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5.xml" ContentType="application/vnd.openxmlformats-officedocument.presentationml.notesSlide+xml"/>
  <Override PartName="/ppt/ink/ink41.xml" ContentType="application/inkml+xml"/>
  <Override PartName="/ppt/ink/ink42.xml" ContentType="application/inkml+xml"/>
  <Override PartName="/ppt/notesSlides/notesSlide6.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notesSlides/notesSlide7.xml" ContentType="application/vnd.openxmlformats-officedocument.presentationml.notesSlide+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notesSlides/notesSlide8.xml" ContentType="application/vnd.openxmlformats-officedocument.presentationml.notesSlide+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notesSlides/notesSlide9.xml" ContentType="application/vnd.openxmlformats-officedocument.presentationml.notesSlide+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notesSlides/notesSlide10.xml" ContentType="application/vnd.openxmlformats-officedocument.presentationml.notesSlide+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notesSlides/notesSlide11.xml" ContentType="application/vnd.openxmlformats-officedocument.presentationml.notesSlide+xml"/>
  <Override PartName="/ppt/ink/ink121.xml" ContentType="application/inkml+xml"/>
  <Override PartName="/ppt/ink/ink122.xml" ContentType="application/inkml+xml"/>
  <Override PartName="/ppt/ink/ink123.xml" ContentType="application/inkml+xml"/>
  <Override PartName="/ppt/notesSlides/notesSlide12.xml" ContentType="application/vnd.openxmlformats-officedocument.presentationml.notesSlide+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notesSlides/notesSlide13.xml" ContentType="application/vnd.openxmlformats-officedocument.presentationml.notesSlide+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notesSlides/notesSlide14.xml" ContentType="application/vnd.openxmlformats-officedocument.presentationml.notesSlide+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notesSlides/notesSlide17.xml" ContentType="application/vnd.openxmlformats-officedocument.presentationml.notesSlide+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notesSlides/notesSlide18.xml" ContentType="application/vnd.openxmlformats-officedocument.presentationml.notesSlide+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notesSlides/notesSlide21.xml" ContentType="application/vnd.openxmlformats-officedocument.presentationml.notesSlide+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notesSlides/notesSlide22.xml" ContentType="application/vnd.openxmlformats-officedocument.presentationml.notesSlide+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notesSlides/notesSlide23.xml" ContentType="application/vnd.openxmlformats-officedocument.presentationml.notesSlide+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notesSlides/notesSlide24.xml" ContentType="application/vnd.openxmlformats-officedocument.presentationml.notesSlide+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notesSlides/notesSlide25.xml" ContentType="application/vnd.openxmlformats-officedocument.presentationml.notesSlide+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notesSlides/notesSlide26.xml" ContentType="application/vnd.openxmlformats-officedocument.presentationml.notesSlide+xml"/>
  <Override PartName="/ppt/ink/ink406.xml" ContentType="application/inkml+xml"/>
  <Override PartName="/ppt/notesSlides/notesSlide27.xml" ContentType="application/vnd.openxmlformats-officedocument.presentationml.notesSlide+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notesSlides/notesSlide28.xml" ContentType="application/vnd.openxmlformats-officedocument.presentationml.notesSlide+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notesSlides/notesSlide29.xml" ContentType="application/vnd.openxmlformats-officedocument.presentationml.notesSlide+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notesSlides/notesSlide30.xml" ContentType="application/vnd.openxmlformats-officedocument.presentationml.notesSlide+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notesSlides/notesSlide31.xml" ContentType="application/vnd.openxmlformats-officedocument.presentationml.notesSlide+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notesSlides/notesSlide32.xml" ContentType="application/vnd.openxmlformats-officedocument.presentationml.notesSlide+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notesSlides/notesSlide33.xml" ContentType="application/vnd.openxmlformats-officedocument.presentationml.notesSlide+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notesSlides/notesSlide34.xml" ContentType="application/vnd.openxmlformats-officedocument.presentationml.notesSlide+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notesSlides/notesSlide35.xml" ContentType="application/vnd.openxmlformats-officedocument.presentationml.notesSlide+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notesSlides/notesSlide36.xml" ContentType="application/vnd.openxmlformats-officedocument.presentationml.notesSlide+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notesSlides/notesSlide37.xml" ContentType="application/vnd.openxmlformats-officedocument.presentationml.notesSlide+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notesSlides/notesSlide38.xml" ContentType="application/vnd.openxmlformats-officedocument.presentationml.notesSlide+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notesSlides/notesSlide39.xml" ContentType="application/vnd.openxmlformats-officedocument.presentationml.notesSlide+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notesSlides/notesSlide40.xml" ContentType="application/vnd.openxmlformats-officedocument.presentationml.notesSlide+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42"/>
  </p:notesMasterIdLst>
  <p:handoutMasterIdLst>
    <p:handoutMasterId r:id="rId43"/>
  </p:handoutMasterIdLst>
  <p:sldIdLst>
    <p:sldId id="378" r:id="rId2"/>
    <p:sldId id="379" r:id="rId3"/>
    <p:sldId id="308" r:id="rId4"/>
    <p:sldId id="310" r:id="rId5"/>
    <p:sldId id="312" r:id="rId6"/>
    <p:sldId id="313" r:id="rId7"/>
    <p:sldId id="314" r:id="rId8"/>
    <p:sldId id="315" r:id="rId9"/>
    <p:sldId id="316" r:id="rId10"/>
    <p:sldId id="317" r:id="rId11"/>
    <p:sldId id="319" r:id="rId12"/>
    <p:sldId id="320" r:id="rId13"/>
    <p:sldId id="321" r:id="rId14"/>
    <p:sldId id="322" r:id="rId15"/>
    <p:sldId id="324" r:id="rId16"/>
    <p:sldId id="326" r:id="rId17"/>
    <p:sldId id="327" r:id="rId18"/>
    <p:sldId id="330" r:id="rId19"/>
    <p:sldId id="381" r:id="rId20"/>
    <p:sldId id="333" r:id="rId21"/>
    <p:sldId id="334" r:id="rId22"/>
    <p:sldId id="358" r:id="rId23"/>
    <p:sldId id="377" r:id="rId24"/>
    <p:sldId id="357" r:id="rId25"/>
    <p:sldId id="359" r:id="rId26"/>
    <p:sldId id="360" r:id="rId27"/>
    <p:sldId id="361" r:id="rId28"/>
    <p:sldId id="362" r:id="rId29"/>
    <p:sldId id="382" r:id="rId30"/>
    <p:sldId id="383" r:id="rId31"/>
    <p:sldId id="342" r:id="rId32"/>
    <p:sldId id="364" r:id="rId33"/>
    <p:sldId id="365" r:id="rId34"/>
    <p:sldId id="366" r:id="rId35"/>
    <p:sldId id="367" r:id="rId36"/>
    <p:sldId id="368" r:id="rId37"/>
    <p:sldId id="349" r:id="rId38"/>
    <p:sldId id="371" r:id="rId39"/>
    <p:sldId id="372" r:id="rId40"/>
    <p:sldId id="373" r:id="rId4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6E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12" autoAdjust="0"/>
    <p:restoredTop sz="60816" autoAdjust="0"/>
  </p:normalViewPr>
  <p:slideViewPr>
    <p:cSldViewPr snapToGrid="0" snapToObjects="1">
      <p:cViewPr varScale="1">
        <p:scale>
          <a:sx n="74" d="100"/>
          <a:sy n="74" d="100"/>
        </p:scale>
        <p:origin x="2936" y="176"/>
      </p:cViewPr>
      <p:guideLst>
        <p:guide orient="horz" pos="2160"/>
        <p:guide pos="2880"/>
      </p:guideLst>
    </p:cSldViewPr>
  </p:slideViewPr>
  <p:outlineViewPr>
    <p:cViewPr>
      <p:scale>
        <a:sx n="33" d="100"/>
        <a:sy n="33" d="100"/>
      </p:scale>
      <p:origin x="0" y="45952"/>
    </p:cViewPr>
  </p:outlineViewPr>
  <p:notesTextViewPr>
    <p:cViewPr>
      <p:scale>
        <a:sx n="100" d="100"/>
        <a:sy n="100" d="100"/>
      </p:scale>
      <p:origin x="0" y="0"/>
    </p:cViewPr>
  </p:notesTextViewPr>
  <p:notesViewPr>
    <p:cSldViewPr snapToGrid="0" snapToObjects="1">
      <p:cViewPr>
        <p:scale>
          <a:sx n="60" d="100"/>
          <a:sy n="60" d="100"/>
        </p:scale>
        <p:origin x="-2664" y="1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شادن القحطاني ID 443200677" userId="2d5f3d4d-8466-4aa1-ac8a-1cb60ed86c20" providerId="ADAL" clId="{F36EC7D7-806C-D249-9311-AD56BBBF4232}"/>
    <pc:docChg chg="undo redo custSel addSld delSld modSld">
      <pc:chgData name="شادن القحطاني ID 443200677" userId="2d5f3d4d-8466-4aa1-ac8a-1cb60ed86c20" providerId="ADAL" clId="{F36EC7D7-806C-D249-9311-AD56BBBF4232}" dt="2023-06-19T22:15:39.010" v="3828"/>
      <pc:docMkLst>
        <pc:docMk/>
      </pc:docMkLst>
      <pc:sldChg chg="addSp delSp">
        <pc:chgData name="شادن القحطاني ID 443200677" userId="2d5f3d4d-8466-4aa1-ac8a-1cb60ed86c20" providerId="ADAL" clId="{F36EC7D7-806C-D249-9311-AD56BBBF4232}" dt="2023-06-18T11:32:46.363" v="248"/>
        <pc:sldMkLst>
          <pc:docMk/>
          <pc:sldMk cId="0" sldId="310"/>
        </pc:sldMkLst>
        <pc:inkChg chg="add">
          <ac:chgData name="شادن القحطاني ID 443200677" userId="2d5f3d4d-8466-4aa1-ac8a-1cb60ed86c20" providerId="ADAL" clId="{F36EC7D7-806C-D249-9311-AD56BBBF4232}" dt="2023-06-18T11:27:35.579" v="1"/>
          <ac:inkMkLst>
            <pc:docMk/>
            <pc:sldMk cId="0" sldId="310"/>
            <ac:inkMk id="3" creationId="{A8B19F9E-995B-A0E5-23A0-A9A3A5AC0831}"/>
          </ac:inkMkLst>
        </pc:inkChg>
        <pc:inkChg chg="add">
          <ac:chgData name="شادن القحطاني ID 443200677" userId="2d5f3d4d-8466-4aa1-ac8a-1cb60ed86c20" providerId="ADAL" clId="{F36EC7D7-806C-D249-9311-AD56BBBF4232}" dt="2023-06-18T11:28:02.158" v="2"/>
          <ac:inkMkLst>
            <pc:docMk/>
            <pc:sldMk cId="0" sldId="310"/>
            <ac:inkMk id="4" creationId="{3C27245F-2C27-3FA4-B1D6-03504E9D8598}"/>
          </ac:inkMkLst>
        </pc:inkChg>
        <pc:inkChg chg="add del">
          <ac:chgData name="شادن القحطاني ID 443200677" userId="2d5f3d4d-8466-4aa1-ac8a-1cb60ed86c20" providerId="ADAL" clId="{F36EC7D7-806C-D249-9311-AD56BBBF4232}" dt="2023-06-18T11:28:11.420" v="8"/>
          <ac:inkMkLst>
            <pc:docMk/>
            <pc:sldMk cId="0" sldId="310"/>
            <ac:inkMk id="5" creationId="{9FF596D2-E437-90C1-3FBD-96FB13628DD0}"/>
          </ac:inkMkLst>
        </pc:inkChg>
        <pc:inkChg chg="add del">
          <ac:chgData name="شادن القحطاني ID 443200677" userId="2d5f3d4d-8466-4aa1-ac8a-1cb60ed86c20" providerId="ADAL" clId="{F36EC7D7-806C-D249-9311-AD56BBBF4232}" dt="2023-06-18T11:28:11.420" v="8"/>
          <ac:inkMkLst>
            <pc:docMk/>
            <pc:sldMk cId="0" sldId="310"/>
            <ac:inkMk id="6" creationId="{6321E018-BDA5-D2EC-90F8-9AF0498B68E6}"/>
          </ac:inkMkLst>
        </pc:inkChg>
        <pc:inkChg chg="add del">
          <ac:chgData name="شادن القحطاني ID 443200677" userId="2d5f3d4d-8466-4aa1-ac8a-1cb60ed86c20" providerId="ADAL" clId="{F36EC7D7-806C-D249-9311-AD56BBBF4232}" dt="2023-06-18T11:28:11.562" v="9"/>
          <ac:inkMkLst>
            <pc:docMk/>
            <pc:sldMk cId="0" sldId="310"/>
            <ac:inkMk id="9" creationId="{66DD1EB2-DA49-BDC0-D7B2-C6951D2D331E}"/>
          </ac:inkMkLst>
        </pc:inkChg>
        <pc:inkChg chg="add del">
          <ac:chgData name="شادن القحطاني ID 443200677" userId="2d5f3d4d-8466-4aa1-ac8a-1cb60ed86c20" providerId="ADAL" clId="{F36EC7D7-806C-D249-9311-AD56BBBF4232}" dt="2023-06-18T11:28:11.420" v="8"/>
          <ac:inkMkLst>
            <pc:docMk/>
            <pc:sldMk cId="0" sldId="310"/>
            <ac:inkMk id="10" creationId="{04A3374C-8416-67B8-DE85-6603BF3A8C16}"/>
          </ac:inkMkLst>
        </pc:inkChg>
        <pc:inkChg chg="add del reco">
          <ac:chgData name="شادن القحطاني ID 443200677" userId="2d5f3d4d-8466-4aa1-ac8a-1cb60ed86c20" providerId="ADAL" clId="{F36EC7D7-806C-D249-9311-AD56BBBF4232}" dt="2023-06-18T11:28:11.420" v="8"/>
          <ac:inkMkLst>
            <pc:docMk/>
            <pc:sldMk cId="0" sldId="310"/>
            <ac:inkMk id="11" creationId="{D77395EB-33A2-5BE6-FB0A-832E495FB8DD}"/>
          </ac:inkMkLst>
        </pc:inkChg>
        <pc:inkChg chg="add del">
          <ac:chgData name="شادن القحطاني ID 443200677" userId="2d5f3d4d-8466-4aa1-ac8a-1cb60ed86c20" providerId="ADAL" clId="{F36EC7D7-806C-D249-9311-AD56BBBF4232}" dt="2023-06-18T11:28:14.674" v="14"/>
          <ac:inkMkLst>
            <pc:docMk/>
            <pc:sldMk cId="0" sldId="310"/>
            <ac:inkMk id="12" creationId="{BDFAB951-61E7-C377-260C-989C4B44F8C5}"/>
          </ac:inkMkLst>
        </pc:inkChg>
        <pc:inkChg chg="add del">
          <ac:chgData name="شادن القحطاني ID 443200677" userId="2d5f3d4d-8466-4aa1-ac8a-1cb60ed86c20" providerId="ADAL" clId="{F36EC7D7-806C-D249-9311-AD56BBBF4232}" dt="2023-06-18T11:28:14.674" v="14"/>
          <ac:inkMkLst>
            <pc:docMk/>
            <pc:sldMk cId="0" sldId="310"/>
            <ac:inkMk id="13" creationId="{82E017F3-9409-36C1-E30D-069664163093}"/>
          </ac:inkMkLst>
        </pc:inkChg>
        <pc:inkChg chg="add del">
          <ac:chgData name="شادن القحطاني ID 443200677" userId="2d5f3d4d-8466-4aa1-ac8a-1cb60ed86c20" providerId="ADAL" clId="{F36EC7D7-806C-D249-9311-AD56BBBF4232}" dt="2023-06-18T11:28:14.674" v="14"/>
          <ac:inkMkLst>
            <pc:docMk/>
            <pc:sldMk cId="0" sldId="310"/>
            <ac:inkMk id="15" creationId="{8F241FFC-096E-A6C5-BCD9-A8DB77C71715}"/>
          </ac:inkMkLst>
        </pc:inkChg>
        <pc:inkChg chg="add del">
          <ac:chgData name="شادن القحطاني ID 443200677" userId="2d5f3d4d-8466-4aa1-ac8a-1cb60ed86c20" providerId="ADAL" clId="{F36EC7D7-806C-D249-9311-AD56BBBF4232}" dt="2023-06-18T11:28:14.674" v="14"/>
          <ac:inkMkLst>
            <pc:docMk/>
            <pc:sldMk cId="0" sldId="310"/>
            <ac:inkMk id="16" creationId="{55876E5E-6A97-2379-F205-DEDECEEFD2F5}"/>
          </ac:inkMkLst>
        </pc:inkChg>
        <pc:inkChg chg="add reco">
          <ac:chgData name="شادن القحطاني ID 443200677" userId="2d5f3d4d-8466-4aa1-ac8a-1cb60ed86c20" providerId="ADAL" clId="{F36EC7D7-806C-D249-9311-AD56BBBF4232}" dt="2023-06-18T11:28:14.674" v="14"/>
          <ac:inkMkLst>
            <pc:docMk/>
            <pc:sldMk cId="0" sldId="310"/>
            <ac:inkMk id="17" creationId="{CFCB1D4B-D032-E1FC-E24B-8CF5BC55DE10}"/>
          </ac:inkMkLst>
        </pc:inkChg>
        <pc:inkChg chg="add reco">
          <ac:chgData name="شادن القحطاني ID 443200677" userId="2d5f3d4d-8466-4aa1-ac8a-1cb60ed86c20" providerId="ADAL" clId="{F36EC7D7-806C-D249-9311-AD56BBBF4232}" dt="2023-06-18T11:28:14.674" v="14"/>
          <ac:inkMkLst>
            <pc:docMk/>
            <pc:sldMk cId="0" sldId="310"/>
            <ac:inkMk id="18" creationId="{8AFD6F5B-7CBA-CE07-A6A2-985E53DA9457}"/>
          </ac:inkMkLst>
        </pc:inkChg>
        <pc:inkChg chg="add del">
          <ac:chgData name="شادن القحطاني ID 443200677" userId="2d5f3d4d-8466-4aa1-ac8a-1cb60ed86c20" providerId="ADAL" clId="{F36EC7D7-806C-D249-9311-AD56BBBF4232}" dt="2023-06-18T11:28:19.286" v="23"/>
          <ac:inkMkLst>
            <pc:docMk/>
            <pc:sldMk cId="0" sldId="310"/>
            <ac:inkMk id="19" creationId="{25D77AD9-51FF-4CB6-A248-07B7673B7445}"/>
          </ac:inkMkLst>
        </pc:inkChg>
        <pc:inkChg chg="add del">
          <ac:chgData name="شادن القحطاني ID 443200677" userId="2d5f3d4d-8466-4aa1-ac8a-1cb60ed86c20" providerId="ADAL" clId="{F36EC7D7-806C-D249-9311-AD56BBBF4232}" dt="2023-06-18T11:28:19.286" v="23"/>
          <ac:inkMkLst>
            <pc:docMk/>
            <pc:sldMk cId="0" sldId="310"/>
            <ac:inkMk id="20" creationId="{E57ECEB3-C4B9-7A78-EA19-72AFBED02353}"/>
          </ac:inkMkLst>
        </pc:inkChg>
        <pc:inkChg chg="add del">
          <ac:chgData name="شادن القحطاني ID 443200677" userId="2d5f3d4d-8466-4aa1-ac8a-1cb60ed86c20" providerId="ADAL" clId="{F36EC7D7-806C-D249-9311-AD56BBBF4232}" dt="2023-06-18T11:28:19.286" v="23"/>
          <ac:inkMkLst>
            <pc:docMk/>
            <pc:sldMk cId="0" sldId="310"/>
            <ac:inkMk id="21" creationId="{077B6A0F-49BC-21FB-0FF1-EE6DA13DC66F}"/>
          </ac:inkMkLst>
        </pc:inkChg>
        <pc:inkChg chg="add del">
          <ac:chgData name="شادن القحطاني ID 443200677" userId="2d5f3d4d-8466-4aa1-ac8a-1cb60ed86c20" providerId="ADAL" clId="{F36EC7D7-806C-D249-9311-AD56BBBF4232}" dt="2023-06-18T11:28:19.286" v="23"/>
          <ac:inkMkLst>
            <pc:docMk/>
            <pc:sldMk cId="0" sldId="310"/>
            <ac:inkMk id="22" creationId="{DAC79157-B721-7379-7AFD-B04FDB33D368}"/>
          </ac:inkMkLst>
        </pc:inkChg>
        <pc:inkChg chg="add del">
          <ac:chgData name="شادن القحطاني ID 443200677" userId="2d5f3d4d-8466-4aa1-ac8a-1cb60ed86c20" providerId="ADAL" clId="{F36EC7D7-806C-D249-9311-AD56BBBF4232}" dt="2023-06-18T11:28:19.286" v="23"/>
          <ac:inkMkLst>
            <pc:docMk/>
            <pc:sldMk cId="0" sldId="310"/>
            <ac:inkMk id="23" creationId="{434096E3-A5BA-502A-8BEF-BF21877D7E23}"/>
          </ac:inkMkLst>
        </pc:inkChg>
        <pc:inkChg chg="add del">
          <ac:chgData name="شادن القحطاني ID 443200677" userId="2d5f3d4d-8466-4aa1-ac8a-1cb60ed86c20" providerId="ADAL" clId="{F36EC7D7-806C-D249-9311-AD56BBBF4232}" dt="2023-06-18T11:28:19.286" v="23"/>
          <ac:inkMkLst>
            <pc:docMk/>
            <pc:sldMk cId="0" sldId="310"/>
            <ac:inkMk id="24" creationId="{DB859C1E-1877-F055-CABA-9F1920B21940}"/>
          </ac:inkMkLst>
        </pc:inkChg>
        <pc:inkChg chg="add del">
          <ac:chgData name="شادن القحطاني ID 443200677" userId="2d5f3d4d-8466-4aa1-ac8a-1cb60ed86c20" providerId="ADAL" clId="{F36EC7D7-806C-D249-9311-AD56BBBF4232}" dt="2023-06-18T11:28:19.286" v="23"/>
          <ac:inkMkLst>
            <pc:docMk/>
            <pc:sldMk cId="0" sldId="310"/>
            <ac:inkMk id="25" creationId="{E89F1E78-0195-015D-388C-ACFAC8A1D1C4}"/>
          </ac:inkMkLst>
        </pc:inkChg>
        <pc:inkChg chg="add del">
          <ac:chgData name="شادن القحطاني ID 443200677" userId="2d5f3d4d-8466-4aa1-ac8a-1cb60ed86c20" providerId="ADAL" clId="{F36EC7D7-806C-D249-9311-AD56BBBF4232}" dt="2023-06-18T11:28:19.286" v="23"/>
          <ac:inkMkLst>
            <pc:docMk/>
            <pc:sldMk cId="0" sldId="310"/>
            <ac:inkMk id="26" creationId="{4291FB0C-F47D-56C4-E313-42E72F475D8E}"/>
          </ac:inkMkLst>
        </pc:inkChg>
        <pc:inkChg chg="add del reco">
          <ac:chgData name="شادن القحطاني ID 443200677" userId="2d5f3d4d-8466-4aa1-ac8a-1cb60ed86c20" providerId="ADAL" clId="{F36EC7D7-806C-D249-9311-AD56BBBF4232}" dt="2023-06-18T11:28:27.481" v="32"/>
          <ac:inkMkLst>
            <pc:docMk/>
            <pc:sldMk cId="0" sldId="310"/>
            <ac:inkMk id="27" creationId="{B090137A-7A5B-2DB6-8697-4D09B74CAEC6}"/>
          </ac:inkMkLst>
        </pc:inkChg>
        <pc:inkChg chg="add del">
          <ac:chgData name="شادن القحطاني ID 443200677" userId="2d5f3d4d-8466-4aa1-ac8a-1cb60ed86c20" providerId="ADAL" clId="{F36EC7D7-806C-D249-9311-AD56BBBF4232}" dt="2023-06-18T11:28:22.294" v="31"/>
          <ac:inkMkLst>
            <pc:docMk/>
            <pc:sldMk cId="0" sldId="310"/>
            <ac:inkMk id="28" creationId="{AC39B003-B921-FD6B-32C8-B7215A00DAAD}"/>
          </ac:inkMkLst>
        </pc:inkChg>
        <pc:inkChg chg="add del">
          <ac:chgData name="شادن القحطاني ID 443200677" userId="2d5f3d4d-8466-4aa1-ac8a-1cb60ed86c20" providerId="ADAL" clId="{F36EC7D7-806C-D249-9311-AD56BBBF4232}" dt="2023-06-18T11:28:22.294" v="31"/>
          <ac:inkMkLst>
            <pc:docMk/>
            <pc:sldMk cId="0" sldId="310"/>
            <ac:inkMk id="29" creationId="{20CE762A-70FC-F4C2-60EE-E34D5DC85F89}"/>
          </ac:inkMkLst>
        </pc:inkChg>
        <pc:inkChg chg="add del">
          <ac:chgData name="شادن القحطاني ID 443200677" userId="2d5f3d4d-8466-4aa1-ac8a-1cb60ed86c20" providerId="ADAL" clId="{F36EC7D7-806C-D249-9311-AD56BBBF4232}" dt="2023-06-18T11:28:22.294" v="31"/>
          <ac:inkMkLst>
            <pc:docMk/>
            <pc:sldMk cId="0" sldId="310"/>
            <ac:inkMk id="30" creationId="{FF55D01E-C702-74C8-ADE2-9A9906C660CD}"/>
          </ac:inkMkLst>
        </pc:inkChg>
        <pc:inkChg chg="add del">
          <ac:chgData name="شادن القحطاني ID 443200677" userId="2d5f3d4d-8466-4aa1-ac8a-1cb60ed86c20" providerId="ADAL" clId="{F36EC7D7-806C-D249-9311-AD56BBBF4232}" dt="2023-06-18T11:28:22.294" v="31"/>
          <ac:inkMkLst>
            <pc:docMk/>
            <pc:sldMk cId="0" sldId="310"/>
            <ac:inkMk id="31" creationId="{B7D899B8-A7A1-03A4-7E53-43558623C3A5}"/>
          </ac:inkMkLst>
        </pc:inkChg>
        <pc:inkChg chg="add del">
          <ac:chgData name="شادن القحطاني ID 443200677" userId="2d5f3d4d-8466-4aa1-ac8a-1cb60ed86c20" providerId="ADAL" clId="{F36EC7D7-806C-D249-9311-AD56BBBF4232}" dt="2023-06-18T11:28:22.294" v="31"/>
          <ac:inkMkLst>
            <pc:docMk/>
            <pc:sldMk cId="0" sldId="310"/>
            <ac:inkMk id="32" creationId="{6AE5C217-8B4A-65B2-8B67-591679D688C4}"/>
          </ac:inkMkLst>
        </pc:inkChg>
        <pc:inkChg chg="add del">
          <ac:chgData name="شادن القحطاني ID 443200677" userId="2d5f3d4d-8466-4aa1-ac8a-1cb60ed86c20" providerId="ADAL" clId="{F36EC7D7-806C-D249-9311-AD56BBBF4232}" dt="2023-06-18T11:28:22.294" v="31"/>
          <ac:inkMkLst>
            <pc:docMk/>
            <pc:sldMk cId="0" sldId="310"/>
            <ac:inkMk id="33" creationId="{153EF0A9-6950-B056-2F0D-8ECF327F8B6D}"/>
          </ac:inkMkLst>
        </pc:inkChg>
        <pc:inkChg chg="add del">
          <ac:chgData name="شادن القحطاني ID 443200677" userId="2d5f3d4d-8466-4aa1-ac8a-1cb60ed86c20" providerId="ADAL" clId="{F36EC7D7-806C-D249-9311-AD56BBBF4232}" dt="2023-06-18T11:28:22.294" v="31"/>
          <ac:inkMkLst>
            <pc:docMk/>
            <pc:sldMk cId="0" sldId="310"/>
            <ac:inkMk id="34" creationId="{9F40026F-3660-5F5B-471B-8D655BB80A72}"/>
          </ac:inkMkLst>
        </pc:inkChg>
        <pc:inkChg chg="add del reco">
          <ac:chgData name="شادن القحطاني ID 443200677" userId="2d5f3d4d-8466-4aa1-ac8a-1cb60ed86c20" providerId="ADAL" clId="{F36EC7D7-806C-D249-9311-AD56BBBF4232}" dt="2023-06-18T11:28:27.484" v="33"/>
          <ac:inkMkLst>
            <pc:docMk/>
            <pc:sldMk cId="0" sldId="310"/>
            <ac:inkMk id="35" creationId="{E52AECA5-3F4B-1944-BFEE-614E76EDD4FE}"/>
          </ac:inkMkLst>
        </pc:inkChg>
        <pc:inkChg chg="add del">
          <ac:chgData name="شادن القحطاني ID 443200677" userId="2d5f3d4d-8466-4aa1-ac8a-1cb60ed86c20" providerId="ADAL" clId="{F36EC7D7-806C-D249-9311-AD56BBBF4232}" dt="2023-06-18T11:28:35.580" v="45"/>
          <ac:inkMkLst>
            <pc:docMk/>
            <pc:sldMk cId="0" sldId="310"/>
            <ac:inkMk id="36" creationId="{966A8E96-C234-696C-B069-0D2965722717}"/>
          </ac:inkMkLst>
        </pc:inkChg>
        <pc:inkChg chg="add del">
          <ac:chgData name="شادن القحطاني ID 443200677" userId="2d5f3d4d-8466-4aa1-ac8a-1cb60ed86c20" providerId="ADAL" clId="{F36EC7D7-806C-D249-9311-AD56BBBF4232}" dt="2023-06-18T11:28:35.580" v="45"/>
          <ac:inkMkLst>
            <pc:docMk/>
            <pc:sldMk cId="0" sldId="310"/>
            <ac:inkMk id="37" creationId="{D428321E-940D-D70A-1471-2AA10AAE3DCD}"/>
          </ac:inkMkLst>
        </pc:inkChg>
        <pc:inkChg chg="add del">
          <ac:chgData name="شادن القحطاني ID 443200677" userId="2d5f3d4d-8466-4aa1-ac8a-1cb60ed86c20" providerId="ADAL" clId="{F36EC7D7-806C-D249-9311-AD56BBBF4232}" dt="2023-06-18T11:28:35.580" v="45"/>
          <ac:inkMkLst>
            <pc:docMk/>
            <pc:sldMk cId="0" sldId="310"/>
            <ac:inkMk id="38" creationId="{E359164F-1A5C-B3E4-C9D8-B6D456EE32B0}"/>
          </ac:inkMkLst>
        </pc:inkChg>
        <pc:inkChg chg="add del">
          <ac:chgData name="شادن القحطاني ID 443200677" userId="2d5f3d4d-8466-4aa1-ac8a-1cb60ed86c20" providerId="ADAL" clId="{F36EC7D7-806C-D249-9311-AD56BBBF4232}" dt="2023-06-18T11:28:35.580" v="45"/>
          <ac:inkMkLst>
            <pc:docMk/>
            <pc:sldMk cId="0" sldId="310"/>
            <ac:inkMk id="39" creationId="{45560550-6B86-4F5B-6B77-E1451D352F8B}"/>
          </ac:inkMkLst>
        </pc:inkChg>
        <pc:inkChg chg="add del">
          <ac:chgData name="شادن القحطاني ID 443200677" userId="2d5f3d4d-8466-4aa1-ac8a-1cb60ed86c20" providerId="ADAL" clId="{F36EC7D7-806C-D249-9311-AD56BBBF4232}" dt="2023-06-18T11:28:35.580" v="45"/>
          <ac:inkMkLst>
            <pc:docMk/>
            <pc:sldMk cId="0" sldId="310"/>
            <ac:inkMk id="40" creationId="{5D5EAAE4-B05C-7CD6-432C-79E80B963FD0}"/>
          </ac:inkMkLst>
        </pc:inkChg>
        <pc:inkChg chg="add del">
          <ac:chgData name="شادن القحطاني ID 443200677" userId="2d5f3d4d-8466-4aa1-ac8a-1cb60ed86c20" providerId="ADAL" clId="{F36EC7D7-806C-D249-9311-AD56BBBF4232}" dt="2023-06-18T11:28:36.262" v="49"/>
          <ac:inkMkLst>
            <pc:docMk/>
            <pc:sldMk cId="0" sldId="310"/>
            <ac:inkMk id="41" creationId="{3DA67306-C9BE-F31D-D949-63FE81FBCF52}"/>
          </ac:inkMkLst>
        </pc:inkChg>
        <pc:inkChg chg="add del">
          <ac:chgData name="شادن القحطاني ID 443200677" userId="2d5f3d4d-8466-4aa1-ac8a-1cb60ed86c20" providerId="ADAL" clId="{F36EC7D7-806C-D249-9311-AD56BBBF4232}" dt="2023-06-18T11:28:36.112" v="48"/>
          <ac:inkMkLst>
            <pc:docMk/>
            <pc:sldMk cId="0" sldId="310"/>
            <ac:inkMk id="42" creationId="{25C99495-C96C-CABF-2049-04A90266E06C}"/>
          </ac:inkMkLst>
        </pc:inkChg>
        <pc:inkChg chg="add del">
          <ac:chgData name="شادن القحطاني ID 443200677" userId="2d5f3d4d-8466-4aa1-ac8a-1cb60ed86c20" providerId="ADAL" clId="{F36EC7D7-806C-D249-9311-AD56BBBF4232}" dt="2023-06-18T11:28:35.861" v="47"/>
          <ac:inkMkLst>
            <pc:docMk/>
            <pc:sldMk cId="0" sldId="310"/>
            <ac:inkMk id="43" creationId="{5E6E17E0-0F8A-21CB-3262-A78F6706F81C}"/>
          </ac:inkMkLst>
        </pc:inkChg>
        <pc:inkChg chg="add del">
          <ac:chgData name="شادن القحطاني ID 443200677" userId="2d5f3d4d-8466-4aa1-ac8a-1cb60ed86c20" providerId="ADAL" clId="{F36EC7D7-806C-D249-9311-AD56BBBF4232}" dt="2023-06-18T11:28:35.709" v="46"/>
          <ac:inkMkLst>
            <pc:docMk/>
            <pc:sldMk cId="0" sldId="310"/>
            <ac:inkMk id="44" creationId="{C010E98B-1FE7-2371-97EF-E13BC10C7050}"/>
          </ac:inkMkLst>
        </pc:inkChg>
        <pc:inkChg chg="add del">
          <ac:chgData name="شادن القحطاني ID 443200677" userId="2d5f3d4d-8466-4aa1-ac8a-1cb60ed86c20" providerId="ADAL" clId="{F36EC7D7-806C-D249-9311-AD56BBBF4232}" dt="2023-06-18T11:28:35.580" v="45"/>
          <ac:inkMkLst>
            <pc:docMk/>
            <pc:sldMk cId="0" sldId="310"/>
            <ac:inkMk id="45" creationId="{E51C245D-6C40-8AD4-44C0-745EF40B4CEE}"/>
          </ac:inkMkLst>
        </pc:inkChg>
        <pc:inkChg chg="add del reco">
          <ac:chgData name="شادن القحطاني ID 443200677" userId="2d5f3d4d-8466-4aa1-ac8a-1cb60ed86c20" providerId="ADAL" clId="{F36EC7D7-806C-D249-9311-AD56BBBF4232}" dt="2023-06-18T11:28:35.580" v="45"/>
          <ac:inkMkLst>
            <pc:docMk/>
            <pc:sldMk cId="0" sldId="310"/>
            <ac:inkMk id="46" creationId="{C8449A10-E95B-0FBC-CD62-7F26C2A56B80}"/>
          </ac:inkMkLst>
        </pc:inkChg>
        <pc:inkChg chg="add del">
          <ac:chgData name="شادن القحطاني ID 443200677" userId="2d5f3d4d-8466-4aa1-ac8a-1cb60ed86c20" providerId="ADAL" clId="{F36EC7D7-806C-D249-9311-AD56BBBF4232}" dt="2023-06-18T11:28:47.190" v="71"/>
          <ac:inkMkLst>
            <pc:docMk/>
            <pc:sldMk cId="0" sldId="310"/>
            <ac:inkMk id="47" creationId="{E4863A85-DDB9-62CC-E98E-5D6B024278BC}"/>
          </ac:inkMkLst>
        </pc:inkChg>
        <pc:inkChg chg="add del">
          <ac:chgData name="شادن القحطاني ID 443200677" userId="2d5f3d4d-8466-4aa1-ac8a-1cb60ed86c20" providerId="ADAL" clId="{F36EC7D7-806C-D249-9311-AD56BBBF4232}" dt="2023-06-18T11:28:47.190" v="71"/>
          <ac:inkMkLst>
            <pc:docMk/>
            <pc:sldMk cId="0" sldId="310"/>
            <ac:inkMk id="48" creationId="{F7ACE2C2-B37F-901E-DED3-F2EFD476D307}"/>
          </ac:inkMkLst>
        </pc:inkChg>
        <pc:inkChg chg="add del">
          <ac:chgData name="شادن القحطاني ID 443200677" userId="2d5f3d4d-8466-4aa1-ac8a-1cb60ed86c20" providerId="ADAL" clId="{F36EC7D7-806C-D249-9311-AD56BBBF4232}" dt="2023-06-18T11:28:47.190" v="71"/>
          <ac:inkMkLst>
            <pc:docMk/>
            <pc:sldMk cId="0" sldId="310"/>
            <ac:inkMk id="49" creationId="{22029D7A-9F92-A80A-432E-BAD9DD96CF3C}"/>
          </ac:inkMkLst>
        </pc:inkChg>
        <pc:inkChg chg="add del">
          <ac:chgData name="شادن القحطاني ID 443200677" userId="2d5f3d4d-8466-4aa1-ac8a-1cb60ed86c20" providerId="ADAL" clId="{F36EC7D7-806C-D249-9311-AD56BBBF4232}" dt="2023-06-18T11:28:47.190" v="71"/>
          <ac:inkMkLst>
            <pc:docMk/>
            <pc:sldMk cId="0" sldId="310"/>
            <ac:inkMk id="50" creationId="{EF11A7B0-A770-C524-98BE-2251D8DB9EA1}"/>
          </ac:inkMkLst>
        </pc:inkChg>
        <pc:inkChg chg="add del">
          <ac:chgData name="شادن القحطاني ID 443200677" userId="2d5f3d4d-8466-4aa1-ac8a-1cb60ed86c20" providerId="ADAL" clId="{F36EC7D7-806C-D249-9311-AD56BBBF4232}" dt="2023-06-18T11:28:47.190" v="71"/>
          <ac:inkMkLst>
            <pc:docMk/>
            <pc:sldMk cId="0" sldId="310"/>
            <ac:inkMk id="51" creationId="{A0465536-BA67-D5AB-3301-94CD60007FEC}"/>
          </ac:inkMkLst>
        </pc:inkChg>
        <pc:inkChg chg="add del">
          <ac:chgData name="شادن القحطاني ID 443200677" userId="2d5f3d4d-8466-4aa1-ac8a-1cb60ed86c20" providerId="ADAL" clId="{F36EC7D7-806C-D249-9311-AD56BBBF4232}" dt="2023-06-18T11:28:47.190" v="71"/>
          <ac:inkMkLst>
            <pc:docMk/>
            <pc:sldMk cId="0" sldId="310"/>
            <ac:inkMk id="52" creationId="{B291710D-BDF2-F2A0-8EDE-658870AC272A}"/>
          </ac:inkMkLst>
        </pc:inkChg>
        <pc:inkChg chg="add del">
          <ac:chgData name="شادن القحطاني ID 443200677" userId="2d5f3d4d-8466-4aa1-ac8a-1cb60ed86c20" providerId="ADAL" clId="{F36EC7D7-806C-D249-9311-AD56BBBF4232}" dt="2023-06-18T11:28:47.190" v="71"/>
          <ac:inkMkLst>
            <pc:docMk/>
            <pc:sldMk cId="0" sldId="310"/>
            <ac:inkMk id="53" creationId="{88354AC8-014A-973B-01D6-B800FB80489C}"/>
          </ac:inkMkLst>
        </pc:inkChg>
        <pc:inkChg chg="add del">
          <ac:chgData name="شادن القحطاني ID 443200677" userId="2d5f3d4d-8466-4aa1-ac8a-1cb60ed86c20" providerId="ADAL" clId="{F36EC7D7-806C-D249-9311-AD56BBBF4232}" dt="2023-06-18T11:28:47.190" v="71"/>
          <ac:inkMkLst>
            <pc:docMk/>
            <pc:sldMk cId="0" sldId="310"/>
            <ac:inkMk id="54" creationId="{1D57BA56-7474-BF68-85C9-627CB3E3608D}"/>
          </ac:inkMkLst>
        </pc:inkChg>
        <pc:inkChg chg="add del">
          <ac:chgData name="شادن القحطاني ID 443200677" userId="2d5f3d4d-8466-4aa1-ac8a-1cb60ed86c20" providerId="ADAL" clId="{F36EC7D7-806C-D249-9311-AD56BBBF4232}" dt="2023-06-18T11:28:47.190" v="71"/>
          <ac:inkMkLst>
            <pc:docMk/>
            <pc:sldMk cId="0" sldId="310"/>
            <ac:inkMk id="55" creationId="{3AF874AB-4434-20B3-93F4-56503F46EC66}"/>
          </ac:inkMkLst>
        </pc:inkChg>
        <pc:inkChg chg="add del">
          <ac:chgData name="شادن القحطاني ID 443200677" userId="2d5f3d4d-8466-4aa1-ac8a-1cb60ed86c20" providerId="ADAL" clId="{F36EC7D7-806C-D249-9311-AD56BBBF4232}" dt="2023-06-18T11:28:47.190" v="71"/>
          <ac:inkMkLst>
            <pc:docMk/>
            <pc:sldMk cId="0" sldId="310"/>
            <ac:inkMk id="56" creationId="{4A3F5879-EFC5-C2E8-4441-01C073DC9AF0}"/>
          </ac:inkMkLst>
        </pc:inkChg>
        <pc:inkChg chg="add del">
          <ac:chgData name="شادن القحطاني ID 443200677" userId="2d5f3d4d-8466-4aa1-ac8a-1cb60ed86c20" providerId="ADAL" clId="{F36EC7D7-806C-D249-9311-AD56BBBF4232}" dt="2023-06-18T11:28:47.190" v="71"/>
          <ac:inkMkLst>
            <pc:docMk/>
            <pc:sldMk cId="0" sldId="310"/>
            <ac:inkMk id="57" creationId="{55D5DCFA-8915-44E0-6119-5E8102E1BFF5}"/>
          </ac:inkMkLst>
        </pc:inkChg>
        <pc:inkChg chg="add del">
          <ac:chgData name="شادن القحطاني ID 443200677" userId="2d5f3d4d-8466-4aa1-ac8a-1cb60ed86c20" providerId="ADAL" clId="{F36EC7D7-806C-D249-9311-AD56BBBF4232}" dt="2023-06-18T11:28:47.190" v="71"/>
          <ac:inkMkLst>
            <pc:docMk/>
            <pc:sldMk cId="0" sldId="310"/>
            <ac:inkMk id="58" creationId="{392574A0-1E48-35D8-BC35-C501770CDF2C}"/>
          </ac:inkMkLst>
        </pc:inkChg>
        <pc:inkChg chg="add del">
          <ac:chgData name="شادن القحطاني ID 443200677" userId="2d5f3d4d-8466-4aa1-ac8a-1cb60ed86c20" providerId="ADAL" clId="{F36EC7D7-806C-D249-9311-AD56BBBF4232}" dt="2023-06-18T11:28:47.190" v="71"/>
          <ac:inkMkLst>
            <pc:docMk/>
            <pc:sldMk cId="0" sldId="310"/>
            <ac:inkMk id="59" creationId="{5096E6C0-ED82-1685-650A-86ADC15CE013}"/>
          </ac:inkMkLst>
        </pc:inkChg>
        <pc:inkChg chg="add del">
          <ac:chgData name="شادن القحطاني ID 443200677" userId="2d5f3d4d-8466-4aa1-ac8a-1cb60ed86c20" providerId="ADAL" clId="{F36EC7D7-806C-D249-9311-AD56BBBF4232}" dt="2023-06-18T11:28:47.190" v="71"/>
          <ac:inkMkLst>
            <pc:docMk/>
            <pc:sldMk cId="0" sldId="310"/>
            <ac:inkMk id="60" creationId="{C3014CB3-BD57-CE61-7515-40524F2779FA}"/>
          </ac:inkMkLst>
        </pc:inkChg>
        <pc:inkChg chg="add del">
          <ac:chgData name="شادن القحطاني ID 443200677" userId="2d5f3d4d-8466-4aa1-ac8a-1cb60ed86c20" providerId="ADAL" clId="{F36EC7D7-806C-D249-9311-AD56BBBF4232}" dt="2023-06-18T11:28:47.190" v="71"/>
          <ac:inkMkLst>
            <pc:docMk/>
            <pc:sldMk cId="0" sldId="310"/>
            <ac:inkMk id="61" creationId="{B6B6DBA2-1B77-2D10-E555-A6BA005B2CE9}"/>
          </ac:inkMkLst>
        </pc:inkChg>
        <pc:inkChg chg="add del">
          <ac:chgData name="شادن القحطاني ID 443200677" userId="2d5f3d4d-8466-4aa1-ac8a-1cb60ed86c20" providerId="ADAL" clId="{F36EC7D7-806C-D249-9311-AD56BBBF4232}" dt="2023-06-18T11:28:47.190" v="71"/>
          <ac:inkMkLst>
            <pc:docMk/>
            <pc:sldMk cId="0" sldId="310"/>
            <ac:inkMk id="62" creationId="{8D068C96-CF3C-3834-F31D-B5D0D5074255}"/>
          </ac:inkMkLst>
        </pc:inkChg>
        <pc:inkChg chg="add del">
          <ac:chgData name="شادن القحطاني ID 443200677" userId="2d5f3d4d-8466-4aa1-ac8a-1cb60ed86c20" providerId="ADAL" clId="{F36EC7D7-806C-D249-9311-AD56BBBF4232}" dt="2023-06-18T11:28:47.190" v="71"/>
          <ac:inkMkLst>
            <pc:docMk/>
            <pc:sldMk cId="0" sldId="310"/>
            <ac:inkMk id="63" creationId="{57D58520-C4CB-0AE0-C002-0DC8F1B330E7}"/>
          </ac:inkMkLst>
        </pc:inkChg>
        <pc:inkChg chg="add del">
          <ac:chgData name="شادن القحطاني ID 443200677" userId="2d5f3d4d-8466-4aa1-ac8a-1cb60ed86c20" providerId="ADAL" clId="{F36EC7D7-806C-D249-9311-AD56BBBF4232}" dt="2023-06-18T11:28:47.190" v="71"/>
          <ac:inkMkLst>
            <pc:docMk/>
            <pc:sldMk cId="0" sldId="310"/>
            <ac:inkMk id="20480" creationId="{9D6B8626-005A-20B0-83F1-675EC1C0DA17}"/>
          </ac:inkMkLst>
        </pc:inkChg>
        <pc:inkChg chg="add del">
          <ac:chgData name="شادن القحطاني ID 443200677" userId="2d5f3d4d-8466-4aa1-ac8a-1cb60ed86c20" providerId="ADAL" clId="{F36EC7D7-806C-D249-9311-AD56BBBF4232}" dt="2023-06-18T11:28:47.190" v="71"/>
          <ac:inkMkLst>
            <pc:docMk/>
            <pc:sldMk cId="0" sldId="310"/>
            <ac:inkMk id="20481" creationId="{B88C619C-D1A1-B39F-0CCD-DAC9982763C8}"/>
          </ac:inkMkLst>
        </pc:inkChg>
        <pc:inkChg chg="add del">
          <ac:chgData name="شادن القحطاني ID 443200677" userId="2d5f3d4d-8466-4aa1-ac8a-1cb60ed86c20" providerId="ADAL" clId="{F36EC7D7-806C-D249-9311-AD56BBBF4232}" dt="2023-06-18T11:28:47.190" v="71"/>
          <ac:inkMkLst>
            <pc:docMk/>
            <pc:sldMk cId="0" sldId="310"/>
            <ac:inkMk id="20482" creationId="{04687A92-1041-F020-8D41-ACE03B16F482}"/>
          </ac:inkMkLst>
        </pc:inkChg>
        <pc:inkChg chg="add del">
          <ac:chgData name="شادن القحطاني ID 443200677" userId="2d5f3d4d-8466-4aa1-ac8a-1cb60ed86c20" providerId="ADAL" clId="{F36EC7D7-806C-D249-9311-AD56BBBF4232}" dt="2023-06-18T11:28:47.190" v="71"/>
          <ac:inkMkLst>
            <pc:docMk/>
            <pc:sldMk cId="0" sldId="310"/>
            <ac:inkMk id="20483" creationId="{62C9886C-9AFE-48F4-FABD-599EA85161A3}"/>
          </ac:inkMkLst>
        </pc:inkChg>
        <pc:inkChg chg="add reco">
          <ac:chgData name="شادن القحطاني ID 443200677" userId="2d5f3d4d-8466-4aa1-ac8a-1cb60ed86c20" providerId="ADAL" clId="{F36EC7D7-806C-D249-9311-AD56BBBF4232}" dt="2023-06-18T11:28:47.190" v="71"/>
          <ac:inkMkLst>
            <pc:docMk/>
            <pc:sldMk cId="0" sldId="310"/>
            <ac:inkMk id="20484" creationId="{4134288C-9420-8DFF-B2FB-111E45F78A50}"/>
          </ac:inkMkLst>
        </pc:inkChg>
        <pc:inkChg chg="add del">
          <ac:chgData name="شادن القحطاني ID 443200677" userId="2d5f3d4d-8466-4aa1-ac8a-1cb60ed86c20" providerId="ADAL" clId="{F36EC7D7-806C-D249-9311-AD56BBBF4232}" dt="2023-06-18T11:28:50.585" v="78"/>
          <ac:inkMkLst>
            <pc:docMk/>
            <pc:sldMk cId="0" sldId="310"/>
            <ac:inkMk id="20485" creationId="{1C8E8447-3A39-6EB0-B271-687CE36BC044}"/>
          </ac:inkMkLst>
        </pc:inkChg>
        <pc:inkChg chg="add del">
          <ac:chgData name="شادن القحطاني ID 443200677" userId="2d5f3d4d-8466-4aa1-ac8a-1cb60ed86c20" providerId="ADAL" clId="{F36EC7D7-806C-D249-9311-AD56BBBF4232}" dt="2023-06-18T11:28:50.585" v="78"/>
          <ac:inkMkLst>
            <pc:docMk/>
            <pc:sldMk cId="0" sldId="310"/>
            <ac:inkMk id="20486" creationId="{A6074CB0-A02C-B3DE-3C8F-6CED231309AC}"/>
          </ac:inkMkLst>
        </pc:inkChg>
        <pc:inkChg chg="add del">
          <ac:chgData name="شادن القحطاني ID 443200677" userId="2d5f3d4d-8466-4aa1-ac8a-1cb60ed86c20" providerId="ADAL" clId="{F36EC7D7-806C-D249-9311-AD56BBBF4232}" dt="2023-06-18T11:28:50.585" v="78"/>
          <ac:inkMkLst>
            <pc:docMk/>
            <pc:sldMk cId="0" sldId="310"/>
            <ac:inkMk id="20487" creationId="{788F6CA3-7FD5-5C17-6CDA-96FBBC12DA47}"/>
          </ac:inkMkLst>
        </pc:inkChg>
        <pc:inkChg chg="add del">
          <ac:chgData name="شادن القحطاني ID 443200677" userId="2d5f3d4d-8466-4aa1-ac8a-1cb60ed86c20" providerId="ADAL" clId="{F36EC7D7-806C-D249-9311-AD56BBBF4232}" dt="2023-06-18T11:28:50.585" v="78"/>
          <ac:inkMkLst>
            <pc:docMk/>
            <pc:sldMk cId="0" sldId="310"/>
            <ac:inkMk id="20488" creationId="{C52F7478-007C-BAD4-F91D-FFFA5E8451D1}"/>
          </ac:inkMkLst>
        </pc:inkChg>
        <pc:inkChg chg="add del">
          <ac:chgData name="شادن القحطاني ID 443200677" userId="2d5f3d4d-8466-4aa1-ac8a-1cb60ed86c20" providerId="ADAL" clId="{F36EC7D7-806C-D249-9311-AD56BBBF4232}" dt="2023-06-18T11:28:50.585" v="78"/>
          <ac:inkMkLst>
            <pc:docMk/>
            <pc:sldMk cId="0" sldId="310"/>
            <ac:inkMk id="20490" creationId="{121A4B46-A904-819C-E872-8D1FED35B74A}"/>
          </ac:inkMkLst>
        </pc:inkChg>
        <pc:inkChg chg="add del">
          <ac:chgData name="شادن القحطاني ID 443200677" userId="2d5f3d4d-8466-4aa1-ac8a-1cb60ed86c20" providerId="ADAL" clId="{F36EC7D7-806C-D249-9311-AD56BBBF4232}" dt="2023-06-18T11:28:50.585" v="78"/>
          <ac:inkMkLst>
            <pc:docMk/>
            <pc:sldMk cId="0" sldId="310"/>
            <ac:inkMk id="20491" creationId="{3BA1EAC4-A19B-322C-CEAC-29BB2444002C}"/>
          </ac:inkMkLst>
        </pc:inkChg>
        <pc:inkChg chg="add reco">
          <ac:chgData name="شادن القحطاني ID 443200677" userId="2d5f3d4d-8466-4aa1-ac8a-1cb60ed86c20" providerId="ADAL" clId="{F36EC7D7-806C-D249-9311-AD56BBBF4232}" dt="2023-06-18T11:28:50.585" v="78"/>
          <ac:inkMkLst>
            <pc:docMk/>
            <pc:sldMk cId="0" sldId="310"/>
            <ac:inkMk id="20492" creationId="{CFC96219-D6BE-401A-E986-F6ED5800A93C}"/>
          </ac:inkMkLst>
        </pc:inkChg>
        <pc:inkChg chg="add del">
          <ac:chgData name="شادن القحطاني ID 443200677" userId="2d5f3d4d-8466-4aa1-ac8a-1cb60ed86c20" providerId="ADAL" clId="{F36EC7D7-806C-D249-9311-AD56BBBF4232}" dt="2023-06-18T11:28:52.846" v="84"/>
          <ac:inkMkLst>
            <pc:docMk/>
            <pc:sldMk cId="0" sldId="310"/>
            <ac:inkMk id="20493" creationId="{9FB68D67-0966-9839-FE46-DB237E0DCE4C}"/>
          </ac:inkMkLst>
        </pc:inkChg>
        <pc:inkChg chg="add del">
          <ac:chgData name="شادن القحطاني ID 443200677" userId="2d5f3d4d-8466-4aa1-ac8a-1cb60ed86c20" providerId="ADAL" clId="{F36EC7D7-806C-D249-9311-AD56BBBF4232}" dt="2023-06-18T11:28:52.846" v="84"/>
          <ac:inkMkLst>
            <pc:docMk/>
            <pc:sldMk cId="0" sldId="310"/>
            <ac:inkMk id="20494" creationId="{B34B5E45-04EA-5FF3-5C74-3EB45C397668}"/>
          </ac:inkMkLst>
        </pc:inkChg>
        <pc:inkChg chg="add del">
          <ac:chgData name="شادن القحطاني ID 443200677" userId="2d5f3d4d-8466-4aa1-ac8a-1cb60ed86c20" providerId="ADAL" clId="{F36EC7D7-806C-D249-9311-AD56BBBF4232}" dt="2023-06-18T11:28:52.846" v="84"/>
          <ac:inkMkLst>
            <pc:docMk/>
            <pc:sldMk cId="0" sldId="310"/>
            <ac:inkMk id="20495" creationId="{F55AFA58-D808-742E-8B5D-C2BBE94C20E9}"/>
          </ac:inkMkLst>
        </pc:inkChg>
        <pc:inkChg chg="add del">
          <ac:chgData name="شادن القحطاني ID 443200677" userId="2d5f3d4d-8466-4aa1-ac8a-1cb60ed86c20" providerId="ADAL" clId="{F36EC7D7-806C-D249-9311-AD56BBBF4232}" dt="2023-06-18T11:28:52.846" v="84"/>
          <ac:inkMkLst>
            <pc:docMk/>
            <pc:sldMk cId="0" sldId="310"/>
            <ac:inkMk id="20496" creationId="{1C30F899-DE4B-5936-E2B6-24EF4E9F21A9}"/>
          </ac:inkMkLst>
        </pc:inkChg>
        <pc:inkChg chg="add del">
          <ac:chgData name="شادن القحطاني ID 443200677" userId="2d5f3d4d-8466-4aa1-ac8a-1cb60ed86c20" providerId="ADAL" clId="{F36EC7D7-806C-D249-9311-AD56BBBF4232}" dt="2023-06-18T11:28:52.846" v="84"/>
          <ac:inkMkLst>
            <pc:docMk/>
            <pc:sldMk cId="0" sldId="310"/>
            <ac:inkMk id="20497" creationId="{929D2EFB-4A8E-D51F-097D-A90E8C845FB7}"/>
          </ac:inkMkLst>
        </pc:inkChg>
        <pc:inkChg chg="add reco">
          <ac:chgData name="شادن القحطاني ID 443200677" userId="2d5f3d4d-8466-4aa1-ac8a-1cb60ed86c20" providerId="ADAL" clId="{F36EC7D7-806C-D249-9311-AD56BBBF4232}" dt="2023-06-18T11:28:52.846" v="84"/>
          <ac:inkMkLst>
            <pc:docMk/>
            <pc:sldMk cId="0" sldId="310"/>
            <ac:inkMk id="20498" creationId="{16128C09-2D6A-F573-C238-07CD46A957B3}"/>
          </ac:inkMkLst>
        </pc:inkChg>
        <pc:inkChg chg="add del">
          <ac:chgData name="شادن القحطاني ID 443200677" userId="2d5f3d4d-8466-4aa1-ac8a-1cb60ed86c20" providerId="ADAL" clId="{F36EC7D7-806C-D249-9311-AD56BBBF4232}" dt="2023-06-18T11:28:59.660" v="93"/>
          <ac:inkMkLst>
            <pc:docMk/>
            <pc:sldMk cId="0" sldId="310"/>
            <ac:inkMk id="20499" creationId="{B48E5567-2E4A-2864-B68F-1DC591DE6A8E}"/>
          </ac:inkMkLst>
        </pc:inkChg>
        <pc:inkChg chg="add del">
          <ac:chgData name="شادن القحطاني ID 443200677" userId="2d5f3d4d-8466-4aa1-ac8a-1cb60ed86c20" providerId="ADAL" clId="{F36EC7D7-806C-D249-9311-AD56BBBF4232}" dt="2023-06-18T11:28:59.660" v="93"/>
          <ac:inkMkLst>
            <pc:docMk/>
            <pc:sldMk cId="0" sldId="310"/>
            <ac:inkMk id="20500" creationId="{B4058C07-FA46-BCBE-18D9-FFFAF0BE88F6}"/>
          </ac:inkMkLst>
        </pc:inkChg>
        <pc:inkChg chg="add del">
          <ac:chgData name="شادن القحطاني ID 443200677" userId="2d5f3d4d-8466-4aa1-ac8a-1cb60ed86c20" providerId="ADAL" clId="{F36EC7D7-806C-D249-9311-AD56BBBF4232}" dt="2023-06-18T11:28:59.660" v="93"/>
          <ac:inkMkLst>
            <pc:docMk/>
            <pc:sldMk cId="0" sldId="310"/>
            <ac:inkMk id="20501" creationId="{BC1F52EA-9D13-CD5F-6C24-62F5932BA080}"/>
          </ac:inkMkLst>
        </pc:inkChg>
        <pc:inkChg chg="add del">
          <ac:chgData name="شادن القحطاني ID 443200677" userId="2d5f3d4d-8466-4aa1-ac8a-1cb60ed86c20" providerId="ADAL" clId="{F36EC7D7-806C-D249-9311-AD56BBBF4232}" dt="2023-06-18T11:28:59.660" v="93"/>
          <ac:inkMkLst>
            <pc:docMk/>
            <pc:sldMk cId="0" sldId="310"/>
            <ac:inkMk id="20502" creationId="{3B1186B2-A20C-D41E-B8BE-79AC06E4E030}"/>
          </ac:inkMkLst>
        </pc:inkChg>
        <pc:inkChg chg="add del">
          <ac:chgData name="شادن القحطاني ID 443200677" userId="2d5f3d4d-8466-4aa1-ac8a-1cb60ed86c20" providerId="ADAL" clId="{F36EC7D7-806C-D249-9311-AD56BBBF4232}" dt="2023-06-18T11:28:59.660" v="93"/>
          <ac:inkMkLst>
            <pc:docMk/>
            <pc:sldMk cId="0" sldId="310"/>
            <ac:inkMk id="20503" creationId="{11DAB3B3-B495-6A82-B808-2C6C45BCF355}"/>
          </ac:inkMkLst>
        </pc:inkChg>
        <pc:inkChg chg="add del">
          <ac:chgData name="شادن القحطاني ID 443200677" userId="2d5f3d4d-8466-4aa1-ac8a-1cb60ed86c20" providerId="ADAL" clId="{F36EC7D7-806C-D249-9311-AD56BBBF4232}" dt="2023-06-18T11:28:59.660" v="93"/>
          <ac:inkMkLst>
            <pc:docMk/>
            <pc:sldMk cId="0" sldId="310"/>
            <ac:inkMk id="20504" creationId="{5E8B0AE7-2440-EA2C-710F-5013A24A6E57}"/>
          </ac:inkMkLst>
        </pc:inkChg>
        <pc:inkChg chg="add del">
          <ac:chgData name="شادن القحطاني ID 443200677" userId="2d5f3d4d-8466-4aa1-ac8a-1cb60ed86c20" providerId="ADAL" clId="{F36EC7D7-806C-D249-9311-AD56BBBF4232}" dt="2023-06-18T11:28:59.660" v="93"/>
          <ac:inkMkLst>
            <pc:docMk/>
            <pc:sldMk cId="0" sldId="310"/>
            <ac:inkMk id="20505" creationId="{CDAAAC76-3D8F-4AAC-CBAA-0F8E7EB9E847}"/>
          </ac:inkMkLst>
        </pc:inkChg>
        <pc:inkChg chg="add del">
          <ac:chgData name="شادن القحطاني ID 443200677" userId="2d5f3d4d-8466-4aa1-ac8a-1cb60ed86c20" providerId="ADAL" clId="{F36EC7D7-806C-D249-9311-AD56BBBF4232}" dt="2023-06-18T11:28:59.660" v="93"/>
          <ac:inkMkLst>
            <pc:docMk/>
            <pc:sldMk cId="0" sldId="310"/>
            <ac:inkMk id="20506" creationId="{5F087E68-6D5F-1113-4E97-F7B80F06736F}"/>
          </ac:inkMkLst>
        </pc:inkChg>
        <pc:inkChg chg="add reco">
          <ac:chgData name="شادن القحطاني ID 443200677" userId="2d5f3d4d-8466-4aa1-ac8a-1cb60ed86c20" providerId="ADAL" clId="{F36EC7D7-806C-D249-9311-AD56BBBF4232}" dt="2023-06-18T11:28:59.660" v="93"/>
          <ac:inkMkLst>
            <pc:docMk/>
            <pc:sldMk cId="0" sldId="310"/>
            <ac:inkMk id="20507" creationId="{C6519B5D-2B8D-0B35-88BD-65BAC9DC9634}"/>
          </ac:inkMkLst>
        </pc:inkChg>
        <pc:inkChg chg="add del">
          <ac:chgData name="شادن القحطاني ID 443200677" userId="2d5f3d4d-8466-4aa1-ac8a-1cb60ed86c20" providerId="ADAL" clId="{F36EC7D7-806C-D249-9311-AD56BBBF4232}" dt="2023-06-18T11:29:19.929" v="96"/>
          <ac:inkMkLst>
            <pc:docMk/>
            <pc:sldMk cId="0" sldId="310"/>
            <ac:inkMk id="20508" creationId="{D56F2522-2DA9-9DF8-A932-1764B574D860}"/>
          </ac:inkMkLst>
        </pc:inkChg>
        <pc:inkChg chg="add del">
          <ac:chgData name="شادن القحطاني ID 443200677" userId="2d5f3d4d-8466-4aa1-ac8a-1cb60ed86c20" providerId="ADAL" clId="{F36EC7D7-806C-D249-9311-AD56BBBF4232}" dt="2023-06-18T11:29:19.929" v="96"/>
          <ac:inkMkLst>
            <pc:docMk/>
            <pc:sldMk cId="0" sldId="310"/>
            <ac:inkMk id="20509" creationId="{2F3D10CE-6640-683D-B6FC-DD44EF707A5D}"/>
          </ac:inkMkLst>
        </pc:inkChg>
        <pc:inkChg chg="add reco">
          <ac:chgData name="شادن القحطاني ID 443200677" userId="2d5f3d4d-8466-4aa1-ac8a-1cb60ed86c20" providerId="ADAL" clId="{F36EC7D7-806C-D249-9311-AD56BBBF4232}" dt="2023-06-18T11:29:19.929" v="96"/>
          <ac:inkMkLst>
            <pc:docMk/>
            <pc:sldMk cId="0" sldId="310"/>
            <ac:inkMk id="20510" creationId="{281EAC9B-8B64-3707-BE10-AD78D553819A}"/>
          </ac:inkMkLst>
        </pc:inkChg>
        <pc:inkChg chg="add">
          <ac:chgData name="شادن القحطاني ID 443200677" userId="2d5f3d4d-8466-4aa1-ac8a-1cb60ed86c20" providerId="ADAL" clId="{F36EC7D7-806C-D249-9311-AD56BBBF4232}" dt="2023-06-18T11:29:20.393" v="97"/>
          <ac:inkMkLst>
            <pc:docMk/>
            <pc:sldMk cId="0" sldId="310"/>
            <ac:inkMk id="20511" creationId="{5873B927-565D-CCC5-84A4-816064E452D3}"/>
          </ac:inkMkLst>
        </pc:inkChg>
        <pc:inkChg chg="add del">
          <ac:chgData name="شادن القحطاني ID 443200677" userId="2d5f3d4d-8466-4aa1-ac8a-1cb60ed86c20" providerId="ADAL" clId="{F36EC7D7-806C-D249-9311-AD56BBBF4232}" dt="2023-06-18T11:29:30.743" v="101"/>
          <ac:inkMkLst>
            <pc:docMk/>
            <pc:sldMk cId="0" sldId="310"/>
            <ac:inkMk id="20512" creationId="{8B1FF09D-35CA-9D8D-4828-436BC9DD8779}"/>
          </ac:inkMkLst>
        </pc:inkChg>
        <pc:inkChg chg="add del">
          <ac:chgData name="شادن القحطاني ID 443200677" userId="2d5f3d4d-8466-4aa1-ac8a-1cb60ed86c20" providerId="ADAL" clId="{F36EC7D7-806C-D249-9311-AD56BBBF4232}" dt="2023-06-18T11:29:30.743" v="101"/>
          <ac:inkMkLst>
            <pc:docMk/>
            <pc:sldMk cId="0" sldId="310"/>
            <ac:inkMk id="20513" creationId="{1A1687A8-33C8-C131-FC3D-AC787A6FE555}"/>
          </ac:inkMkLst>
        </pc:inkChg>
        <pc:inkChg chg="add del">
          <ac:chgData name="شادن القحطاني ID 443200677" userId="2d5f3d4d-8466-4aa1-ac8a-1cb60ed86c20" providerId="ADAL" clId="{F36EC7D7-806C-D249-9311-AD56BBBF4232}" dt="2023-06-18T11:29:30.743" v="101"/>
          <ac:inkMkLst>
            <pc:docMk/>
            <pc:sldMk cId="0" sldId="310"/>
            <ac:inkMk id="20514" creationId="{B521FD4E-AF9B-B4C1-DB4B-DAACEE249F47}"/>
          </ac:inkMkLst>
        </pc:inkChg>
        <pc:inkChg chg="add reco">
          <ac:chgData name="شادن القحطاني ID 443200677" userId="2d5f3d4d-8466-4aa1-ac8a-1cb60ed86c20" providerId="ADAL" clId="{F36EC7D7-806C-D249-9311-AD56BBBF4232}" dt="2023-06-18T11:29:30.743" v="101"/>
          <ac:inkMkLst>
            <pc:docMk/>
            <pc:sldMk cId="0" sldId="310"/>
            <ac:inkMk id="20515" creationId="{8AE80F72-9459-22E9-5368-B0CEFD452136}"/>
          </ac:inkMkLst>
        </pc:inkChg>
        <pc:inkChg chg="add del">
          <ac:chgData name="شادن القحطاني ID 443200677" userId="2d5f3d4d-8466-4aa1-ac8a-1cb60ed86c20" providerId="ADAL" clId="{F36EC7D7-806C-D249-9311-AD56BBBF4232}" dt="2023-06-18T11:29:34.478" v="109"/>
          <ac:inkMkLst>
            <pc:docMk/>
            <pc:sldMk cId="0" sldId="310"/>
            <ac:inkMk id="20516" creationId="{5FCBCB48-28E2-AB9E-A037-0EF8898AB18C}"/>
          </ac:inkMkLst>
        </pc:inkChg>
        <pc:inkChg chg="add del">
          <ac:chgData name="شادن القحطاني ID 443200677" userId="2d5f3d4d-8466-4aa1-ac8a-1cb60ed86c20" providerId="ADAL" clId="{F36EC7D7-806C-D249-9311-AD56BBBF4232}" dt="2023-06-18T11:29:34.478" v="109"/>
          <ac:inkMkLst>
            <pc:docMk/>
            <pc:sldMk cId="0" sldId="310"/>
            <ac:inkMk id="20517" creationId="{A889C0AE-9476-7A93-90DC-2A6BFAE0E352}"/>
          </ac:inkMkLst>
        </pc:inkChg>
        <pc:inkChg chg="add del">
          <ac:chgData name="شادن القحطاني ID 443200677" userId="2d5f3d4d-8466-4aa1-ac8a-1cb60ed86c20" providerId="ADAL" clId="{F36EC7D7-806C-D249-9311-AD56BBBF4232}" dt="2023-06-18T11:29:34.478" v="109"/>
          <ac:inkMkLst>
            <pc:docMk/>
            <pc:sldMk cId="0" sldId="310"/>
            <ac:inkMk id="20518" creationId="{5289B596-EE3D-E1B8-741A-F9F5DE8FAA6C}"/>
          </ac:inkMkLst>
        </pc:inkChg>
        <pc:inkChg chg="add del">
          <ac:chgData name="شادن القحطاني ID 443200677" userId="2d5f3d4d-8466-4aa1-ac8a-1cb60ed86c20" providerId="ADAL" clId="{F36EC7D7-806C-D249-9311-AD56BBBF4232}" dt="2023-06-18T11:29:34.478" v="109"/>
          <ac:inkMkLst>
            <pc:docMk/>
            <pc:sldMk cId="0" sldId="310"/>
            <ac:inkMk id="20519" creationId="{186C2B21-9B7E-B6F3-1108-5A0667B016C4}"/>
          </ac:inkMkLst>
        </pc:inkChg>
        <pc:inkChg chg="add del">
          <ac:chgData name="شادن القحطاني ID 443200677" userId="2d5f3d4d-8466-4aa1-ac8a-1cb60ed86c20" providerId="ADAL" clId="{F36EC7D7-806C-D249-9311-AD56BBBF4232}" dt="2023-06-18T11:29:34.478" v="109"/>
          <ac:inkMkLst>
            <pc:docMk/>
            <pc:sldMk cId="0" sldId="310"/>
            <ac:inkMk id="20520" creationId="{9E86DC4B-34E8-4EB9-2B3E-8962F9244D89}"/>
          </ac:inkMkLst>
        </pc:inkChg>
        <pc:inkChg chg="add del">
          <ac:chgData name="شادن القحطاني ID 443200677" userId="2d5f3d4d-8466-4aa1-ac8a-1cb60ed86c20" providerId="ADAL" clId="{F36EC7D7-806C-D249-9311-AD56BBBF4232}" dt="2023-06-18T11:29:34.478" v="109"/>
          <ac:inkMkLst>
            <pc:docMk/>
            <pc:sldMk cId="0" sldId="310"/>
            <ac:inkMk id="20521" creationId="{E076497A-6468-D349-C436-659F88D5F956}"/>
          </ac:inkMkLst>
        </pc:inkChg>
        <pc:inkChg chg="add del">
          <ac:chgData name="شادن القحطاني ID 443200677" userId="2d5f3d4d-8466-4aa1-ac8a-1cb60ed86c20" providerId="ADAL" clId="{F36EC7D7-806C-D249-9311-AD56BBBF4232}" dt="2023-06-18T11:29:34.478" v="109"/>
          <ac:inkMkLst>
            <pc:docMk/>
            <pc:sldMk cId="0" sldId="310"/>
            <ac:inkMk id="20522" creationId="{E42CBA03-0D77-191C-EDBB-EFE554FBE09D}"/>
          </ac:inkMkLst>
        </pc:inkChg>
        <pc:inkChg chg="add reco">
          <ac:chgData name="شادن القحطاني ID 443200677" userId="2d5f3d4d-8466-4aa1-ac8a-1cb60ed86c20" providerId="ADAL" clId="{F36EC7D7-806C-D249-9311-AD56BBBF4232}" dt="2023-06-18T11:29:34.478" v="109"/>
          <ac:inkMkLst>
            <pc:docMk/>
            <pc:sldMk cId="0" sldId="310"/>
            <ac:inkMk id="20523" creationId="{00EE696C-9253-3316-55ED-EBA1F6871229}"/>
          </ac:inkMkLst>
        </pc:inkChg>
        <pc:inkChg chg="add del">
          <ac:chgData name="شادن القحطاني ID 443200677" userId="2d5f3d4d-8466-4aa1-ac8a-1cb60ed86c20" providerId="ADAL" clId="{F36EC7D7-806C-D249-9311-AD56BBBF4232}" dt="2023-06-18T11:30:41.740" v="113"/>
          <ac:inkMkLst>
            <pc:docMk/>
            <pc:sldMk cId="0" sldId="310"/>
            <ac:inkMk id="20524" creationId="{4E2D0A8A-444D-9871-27C3-497924A0F781}"/>
          </ac:inkMkLst>
        </pc:inkChg>
        <pc:inkChg chg="add del">
          <ac:chgData name="شادن القحطاني ID 443200677" userId="2d5f3d4d-8466-4aa1-ac8a-1cb60ed86c20" providerId="ADAL" clId="{F36EC7D7-806C-D249-9311-AD56BBBF4232}" dt="2023-06-18T11:30:41.740" v="113"/>
          <ac:inkMkLst>
            <pc:docMk/>
            <pc:sldMk cId="0" sldId="310"/>
            <ac:inkMk id="20525" creationId="{C7D06357-AA97-8BDC-6F77-87F6AFC59842}"/>
          </ac:inkMkLst>
        </pc:inkChg>
        <pc:inkChg chg="add del">
          <ac:chgData name="شادن القحطاني ID 443200677" userId="2d5f3d4d-8466-4aa1-ac8a-1cb60ed86c20" providerId="ADAL" clId="{F36EC7D7-806C-D249-9311-AD56BBBF4232}" dt="2023-06-18T11:30:41.740" v="113"/>
          <ac:inkMkLst>
            <pc:docMk/>
            <pc:sldMk cId="0" sldId="310"/>
            <ac:inkMk id="20526" creationId="{27AC9012-3538-E797-3C65-D863C6EA33A5}"/>
          </ac:inkMkLst>
        </pc:inkChg>
        <pc:inkChg chg="add reco">
          <ac:chgData name="شادن القحطاني ID 443200677" userId="2d5f3d4d-8466-4aa1-ac8a-1cb60ed86c20" providerId="ADAL" clId="{F36EC7D7-806C-D249-9311-AD56BBBF4232}" dt="2023-06-18T11:30:41.740" v="113"/>
          <ac:inkMkLst>
            <pc:docMk/>
            <pc:sldMk cId="0" sldId="310"/>
            <ac:inkMk id="20527" creationId="{3C7F06DC-9E91-F26B-DFAB-EF0712393244}"/>
          </ac:inkMkLst>
        </pc:inkChg>
        <pc:inkChg chg="add del">
          <ac:chgData name="شادن القحطاني ID 443200677" userId="2d5f3d4d-8466-4aa1-ac8a-1cb60ed86c20" providerId="ADAL" clId="{F36EC7D7-806C-D249-9311-AD56BBBF4232}" dt="2023-06-18T11:30:48.836" v="120"/>
          <ac:inkMkLst>
            <pc:docMk/>
            <pc:sldMk cId="0" sldId="310"/>
            <ac:inkMk id="20528" creationId="{3EC7F543-826E-D693-6690-F80E4B69694B}"/>
          </ac:inkMkLst>
        </pc:inkChg>
        <pc:inkChg chg="add del">
          <ac:chgData name="شادن القحطاني ID 443200677" userId="2d5f3d4d-8466-4aa1-ac8a-1cb60ed86c20" providerId="ADAL" clId="{F36EC7D7-806C-D249-9311-AD56BBBF4232}" dt="2023-06-18T11:30:48.836" v="120"/>
          <ac:inkMkLst>
            <pc:docMk/>
            <pc:sldMk cId="0" sldId="310"/>
            <ac:inkMk id="20529" creationId="{B768488C-359F-B8CC-E2CB-0D1CD5E8B63F}"/>
          </ac:inkMkLst>
        </pc:inkChg>
        <pc:inkChg chg="add del">
          <ac:chgData name="شادن القحطاني ID 443200677" userId="2d5f3d4d-8466-4aa1-ac8a-1cb60ed86c20" providerId="ADAL" clId="{F36EC7D7-806C-D249-9311-AD56BBBF4232}" dt="2023-06-18T11:30:48.836" v="120"/>
          <ac:inkMkLst>
            <pc:docMk/>
            <pc:sldMk cId="0" sldId="310"/>
            <ac:inkMk id="20530" creationId="{28A2E90C-B961-A7CA-5A53-9BE42540685B}"/>
          </ac:inkMkLst>
        </pc:inkChg>
        <pc:inkChg chg="add del">
          <ac:chgData name="شادن القحطاني ID 443200677" userId="2d5f3d4d-8466-4aa1-ac8a-1cb60ed86c20" providerId="ADAL" clId="{F36EC7D7-806C-D249-9311-AD56BBBF4232}" dt="2023-06-18T11:30:48.836" v="120"/>
          <ac:inkMkLst>
            <pc:docMk/>
            <pc:sldMk cId="0" sldId="310"/>
            <ac:inkMk id="20531" creationId="{4228736C-82B2-5477-E489-47900AB79221}"/>
          </ac:inkMkLst>
        </pc:inkChg>
        <pc:inkChg chg="add del">
          <ac:chgData name="شادن القحطاني ID 443200677" userId="2d5f3d4d-8466-4aa1-ac8a-1cb60ed86c20" providerId="ADAL" clId="{F36EC7D7-806C-D249-9311-AD56BBBF4232}" dt="2023-06-18T11:30:48.836" v="120"/>
          <ac:inkMkLst>
            <pc:docMk/>
            <pc:sldMk cId="0" sldId="310"/>
            <ac:inkMk id="20532" creationId="{8022CFA7-54E0-5CCF-1C84-7E11F8C70CED}"/>
          </ac:inkMkLst>
        </pc:inkChg>
        <pc:inkChg chg="add del">
          <ac:chgData name="شادن القحطاني ID 443200677" userId="2d5f3d4d-8466-4aa1-ac8a-1cb60ed86c20" providerId="ADAL" clId="{F36EC7D7-806C-D249-9311-AD56BBBF4232}" dt="2023-06-18T11:30:48.836" v="120"/>
          <ac:inkMkLst>
            <pc:docMk/>
            <pc:sldMk cId="0" sldId="310"/>
            <ac:inkMk id="20533" creationId="{3E1563BD-8145-EDCB-B340-5C4B487D26E1}"/>
          </ac:inkMkLst>
        </pc:inkChg>
        <pc:inkChg chg="add reco">
          <ac:chgData name="شادن القحطاني ID 443200677" userId="2d5f3d4d-8466-4aa1-ac8a-1cb60ed86c20" providerId="ADAL" clId="{F36EC7D7-806C-D249-9311-AD56BBBF4232}" dt="2023-06-18T11:30:48.836" v="120"/>
          <ac:inkMkLst>
            <pc:docMk/>
            <pc:sldMk cId="0" sldId="310"/>
            <ac:inkMk id="20534" creationId="{2AB50D4A-4DAE-420E-8DD3-DE00F0881D46}"/>
          </ac:inkMkLst>
        </pc:inkChg>
        <pc:inkChg chg="add">
          <ac:chgData name="شادن القحطاني ID 443200677" userId="2d5f3d4d-8466-4aa1-ac8a-1cb60ed86c20" providerId="ADAL" clId="{F36EC7D7-806C-D249-9311-AD56BBBF4232}" dt="2023-06-18T11:30:49.668" v="121"/>
          <ac:inkMkLst>
            <pc:docMk/>
            <pc:sldMk cId="0" sldId="310"/>
            <ac:inkMk id="20535" creationId="{FE6A666B-87BE-D2D5-0D5C-679580A4AE34}"/>
          </ac:inkMkLst>
        </pc:inkChg>
        <pc:inkChg chg="add del">
          <ac:chgData name="شادن القحطاني ID 443200677" userId="2d5f3d4d-8466-4aa1-ac8a-1cb60ed86c20" providerId="ADAL" clId="{F36EC7D7-806C-D249-9311-AD56BBBF4232}" dt="2023-06-18T11:31:20.592" v="130"/>
          <ac:inkMkLst>
            <pc:docMk/>
            <pc:sldMk cId="0" sldId="310"/>
            <ac:inkMk id="20536" creationId="{43AC9CC5-0978-D3BC-1A45-E86F09011113}"/>
          </ac:inkMkLst>
        </pc:inkChg>
        <pc:inkChg chg="add del">
          <ac:chgData name="شادن القحطاني ID 443200677" userId="2d5f3d4d-8466-4aa1-ac8a-1cb60ed86c20" providerId="ADAL" clId="{F36EC7D7-806C-D249-9311-AD56BBBF4232}" dt="2023-06-18T11:31:20.592" v="130"/>
          <ac:inkMkLst>
            <pc:docMk/>
            <pc:sldMk cId="0" sldId="310"/>
            <ac:inkMk id="20537" creationId="{18FC9DA3-F4ED-D540-C44C-FC74F393F6A8}"/>
          </ac:inkMkLst>
        </pc:inkChg>
        <pc:inkChg chg="add del">
          <ac:chgData name="شادن القحطاني ID 443200677" userId="2d5f3d4d-8466-4aa1-ac8a-1cb60ed86c20" providerId="ADAL" clId="{F36EC7D7-806C-D249-9311-AD56BBBF4232}" dt="2023-06-18T11:31:20.592" v="130"/>
          <ac:inkMkLst>
            <pc:docMk/>
            <pc:sldMk cId="0" sldId="310"/>
            <ac:inkMk id="20538" creationId="{D624B8EF-DB7B-C3C3-580C-774648C13884}"/>
          </ac:inkMkLst>
        </pc:inkChg>
        <pc:inkChg chg="add del">
          <ac:chgData name="شادن القحطاني ID 443200677" userId="2d5f3d4d-8466-4aa1-ac8a-1cb60ed86c20" providerId="ADAL" clId="{F36EC7D7-806C-D249-9311-AD56BBBF4232}" dt="2023-06-18T11:31:20.592" v="130"/>
          <ac:inkMkLst>
            <pc:docMk/>
            <pc:sldMk cId="0" sldId="310"/>
            <ac:inkMk id="20539" creationId="{EA19EF28-8E80-F291-640D-484929CC718E}"/>
          </ac:inkMkLst>
        </pc:inkChg>
        <pc:inkChg chg="add del">
          <ac:chgData name="شادن القحطاني ID 443200677" userId="2d5f3d4d-8466-4aa1-ac8a-1cb60ed86c20" providerId="ADAL" clId="{F36EC7D7-806C-D249-9311-AD56BBBF4232}" dt="2023-06-18T11:31:20.592" v="130"/>
          <ac:inkMkLst>
            <pc:docMk/>
            <pc:sldMk cId="0" sldId="310"/>
            <ac:inkMk id="20540" creationId="{5AE01D0F-8FA8-3F11-8571-59731FD00B20}"/>
          </ac:inkMkLst>
        </pc:inkChg>
        <pc:inkChg chg="add del">
          <ac:chgData name="شادن القحطاني ID 443200677" userId="2d5f3d4d-8466-4aa1-ac8a-1cb60ed86c20" providerId="ADAL" clId="{F36EC7D7-806C-D249-9311-AD56BBBF4232}" dt="2023-06-18T11:31:20.592" v="130"/>
          <ac:inkMkLst>
            <pc:docMk/>
            <pc:sldMk cId="0" sldId="310"/>
            <ac:inkMk id="20541" creationId="{FC4F7B32-F6D0-D3D3-4BEE-9957265259CD}"/>
          </ac:inkMkLst>
        </pc:inkChg>
        <pc:inkChg chg="add del">
          <ac:chgData name="شادن القحطاني ID 443200677" userId="2d5f3d4d-8466-4aa1-ac8a-1cb60ed86c20" providerId="ADAL" clId="{F36EC7D7-806C-D249-9311-AD56BBBF4232}" dt="2023-06-18T11:31:20.592" v="130"/>
          <ac:inkMkLst>
            <pc:docMk/>
            <pc:sldMk cId="0" sldId="310"/>
            <ac:inkMk id="20542" creationId="{05FDE42F-3C7A-9638-1AA4-2A8D76617A40}"/>
          </ac:inkMkLst>
        </pc:inkChg>
        <pc:inkChg chg="add del">
          <ac:chgData name="شادن القحطاني ID 443200677" userId="2d5f3d4d-8466-4aa1-ac8a-1cb60ed86c20" providerId="ADAL" clId="{F36EC7D7-806C-D249-9311-AD56BBBF4232}" dt="2023-06-18T11:31:20.592" v="130"/>
          <ac:inkMkLst>
            <pc:docMk/>
            <pc:sldMk cId="0" sldId="310"/>
            <ac:inkMk id="20543" creationId="{9A1ABD82-DC4A-C265-234D-7891516180DA}"/>
          </ac:inkMkLst>
        </pc:inkChg>
        <pc:inkChg chg="add reco">
          <ac:chgData name="شادن القحطاني ID 443200677" userId="2d5f3d4d-8466-4aa1-ac8a-1cb60ed86c20" providerId="ADAL" clId="{F36EC7D7-806C-D249-9311-AD56BBBF4232}" dt="2023-06-18T11:31:20.592" v="130"/>
          <ac:inkMkLst>
            <pc:docMk/>
            <pc:sldMk cId="0" sldId="310"/>
            <ac:inkMk id="20544" creationId="{6ED46D3F-15E0-E313-3869-C50F70CABD69}"/>
          </ac:inkMkLst>
        </pc:inkChg>
        <pc:inkChg chg="add del">
          <ac:chgData name="شادن القحطاني ID 443200677" userId="2d5f3d4d-8466-4aa1-ac8a-1cb60ed86c20" providerId="ADAL" clId="{F36EC7D7-806C-D249-9311-AD56BBBF4232}" dt="2023-06-18T11:31:26.985" v="142"/>
          <ac:inkMkLst>
            <pc:docMk/>
            <pc:sldMk cId="0" sldId="310"/>
            <ac:inkMk id="20545" creationId="{BC5A388F-D912-C73D-E532-2B3EF1421D17}"/>
          </ac:inkMkLst>
        </pc:inkChg>
        <pc:inkChg chg="add del">
          <ac:chgData name="شادن القحطاني ID 443200677" userId="2d5f3d4d-8466-4aa1-ac8a-1cb60ed86c20" providerId="ADAL" clId="{F36EC7D7-806C-D249-9311-AD56BBBF4232}" dt="2023-06-18T11:31:26.985" v="142"/>
          <ac:inkMkLst>
            <pc:docMk/>
            <pc:sldMk cId="0" sldId="310"/>
            <ac:inkMk id="20546" creationId="{7125E854-4B03-79F9-4F76-8DB35056E0DD}"/>
          </ac:inkMkLst>
        </pc:inkChg>
        <pc:inkChg chg="add del">
          <ac:chgData name="شادن القحطاني ID 443200677" userId="2d5f3d4d-8466-4aa1-ac8a-1cb60ed86c20" providerId="ADAL" clId="{F36EC7D7-806C-D249-9311-AD56BBBF4232}" dt="2023-06-18T11:31:26.985" v="142"/>
          <ac:inkMkLst>
            <pc:docMk/>
            <pc:sldMk cId="0" sldId="310"/>
            <ac:inkMk id="20547" creationId="{F779B4A1-984E-D4E0-2E4B-2AB5DB4F9A46}"/>
          </ac:inkMkLst>
        </pc:inkChg>
        <pc:inkChg chg="add del">
          <ac:chgData name="شادن القحطاني ID 443200677" userId="2d5f3d4d-8466-4aa1-ac8a-1cb60ed86c20" providerId="ADAL" clId="{F36EC7D7-806C-D249-9311-AD56BBBF4232}" dt="2023-06-18T11:31:26.985" v="142"/>
          <ac:inkMkLst>
            <pc:docMk/>
            <pc:sldMk cId="0" sldId="310"/>
            <ac:inkMk id="20548" creationId="{A53563F8-EB22-2C4F-BD8D-12FA1127244B}"/>
          </ac:inkMkLst>
        </pc:inkChg>
        <pc:inkChg chg="add del">
          <ac:chgData name="شادن القحطاني ID 443200677" userId="2d5f3d4d-8466-4aa1-ac8a-1cb60ed86c20" providerId="ADAL" clId="{F36EC7D7-806C-D249-9311-AD56BBBF4232}" dt="2023-06-18T11:31:26.985" v="142"/>
          <ac:inkMkLst>
            <pc:docMk/>
            <pc:sldMk cId="0" sldId="310"/>
            <ac:inkMk id="20549" creationId="{7CDDDF78-A8AA-8FDF-9761-013223D032BD}"/>
          </ac:inkMkLst>
        </pc:inkChg>
        <pc:inkChg chg="add del">
          <ac:chgData name="شادن القحطاني ID 443200677" userId="2d5f3d4d-8466-4aa1-ac8a-1cb60ed86c20" providerId="ADAL" clId="{F36EC7D7-806C-D249-9311-AD56BBBF4232}" dt="2023-06-18T11:31:26.985" v="142"/>
          <ac:inkMkLst>
            <pc:docMk/>
            <pc:sldMk cId="0" sldId="310"/>
            <ac:inkMk id="20550" creationId="{BD54FE19-F646-C57D-AEF9-CD3EB81F943D}"/>
          </ac:inkMkLst>
        </pc:inkChg>
        <pc:inkChg chg="add del">
          <ac:chgData name="شادن القحطاني ID 443200677" userId="2d5f3d4d-8466-4aa1-ac8a-1cb60ed86c20" providerId="ADAL" clId="{F36EC7D7-806C-D249-9311-AD56BBBF4232}" dt="2023-06-18T11:31:26.985" v="142"/>
          <ac:inkMkLst>
            <pc:docMk/>
            <pc:sldMk cId="0" sldId="310"/>
            <ac:inkMk id="20551" creationId="{01695E06-7C50-CCC9-6236-395293BB3C54}"/>
          </ac:inkMkLst>
        </pc:inkChg>
        <pc:inkChg chg="add del">
          <ac:chgData name="شادن القحطاني ID 443200677" userId="2d5f3d4d-8466-4aa1-ac8a-1cb60ed86c20" providerId="ADAL" clId="{F36EC7D7-806C-D249-9311-AD56BBBF4232}" dt="2023-06-18T11:31:26.985" v="142"/>
          <ac:inkMkLst>
            <pc:docMk/>
            <pc:sldMk cId="0" sldId="310"/>
            <ac:inkMk id="20552" creationId="{5F4AB0E6-5502-592C-9FC9-278E7FE6492A}"/>
          </ac:inkMkLst>
        </pc:inkChg>
        <pc:inkChg chg="add del">
          <ac:chgData name="شادن القحطاني ID 443200677" userId="2d5f3d4d-8466-4aa1-ac8a-1cb60ed86c20" providerId="ADAL" clId="{F36EC7D7-806C-D249-9311-AD56BBBF4232}" dt="2023-06-18T11:31:26.985" v="142"/>
          <ac:inkMkLst>
            <pc:docMk/>
            <pc:sldMk cId="0" sldId="310"/>
            <ac:inkMk id="20553" creationId="{423102C8-6BF5-EA1A-F0D0-3BB39B612B75}"/>
          </ac:inkMkLst>
        </pc:inkChg>
        <pc:inkChg chg="add del">
          <ac:chgData name="شادن القحطاني ID 443200677" userId="2d5f3d4d-8466-4aa1-ac8a-1cb60ed86c20" providerId="ADAL" clId="{F36EC7D7-806C-D249-9311-AD56BBBF4232}" dt="2023-06-18T11:31:26.985" v="142"/>
          <ac:inkMkLst>
            <pc:docMk/>
            <pc:sldMk cId="0" sldId="310"/>
            <ac:inkMk id="20554" creationId="{F1C8EF1D-81AF-D948-BD81-EF00D0209ED8}"/>
          </ac:inkMkLst>
        </pc:inkChg>
        <pc:inkChg chg="add del">
          <ac:chgData name="شادن القحطاني ID 443200677" userId="2d5f3d4d-8466-4aa1-ac8a-1cb60ed86c20" providerId="ADAL" clId="{F36EC7D7-806C-D249-9311-AD56BBBF4232}" dt="2023-06-18T11:31:26.985" v="142"/>
          <ac:inkMkLst>
            <pc:docMk/>
            <pc:sldMk cId="0" sldId="310"/>
            <ac:inkMk id="20555" creationId="{05F16125-D9C6-5208-980C-86C298E6442E}"/>
          </ac:inkMkLst>
        </pc:inkChg>
        <pc:inkChg chg="add reco">
          <ac:chgData name="شادن القحطاني ID 443200677" userId="2d5f3d4d-8466-4aa1-ac8a-1cb60ed86c20" providerId="ADAL" clId="{F36EC7D7-806C-D249-9311-AD56BBBF4232}" dt="2023-06-18T11:31:26.985" v="142"/>
          <ac:inkMkLst>
            <pc:docMk/>
            <pc:sldMk cId="0" sldId="310"/>
            <ac:inkMk id="20556" creationId="{13FA10CB-72D7-ECE7-1532-BCB088493810}"/>
          </ac:inkMkLst>
        </pc:inkChg>
        <pc:inkChg chg="add del">
          <ac:chgData name="شادن القحطاني ID 443200677" userId="2d5f3d4d-8466-4aa1-ac8a-1cb60ed86c20" providerId="ADAL" clId="{F36EC7D7-806C-D249-9311-AD56BBBF4232}" dt="2023-06-18T11:31:33.490" v="147"/>
          <ac:inkMkLst>
            <pc:docMk/>
            <pc:sldMk cId="0" sldId="310"/>
            <ac:inkMk id="20557" creationId="{173C0D15-6814-97FD-4C99-3C0FBDB7AB44}"/>
          </ac:inkMkLst>
        </pc:inkChg>
        <pc:inkChg chg="add del">
          <ac:chgData name="شادن القحطاني ID 443200677" userId="2d5f3d4d-8466-4aa1-ac8a-1cb60ed86c20" providerId="ADAL" clId="{F36EC7D7-806C-D249-9311-AD56BBBF4232}" dt="2023-06-18T11:31:33.490" v="147"/>
          <ac:inkMkLst>
            <pc:docMk/>
            <pc:sldMk cId="0" sldId="310"/>
            <ac:inkMk id="20558" creationId="{FD3FE52F-35F5-37F5-8B16-8C1D0584310E}"/>
          </ac:inkMkLst>
        </pc:inkChg>
        <pc:inkChg chg="add del">
          <ac:chgData name="شادن القحطاني ID 443200677" userId="2d5f3d4d-8466-4aa1-ac8a-1cb60ed86c20" providerId="ADAL" clId="{F36EC7D7-806C-D249-9311-AD56BBBF4232}" dt="2023-06-18T11:31:33.490" v="147"/>
          <ac:inkMkLst>
            <pc:docMk/>
            <pc:sldMk cId="0" sldId="310"/>
            <ac:inkMk id="20559" creationId="{2DF3267C-DF7C-37E1-DB28-ED1194071CC6}"/>
          </ac:inkMkLst>
        </pc:inkChg>
        <pc:inkChg chg="add del">
          <ac:chgData name="شادن القحطاني ID 443200677" userId="2d5f3d4d-8466-4aa1-ac8a-1cb60ed86c20" providerId="ADAL" clId="{F36EC7D7-806C-D249-9311-AD56BBBF4232}" dt="2023-06-18T11:31:33.490" v="147"/>
          <ac:inkMkLst>
            <pc:docMk/>
            <pc:sldMk cId="0" sldId="310"/>
            <ac:inkMk id="20560" creationId="{E755B6F7-FA98-1FC3-86D0-601C8162EF37}"/>
          </ac:inkMkLst>
        </pc:inkChg>
        <pc:inkChg chg="add reco">
          <ac:chgData name="شادن القحطاني ID 443200677" userId="2d5f3d4d-8466-4aa1-ac8a-1cb60ed86c20" providerId="ADAL" clId="{F36EC7D7-806C-D249-9311-AD56BBBF4232}" dt="2023-06-18T11:31:33.490" v="147"/>
          <ac:inkMkLst>
            <pc:docMk/>
            <pc:sldMk cId="0" sldId="310"/>
            <ac:inkMk id="20561" creationId="{08999E9B-9F24-BDD0-C728-410FDBAD9FFD}"/>
          </ac:inkMkLst>
        </pc:inkChg>
        <pc:inkChg chg="add del">
          <ac:chgData name="شادن القحطاني ID 443200677" userId="2d5f3d4d-8466-4aa1-ac8a-1cb60ed86c20" providerId="ADAL" clId="{F36EC7D7-806C-D249-9311-AD56BBBF4232}" dt="2023-06-18T11:31:39.480" v="159"/>
          <ac:inkMkLst>
            <pc:docMk/>
            <pc:sldMk cId="0" sldId="310"/>
            <ac:inkMk id="20562" creationId="{525AFD4E-756F-F1D4-9197-A543C361D2A0}"/>
          </ac:inkMkLst>
        </pc:inkChg>
        <pc:inkChg chg="add del">
          <ac:chgData name="شادن القحطاني ID 443200677" userId="2d5f3d4d-8466-4aa1-ac8a-1cb60ed86c20" providerId="ADAL" clId="{F36EC7D7-806C-D249-9311-AD56BBBF4232}" dt="2023-06-18T11:31:39.480" v="159"/>
          <ac:inkMkLst>
            <pc:docMk/>
            <pc:sldMk cId="0" sldId="310"/>
            <ac:inkMk id="20563" creationId="{C2483A09-EE0F-7B42-E032-78563763E9CD}"/>
          </ac:inkMkLst>
        </pc:inkChg>
        <pc:inkChg chg="add del">
          <ac:chgData name="شادن القحطاني ID 443200677" userId="2d5f3d4d-8466-4aa1-ac8a-1cb60ed86c20" providerId="ADAL" clId="{F36EC7D7-806C-D249-9311-AD56BBBF4232}" dt="2023-06-18T11:31:39.480" v="159"/>
          <ac:inkMkLst>
            <pc:docMk/>
            <pc:sldMk cId="0" sldId="310"/>
            <ac:inkMk id="20564" creationId="{6792CEB0-82E9-7C25-12DF-FD428EF13BF3}"/>
          </ac:inkMkLst>
        </pc:inkChg>
        <pc:inkChg chg="add del">
          <ac:chgData name="شادن القحطاني ID 443200677" userId="2d5f3d4d-8466-4aa1-ac8a-1cb60ed86c20" providerId="ADAL" clId="{F36EC7D7-806C-D249-9311-AD56BBBF4232}" dt="2023-06-18T11:31:39.480" v="159"/>
          <ac:inkMkLst>
            <pc:docMk/>
            <pc:sldMk cId="0" sldId="310"/>
            <ac:inkMk id="20565" creationId="{E88CCEFC-A773-B365-BA23-6D42DA0F930A}"/>
          </ac:inkMkLst>
        </pc:inkChg>
        <pc:inkChg chg="add del">
          <ac:chgData name="شادن القحطاني ID 443200677" userId="2d5f3d4d-8466-4aa1-ac8a-1cb60ed86c20" providerId="ADAL" clId="{F36EC7D7-806C-D249-9311-AD56BBBF4232}" dt="2023-06-18T11:31:39.480" v="159"/>
          <ac:inkMkLst>
            <pc:docMk/>
            <pc:sldMk cId="0" sldId="310"/>
            <ac:inkMk id="20566" creationId="{113D3606-3A54-618C-0E63-DF249AF5EC96}"/>
          </ac:inkMkLst>
        </pc:inkChg>
        <pc:inkChg chg="add del">
          <ac:chgData name="شادن القحطاني ID 443200677" userId="2d5f3d4d-8466-4aa1-ac8a-1cb60ed86c20" providerId="ADAL" clId="{F36EC7D7-806C-D249-9311-AD56BBBF4232}" dt="2023-06-18T11:31:39.480" v="159"/>
          <ac:inkMkLst>
            <pc:docMk/>
            <pc:sldMk cId="0" sldId="310"/>
            <ac:inkMk id="20567" creationId="{A65365DE-621B-051F-CEFF-72982E9D23F4}"/>
          </ac:inkMkLst>
        </pc:inkChg>
        <pc:inkChg chg="add del">
          <ac:chgData name="شادن القحطاني ID 443200677" userId="2d5f3d4d-8466-4aa1-ac8a-1cb60ed86c20" providerId="ADAL" clId="{F36EC7D7-806C-D249-9311-AD56BBBF4232}" dt="2023-06-18T11:31:39.480" v="159"/>
          <ac:inkMkLst>
            <pc:docMk/>
            <pc:sldMk cId="0" sldId="310"/>
            <ac:inkMk id="20568" creationId="{27EA401B-13EB-CCE1-3F43-9CB703CEE7C2}"/>
          </ac:inkMkLst>
        </pc:inkChg>
        <pc:inkChg chg="add del">
          <ac:chgData name="شادن القحطاني ID 443200677" userId="2d5f3d4d-8466-4aa1-ac8a-1cb60ed86c20" providerId="ADAL" clId="{F36EC7D7-806C-D249-9311-AD56BBBF4232}" dt="2023-06-18T11:31:39.480" v="159"/>
          <ac:inkMkLst>
            <pc:docMk/>
            <pc:sldMk cId="0" sldId="310"/>
            <ac:inkMk id="20569" creationId="{8EC3908B-0866-6C1F-D104-440809405DBA}"/>
          </ac:inkMkLst>
        </pc:inkChg>
        <pc:inkChg chg="add del">
          <ac:chgData name="شادن القحطاني ID 443200677" userId="2d5f3d4d-8466-4aa1-ac8a-1cb60ed86c20" providerId="ADAL" clId="{F36EC7D7-806C-D249-9311-AD56BBBF4232}" dt="2023-06-18T11:31:39.480" v="159"/>
          <ac:inkMkLst>
            <pc:docMk/>
            <pc:sldMk cId="0" sldId="310"/>
            <ac:inkMk id="20570" creationId="{1BFC3CF7-5563-AAD8-A500-0728734CEDB7}"/>
          </ac:inkMkLst>
        </pc:inkChg>
        <pc:inkChg chg="add del">
          <ac:chgData name="شادن القحطاني ID 443200677" userId="2d5f3d4d-8466-4aa1-ac8a-1cb60ed86c20" providerId="ADAL" clId="{F36EC7D7-806C-D249-9311-AD56BBBF4232}" dt="2023-06-18T11:31:39.480" v="159"/>
          <ac:inkMkLst>
            <pc:docMk/>
            <pc:sldMk cId="0" sldId="310"/>
            <ac:inkMk id="20571" creationId="{9813D6A1-F5C6-04AD-6F57-FF14E364E991}"/>
          </ac:inkMkLst>
        </pc:inkChg>
        <pc:inkChg chg="add del">
          <ac:chgData name="شادن القحطاني ID 443200677" userId="2d5f3d4d-8466-4aa1-ac8a-1cb60ed86c20" providerId="ADAL" clId="{F36EC7D7-806C-D249-9311-AD56BBBF4232}" dt="2023-06-18T11:31:39.480" v="159"/>
          <ac:inkMkLst>
            <pc:docMk/>
            <pc:sldMk cId="0" sldId="310"/>
            <ac:inkMk id="20572" creationId="{1AD5482B-B91A-106C-4127-1E5848C27FD7}"/>
          </ac:inkMkLst>
        </pc:inkChg>
        <pc:inkChg chg="add reco">
          <ac:chgData name="شادن القحطاني ID 443200677" userId="2d5f3d4d-8466-4aa1-ac8a-1cb60ed86c20" providerId="ADAL" clId="{F36EC7D7-806C-D249-9311-AD56BBBF4232}" dt="2023-06-18T11:31:39.480" v="159"/>
          <ac:inkMkLst>
            <pc:docMk/>
            <pc:sldMk cId="0" sldId="310"/>
            <ac:inkMk id="20573" creationId="{3709A404-77A3-C834-8B4C-63A5846D5F53}"/>
          </ac:inkMkLst>
        </pc:inkChg>
        <pc:inkChg chg="add del">
          <ac:chgData name="شادن القحطاني ID 443200677" userId="2d5f3d4d-8466-4aa1-ac8a-1cb60ed86c20" providerId="ADAL" clId="{F36EC7D7-806C-D249-9311-AD56BBBF4232}" dt="2023-06-18T11:31:42.909" v="166"/>
          <ac:inkMkLst>
            <pc:docMk/>
            <pc:sldMk cId="0" sldId="310"/>
            <ac:inkMk id="20574" creationId="{C0DD09CA-4800-0E74-3B5D-33192D2963A2}"/>
          </ac:inkMkLst>
        </pc:inkChg>
        <pc:inkChg chg="add del">
          <ac:chgData name="شادن القحطاني ID 443200677" userId="2d5f3d4d-8466-4aa1-ac8a-1cb60ed86c20" providerId="ADAL" clId="{F36EC7D7-806C-D249-9311-AD56BBBF4232}" dt="2023-06-18T11:31:42.909" v="166"/>
          <ac:inkMkLst>
            <pc:docMk/>
            <pc:sldMk cId="0" sldId="310"/>
            <ac:inkMk id="20575" creationId="{5D5F8CF3-3015-95E8-D64C-1D67A6258B75}"/>
          </ac:inkMkLst>
        </pc:inkChg>
        <pc:inkChg chg="add del">
          <ac:chgData name="شادن القحطاني ID 443200677" userId="2d5f3d4d-8466-4aa1-ac8a-1cb60ed86c20" providerId="ADAL" clId="{F36EC7D7-806C-D249-9311-AD56BBBF4232}" dt="2023-06-18T11:31:42.909" v="166"/>
          <ac:inkMkLst>
            <pc:docMk/>
            <pc:sldMk cId="0" sldId="310"/>
            <ac:inkMk id="20576" creationId="{169E2F7D-4611-A724-D306-AF72B4F144F6}"/>
          </ac:inkMkLst>
        </pc:inkChg>
        <pc:inkChg chg="add del">
          <ac:chgData name="شادن القحطاني ID 443200677" userId="2d5f3d4d-8466-4aa1-ac8a-1cb60ed86c20" providerId="ADAL" clId="{F36EC7D7-806C-D249-9311-AD56BBBF4232}" dt="2023-06-18T11:31:42.909" v="166"/>
          <ac:inkMkLst>
            <pc:docMk/>
            <pc:sldMk cId="0" sldId="310"/>
            <ac:inkMk id="20577" creationId="{BA189E7E-854A-59C9-D3DA-453FFA4E0D88}"/>
          </ac:inkMkLst>
        </pc:inkChg>
        <pc:inkChg chg="add del">
          <ac:chgData name="شادن القحطاني ID 443200677" userId="2d5f3d4d-8466-4aa1-ac8a-1cb60ed86c20" providerId="ADAL" clId="{F36EC7D7-806C-D249-9311-AD56BBBF4232}" dt="2023-06-18T11:31:42.909" v="166"/>
          <ac:inkMkLst>
            <pc:docMk/>
            <pc:sldMk cId="0" sldId="310"/>
            <ac:inkMk id="20578" creationId="{4C7CB00E-790A-15AC-CCC3-B81074A721C9}"/>
          </ac:inkMkLst>
        </pc:inkChg>
        <pc:inkChg chg="add del">
          <ac:chgData name="شادن القحطاني ID 443200677" userId="2d5f3d4d-8466-4aa1-ac8a-1cb60ed86c20" providerId="ADAL" clId="{F36EC7D7-806C-D249-9311-AD56BBBF4232}" dt="2023-06-18T11:31:42.909" v="166"/>
          <ac:inkMkLst>
            <pc:docMk/>
            <pc:sldMk cId="0" sldId="310"/>
            <ac:inkMk id="20579" creationId="{DB4180EC-D959-6AF2-8713-2C17F60DA2B2}"/>
          </ac:inkMkLst>
        </pc:inkChg>
        <pc:inkChg chg="add reco">
          <ac:chgData name="شادن القحطاني ID 443200677" userId="2d5f3d4d-8466-4aa1-ac8a-1cb60ed86c20" providerId="ADAL" clId="{F36EC7D7-806C-D249-9311-AD56BBBF4232}" dt="2023-06-18T11:31:42.909" v="166"/>
          <ac:inkMkLst>
            <pc:docMk/>
            <pc:sldMk cId="0" sldId="310"/>
            <ac:inkMk id="20580" creationId="{C346BB6D-5433-9FC6-A710-C2E00832643C}"/>
          </ac:inkMkLst>
        </pc:inkChg>
        <pc:inkChg chg="add del">
          <ac:chgData name="شادن القحطاني ID 443200677" userId="2d5f3d4d-8466-4aa1-ac8a-1cb60ed86c20" providerId="ADAL" clId="{F36EC7D7-806C-D249-9311-AD56BBBF4232}" dt="2023-06-18T11:31:45.267" v="171"/>
          <ac:inkMkLst>
            <pc:docMk/>
            <pc:sldMk cId="0" sldId="310"/>
            <ac:inkMk id="20581" creationId="{4BB984BD-5390-BF77-2445-28E08DB3A976}"/>
          </ac:inkMkLst>
        </pc:inkChg>
        <pc:inkChg chg="add del">
          <ac:chgData name="شادن القحطاني ID 443200677" userId="2d5f3d4d-8466-4aa1-ac8a-1cb60ed86c20" providerId="ADAL" clId="{F36EC7D7-806C-D249-9311-AD56BBBF4232}" dt="2023-06-18T11:31:45.267" v="171"/>
          <ac:inkMkLst>
            <pc:docMk/>
            <pc:sldMk cId="0" sldId="310"/>
            <ac:inkMk id="20582" creationId="{BA6A487D-9595-0D43-E804-9E0ECAFA4B9E}"/>
          </ac:inkMkLst>
        </pc:inkChg>
        <pc:inkChg chg="add del">
          <ac:chgData name="شادن القحطاني ID 443200677" userId="2d5f3d4d-8466-4aa1-ac8a-1cb60ed86c20" providerId="ADAL" clId="{F36EC7D7-806C-D249-9311-AD56BBBF4232}" dt="2023-06-18T11:31:45.267" v="171"/>
          <ac:inkMkLst>
            <pc:docMk/>
            <pc:sldMk cId="0" sldId="310"/>
            <ac:inkMk id="20583" creationId="{15B71BA0-0E85-5BBF-675A-93F932A6DD00}"/>
          </ac:inkMkLst>
        </pc:inkChg>
        <pc:inkChg chg="add del">
          <ac:chgData name="شادن القحطاني ID 443200677" userId="2d5f3d4d-8466-4aa1-ac8a-1cb60ed86c20" providerId="ADAL" clId="{F36EC7D7-806C-D249-9311-AD56BBBF4232}" dt="2023-06-18T11:31:45.267" v="171"/>
          <ac:inkMkLst>
            <pc:docMk/>
            <pc:sldMk cId="0" sldId="310"/>
            <ac:inkMk id="20584" creationId="{3F9FE35C-A902-EC8D-5869-12AA7CA81CCB}"/>
          </ac:inkMkLst>
        </pc:inkChg>
        <pc:inkChg chg="add reco">
          <ac:chgData name="شادن القحطاني ID 443200677" userId="2d5f3d4d-8466-4aa1-ac8a-1cb60ed86c20" providerId="ADAL" clId="{F36EC7D7-806C-D249-9311-AD56BBBF4232}" dt="2023-06-18T11:31:45.267" v="171"/>
          <ac:inkMkLst>
            <pc:docMk/>
            <pc:sldMk cId="0" sldId="310"/>
            <ac:inkMk id="20585" creationId="{32EE3B90-C511-D9ED-A1EE-44E7A9CCCC87}"/>
          </ac:inkMkLst>
        </pc:inkChg>
        <pc:inkChg chg="add del">
          <ac:chgData name="شادن القحطاني ID 443200677" userId="2d5f3d4d-8466-4aa1-ac8a-1cb60ed86c20" providerId="ADAL" clId="{F36EC7D7-806C-D249-9311-AD56BBBF4232}" dt="2023-06-18T11:31:58.942" v="174"/>
          <ac:inkMkLst>
            <pc:docMk/>
            <pc:sldMk cId="0" sldId="310"/>
            <ac:inkMk id="20586" creationId="{A010E8E0-4DD7-DE3A-E0B9-89C7A1930A90}"/>
          </ac:inkMkLst>
        </pc:inkChg>
        <pc:inkChg chg="add del">
          <ac:chgData name="شادن القحطاني ID 443200677" userId="2d5f3d4d-8466-4aa1-ac8a-1cb60ed86c20" providerId="ADAL" clId="{F36EC7D7-806C-D249-9311-AD56BBBF4232}" dt="2023-06-18T11:31:58.942" v="174"/>
          <ac:inkMkLst>
            <pc:docMk/>
            <pc:sldMk cId="0" sldId="310"/>
            <ac:inkMk id="20587" creationId="{CA931499-8F89-D668-ECFA-2A86FC1715A8}"/>
          </ac:inkMkLst>
        </pc:inkChg>
        <pc:inkChg chg="add reco">
          <ac:chgData name="شادن القحطاني ID 443200677" userId="2d5f3d4d-8466-4aa1-ac8a-1cb60ed86c20" providerId="ADAL" clId="{F36EC7D7-806C-D249-9311-AD56BBBF4232}" dt="2023-06-18T11:31:58.942" v="174"/>
          <ac:inkMkLst>
            <pc:docMk/>
            <pc:sldMk cId="0" sldId="310"/>
            <ac:inkMk id="20588" creationId="{542D281C-4F82-F84C-AF58-59B6E26BE0F4}"/>
          </ac:inkMkLst>
        </pc:inkChg>
        <pc:inkChg chg="add del">
          <ac:chgData name="شادن القحطاني ID 443200677" userId="2d5f3d4d-8466-4aa1-ac8a-1cb60ed86c20" providerId="ADAL" clId="{F36EC7D7-806C-D249-9311-AD56BBBF4232}" dt="2023-06-18T11:32:04.786" v="184"/>
          <ac:inkMkLst>
            <pc:docMk/>
            <pc:sldMk cId="0" sldId="310"/>
            <ac:inkMk id="20589" creationId="{BB351776-4A9C-5D01-4783-2ED338FB34AE}"/>
          </ac:inkMkLst>
        </pc:inkChg>
        <pc:inkChg chg="add del">
          <ac:chgData name="شادن القحطاني ID 443200677" userId="2d5f3d4d-8466-4aa1-ac8a-1cb60ed86c20" providerId="ADAL" clId="{F36EC7D7-806C-D249-9311-AD56BBBF4232}" dt="2023-06-18T11:32:04.786" v="184"/>
          <ac:inkMkLst>
            <pc:docMk/>
            <pc:sldMk cId="0" sldId="310"/>
            <ac:inkMk id="20590" creationId="{39A2D2F6-BB88-5F2B-D9B9-D84AB55392A9}"/>
          </ac:inkMkLst>
        </pc:inkChg>
        <pc:inkChg chg="add del">
          <ac:chgData name="شادن القحطاني ID 443200677" userId="2d5f3d4d-8466-4aa1-ac8a-1cb60ed86c20" providerId="ADAL" clId="{F36EC7D7-806C-D249-9311-AD56BBBF4232}" dt="2023-06-18T11:32:04.786" v="184"/>
          <ac:inkMkLst>
            <pc:docMk/>
            <pc:sldMk cId="0" sldId="310"/>
            <ac:inkMk id="20591" creationId="{E166B7D1-B3AF-EA62-2312-6543CF8A4090}"/>
          </ac:inkMkLst>
        </pc:inkChg>
        <pc:inkChg chg="add del">
          <ac:chgData name="شادن القحطاني ID 443200677" userId="2d5f3d4d-8466-4aa1-ac8a-1cb60ed86c20" providerId="ADAL" clId="{F36EC7D7-806C-D249-9311-AD56BBBF4232}" dt="2023-06-18T11:32:04.786" v="184"/>
          <ac:inkMkLst>
            <pc:docMk/>
            <pc:sldMk cId="0" sldId="310"/>
            <ac:inkMk id="20592" creationId="{F0C9DC36-9BD4-CC9C-05D9-FAC8AD9DBE5C}"/>
          </ac:inkMkLst>
        </pc:inkChg>
        <pc:inkChg chg="add del">
          <ac:chgData name="شادن القحطاني ID 443200677" userId="2d5f3d4d-8466-4aa1-ac8a-1cb60ed86c20" providerId="ADAL" clId="{F36EC7D7-806C-D249-9311-AD56BBBF4232}" dt="2023-06-18T11:32:04.786" v="184"/>
          <ac:inkMkLst>
            <pc:docMk/>
            <pc:sldMk cId="0" sldId="310"/>
            <ac:inkMk id="20593" creationId="{A2B3515E-B4C8-E111-7646-29623EFFD534}"/>
          </ac:inkMkLst>
        </pc:inkChg>
        <pc:inkChg chg="add del">
          <ac:chgData name="شادن القحطاني ID 443200677" userId="2d5f3d4d-8466-4aa1-ac8a-1cb60ed86c20" providerId="ADAL" clId="{F36EC7D7-806C-D249-9311-AD56BBBF4232}" dt="2023-06-18T11:32:04.786" v="184"/>
          <ac:inkMkLst>
            <pc:docMk/>
            <pc:sldMk cId="0" sldId="310"/>
            <ac:inkMk id="20594" creationId="{BBC8A146-5F44-ED7E-3A8F-6D883D810901}"/>
          </ac:inkMkLst>
        </pc:inkChg>
        <pc:inkChg chg="add del">
          <ac:chgData name="شادن القحطاني ID 443200677" userId="2d5f3d4d-8466-4aa1-ac8a-1cb60ed86c20" providerId="ADAL" clId="{F36EC7D7-806C-D249-9311-AD56BBBF4232}" dt="2023-06-18T11:32:04.786" v="184"/>
          <ac:inkMkLst>
            <pc:docMk/>
            <pc:sldMk cId="0" sldId="310"/>
            <ac:inkMk id="20595" creationId="{08F33593-D95F-31CB-2B4C-BF3547BE9A71}"/>
          </ac:inkMkLst>
        </pc:inkChg>
        <pc:inkChg chg="add del">
          <ac:chgData name="شادن القحطاني ID 443200677" userId="2d5f3d4d-8466-4aa1-ac8a-1cb60ed86c20" providerId="ADAL" clId="{F36EC7D7-806C-D249-9311-AD56BBBF4232}" dt="2023-06-18T11:32:04.786" v="184"/>
          <ac:inkMkLst>
            <pc:docMk/>
            <pc:sldMk cId="0" sldId="310"/>
            <ac:inkMk id="20596" creationId="{3E8D877B-AA97-D530-7ED5-D17CDED106C2}"/>
          </ac:inkMkLst>
        </pc:inkChg>
        <pc:inkChg chg="add del">
          <ac:chgData name="شادن القحطاني ID 443200677" userId="2d5f3d4d-8466-4aa1-ac8a-1cb60ed86c20" providerId="ADAL" clId="{F36EC7D7-806C-D249-9311-AD56BBBF4232}" dt="2023-06-18T11:32:04.786" v="184"/>
          <ac:inkMkLst>
            <pc:docMk/>
            <pc:sldMk cId="0" sldId="310"/>
            <ac:inkMk id="20597" creationId="{DF05277F-8DA2-23EC-F546-BC4E73BCBD5B}"/>
          </ac:inkMkLst>
        </pc:inkChg>
        <pc:inkChg chg="add reco">
          <ac:chgData name="شادن القحطاني ID 443200677" userId="2d5f3d4d-8466-4aa1-ac8a-1cb60ed86c20" providerId="ADAL" clId="{F36EC7D7-806C-D249-9311-AD56BBBF4232}" dt="2023-06-18T11:32:04.786" v="184"/>
          <ac:inkMkLst>
            <pc:docMk/>
            <pc:sldMk cId="0" sldId="310"/>
            <ac:inkMk id="20598" creationId="{3812FF1F-1A1D-2EE2-51F4-E83DB989C630}"/>
          </ac:inkMkLst>
        </pc:inkChg>
        <pc:inkChg chg="add del">
          <ac:chgData name="شادن القحطاني ID 443200677" userId="2d5f3d4d-8466-4aa1-ac8a-1cb60ed86c20" providerId="ADAL" clId="{F36EC7D7-806C-D249-9311-AD56BBBF4232}" dt="2023-06-18T11:32:08.742" v="191"/>
          <ac:inkMkLst>
            <pc:docMk/>
            <pc:sldMk cId="0" sldId="310"/>
            <ac:inkMk id="20599" creationId="{7460CFDE-0412-7D36-95E3-C779BF81B0E3}"/>
          </ac:inkMkLst>
        </pc:inkChg>
        <pc:inkChg chg="add del">
          <ac:chgData name="شادن القحطاني ID 443200677" userId="2d5f3d4d-8466-4aa1-ac8a-1cb60ed86c20" providerId="ADAL" clId="{F36EC7D7-806C-D249-9311-AD56BBBF4232}" dt="2023-06-18T11:32:08.742" v="191"/>
          <ac:inkMkLst>
            <pc:docMk/>
            <pc:sldMk cId="0" sldId="310"/>
            <ac:inkMk id="20600" creationId="{5AE72F31-9F49-B1BA-5088-3CB2CE874E83}"/>
          </ac:inkMkLst>
        </pc:inkChg>
        <pc:inkChg chg="add del">
          <ac:chgData name="شادن القحطاني ID 443200677" userId="2d5f3d4d-8466-4aa1-ac8a-1cb60ed86c20" providerId="ADAL" clId="{F36EC7D7-806C-D249-9311-AD56BBBF4232}" dt="2023-06-18T11:32:08.742" v="191"/>
          <ac:inkMkLst>
            <pc:docMk/>
            <pc:sldMk cId="0" sldId="310"/>
            <ac:inkMk id="20601" creationId="{8E84F7D6-0D6D-F3BB-FCE1-89C51152C4D8}"/>
          </ac:inkMkLst>
        </pc:inkChg>
        <pc:inkChg chg="add del">
          <ac:chgData name="شادن القحطاني ID 443200677" userId="2d5f3d4d-8466-4aa1-ac8a-1cb60ed86c20" providerId="ADAL" clId="{F36EC7D7-806C-D249-9311-AD56BBBF4232}" dt="2023-06-18T11:32:08.742" v="191"/>
          <ac:inkMkLst>
            <pc:docMk/>
            <pc:sldMk cId="0" sldId="310"/>
            <ac:inkMk id="20602" creationId="{2FF1765D-1768-3752-FF08-627F5C760DF3}"/>
          </ac:inkMkLst>
        </pc:inkChg>
        <pc:inkChg chg="add del">
          <ac:chgData name="شادن القحطاني ID 443200677" userId="2d5f3d4d-8466-4aa1-ac8a-1cb60ed86c20" providerId="ADAL" clId="{F36EC7D7-806C-D249-9311-AD56BBBF4232}" dt="2023-06-18T11:32:08.742" v="191"/>
          <ac:inkMkLst>
            <pc:docMk/>
            <pc:sldMk cId="0" sldId="310"/>
            <ac:inkMk id="20603" creationId="{2D15A2E0-4F0F-CB50-39D8-329443E79595}"/>
          </ac:inkMkLst>
        </pc:inkChg>
        <pc:inkChg chg="add del">
          <ac:chgData name="شادن القحطاني ID 443200677" userId="2d5f3d4d-8466-4aa1-ac8a-1cb60ed86c20" providerId="ADAL" clId="{F36EC7D7-806C-D249-9311-AD56BBBF4232}" dt="2023-06-18T11:32:08.742" v="191"/>
          <ac:inkMkLst>
            <pc:docMk/>
            <pc:sldMk cId="0" sldId="310"/>
            <ac:inkMk id="20604" creationId="{D9649864-E53C-16EA-A624-6B33F8795F6E}"/>
          </ac:inkMkLst>
        </pc:inkChg>
        <pc:inkChg chg="add reco">
          <ac:chgData name="شادن القحطاني ID 443200677" userId="2d5f3d4d-8466-4aa1-ac8a-1cb60ed86c20" providerId="ADAL" clId="{F36EC7D7-806C-D249-9311-AD56BBBF4232}" dt="2023-06-18T11:32:08.742" v="191"/>
          <ac:inkMkLst>
            <pc:docMk/>
            <pc:sldMk cId="0" sldId="310"/>
            <ac:inkMk id="20605" creationId="{96D28CAF-0F0F-7E5E-DC22-A4DE4C764EDB}"/>
          </ac:inkMkLst>
        </pc:inkChg>
        <pc:inkChg chg="add del">
          <ac:chgData name="شادن القحطاني ID 443200677" userId="2d5f3d4d-8466-4aa1-ac8a-1cb60ed86c20" providerId="ADAL" clId="{F36EC7D7-806C-D249-9311-AD56BBBF4232}" dt="2023-06-18T11:32:11.401" v="196"/>
          <ac:inkMkLst>
            <pc:docMk/>
            <pc:sldMk cId="0" sldId="310"/>
            <ac:inkMk id="20606" creationId="{7C49F328-1038-E552-030A-C9A7752E3471}"/>
          </ac:inkMkLst>
        </pc:inkChg>
        <pc:inkChg chg="add del">
          <ac:chgData name="شادن القحطاني ID 443200677" userId="2d5f3d4d-8466-4aa1-ac8a-1cb60ed86c20" providerId="ADAL" clId="{F36EC7D7-806C-D249-9311-AD56BBBF4232}" dt="2023-06-18T11:32:11.401" v="196"/>
          <ac:inkMkLst>
            <pc:docMk/>
            <pc:sldMk cId="0" sldId="310"/>
            <ac:inkMk id="20607" creationId="{23BAB55A-3B73-3A4A-72CC-6CAE65792E6E}"/>
          </ac:inkMkLst>
        </pc:inkChg>
        <pc:inkChg chg="add del">
          <ac:chgData name="شادن القحطاني ID 443200677" userId="2d5f3d4d-8466-4aa1-ac8a-1cb60ed86c20" providerId="ADAL" clId="{F36EC7D7-806C-D249-9311-AD56BBBF4232}" dt="2023-06-18T11:32:11.401" v="196"/>
          <ac:inkMkLst>
            <pc:docMk/>
            <pc:sldMk cId="0" sldId="310"/>
            <ac:inkMk id="20608" creationId="{B92423DA-E938-6EF0-3543-9481D82401F9}"/>
          </ac:inkMkLst>
        </pc:inkChg>
        <pc:inkChg chg="add del">
          <ac:chgData name="شادن القحطاني ID 443200677" userId="2d5f3d4d-8466-4aa1-ac8a-1cb60ed86c20" providerId="ADAL" clId="{F36EC7D7-806C-D249-9311-AD56BBBF4232}" dt="2023-06-18T11:32:11.401" v="196"/>
          <ac:inkMkLst>
            <pc:docMk/>
            <pc:sldMk cId="0" sldId="310"/>
            <ac:inkMk id="20609" creationId="{232B590D-B91C-6913-EB91-AD67DFDF5AD8}"/>
          </ac:inkMkLst>
        </pc:inkChg>
        <pc:inkChg chg="add reco">
          <ac:chgData name="شادن القحطاني ID 443200677" userId="2d5f3d4d-8466-4aa1-ac8a-1cb60ed86c20" providerId="ADAL" clId="{F36EC7D7-806C-D249-9311-AD56BBBF4232}" dt="2023-06-18T11:32:11.401" v="196"/>
          <ac:inkMkLst>
            <pc:docMk/>
            <pc:sldMk cId="0" sldId="310"/>
            <ac:inkMk id="20610" creationId="{866DE73C-DCB3-0680-689A-2A654CFCA268}"/>
          </ac:inkMkLst>
        </pc:inkChg>
        <pc:inkChg chg="add del">
          <ac:chgData name="شادن القحطاني ID 443200677" userId="2d5f3d4d-8466-4aa1-ac8a-1cb60ed86c20" providerId="ADAL" clId="{F36EC7D7-806C-D249-9311-AD56BBBF4232}" dt="2023-06-18T11:32:14.456" v="200"/>
          <ac:inkMkLst>
            <pc:docMk/>
            <pc:sldMk cId="0" sldId="310"/>
            <ac:inkMk id="20611" creationId="{D24D1D38-1D25-07C0-8D24-5911376D2EE6}"/>
          </ac:inkMkLst>
        </pc:inkChg>
        <pc:inkChg chg="add del">
          <ac:chgData name="شادن القحطاني ID 443200677" userId="2d5f3d4d-8466-4aa1-ac8a-1cb60ed86c20" providerId="ADAL" clId="{F36EC7D7-806C-D249-9311-AD56BBBF4232}" dt="2023-06-18T11:32:14.456" v="200"/>
          <ac:inkMkLst>
            <pc:docMk/>
            <pc:sldMk cId="0" sldId="310"/>
            <ac:inkMk id="20612" creationId="{8B4ECC8C-A54B-55D3-429D-BADE449B3014}"/>
          </ac:inkMkLst>
        </pc:inkChg>
        <pc:inkChg chg="add del">
          <ac:chgData name="شادن القحطاني ID 443200677" userId="2d5f3d4d-8466-4aa1-ac8a-1cb60ed86c20" providerId="ADAL" clId="{F36EC7D7-806C-D249-9311-AD56BBBF4232}" dt="2023-06-18T11:32:14.456" v="200"/>
          <ac:inkMkLst>
            <pc:docMk/>
            <pc:sldMk cId="0" sldId="310"/>
            <ac:inkMk id="20613" creationId="{7CF812D9-B0A3-3823-DB4E-852329FBC17C}"/>
          </ac:inkMkLst>
        </pc:inkChg>
        <pc:inkChg chg="add reco">
          <ac:chgData name="شادن القحطاني ID 443200677" userId="2d5f3d4d-8466-4aa1-ac8a-1cb60ed86c20" providerId="ADAL" clId="{F36EC7D7-806C-D249-9311-AD56BBBF4232}" dt="2023-06-18T11:32:14.456" v="200"/>
          <ac:inkMkLst>
            <pc:docMk/>
            <pc:sldMk cId="0" sldId="310"/>
            <ac:inkMk id="20614" creationId="{ABEC3FF2-0165-91DA-0C27-905EFD4788A2}"/>
          </ac:inkMkLst>
        </pc:inkChg>
        <pc:inkChg chg="add del">
          <ac:chgData name="شادن القحطاني ID 443200677" userId="2d5f3d4d-8466-4aa1-ac8a-1cb60ed86c20" providerId="ADAL" clId="{F36EC7D7-806C-D249-9311-AD56BBBF4232}" dt="2023-06-18T11:32:23.924" v="221"/>
          <ac:inkMkLst>
            <pc:docMk/>
            <pc:sldMk cId="0" sldId="310"/>
            <ac:inkMk id="20615" creationId="{8777703F-9ADA-82D1-6594-D29A12F7FEFB}"/>
          </ac:inkMkLst>
        </pc:inkChg>
        <pc:inkChg chg="add del">
          <ac:chgData name="شادن القحطاني ID 443200677" userId="2d5f3d4d-8466-4aa1-ac8a-1cb60ed86c20" providerId="ADAL" clId="{F36EC7D7-806C-D249-9311-AD56BBBF4232}" dt="2023-06-18T11:32:23.924" v="221"/>
          <ac:inkMkLst>
            <pc:docMk/>
            <pc:sldMk cId="0" sldId="310"/>
            <ac:inkMk id="20616" creationId="{DD441DE8-E993-431D-2453-95D8999CBA93}"/>
          </ac:inkMkLst>
        </pc:inkChg>
        <pc:inkChg chg="add del">
          <ac:chgData name="شادن القحطاني ID 443200677" userId="2d5f3d4d-8466-4aa1-ac8a-1cb60ed86c20" providerId="ADAL" clId="{F36EC7D7-806C-D249-9311-AD56BBBF4232}" dt="2023-06-18T11:32:23.924" v="221"/>
          <ac:inkMkLst>
            <pc:docMk/>
            <pc:sldMk cId="0" sldId="310"/>
            <ac:inkMk id="20617" creationId="{DD91A563-E4BA-97B1-9384-5256204220C5}"/>
          </ac:inkMkLst>
        </pc:inkChg>
        <pc:inkChg chg="add del">
          <ac:chgData name="شادن القحطاني ID 443200677" userId="2d5f3d4d-8466-4aa1-ac8a-1cb60ed86c20" providerId="ADAL" clId="{F36EC7D7-806C-D249-9311-AD56BBBF4232}" dt="2023-06-18T11:32:23.924" v="221"/>
          <ac:inkMkLst>
            <pc:docMk/>
            <pc:sldMk cId="0" sldId="310"/>
            <ac:inkMk id="20618" creationId="{3F8B1BC5-CBFD-C1CF-6613-5F64948C548C}"/>
          </ac:inkMkLst>
        </pc:inkChg>
        <pc:inkChg chg="add del">
          <ac:chgData name="شادن القحطاني ID 443200677" userId="2d5f3d4d-8466-4aa1-ac8a-1cb60ed86c20" providerId="ADAL" clId="{F36EC7D7-806C-D249-9311-AD56BBBF4232}" dt="2023-06-18T11:32:23.924" v="221"/>
          <ac:inkMkLst>
            <pc:docMk/>
            <pc:sldMk cId="0" sldId="310"/>
            <ac:inkMk id="20619" creationId="{4B798D5F-D54B-54C5-06F1-C25DA78E297B}"/>
          </ac:inkMkLst>
        </pc:inkChg>
        <pc:inkChg chg="add del">
          <ac:chgData name="شادن القحطاني ID 443200677" userId="2d5f3d4d-8466-4aa1-ac8a-1cb60ed86c20" providerId="ADAL" clId="{F36EC7D7-806C-D249-9311-AD56BBBF4232}" dt="2023-06-18T11:32:23.924" v="221"/>
          <ac:inkMkLst>
            <pc:docMk/>
            <pc:sldMk cId="0" sldId="310"/>
            <ac:inkMk id="20620" creationId="{1BC45087-314C-168B-C8B5-7F8FCA10ED61}"/>
          </ac:inkMkLst>
        </pc:inkChg>
        <pc:inkChg chg="add del">
          <ac:chgData name="شادن القحطاني ID 443200677" userId="2d5f3d4d-8466-4aa1-ac8a-1cb60ed86c20" providerId="ADAL" clId="{F36EC7D7-806C-D249-9311-AD56BBBF4232}" dt="2023-06-18T11:32:23.924" v="221"/>
          <ac:inkMkLst>
            <pc:docMk/>
            <pc:sldMk cId="0" sldId="310"/>
            <ac:inkMk id="20621" creationId="{A2E6E733-B368-9722-FCDF-0B4C28FEC266}"/>
          </ac:inkMkLst>
        </pc:inkChg>
        <pc:inkChg chg="add del">
          <ac:chgData name="شادن القحطاني ID 443200677" userId="2d5f3d4d-8466-4aa1-ac8a-1cb60ed86c20" providerId="ADAL" clId="{F36EC7D7-806C-D249-9311-AD56BBBF4232}" dt="2023-06-18T11:32:23.924" v="221"/>
          <ac:inkMkLst>
            <pc:docMk/>
            <pc:sldMk cId="0" sldId="310"/>
            <ac:inkMk id="20622" creationId="{9153AA3A-6EFA-3653-4492-8804464A4217}"/>
          </ac:inkMkLst>
        </pc:inkChg>
        <pc:inkChg chg="add del">
          <ac:chgData name="شادن القحطاني ID 443200677" userId="2d5f3d4d-8466-4aa1-ac8a-1cb60ed86c20" providerId="ADAL" clId="{F36EC7D7-806C-D249-9311-AD56BBBF4232}" dt="2023-06-18T11:32:23.924" v="221"/>
          <ac:inkMkLst>
            <pc:docMk/>
            <pc:sldMk cId="0" sldId="310"/>
            <ac:inkMk id="20623" creationId="{56DA1156-F36A-6256-9B0D-D9F02E8F92F5}"/>
          </ac:inkMkLst>
        </pc:inkChg>
        <pc:inkChg chg="add del">
          <ac:chgData name="شادن القحطاني ID 443200677" userId="2d5f3d4d-8466-4aa1-ac8a-1cb60ed86c20" providerId="ADAL" clId="{F36EC7D7-806C-D249-9311-AD56BBBF4232}" dt="2023-06-18T11:32:23.924" v="221"/>
          <ac:inkMkLst>
            <pc:docMk/>
            <pc:sldMk cId="0" sldId="310"/>
            <ac:inkMk id="20624" creationId="{E804035C-5B40-3EFA-153A-9B63625B41A7}"/>
          </ac:inkMkLst>
        </pc:inkChg>
        <pc:inkChg chg="add del">
          <ac:chgData name="شادن القحطاني ID 443200677" userId="2d5f3d4d-8466-4aa1-ac8a-1cb60ed86c20" providerId="ADAL" clId="{F36EC7D7-806C-D249-9311-AD56BBBF4232}" dt="2023-06-18T11:32:23.924" v="221"/>
          <ac:inkMkLst>
            <pc:docMk/>
            <pc:sldMk cId="0" sldId="310"/>
            <ac:inkMk id="20625" creationId="{96E50EF9-E411-4168-BDA6-0B07DFF9FE1C}"/>
          </ac:inkMkLst>
        </pc:inkChg>
        <pc:inkChg chg="add del">
          <ac:chgData name="شادن القحطاني ID 443200677" userId="2d5f3d4d-8466-4aa1-ac8a-1cb60ed86c20" providerId="ADAL" clId="{F36EC7D7-806C-D249-9311-AD56BBBF4232}" dt="2023-06-18T11:32:23.924" v="221"/>
          <ac:inkMkLst>
            <pc:docMk/>
            <pc:sldMk cId="0" sldId="310"/>
            <ac:inkMk id="20626" creationId="{2A5A6930-E828-7A0F-959A-17837B8BF913}"/>
          </ac:inkMkLst>
        </pc:inkChg>
        <pc:inkChg chg="add del">
          <ac:chgData name="شادن القحطاني ID 443200677" userId="2d5f3d4d-8466-4aa1-ac8a-1cb60ed86c20" providerId="ADAL" clId="{F36EC7D7-806C-D249-9311-AD56BBBF4232}" dt="2023-06-18T11:32:23.924" v="221"/>
          <ac:inkMkLst>
            <pc:docMk/>
            <pc:sldMk cId="0" sldId="310"/>
            <ac:inkMk id="20627" creationId="{FB350352-DCAD-C63A-A904-2BB201324CAE}"/>
          </ac:inkMkLst>
        </pc:inkChg>
        <pc:inkChg chg="add del">
          <ac:chgData name="شادن القحطاني ID 443200677" userId="2d5f3d4d-8466-4aa1-ac8a-1cb60ed86c20" providerId="ADAL" clId="{F36EC7D7-806C-D249-9311-AD56BBBF4232}" dt="2023-06-18T11:32:23.924" v="221"/>
          <ac:inkMkLst>
            <pc:docMk/>
            <pc:sldMk cId="0" sldId="310"/>
            <ac:inkMk id="20628" creationId="{4B962260-F5C0-61F7-2CC3-8F61ECE1861A}"/>
          </ac:inkMkLst>
        </pc:inkChg>
        <pc:inkChg chg="add del">
          <ac:chgData name="شادن القحطاني ID 443200677" userId="2d5f3d4d-8466-4aa1-ac8a-1cb60ed86c20" providerId="ADAL" clId="{F36EC7D7-806C-D249-9311-AD56BBBF4232}" dt="2023-06-18T11:32:23.924" v="221"/>
          <ac:inkMkLst>
            <pc:docMk/>
            <pc:sldMk cId="0" sldId="310"/>
            <ac:inkMk id="20629" creationId="{C813CF6E-67FB-6CA1-4931-0155C5F916D2}"/>
          </ac:inkMkLst>
        </pc:inkChg>
        <pc:inkChg chg="add del">
          <ac:chgData name="شادن القحطاني ID 443200677" userId="2d5f3d4d-8466-4aa1-ac8a-1cb60ed86c20" providerId="ADAL" clId="{F36EC7D7-806C-D249-9311-AD56BBBF4232}" dt="2023-06-18T11:32:23.924" v="221"/>
          <ac:inkMkLst>
            <pc:docMk/>
            <pc:sldMk cId="0" sldId="310"/>
            <ac:inkMk id="20630" creationId="{E93CBD94-2DB4-FE7E-2D33-C0C845FD8895}"/>
          </ac:inkMkLst>
        </pc:inkChg>
        <pc:inkChg chg="add del">
          <ac:chgData name="شادن القحطاني ID 443200677" userId="2d5f3d4d-8466-4aa1-ac8a-1cb60ed86c20" providerId="ADAL" clId="{F36EC7D7-806C-D249-9311-AD56BBBF4232}" dt="2023-06-18T11:32:23.924" v="221"/>
          <ac:inkMkLst>
            <pc:docMk/>
            <pc:sldMk cId="0" sldId="310"/>
            <ac:inkMk id="20631" creationId="{AB5D8EBF-F80C-053A-A775-9566ECEE6F63}"/>
          </ac:inkMkLst>
        </pc:inkChg>
        <pc:inkChg chg="add del">
          <ac:chgData name="شادن القحطاني ID 443200677" userId="2d5f3d4d-8466-4aa1-ac8a-1cb60ed86c20" providerId="ADAL" clId="{F36EC7D7-806C-D249-9311-AD56BBBF4232}" dt="2023-06-18T11:32:23.924" v="221"/>
          <ac:inkMkLst>
            <pc:docMk/>
            <pc:sldMk cId="0" sldId="310"/>
            <ac:inkMk id="20632" creationId="{8F5988ED-6948-99E3-3091-6871ED70208D}"/>
          </ac:inkMkLst>
        </pc:inkChg>
        <pc:inkChg chg="add del">
          <ac:chgData name="شادن القحطاني ID 443200677" userId="2d5f3d4d-8466-4aa1-ac8a-1cb60ed86c20" providerId="ADAL" clId="{F36EC7D7-806C-D249-9311-AD56BBBF4232}" dt="2023-06-18T11:32:23.924" v="221"/>
          <ac:inkMkLst>
            <pc:docMk/>
            <pc:sldMk cId="0" sldId="310"/>
            <ac:inkMk id="20633" creationId="{F5FCD4DA-C28C-C640-5D47-B74384547809}"/>
          </ac:inkMkLst>
        </pc:inkChg>
        <pc:inkChg chg="add del">
          <ac:chgData name="شادن القحطاني ID 443200677" userId="2d5f3d4d-8466-4aa1-ac8a-1cb60ed86c20" providerId="ADAL" clId="{F36EC7D7-806C-D249-9311-AD56BBBF4232}" dt="2023-06-18T11:32:23.924" v="221"/>
          <ac:inkMkLst>
            <pc:docMk/>
            <pc:sldMk cId="0" sldId="310"/>
            <ac:inkMk id="20634" creationId="{AD916046-E4D3-3D46-048F-150FCE6ABB88}"/>
          </ac:inkMkLst>
        </pc:inkChg>
        <pc:inkChg chg="add reco">
          <ac:chgData name="شادن القحطاني ID 443200677" userId="2d5f3d4d-8466-4aa1-ac8a-1cb60ed86c20" providerId="ADAL" clId="{F36EC7D7-806C-D249-9311-AD56BBBF4232}" dt="2023-06-18T11:32:23.924" v="221"/>
          <ac:inkMkLst>
            <pc:docMk/>
            <pc:sldMk cId="0" sldId="310"/>
            <ac:inkMk id="20635" creationId="{8CAC1495-1539-51A0-D8A7-C491EA7FB713}"/>
          </ac:inkMkLst>
        </pc:inkChg>
        <pc:inkChg chg="add del">
          <ac:chgData name="شادن القحطاني ID 443200677" userId="2d5f3d4d-8466-4aa1-ac8a-1cb60ed86c20" providerId="ADAL" clId="{F36EC7D7-806C-D249-9311-AD56BBBF4232}" dt="2023-06-18T11:32:31.388" v="233"/>
          <ac:inkMkLst>
            <pc:docMk/>
            <pc:sldMk cId="0" sldId="310"/>
            <ac:inkMk id="20636" creationId="{AA49C588-9F3F-A71A-E7CF-E5D0262611AF}"/>
          </ac:inkMkLst>
        </pc:inkChg>
        <pc:inkChg chg="add del">
          <ac:chgData name="شادن القحطاني ID 443200677" userId="2d5f3d4d-8466-4aa1-ac8a-1cb60ed86c20" providerId="ADAL" clId="{F36EC7D7-806C-D249-9311-AD56BBBF4232}" dt="2023-06-18T11:32:31.388" v="233"/>
          <ac:inkMkLst>
            <pc:docMk/>
            <pc:sldMk cId="0" sldId="310"/>
            <ac:inkMk id="20637" creationId="{6684E068-5AF8-36AE-7D3B-443085A7A6B2}"/>
          </ac:inkMkLst>
        </pc:inkChg>
        <pc:inkChg chg="add del">
          <ac:chgData name="شادن القحطاني ID 443200677" userId="2d5f3d4d-8466-4aa1-ac8a-1cb60ed86c20" providerId="ADAL" clId="{F36EC7D7-806C-D249-9311-AD56BBBF4232}" dt="2023-06-18T11:32:31.388" v="233"/>
          <ac:inkMkLst>
            <pc:docMk/>
            <pc:sldMk cId="0" sldId="310"/>
            <ac:inkMk id="20638" creationId="{278DD604-8A20-6351-8B8A-7FBAFA3A0D8F}"/>
          </ac:inkMkLst>
        </pc:inkChg>
        <pc:inkChg chg="add del">
          <ac:chgData name="شادن القحطاني ID 443200677" userId="2d5f3d4d-8466-4aa1-ac8a-1cb60ed86c20" providerId="ADAL" clId="{F36EC7D7-806C-D249-9311-AD56BBBF4232}" dt="2023-06-18T11:32:31.388" v="233"/>
          <ac:inkMkLst>
            <pc:docMk/>
            <pc:sldMk cId="0" sldId="310"/>
            <ac:inkMk id="20639" creationId="{C95FFD5F-AA2E-75E7-E57D-519351DC389C}"/>
          </ac:inkMkLst>
        </pc:inkChg>
        <pc:inkChg chg="add del">
          <ac:chgData name="شادن القحطاني ID 443200677" userId="2d5f3d4d-8466-4aa1-ac8a-1cb60ed86c20" providerId="ADAL" clId="{F36EC7D7-806C-D249-9311-AD56BBBF4232}" dt="2023-06-18T11:32:31.388" v="233"/>
          <ac:inkMkLst>
            <pc:docMk/>
            <pc:sldMk cId="0" sldId="310"/>
            <ac:inkMk id="20640" creationId="{ACC6A7AA-6B70-A921-D4DC-F8ADED63BB59}"/>
          </ac:inkMkLst>
        </pc:inkChg>
        <pc:inkChg chg="add del">
          <ac:chgData name="شادن القحطاني ID 443200677" userId="2d5f3d4d-8466-4aa1-ac8a-1cb60ed86c20" providerId="ADAL" clId="{F36EC7D7-806C-D249-9311-AD56BBBF4232}" dt="2023-06-18T11:32:31.388" v="233"/>
          <ac:inkMkLst>
            <pc:docMk/>
            <pc:sldMk cId="0" sldId="310"/>
            <ac:inkMk id="20641" creationId="{0943B39A-807B-9B94-5D05-E021E011BE1D}"/>
          </ac:inkMkLst>
        </pc:inkChg>
        <pc:inkChg chg="add del">
          <ac:chgData name="شادن القحطاني ID 443200677" userId="2d5f3d4d-8466-4aa1-ac8a-1cb60ed86c20" providerId="ADAL" clId="{F36EC7D7-806C-D249-9311-AD56BBBF4232}" dt="2023-06-18T11:32:31.388" v="233"/>
          <ac:inkMkLst>
            <pc:docMk/>
            <pc:sldMk cId="0" sldId="310"/>
            <ac:inkMk id="20642" creationId="{61BB557F-7E2F-BD1D-D6F1-AD3DD82610CF}"/>
          </ac:inkMkLst>
        </pc:inkChg>
        <pc:inkChg chg="add del">
          <ac:chgData name="شادن القحطاني ID 443200677" userId="2d5f3d4d-8466-4aa1-ac8a-1cb60ed86c20" providerId="ADAL" clId="{F36EC7D7-806C-D249-9311-AD56BBBF4232}" dt="2023-06-18T11:32:31.388" v="233"/>
          <ac:inkMkLst>
            <pc:docMk/>
            <pc:sldMk cId="0" sldId="310"/>
            <ac:inkMk id="20643" creationId="{CA613808-C4CB-EBC1-AE05-95979F854DC9}"/>
          </ac:inkMkLst>
        </pc:inkChg>
        <pc:inkChg chg="add del">
          <ac:chgData name="شادن القحطاني ID 443200677" userId="2d5f3d4d-8466-4aa1-ac8a-1cb60ed86c20" providerId="ADAL" clId="{F36EC7D7-806C-D249-9311-AD56BBBF4232}" dt="2023-06-18T11:32:31.388" v="233"/>
          <ac:inkMkLst>
            <pc:docMk/>
            <pc:sldMk cId="0" sldId="310"/>
            <ac:inkMk id="20644" creationId="{B76959DE-E812-5440-882C-C57BD763E5F6}"/>
          </ac:inkMkLst>
        </pc:inkChg>
        <pc:inkChg chg="add del">
          <ac:chgData name="شادن القحطاني ID 443200677" userId="2d5f3d4d-8466-4aa1-ac8a-1cb60ed86c20" providerId="ADAL" clId="{F36EC7D7-806C-D249-9311-AD56BBBF4232}" dt="2023-06-18T11:32:31.388" v="233"/>
          <ac:inkMkLst>
            <pc:docMk/>
            <pc:sldMk cId="0" sldId="310"/>
            <ac:inkMk id="20645" creationId="{23544405-388E-C516-F497-7DDF8D4E6D42}"/>
          </ac:inkMkLst>
        </pc:inkChg>
        <pc:inkChg chg="add del">
          <ac:chgData name="شادن القحطاني ID 443200677" userId="2d5f3d4d-8466-4aa1-ac8a-1cb60ed86c20" providerId="ADAL" clId="{F36EC7D7-806C-D249-9311-AD56BBBF4232}" dt="2023-06-18T11:32:31.388" v="233"/>
          <ac:inkMkLst>
            <pc:docMk/>
            <pc:sldMk cId="0" sldId="310"/>
            <ac:inkMk id="20646" creationId="{86CD7ED6-3409-D793-ED8B-22C05714C242}"/>
          </ac:inkMkLst>
        </pc:inkChg>
        <pc:inkChg chg="add reco">
          <ac:chgData name="شادن القحطاني ID 443200677" userId="2d5f3d4d-8466-4aa1-ac8a-1cb60ed86c20" providerId="ADAL" clId="{F36EC7D7-806C-D249-9311-AD56BBBF4232}" dt="2023-06-18T11:32:31.388" v="233"/>
          <ac:inkMkLst>
            <pc:docMk/>
            <pc:sldMk cId="0" sldId="310"/>
            <ac:inkMk id="20647" creationId="{C208FBDC-0FBA-BFF1-FB2B-B116ABCE0393}"/>
          </ac:inkMkLst>
        </pc:inkChg>
        <pc:inkChg chg="add del">
          <ac:chgData name="شادن القحطاني ID 443200677" userId="2d5f3d4d-8466-4aa1-ac8a-1cb60ed86c20" providerId="ADAL" clId="{F36EC7D7-806C-D249-9311-AD56BBBF4232}" dt="2023-06-18T11:32:37.794" v="237"/>
          <ac:inkMkLst>
            <pc:docMk/>
            <pc:sldMk cId="0" sldId="310"/>
            <ac:inkMk id="20648" creationId="{D1D73FDD-9B7E-1DA9-170D-515F86C2382E}"/>
          </ac:inkMkLst>
        </pc:inkChg>
        <pc:inkChg chg="add del">
          <ac:chgData name="شادن القحطاني ID 443200677" userId="2d5f3d4d-8466-4aa1-ac8a-1cb60ed86c20" providerId="ADAL" clId="{F36EC7D7-806C-D249-9311-AD56BBBF4232}" dt="2023-06-18T11:32:37.794" v="237"/>
          <ac:inkMkLst>
            <pc:docMk/>
            <pc:sldMk cId="0" sldId="310"/>
            <ac:inkMk id="20649" creationId="{57310AD8-F29B-243A-9B8A-FCBED738EDCE}"/>
          </ac:inkMkLst>
        </pc:inkChg>
        <pc:inkChg chg="add del">
          <ac:chgData name="شادن القحطاني ID 443200677" userId="2d5f3d4d-8466-4aa1-ac8a-1cb60ed86c20" providerId="ADAL" clId="{F36EC7D7-806C-D249-9311-AD56BBBF4232}" dt="2023-06-18T11:32:37.794" v="237"/>
          <ac:inkMkLst>
            <pc:docMk/>
            <pc:sldMk cId="0" sldId="310"/>
            <ac:inkMk id="20650" creationId="{26F25CC0-47CF-82EC-999D-0CF4B7BDB311}"/>
          </ac:inkMkLst>
        </pc:inkChg>
        <pc:inkChg chg="add reco">
          <ac:chgData name="شادن القحطاني ID 443200677" userId="2d5f3d4d-8466-4aa1-ac8a-1cb60ed86c20" providerId="ADAL" clId="{F36EC7D7-806C-D249-9311-AD56BBBF4232}" dt="2023-06-18T11:32:37.794" v="237"/>
          <ac:inkMkLst>
            <pc:docMk/>
            <pc:sldMk cId="0" sldId="310"/>
            <ac:inkMk id="20651" creationId="{A2411E0E-3667-2766-CB69-B02AE3491C92}"/>
          </ac:inkMkLst>
        </pc:inkChg>
        <pc:inkChg chg="add del">
          <ac:chgData name="شادن القحطاني ID 443200677" userId="2d5f3d4d-8466-4aa1-ac8a-1cb60ed86c20" providerId="ADAL" clId="{F36EC7D7-806C-D249-9311-AD56BBBF4232}" dt="2023-06-18T11:32:41.483" v="240"/>
          <ac:inkMkLst>
            <pc:docMk/>
            <pc:sldMk cId="0" sldId="310"/>
            <ac:inkMk id="20652" creationId="{FDC0FBE4-49D5-64B7-5A03-A54521BA3FA5}"/>
          </ac:inkMkLst>
        </pc:inkChg>
        <pc:inkChg chg="add del">
          <ac:chgData name="شادن القحطاني ID 443200677" userId="2d5f3d4d-8466-4aa1-ac8a-1cb60ed86c20" providerId="ADAL" clId="{F36EC7D7-806C-D249-9311-AD56BBBF4232}" dt="2023-06-18T11:32:41.483" v="240"/>
          <ac:inkMkLst>
            <pc:docMk/>
            <pc:sldMk cId="0" sldId="310"/>
            <ac:inkMk id="20653" creationId="{65C12328-44FB-9577-F750-58BAF220B48F}"/>
          </ac:inkMkLst>
        </pc:inkChg>
        <pc:inkChg chg="add reco">
          <ac:chgData name="شادن القحطاني ID 443200677" userId="2d5f3d4d-8466-4aa1-ac8a-1cb60ed86c20" providerId="ADAL" clId="{F36EC7D7-806C-D249-9311-AD56BBBF4232}" dt="2023-06-18T11:32:41.483" v="240"/>
          <ac:inkMkLst>
            <pc:docMk/>
            <pc:sldMk cId="0" sldId="310"/>
            <ac:inkMk id="20654" creationId="{D88DA4D8-B693-598C-F4FF-5468350189CE}"/>
          </ac:inkMkLst>
        </pc:inkChg>
        <pc:inkChg chg="add del">
          <ac:chgData name="شادن القحطاني ID 443200677" userId="2d5f3d4d-8466-4aa1-ac8a-1cb60ed86c20" providerId="ADAL" clId="{F36EC7D7-806C-D249-9311-AD56BBBF4232}" dt="2023-06-18T11:32:43.519" v="244"/>
          <ac:inkMkLst>
            <pc:docMk/>
            <pc:sldMk cId="0" sldId="310"/>
            <ac:inkMk id="20655" creationId="{00A7874A-557D-2E52-C839-E4EC8A264843}"/>
          </ac:inkMkLst>
        </pc:inkChg>
        <pc:inkChg chg="add del">
          <ac:chgData name="شادن القحطاني ID 443200677" userId="2d5f3d4d-8466-4aa1-ac8a-1cb60ed86c20" providerId="ADAL" clId="{F36EC7D7-806C-D249-9311-AD56BBBF4232}" dt="2023-06-18T11:32:43.519" v="244"/>
          <ac:inkMkLst>
            <pc:docMk/>
            <pc:sldMk cId="0" sldId="310"/>
            <ac:inkMk id="20656" creationId="{31EF172F-527F-F924-0236-F9C7FC9B641D}"/>
          </ac:inkMkLst>
        </pc:inkChg>
        <pc:inkChg chg="add del">
          <ac:chgData name="شادن القحطاني ID 443200677" userId="2d5f3d4d-8466-4aa1-ac8a-1cb60ed86c20" providerId="ADAL" clId="{F36EC7D7-806C-D249-9311-AD56BBBF4232}" dt="2023-06-18T11:32:43.519" v="244"/>
          <ac:inkMkLst>
            <pc:docMk/>
            <pc:sldMk cId="0" sldId="310"/>
            <ac:inkMk id="20657" creationId="{1E3E29A6-2A0F-4040-41F8-FAA8FFB287E0}"/>
          </ac:inkMkLst>
        </pc:inkChg>
        <pc:inkChg chg="add reco">
          <ac:chgData name="شادن القحطاني ID 443200677" userId="2d5f3d4d-8466-4aa1-ac8a-1cb60ed86c20" providerId="ADAL" clId="{F36EC7D7-806C-D249-9311-AD56BBBF4232}" dt="2023-06-18T11:32:43.519" v="244"/>
          <ac:inkMkLst>
            <pc:docMk/>
            <pc:sldMk cId="0" sldId="310"/>
            <ac:inkMk id="20658" creationId="{CFE39D34-2B2A-9A3E-9F2F-13424AED0A0C}"/>
          </ac:inkMkLst>
        </pc:inkChg>
        <pc:inkChg chg="add del">
          <ac:chgData name="شادن القحطاني ID 443200677" userId="2d5f3d4d-8466-4aa1-ac8a-1cb60ed86c20" providerId="ADAL" clId="{F36EC7D7-806C-D249-9311-AD56BBBF4232}" dt="2023-06-18T11:32:46.363" v="248"/>
          <ac:inkMkLst>
            <pc:docMk/>
            <pc:sldMk cId="0" sldId="310"/>
            <ac:inkMk id="20659" creationId="{99B7DFA6-4D6F-A7C6-3FA6-AD46AE345EE0}"/>
          </ac:inkMkLst>
        </pc:inkChg>
        <pc:inkChg chg="add del">
          <ac:chgData name="شادن القحطاني ID 443200677" userId="2d5f3d4d-8466-4aa1-ac8a-1cb60ed86c20" providerId="ADAL" clId="{F36EC7D7-806C-D249-9311-AD56BBBF4232}" dt="2023-06-18T11:32:46.363" v="248"/>
          <ac:inkMkLst>
            <pc:docMk/>
            <pc:sldMk cId="0" sldId="310"/>
            <ac:inkMk id="20660" creationId="{3C74BDB3-91EF-47EA-9856-7C2CC2B79237}"/>
          </ac:inkMkLst>
        </pc:inkChg>
        <pc:inkChg chg="add del">
          <ac:chgData name="شادن القحطاني ID 443200677" userId="2d5f3d4d-8466-4aa1-ac8a-1cb60ed86c20" providerId="ADAL" clId="{F36EC7D7-806C-D249-9311-AD56BBBF4232}" dt="2023-06-18T11:32:46.363" v="248"/>
          <ac:inkMkLst>
            <pc:docMk/>
            <pc:sldMk cId="0" sldId="310"/>
            <ac:inkMk id="20661" creationId="{E79C0425-0676-E645-6987-2F6F15F2204D}"/>
          </ac:inkMkLst>
        </pc:inkChg>
        <pc:inkChg chg="add reco">
          <ac:chgData name="شادن القحطاني ID 443200677" userId="2d5f3d4d-8466-4aa1-ac8a-1cb60ed86c20" providerId="ADAL" clId="{F36EC7D7-806C-D249-9311-AD56BBBF4232}" dt="2023-06-18T11:32:46.363" v="248"/>
          <ac:inkMkLst>
            <pc:docMk/>
            <pc:sldMk cId="0" sldId="310"/>
            <ac:inkMk id="20662" creationId="{16406235-4853-89F1-40E5-9FABC897644D}"/>
          </ac:inkMkLst>
        </pc:inkChg>
      </pc:sldChg>
      <pc:sldChg chg="addSp delSp">
        <pc:chgData name="شادن القحطاني ID 443200677" userId="2d5f3d4d-8466-4aa1-ac8a-1cb60ed86c20" providerId="ADAL" clId="{F36EC7D7-806C-D249-9311-AD56BBBF4232}" dt="2023-06-18T11:34:58.978" v="259"/>
        <pc:sldMkLst>
          <pc:docMk/>
          <pc:sldMk cId="0" sldId="312"/>
        </pc:sldMkLst>
        <pc:inkChg chg="add del">
          <ac:chgData name="شادن القحطاني ID 443200677" userId="2d5f3d4d-8466-4aa1-ac8a-1cb60ed86c20" providerId="ADAL" clId="{F36EC7D7-806C-D249-9311-AD56BBBF4232}" dt="2023-06-18T11:33:53.325" v="253"/>
          <ac:inkMkLst>
            <pc:docMk/>
            <pc:sldMk cId="0" sldId="312"/>
            <ac:inkMk id="2" creationId="{A93E8172-68AC-02F3-F2AB-094E36524DC2}"/>
          </ac:inkMkLst>
        </pc:inkChg>
        <pc:inkChg chg="add del">
          <ac:chgData name="شادن القحطاني ID 443200677" userId="2d5f3d4d-8466-4aa1-ac8a-1cb60ed86c20" providerId="ADAL" clId="{F36EC7D7-806C-D249-9311-AD56BBBF4232}" dt="2023-06-18T11:33:53.325" v="253"/>
          <ac:inkMkLst>
            <pc:docMk/>
            <pc:sldMk cId="0" sldId="312"/>
            <ac:inkMk id="3" creationId="{4083C2A5-2C5C-12BC-E587-E38622D22C5F}"/>
          </ac:inkMkLst>
        </pc:inkChg>
        <pc:inkChg chg="add del">
          <ac:chgData name="شادن القحطاني ID 443200677" userId="2d5f3d4d-8466-4aa1-ac8a-1cb60ed86c20" providerId="ADAL" clId="{F36EC7D7-806C-D249-9311-AD56BBBF4232}" dt="2023-06-18T11:33:53.325" v="253"/>
          <ac:inkMkLst>
            <pc:docMk/>
            <pc:sldMk cId="0" sldId="312"/>
            <ac:inkMk id="4" creationId="{536FDA65-E60D-455A-9665-81E56BA3BC04}"/>
          </ac:inkMkLst>
        </pc:inkChg>
        <pc:inkChg chg="add del">
          <ac:chgData name="شادن القحطاني ID 443200677" userId="2d5f3d4d-8466-4aa1-ac8a-1cb60ed86c20" providerId="ADAL" clId="{F36EC7D7-806C-D249-9311-AD56BBBF4232}" dt="2023-06-18T11:33:53.325" v="253"/>
          <ac:inkMkLst>
            <pc:docMk/>
            <pc:sldMk cId="0" sldId="312"/>
            <ac:inkMk id="5" creationId="{30D61009-13C2-7064-73E2-C665F0FD200A}"/>
          </ac:inkMkLst>
        </pc:inkChg>
        <pc:inkChg chg="add reco">
          <ac:chgData name="شادن القحطاني ID 443200677" userId="2d5f3d4d-8466-4aa1-ac8a-1cb60ed86c20" providerId="ADAL" clId="{F36EC7D7-806C-D249-9311-AD56BBBF4232}" dt="2023-06-18T11:33:53.325" v="253"/>
          <ac:inkMkLst>
            <pc:docMk/>
            <pc:sldMk cId="0" sldId="312"/>
            <ac:inkMk id="6" creationId="{02AC8B15-3BBC-FE6D-08A3-412A88C82A59}"/>
          </ac:inkMkLst>
        </pc:inkChg>
        <pc:inkChg chg="add del">
          <ac:chgData name="شادن القحطاني ID 443200677" userId="2d5f3d4d-8466-4aa1-ac8a-1cb60ed86c20" providerId="ADAL" clId="{F36EC7D7-806C-D249-9311-AD56BBBF4232}" dt="2023-06-18T11:34:58.978" v="259"/>
          <ac:inkMkLst>
            <pc:docMk/>
            <pc:sldMk cId="0" sldId="312"/>
            <ac:inkMk id="9" creationId="{0C522108-7D6C-601B-A445-688A12AE09AF}"/>
          </ac:inkMkLst>
        </pc:inkChg>
        <pc:inkChg chg="add del">
          <ac:chgData name="شادن القحطاني ID 443200677" userId="2d5f3d4d-8466-4aa1-ac8a-1cb60ed86c20" providerId="ADAL" clId="{F36EC7D7-806C-D249-9311-AD56BBBF4232}" dt="2023-06-18T11:34:58.978" v="259"/>
          <ac:inkMkLst>
            <pc:docMk/>
            <pc:sldMk cId="0" sldId="312"/>
            <ac:inkMk id="11" creationId="{C342D824-30F2-6BDA-F4E4-AB4BF58263E1}"/>
          </ac:inkMkLst>
        </pc:inkChg>
        <pc:inkChg chg="add del">
          <ac:chgData name="شادن القحطاني ID 443200677" userId="2d5f3d4d-8466-4aa1-ac8a-1cb60ed86c20" providerId="ADAL" clId="{F36EC7D7-806C-D249-9311-AD56BBBF4232}" dt="2023-06-18T11:34:58.978" v="259"/>
          <ac:inkMkLst>
            <pc:docMk/>
            <pc:sldMk cId="0" sldId="312"/>
            <ac:inkMk id="12" creationId="{78F78ADE-8410-587E-9F78-6F273CF989FE}"/>
          </ac:inkMkLst>
        </pc:inkChg>
        <pc:inkChg chg="add del">
          <ac:chgData name="شادن القحطاني ID 443200677" userId="2d5f3d4d-8466-4aa1-ac8a-1cb60ed86c20" providerId="ADAL" clId="{F36EC7D7-806C-D249-9311-AD56BBBF4232}" dt="2023-06-18T11:34:58.978" v="259"/>
          <ac:inkMkLst>
            <pc:docMk/>
            <pc:sldMk cId="0" sldId="312"/>
            <ac:inkMk id="13" creationId="{AC2F95FB-2006-0224-1C30-DA7B741F3E1A}"/>
          </ac:inkMkLst>
        </pc:inkChg>
        <pc:inkChg chg="add del">
          <ac:chgData name="شادن القحطاني ID 443200677" userId="2d5f3d4d-8466-4aa1-ac8a-1cb60ed86c20" providerId="ADAL" clId="{F36EC7D7-806C-D249-9311-AD56BBBF4232}" dt="2023-06-18T11:34:58.978" v="259"/>
          <ac:inkMkLst>
            <pc:docMk/>
            <pc:sldMk cId="0" sldId="312"/>
            <ac:inkMk id="15" creationId="{3CFDFF65-0590-5CF6-06EC-36217203EB28}"/>
          </ac:inkMkLst>
        </pc:inkChg>
        <pc:inkChg chg="add reco">
          <ac:chgData name="شادن القحطاني ID 443200677" userId="2d5f3d4d-8466-4aa1-ac8a-1cb60ed86c20" providerId="ADAL" clId="{F36EC7D7-806C-D249-9311-AD56BBBF4232}" dt="2023-06-18T11:34:58.978" v="259"/>
          <ac:inkMkLst>
            <pc:docMk/>
            <pc:sldMk cId="0" sldId="312"/>
            <ac:inkMk id="16" creationId="{63C9764B-F40B-586B-3E6C-0F3E43426C15}"/>
          </ac:inkMkLst>
        </pc:inkChg>
      </pc:sldChg>
      <pc:sldChg chg="addSp delSp">
        <pc:chgData name="شادن القحطاني ID 443200677" userId="2d5f3d4d-8466-4aa1-ac8a-1cb60ed86c20" providerId="ADAL" clId="{F36EC7D7-806C-D249-9311-AD56BBBF4232}" dt="2023-06-18T11:45:09.135" v="349"/>
        <pc:sldMkLst>
          <pc:docMk/>
          <pc:sldMk cId="0" sldId="313"/>
        </pc:sldMkLst>
        <pc:inkChg chg="add del">
          <ac:chgData name="شادن القحطاني ID 443200677" userId="2d5f3d4d-8466-4aa1-ac8a-1cb60ed86c20" providerId="ADAL" clId="{F36EC7D7-806C-D249-9311-AD56BBBF4232}" dt="2023-06-18T11:42:12.976" v="264"/>
          <ac:inkMkLst>
            <pc:docMk/>
            <pc:sldMk cId="0" sldId="313"/>
            <ac:inkMk id="2" creationId="{1B2945BE-9457-B268-DACC-0154385F621E}"/>
          </ac:inkMkLst>
        </pc:inkChg>
        <pc:inkChg chg="add del">
          <ac:chgData name="شادن القحطاني ID 443200677" userId="2d5f3d4d-8466-4aa1-ac8a-1cb60ed86c20" providerId="ADAL" clId="{F36EC7D7-806C-D249-9311-AD56BBBF4232}" dt="2023-06-18T11:42:12.976" v="264"/>
          <ac:inkMkLst>
            <pc:docMk/>
            <pc:sldMk cId="0" sldId="313"/>
            <ac:inkMk id="3" creationId="{AFCF0791-47C8-8317-E1ED-3C6DA8BAB207}"/>
          </ac:inkMkLst>
        </pc:inkChg>
        <pc:inkChg chg="add del">
          <ac:chgData name="شادن القحطاني ID 443200677" userId="2d5f3d4d-8466-4aa1-ac8a-1cb60ed86c20" providerId="ADAL" clId="{F36EC7D7-806C-D249-9311-AD56BBBF4232}" dt="2023-06-18T11:42:12.976" v="264"/>
          <ac:inkMkLst>
            <pc:docMk/>
            <pc:sldMk cId="0" sldId="313"/>
            <ac:inkMk id="4" creationId="{5B54CAB8-3C56-E07F-1BA8-E67AC8E1B56B}"/>
          </ac:inkMkLst>
        </pc:inkChg>
        <pc:inkChg chg="add del">
          <ac:chgData name="شادن القحطاني ID 443200677" userId="2d5f3d4d-8466-4aa1-ac8a-1cb60ed86c20" providerId="ADAL" clId="{F36EC7D7-806C-D249-9311-AD56BBBF4232}" dt="2023-06-18T11:42:12.976" v="264"/>
          <ac:inkMkLst>
            <pc:docMk/>
            <pc:sldMk cId="0" sldId="313"/>
            <ac:inkMk id="5" creationId="{B8D58E54-8E61-9DE7-F29F-460F26C4711D}"/>
          </ac:inkMkLst>
        </pc:inkChg>
        <pc:inkChg chg="add reco">
          <ac:chgData name="شادن القحطاني ID 443200677" userId="2d5f3d4d-8466-4aa1-ac8a-1cb60ed86c20" providerId="ADAL" clId="{F36EC7D7-806C-D249-9311-AD56BBBF4232}" dt="2023-06-18T11:42:12.976" v="264"/>
          <ac:inkMkLst>
            <pc:docMk/>
            <pc:sldMk cId="0" sldId="313"/>
            <ac:inkMk id="6" creationId="{77956492-F18A-A8E1-7D82-C648BB234235}"/>
          </ac:inkMkLst>
        </pc:inkChg>
        <pc:inkChg chg="add">
          <ac:chgData name="شادن القحطاني ID 443200677" userId="2d5f3d4d-8466-4aa1-ac8a-1cb60ed86c20" providerId="ADAL" clId="{F36EC7D7-806C-D249-9311-AD56BBBF4232}" dt="2023-06-18T11:42:14.077" v="265"/>
          <ac:inkMkLst>
            <pc:docMk/>
            <pc:sldMk cId="0" sldId="313"/>
            <ac:inkMk id="9" creationId="{A9B9D353-9261-C7BA-962C-B00D775F9F29}"/>
          </ac:inkMkLst>
        </pc:inkChg>
        <pc:inkChg chg="add">
          <ac:chgData name="شادن القحطاني ID 443200677" userId="2d5f3d4d-8466-4aa1-ac8a-1cb60ed86c20" providerId="ADAL" clId="{F36EC7D7-806C-D249-9311-AD56BBBF4232}" dt="2023-06-18T11:42:50.022" v="266"/>
          <ac:inkMkLst>
            <pc:docMk/>
            <pc:sldMk cId="0" sldId="313"/>
            <ac:inkMk id="10" creationId="{A6F5693F-0885-BF60-508C-750DC919787A}"/>
          </ac:inkMkLst>
        </pc:inkChg>
        <pc:inkChg chg="add">
          <ac:chgData name="شادن القحطاني ID 443200677" userId="2d5f3d4d-8466-4aa1-ac8a-1cb60ed86c20" providerId="ADAL" clId="{F36EC7D7-806C-D249-9311-AD56BBBF4232}" dt="2023-06-18T11:42:53.391" v="267"/>
          <ac:inkMkLst>
            <pc:docMk/>
            <pc:sldMk cId="0" sldId="313"/>
            <ac:inkMk id="12" creationId="{8A4D1D48-D947-FAB9-6FFE-849B04FB5215}"/>
          </ac:inkMkLst>
        </pc:inkChg>
        <pc:inkChg chg="add del">
          <ac:chgData name="شادن القحطاني ID 443200677" userId="2d5f3d4d-8466-4aa1-ac8a-1cb60ed86c20" providerId="ADAL" clId="{F36EC7D7-806C-D249-9311-AD56BBBF4232}" dt="2023-06-18T11:43:02.119" v="274"/>
          <ac:inkMkLst>
            <pc:docMk/>
            <pc:sldMk cId="0" sldId="313"/>
            <ac:inkMk id="13" creationId="{28F3E03F-FE99-7C96-6E3A-EBC586F2091D}"/>
          </ac:inkMkLst>
        </pc:inkChg>
        <pc:inkChg chg="add del">
          <ac:chgData name="شادن القحطاني ID 443200677" userId="2d5f3d4d-8466-4aa1-ac8a-1cb60ed86c20" providerId="ADAL" clId="{F36EC7D7-806C-D249-9311-AD56BBBF4232}" dt="2023-06-18T11:43:02.119" v="274"/>
          <ac:inkMkLst>
            <pc:docMk/>
            <pc:sldMk cId="0" sldId="313"/>
            <ac:inkMk id="14" creationId="{C5DC9BF6-2321-394E-E70A-0C7515B3AF50}"/>
          </ac:inkMkLst>
        </pc:inkChg>
        <pc:inkChg chg="add del">
          <ac:chgData name="شادن القحطاني ID 443200677" userId="2d5f3d4d-8466-4aa1-ac8a-1cb60ed86c20" providerId="ADAL" clId="{F36EC7D7-806C-D249-9311-AD56BBBF4232}" dt="2023-06-18T11:43:02.119" v="274"/>
          <ac:inkMkLst>
            <pc:docMk/>
            <pc:sldMk cId="0" sldId="313"/>
            <ac:inkMk id="15" creationId="{1524CB5D-1866-3B19-0328-58FFEDA89464}"/>
          </ac:inkMkLst>
        </pc:inkChg>
        <pc:inkChg chg="add del">
          <ac:chgData name="شادن القحطاني ID 443200677" userId="2d5f3d4d-8466-4aa1-ac8a-1cb60ed86c20" providerId="ADAL" clId="{F36EC7D7-806C-D249-9311-AD56BBBF4232}" dt="2023-06-18T11:43:02.119" v="274"/>
          <ac:inkMkLst>
            <pc:docMk/>
            <pc:sldMk cId="0" sldId="313"/>
            <ac:inkMk id="16" creationId="{54509AEB-79C2-5CFF-793C-E0CDA1B296F0}"/>
          </ac:inkMkLst>
        </pc:inkChg>
        <pc:inkChg chg="add del">
          <ac:chgData name="شادن القحطاني ID 443200677" userId="2d5f3d4d-8466-4aa1-ac8a-1cb60ed86c20" providerId="ADAL" clId="{F36EC7D7-806C-D249-9311-AD56BBBF4232}" dt="2023-06-18T11:43:02.119" v="274"/>
          <ac:inkMkLst>
            <pc:docMk/>
            <pc:sldMk cId="0" sldId="313"/>
            <ac:inkMk id="17" creationId="{0A49D211-094B-AFBB-3EC2-0C9975E3DE1F}"/>
          </ac:inkMkLst>
        </pc:inkChg>
        <pc:inkChg chg="add del">
          <ac:chgData name="شادن القحطاني ID 443200677" userId="2d5f3d4d-8466-4aa1-ac8a-1cb60ed86c20" providerId="ADAL" clId="{F36EC7D7-806C-D249-9311-AD56BBBF4232}" dt="2023-06-18T11:43:02.119" v="274"/>
          <ac:inkMkLst>
            <pc:docMk/>
            <pc:sldMk cId="0" sldId="313"/>
            <ac:inkMk id="18" creationId="{BB41DD27-76A4-F570-977B-FC4CB1ADB456}"/>
          </ac:inkMkLst>
        </pc:inkChg>
        <pc:inkChg chg="add reco">
          <ac:chgData name="شادن القحطاني ID 443200677" userId="2d5f3d4d-8466-4aa1-ac8a-1cb60ed86c20" providerId="ADAL" clId="{F36EC7D7-806C-D249-9311-AD56BBBF4232}" dt="2023-06-18T11:43:02.119" v="274"/>
          <ac:inkMkLst>
            <pc:docMk/>
            <pc:sldMk cId="0" sldId="313"/>
            <ac:inkMk id="19" creationId="{B4065C84-B2BD-252D-A8E2-77F938916722}"/>
          </ac:inkMkLst>
        </pc:inkChg>
        <pc:inkChg chg="add del">
          <ac:chgData name="شادن القحطاني ID 443200677" userId="2d5f3d4d-8466-4aa1-ac8a-1cb60ed86c20" providerId="ADAL" clId="{F36EC7D7-806C-D249-9311-AD56BBBF4232}" dt="2023-06-18T11:43:04.378" v="278"/>
          <ac:inkMkLst>
            <pc:docMk/>
            <pc:sldMk cId="0" sldId="313"/>
            <ac:inkMk id="20" creationId="{FBCA260B-BB3E-BEF3-9EAF-82D3526634F7}"/>
          </ac:inkMkLst>
        </pc:inkChg>
        <pc:inkChg chg="add del">
          <ac:chgData name="شادن القحطاني ID 443200677" userId="2d5f3d4d-8466-4aa1-ac8a-1cb60ed86c20" providerId="ADAL" clId="{F36EC7D7-806C-D249-9311-AD56BBBF4232}" dt="2023-06-18T11:43:04.378" v="278"/>
          <ac:inkMkLst>
            <pc:docMk/>
            <pc:sldMk cId="0" sldId="313"/>
            <ac:inkMk id="21" creationId="{BBEAE54D-2117-B711-BC0D-42E867E0BA5C}"/>
          </ac:inkMkLst>
        </pc:inkChg>
        <pc:inkChg chg="add del">
          <ac:chgData name="شادن القحطاني ID 443200677" userId="2d5f3d4d-8466-4aa1-ac8a-1cb60ed86c20" providerId="ADAL" clId="{F36EC7D7-806C-D249-9311-AD56BBBF4232}" dt="2023-06-18T11:43:04.378" v="278"/>
          <ac:inkMkLst>
            <pc:docMk/>
            <pc:sldMk cId="0" sldId="313"/>
            <ac:inkMk id="22" creationId="{15E3D7AB-360F-64A1-C24C-78DA76E1A6FF}"/>
          </ac:inkMkLst>
        </pc:inkChg>
        <pc:inkChg chg="add reco">
          <ac:chgData name="شادن القحطاني ID 443200677" userId="2d5f3d4d-8466-4aa1-ac8a-1cb60ed86c20" providerId="ADAL" clId="{F36EC7D7-806C-D249-9311-AD56BBBF4232}" dt="2023-06-18T11:43:04.378" v="278"/>
          <ac:inkMkLst>
            <pc:docMk/>
            <pc:sldMk cId="0" sldId="313"/>
            <ac:inkMk id="23" creationId="{57517F58-EA13-29F7-B2E9-4B689EF9430A}"/>
          </ac:inkMkLst>
        </pc:inkChg>
        <pc:inkChg chg="add del">
          <ac:chgData name="شادن القحطاني ID 443200677" userId="2d5f3d4d-8466-4aa1-ac8a-1cb60ed86c20" providerId="ADAL" clId="{F36EC7D7-806C-D249-9311-AD56BBBF4232}" dt="2023-06-18T11:43:11.405" v="289"/>
          <ac:inkMkLst>
            <pc:docMk/>
            <pc:sldMk cId="0" sldId="313"/>
            <ac:inkMk id="24" creationId="{55808745-DE48-07E7-E074-DE6AF5332958}"/>
          </ac:inkMkLst>
        </pc:inkChg>
        <pc:inkChg chg="add del">
          <ac:chgData name="شادن القحطاني ID 443200677" userId="2d5f3d4d-8466-4aa1-ac8a-1cb60ed86c20" providerId="ADAL" clId="{F36EC7D7-806C-D249-9311-AD56BBBF4232}" dt="2023-06-18T11:43:11.405" v="289"/>
          <ac:inkMkLst>
            <pc:docMk/>
            <pc:sldMk cId="0" sldId="313"/>
            <ac:inkMk id="25" creationId="{B78EB4E3-6BDD-016A-976A-3E2DA1988107}"/>
          </ac:inkMkLst>
        </pc:inkChg>
        <pc:inkChg chg="add del">
          <ac:chgData name="شادن القحطاني ID 443200677" userId="2d5f3d4d-8466-4aa1-ac8a-1cb60ed86c20" providerId="ADAL" clId="{F36EC7D7-806C-D249-9311-AD56BBBF4232}" dt="2023-06-18T11:43:11.405" v="289"/>
          <ac:inkMkLst>
            <pc:docMk/>
            <pc:sldMk cId="0" sldId="313"/>
            <ac:inkMk id="26" creationId="{DD85E65D-7FFD-8300-7C61-67B34C4A2A8F}"/>
          </ac:inkMkLst>
        </pc:inkChg>
        <pc:inkChg chg="add del">
          <ac:chgData name="شادن القحطاني ID 443200677" userId="2d5f3d4d-8466-4aa1-ac8a-1cb60ed86c20" providerId="ADAL" clId="{F36EC7D7-806C-D249-9311-AD56BBBF4232}" dt="2023-06-18T11:43:11.405" v="289"/>
          <ac:inkMkLst>
            <pc:docMk/>
            <pc:sldMk cId="0" sldId="313"/>
            <ac:inkMk id="27" creationId="{FA481EA7-6961-68EE-70A9-3C39D9C4B46A}"/>
          </ac:inkMkLst>
        </pc:inkChg>
        <pc:inkChg chg="add del">
          <ac:chgData name="شادن القحطاني ID 443200677" userId="2d5f3d4d-8466-4aa1-ac8a-1cb60ed86c20" providerId="ADAL" clId="{F36EC7D7-806C-D249-9311-AD56BBBF4232}" dt="2023-06-18T11:43:11.405" v="289"/>
          <ac:inkMkLst>
            <pc:docMk/>
            <pc:sldMk cId="0" sldId="313"/>
            <ac:inkMk id="28" creationId="{BAAC43A4-2E56-6FF2-A3B1-11D32E3E8EC1}"/>
          </ac:inkMkLst>
        </pc:inkChg>
        <pc:inkChg chg="add del">
          <ac:chgData name="شادن القحطاني ID 443200677" userId="2d5f3d4d-8466-4aa1-ac8a-1cb60ed86c20" providerId="ADAL" clId="{F36EC7D7-806C-D249-9311-AD56BBBF4232}" dt="2023-06-18T11:43:11.405" v="289"/>
          <ac:inkMkLst>
            <pc:docMk/>
            <pc:sldMk cId="0" sldId="313"/>
            <ac:inkMk id="29" creationId="{F38C00CA-B9A0-D471-6838-47F4D34B0A64}"/>
          </ac:inkMkLst>
        </pc:inkChg>
        <pc:inkChg chg="add del">
          <ac:chgData name="شادن القحطاني ID 443200677" userId="2d5f3d4d-8466-4aa1-ac8a-1cb60ed86c20" providerId="ADAL" clId="{F36EC7D7-806C-D249-9311-AD56BBBF4232}" dt="2023-06-18T11:43:11.405" v="289"/>
          <ac:inkMkLst>
            <pc:docMk/>
            <pc:sldMk cId="0" sldId="313"/>
            <ac:inkMk id="30" creationId="{848411BB-459C-00BC-3384-2A3705F2BCB9}"/>
          </ac:inkMkLst>
        </pc:inkChg>
        <pc:inkChg chg="add del">
          <ac:chgData name="شادن القحطاني ID 443200677" userId="2d5f3d4d-8466-4aa1-ac8a-1cb60ed86c20" providerId="ADAL" clId="{F36EC7D7-806C-D249-9311-AD56BBBF4232}" dt="2023-06-18T11:43:11.405" v="289"/>
          <ac:inkMkLst>
            <pc:docMk/>
            <pc:sldMk cId="0" sldId="313"/>
            <ac:inkMk id="31" creationId="{DBC9A2E3-B63F-B274-87DF-3830307D87FA}"/>
          </ac:inkMkLst>
        </pc:inkChg>
        <pc:inkChg chg="add del">
          <ac:chgData name="شادن القحطاني ID 443200677" userId="2d5f3d4d-8466-4aa1-ac8a-1cb60ed86c20" providerId="ADAL" clId="{F36EC7D7-806C-D249-9311-AD56BBBF4232}" dt="2023-06-18T11:43:11.405" v="289"/>
          <ac:inkMkLst>
            <pc:docMk/>
            <pc:sldMk cId="0" sldId="313"/>
            <ac:inkMk id="32" creationId="{6BC4D7D9-DC5B-723A-C719-F2AB43B5112D}"/>
          </ac:inkMkLst>
        </pc:inkChg>
        <pc:inkChg chg="add del">
          <ac:chgData name="شادن القحطاني ID 443200677" userId="2d5f3d4d-8466-4aa1-ac8a-1cb60ed86c20" providerId="ADAL" clId="{F36EC7D7-806C-D249-9311-AD56BBBF4232}" dt="2023-06-18T11:43:11.405" v="289"/>
          <ac:inkMkLst>
            <pc:docMk/>
            <pc:sldMk cId="0" sldId="313"/>
            <ac:inkMk id="33" creationId="{B41EEA63-04BE-056A-0454-ED63C9B86F16}"/>
          </ac:inkMkLst>
        </pc:inkChg>
        <pc:inkChg chg="add reco">
          <ac:chgData name="شادن القحطاني ID 443200677" userId="2d5f3d4d-8466-4aa1-ac8a-1cb60ed86c20" providerId="ADAL" clId="{F36EC7D7-806C-D249-9311-AD56BBBF4232}" dt="2023-06-18T11:43:11.405" v="289"/>
          <ac:inkMkLst>
            <pc:docMk/>
            <pc:sldMk cId="0" sldId="313"/>
            <ac:inkMk id="34" creationId="{704F8244-AE08-288E-4D98-46B7628B4B36}"/>
          </ac:inkMkLst>
        </pc:inkChg>
        <pc:inkChg chg="add">
          <ac:chgData name="شادن القحطاني ID 443200677" userId="2d5f3d4d-8466-4aa1-ac8a-1cb60ed86c20" providerId="ADAL" clId="{F36EC7D7-806C-D249-9311-AD56BBBF4232}" dt="2023-06-18T11:43:28.518" v="290"/>
          <ac:inkMkLst>
            <pc:docMk/>
            <pc:sldMk cId="0" sldId="313"/>
            <ac:inkMk id="35" creationId="{63C5F52B-C75D-1A33-0765-9DD85080E21A}"/>
          </ac:inkMkLst>
        </pc:inkChg>
        <pc:inkChg chg="add">
          <ac:chgData name="شادن القحطاني ID 443200677" userId="2d5f3d4d-8466-4aa1-ac8a-1cb60ed86c20" providerId="ADAL" clId="{F36EC7D7-806C-D249-9311-AD56BBBF4232}" dt="2023-06-18T11:43:29.955" v="291"/>
          <ac:inkMkLst>
            <pc:docMk/>
            <pc:sldMk cId="0" sldId="313"/>
            <ac:inkMk id="36" creationId="{77BC250A-17F3-6A37-3B6A-C4B299611646}"/>
          </ac:inkMkLst>
        </pc:inkChg>
        <pc:inkChg chg="add del">
          <ac:chgData name="شادن القحطاني ID 443200677" userId="2d5f3d4d-8466-4aa1-ac8a-1cb60ed86c20" providerId="ADAL" clId="{F36EC7D7-806C-D249-9311-AD56BBBF4232}" dt="2023-06-18T11:43:34.958" v="298"/>
          <ac:inkMkLst>
            <pc:docMk/>
            <pc:sldMk cId="0" sldId="313"/>
            <ac:inkMk id="37" creationId="{F0BB55E8-5B12-2F81-3A4C-F1BF12972DF7}"/>
          </ac:inkMkLst>
        </pc:inkChg>
        <pc:inkChg chg="add del">
          <ac:chgData name="شادن القحطاني ID 443200677" userId="2d5f3d4d-8466-4aa1-ac8a-1cb60ed86c20" providerId="ADAL" clId="{F36EC7D7-806C-D249-9311-AD56BBBF4232}" dt="2023-06-18T11:43:34.958" v="298"/>
          <ac:inkMkLst>
            <pc:docMk/>
            <pc:sldMk cId="0" sldId="313"/>
            <ac:inkMk id="38" creationId="{5BA73534-0514-0A10-AA87-C3D7B3D72F18}"/>
          </ac:inkMkLst>
        </pc:inkChg>
        <pc:inkChg chg="add del">
          <ac:chgData name="شادن القحطاني ID 443200677" userId="2d5f3d4d-8466-4aa1-ac8a-1cb60ed86c20" providerId="ADAL" clId="{F36EC7D7-806C-D249-9311-AD56BBBF4232}" dt="2023-06-18T11:43:34.958" v="298"/>
          <ac:inkMkLst>
            <pc:docMk/>
            <pc:sldMk cId="0" sldId="313"/>
            <ac:inkMk id="39" creationId="{6B277EB5-B7BF-252D-4D6C-7C3CBF89E3C2}"/>
          </ac:inkMkLst>
        </pc:inkChg>
        <pc:inkChg chg="add del">
          <ac:chgData name="شادن القحطاني ID 443200677" userId="2d5f3d4d-8466-4aa1-ac8a-1cb60ed86c20" providerId="ADAL" clId="{F36EC7D7-806C-D249-9311-AD56BBBF4232}" dt="2023-06-18T11:43:34.958" v="298"/>
          <ac:inkMkLst>
            <pc:docMk/>
            <pc:sldMk cId="0" sldId="313"/>
            <ac:inkMk id="40" creationId="{D40CC16B-E373-0990-B74A-343AC61D66B4}"/>
          </ac:inkMkLst>
        </pc:inkChg>
        <pc:inkChg chg="add del">
          <ac:chgData name="شادن القحطاني ID 443200677" userId="2d5f3d4d-8466-4aa1-ac8a-1cb60ed86c20" providerId="ADAL" clId="{F36EC7D7-806C-D249-9311-AD56BBBF4232}" dt="2023-06-18T11:43:34.958" v="298"/>
          <ac:inkMkLst>
            <pc:docMk/>
            <pc:sldMk cId="0" sldId="313"/>
            <ac:inkMk id="41" creationId="{9F6737D8-A62D-BD81-8BE5-15BAFBF01A80}"/>
          </ac:inkMkLst>
        </pc:inkChg>
        <pc:inkChg chg="add del">
          <ac:chgData name="شادن القحطاني ID 443200677" userId="2d5f3d4d-8466-4aa1-ac8a-1cb60ed86c20" providerId="ADAL" clId="{F36EC7D7-806C-D249-9311-AD56BBBF4232}" dt="2023-06-18T11:43:34.958" v="298"/>
          <ac:inkMkLst>
            <pc:docMk/>
            <pc:sldMk cId="0" sldId="313"/>
            <ac:inkMk id="42" creationId="{F4F842FD-9AA5-7B12-B5F0-DBE7AD90A6F0}"/>
          </ac:inkMkLst>
        </pc:inkChg>
        <pc:inkChg chg="add reco">
          <ac:chgData name="شادن القحطاني ID 443200677" userId="2d5f3d4d-8466-4aa1-ac8a-1cb60ed86c20" providerId="ADAL" clId="{F36EC7D7-806C-D249-9311-AD56BBBF4232}" dt="2023-06-18T11:43:34.958" v="298"/>
          <ac:inkMkLst>
            <pc:docMk/>
            <pc:sldMk cId="0" sldId="313"/>
            <ac:inkMk id="43" creationId="{DE93CBFC-2726-ACBE-FB38-C7E369AC3287}"/>
          </ac:inkMkLst>
        </pc:inkChg>
        <pc:inkChg chg="add del">
          <ac:chgData name="شادن القحطاني ID 443200677" userId="2d5f3d4d-8466-4aa1-ac8a-1cb60ed86c20" providerId="ADAL" clId="{F36EC7D7-806C-D249-9311-AD56BBBF4232}" dt="2023-06-18T11:43:42.709" v="311"/>
          <ac:inkMkLst>
            <pc:docMk/>
            <pc:sldMk cId="0" sldId="313"/>
            <ac:inkMk id="44" creationId="{9CBB75D9-4262-9FE5-CE0A-60FB9C0D2534}"/>
          </ac:inkMkLst>
        </pc:inkChg>
        <pc:inkChg chg="add del">
          <ac:chgData name="شادن القحطاني ID 443200677" userId="2d5f3d4d-8466-4aa1-ac8a-1cb60ed86c20" providerId="ADAL" clId="{F36EC7D7-806C-D249-9311-AD56BBBF4232}" dt="2023-06-18T11:43:42.709" v="311"/>
          <ac:inkMkLst>
            <pc:docMk/>
            <pc:sldMk cId="0" sldId="313"/>
            <ac:inkMk id="45" creationId="{932F8AFD-00A6-3B5C-2293-B9D783185215}"/>
          </ac:inkMkLst>
        </pc:inkChg>
        <pc:inkChg chg="add del">
          <ac:chgData name="شادن القحطاني ID 443200677" userId="2d5f3d4d-8466-4aa1-ac8a-1cb60ed86c20" providerId="ADAL" clId="{F36EC7D7-806C-D249-9311-AD56BBBF4232}" dt="2023-06-18T11:43:42.709" v="311"/>
          <ac:inkMkLst>
            <pc:docMk/>
            <pc:sldMk cId="0" sldId="313"/>
            <ac:inkMk id="46" creationId="{3EED9B88-782D-BE05-E8A5-09A19CDB8C3B}"/>
          </ac:inkMkLst>
        </pc:inkChg>
        <pc:inkChg chg="add del">
          <ac:chgData name="شادن القحطاني ID 443200677" userId="2d5f3d4d-8466-4aa1-ac8a-1cb60ed86c20" providerId="ADAL" clId="{F36EC7D7-806C-D249-9311-AD56BBBF4232}" dt="2023-06-18T11:43:42.709" v="311"/>
          <ac:inkMkLst>
            <pc:docMk/>
            <pc:sldMk cId="0" sldId="313"/>
            <ac:inkMk id="47" creationId="{8521CB21-E8D1-EE60-7087-65A11420F47F}"/>
          </ac:inkMkLst>
        </pc:inkChg>
        <pc:inkChg chg="add del">
          <ac:chgData name="شادن القحطاني ID 443200677" userId="2d5f3d4d-8466-4aa1-ac8a-1cb60ed86c20" providerId="ADAL" clId="{F36EC7D7-806C-D249-9311-AD56BBBF4232}" dt="2023-06-18T11:43:42.709" v="311"/>
          <ac:inkMkLst>
            <pc:docMk/>
            <pc:sldMk cId="0" sldId="313"/>
            <ac:inkMk id="48" creationId="{9402B1AE-9AC2-9DF0-5437-E097AA4D075B}"/>
          </ac:inkMkLst>
        </pc:inkChg>
        <pc:inkChg chg="add del">
          <ac:chgData name="شادن القحطاني ID 443200677" userId="2d5f3d4d-8466-4aa1-ac8a-1cb60ed86c20" providerId="ADAL" clId="{F36EC7D7-806C-D249-9311-AD56BBBF4232}" dt="2023-06-18T11:43:42.709" v="311"/>
          <ac:inkMkLst>
            <pc:docMk/>
            <pc:sldMk cId="0" sldId="313"/>
            <ac:inkMk id="49" creationId="{42E9922E-35D1-3DF7-2C9F-7665B69F0ED5}"/>
          </ac:inkMkLst>
        </pc:inkChg>
        <pc:inkChg chg="add del">
          <ac:chgData name="شادن القحطاني ID 443200677" userId="2d5f3d4d-8466-4aa1-ac8a-1cb60ed86c20" providerId="ADAL" clId="{F36EC7D7-806C-D249-9311-AD56BBBF4232}" dt="2023-06-18T11:43:42.709" v="311"/>
          <ac:inkMkLst>
            <pc:docMk/>
            <pc:sldMk cId="0" sldId="313"/>
            <ac:inkMk id="50" creationId="{08A6D011-E1A5-EA2D-92A9-A1068058BD99}"/>
          </ac:inkMkLst>
        </pc:inkChg>
        <pc:inkChg chg="add del">
          <ac:chgData name="شادن القحطاني ID 443200677" userId="2d5f3d4d-8466-4aa1-ac8a-1cb60ed86c20" providerId="ADAL" clId="{F36EC7D7-806C-D249-9311-AD56BBBF4232}" dt="2023-06-18T11:43:42.709" v="311"/>
          <ac:inkMkLst>
            <pc:docMk/>
            <pc:sldMk cId="0" sldId="313"/>
            <ac:inkMk id="51" creationId="{0D6FD540-CCF3-AAB1-EF12-76A54C98E838}"/>
          </ac:inkMkLst>
        </pc:inkChg>
        <pc:inkChg chg="add del">
          <ac:chgData name="شادن القحطاني ID 443200677" userId="2d5f3d4d-8466-4aa1-ac8a-1cb60ed86c20" providerId="ADAL" clId="{F36EC7D7-806C-D249-9311-AD56BBBF4232}" dt="2023-06-18T11:43:43.015" v="313"/>
          <ac:inkMkLst>
            <pc:docMk/>
            <pc:sldMk cId="0" sldId="313"/>
            <ac:inkMk id="52" creationId="{B7958E01-80C0-8DCB-CBF3-F46E75BA3DA6}"/>
          </ac:inkMkLst>
        </pc:inkChg>
        <pc:inkChg chg="add del">
          <ac:chgData name="شادن القحطاني ID 443200677" userId="2d5f3d4d-8466-4aa1-ac8a-1cb60ed86c20" providerId="ADAL" clId="{F36EC7D7-806C-D249-9311-AD56BBBF4232}" dt="2023-06-18T11:43:42.847" v="312"/>
          <ac:inkMkLst>
            <pc:docMk/>
            <pc:sldMk cId="0" sldId="313"/>
            <ac:inkMk id="53" creationId="{150F27CE-80FA-1C46-4593-4FAF131D4E92}"/>
          </ac:inkMkLst>
        </pc:inkChg>
        <pc:inkChg chg="add del">
          <ac:chgData name="شادن القحطاني ID 443200677" userId="2d5f3d4d-8466-4aa1-ac8a-1cb60ed86c20" providerId="ADAL" clId="{F36EC7D7-806C-D249-9311-AD56BBBF4232}" dt="2023-06-18T11:43:42.709" v="311"/>
          <ac:inkMkLst>
            <pc:docMk/>
            <pc:sldMk cId="0" sldId="313"/>
            <ac:inkMk id="54" creationId="{E3FA1705-3790-7827-3A0A-86CC2CB53025}"/>
          </ac:inkMkLst>
        </pc:inkChg>
        <pc:inkChg chg="add del reco">
          <ac:chgData name="شادن القحطاني ID 443200677" userId="2d5f3d4d-8466-4aa1-ac8a-1cb60ed86c20" providerId="ADAL" clId="{F36EC7D7-806C-D249-9311-AD56BBBF4232}" dt="2023-06-18T11:43:42.709" v="311"/>
          <ac:inkMkLst>
            <pc:docMk/>
            <pc:sldMk cId="0" sldId="313"/>
            <ac:inkMk id="55" creationId="{B96F2B37-4319-3380-54B1-C374B867B6C4}"/>
          </ac:inkMkLst>
        </pc:inkChg>
        <pc:inkChg chg="add del">
          <ac:chgData name="شادن القحطاني ID 443200677" userId="2d5f3d4d-8466-4aa1-ac8a-1cb60ed86c20" providerId="ADAL" clId="{F36EC7D7-806C-D249-9311-AD56BBBF4232}" dt="2023-06-18T11:43:47.778" v="319"/>
          <ac:inkMkLst>
            <pc:docMk/>
            <pc:sldMk cId="0" sldId="313"/>
            <ac:inkMk id="56" creationId="{7777E02B-4583-A270-5BFB-946B18233081}"/>
          </ac:inkMkLst>
        </pc:inkChg>
        <pc:inkChg chg="add del">
          <ac:chgData name="شادن القحطاني ID 443200677" userId="2d5f3d4d-8466-4aa1-ac8a-1cb60ed86c20" providerId="ADAL" clId="{F36EC7D7-806C-D249-9311-AD56BBBF4232}" dt="2023-06-18T11:43:47.778" v="319"/>
          <ac:inkMkLst>
            <pc:docMk/>
            <pc:sldMk cId="0" sldId="313"/>
            <ac:inkMk id="57" creationId="{84B3EEF1-8384-8226-4D3F-414F4112987F}"/>
          </ac:inkMkLst>
        </pc:inkChg>
        <pc:inkChg chg="add del">
          <ac:chgData name="شادن القحطاني ID 443200677" userId="2d5f3d4d-8466-4aa1-ac8a-1cb60ed86c20" providerId="ADAL" clId="{F36EC7D7-806C-D249-9311-AD56BBBF4232}" dt="2023-06-18T11:43:47.778" v="319"/>
          <ac:inkMkLst>
            <pc:docMk/>
            <pc:sldMk cId="0" sldId="313"/>
            <ac:inkMk id="58" creationId="{69CD0887-1E18-A183-ABCD-3FF13FC1B745}"/>
          </ac:inkMkLst>
        </pc:inkChg>
        <pc:inkChg chg="add del">
          <ac:chgData name="شادن القحطاني ID 443200677" userId="2d5f3d4d-8466-4aa1-ac8a-1cb60ed86c20" providerId="ADAL" clId="{F36EC7D7-806C-D249-9311-AD56BBBF4232}" dt="2023-06-18T11:43:47.778" v="319"/>
          <ac:inkMkLst>
            <pc:docMk/>
            <pc:sldMk cId="0" sldId="313"/>
            <ac:inkMk id="59" creationId="{B47A9A24-2624-8E77-9F3D-162A495F9ED9}"/>
          </ac:inkMkLst>
        </pc:inkChg>
        <pc:inkChg chg="add del">
          <ac:chgData name="شادن القحطاني ID 443200677" userId="2d5f3d4d-8466-4aa1-ac8a-1cb60ed86c20" providerId="ADAL" clId="{F36EC7D7-806C-D249-9311-AD56BBBF4232}" dt="2023-06-18T11:43:47.778" v="319"/>
          <ac:inkMkLst>
            <pc:docMk/>
            <pc:sldMk cId="0" sldId="313"/>
            <ac:inkMk id="60" creationId="{A2870B13-8F55-5077-F125-FD0955D13766}"/>
          </ac:inkMkLst>
        </pc:inkChg>
        <pc:inkChg chg="add reco">
          <ac:chgData name="شادن القحطاني ID 443200677" userId="2d5f3d4d-8466-4aa1-ac8a-1cb60ed86c20" providerId="ADAL" clId="{F36EC7D7-806C-D249-9311-AD56BBBF4232}" dt="2023-06-18T11:43:47.778" v="319"/>
          <ac:inkMkLst>
            <pc:docMk/>
            <pc:sldMk cId="0" sldId="313"/>
            <ac:inkMk id="61" creationId="{7C6CF3C8-BD3D-5790-670C-58320B55A686}"/>
          </ac:inkMkLst>
        </pc:inkChg>
        <pc:inkChg chg="add del">
          <ac:chgData name="شادن القحطاني ID 443200677" userId="2d5f3d4d-8466-4aa1-ac8a-1cb60ed86c20" providerId="ADAL" clId="{F36EC7D7-806C-D249-9311-AD56BBBF4232}" dt="2023-06-18T11:43:51.708" v="329"/>
          <ac:inkMkLst>
            <pc:docMk/>
            <pc:sldMk cId="0" sldId="313"/>
            <ac:inkMk id="62" creationId="{F77C687C-A92C-294F-1F9E-B6D04523E6F8}"/>
          </ac:inkMkLst>
        </pc:inkChg>
        <pc:inkChg chg="add del">
          <ac:chgData name="شادن القحطاني ID 443200677" userId="2d5f3d4d-8466-4aa1-ac8a-1cb60ed86c20" providerId="ADAL" clId="{F36EC7D7-806C-D249-9311-AD56BBBF4232}" dt="2023-06-18T11:43:51.708" v="329"/>
          <ac:inkMkLst>
            <pc:docMk/>
            <pc:sldMk cId="0" sldId="313"/>
            <ac:inkMk id="63" creationId="{C5388186-9EF7-0CC4-D5AA-6F0DBDC293E5}"/>
          </ac:inkMkLst>
        </pc:inkChg>
        <pc:inkChg chg="add del">
          <ac:chgData name="شادن القحطاني ID 443200677" userId="2d5f3d4d-8466-4aa1-ac8a-1cb60ed86c20" providerId="ADAL" clId="{F36EC7D7-806C-D249-9311-AD56BBBF4232}" dt="2023-06-18T11:43:51.708" v="329"/>
          <ac:inkMkLst>
            <pc:docMk/>
            <pc:sldMk cId="0" sldId="313"/>
            <ac:inkMk id="26624" creationId="{CAFDACAE-9996-1959-A744-FFD056131E17}"/>
          </ac:inkMkLst>
        </pc:inkChg>
        <pc:inkChg chg="add del">
          <ac:chgData name="شادن القحطاني ID 443200677" userId="2d5f3d4d-8466-4aa1-ac8a-1cb60ed86c20" providerId="ADAL" clId="{F36EC7D7-806C-D249-9311-AD56BBBF4232}" dt="2023-06-18T11:43:51.708" v="329"/>
          <ac:inkMkLst>
            <pc:docMk/>
            <pc:sldMk cId="0" sldId="313"/>
            <ac:inkMk id="26625" creationId="{4BFD3967-FE75-40CD-B066-579248CE1D06}"/>
          </ac:inkMkLst>
        </pc:inkChg>
        <pc:inkChg chg="add del">
          <ac:chgData name="شادن القحطاني ID 443200677" userId="2d5f3d4d-8466-4aa1-ac8a-1cb60ed86c20" providerId="ADAL" clId="{F36EC7D7-806C-D249-9311-AD56BBBF4232}" dt="2023-06-18T11:43:51.708" v="329"/>
          <ac:inkMkLst>
            <pc:docMk/>
            <pc:sldMk cId="0" sldId="313"/>
            <ac:inkMk id="26626" creationId="{16730B44-DB67-BDE6-FC43-472A3985A502}"/>
          </ac:inkMkLst>
        </pc:inkChg>
        <pc:inkChg chg="add del">
          <ac:chgData name="شادن القحطاني ID 443200677" userId="2d5f3d4d-8466-4aa1-ac8a-1cb60ed86c20" providerId="ADAL" clId="{F36EC7D7-806C-D249-9311-AD56BBBF4232}" dt="2023-06-18T11:43:51.708" v="329"/>
          <ac:inkMkLst>
            <pc:docMk/>
            <pc:sldMk cId="0" sldId="313"/>
            <ac:inkMk id="26627" creationId="{E68B7449-D724-486F-51EF-A7B833F872C4}"/>
          </ac:inkMkLst>
        </pc:inkChg>
        <pc:inkChg chg="add del">
          <ac:chgData name="شادن القحطاني ID 443200677" userId="2d5f3d4d-8466-4aa1-ac8a-1cb60ed86c20" providerId="ADAL" clId="{F36EC7D7-806C-D249-9311-AD56BBBF4232}" dt="2023-06-18T11:43:51.708" v="329"/>
          <ac:inkMkLst>
            <pc:docMk/>
            <pc:sldMk cId="0" sldId="313"/>
            <ac:inkMk id="26628" creationId="{9A5BA7F3-3306-BA5B-8CD4-7DB459CEE05D}"/>
          </ac:inkMkLst>
        </pc:inkChg>
        <pc:inkChg chg="add del">
          <ac:chgData name="شادن القحطاني ID 443200677" userId="2d5f3d4d-8466-4aa1-ac8a-1cb60ed86c20" providerId="ADAL" clId="{F36EC7D7-806C-D249-9311-AD56BBBF4232}" dt="2023-06-18T11:43:51.708" v="329"/>
          <ac:inkMkLst>
            <pc:docMk/>
            <pc:sldMk cId="0" sldId="313"/>
            <ac:inkMk id="26629" creationId="{78102277-A223-E833-219F-855116C87655}"/>
          </ac:inkMkLst>
        </pc:inkChg>
        <pc:inkChg chg="add del">
          <ac:chgData name="شادن القحطاني ID 443200677" userId="2d5f3d4d-8466-4aa1-ac8a-1cb60ed86c20" providerId="ADAL" clId="{F36EC7D7-806C-D249-9311-AD56BBBF4232}" dt="2023-06-18T11:43:51.708" v="329"/>
          <ac:inkMkLst>
            <pc:docMk/>
            <pc:sldMk cId="0" sldId="313"/>
            <ac:inkMk id="26630" creationId="{CDFE6A67-F92E-9584-51EE-B2E88E9332C8}"/>
          </ac:inkMkLst>
        </pc:inkChg>
        <pc:inkChg chg="add reco">
          <ac:chgData name="شادن القحطاني ID 443200677" userId="2d5f3d4d-8466-4aa1-ac8a-1cb60ed86c20" providerId="ADAL" clId="{F36EC7D7-806C-D249-9311-AD56BBBF4232}" dt="2023-06-18T11:43:51.708" v="329"/>
          <ac:inkMkLst>
            <pc:docMk/>
            <pc:sldMk cId="0" sldId="313"/>
            <ac:inkMk id="26631" creationId="{0B48344B-A19A-8232-F090-2F3AB51506EA}"/>
          </ac:inkMkLst>
        </pc:inkChg>
        <pc:inkChg chg="add del">
          <ac:chgData name="شادن القحطاني ID 443200677" userId="2d5f3d4d-8466-4aa1-ac8a-1cb60ed86c20" providerId="ADAL" clId="{F36EC7D7-806C-D249-9311-AD56BBBF4232}" dt="2023-06-18T11:43:55.096" v="337"/>
          <ac:inkMkLst>
            <pc:docMk/>
            <pc:sldMk cId="0" sldId="313"/>
            <ac:inkMk id="26634" creationId="{7A479277-12FC-34CF-D237-DD365FFEDD3C}"/>
          </ac:inkMkLst>
        </pc:inkChg>
        <pc:inkChg chg="add del">
          <ac:chgData name="شادن القحطاني ID 443200677" userId="2d5f3d4d-8466-4aa1-ac8a-1cb60ed86c20" providerId="ADAL" clId="{F36EC7D7-806C-D249-9311-AD56BBBF4232}" dt="2023-06-18T11:43:55.096" v="337"/>
          <ac:inkMkLst>
            <pc:docMk/>
            <pc:sldMk cId="0" sldId="313"/>
            <ac:inkMk id="26635" creationId="{D9BFF858-51AA-101E-122F-7157D706FAF0}"/>
          </ac:inkMkLst>
        </pc:inkChg>
        <pc:inkChg chg="add del">
          <ac:chgData name="شادن القحطاني ID 443200677" userId="2d5f3d4d-8466-4aa1-ac8a-1cb60ed86c20" providerId="ADAL" clId="{F36EC7D7-806C-D249-9311-AD56BBBF4232}" dt="2023-06-18T11:43:55.096" v="337"/>
          <ac:inkMkLst>
            <pc:docMk/>
            <pc:sldMk cId="0" sldId="313"/>
            <ac:inkMk id="26636" creationId="{FD6219B5-E1B4-475A-E134-1E7B9203579B}"/>
          </ac:inkMkLst>
        </pc:inkChg>
        <pc:inkChg chg="add del">
          <ac:chgData name="شادن القحطاني ID 443200677" userId="2d5f3d4d-8466-4aa1-ac8a-1cb60ed86c20" providerId="ADAL" clId="{F36EC7D7-806C-D249-9311-AD56BBBF4232}" dt="2023-06-18T11:43:55.096" v="337"/>
          <ac:inkMkLst>
            <pc:docMk/>
            <pc:sldMk cId="0" sldId="313"/>
            <ac:inkMk id="26637" creationId="{39D54D3A-F0B0-631A-5C09-4E35B8FFEB5F}"/>
          </ac:inkMkLst>
        </pc:inkChg>
        <pc:inkChg chg="add del">
          <ac:chgData name="شادن القحطاني ID 443200677" userId="2d5f3d4d-8466-4aa1-ac8a-1cb60ed86c20" providerId="ADAL" clId="{F36EC7D7-806C-D249-9311-AD56BBBF4232}" dt="2023-06-18T11:43:55.096" v="337"/>
          <ac:inkMkLst>
            <pc:docMk/>
            <pc:sldMk cId="0" sldId="313"/>
            <ac:inkMk id="26638" creationId="{63B26CFE-0F0E-06AF-D33B-4F2E0872AA30}"/>
          </ac:inkMkLst>
        </pc:inkChg>
        <pc:inkChg chg="add del">
          <ac:chgData name="شادن القحطاني ID 443200677" userId="2d5f3d4d-8466-4aa1-ac8a-1cb60ed86c20" providerId="ADAL" clId="{F36EC7D7-806C-D249-9311-AD56BBBF4232}" dt="2023-06-18T11:43:55.096" v="337"/>
          <ac:inkMkLst>
            <pc:docMk/>
            <pc:sldMk cId="0" sldId="313"/>
            <ac:inkMk id="26639" creationId="{02BA6D0C-251C-D1D2-5E0D-1BA0655D5B66}"/>
          </ac:inkMkLst>
        </pc:inkChg>
        <pc:inkChg chg="add del">
          <ac:chgData name="شادن القحطاني ID 443200677" userId="2d5f3d4d-8466-4aa1-ac8a-1cb60ed86c20" providerId="ADAL" clId="{F36EC7D7-806C-D249-9311-AD56BBBF4232}" dt="2023-06-18T11:43:55.096" v="337"/>
          <ac:inkMkLst>
            <pc:docMk/>
            <pc:sldMk cId="0" sldId="313"/>
            <ac:inkMk id="26640" creationId="{FC03D3D2-8B5D-4E65-0F7D-52E9ACC43A13}"/>
          </ac:inkMkLst>
        </pc:inkChg>
        <pc:inkChg chg="add reco">
          <ac:chgData name="شادن القحطاني ID 443200677" userId="2d5f3d4d-8466-4aa1-ac8a-1cb60ed86c20" providerId="ADAL" clId="{F36EC7D7-806C-D249-9311-AD56BBBF4232}" dt="2023-06-18T11:43:55.096" v="337"/>
          <ac:inkMkLst>
            <pc:docMk/>
            <pc:sldMk cId="0" sldId="313"/>
            <ac:inkMk id="26641" creationId="{C641185F-6AD5-A498-DFCC-2C83151349F1}"/>
          </ac:inkMkLst>
        </pc:inkChg>
        <pc:inkChg chg="add del">
          <ac:chgData name="شادن القحطاني ID 443200677" userId="2d5f3d4d-8466-4aa1-ac8a-1cb60ed86c20" providerId="ADAL" clId="{F36EC7D7-806C-D249-9311-AD56BBBF4232}" dt="2023-06-18T11:44:04.002" v="340"/>
          <ac:inkMkLst>
            <pc:docMk/>
            <pc:sldMk cId="0" sldId="313"/>
            <ac:inkMk id="26642" creationId="{516DF7F7-3382-2CF7-2582-2C6831B1ED1C}"/>
          </ac:inkMkLst>
        </pc:inkChg>
        <pc:inkChg chg="add del">
          <ac:chgData name="شادن القحطاني ID 443200677" userId="2d5f3d4d-8466-4aa1-ac8a-1cb60ed86c20" providerId="ADAL" clId="{F36EC7D7-806C-D249-9311-AD56BBBF4232}" dt="2023-06-18T11:44:04.002" v="340"/>
          <ac:inkMkLst>
            <pc:docMk/>
            <pc:sldMk cId="0" sldId="313"/>
            <ac:inkMk id="26643" creationId="{B8380A4A-8ED5-D5F3-1B60-B32564C22F2E}"/>
          </ac:inkMkLst>
        </pc:inkChg>
        <pc:inkChg chg="add reco">
          <ac:chgData name="شادن القحطاني ID 443200677" userId="2d5f3d4d-8466-4aa1-ac8a-1cb60ed86c20" providerId="ADAL" clId="{F36EC7D7-806C-D249-9311-AD56BBBF4232}" dt="2023-06-18T11:44:04.002" v="340"/>
          <ac:inkMkLst>
            <pc:docMk/>
            <pc:sldMk cId="0" sldId="313"/>
            <ac:inkMk id="26644" creationId="{D1B262AE-4294-2F06-19DB-1421890F6885}"/>
          </ac:inkMkLst>
        </pc:inkChg>
        <pc:inkChg chg="add">
          <ac:chgData name="شادن القحطاني ID 443200677" userId="2d5f3d4d-8466-4aa1-ac8a-1cb60ed86c20" providerId="ADAL" clId="{F36EC7D7-806C-D249-9311-AD56BBBF4232}" dt="2023-06-18T11:44:56.692" v="341"/>
          <ac:inkMkLst>
            <pc:docMk/>
            <pc:sldMk cId="0" sldId="313"/>
            <ac:inkMk id="26645" creationId="{5B028060-9899-9BAD-4164-FF12CCF68BC6}"/>
          </ac:inkMkLst>
        </pc:inkChg>
        <pc:inkChg chg="add">
          <ac:chgData name="شادن القحطاني ID 443200677" userId="2d5f3d4d-8466-4aa1-ac8a-1cb60ed86c20" providerId="ADAL" clId="{F36EC7D7-806C-D249-9311-AD56BBBF4232}" dt="2023-06-18T11:44:58.596" v="342"/>
          <ac:inkMkLst>
            <pc:docMk/>
            <pc:sldMk cId="0" sldId="313"/>
            <ac:inkMk id="26646" creationId="{1384FDD6-E6F9-1B56-A840-7EED8C1E3CB4}"/>
          </ac:inkMkLst>
        </pc:inkChg>
        <pc:inkChg chg="add del">
          <ac:chgData name="شادن القحطاني ID 443200677" userId="2d5f3d4d-8466-4aa1-ac8a-1cb60ed86c20" providerId="ADAL" clId="{F36EC7D7-806C-D249-9311-AD56BBBF4232}" dt="2023-06-18T11:45:09.135" v="349"/>
          <ac:inkMkLst>
            <pc:docMk/>
            <pc:sldMk cId="0" sldId="313"/>
            <ac:inkMk id="26647" creationId="{2DDC0135-A914-10CF-7EFA-43FFBE08624E}"/>
          </ac:inkMkLst>
        </pc:inkChg>
        <pc:inkChg chg="add del">
          <ac:chgData name="شادن القحطاني ID 443200677" userId="2d5f3d4d-8466-4aa1-ac8a-1cb60ed86c20" providerId="ADAL" clId="{F36EC7D7-806C-D249-9311-AD56BBBF4232}" dt="2023-06-18T11:45:09.135" v="349"/>
          <ac:inkMkLst>
            <pc:docMk/>
            <pc:sldMk cId="0" sldId="313"/>
            <ac:inkMk id="26648" creationId="{C30ACF60-6C1F-534C-412B-FAA94D152E96}"/>
          </ac:inkMkLst>
        </pc:inkChg>
        <pc:inkChg chg="add del">
          <ac:chgData name="شادن القحطاني ID 443200677" userId="2d5f3d4d-8466-4aa1-ac8a-1cb60ed86c20" providerId="ADAL" clId="{F36EC7D7-806C-D249-9311-AD56BBBF4232}" dt="2023-06-18T11:45:09.135" v="349"/>
          <ac:inkMkLst>
            <pc:docMk/>
            <pc:sldMk cId="0" sldId="313"/>
            <ac:inkMk id="26649" creationId="{CB78E282-40FA-B631-D71F-0E7059CBFA77}"/>
          </ac:inkMkLst>
        </pc:inkChg>
        <pc:inkChg chg="add del">
          <ac:chgData name="شادن القحطاني ID 443200677" userId="2d5f3d4d-8466-4aa1-ac8a-1cb60ed86c20" providerId="ADAL" clId="{F36EC7D7-806C-D249-9311-AD56BBBF4232}" dt="2023-06-18T11:45:09.135" v="349"/>
          <ac:inkMkLst>
            <pc:docMk/>
            <pc:sldMk cId="0" sldId="313"/>
            <ac:inkMk id="26650" creationId="{93407C77-9D58-B29E-EBC7-0A7404B2C102}"/>
          </ac:inkMkLst>
        </pc:inkChg>
        <pc:inkChg chg="add del">
          <ac:chgData name="شادن القحطاني ID 443200677" userId="2d5f3d4d-8466-4aa1-ac8a-1cb60ed86c20" providerId="ADAL" clId="{F36EC7D7-806C-D249-9311-AD56BBBF4232}" dt="2023-06-18T11:45:09.135" v="349"/>
          <ac:inkMkLst>
            <pc:docMk/>
            <pc:sldMk cId="0" sldId="313"/>
            <ac:inkMk id="26651" creationId="{95D63B80-E9EA-89B9-B157-B24DFA0B4184}"/>
          </ac:inkMkLst>
        </pc:inkChg>
        <pc:inkChg chg="add del">
          <ac:chgData name="شادن القحطاني ID 443200677" userId="2d5f3d4d-8466-4aa1-ac8a-1cb60ed86c20" providerId="ADAL" clId="{F36EC7D7-806C-D249-9311-AD56BBBF4232}" dt="2023-06-18T11:45:09.135" v="349"/>
          <ac:inkMkLst>
            <pc:docMk/>
            <pc:sldMk cId="0" sldId="313"/>
            <ac:inkMk id="26652" creationId="{507EF7B6-F269-4292-63D6-F7DB6FBB6980}"/>
          </ac:inkMkLst>
        </pc:inkChg>
        <pc:inkChg chg="add reco">
          <ac:chgData name="شادن القحطاني ID 443200677" userId="2d5f3d4d-8466-4aa1-ac8a-1cb60ed86c20" providerId="ADAL" clId="{F36EC7D7-806C-D249-9311-AD56BBBF4232}" dt="2023-06-18T11:45:09.135" v="349"/>
          <ac:inkMkLst>
            <pc:docMk/>
            <pc:sldMk cId="0" sldId="313"/>
            <ac:inkMk id="26653" creationId="{5AAE5A64-92D1-ACDC-2EB6-9E2BF77783EB}"/>
          </ac:inkMkLst>
        </pc:inkChg>
      </pc:sldChg>
      <pc:sldChg chg="addSp delSp">
        <pc:chgData name="شادن القحطاني ID 443200677" userId="2d5f3d4d-8466-4aa1-ac8a-1cb60ed86c20" providerId="ADAL" clId="{F36EC7D7-806C-D249-9311-AD56BBBF4232}" dt="2023-06-18T11:49:26.019" v="423"/>
        <pc:sldMkLst>
          <pc:docMk/>
          <pc:sldMk cId="0" sldId="314"/>
        </pc:sldMkLst>
        <pc:inkChg chg="add del">
          <ac:chgData name="شادن القحطاني ID 443200677" userId="2d5f3d4d-8466-4aa1-ac8a-1cb60ed86c20" providerId="ADAL" clId="{F36EC7D7-806C-D249-9311-AD56BBBF4232}" dt="2023-06-18T11:48:17.861" v="361"/>
          <ac:inkMkLst>
            <pc:docMk/>
            <pc:sldMk cId="0" sldId="314"/>
            <ac:inkMk id="2" creationId="{67BBE80E-3ABC-0E40-65F9-DD18ADA7C522}"/>
          </ac:inkMkLst>
        </pc:inkChg>
        <pc:inkChg chg="add del">
          <ac:chgData name="شادن القحطاني ID 443200677" userId="2d5f3d4d-8466-4aa1-ac8a-1cb60ed86c20" providerId="ADAL" clId="{F36EC7D7-806C-D249-9311-AD56BBBF4232}" dt="2023-06-18T11:48:17.861" v="361"/>
          <ac:inkMkLst>
            <pc:docMk/>
            <pc:sldMk cId="0" sldId="314"/>
            <ac:inkMk id="3" creationId="{6ECBAC92-D9E4-4AA5-5C73-442B48B6B5B5}"/>
          </ac:inkMkLst>
        </pc:inkChg>
        <pc:inkChg chg="add del">
          <ac:chgData name="شادن القحطاني ID 443200677" userId="2d5f3d4d-8466-4aa1-ac8a-1cb60ed86c20" providerId="ADAL" clId="{F36EC7D7-806C-D249-9311-AD56BBBF4232}" dt="2023-06-18T11:48:17.861" v="361"/>
          <ac:inkMkLst>
            <pc:docMk/>
            <pc:sldMk cId="0" sldId="314"/>
            <ac:inkMk id="4" creationId="{3807B23C-019A-87DD-D8BF-5AAC081FF722}"/>
          </ac:inkMkLst>
        </pc:inkChg>
        <pc:inkChg chg="add del">
          <ac:chgData name="شادن القحطاني ID 443200677" userId="2d5f3d4d-8466-4aa1-ac8a-1cb60ed86c20" providerId="ADAL" clId="{F36EC7D7-806C-D249-9311-AD56BBBF4232}" dt="2023-06-18T11:48:17.861" v="361"/>
          <ac:inkMkLst>
            <pc:docMk/>
            <pc:sldMk cId="0" sldId="314"/>
            <ac:inkMk id="5" creationId="{45E7420B-1589-BB85-D968-843C47DA444B}"/>
          </ac:inkMkLst>
        </pc:inkChg>
        <pc:inkChg chg="add del">
          <ac:chgData name="شادن القحطاني ID 443200677" userId="2d5f3d4d-8466-4aa1-ac8a-1cb60ed86c20" providerId="ADAL" clId="{F36EC7D7-806C-D249-9311-AD56BBBF4232}" dt="2023-06-18T11:48:17.861" v="361"/>
          <ac:inkMkLst>
            <pc:docMk/>
            <pc:sldMk cId="0" sldId="314"/>
            <ac:inkMk id="6" creationId="{EBCBD8C3-C116-006E-19B2-37483BFDD54B}"/>
          </ac:inkMkLst>
        </pc:inkChg>
        <pc:inkChg chg="add del">
          <ac:chgData name="شادن القحطاني ID 443200677" userId="2d5f3d4d-8466-4aa1-ac8a-1cb60ed86c20" providerId="ADAL" clId="{F36EC7D7-806C-D249-9311-AD56BBBF4232}" dt="2023-06-18T11:48:17.861" v="361"/>
          <ac:inkMkLst>
            <pc:docMk/>
            <pc:sldMk cId="0" sldId="314"/>
            <ac:inkMk id="9" creationId="{BC5B5B3F-A88B-B0FE-0F7A-D5E89528BD38}"/>
          </ac:inkMkLst>
        </pc:inkChg>
        <pc:inkChg chg="add del">
          <ac:chgData name="شادن القحطاني ID 443200677" userId="2d5f3d4d-8466-4aa1-ac8a-1cb60ed86c20" providerId="ADAL" clId="{F36EC7D7-806C-D249-9311-AD56BBBF4232}" dt="2023-06-18T11:48:17.861" v="361"/>
          <ac:inkMkLst>
            <pc:docMk/>
            <pc:sldMk cId="0" sldId="314"/>
            <ac:inkMk id="10" creationId="{7DC6C229-CCDF-16F8-D283-A089BA43C4B1}"/>
          </ac:inkMkLst>
        </pc:inkChg>
        <pc:inkChg chg="add del">
          <ac:chgData name="شادن القحطاني ID 443200677" userId="2d5f3d4d-8466-4aa1-ac8a-1cb60ed86c20" providerId="ADAL" clId="{F36EC7D7-806C-D249-9311-AD56BBBF4232}" dt="2023-06-18T11:48:17.861" v="361"/>
          <ac:inkMkLst>
            <pc:docMk/>
            <pc:sldMk cId="0" sldId="314"/>
            <ac:inkMk id="12" creationId="{BB5CAA16-BCE0-E9F5-C609-643ADF94B352}"/>
          </ac:inkMkLst>
        </pc:inkChg>
        <pc:inkChg chg="add del">
          <ac:chgData name="شادن القحطاني ID 443200677" userId="2d5f3d4d-8466-4aa1-ac8a-1cb60ed86c20" providerId="ADAL" clId="{F36EC7D7-806C-D249-9311-AD56BBBF4232}" dt="2023-06-18T11:48:17.861" v="361"/>
          <ac:inkMkLst>
            <pc:docMk/>
            <pc:sldMk cId="0" sldId="314"/>
            <ac:inkMk id="13" creationId="{7F87B665-8DA3-7C15-61DD-3440040FC5A3}"/>
          </ac:inkMkLst>
        </pc:inkChg>
        <pc:inkChg chg="add del">
          <ac:chgData name="شادن القحطاني ID 443200677" userId="2d5f3d4d-8466-4aa1-ac8a-1cb60ed86c20" providerId="ADAL" clId="{F36EC7D7-806C-D249-9311-AD56BBBF4232}" dt="2023-06-18T11:48:17.861" v="361"/>
          <ac:inkMkLst>
            <pc:docMk/>
            <pc:sldMk cId="0" sldId="314"/>
            <ac:inkMk id="14" creationId="{9C71C33F-1DB8-3EC0-DA6A-82B3EC2BBFAF}"/>
          </ac:inkMkLst>
        </pc:inkChg>
        <pc:inkChg chg="add del">
          <ac:chgData name="شادن القحطاني ID 443200677" userId="2d5f3d4d-8466-4aa1-ac8a-1cb60ed86c20" providerId="ADAL" clId="{F36EC7D7-806C-D249-9311-AD56BBBF4232}" dt="2023-06-18T11:48:17.861" v="361"/>
          <ac:inkMkLst>
            <pc:docMk/>
            <pc:sldMk cId="0" sldId="314"/>
            <ac:inkMk id="15" creationId="{B0D372EC-3587-E4AF-7765-3C41F4989A82}"/>
          </ac:inkMkLst>
        </pc:inkChg>
        <pc:inkChg chg="add reco">
          <ac:chgData name="شادن القحطاني ID 443200677" userId="2d5f3d4d-8466-4aa1-ac8a-1cb60ed86c20" providerId="ADAL" clId="{F36EC7D7-806C-D249-9311-AD56BBBF4232}" dt="2023-06-18T11:48:17.861" v="361"/>
          <ac:inkMkLst>
            <pc:docMk/>
            <pc:sldMk cId="0" sldId="314"/>
            <ac:inkMk id="16" creationId="{DCD45B76-2C14-7B43-9278-4C945A31B88B}"/>
          </ac:inkMkLst>
        </pc:inkChg>
        <pc:inkChg chg="add">
          <ac:chgData name="شادن القحطاني ID 443200677" userId="2d5f3d4d-8466-4aa1-ac8a-1cb60ed86c20" providerId="ADAL" clId="{F36EC7D7-806C-D249-9311-AD56BBBF4232}" dt="2023-06-18T11:48:20.309" v="362"/>
          <ac:inkMkLst>
            <pc:docMk/>
            <pc:sldMk cId="0" sldId="314"/>
            <ac:inkMk id="17" creationId="{62F9EBEC-4E5F-1993-BBEF-C09A6BE0D776}"/>
          </ac:inkMkLst>
        </pc:inkChg>
        <pc:inkChg chg="add del">
          <ac:chgData name="شادن القحطاني ID 443200677" userId="2d5f3d4d-8466-4aa1-ac8a-1cb60ed86c20" providerId="ADAL" clId="{F36EC7D7-806C-D249-9311-AD56BBBF4232}" dt="2023-06-18T11:48:28.706" v="371"/>
          <ac:inkMkLst>
            <pc:docMk/>
            <pc:sldMk cId="0" sldId="314"/>
            <ac:inkMk id="18" creationId="{749D107A-6751-D825-7CF3-F81E8D60AC98}"/>
          </ac:inkMkLst>
        </pc:inkChg>
        <pc:inkChg chg="add del">
          <ac:chgData name="شادن القحطاني ID 443200677" userId="2d5f3d4d-8466-4aa1-ac8a-1cb60ed86c20" providerId="ADAL" clId="{F36EC7D7-806C-D249-9311-AD56BBBF4232}" dt="2023-06-18T11:48:28.706" v="371"/>
          <ac:inkMkLst>
            <pc:docMk/>
            <pc:sldMk cId="0" sldId="314"/>
            <ac:inkMk id="19" creationId="{0A4B66F4-393F-3578-A290-DAF4B147EBA3}"/>
          </ac:inkMkLst>
        </pc:inkChg>
        <pc:inkChg chg="add del">
          <ac:chgData name="شادن القحطاني ID 443200677" userId="2d5f3d4d-8466-4aa1-ac8a-1cb60ed86c20" providerId="ADAL" clId="{F36EC7D7-806C-D249-9311-AD56BBBF4232}" dt="2023-06-18T11:48:28.706" v="371"/>
          <ac:inkMkLst>
            <pc:docMk/>
            <pc:sldMk cId="0" sldId="314"/>
            <ac:inkMk id="20" creationId="{C834339A-55C0-0CA8-0AE4-DFD31B137941}"/>
          </ac:inkMkLst>
        </pc:inkChg>
        <pc:inkChg chg="add del">
          <ac:chgData name="شادن القحطاني ID 443200677" userId="2d5f3d4d-8466-4aa1-ac8a-1cb60ed86c20" providerId="ADAL" clId="{F36EC7D7-806C-D249-9311-AD56BBBF4232}" dt="2023-06-18T11:48:28.706" v="371"/>
          <ac:inkMkLst>
            <pc:docMk/>
            <pc:sldMk cId="0" sldId="314"/>
            <ac:inkMk id="21" creationId="{E3C3C823-33A7-9FA9-F103-E6508112F6AB}"/>
          </ac:inkMkLst>
        </pc:inkChg>
        <pc:inkChg chg="add del">
          <ac:chgData name="شادن القحطاني ID 443200677" userId="2d5f3d4d-8466-4aa1-ac8a-1cb60ed86c20" providerId="ADAL" clId="{F36EC7D7-806C-D249-9311-AD56BBBF4232}" dt="2023-06-18T11:48:28.706" v="371"/>
          <ac:inkMkLst>
            <pc:docMk/>
            <pc:sldMk cId="0" sldId="314"/>
            <ac:inkMk id="22" creationId="{812D719D-7445-E221-192E-D7A794777201}"/>
          </ac:inkMkLst>
        </pc:inkChg>
        <pc:inkChg chg="add del">
          <ac:chgData name="شادن القحطاني ID 443200677" userId="2d5f3d4d-8466-4aa1-ac8a-1cb60ed86c20" providerId="ADAL" clId="{F36EC7D7-806C-D249-9311-AD56BBBF4232}" dt="2023-06-18T11:48:28.706" v="371"/>
          <ac:inkMkLst>
            <pc:docMk/>
            <pc:sldMk cId="0" sldId="314"/>
            <ac:inkMk id="23" creationId="{884054B5-AE3E-85BB-45FF-D71D9F7B6C7B}"/>
          </ac:inkMkLst>
        </pc:inkChg>
        <pc:inkChg chg="add del">
          <ac:chgData name="شادن القحطاني ID 443200677" userId="2d5f3d4d-8466-4aa1-ac8a-1cb60ed86c20" providerId="ADAL" clId="{F36EC7D7-806C-D249-9311-AD56BBBF4232}" dt="2023-06-18T11:48:28.706" v="371"/>
          <ac:inkMkLst>
            <pc:docMk/>
            <pc:sldMk cId="0" sldId="314"/>
            <ac:inkMk id="24" creationId="{81DBB3EA-E992-FE95-8CAB-30784375FF19}"/>
          </ac:inkMkLst>
        </pc:inkChg>
        <pc:inkChg chg="add del">
          <ac:chgData name="شادن القحطاني ID 443200677" userId="2d5f3d4d-8466-4aa1-ac8a-1cb60ed86c20" providerId="ADAL" clId="{F36EC7D7-806C-D249-9311-AD56BBBF4232}" dt="2023-06-18T11:48:28.706" v="371"/>
          <ac:inkMkLst>
            <pc:docMk/>
            <pc:sldMk cId="0" sldId="314"/>
            <ac:inkMk id="25" creationId="{4D8F4AE3-5DB0-6944-880F-131FDFE9D0F8}"/>
          </ac:inkMkLst>
        </pc:inkChg>
        <pc:inkChg chg="add reco">
          <ac:chgData name="شادن القحطاني ID 443200677" userId="2d5f3d4d-8466-4aa1-ac8a-1cb60ed86c20" providerId="ADAL" clId="{F36EC7D7-806C-D249-9311-AD56BBBF4232}" dt="2023-06-18T11:48:28.706" v="371"/>
          <ac:inkMkLst>
            <pc:docMk/>
            <pc:sldMk cId="0" sldId="314"/>
            <ac:inkMk id="26" creationId="{634B74F4-E453-CB5F-D2E8-62638D94F571}"/>
          </ac:inkMkLst>
        </pc:inkChg>
        <pc:inkChg chg="add del">
          <ac:chgData name="شادن القحطاني ID 443200677" userId="2d5f3d4d-8466-4aa1-ac8a-1cb60ed86c20" providerId="ADAL" clId="{F36EC7D7-806C-D249-9311-AD56BBBF4232}" dt="2023-06-18T11:48:31.893" v="376"/>
          <ac:inkMkLst>
            <pc:docMk/>
            <pc:sldMk cId="0" sldId="314"/>
            <ac:inkMk id="27" creationId="{3C777D7C-DD4C-F706-A3A5-7DDBAA69E37E}"/>
          </ac:inkMkLst>
        </pc:inkChg>
        <pc:inkChg chg="add del">
          <ac:chgData name="شادن القحطاني ID 443200677" userId="2d5f3d4d-8466-4aa1-ac8a-1cb60ed86c20" providerId="ADAL" clId="{F36EC7D7-806C-D249-9311-AD56BBBF4232}" dt="2023-06-18T11:48:31.893" v="376"/>
          <ac:inkMkLst>
            <pc:docMk/>
            <pc:sldMk cId="0" sldId="314"/>
            <ac:inkMk id="28" creationId="{265BBD70-7F66-6B15-8663-BFD0A6AADCF8}"/>
          </ac:inkMkLst>
        </pc:inkChg>
        <pc:inkChg chg="add del">
          <ac:chgData name="شادن القحطاني ID 443200677" userId="2d5f3d4d-8466-4aa1-ac8a-1cb60ed86c20" providerId="ADAL" clId="{F36EC7D7-806C-D249-9311-AD56BBBF4232}" dt="2023-06-18T11:48:31.893" v="376"/>
          <ac:inkMkLst>
            <pc:docMk/>
            <pc:sldMk cId="0" sldId="314"/>
            <ac:inkMk id="29" creationId="{A0C03071-4FDE-9937-4C41-CFB31CA5C41B}"/>
          </ac:inkMkLst>
        </pc:inkChg>
        <pc:inkChg chg="add del">
          <ac:chgData name="شادن القحطاني ID 443200677" userId="2d5f3d4d-8466-4aa1-ac8a-1cb60ed86c20" providerId="ADAL" clId="{F36EC7D7-806C-D249-9311-AD56BBBF4232}" dt="2023-06-18T11:48:31.893" v="376"/>
          <ac:inkMkLst>
            <pc:docMk/>
            <pc:sldMk cId="0" sldId="314"/>
            <ac:inkMk id="30" creationId="{2801F3B3-C8D0-6509-E916-77C79E5E606F}"/>
          </ac:inkMkLst>
        </pc:inkChg>
        <pc:inkChg chg="add reco">
          <ac:chgData name="شادن القحطاني ID 443200677" userId="2d5f3d4d-8466-4aa1-ac8a-1cb60ed86c20" providerId="ADAL" clId="{F36EC7D7-806C-D249-9311-AD56BBBF4232}" dt="2023-06-18T11:48:31.893" v="376"/>
          <ac:inkMkLst>
            <pc:docMk/>
            <pc:sldMk cId="0" sldId="314"/>
            <ac:inkMk id="31" creationId="{AE2FAACA-F3E3-4FDF-3D15-DD9DCDD2C786}"/>
          </ac:inkMkLst>
        </pc:inkChg>
        <pc:inkChg chg="add del">
          <ac:chgData name="شادن القحطاني ID 443200677" userId="2d5f3d4d-8466-4aa1-ac8a-1cb60ed86c20" providerId="ADAL" clId="{F36EC7D7-806C-D249-9311-AD56BBBF4232}" dt="2023-06-18T11:48:36.549" v="387"/>
          <ac:inkMkLst>
            <pc:docMk/>
            <pc:sldMk cId="0" sldId="314"/>
            <ac:inkMk id="32" creationId="{9221DFF3-F096-F248-7F63-68084F3C4471}"/>
          </ac:inkMkLst>
        </pc:inkChg>
        <pc:inkChg chg="add del">
          <ac:chgData name="شادن القحطاني ID 443200677" userId="2d5f3d4d-8466-4aa1-ac8a-1cb60ed86c20" providerId="ADAL" clId="{F36EC7D7-806C-D249-9311-AD56BBBF4232}" dt="2023-06-18T11:48:36.549" v="387"/>
          <ac:inkMkLst>
            <pc:docMk/>
            <pc:sldMk cId="0" sldId="314"/>
            <ac:inkMk id="33" creationId="{2580C4D2-2F02-C45C-9C55-3E41B9C949EA}"/>
          </ac:inkMkLst>
        </pc:inkChg>
        <pc:inkChg chg="add del">
          <ac:chgData name="شادن القحطاني ID 443200677" userId="2d5f3d4d-8466-4aa1-ac8a-1cb60ed86c20" providerId="ADAL" clId="{F36EC7D7-806C-D249-9311-AD56BBBF4232}" dt="2023-06-18T11:48:36.549" v="387"/>
          <ac:inkMkLst>
            <pc:docMk/>
            <pc:sldMk cId="0" sldId="314"/>
            <ac:inkMk id="34" creationId="{3100E10D-09E4-DFBD-91B9-96DAC6649DC0}"/>
          </ac:inkMkLst>
        </pc:inkChg>
        <pc:inkChg chg="add del">
          <ac:chgData name="شادن القحطاني ID 443200677" userId="2d5f3d4d-8466-4aa1-ac8a-1cb60ed86c20" providerId="ADAL" clId="{F36EC7D7-806C-D249-9311-AD56BBBF4232}" dt="2023-06-18T11:48:36.549" v="387"/>
          <ac:inkMkLst>
            <pc:docMk/>
            <pc:sldMk cId="0" sldId="314"/>
            <ac:inkMk id="35" creationId="{99EC901A-C2D1-AFD3-7D21-E7F4CF818162}"/>
          </ac:inkMkLst>
        </pc:inkChg>
        <pc:inkChg chg="add del">
          <ac:chgData name="شادن القحطاني ID 443200677" userId="2d5f3d4d-8466-4aa1-ac8a-1cb60ed86c20" providerId="ADAL" clId="{F36EC7D7-806C-D249-9311-AD56BBBF4232}" dt="2023-06-18T11:48:36.549" v="387"/>
          <ac:inkMkLst>
            <pc:docMk/>
            <pc:sldMk cId="0" sldId="314"/>
            <ac:inkMk id="36" creationId="{5E139309-FA76-CD17-03A8-92D07D025448}"/>
          </ac:inkMkLst>
        </pc:inkChg>
        <pc:inkChg chg="add del">
          <ac:chgData name="شادن القحطاني ID 443200677" userId="2d5f3d4d-8466-4aa1-ac8a-1cb60ed86c20" providerId="ADAL" clId="{F36EC7D7-806C-D249-9311-AD56BBBF4232}" dt="2023-06-18T11:48:36.549" v="387"/>
          <ac:inkMkLst>
            <pc:docMk/>
            <pc:sldMk cId="0" sldId="314"/>
            <ac:inkMk id="37" creationId="{5798433B-F536-D9FF-4A35-58601829EF75}"/>
          </ac:inkMkLst>
        </pc:inkChg>
        <pc:inkChg chg="add del">
          <ac:chgData name="شادن القحطاني ID 443200677" userId="2d5f3d4d-8466-4aa1-ac8a-1cb60ed86c20" providerId="ADAL" clId="{F36EC7D7-806C-D249-9311-AD56BBBF4232}" dt="2023-06-18T11:48:36.549" v="387"/>
          <ac:inkMkLst>
            <pc:docMk/>
            <pc:sldMk cId="0" sldId="314"/>
            <ac:inkMk id="38" creationId="{DDA8FF73-6752-D129-1069-7E947EB8F4C0}"/>
          </ac:inkMkLst>
        </pc:inkChg>
        <pc:inkChg chg="add del">
          <ac:chgData name="شادن القحطاني ID 443200677" userId="2d5f3d4d-8466-4aa1-ac8a-1cb60ed86c20" providerId="ADAL" clId="{F36EC7D7-806C-D249-9311-AD56BBBF4232}" dt="2023-06-18T11:48:36.549" v="387"/>
          <ac:inkMkLst>
            <pc:docMk/>
            <pc:sldMk cId="0" sldId="314"/>
            <ac:inkMk id="39" creationId="{93DA0516-CFE0-6915-2CE5-F8BD0F333069}"/>
          </ac:inkMkLst>
        </pc:inkChg>
        <pc:inkChg chg="add del">
          <ac:chgData name="شادن القحطاني ID 443200677" userId="2d5f3d4d-8466-4aa1-ac8a-1cb60ed86c20" providerId="ADAL" clId="{F36EC7D7-806C-D249-9311-AD56BBBF4232}" dt="2023-06-18T11:48:36.549" v="387"/>
          <ac:inkMkLst>
            <pc:docMk/>
            <pc:sldMk cId="0" sldId="314"/>
            <ac:inkMk id="40" creationId="{0651A7A6-72E2-F91C-8A78-C69C8B40F6B3}"/>
          </ac:inkMkLst>
        </pc:inkChg>
        <pc:inkChg chg="add del">
          <ac:chgData name="شادن القحطاني ID 443200677" userId="2d5f3d4d-8466-4aa1-ac8a-1cb60ed86c20" providerId="ADAL" clId="{F36EC7D7-806C-D249-9311-AD56BBBF4232}" dt="2023-06-18T11:48:36.549" v="387"/>
          <ac:inkMkLst>
            <pc:docMk/>
            <pc:sldMk cId="0" sldId="314"/>
            <ac:inkMk id="41" creationId="{A830736C-4DEB-1DAA-50C4-E6DCA717ABD0}"/>
          </ac:inkMkLst>
        </pc:inkChg>
        <pc:inkChg chg="add reco">
          <ac:chgData name="شادن القحطاني ID 443200677" userId="2d5f3d4d-8466-4aa1-ac8a-1cb60ed86c20" providerId="ADAL" clId="{F36EC7D7-806C-D249-9311-AD56BBBF4232}" dt="2023-06-18T11:48:36.549" v="387"/>
          <ac:inkMkLst>
            <pc:docMk/>
            <pc:sldMk cId="0" sldId="314"/>
            <ac:inkMk id="42" creationId="{E43FA3FA-ECBD-C7AD-D044-4BF211903202}"/>
          </ac:inkMkLst>
        </pc:inkChg>
        <pc:inkChg chg="add del">
          <ac:chgData name="شادن القحطاني ID 443200677" userId="2d5f3d4d-8466-4aa1-ac8a-1cb60ed86c20" providerId="ADAL" clId="{F36EC7D7-806C-D249-9311-AD56BBBF4232}" dt="2023-06-18T11:48:54.369" v="397"/>
          <ac:inkMkLst>
            <pc:docMk/>
            <pc:sldMk cId="0" sldId="314"/>
            <ac:inkMk id="43" creationId="{AB5E28CF-416F-34C6-8D9B-D90FE9B58090}"/>
          </ac:inkMkLst>
        </pc:inkChg>
        <pc:inkChg chg="add del">
          <ac:chgData name="شادن القحطاني ID 443200677" userId="2d5f3d4d-8466-4aa1-ac8a-1cb60ed86c20" providerId="ADAL" clId="{F36EC7D7-806C-D249-9311-AD56BBBF4232}" dt="2023-06-18T11:48:54.369" v="397"/>
          <ac:inkMkLst>
            <pc:docMk/>
            <pc:sldMk cId="0" sldId="314"/>
            <ac:inkMk id="44" creationId="{E41B2B15-858F-A39E-95F0-EB251D988C5D}"/>
          </ac:inkMkLst>
        </pc:inkChg>
        <pc:inkChg chg="add del">
          <ac:chgData name="شادن القحطاني ID 443200677" userId="2d5f3d4d-8466-4aa1-ac8a-1cb60ed86c20" providerId="ADAL" clId="{F36EC7D7-806C-D249-9311-AD56BBBF4232}" dt="2023-06-18T11:48:55.503" v="402"/>
          <ac:inkMkLst>
            <pc:docMk/>
            <pc:sldMk cId="0" sldId="314"/>
            <ac:inkMk id="45" creationId="{CFDBAB7B-2EA8-1850-4446-F55C613EA6A1}"/>
          </ac:inkMkLst>
        </pc:inkChg>
        <pc:inkChg chg="add del">
          <ac:chgData name="شادن القحطاني ID 443200677" userId="2d5f3d4d-8466-4aa1-ac8a-1cb60ed86c20" providerId="ADAL" clId="{F36EC7D7-806C-D249-9311-AD56BBBF4232}" dt="2023-06-18T11:48:55.253" v="401"/>
          <ac:inkMkLst>
            <pc:docMk/>
            <pc:sldMk cId="0" sldId="314"/>
            <ac:inkMk id="46" creationId="{CC29070D-7C4C-CDA7-FBF9-39530B65B4EE}"/>
          </ac:inkMkLst>
        </pc:inkChg>
        <pc:inkChg chg="add del">
          <ac:chgData name="شادن القحطاني ID 443200677" userId="2d5f3d4d-8466-4aa1-ac8a-1cb60ed86c20" providerId="ADAL" clId="{F36EC7D7-806C-D249-9311-AD56BBBF4232}" dt="2023-06-18T11:48:55.070" v="400"/>
          <ac:inkMkLst>
            <pc:docMk/>
            <pc:sldMk cId="0" sldId="314"/>
            <ac:inkMk id="47" creationId="{8BD5166A-FE54-C087-EE21-4E00ADB0BC31}"/>
          </ac:inkMkLst>
        </pc:inkChg>
        <pc:inkChg chg="add del">
          <ac:chgData name="شادن القحطاني ID 443200677" userId="2d5f3d4d-8466-4aa1-ac8a-1cb60ed86c20" providerId="ADAL" clId="{F36EC7D7-806C-D249-9311-AD56BBBF4232}" dt="2023-06-18T11:48:54.853" v="399"/>
          <ac:inkMkLst>
            <pc:docMk/>
            <pc:sldMk cId="0" sldId="314"/>
            <ac:inkMk id="48" creationId="{4FBC748D-1B6C-BC88-C4FB-2396C0108835}"/>
          </ac:inkMkLst>
        </pc:inkChg>
        <pc:inkChg chg="add del">
          <ac:chgData name="شادن القحطاني ID 443200677" userId="2d5f3d4d-8466-4aa1-ac8a-1cb60ed86c20" providerId="ADAL" clId="{F36EC7D7-806C-D249-9311-AD56BBBF4232}" dt="2023-06-18T11:48:54.450" v="398"/>
          <ac:inkMkLst>
            <pc:docMk/>
            <pc:sldMk cId="0" sldId="314"/>
            <ac:inkMk id="49" creationId="{83EE4A00-7AF1-F770-2C80-523ED4C59503}"/>
          </ac:inkMkLst>
        </pc:inkChg>
        <pc:inkChg chg="add del">
          <ac:chgData name="شادن القحطاني ID 443200677" userId="2d5f3d4d-8466-4aa1-ac8a-1cb60ed86c20" providerId="ADAL" clId="{F36EC7D7-806C-D249-9311-AD56BBBF4232}" dt="2023-06-18T11:48:54.369" v="397"/>
          <ac:inkMkLst>
            <pc:docMk/>
            <pc:sldMk cId="0" sldId="314"/>
            <ac:inkMk id="50" creationId="{9C8EB44A-0A15-2A8B-C43A-93BB1CF512D9}"/>
          </ac:inkMkLst>
        </pc:inkChg>
        <pc:inkChg chg="add del reco">
          <ac:chgData name="شادن القحطاني ID 443200677" userId="2d5f3d4d-8466-4aa1-ac8a-1cb60ed86c20" providerId="ADAL" clId="{F36EC7D7-806C-D249-9311-AD56BBBF4232}" dt="2023-06-18T11:48:54.369" v="397"/>
          <ac:inkMkLst>
            <pc:docMk/>
            <pc:sldMk cId="0" sldId="314"/>
            <ac:inkMk id="51" creationId="{1716A7EB-D47F-4C56-0404-5A4E980F2B3C}"/>
          </ac:inkMkLst>
        </pc:inkChg>
        <pc:inkChg chg="add del">
          <ac:chgData name="شادن القحطاني ID 443200677" userId="2d5f3d4d-8466-4aa1-ac8a-1cb60ed86c20" providerId="ADAL" clId="{F36EC7D7-806C-D249-9311-AD56BBBF4232}" dt="2023-06-18T11:49:01.704" v="411"/>
          <ac:inkMkLst>
            <pc:docMk/>
            <pc:sldMk cId="0" sldId="314"/>
            <ac:inkMk id="52" creationId="{C712CCB2-9420-1BF3-EB8B-8D7929AEE17B}"/>
          </ac:inkMkLst>
        </pc:inkChg>
        <pc:inkChg chg="add del">
          <ac:chgData name="شادن القحطاني ID 443200677" userId="2d5f3d4d-8466-4aa1-ac8a-1cb60ed86c20" providerId="ADAL" clId="{F36EC7D7-806C-D249-9311-AD56BBBF4232}" dt="2023-06-18T11:49:01.704" v="411"/>
          <ac:inkMkLst>
            <pc:docMk/>
            <pc:sldMk cId="0" sldId="314"/>
            <ac:inkMk id="53" creationId="{0DC390B9-627F-2841-6353-AF59BF759591}"/>
          </ac:inkMkLst>
        </pc:inkChg>
        <pc:inkChg chg="add del">
          <ac:chgData name="شادن القحطاني ID 443200677" userId="2d5f3d4d-8466-4aa1-ac8a-1cb60ed86c20" providerId="ADAL" clId="{F36EC7D7-806C-D249-9311-AD56BBBF4232}" dt="2023-06-18T11:49:01.704" v="411"/>
          <ac:inkMkLst>
            <pc:docMk/>
            <pc:sldMk cId="0" sldId="314"/>
            <ac:inkMk id="54" creationId="{05D30B79-FF11-3417-760D-E89C14B76281}"/>
          </ac:inkMkLst>
        </pc:inkChg>
        <pc:inkChg chg="add del">
          <ac:chgData name="شادن القحطاني ID 443200677" userId="2d5f3d4d-8466-4aa1-ac8a-1cb60ed86c20" providerId="ADAL" clId="{F36EC7D7-806C-D249-9311-AD56BBBF4232}" dt="2023-06-18T11:49:01.704" v="411"/>
          <ac:inkMkLst>
            <pc:docMk/>
            <pc:sldMk cId="0" sldId="314"/>
            <ac:inkMk id="55" creationId="{016CBF70-65FE-17B8-D506-9F77CEF0464F}"/>
          </ac:inkMkLst>
        </pc:inkChg>
        <pc:inkChg chg="add del">
          <ac:chgData name="شادن القحطاني ID 443200677" userId="2d5f3d4d-8466-4aa1-ac8a-1cb60ed86c20" providerId="ADAL" clId="{F36EC7D7-806C-D249-9311-AD56BBBF4232}" dt="2023-06-18T11:49:01.704" v="411"/>
          <ac:inkMkLst>
            <pc:docMk/>
            <pc:sldMk cId="0" sldId="314"/>
            <ac:inkMk id="56" creationId="{E6CE0FEC-B5AB-5885-2713-A2A4ABD9E086}"/>
          </ac:inkMkLst>
        </pc:inkChg>
        <pc:inkChg chg="add del">
          <ac:chgData name="شادن القحطاني ID 443200677" userId="2d5f3d4d-8466-4aa1-ac8a-1cb60ed86c20" providerId="ADAL" clId="{F36EC7D7-806C-D249-9311-AD56BBBF4232}" dt="2023-06-18T11:49:01.704" v="411"/>
          <ac:inkMkLst>
            <pc:docMk/>
            <pc:sldMk cId="0" sldId="314"/>
            <ac:inkMk id="57" creationId="{EF895F2D-EEE7-4367-1EF9-9A4DB2B44646}"/>
          </ac:inkMkLst>
        </pc:inkChg>
        <pc:inkChg chg="add del">
          <ac:chgData name="شادن القحطاني ID 443200677" userId="2d5f3d4d-8466-4aa1-ac8a-1cb60ed86c20" providerId="ADAL" clId="{F36EC7D7-806C-D249-9311-AD56BBBF4232}" dt="2023-06-18T11:49:01.704" v="411"/>
          <ac:inkMkLst>
            <pc:docMk/>
            <pc:sldMk cId="0" sldId="314"/>
            <ac:inkMk id="58" creationId="{6F22F254-3B54-82B0-45A2-F520BC8077B5}"/>
          </ac:inkMkLst>
        </pc:inkChg>
        <pc:inkChg chg="add del">
          <ac:chgData name="شادن القحطاني ID 443200677" userId="2d5f3d4d-8466-4aa1-ac8a-1cb60ed86c20" providerId="ADAL" clId="{F36EC7D7-806C-D249-9311-AD56BBBF4232}" dt="2023-06-18T11:49:01.704" v="411"/>
          <ac:inkMkLst>
            <pc:docMk/>
            <pc:sldMk cId="0" sldId="314"/>
            <ac:inkMk id="59" creationId="{4FDE1840-CF5C-E341-6006-6ABCF30C2770}"/>
          </ac:inkMkLst>
        </pc:inkChg>
        <pc:inkChg chg="add reco">
          <ac:chgData name="شادن القحطاني ID 443200677" userId="2d5f3d4d-8466-4aa1-ac8a-1cb60ed86c20" providerId="ADAL" clId="{F36EC7D7-806C-D249-9311-AD56BBBF4232}" dt="2023-06-18T11:49:01.704" v="411"/>
          <ac:inkMkLst>
            <pc:docMk/>
            <pc:sldMk cId="0" sldId="314"/>
            <ac:inkMk id="60" creationId="{708FE6D1-E4D3-4D01-DEF8-EFB17B5A6E8E}"/>
          </ac:inkMkLst>
        </pc:inkChg>
        <pc:inkChg chg="add">
          <ac:chgData name="شادن القحطاني ID 443200677" userId="2d5f3d4d-8466-4aa1-ac8a-1cb60ed86c20" providerId="ADAL" clId="{F36EC7D7-806C-D249-9311-AD56BBBF4232}" dt="2023-06-18T11:49:17.535" v="412"/>
          <ac:inkMkLst>
            <pc:docMk/>
            <pc:sldMk cId="0" sldId="314"/>
            <ac:inkMk id="61" creationId="{C60EAA65-D1C0-4252-A46D-FD2EBF522884}"/>
          </ac:inkMkLst>
        </pc:inkChg>
        <pc:inkChg chg="add del">
          <ac:chgData name="شادن القحطاني ID 443200677" userId="2d5f3d4d-8466-4aa1-ac8a-1cb60ed86c20" providerId="ADAL" clId="{F36EC7D7-806C-D249-9311-AD56BBBF4232}" dt="2023-06-18T11:49:23.303" v="422"/>
          <ac:inkMkLst>
            <pc:docMk/>
            <pc:sldMk cId="0" sldId="314"/>
            <ac:inkMk id="62" creationId="{2C5AA76C-A122-7018-6D01-40E538CB53F6}"/>
          </ac:inkMkLst>
        </pc:inkChg>
        <pc:inkChg chg="add del">
          <ac:chgData name="شادن القحطاني ID 443200677" userId="2d5f3d4d-8466-4aa1-ac8a-1cb60ed86c20" providerId="ADAL" clId="{F36EC7D7-806C-D249-9311-AD56BBBF4232}" dt="2023-06-18T11:49:23.303" v="422"/>
          <ac:inkMkLst>
            <pc:docMk/>
            <pc:sldMk cId="0" sldId="314"/>
            <ac:inkMk id="63" creationId="{E9465DE7-5EB1-551B-008B-32B9AA253268}"/>
          </ac:inkMkLst>
        </pc:inkChg>
        <pc:inkChg chg="add del">
          <ac:chgData name="شادن القحطاني ID 443200677" userId="2d5f3d4d-8466-4aa1-ac8a-1cb60ed86c20" providerId="ADAL" clId="{F36EC7D7-806C-D249-9311-AD56BBBF4232}" dt="2023-06-18T11:49:23.303" v="422"/>
          <ac:inkMkLst>
            <pc:docMk/>
            <pc:sldMk cId="0" sldId="314"/>
            <ac:inkMk id="28672" creationId="{26E365F2-B117-4AC9-F226-38C80120C4A7}"/>
          </ac:inkMkLst>
        </pc:inkChg>
        <pc:inkChg chg="add del">
          <ac:chgData name="شادن القحطاني ID 443200677" userId="2d5f3d4d-8466-4aa1-ac8a-1cb60ed86c20" providerId="ADAL" clId="{F36EC7D7-806C-D249-9311-AD56BBBF4232}" dt="2023-06-18T11:49:23.303" v="422"/>
          <ac:inkMkLst>
            <pc:docMk/>
            <pc:sldMk cId="0" sldId="314"/>
            <ac:inkMk id="28673" creationId="{B6B78A42-294E-84BF-75ED-5153CC637DAA}"/>
          </ac:inkMkLst>
        </pc:inkChg>
        <pc:inkChg chg="add del">
          <ac:chgData name="شادن القحطاني ID 443200677" userId="2d5f3d4d-8466-4aa1-ac8a-1cb60ed86c20" providerId="ADAL" clId="{F36EC7D7-806C-D249-9311-AD56BBBF4232}" dt="2023-06-18T11:49:23.303" v="422"/>
          <ac:inkMkLst>
            <pc:docMk/>
            <pc:sldMk cId="0" sldId="314"/>
            <ac:inkMk id="28674" creationId="{22299D93-5486-1789-9C41-CA383B727CEF}"/>
          </ac:inkMkLst>
        </pc:inkChg>
        <pc:inkChg chg="add">
          <ac:chgData name="شادن القحطاني ID 443200677" userId="2d5f3d4d-8466-4aa1-ac8a-1cb60ed86c20" providerId="ADAL" clId="{F36EC7D7-806C-D249-9311-AD56BBBF4232}" dt="2023-06-18T11:49:20.836" v="418"/>
          <ac:inkMkLst>
            <pc:docMk/>
            <pc:sldMk cId="0" sldId="314"/>
            <ac:inkMk id="28675" creationId="{D2B00FC3-7853-37CA-6AFB-2392CE2A0423}"/>
          </ac:inkMkLst>
        </pc:inkChg>
        <pc:inkChg chg="add del">
          <ac:chgData name="شادن القحطاني ID 443200677" userId="2d5f3d4d-8466-4aa1-ac8a-1cb60ed86c20" providerId="ADAL" clId="{F36EC7D7-806C-D249-9311-AD56BBBF4232}" dt="2023-06-18T11:49:23.303" v="422"/>
          <ac:inkMkLst>
            <pc:docMk/>
            <pc:sldMk cId="0" sldId="314"/>
            <ac:inkMk id="28676" creationId="{65E617D9-5CDC-D138-3C94-35FA86B3A27F}"/>
          </ac:inkMkLst>
        </pc:inkChg>
        <pc:inkChg chg="add del">
          <ac:chgData name="شادن القحطاني ID 443200677" userId="2d5f3d4d-8466-4aa1-ac8a-1cb60ed86c20" providerId="ADAL" clId="{F36EC7D7-806C-D249-9311-AD56BBBF4232}" dt="2023-06-18T11:49:23.303" v="422"/>
          <ac:inkMkLst>
            <pc:docMk/>
            <pc:sldMk cId="0" sldId="314"/>
            <ac:inkMk id="28677" creationId="{DF59936A-54BE-C5CB-AC47-EA8771DBAD02}"/>
          </ac:inkMkLst>
        </pc:inkChg>
        <pc:inkChg chg="add del">
          <ac:chgData name="شادن القحطاني ID 443200677" userId="2d5f3d4d-8466-4aa1-ac8a-1cb60ed86c20" providerId="ADAL" clId="{F36EC7D7-806C-D249-9311-AD56BBBF4232}" dt="2023-06-18T11:49:23.303" v="422"/>
          <ac:inkMkLst>
            <pc:docMk/>
            <pc:sldMk cId="0" sldId="314"/>
            <ac:inkMk id="28678" creationId="{D91900FD-188B-BB31-1D34-5D548C40958C}"/>
          </ac:inkMkLst>
        </pc:inkChg>
        <pc:inkChg chg="add reco">
          <ac:chgData name="شادن القحطاني ID 443200677" userId="2d5f3d4d-8466-4aa1-ac8a-1cb60ed86c20" providerId="ADAL" clId="{F36EC7D7-806C-D249-9311-AD56BBBF4232}" dt="2023-06-18T11:49:23.303" v="422"/>
          <ac:inkMkLst>
            <pc:docMk/>
            <pc:sldMk cId="0" sldId="314"/>
            <ac:inkMk id="28679" creationId="{E7ADC70F-0FB9-2D7B-9B57-C4084E340380}"/>
          </ac:inkMkLst>
        </pc:inkChg>
        <pc:inkChg chg="add reco">
          <ac:chgData name="شادن القحطاني ID 443200677" userId="2d5f3d4d-8466-4aa1-ac8a-1cb60ed86c20" providerId="ADAL" clId="{F36EC7D7-806C-D249-9311-AD56BBBF4232}" dt="2023-06-18T11:49:23.303" v="422"/>
          <ac:inkMkLst>
            <pc:docMk/>
            <pc:sldMk cId="0" sldId="314"/>
            <ac:inkMk id="28682" creationId="{73CF614A-BB04-FD97-9704-D10AA0A0B678}"/>
          </ac:inkMkLst>
        </pc:inkChg>
        <pc:inkChg chg="add">
          <ac:chgData name="شادن القحطاني ID 443200677" userId="2d5f3d4d-8466-4aa1-ac8a-1cb60ed86c20" providerId="ADAL" clId="{F36EC7D7-806C-D249-9311-AD56BBBF4232}" dt="2023-06-18T11:49:26.019" v="423"/>
          <ac:inkMkLst>
            <pc:docMk/>
            <pc:sldMk cId="0" sldId="314"/>
            <ac:inkMk id="28683" creationId="{EFFB0E9B-11E8-8CC8-3823-6BF23787A5DF}"/>
          </ac:inkMkLst>
        </pc:inkChg>
      </pc:sldChg>
      <pc:sldChg chg="addSp delSp">
        <pc:chgData name="شادن القحطاني ID 443200677" userId="2d5f3d4d-8466-4aa1-ac8a-1cb60ed86c20" providerId="ADAL" clId="{F36EC7D7-806C-D249-9311-AD56BBBF4232}" dt="2023-06-18T11:54:29.008" v="518"/>
        <pc:sldMkLst>
          <pc:docMk/>
          <pc:sldMk cId="0" sldId="315"/>
        </pc:sldMkLst>
        <pc:inkChg chg="add">
          <ac:chgData name="شادن القحطاني ID 443200677" userId="2d5f3d4d-8466-4aa1-ac8a-1cb60ed86c20" providerId="ADAL" clId="{F36EC7D7-806C-D249-9311-AD56BBBF4232}" dt="2023-06-18T11:51:29.688" v="424"/>
          <ac:inkMkLst>
            <pc:docMk/>
            <pc:sldMk cId="0" sldId="315"/>
            <ac:inkMk id="2" creationId="{B61BE1DE-5BB8-A89A-44F7-815440F0E1A8}"/>
          </ac:inkMkLst>
        </pc:inkChg>
        <pc:inkChg chg="add del">
          <ac:chgData name="شادن القحطاني ID 443200677" userId="2d5f3d4d-8466-4aa1-ac8a-1cb60ed86c20" providerId="ADAL" clId="{F36EC7D7-806C-D249-9311-AD56BBBF4232}" dt="2023-06-18T11:51:42.918" v="427"/>
          <ac:inkMkLst>
            <pc:docMk/>
            <pc:sldMk cId="0" sldId="315"/>
            <ac:inkMk id="3" creationId="{40DE2685-6C4E-16C2-4E96-1205BE205D8E}"/>
          </ac:inkMkLst>
        </pc:inkChg>
        <pc:inkChg chg="add del">
          <ac:chgData name="شادن القحطاني ID 443200677" userId="2d5f3d4d-8466-4aa1-ac8a-1cb60ed86c20" providerId="ADAL" clId="{F36EC7D7-806C-D249-9311-AD56BBBF4232}" dt="2023-06-18T11:51:42.918" v="427"/>
          <ac:inkMkLst>
            <pc:docMk/>
            <pc:sldMk cId="0" sldId="315"/>
            <ac:inkMk id="4" creationId="{A52078D0-FC31-0F94-E63A-4B8DC034D026}"/>
          </ac:inkMkLst>
        </pc:inkChg>
        <pc:inkChg chg="add reco">
          <ac:chgData name="شادن القحطاني ID 443200677" userId="2d5f3d4d-8466-4aa1-ac8a-1cb60ed86c20" providerId="ADAL" clId="{F36EC7D7-806C-D249-9311-AD56BBBF4232}" dt="2023-06-18T11:51:42.918" v="427"/>
          <ac:inkMkLst>
            <pc:docMk/>
            <pc:sldMk cId="0" sldId="315"/>
            <ac:inkMk id="5" creationId="{FBC4B349-7352-75B9-9C45-56338051EDDF}"/>
          </ac:inkMkLst>
        </pc:inkChg>
        <pc:inkChg chg="add del">
          <ac:chgData name="شادن القحطاني ID 443200677" userId="2d5f3d4d-8466-4aa1-ac8a-1cb60ed86c20" providerId="ADAL" clId="{F36EC7D7-806C-D249-9311-AD56BBBF4232}" dt="2023-06-18T11:51:51.408" v="434"/>
          <ac:inkMkLst>
            <pc:docMk/>
            <pc:sldMk cId="0" sldId="315"/>
            <ac:inkMk id="6" creationId="{53A48554-243A-56F3-11E2-1A284309720A}"/>
          </ac:inkMkLst>
        </pc:inkChg>
        <pc:inkChg chg="add del">
          <ac:chgData name="شادن القحطاني ID 443200677" userId="2d5f3d4d-8466-4aa1-ac8a-1cb60ed86c20" providerId="ADAL" clId="{F36EC7D7-806C-D249-9311-AD56BBBF4232}" dt="2023-06-18T11:51:51.408" v="434"/>
          <ac:inkMkLst>
            <pc:docMk/>
            <pc:sldMk cId="0" sldId="315"/>
            <ac:inkMk id="9" creationId="{0471143E-E367-7AD5-730C-E68C3DC32692}"/>
          </ac:inkMkLst>
        </pc:inkChg>
        <pc:inkChg chg="add del">
          <ac:chgData name="شادن القحطاني ID 443200677" userId="2d5f3d4d-8466-4aa1-ac8a-1cb60ed86c20" providerId="ADAL" clId="{F36EC7D7-806C-D249-9311-AD56BBBF4232}" dt="2023-06-18T11:51:51.408" v="434"/>
          <ac:inkMkLst>
            <pc:docMk/>
            <pc:sldMk cId="0" sldId="315"/>
            <ac:inkMk id="10" creationId="{1BE0FDE7-2A0D-3CFB-8A38-C7EC003E2EA2}"/>
          </ac:inkMkLst>
        </pc:inkChg>
        <pc:inkChg chg="add del">
          <ac:chgData name="شادن القحطاني ID 443200677" userId="2d5f3d4d-8466-4aa1-ac8a-1cb60ed86c20" providerId="ADAL" clId="{F36EC7D7-806C-D249-9311-AD56BBBF4232}" dt="2023-06-18T11:51:51.408" v="434"/>
          <ac:inkMkLst>
            <pc:docMk/>
            <pc:sldMk cId="0" sldId="315"/>
            <ac:inkMk id="12" creationId="{33DDA572-4E2A-99E1-6DAF-4E059BBB6E5A}"/>
          </ac:inkMkLst>
        </pc:inkChg>
        <pc:inkChg chg="add del">
          <ac:chgData name="شادن القحطاني ID 443200677" userId="2d5f3d4d-8466-4aa1-ac8a-1cb60ed86c20" providerId="ADAL" clId="{F36EC7D7-806C-D249-9311-AD56BBBF4232}" dt="2023-06-18T11:51:51.408" v="434"/>
          <ac:inkMkLst>
            <pc:docMk/>
            <pc:sldMk cId="0" sldId="315"/>
            <ac:inkMk id="13" creationId="{3FA9ACF9-08A9-1D9B-B7A7-BF02867B05F2}"/>
          </ac:inkMkLst>
        </pc:inkChg>
        <pc:inkChg chg="add del">
          <ac:chgData name="شادن القحطاني ID 443200677" userId="2d5f3d4d-8466-4aa1-ac8a-1cb60ed86c20" providerId="ADAL" clId="{F36EC7D7-806C-D249-9311-AD56BBBF4232}" dt="2023-06-18T11:51:51.408" v="434"/>
          <ac:inkMkLst>
            <pc:docMk/>
            <pc:sldMk cId="0" sldId="315"/>
            <ac:inkMk id="14" creationId="{50575E28-97DC-E613-0F8A-BBD97E02F724}"/>
          </ac:inkMkLst>
        </pc:inkChg>
        <pc:inkChg chg="add del reco">
          <ac:chgData name="شادن القحطاني ID 443200677" userId="2d5f3d4d-8466-4aa1-ac8a-1cb60ed86c20" providerId="ADAL" clId="{F36EC7D7-806C-D249-9311-AD56BBBF4232}" dt="2023-06-18T11:52:09.106" v="455"/>
          <ac:inkMkLst>
            <pc:docMk/>
            <pc:sldMk cId="0" sldId="315"/>
            <ac:inkMk id="15" creationId="{AF5A3E51-F3B7-771D-D776-A4F5776C79E9}"/>
          </ac:inkMkLst>
        </pc:inkChg>
        <pc:inkChg chg="add del">
          <ac:chgData name="شادن القحطاني ID 443200677" userId="2d5f3d4d-8466-4aa1-ac8a-1cb60ed86c20" providerId="ADAL" clId="{F36EC7D7-806C-D249-9311-AD56BBBF4232}" dt="2023-06-18T11:51:54.981" v="440"/>
          <ac:inkMkLst>
            <pc:docMk/>
            <pc:sldMk cId="0" sldId="315"/>
            <ac:inkMk id="16" creationId="{9644CA4A-4879-028C-4066-F56E8BA26E7B}"/>
          </ac:inkMkLst>
        </pc:inkChg>
        <pc:inkChg chg="add del">
          <ac:chgData name="شادن القحطاني ID 443200677" userId="2d5f3d4d-8466-4aa1-ac8a-1cb60ed86c20" providerId="ADAL" clId="{F36EC7D7-806C-D249-9311-AD56BBBF4232}" dt="2023-06-18T11:51:54.981" v="440"/>
          <ac:inkMkLst>
            <pc:docMk/>
            <pc:sldMk cId="0" sldId="315"/>
            <ac:inkMk id="17" creationId="{E45B39E8-0DFE-40B9-5FE1-3209BE3AEFCA}"/>
          </ac:inkMkLst>
        </pc:inkChg>
        <pc:inkChg chg="add del">
          <ac:chgData name="شادن القحطاني ID 443200677" userId="2d5f3d4d-8466-4aa1-ac8a-1cb60ed86c20" providerId="ADAL" clId="{F36EC7D7-806C-D249-9311-AD56BBBF4232}" dt="2023-06-18T11:51:54.981" v="440"/>
          <ac:inkMkLst>
            <pc:docMk/>
            <pc:sldMk cId="0" sldId="315"/>
            <ac:inkMk id="18" creationId="{A478624C-EB65-E75B-2E06-44DE364A761A}"/>
          </ac:inkMkLst>
        </pc:inkChg>
        <pc:inkChg chg="add del">
          <ac:chgData name="شادن القحطاني ID 443200677" userId="2d5f3d4d-8466-4aa1-ac8a-1cb60ed86c20" providerId="ADAL" clId="{F36EC7D7-806C-D249-9311-AD56BBBF4232}" dt="2023-06-18T11:51:54.981" v="440"/>
          <ac:inkMkLst>
            <pc:docMk/>
            <pc:sldMk cId="0" sldId="315"/>
            <ac:inkMk id="19" creationId="{59DF025B-E86A-024A-5CE4-E712D69A15C7}"/>
          </ac:inkMkLst>
        </pc:inkChg>
        <pc:inkChg chg="add del">
          <ac:chgData name="شادن القحطاني ID 443200677" userId="2d5f3d4d-8466-4aa1-ac8a-1cb60ed86c20" providerId="ADAL" clId="{F36EC7D7-806C-D249-9311-AD56BBBF4232}" dt="2023-06-18T11:51:54.981" v="440"/>
          <ac:inkMkLst>
            <pc:docMk/>
            <pc:sldMk cId="0" sldId="315"/>
            <ac:inkMk id="20" creationId="{9A115108-2B3D-38A5-14A1-8C95F9B32506}"/>
          </ac:inkMkLst>
        </pc:inkChg>
        <pc:inkChg chg="add del reco">
          <ac:chgData name="شادن القحطاني ID 443200677" userId="2d5f3d4d-8466-4aa1-ac8a-1cb60ed86c20" providerId="ADAL" clId="{F36EC7D7-806C-D249-9311-AD56BBBF4232}" dt="2023-06-18T11:52:09.116" v="458"/>
          <ac:inkMkLst>
            <pc:docMk/>
            <pc:sldMk cId="0" sldId="315"/>
            <ac:inkMk id="21" creationId="{E22B5D23-57B0-3AA6-7284-1D954F07AD42}"/>
          </ac:inkMkLst>
        </pc:inkChg>
        <pc:inkChg chg="add del">
          <ac:chgData name="شادن القحطاني ID 443200677" userId="2d5f3d4d-8466-4aa1-ac8a-1cb60ed86c20" providerId="ADAL" clId="{F36EC7D7-806C-D249-9311-AD56BBBF4232}" dt="2023-06-18T11:51:57.590" v="446"/>
          <ac:inkMkLst>
            <pc:docMk/>
            <pc:sldMk cId="0" sldId="315"/>
            <ac:inkMk id="22" creationId="{D555D210-BA02-8447-C5EA-980D62FC90FF}"/>
          </ac:inkMkLst>
        </pc:inkChg>
        <pc:inkChg chg="add del">
          <ac:chgData name="شادن القحطاني ID 443200677" userId="2d5f3d4d-8466-4aa1-ac8a-1cb60ed86c20" providerId="ADAL" clId="{F36EC7D7-806C-D249-9311-AD56BBBF4232}" dt="2023-06-18T11:51:57.590" v="446"/>
          <ac:inkMkLst>
            <pc:docMk/>
            <pc:sldMk cId="0" sldId="315"/>
            <ac:inkMk id="23" creationId="{7DE01FD4-0CF5-511C-3DE4-656B1927D284}"/>
          </ac:inkMkLst>
        </pc:inkChg>
        <pc:inkChg chg="add del">
          <ac:chgData name="شادن القحطاني ID 443200677" userId="2d5f3d4d-8466-4aa1-ac8a-1cb60ed86c20" providerId="ADAL" clId="{F36EC7D7-806C-D249-9311-AD56BBBF4232}" dt="2023-06-18T11:51:57.590" v="446"/>
          <ac:inkMkLst>
            <pc:docMk/>
            <pc:sldMk cId="0" sldId="315"/>
            <ac:inkMk id="24" creationId="{61F805AB-D9EC-3C3B-A471-3E3358A5C11F}"/>
          </ac:inkMkLst>
        </pc:inkChg>
        <pc:inkChg chg="add del">
          <ac:chgData name="شادن القحطاني ID 443200677" userId="2d5f3d4d-8466-4aa1-ac8a-1cb60ed86c20" providerId="ADAL" clId="{F36EC7D7-806C-D249-9311-AD56BBBF4232}" dt="2023-06-18T11:51:57.590" v="446"/>
          <ac:inkMkLst>
            <pc:docMk/>
            <pc:sldMk cId="0" sldId="315"/>
            <ac:inkMk id="25" creationId="{3A958E22-B165-C01A-B5B3-895ADC57EAE8}"/>
          </ac:inkMkLst>
        </pc:inkChg>
        <pc:inkChg chg="add del">
          <ac:chgData name="شادن القحطاني ID 443200677" userId="2d5f3d4d-8466-4aa1-ac8a-1cb60ed86c20" providerId="ADAL" clId="{F36EC7D7-806C-D249-9311-AD56BBBF4232}" dt="2023-06-18T11:51:57.590" v="446"/>
          <ac:inkMkLst>
            <pc:docMk/>
            <pc:sldMk cId="0" sldId="315"/>
            <ac:inkMk id="26" creationId="{9CCF79C4-CF5B-DC92-6EAA-F629067B3575}"/>
          </ac:inkMkLst>
        </pc:inkChg>
        <pc:inkChg chg="add del reco">
          <ac:chgData name="شادن القحطاني ID 443200677" userId="2d5f3d4d-8466-4aa1-ac8a-1cb60ed86c20" providerId="ADAL" clId="{F36EC7D7-806C-D249-9311-AD56BBBF4232}" dt="2023-06-18T11:52:09.113" v="457"/>
          <ac:inkMkLst>
            <pc:docMk/>
            <pc:sldMk cId="0" sldId="315"/>
            <ac:inkMk id="27" creationId="{BFBA86C7-8357-27BB-8560-53C710D1C7D8}"/>
          </ac:inkMkLst>
        </pc:inkChg>
        <pc:inkChg chg="add del">
          <ac:chgData name="شادن القحطاني ID 443200677" userId="2d5f3d4d-8466-4aa1-ac8a-1cb60ed86c20" providerId="ADAL" clId="{F36EC7D7-806C-D249-9311-AD56BBBF4232}" dt="2023-06-18T11:52:01.919" v="452"/>
          <ac:inkMkLst>
            <pc:docMk/>
            <pc:sldMk cId="0" sldId="315"/>
            <ac:inkMk id="28" creationId="{15D44396-8688-843E-AEAD-30D9D459D5AC}"/>
          </ac:inkMkLst>
        </pc:inkChg>
        <pc:inkChg chg="add del">
          <ac:chgData name="شادن القحطاني ID 443200677" userId="2d5f3d4d-8466-4aa1-ac8a-1cb60ed86c20" providerId="ADAL" clId="{F36EC7D7-806C-D249-9311-AD56BBBF4232}" dt="2023-06-18T11:52:01.919" v="452"/>
          <ac:inkMkLst>
            <pc:docMk/>
            <pc:sldMk cId="0" sldId="315"/>
            <ac:inkMk id="29" creationId="{8FD58FC5-71EA-360B-EE9C-B84BA1D9D443}"/>
          </ac:inkMkLst>
        </pc:inkChg>
        <pc:inkChg chg="add del">
          <ac:chgData name="شادن القحطاني ID 443200677" userId="2d5f3d4d-8466-4aa1-ac8a-1cb60ed86c20" providerId="ADAL" clId="{F36EC7D7-806C-D249-9311-AD56BBBF4232}" dt="2023-06-18T11:52:01.919" v="452"/>
          <ac:inkMkLst>
            <pc:docMk/>
            <pc:sldMk cId="0" sldId="315"/>
            <ac:inkMk id="30" creationId="{E6893914-B5F1-0A79-9DA2-20F10A72C5DA}"/>
          </ac:inkMkLst>
        </pc:inkChg>
        <pc:inkChg chg="add del">
          <ac:chgData name="شادن القحطاني ID 443200677" userId="2d5f3d4d-8466-4aa1-ac8a-1cb60ed86c20" providerId="ADAL" clId="{F36EC7D7-806C-D249-9311-AD56BBBF4232}" dt="2023-06-18T11:52:01.919" v="452"/>
          <ac:inkMkLst>
            <pc:docMk/>
            <pc:sldMk cId="0" sldId="315"/>
            <ac:inkMk id="31" creationId="{B1D2AE26-1973-1F01-08D6-EFA38D8FF7A0}"/>
          </ac:inkMkLst>
        </pc:inkChg>
        <pc:inkChg chg="add del">
          <ac:chgData name="شادن القحطاني ID 443200677" userId="2d5f3d4d-8466-4aa1-ac8a-1cb60ed86c20" providerId="ADAL" clId="{F36EC7D7-806C-D249-9311-AD56BBBF4232}" dt="2023-06-18T11:52:01.919" v="452"/>
          <ac:inkMkLst>
            <pc:docMk/>
            <pc:sldMk cId="0" sldId="315"/>
            <ac:inkMk id="32" creationId="{94A6B797-AD87-3863-00F0-91A5F0F9D124}"/>
          </ac:inkMkLst>
        </pc:inkChg>
        <pc:inkChg chg="add del reco">
          <ac:chgData name="شادن القحطاني ID 443200677" userId="2d5f3d4d-8466-4aa1-ac8a-1cb60ed86c20" providerId="ADAL" clId="{F36EC7D7-806C-D249-9311-AD56BBBF4232}" dt="2023-06-18T11:52:09.101" v="454"/>
          <ac:inkMkLst>
            <pc:docMk/>
            <pc:sldMk cId="0" sldId="315"/>
            <ac:inkMk id="33" creationId="{9176FC7B-9BE6-D0DF-15E0-BB38E9C2FFC0}"/>
          </ac:inkMkLst>
        </pc:inkChg>
        <pc:inkChg chg="add del">
          <ac:chgData name="شادن القحطاني ID 443200677" userId="2d5f3d4d-8466-4aa1-ac8a-1cb60ed86c20" providerId="ADAL" clId="{F36EC7D7-806C-D249-9311-AD56BBBF4232}" dt="2023-06-18T11:52:09.109" v="456"/>
          <ac:inkMkLst>
            <pc:docMk/>
            <pc:sldMk cId="0" sldId="315"/>
            <ac:inkMk id="34" creationId="{FDDD51E4-C2D9-74A4-C1B8-9ACF0A3BF73B}"/>
          </ac:inkMkLst>
        </pc:inkChg>
        <pc:inkChg chg="add del">
          <ac:chgData name="شادن القحطاني ID 443200677" userId="2d5f3d4d-8466-4aa1-ac8a-1cb60ed86c20" providerId="ADAL" clId="{F36EC7D7-806C-D249-9311-AD56BBBF4232}" dt="2023-06-18T11:52:24.305" v="461"/>
          <ac:inkMkLst>
            <pc:docMk/>
            <pc:sldMk cId="0" sldId="315"/>
            <ac:inkMk id="35" creationId="{268B14AD-1F59-A4DE-EC00-7A7130AE2820}"/>
          </ac:inkMkLst>
        </pc:inkChg>
        <pc:inkChg chg="add del">
          <ac:chgData name="شادن القحطاني ID 443200677" userId="2d5f3d4d-8466-4aa1-ac8a-1cb60ed86c20" providerId="ADAL" clId="{F36EC7D7-806C-D249-9311-AD56BBBF4232}" dt="2023-06-18T11:52:24.305" v="461"/>
          <ac:inkMkLst>
            <pc:docMk/>
            <pc:sldMk cId="0" sldId="315"/>
            <ac:inkMk id="36" creationId="{E9C4F128-53DC-9A21-D03B-592617D45A89}"/>
          </ac:inkMkLst>
        </pc:inkChg>
        <pc:inkChg chg="add del reco">
          <ac:chgData name="شادن القحطاني ID 443200677" userId="2d5f3d4d-8466-4aa1-ac8a-1cb60ed86c20" providerId="ADAL" clId="{F36EC7D7-806C-D249-9311-AD56BBBF4232}" dt="2023-06-18T11:52:28.720" v="462"/>
          <ac:inkMkLst>
            <pc:docMk/>
            <pc:sldMk cId="0" sldId="315"/>
            <ac:inkMk id="37" creationId="{9FA475C3-276C-631B-C1C2-FDA85CEF0B9A}"/>
          </ac:inkMkLst>
        </pc:inkChg>
        <pc:inkChg chg="add">
          <ac:chgData name="شادن القحطاني ID 443200677" userId="2d5f3d4d-8466-4aa1-ac8a-1cb60ed86c20" providerId="ADAL" clId="{F36EC7D7-806C-D249-9311-AD56BBBF4232}" dt="2023-06-18T11:52:45.930" v="463"/>
          <ac:inkMkLst>
            <pc:docMk/>
            <pc:sldMk cId="0" sldId="315"/>
            <ac:inkMk id="38" creationId="{24EF5147-22A3-6AD2-1FAD-B18924DF3DCD}"/>
          </ac:inkMkLst>
        </pc:inkChg>
        <pc:inkChg chg="add del">
          <ac:chgData name="شادن القحطاني ID 443200677" userId="2d5f3d4d-8466-4aa1-ac8a-1cb60ed86c20" providerId="ADAL" clId="{F36EC7D7-806C-D249-9311-AD56BBBF4232}" dt="2023-06-18T11:52:53.740" v="478"/>
          <ac:inkMkLst>
            <pc:docMk/>
            <pc:sldMk cId="0" sldId="315"/>
            <ac:inkMk id="39" creationId="{E3D14CA4-1BDA-E134-0411-9BC1A978F028}"/>
          </ac:inkMkLst>
        </pc:inkChg>
        <pc:inkChg chg="add del">
          <ac:chgData name="شادن القحطاني ID 443200677" userId="2d5f3d4d-8466-4aa1-ac8a-1cb60ed86c20" providerId="ADAL" clId="{F36EC7D7-806C-D249-9311-AD56BBBF4232}" dt="2023-06-18T11:52:53.740" v="478"/>
          <ac:inkMkLst>
            <pc:docMk/>
            <pc:sldMk cId="0" sldId="315"/>
            <ac:inkMk id="40" creationId="{4B9B802D-CF04-7D3D-1879-8F806F6E647C}"/>
          </ac:inkMkLst>
        </pc:inkChg>
        <pc:inkChg chg="add del">
          <ac:chgData name="شادن القحطاني ID 443200677" userId="2d5f3d4d-8466-4aa1-ac8a-1cb60ed86c20" providerId="ADAL" clId="{F36EC7D7-806C-D249-9311-AD56BBBF4232}" dt="2023-06-18T11:52:53.740" v="478"/>
          <ac:inkMkLst>
            <pc:docMk/>
            <pc:sldMk cId="0" sldId="315"/>
            <ac:inkMk id="41" creationId="{2A58EB89-A352-6520-DD06-EB8D3BD30696}"/>
          </ac:inkMkLst>
        </pc:inkChg>
        <pc:inkChg chg="add del">
          <ac:chgData name="شادن القحطاني ID 443200677" userId="2d5f3d4d-8466-4aa1-ac8a-1cb60ed86c20" providerId="ADAL" clId="{F36EC7D7-806C-D249-9311-AD56BBBF4232}" dt="2023-06-18T11:52:53.740" v="478"/>
          <ac:inkMkLst>
            <pc:docMk/>
            <pc:sldMk cId="0" sldId="315"/>
            <ac:inkMk id="42" creationId="{70E5D36C-CDC9-3A7A-55E5-BF96E3300D72}"/>
          </ac:inkMkLst>
        </pc:inkChg>
        <pc:inkChg chg="add del">
          <ac:chgData name="شادن القحطاني ID 443200677" userId="2d5f3d4d-8466-4aa1-ac8a-1cb60ed86c20" providerId="ADAL" clId="{F36EC7D7-806C-D249-9311-AD56BBBF4232}" dt="2023-06-18T11:52:53.740" v="478"/>
          <ac:inkMkLst>
            <pc:docMk/>
            <pc:sldMk cId="0" sldId="315"/>
            <ac:inkMk id="43" creationId="{975AB28F-9EDF-AF66-D408-9439D5A11E18}"/>
          </ac:inkMkLst>
        </pc:inkChg>
        <pc:inkChg chg="add del">
          <ac:chgData name="شادن القحطاني ID 443200677" userId="2d5f3d4d-8466-4aa1-ac8a-1cb60ed86c20" providerId="ADAL" clId="{F36EC7D7-806C-D249-9311-AD56BBBF4232}" dt="2023-06-18T11:52:53.740" v="478"/>
          <ac:inkMkLst>
            <pc:docMk/>
            <pc:sldMk cId="0" sldId="315"/>
            <ac:inkMk id="44" creationId="{E47E9458-769E-71C3-605F-C0485985BD1F}"/>
          </ac:inkMkLst>
        </pc:inkChg>
        <pc:inkChg chg="add del">
          <ac:chgData name="شادن القحطاني ID 443200677" userId="2d5f3d4d-8466-4aa1-ac8a-1cb60ed86c20" providerId="ADAL" clId="{F36EC7D7-806C-D249-9311-AD56BBBF4232}" dt="2023-06-18T11:52:53.740" v="478"/>
          <ac:inkMkLst>
            <pc:docMk/>
            <pc:sldMk cId="0" sldId="315"/>
            <ac:inkMk id="45" creationId="{B9960D1F-2C83-EFE0-2980-349BDB780CB6}"/>
          </ac:inkMkLst>
        </pc:inkChg>
        <pc:inkChg chg="add del">
          <ac:chgData name="شادن القحطاني ID 443200677" userId="2d5f3d4d-8466-4aa1-ac8a-1cb60ed86c20" providerId="ADAL" clId="{F36EC7D7-806C-D249-9311-AD56BBBF4232}" dt="2023-06-18T11:52:53.740" v="478"/>
          <ac:inkMkLst>
            <pc:docMk/>
            <pc:sldMk cId="0" sldId="315"/>
            <ac:inkMk id="46" creationId="{D87B0F3D-9B09-0DFB-FB6E-4C3EC156308E}"/>
          </ac:inkMkLst>
        </pc:inkChg>
        <pc:inkChg chg="add del">
          <ac:chgData name="شادن القحطاني ID 443200677" userId="2d5f3d4d-8466-4aa1-ac8a-1cb60ed86c20" providerId="ADAL" clId="{F36EC7D7-806C-D249-9311-AD56BBBF4232}" dt="2023-06-18T11:52:53.740" v="478"/>
          <ac:inkMkLst>
            <pc:docMk/>
            <pc:sldMk cId="0" sldId="315"/>
            <ac:inkMk id="47" creationId="{75AA134D-E380-3926-C1F3-24723E587FEA}"/>
          </ac:inkMkLst>
        </pc:inkChg>
        <pc:inkChg chg="add del">
          <ac:chgData name="شادن القحطاني ID 443200677" userId="2d5f3d4d-8466-4aa1-ac8a-1cb60ed86c20" providerId="ADAL" clId="{F36EC7D7-806C-D249-9311-AD56BBBF4232}" dt="2023-06-18T11:52:53.740" v="478"/>
          <ac:inkMkLst>
            <pc:docMk/>
            <pc:sldMk cId="0" sldId="315"/>
            <ac:inkMk id="48" creationId="{28E56119-0D15-91FA-FD67-C35B941AE9F4}"/>
          </ac:inkMkLst>
        </pc:inkChg>
        <pc:inkChg chg="add del">
          <ac:chgData name="شادن القحطاني ID 443200677" userId="2d5f3d4d-8466-4aa1-ac8a-1cb60ed86c20" providerId="ADAL" clId="{F36EC7D7-806C-D249-9311-AD56BBBF4232}" dt="2023-06-18T11:52:53.740" v="478"/>
          <ac:inkMkLst>
            <pc:docMk/>
            <pc:sldMk cId="0" sldId="315"/>
            <ac:inkMk id="49" creationId="{57413C67-2C35-EB9C-67D6-A83C9A40A425}"/>
          </ac:inkMkLst>
        </pc:inkChg>
        <pc:inkChg chg="add del">
          <ac:chgData name="شادن القحطاني ID 443200677" userId="2d5f3d4d-8466-4aa1-ac8a-1cb60ed86c20" providerId="ADAL" clId="{F36EC7D7-806C-D249-9311-AD56BBBF4232}" dt="2023-06-18T11:52:53.740" v="478"/>
          <ac:inkMkLst>
            <pc:docMk/>
            <pc:sldMk cId="0" sldId="315"/>
            <ac:inkMk id="50" creationId="{86ADAFDC-D641-C702-6C8B-753DBA5F04CA}"/>
          </ac:inkMkLst>
        </pc:inkChg>
        <pc:inkChg chg="add del">
          <ac:chgData name="شادن القحطاني ID 443200677" userId="2d5f3d4d-8466-4aa1-ac8a-1cb60ed86c20" providerId="ADAL" clId="{F36EC7D7-806C-D249-9311-AD56BBBF4232}" dt="2023-06-18T11:52:53.740" v="478"/>
          <ac:inkMkLst>
            <pc:docMk/>
            <pc:sldMk cId="0" sldId="315"/>
            <ac:inkMk id="51" creationId="{4D039F48-2018-7BF3-7DA6-C27B9B0D0028}"/>
          </ac:inkMkLst>
        </pc:inkChg>
        <pc:inkChg chg="add del">
          <ac:chgData name="شادن القحطاني ID 443200677" userId="2d5f3d4d-8466-4aa1-ac8a-1cb60ed86c20" providerId="ADAL" clId="{F36EC7D7-806C-D249-9311-AD56BBBF4232}" dt="2023-06-18T11:52:53.740" v="478"/>
          <ac:inkMkLst>
            <pc:docMk/>
            <pc:sldMk cId="0" sldId="315"/>
            <ac:inkMk id="52" creationId="{388231B9-FF7D-91DA-DB37-9554B30A34E4}"/>
          </ac:inkMkLst>
        </pc:inkChg>
        <pc:inkChg chg="add reco">
          <ac:chgData name="شادن القحطاني ID 443200677" userId="2d5f3d4d-8466-4aa1-ac8a-1cb60ed86c20" providerId="ADAL" clId="{F36EC7D7-806C-D249-9311-AD56BBBF4232}" dt="2023-06-18T11:52:53.740" v="478"/>
          <ac:inkMkLst>
            <pc:docMk/>
            <pc:sldMk cId="0" sldId="315"/>
            <ac:inkMk id="53" creationId="{6F65D394-F5C5-6093-F6E3-2B1A25218808}"/>
          </ac:inkMkLst>
        </pc:inkChg>
        <pc:inkChg chg="add">
          <ac:chgData name="شادن القحطاني ID 443200677" userId="2d5f3d4d-8466-4aa1-ac8a-1cb60ed86c20" providerId="ADAL" clId="{F36EC7D7-806C-D249-9311-AD56BBBF4232}" dt="2023-06-18T11:53:09.180" v="479"/>
          <ac:inkMkLst>
            <pc:docMk/>
            <pc:sldMk cId="0" sldId="315"/>
            <ac:inkMk id="54" creationId="{DD99F6ED-4215-1E05-7E3F-6D8608BB26D3}"/>
          </ac:inkMkLst>
        </pc:inkChg>
        <pc:inkChg chg="add del">
          <ac:chgData name="شادن القحطاني ID 443200677" userId="2d5f3d4d-8466-4aa1-ac8a-1cb60ed86c20" providerId="ADAL" clId="{F36EC7D7-806C-D249-9311-AD56BBBF4232}" dt="2023-06-18T11:53:14.110" v="487"/>
          <ac:inkMkLst>
            <pc:docMk/>
            <pc:sldMk cId="0" sldId="315"/>
            <ac:inkMk id="55" creationId="{C685A304-E511-3150-0FE8-04FA872CAB47}"/>
          </ac:inkMkLst>
        </pc:inkChg>
        <pc:inkChg chg="add del">
          <ac:chgData name="شادن القحطاني ID 443200677" userId="2d5f3d4d-8466-4aa1-ac8a-1cb60ed86c20" providerId="ADAL" clId="{F36EC7D7-806C-D249-9311-AD56BBBF4232}" dt="2023-06-18T11:53:14.110" v="487"/>
          <ac:inkMkLst>
            <pc:docMk/>
            <pc:sldMk cId="0" sldId="315"/>
            <ac:inkMk id="56" creationId="{CB8B7982-B3FA-8A3F-B708-BBE01AA125A7}"/>
          </ac:inkMkLst>
        </pc:inkChg>
        <pc:inkChg chg="add del">
          <ac:chgData name="شادن القحطاني ID 443200677" userId="2d5f3d4d-8466-4aa1-ac8a-1cb60ed86c20" providerId="ADAL" clId="{F36EC7D7-806C-D249-9311-AD56BBBF4232}" dt="2023-06-18T11:53:14.110" v="487"/>
          <ac:inkMkLst>
            <pc:docMk/>
            <pc:sldMk cId="0" sldId="315"/>
            <ac:inkMk id="57" creationId="{09F69083-2625-35C9-7D90-7DD24A640532}"/>
          </ac:inkMkLst>
        </pc:inkChg>
        <pc:inkChg chg="add del">
          <ac:chgData name="شادن القحطاني ID 443200677" userId="2d5f3d4d-8466-4aa1-ac8a-1cb60ed86c20" providerId="ADAL" clId="{F36EC7D7-806C-D249-9311-AD56BBBF4232}" dt="2023-06-18T11:53:14.110" v="487"/>
          <ac:inkMkLst>
            <pc:docMk/>
            <pc:sldMk cId="0" sldId="315"/>
            <ac:inkMk id="58" creationId="{48C912B9-FEBB-642B-F651-7A2B0BF70DC4}"/>
          </ac:inkMkLst>
        </pc:inkChg>
        <pc:inkChg chg="add del">
          <ac:chgData name="شادن القحطاني ID 443200677" userId="2d5f3d4d-8466-4aa1-ac8a-1cb60ed86c20" providerId="ADAL" clId="{F36EC7D7-806C-D249-9311-AD56BBBF4232}" dt="2023-06-18T11:53:14.110" v="487"/>
          <ac:inkMkLst>
            <pc:docMk/>
            <pc:sldMk cId="0" sldId="315"/>
            <ac:inkMk id="59" creationId="{8FB6E7C0-2339-6299-4D97-59A7011CD27B}"/>
          </ac:inkMkLst>
        </pc:inkChg>
        <pc:inkChg chg="add del">
          <ac:chgData name="شادن القحطاني ID 443200677" userId="2d5f3d4d-8466-4aa1-ac8a-1cb60ed86c20" providerId="ADAL" clId="{F36EC7D7-806C-D249-9311-AD56BBBF4232}" dt="2023-06-18T11:53:14.110" v="487"/>
          <ac:inkMkLst>
            <pc:docMk/>
            <pc:sldMk cId="0" sldId="315"/>
            <ac:inkMk id="60" creationId="{71E76B73-4BC3-5481-2E08-FF44ECB67F1C}"/>
          </ac:inkMkLst>
        </pc:inkChg>
        <pc:inkChg chg="add del">
          <ac:chgData name="شادن القحطاني ID 443200677" userId="2d5f3d4d-8466-4aa1-ac8a-1cb60ed86c20" providerId="ADAL" clId="{F36EC7D7-806C-D249-9311-AD56BBBF4232}" dt="2023-06-18T11:53:14.110" v="487"/>
          <ac:inkMkLst>
            <pc:docMk/>
            <pc:sldMk cId="0" sldId="315"/>
            <ac:inkMk id="61" creationId="{9258A127-50D1-3DFC-C6F6-928BE74527E2}"/>
          </ac:inkMkLst>
        </pc:inkChg>
        <pc:inkChg chg="add reco">
          <ac:chgData name="شادن القحطاني ID 443200677" userId="2d5f3d4d-8466-4aa1-ac8a-1cb60ed86c20" providerId="ADAL" clId="{F36EC7D7-806C-D249-9311-AD56BBBF4232}" dt="2023-06-18T11:53:14.110" v="487"/>
          <ac:inkMkLst>
            <pc:docMk/>
            <pc:sldMk cId="0" sldId="315"/>
            <ac:inkMk id="62" creationId="{C6661E8C-C712-125F-0010-9989C2AF3C01}"/>
          </ac:inkMkLst>
        </pc:inkChg>
        <pc:inkChg chg="add del">
          <ac:chgData name="شادن القحطاني ID 443200677" userId="2d5f3d4d-8466-4aa1-ac8a-1cb60ed86c20" providerId="ADAL" clId="{F36EC7D7-806C-D249-9311-AD56BBBF4232}" dt="2023-06-18T11:54:17.797" v="493"/>
          <ac:inkMkLst>
            <pc:docMk/>
            <pc:sldMk cId="0" sldId="315"/>
            <ac:inkMk id="63" creationId="{55CD5F0B-909E-9BA5-C592-3032DA88F1BE}"/>
          </ac:inkMkLst>
        </pc:inkChg>
        <pc:inkChg chg="add del">
          <ac:chgData name="شادن القحطاني ID 443200677" userId="2d5f3d4d-8466-4aa1-ac8a-1cb60ed86c20" providerId="ADAL" clId="{F36EC7D7-806C-D249-9311-AD56BBBF4232}" dt="2023-06-18T11:54:17.797" v="493"/>
          <ac:inkMkLst>
            <pc:docMk/>
            <pc:sldMk cId="0" sldId="315"/>
            <ac:inkMk id="30720" creationId="{23693FB5-BE3A-0BCD-262B-25FB4799A868}"/>
          </ac:inkMkLst>
        </pc:inkChg>
        <pc:inkChg chg="add del">
          <ac:chgData name="شادن القحطاني ID 443200677" userId="2d5f3d4d-8466-4aa1-ac8a-1cb60ed86c20" providerId="ADAL" clId="{F36EC7D7-806C-D249-9311-AD56BBBF4232}" dt="2023-06-18T11:54:17.797" v="493"/>
          <ac:inkMkLst>
            <pc:docMk/>
            <pc:sldMk cId="0" sldId="315"/>
            <ac:inkMk id="30721" creationId="{7923BB23-F66E-92FF-7510-E5BA6B70D88B}"/>
          </ac:inkMkLst>
        </pc:inkChg>
        <pc:inkChg chg="add del">
          <ac:chgData name="شادن القحطاني ID 443200677" userId="2d5f3d4d-8466-4aa1-ac8a-1cb60ed86c20" providerId="ADAL" clId="{F36EC7D7-806C-D249-9311-AD56BBBF4232}" dt="2023-06-18T11:54:17.797" v="493"/>
          <ac:inkMkLst>
            <pc:docMk/>
            <pc:sldMk cId="0" sldId="315"/>
            <ac:inkMk id="30722" creationId="{CDCEF2F7-3F81-229F-F8E4-7E4CCB96515F}"/>
          </ac:inkMkLst>
        </pc:inkChg>
        <pc:inkChg chg="add del">
          <ac:chgData name="شادن القحطاني ID 443200677" userId="2d5f3d4d-8466-4aa1-ac8a-1cb60ed86c20" providerId="ADAL" clId="{F36EC7D7-806C-D249-9311-AD56BBBF4232}" dt="2023-06-18T11:54:17.797" v="493"/>
          <ac:inkMkLst>
            <pc:docMk/>
            <pc:sldMk cId="0" sldId="315"/>
            <ac:inkMk id="30723" creationId="{D1FB5C9F-7F0F-507F-9018-F51BFFDA3C50}"/>
          </ac:inkMkLst>
        </pc:inkChg>
        <pc:inkChg chg="add reco">
          <ac:chgData name="شادن القحطاني ID 443200677" userId="2d5f3d4d-8466-4aa1-ac8a-1cb60ed86c20" providerId="ADAL" clId="{F36EC7D7-806C-D249-9311-AD56BBBF4232}" dt="2023-06-18T11:54:17.797" v="493"/>
          <ac:inkMkLst>
            <pc:docMk/>
            <pc:sldMk cId="0" sldId="315"/>
            <ac:inkMk id="30724" creationId="{B29E2C8A-62AE-7C3B-A110-FF82B4E22FA8}"/>
          </ac:inkMkLst>
        </pc:inkChg>
        <pc:inkChg chg="add del">
          <ac:chgData name="شادن القحطاني ID 443200677" userId="2d5f3d4d-8466-4aa1-ac8a-1cb60ed86c20" providerId="ADAL" clId="{F36EC7D7-806C-D249-9311-AD56BBBF4232}" dt="2023-06-18T11:54:21.813" v="502"/>
          <ac:inkMkLst>
            <pc:docMk/>
            <pc:sldMk cId="0" sldId="315"/>
            <ac:inkMk id="30725" creationId="{28D8A03D-1ABF-C470-207A-F1668DB326D1}"/>
          </ac:inkMkLst>
        </pc:inkChg>
        <pc:inkChg chg="add del">
          <ac:chgData name="شادن القحطاني ID 443200677" userId="2d5f3d4d-8466-4aa1-ac8a-1cb60ed86c20" providerId="ADAL" clId="{F36EC7D7-806C-D249-9311-AD56BBBF4232}" dt="2023-06-18T11:54:21.813" v="502"/>
          <ac:inkMkLst>
            <pc:docMk/>
            <pc:sldMk cId="0" sldId="315"/>
            <ac:inkMk id="30726" creationId="{859E864B-ACF0-1853-06B3-C5621BF0042F}"/>
          </ac:inkMkLst>
        </pc:inkChg>
        <pc:inkChg chg="add del">
          <ac:chgData name="شادن القحطاني ID 443200677" userId="2d5f3d4d-8466-4aa1-ac8a-1cb60ed86c20" providerId="ADAL" clId="{F36EC7D7-806C-D249-9311-AD56BBBF4232}" dt="2023-06-18T11:54:21.813" v="502"/>
          <ac:inkMkLst>
            <pc:docMk/>
            <pc:sldMk cId="0" sldId="315"/>
            <ac:inkMk id="30727" creationId="{F139706F-C5BF-583F-4BF7-1F6D4CA00751}"/>
          </ac:inkMkLst>
        </pc:inkChg>
        <pc:inkChg chg="add del">
          <ac:chgData name="شادن القحطاني ID 443200677" userId="2d5f3d4d-8466-4aa1-ac8a-1cb60ed86c20" providerId="ADAL" clId="{F36EC7D7-806C-D249-9311-AD56BBBF4232}" dt="2023-06-18T11:54:21.813" v="502"/>
          <ac:inkMkLst>
            <pc:docMk/>
            <pc:sldMk cId="0" sldId="315"/>
            <ac:inkMk id="30730" creationId="{8895F8B9-BABC-45CF-BBF9-6A4E13697F81}"/>
          </ac:inkMkLst>
        </pc:inkChg>
        <pc:inkChg chg="add del">
          <ac:chgData name="شادن القحطاني ID 443200677" userId="2d5f3d4d-8466-4aa1-ac8a-1cb60ed86c20" providerId="ADAL" clId="{F36EC7D7-806C-D249-9311-AD56BBBF4232}" dt="2023-06-18T11:54:21.813" v="502"/>
          <ac:inkMkLst>
            <pc:docMk/>
            <pc:sldMk cId="0" sldId="315"/>
            <ac:inkMk id="30731" creationId="{DAD7B331-333C-033E-9E28-0E5E508D7556}"/>
          </ac:inkMkLst>
        </pc:inkChg>
        <pc:inkChg chg="add del">
          <ac:chgData name="شادن القحطاني ID 443200677" userId="2d5f3d4d-8466-4aa1-ac8a-1cb60ed86c20" providerId="ADAL" clId="{F36EC7D7-806C-D249-9311-AD56BBBF4232}" dt="2023-06-18T11:54:29.008" v="518"/>
          <ac:inkMkLst>
            <pc:docMk/>
            <pc:sldMk cId="0" sldId="315"/>
            <ac:inkMk id="30732" creationId="{42787094-AF3F-1F57-CE51-F4325F1D6315}"/>
          </ac:inkMkLst>
        </pc:inkChg>
        <pc:inkChg chg="add del">
          <ac:chgData name="شادن القحطاني ID 443200677" userId="2d5f3d4d-8466-4aa1-ac8a-1cb60ed86c20" providerId="ADAL" clId="{F36EC7D7-806C-D249-9311-AD56BBBF4232}" dt="2023-06-18T11:54:21.813" v="502"/>
          <ac:inkMkLst>
            <pc:docMk/>
            <pc:sldMk cId="0" sldId="315"/>
            <ac:inkMk id="30733" creationId="{45E7E71E-7FD8-8F23-E38D-C6294EBA0612}"/>
          </ac:inkMkLst>
        </pc:inkChg>
        <pc:inkChg chg="add del">
          <ac:chgData name="شادن القحطاني ID 443200677" userId="2d5f3d4d-8466-4aa1-ac8a-1cb60ed86c20" providerId="ADAL" clId="{F36EC7D7-806C-D249-9311-AD56BBBF4232}" dt="2023-06-18T11:54:21.813" v="502"/>
          <ac:inkMkLst>
            <pc:docMk/>
            <pc:sldMk cId="0" sldId="315"/>
            <ac:inkMk id="30734" creationId="{C8854A5A-7863-C3AC-7718-8CD5EBF3292D}"/>
          </ac:inkMkLst>
        </pc:inkChg>
        <pc:inkChg chg="add reco">
          <ac:chgData name="شادن القحطاني ID 443200677" userId="2d5f3d4d-8466-4aa1-ac8a-1cb60ed86c20" providerId="ADAL" clId="{F36EC7D7-806C-D249-9311-AD56BBBF4232}" dt="2023-06-18T11:54:21.813" v="502"/>
          <ac:inkMkLst>
            <pc:docMk/>
            <pc:sldMk cId="0" sldId="315"/>
            <ac:inkMk id="30735" creationId="{0022265E-D0FA-B635-0894-952E5ED100EA}"/>
          </ac:inkMkLst>
        </pc:inkChg>
        <pc:inkChg chg="add del">
          <ac:chgData name="شادن القحطاني ID 443200677" userId="2d5f3d4d-8466-4aa1-ac8a-1cb60ed86c20" providerId="ADAL" clId="{F36EC7D7-806C-D249-9311-AD56BBBF4232}" dt="2023-06-18T11:54:29.008" v="518"/>
          <ac:inkMkLst>
            <pc:docMk/>
            <pc:sldMk cId="0" sldId="315"/>
            <ac:inkMk id="30736" creationId="{E60FDA6C-1A04-B843-CA4B-5B3A0691950D}"/>
          </ac:inkMkLst>
        </pc:inkChg>
        <pc:inkChg chg="add del">
          <ac:chgData name="شادن القحطاني ID 443200677" userId="2d5f3d4d-8466-4aa1-ac8a-1cb60ed86c20" providerId="ADAL" clId="{F36EC7D7-806C-D249-9311-AD56BBBF4232}" dt="2023-06-18T11:54:29.008" v="518"/>
          <ac:inkMkLst>
            <pc:docMk/>
            <pc:sldMk cId="0" sldId="315"/>
            <ac:inkMk id="30737" creationId="{4E36A5B1-25B8-6F4A-882F-5DC2D712FC73}"/>
          </ac:inkMkLst>
        </pc:inkChg>
        <pc:inkChg chg="add del">
          <ac:chgData name="شادن القحطاني ID 443200677" userId="2d5f3d4d-8466-4aa1-ac8a-1cb60ed86c20" providerId="ADAL" clId="{F36EC7D7-806C-D249-9311-AD56BBBF4232}" dt="2023-06-18T11:54:29.008" v="518"/>
          <ac:inkMkLst>
            <pc:docMk/>
            <pc:sldMk cId="0" sldId="315"/>
            <ac:inkMk id="30738" creationId="{A7062DD0-E632-2CF7-84F6-9DB4CB94A94F}"/>
          </ac:inkMkLst>
        </pc:inkChg>
        <pc:inkChg chg="add del">
          <ac:chgData name="شادن القحطاني ID 443200677" userId="2d5f3d4d-8466-4aa1-ac8a-1cb60ed86c20" providerId="ADAL" clId="{F36EC7D7-806C-D249-9311-AD56BBBF4232}" dt="2023-06-18T11:54:29.008" v="518"/>
          <ac:inkMkLst>
            <pc:docMk/>
            <pc:sldMk cId="0" sldId="315"/>
            <ac:inkMk id="30739" creationId="{BA484D89-18A6-A10D-F3D0-A43CD53AEF51}"/>
          </ac:inkMkLst>
        </pc:inkChg>
        <pc:inkChg chg="add del">
          <ac:chgData name="شادن القحطاني ID 443200677" userId="2d5f3d4d-8466-4aa1-ac8a-1cb60ed86c20" providerId="ADAL" clId="{F36EC7D7-806C-D249-9311-AD56BBBF4232}" dt="2023-06-18T11:54:29.008" v="518"/>
          <ac:inkMkLst>
            <pc:docMk/>
            <pc:sldMk cId="0" sldId="315"/>
            <ac:inkMk id="30740" creationId="{B2ED1D68-A3C8-2F0D-5110-DF4D680F7736}"/>
          </ac:inkMkLst>
        </pc:inkChg>
        <pc:inkChg chg="add del">
          <ac:chgData name="شادن القحطاني ID 443200677" userId="2d5f3d4d-8466-4aa1-ac8a-1cb60ed86c20" providerId="ADAL" clId="{F36EC7D7-806C-D249-9311-AD56BBBF4232}" dt="2023-06-18T11:54:29.008" v="518"/>
          <ac:inkMkLst>
            <pc:docMk/>
            <pc:sldMk cId="0" sldId="315"/>
            <ac:inkMk id="30741" creationId="{A9281DF1-11FA-2472-C442-FB2C1FFF81E5}"/>
          </ac:inkMkLst>
        </pc:inkChg>
        <pc:inkChg chg="add del">
          <ac:chgData name="شادن القحطاني ID 443200677" userId="2d5f3d4d-8466-4aa1-ac8a-1cb60ed86c20" providerId="ADAL" clId="{F36EC7D7-806C-D249-9311-AD56BBBF4232}" dt="2023-06-18T11:54:29.008" v="518"/>
          <ac:inkMkLst>
            <pc:docMk/>
            <pc:sldMk cId="0" sldId="315"/>
            <ac:inkMk id="30742" creationId="{64DA5994-419E-AAFE-BE0C-C583C699B8FE}"/>
          </ac:inkMkLst>
        </pc:inkChg>
        <pc:inkChg chg="add del">
          <ac:chgData name="شادن القحطاني ID 443200677" userId="2d5f3d4d-8466-4aa1-ac8a-1cb60ed86c20" providerId="ADAL" clId="{F36EC7D7-806C-D249-9311-AD56BBBF4232}" dt="2023-06-18T11:54:29.008" v="518"/>
          <ac:inkMkLst>
            <pc:docMk/>
            <pc:sldMk cId="0" sldId="315"/>
            <ac:inkMk id="30743" creationId="{5F4A8665-474C-09AD-A887-5AE980175D22}"/>
          </ac:inkMkLst>
        </pc:inkChg>
        <pc:inkChg chg="add del">
          <ac:chgData name="شادن القحطاني ID 443200677" userId="2d5f3d4d-8466-4aa1-ac8a-1cb60ed86c20" providerId="ADAL" clId="{F36EC7D7-806C-D249-9311-AD56BBBF4232}" dt="2023-06-18T11:54:29.008" v="518"/>
          <ac:inkMkLst>
            <pc:docMk/>
            <pc:sldMk cId="0" sldId="315"/>
            <ac:inkMk id="30744" creationId="{96D21602-2CB2-2E34-1A0C-108FA53A2FD3}"/>
          </ac:inkMkLst>
        </pc:inkChg>
        <pc:inkChg chg="add del">
          <ac:chgData name="شادن القحطاني ID 443200677" userId="2d5f3d4d-8466-4aa1-ac8a-1cb60ed86c20" providerId="ADAL" clId="{F36EC7D7-806C-D249-9311-AD56BBBF4232}" dt="2023-06-18T11:54:29.008" v="518"/>
          <ac:inkMkLst>
            <pc:docMk/>
            <pc:sldMk cId="0" sldId="315"/>
            <ac:inkMk id="30745" creationId="{FC73E314-A559-6DDC-D7CD-695F3C9428BE}"/>
          </ac:inkMkLst>
        </pc:inkChg>
        <pc:inkChg chg="add del">
          <ac:chgData name="شادن القحطاني ID 443200677" userId="2d5f3d4d-8466-4aa1-ac8a-1cb60ed86c20" providerId="ADAL" clId="{F36EC7D7-806C-D249-9311-AD56BBBF4232}" dt="2023-06-18T11:54:29.008" v="518"/>
          <ac:inkMkLst>
            <pc:docMk/>
            <pc:sldMk cId="0" sldId="315"/>
            <ac:inkMk id="30746" creationId="{D0A8D1B1-0BAA-2918-AD2E-219ADE9C4E76}"/>
          </ac:inkMkLst>
        </pc:inkChg>
        <pc:inkChg chg="add del">
          <ac:chgData name="شادن القحطاني ID 443200677" userId="2d5f3d4d-8466-4aa1-ac8a-1cb60ed86c20" providerId="ADAL" clId="{F36EC7D7-806C-D249-9311-AD56BBBF4232}" dt="2023-06-18T11:54:29.008" v="518"/>
          <ac:inkMkLst>
            <pc:docMk/>
            <pc:sldMk cId="0" sldId="315"/>
            <ac:inkMk id="30747" creationId="{AB0F2F11-2B1B-AC58-E4D2-68D1DDDF997E}"/>
          </ac:inkMkLst>
        </pc:inkChg>
        <pc:inkChg chg="add del">
          <ac:chgData name="شادن القحطاني ID 443200677" userId="2d5f3d4d-8466-4aa1-ac8a-1cb60ed86c20" providerId="ADAL" clId="{F36EC7D7-806C-D249-9311-AD56BBBF4232}" dt="2023-06-18T11:54:29.008" v="518"/>
          <ac:inkMkLst>
            <pc:docMk/>
            <pc:sldMk cId="0" sldId="315"/>
            <ac:inkMk id="30748" creationId="{CE0F2521-6C11-F587-C992-0153B95BB644}"/>
          </ac:inkMkLst>
        </pc:inkChg>
        <pc:inkChg chg="add del">
          <ac:chgData name="شادن القحطاني ID 443200677" userId="2d5f3d4d-8466-4aa1-ac8a-1cb60ed86c20" providerId="ADAL" clId="{F36EC7D7-806C-D249-9311-AD56BBBF4232}" dt="2023-06-18T11:54:29.008" v="518"/>
          <ac:inkMkLst>
            <pc:docMk/>
            <pc:sldMk cId="0" sldId="315"/>
            <ac:inkMk id="30749" creationId="{BE972561-9C6F-302E-59DF-B4D3E223CB38}"/>
          </ac:inkMkLst>
        </pc:inkChg>
        <pc:inkChg chg="add del">
          <ac:chgData name="شادن القحطاني ID 443200677" userId="2d5f3d4d-8466-4aa1-ac8a-1cb60ed86c20" providerId="ADAL" clId="{F36EC7D7-806C-D249-9311-AD56BBBF4232}" dt="2023-06-18T11:54:29.008" v="518"/>
          <ac:inkMkLst>
            <pc:docMk/>
            <pc:sldMk cId="0" sldId="315"/>
            <ac:inkMk id="30750" creationId="{DAECCA9E-49A8-7547-ECF4-C087182E111E}"/>
          </ac:inkMkLst>
        </pc:inkChg>
        <pc:inkChg chg="add reco">
          <ac:chgData name="شادن القحطاني ID 443200677" userId="2d5f3d4d-8466-4aa1-ac8a-1cb60ed86c20" providerId="ADAL" clId="{F36EC7D7-806C-D249-9311-AD56BBBF4232}" dt="2023-06-18T11:54:29.008" v="518"/>
          <ac:inkMkLst>
            <pc:docMk/>
            <pc:sldMk cId="0" sldId="315"/>
            <ac:inkMk id="30751" creationId="{1AFCA709-68D0-F3E8-3C33-C0D9EF1A1A58}"/>
          </ac:inkMkLst>
        </pc:inkChg>
        <pc:inkChg chg="add reco">
          <ac:chgData name="شادن القحطاني ID 443200677" userId="2d5f3d4d-8466-4aa1-ac8a-1cb60ed86c20" providerId="ADAL" clId="{F36EC7D7-806C-D249-9311-AD56BBBF4232}" dt="2023-06-18T11:54:29.008" v="518"/>
          <ac:inkMkLst>
            <pc:docMk/>
            <pc:sldMk cId="0" sldId="315"/>
            <ac:inkMk id="30752" creationId="{84DAA471-609F-1F4B-C2C1-CCC43D6ED5B7}"/>
          </ac:inkMkLst>
        </pc:inkChg>
      </pc:sldChg>
      <pc:sldChg chg="addSp delSp">
        <pc:chgData name="شادن القحطاني ID 443200677" userId="2d5f3d4d-8466-4aa1-ac8a-1cb60ed86c20" providerId="ADAL" clId="{F36EC7D7-806C-D249-9311-AD56BBBF4232}" dt="2023-06-19T20:30:40.935" v="3793"/>
        <pc:sldMkLst>
          <pc:docMk/>
          <pc:sldMk cId="0" sldId="316"/>
        </pc:sldMkLst>
        <pc:inkChg chg="add del">
          <ac:chgData name="شادن القحطاني ID 443200677" userId="2d5f3d4d-8466-4aa1-ac8a-1cb60ed86c20" providerId="ADAL" clId="{F36EC7D7-806C-D249-9311-AD56BBBF4232}" dt="2023-06-18T14:17:26.561" v="573"/>
          <ac:inkMkLst>
            <pc:docMk/>
            <pc:sldMk cId="0" sldId="316"/>
            <ac:inkMk id="2" creationId="{08D89A8B-A40F-2E4B-A193-E952B12D77EE}"/>
          </ac:inkMkLst>
        </pc:inkChg>
        <pc:inkChg chg="add del">
          <ac:chgData name="شادن القحطاني ID 443200677" userId="2d5f3d4d-8466-4aa1-ac8a-1cb60ed86c20" providerId="ADAL" clId="{F36EC7D7-806C-D249-9311-AD56BBBF4232}" dt="2023-06-18T11:55:34.616" v="532"/>
          <ac:inkMkLst>
            <pc:docMk/>
            <pc:sldMk cId="0" sldId="316"/>
            <ac:inkMk id="2" creationId="{3FE2EEF8-251B-7E3C-BDE5-06D1756593EF}"/>
          </ac:inkMkLst>
        </pc:inkChg>
        <pc:inkChg chg="add del">
          <ac:chgData name="شادن القحطاني ID 443200677" userId="2d5f3d4d-8466-4aa1-ac8a-1cb60ed86c20" providerId="ADAL" clId="{F36EC7D7-806C-D249-9311-AD56BBBF4232}" dt="2023-06-19T20:30:40.935" v="3793"/>
          <ac:inkMkLst>
            <pc:docMk/>
            <pc:sldMk cId="0" sldId="316"/>
            <ac:inkMk id="2" creationId="{5DF4C931-BC76-B03C-53DB-B1D4C406A2C9}"/>
          </ac:inkMkLst>
        </pc:inkChg>
        <pc:inkChg chg="add del">
          <ac:chgData name="شادن القحطاني ID 443200677" userId="2d5f3d4d-8466-4aa1-ac8a-1cb60ed86c20" providerId="ADAL" clId="{F36EC7D7-806C-D249-9311-AD56BBBF4232}" dt="2023-06-18T11:55:28.955" v="524"/>
          <ac:inkMkLst>
            <pc:docMk/>
            <pc:sldMk cId="0" sldId="316"/>
            <ac:inkMk id="3" creationId="{7DE9A8CD-9C70-BC9A-C7D9-456926E1FF66}"/>
          </ac:inkMkLst>
        </pc:inkChg>
        <pc:inkChg chg="add del">
          <ac:chgData name="شادن القحطاني ID 443200677" userId="2d5f3d4d-8466-4aa1-ac8a-1cb60ed86c20" providerId="ADAL" clId="{F36EC7D7-806C-D249-9311-AD56BBBF4232}" dt="2023-06-18T14:17:26.561" v="573"/>
          <ac:inkMkLst>
            <pc:docMk/>
            <pc:sldMk cId="0" sldId="316"/>
            <ac:inkMk id="3" creationId="{A44F6073-B611-7623-F7F4-B89F3D3E78FA}"/>
          </ac:inkMkLst>
        </pc:inkChg>
        <pc:inkChg chg="add del">
          <ac:chgData name="شادن القحطاني ID 443200677" userId="2d5f3d4d-8466-4aa1-ac8a-1cb60ed86c20" providerId="ADAL" clId="{F36EC7D7-806C-D249-9311-AD56BBBF4232}" dt="2023-06-19T20:30:40.935" v="3793"/>
          <ac:inkMkLst>
            <pc:docMk/>
            <pc:sldMk cId="0" sldId="316"/>
            <ac:inkMk id="3" creationId="{EDE006D0-0532-C479-E96F-8C96DB99255C}"/>
          </ac:inkMkLst>
        </pc:inkChg>
        <pc:inkChg chg="add del">
          <ac:chgData name="شادن القحطاني ID 443200677" userId="2d5f3d4d-8466-4aa1-ac8a-1cb60ed86c20" providerId="ADAL" clId="{F36EC7D7-806C-D249-9311-AD56BBBF4232}" dt="2023-06-18T11:55:28.955" v="524"/>
          <ac:inkMkLst>
            <pc:docMk/>
            <pc:sldMk cId="0" sldId="316"/>
            <ac:inkMk id="4" creationId="{398C545F-B727-E4C3-6967-D3A26DBBDF85}"/>
          </ac:inkMkLst>
        </pc:inkChg>
        <pc:inkChg chg="add del">
          <ac:chgData name="شادن القحطاني ID 443200677" userId="2d5f3d4d-8466-4aa1-ac8a-1cb60ed86c20" providerId="ADAL" clId="{F36EC7D7-806C-D249-9311-AD56BBBF4232}" dt="2023-06-18T14:17:26.561" v="573"/>
          <ac:inkMkLst>
            <pc:docMk/>
            <pc:sldMk cId="0" sldId="316"/>
            <ac:inkMk id="4" creationId="{89F4D841-2129-09BB-6B34-FA7F248E2A2D}"/>
          </ac:inkMkLst>
        </pc:inkChg>
        <pc:inkChg chg="add del">
          <ac:chgData name="شادن القحطاني ID 443200677" userId="2d5f3d4d-8466-4aa1-ac8a-1cb60ed86c20" providerId="ADAL" clId="{F36EC7D7-806C-D249-9311-AD56BBBF4232}" dt="2023-06-19T20:30:40.935" v="3793"/>
          <ac:inkMkLst>
            <pc:docMk/>
            <pc:sldMk cId="0" sldId="316"/>
            <ac:inkMk id="4" creationId="{96D21A47-8F23-ECB8-6259-CBFA13B9DB13}"/>
          </ac:inkMkLst>
        </pc:inkChg>
        <pc:inkChg chg="add del">
          <ac:chgData name="شادن القحطاني ID 443200677" userId="2d5f3d4d-8466-4aa1-ac8a-1cb60ed86c20" providerId="ADAL" clId="{F36EC7D7-806C-D249-9311-AD56BBBF4232}" dt="2023-06-18T11:55:28.955" v="524"/>
          <ac:inkMkLst>
            <pc:docMk/>
            <pc:sldMk cId="0" sldId="316"/>
            <ac:inkMk id="5" creationId="{3E0FC03C-0BF6-D114-90F9-8E0CD56C58EC}"/>
          </ac:inkMkLst>
        </pc:inkChg>
        <pc:inkChg chg="add del">
          <ac:chgData name="شادن القحطاني ID 443200677" userId="2d5f3d4d-8466-4aa1-ac8a-1cb60ed86c20" providerId="ADAL" clId="{F36EC7D7-806C-D249-9311-AD56BBBF4232}" dt="2023-06-19T20:30:40.935" v="3793"/>
          <ac:inkMkLst>
            <pc:docMk/>
            <pc:sldMk cId="0" sldId="316"/>
            <ac:inkMk id="5" creationId="{5291F415-DA25-0139-CFF9-18CC8CFE3116}"/>
          </ac:inkMkLst>
        </pc:inkChg>
        <pc:inkChg chg="add del">
          <ac:chgData name="شادن القحطاني ID 443200677" userId="2d5f3d4d-8466-4aa1-ac8a-1cb60ed86c20" providerId="ADAL" clId="{F36EC7D7-806C-D249-9311-AD56BBBF4232}" dt="2023-06-18T14:17:26.561" v="573"/>
          <ac:inkMkLst>
            <pc:docMk/>
            <pc:sldMk cId="0" sldId="316"/>
            <ac:inkMk id="5" creationId="{737F0D5B-784F-8193-0D0C-897C964A0A4F}"/>
          </ac:inkMkLst>
        </pc:inkChg>
        <pc:inkChg chg="add reco">
          <ac:chgData name="شادن القحطاني ID 443200677" userId="2d5f3d4d-8466-4aa1-ac8a-1cb60ed86c20" providerId="ADAL" clId="{F36EC7D7-806C-D249-9311-AD56BBBF4232}" dt="2023-06-18T14:17:26.561" v="573"/>
          <ac:inkMkLst>
            <pc:docMk/>
            <pc:sldMk cId="0" sldId="316"/>
            <ac:inkMk id="6" creationId="{20DA55D6-BFA7-2E64-FD17-DDA311F74583}"/>
          </ac:inkMkLst>
        </pc:inkChg>
        <pc:inkChg chg="add del">
          <ac:chgData name="شادن القحطاني ID 443200677" userId="2d5f3d4d-8466-4aa1-ac8a-1cb60ed86c20" providerId="ADAL" clId="{F36EC7D7-806C-D249-9311-AD56BBBF4232}" dt="2023-06-18T11:55:28.955" v="524"/>
          <ac:inkMkLst>
            <pc:docMk/>
            <pc:sldMk cId="0" sldId="316"/>
            <ac:inkMk id="6" creationId="{7E9B454B-6352-F3F3-A1B8-C7C95255B2B7}"/>
          </ac:inkMkLst>
        </pc:inkChg>
        <pc:inkChg chg="add del reco">
          <ac:chgData name="شادن القحطاني ID 443200677" userId="2d5f3d4d-8466-4aa1-ac8a-1cb60ed86c20" providerId="ADAL" clId="{F36EC7D7-806C-D249-9311-AD56BBBF4232}" dt="2023-06-18T11:55:34.617" v="533"/>
          <ac:inkMkLst>
            <pc:docMk/>
            <pc:sldMk cId="0" sldId="316"/>
            <ac:inkMk id="9" creationId="{070DC0AA-17BC-53E6-C667-760FEFBEBE13}"/>
          </ac:inkMkLst>
        </pc:inkChg>
        <pc:inkChg chg="add reco">
          <ac:chgData name="شادن القحطاني ID 443200677" userId="2d5f3d4d-8466-4aa1-ac8a-1cb60ed86c20" providerId="ADAL" clId="{F36EC7D7-806C-D249-9311-AD56BBBF4232}" dt="2023-06-19T20:30:40.935" v="3793"/>
          <ac:inkMkLst>
            <pc:docMk/>
            <pc:sldMk cId="0" sldId="316"/>
            <ac:inkMk id="9" creationId="{EE8A751D-DA0D-8666-898F-E24F6807F043}"/>
          </ac:inkMkLst>
        </pc:inkChg>
        <pc:inkChg chg="add del">
          <ac:chgData name="شادن القحطاني ID 443200677" userId="2d5f3d4d-8466-4aa1-ac8a-1cb60ed86c20" providerId="ADAL" clId="{F36EC7D7-806C-D249-9311-AD56BBBF4232}" dt="2023-06-18T11:55:31.905" v="530"/>
          <ac:inkMkLst>
            <pc:docMk/>
            <pc:sldMk cId="0" sldId="316"/>
            <ac:inkMk id="11" creationId="{474D4840-ED23-0D70-4DDE-967C3CE2618C}"/>
          </ac:inkMkLst>
        </pc:inkChg>
        <pc:inkChg chg="add del">
          <ac:chgData name="شادن القحطاني ID 443200677" userId="2d5f3d4d-8466-4aa1-ac8a-1cb60ed86c20" providerId="ADAL" clId="{F36EC7D7-806C-D249-9311-AD56BBBF4232}" dt="2023-06-18T11:55:31.905" v="530"/>
          <ac:inkMkLst>
            <pc:docMk/>
            <pc:sldMk cId="0" sldId="316"/>
            <ac:inkMk id="12" creationId="{DFC38A76-9669-7F5E-EE31-0B3932A2A26D}"/>
          </ac:inkMkLst>
        </pc:inkChg>
        <pc:inkChg chg="add del">
          <ac:chgData name="شادن القحطاني ID 443200677" userId="2d5f3d4d-8466-4aa1-ac8a-1cb60ed86c20" providerId="ADAL" clId="{F36EC7D7-806C-D249-9311-AD56BBBF4232}" dt="2023-06-18T11:55:31.905" v="530"/>
          <ac:inkMkLst>
            <pc:docMk/>
            <pc:sldMk cId="0" sldId="316"/>
            <ac:inkMk id="13" creationId="{B186C15E-91FF-D647-AA6D-2F309A766539}"/>
          </ac:inkMkLst>
        </pc:inkChg>
        <pc:inkChg chg="add del">
          <ac:chgData name="شادن القحطاني ID 443200677" userId="2d5f3d4d-8466-4aa1-ac8a-1cb60ed86c20" providerId="ADAL" clId="{F36EC7D7-806C-D249-9311-AD56BBBF4232}" dt="2023-06-18T11:55:31.905" v="530"/>
          <ac:inkMkLst>
            <pc:docMk/>
            <pc:sldMk cId="0" sldId="316"/>
            <ac:inkMk id="14" creationId="{E7B9666C-8496-97EE-BFA0-FC1DDDB21BF4}"/>
          </ac:inkMkLst>
        </pc:inkChg>
        <pc:inkChg chg="add del">
          <ac:chgData name="شادن القحطاني ID 443200677" userId="2d5f3d4d-8466-4aa1-ac8a-1cb60ed86c20" providerId="ADAL" clId="{F36EC7D7-806C-D249-9311-AD56BBBF4232}" dt="2023-06-18T11:55:31.905" v="530"/>
          <ac:inkMkLst>
            <pc:docMk/>
            <pc:sldMk cId="0" sldId="316"/>
            <ac:inkMk id="15" creationId="{E129D3F9-FA25-0D45-3700-166095F3B016}"/>
          </ac:inkMkLst>
        </pc:inkChg>
        <pc:inkChg chg="add del reco">
          <ac:chgData name="شادن القحطاني ID 443200677" userId="2d5f3d4d-8466-4aa1-ac8a-1cb60ed86c20" providerId="ADAL" clId="{F36EC7D7-806C-D249-9311-AD56BBBF4232}" dt="2023-06-18T11:55:34.614" v="531"/>
          <ac:inkMkLst>
            <pc:docMk/>
            <pc:sldMk cId="0" sldId="316"/>
            <ac:inkMk id="16" creationId="{B1F3E871-572C-E0F2-9681-9B144C49CEFD}"/>
          </ac:inkMkLst>
        </pc:inkChg>
        <pc:inkChg chg="add del">
          <ac:chgData name="شادن القحطاني ID 443200677" userId="2d5f3d4d-8466-4aa1-ac8a-1cb60ed86c20" providerId="ADAL" clId="{F36EC7D7-806C-D249-9311-AD56BBBF4232}" dt="2023-06-18T11:55:42.808" v="541"/>
          <ac:inkMkLst>
            <pc:docMk/>
            <pc:sldMk cId="0" sldId="316"/>
            <ac:inkMk id="17" creationId="{9202B02E-68C8-9E44-005D-475C1CCA9C78}"/>
          </ac:inkMkLst>
        </pc:inkChg>
        <pc:inkChg chg="add del">
          <ac:chgData name="شادن القحطاني ID 443200677" userId="2d5f3d4d-8466-4aa1-ac8a-1cb60ed86c20" providerId="ADAL" clId="{F36EC7D7-806C-D249-9311-AD56BBBF4232}" dt="2023-06-18T11:55:42.808" v="541"/>
          <ac:inkMkLst>
            <pc:docMk/>
            <pc:sldMk cId="0" sldId="316"/>
            <ac:inkMk id="18" creationId="{CDD132F3-833F-D383-5873-ADD31F7210BB}"/>
          </ac:inkMkLst>
        </pc:inkChg>
        <pc:inkChg chg="add del">
          <ac:chgData name="شادن القحطاني ID 443200677" userId="2d5f3d4d-8466-4aa1-ac8a-1cb60ed86c20" providerId="ADAL" clId="{F36EC7D7-806C-D249-9311-AD56BBBF4232}" dt="2023-06-18T11:55:42.808" v="541"/>
          <ac:inkMkLst>
            <pc:docMk/>
            <pc:sldMk cId="0" sldId="316"/>
            <ac:inkMk id="19" creationId="{72E58C72-F3B6-8DD2-B825-9CBF8CEF6050}"/>
          </ac:inkMkLst>
        </pc:inkChg>
        <pc:inkChg chg="add del">
          <ac:chgData name="شادن القحطاني ID 443200677" userId="2d5f3d4d-8466-4aa1-ac8a-1cb60ed86c20" providerId="ADAL" clId="{F36EC7D7-806C-D249-9311-AD56BBBF4232}" dt="2023-06-18T11:55:42.808" v="541"/>
          <ac:inkMkLst>
            <pc:docMk/>
            <pc:sldMk cId="0" sldId="316"/>
            <ac:inkMk id="20" creationId="{4731412B-9528-9731-CDBE-1ECC6E6E69A2}"/>
          </ac:inkMkLst>
        </pc:inkChg>
        <pc:inkChg chg="add del">
          <ac:chgData name="شادن القحطاني ID 443200677" userId="2d5f3d4d-8466-4aa1-ac8a-1cb60ed86c20" providerId="ADAL" clId="{F36EC7D7-806C-D249-9311-AD56BBBF4232}" dt="2023-06-18T11:55:42.808" v="541"/>
          <ac:inkMkLst>
            <pc:docMk/>
            <pc:sldMk cId="0" sldId="316"/>
            <ac:inkMk id="21" creationId="{3C8A5D31-AFE7-6308-6699-4DA8CA4ECE3D}"/>
          </ac:inkMkLst>
        </pc:inkChg>
        <pc:inkChg chg="add del">
          <ac:chgData name="شادن القحطاني ID 443200677" userId="2d5f3d4d-8466-4aa1-ac8a-1cb60ed86c20" providerId="ADAL" clId="{F36EC7D7-806C-D249-9311-AD56BBBF4232}" dt="2023-06-18T11:55:42.808" v="541"/>
          <ac:inkMkLst>
            <pc:docMk/>
            <pc:sldMk cId="0" sldId="316"/>
            <ac:inkMk id="22" creationId="{92A2C6F5-FB0A-F97F-7C94-53A9033ECCE8}"/>
          </ac:inkMkLst>
        </pc:inkChg>
        <pc:inkChg chg="add del">
          <ac:chgData name="شادن القحطاني ID 443200677" userId="2d5f3d4d-8466-4aa1-ac8a-1cb60ed86c20" providerId="ADAL" clId="{F36EC7D7-806C-D249-9311-AD56BBBF4232}" dt="2023-06-18T11:55:42.808" v="541"/>
          <ac:inkMkLst>
            <pc:docMk/>
            <pc:sldMk cId="0" sldId="316"/>
            <ac:inkMk id="23" creationId="{5D73384A-9916-9641-4487-190C62EC709D}"/>
          </ac:inkMkLst>
        </pc:inkChg>
        <pc:inkChg chg="add reco">
          <ac:chgData name="شادن القحطاني ID 443200677" userId="2d5f3d4d-8466-4aa1-ac8a-1cb60ed86c20" providerId="ADAL" clId="{F36EC7D7-806C-D249-9311-AD56BBBF4232}" dt="2023-06-18T11:55:42.808" v="541"/>
          <ac:inkMkLst>
            <pc:docMk/>
            <pc:sldMk cId="0" sldId="316"/>
            <ac:inkMk id="24" creationId="{86737F5E-13C3-09C8-D5EA-238C01090CF2}"/>
          </ac:inkMkLst>
        </pc:inkChg>
        <pc:inkChg chg="add">
          <ac:chgData name="شادن القحطاني ID 443200677" userId="2d5f3d4d-8466-4aa1-ac8a-1cb60ed86c20" providerId="ADAL" clId="{F36EC7D7-806C-D249-9311-AD56BBBF4232}" dt="2023-06-18T14:12:07.412" v="542"/>
          <ac:inkMkLst>
            <pc:docMk/>
            <pc:sldMk cId="0" sldId="316"/>
            <ac:inkMk id="25" creationId="{745194BD-0A65-859D-165F-1D4C4E218BA3}"/>
          </ac:inkMkLst>
        </pc:inkChg>
        <pc:inkChg chg="add">
          <ac:chgData name="شادن القحطاني ID 443200677" userId="2d5f3d4d-8466-4aa1-ac8a-1cb60ed86c20" providerId="ADAL" clId="{F36EC7D7-806C-D249-9311-AD56BBBF4232}" dt="2023-06-18T14:12:10.441" v="543"/>
          <ac:inkMkLst>
            <pc:docMk/>
            <pc:sldMk cId="0" sldId="316"/>
            <ac:inkMk id="26" creationId="{843D3DB9-8BFD-F992-F33D-087802C34892}"/>
          </ac:inkMkLst>
        </pc:inkChg>
        <pc:inkChg chg="add del">
          <ac:chgData name="شادن القحطاني ID 443200677" userId="2d5f3d4d-8466-4aa1-ac8a-1cb60ed86c20" providerId="ADAL" clId="{F36EC7D7-806C-D249-9311-AD56BBBF4232}" dt="2023-06-18T14:12:18.923" v="545"/>
          <ac:inkMkLst>
            <pc:docMk/>
            <pc:sldMk cId="0" sldId="316"/>
            <ac:inkMk id="27" creationId="{12BEA12A-2332-10FD-D33A-25BF98E44727}"/>
          </ac:inkMkLst>
        </pc:inkChg>
        <pc:inkChg chg="add del">
          <ac:chgData name="شادن القحطاني ID 443200677" userId="2d5f3d4d-8466-4aa1-ac8a-1cb60ed86c20" providerId="ADAL" clId="{F36EC7D7-806C-D249-9311-AD56BBBF4232}" dt="2023-06-18T14:12:24.671" v="547"/>
          <ac:inkMkLst>
            <pc:docMk/>
            <pc:sldMk cId="0" sldId="316"/>
            <ac:inkMk id="28" creationId="{E7146E6A-3B45-0408-13E4-3697F539BC60}"/>
          </ac:inkMkLst>
        </pc:inkChg>
        <pc:inkChg chg="add del">
          <ac:chgData name="شادن القحطاني ID 443200677" userId="2d5f3d4d-8466-4aa1-ac8a-1cb60ed86c20" providerId="ADAL" clId="{F36EC7D7-806C-D249-9311-AD56BBBF4232}" dt="2023-06-18T14:12:46.136" v="549"/>
          <ac:inkMkLst>
            <pc:docMk/>
            <pc:sldMk cId="0" sldId="316"/>
            <ac:inkMk id="29" creationId="{FCD3317D-1BAE-A309-D90A-9608947C285D}"/>
          </ac:inkMkLst>
        </pc:inkChg>
        <pc:inkChg chg="add">
          <ac:chgData name="شادن القحطاني ID 443200677" userId="2d5f3d4d-8466-4aa1-ac8a-1cb60ed86c20" providerId="ADAL" clId="{F36EC7D7-806C-D249-9311-AD56BBBF4232}" dt="2023-06-18T14:12:58.883" v="550"/>
          <ac:inkMkLst>
            <pc:docMk/>
            <pc:sldMk cId="0" sldId="316"/>
            <ac:inkMk id="30" creationId="{CD60F883-1DBE-CFB9-F46A-0CDD7CF5656D}"/>
          </ac:inkMkLst>
        </pc:inkChg>
        <pc:inkChg chg="add">
          <ac:chgData name="شادن القحطاني ID 443200677" userId="2d5f3d4d-8466-4aa1-ac8a-1cb60ed86c20" providerId="ADAL" clId="{F36EC7D7-806C-D249-9311-AD56BBBF4232}" dt="2023-06-18T14:13:29.191" v="551"/>
          <ac:inkMkLst>
            <pc:docMk/>
            <pc:sldMk cId="0" sldId="316"/>
            <ac:inkMk id="31" creationId="{95D6C033-64DF-1893-392B-A32E1181B864}"/>
          </ac:inkMkLst>
        </pc:inkChg>
        <pc:inkChg chg="add del">
          <ac:chgData name="شادن القحطاني ID 443200677" userId="2d5f3d4d-8466-4aa1-ac8a-1cb60ed86c20" providerId="ADAL" clId="{F36EC7D7-806C-D249-9311-AD56BBBF4232}" dt="2023-06-18T14:13:33.258" v="558"/>
          <ac:inkMkLst>
            <pc:docMk/>
            <pc:sldMk cId="0" sldId="316"/>
            <ac:inkMk id="32" creationId="{38D6E3DC-5249-694F-1F88-B7B0B564C859}"/>
          </ac:inkMkLst>
        </pc:inkChg>
        <pc:inkChg chg="add del">
          <ac:chgData name="شادن القحطاني ID 443200677" userId="2d5f3d4d-8466-4aa1-ac8a-1cb60ed86c20" providerId="ADAL" clId="{F36EC7D7-806C-D249-9311-AD56BBBF4232}" dt="2023-06-18T14:13:33.258" v="558"/>
          <ac:inkMkLst>
            <pc:docMk/>
            <pc:sldMk cId="0" sldId="316"/>
            <ac:inkMk id="33" creationId="{CECAE6CB-7B82-72A3-32F6-5B776993F2C4}"/>
          </ac:inkMkLst>
        </pc:inkChg>
        <pc:inkChg chg="add del">
          <ac:chgData name="شادن القحطاني ID 443200677" userId="2d5f3d4d-8466-4aa1-ac8a-1cb60ed86c20" providerId="ADAL" clId="{F36EC7D7-806C-D249-9311-AD56BBBF4232}" dt="2023-06-18T14:13:33.258" v="558"/>
          <ac:inkMkLst>
            <pc:docMk/>
            <pc:sldMk cId="0" sldId="316"/>
            <ac:inkMk id="34" creationId="{1BBACA6C-E3A1-8BF4-9E35-A482D2C58824}"/>
          </ac:inkMkLst>
        </pc:inkChg>
        <pc:inkChg chg="add del">
          <ac:chgData name="شادن القحطاني ID 443200677" userId="2d5f3d4d-8466-4aa1-ac8a-1cb60ed86c20" providerId="ADAL" clId="{F36EC7D7-806C-D249-9311-AD56BBBF4232}" dt="2023-06-18T14:13:33.258" v="558"/>
          <ac:inkMkLst>
            <pc:docMk/>
            <pc:sldMk cId="0" sldId="316"/>
            <ac:inkMk id="35" creationId="{602305BA-0BB0-A46D-6776-C4F64425DEAF}"/>
          </ac:inkMkLst>
        </pc:inkChg>
        <pc:inkChg chg="add del">
          <ac:chgData name="شادن القحطاني ID 443200677" userId="2d5f3d4d-8466-4aa1-ac8a-1cb60ed86c20" providerId="ADAL" clId="{F36EC7D7-806C-D249-9311-AD56BBBF4232}" dt="2023-06-18T14:13:33.258" v="558"/>
          <ac:inkMkLst>
            <pc:docMk/>
            <pc:sldMk cId="0" sldId="316"/>
            <ac:inkMk id="36" creationId="{5DFAA860-E732-67A5-34F0-48594B6BDABB}"/>
          </ac:inkMkLst>
        </pc:inkChg>
        <pc:inkChg chg="add del">
          <ac:chgData name="شادن القحطاني ID 443200677" userId="2d5f3d4d-8466-4aa1-ac8a-1cb60ed86c20" providerId="ADAL" clId="{F36EC7D7-806C-D249-9311-AD56BBBF4232}" dt="2023-06-18T14:13:33.258" v="558"/>
          <ac:inkMkLst>
            <pc:docMk/>
            <pc:sldMk cId="0" sldId="316"/>
            <ac:inkMk id="37" creationId="{53E8591F-D486-1F28-F49C-3263CB5212ED}"/>
          </ac:inkMkLst>
        </pc:inkChg>
        <pc:inkChg chg="add reco">
          <ac:chgData name="شادن القحطاني ID 443200677" userId="2d5f3d4d-8466-4aa1-ac8a-1cb60ed86c20" providerId="ADAL" clId="{F36EC7D7-806C-D249-9311-AD56BBBF4232}" dt="2023-06-18T14:13:33.258" v="558"/>
          <ac:inkMkLst>
            <pc:docMk/>
            <pc:sldMk cId="0" sldId="316"/>
            <ac:inkMk id="38" creationId="{2EF2C70A-1C3B-8D07-06AE-06465BF02DBA}"/>
          </ac:inkMkLst>
        </pc:inkChg>
        <pc:inkChg chg="add del">
          <ac:chgData name="شادن القحطاني ID 443200677" userId="2d5f3d4d-8466-4aa1-ac8a-1cb60ed86c20" providerId="ADAL" clId="{F36EC7D7-806C-D249-9311-AD56BBBF4232}" dt="2023-06-18T14:13:34.941" v="562"/>
          <ac:inkMkLst>
            <pc:docMk/>
            <pc:sldMk cId="0" sldId="316"/>
            <ac:inkMk id="39" creationId="{E6F4071A-DC24-0458-949B-37FA464EF34D}"/>
          </ac:inkMkLst>
        </pc:inkChg>
        <pc:inkChg chg="add del">
          <ac:chgData name="شادن القحطاني ID 443200677" userId="2d5f3d4d-8466-4aa1-ac8a-1cb60ed86c20" providerId="ADAL" clId="{F36EC7D7-806C-D249-9311-AD56BBBF4232}" dt="2023-06-18T14:13:34.941" v="562"/>
          <ac:inkMkLst>
            <pc:docMk/>
            <pc:sldMk cId="0" sldId="316"/>
            <ac:inkMk id="40" creationId="{FABCB126-3DEA-8BBB-4102-3D631B834139}"/>
          </ac:inkMkLst>
        </pc:inkChg>
        <pc:inkChg chg="add del">
          <ac:chgData name="شادن القحطاني ID 443200677" userId="2d5f3d4d-8466-4aa1-ac8a-1cb60ed86c20" providerId="ADAL" clId="{F36EC7D7-806C-D249-9311-AD56BBBF4232}" dt="2023-06-18T14:13:34.941" v="562"/>
          <ac:inkMkLst>
            <pc:docMk/>
            <pc:sldMk cId="0" sldId="316"/>
            <ac:inkMk id="41" creationId="{DDBA2DB9-A1C1-8ECD-17C2-CEF9965F765C}"/>
          </ac:inkMkLst>
        </pc:inkChg>
        <pc:inkChg chg="add reco">
          <ac:chgData name="شادن القحطاني ID 443200677" userId="2d5f3d4d-8466-4aa1-ac8a-1cb60ed86c20" providerId="ADAL" clId="{F36EC7D7-806C-D249-9311-AD56BBBF4232}" dt="2023-06-18T14:13:34.941" v="562"/>
          <ac:inkMkLst>
            <pc:docMk/>
            <pc:sldMk cId="0" sldId="316"/>
            <ac:inkMk id="42" creationId="{467B17C6-C706-82AD-7AA8-CC3E1EDF953D}"/>
          </ac:inkMkLst>
        </pc:inkChg>
        <pc:inkChg chg="add del">
          <ac:chgData name="شادن القحطاني ID 443200677" userId="2d5f3d4d-8466-4aa1-ac8a-1cb60ed86c20" providerId="ADAL" clId="{F36EC7D7-806C-D249-9311-AD56BBBF4232}" dt="2023-06-18T14:14:27.040" v="568"/>
          <ac:inkMkLst>
            <pc:docMk/>
            <pc:sldMk cId="0" sldId="316"/>
            <ac:inkMk id="43" creationId="{57B4CE3E-D9B0-0749-690B-E132EB191018}"/>
          </ac:inkMkLst>
        </pc:inkChg>
        <pc:inkChg chg="add del">
          <ac:chgData name="شادن القحطاني ID 443200677" userId="2d5f3d4d-8466-4aa1-ac8a-1cb60ed86c20" providerId="ADAL" clId="{F36EC7D7-806C-D249-9311-AD56BBBF4232}" dt="2023-06-18T14:14:27.040" v="568"/>
          <ac:inkMkLst>
            <pc:docMk/>
            <pc:sldMk cId="0" sldId="316"/>
            <ac:inkMk id="44" creationId="{F7F656A3-8967-A2C4-009D-614B136EE322}"/>
          </ac:inkMkLst>
        </pc:inkChg>
        <pc:inkChg chg="add del">
          <ac:chgData name="شادن القحطاني ID 443200677" userId="2d5f3d4d-8466-4aa1-ac8a-1cb60ed86c20" providerId="ADAL" clId="{F36EC7D7-806C-D249-9311-AD56BBBF4232}" dt="2023-06-18T14:14:27.040" v="568"/>
          <ac:inkMkLst>
            <pc:docMk/>
            <pc:sldMk cId="0" sldId="316"/>
            <ac:inkMk id="45" creationId="{BBC71A62-547C-7B19-88C3-E14659C67680}"/>
          </ac:inkMkLst>
        </pc:inkChg>
        <pc:inkChg chg="add del">
          <ac:chgData name="شادن القحطاني ID 443200677" userId="2d5f3d4d-8466-4aa1-ac8a-1cb60ed86c20" providerId="ADAL" clId="{F36EC7D7-806C-D249-9311-AD56BBBF4232}" dt="2023-06-18T14:14:27.040" v="568"/>
          <ac:inkMkLst>
            <pc:docMk/>
            <pc:sldMk cId="0" sldId="316"/>
            <ac:inkMk id="46" creationId="{E84C3B5E-6107-C1AE-859A-945108F2ED36}"/>
          </ac:inkMkLst>
        </pc:inkChg>
        <pc:inkChg chg="add del">
          <ac:chgData name="شادن القحطاني ID 443200677" userId="2d5f3d4d-8466-4aa1-ac8a-1cb60ed86c20" providerId="ADAL" clId="{F36EC7D7-806C-D249-9311-AD56BBBF4232}" dt="2023-06-18T14:14:27.040" v="568"/>
          <ac:inkMkLst>
            <pc:docMk/>
            <pc:sldMk cId="0" sldId="316"/>
            <ac:inkMk id="47" creationId="{03038E77-0E4F-2D8E-C1F7-DA7E6E889E65}"/>
          </ac:inkMkLst>
        </pc:inkChg>
        <pc:inkChg chg="add reco">
          <ac:chgData name="شادن القحطاني ID 443200677" userId="2d5f3d4d-8466-4aa1-ac8a-1cb60ed86c20" providerId="ADAL" clId="{F36EC7D7-806C-D249-9311-AD56BBBF4232}" dt="2023-06-18T14:14:27.040" v="568"/>
          <ac:inkMkLst>
            <pc:docMk/>
            <pc:sldMk cId="0" sldId="316"/>
            <ac:inkMk id="48" creationId="{74366ACC-35B5-61E7-CEA1-2F13E67E44BA}"/>
          </ac:inkMkLst>
        </pc:inkChg>
      </pc:sldChg>
      <pc:sldChg chg="addSp delSp modSp">
        <pc:chgData name="شادن القحطاني ID 443200677" userId="2d5f3d4d-8466-4aa1-ac8a-1cb60ed86c20" providerId="ADAL" clId="{F36EC7D7-806C-D249-9311-AD56BBBF4232}" dt="2023-06-19T20:34:50.943" v="3800"/>
        <pc:sldMkLst>
          <pc:docMk/>
          <pc:sldMk cId="0" sldId="317"/>
        </pc:sldMkLst>
        <pc:spChg chg="add del mod">
          <ac:chgData name="شادن القحطاني ID 443200677" userId="2d5f3d4d-8466-4aa1-ac8a-1cb60ed86c20" providerId="ADAL" clId="{F36EC7D7-806C-D249-9311-AD56BBBF4232}" dt="2023-06-18T14:25:01.011" v="616" actId="22"/>
          <ac:spMkLst>
            <pc:docMk/>
            <pc:sldMk cId="0" sldId="317"/>
            <ac:spMk id="53" creationId="{C7E892CA-1A03-BEB9-7D67-F6E74A858782}"/>
          </ac:spMkLst>
        </pc:spChg>
        <pc:spChg chg="add mod">
          <ac:chgData name="شادن القحطاني ID 443200677" userId="2d5f3d4d-8466-4aa1-ac8a-1cb60ed86c20" providerId="ADAL" clId="{F36EC7D7-806C-D249-9311-AD56BBBF4232}" dt="2023-06-18T14:26:49.870" v="622" actId="1076"/>
          <ac:spMkLst>
            <pc:docMk/>
            <pc:sldMk cId="0" sldId="317"/>
            <ac:spMk id="57" creationId="{FE97A32B-5563-C01E-D038-D27361554F59}"/>
          </ac:spMkLst>
        </pc:spChg>
        <pc:spChg chg="add mod">
          <ac:chgData name="شادن القحطاني ID 443200677" userId="2d5f3d4d-8466-4aa1-ac8a-1cb60ed86c20" providerId="ADAL" clId="{F36EC7D7-806C-D249-9311-AD56BBBF4232}" dt="2023-06-18T14:28:05.780" v="626" actId="1076"/>
          <ac:spMkLst>
            <pc:docMk/>
            <pc:sldMk cId="0" sldId="317"/>
            <ac:spMk id="60" creationId="{01CDD332-13E3-BAB3-F315-79C5C5648C3B}"/>
          </ac:spMkLst>
        </pc:spChg>
        <pc:inkChg chg="add del">
          <ac:chgData name="شادن القحطاني ID 443200677" userId="2d5f3d4d-8466-4aa1-ac8a-1cb60ed86c20" providerId="ADAL" clId="{F36EC7D7-806C-D249-9311-AD56BBBF4232}" dt="2023-06-18T14:22:32.126" v="581"/>
          <ac:inkMkLst>
            <pc:docMk/>
            <pc:sldMk cId="0" sldId="317"/>
            <ac:inkMk id="3" creationId="{7D1E8DC8-B57C-B1E4-A178-1249089D2E86}"/>
          </ac:inkMkLst>
        </pc:inkChg>
        <pc:inkChg chg="add del">
          <ac:chgData name="شادن القحطاني ID 443200677" userId="2d5f3d4d-8466-4aa1-ac8a-1cb60ed86c20" providerId="ADAL" clId="{F36EC7D7-806C-D249-9311-AD56BBBF4232}" dt="2023-06-19T20:34:50.943" v="3800"/>
          <ac:inkMkLst>
            <pc:docMk/>
            <pc:sldMk cId="0" sldId="317"/>
            <ac:inkMk id="3" creationId="{85617D93-722C-8801-216F-A5B8AC39A696}"/>
          </ac:inkMkLst>
        </pc:inkChg>
        <pc:inkChg chg="add del">
          <ac:chgData name="شادن القحطاني ID 443200677" userId="2d5f3d4d-8466-4aa1-ac8a-1cb60ed86c20" providerId="ADAL" clId="{F36EC7D7-806C-D249-9311-AD56BBBF4232}" dt="2023-06-18T14:22:32.126" v="581"/>
          <ac:inkMkLst>
            <pc:docMk/>
            <pc:sldMk cId="0" sldId="317"/>
            <ac:inkMk id="4" creationId="{04ED430D-5790-A92A-58DE-21454027FA8D}"/>
          </ac:inkMkLst>
        </pc:inkChg>
        <pc:inkChg chg="add del">
          <ac:chgData name="شادن القحطاني ID 443200677" userId="2d5f3d4d-8466-4aa1-ac8a-1cb60ed86c20" providerId="ADAL" clId="{F36EC7D7-806C-D249-9311-AD56BBBF4232}" dt="2023-06-19T20:34:50.943" v="3800"/>
          <ac:inkMkLst>
            <pc:docMk/>
            <pc:sldMk cId="0" sldId="317"/>
            <ac:inkMk id="4" creationId="{0A5B3D4F-7A37-7AE6-88AF-947C39CDB5B5}"/>
          </ac:inkMkLst>
        </pc:inkChg>
        <pc:inkChg chg="add del">
          <ac:chgData name="شادن القحطاني ID 443200677" userId="2d5f3d4d-8466-4aa1-ac8a-1cb60ed86c20" providerId="ADAL" clId="{F36EC7D7-806C-D249-9311-AD56BBBF4232}" dt="2023-06-19T20:34:50.943" v="3800"/>
          <ac:inkMkLst>
            <pc:docMk/>
            <pc:sldMk cId="0" sldId="317"/>
            <ac:inkMk id="5" creationId="{9BB9D68B-21B3-5D12-DB6A-052596A5AD76}"/>
          </ac:inkMkLst>
        </pc:inkChg>
        <pc:inkChg chg="add del">
          <ac:chgData name="شادن القحطاني ID 443200677" userId="2d5f3d4d-8466-4aa1-ac8a-1cb60ed86c20" providerId="ADAL" clId="{F36EC7D7-806C-D249-9311-AD56BBBF4232}" dt="2023-06-18T14:22:32.126" v="581"/>
          <ac:inkMkLst>
            <pc:docMk/>
            <pc:sldMk cId="0" sldId="317"/>
            <ac:inkMk id="5" creationId="{B598328D-DD59-E894-F60C-E202FD196534}"/>
          </ac:inkMkLst>
        </pc:inkChg>
        <pc:inkChg chg="add del">
          <ac:chgData name="شادن القحطاني ID 443200677" userId="2d5f3d4d-8466-4aa1-ac8a-1cb60ed86c20" providerId="ADAL" clId="{F36EC7D7-806C-D249-9311-AD56BBBF4232}" dt="2023-06-19T20:34:50.943" v="3800"/>
          <ac:inkMkLst>
            <pc:docMk/>
            <pc:sldMk cId="0" sldId="317"/>
            <ac:inkMk id="6" creationId="{21CAB3DA-9ED0-8F71-F44F-29E6F346B630}"/>
          </ac:inkMkLst>
        </pc:inkChg>
        <pc:inkChg chg="add del">
          <ac:chgData name="شادن القحطاني ID 443200677" userId="2d5f3d4d-8466-4aa1-ac8a-1cb60ed86c20" providerId="ADAL" clId="{F36EC7D7-806C-D249-9311-AD56BBBF4232}" dt="2023-06-18T14:22:32.126" v="581"/>
          <ac:inkMkLst>
            <pc:docMk/>
            <pc:sldMk cId="0" sldId="317"/>
            <ac:inkMk id="6" creationId="{F8A9AEC2-6553-7753-79F2-C1258F936CAA}"/>
          </ac:inkMkLst>
        </pc:inkChg>
        <pc:inkChg chg="add del">
          <ac:chgData name="شادن القحطاني ID 443200677" userId="2d5f3d4d-8466-4aa1-ac8a-1cb60ed86c20" providerId="ADAL" clId="{F36EC7D7-806C-D249-9311-AD56BBBF4232}" dt="2023-06-18T14:22:32.126" v="581"/>
          <ac:inkMkLst>
            <pc:docMk/>
            <pc:sldMk cId="0" sldId="317"/>
            <ac:inkMk id="9" creationId="{A0CF4B82-D417-C6C2-1E53-D0C649452894}"/>
          </ac:inkMkLst>
        </pc:inkChg>
        <pc:inkChg chg="add del">
          <ac:chgData name="شادن القحطاني ID 443200677" userId="2d5f3d4d-8466-4aa1-ac8a-1cb60ed86c20" providerId="ADAL" clId="{F36EC7D7-806C-D249-9311-AD56BBBF4232}" dt="2023-06-19T20:34:50.943" v="3800"/>
          <ac:inkMkLst>
            <pc:docMk/>
            <pc:sldMk cId="0" sldId="317"/>
            <ac:inkMk id="9" creationId="{DA30F942-703A-31B9-9FFC-8450E2F667EF}"/>
          </ac:inkMkLst>
        </pc:inkChg>
        <pc:inkChg chg="add del">
          <ac:chgData name="شادن القحطاني ID 443200677" userId="2d5f3d4d-8466-4aa1-ac8a-1cb60ed86c20" providerId="ADAL" clId="{F36EC7D7-806C-D249-9311-AD56BBBF4232}" dt="2023-06-19T20:34:50.943" v="3800"/>
          <ac:inkMkLst>
            <pc:docMk/>
            <pc:sldMk cId="0" sldId="317"/>
            <ac:inkMk id="11" creationId="{5C42E3A7-5AF7-A7F2-FF7D-665803F2393A}"/>
          </ac:inkMkLst>
        </pc:inkChg>
        <pc:inkChg chg="add del">
          <ac:chgData name="شادن القحطاني ID 443200677" userId="2d5f3d4d-8466-4aa1-ac8a-1cb60ed86c20" providerId="ADAL" clId="{F36EC7D7-806C-D249-9311-AD56BBBF4232}" dt="2023-06-18T14:22:32.126" v="581"/>
          <ac:inkMkLst>
            <pc:docMk/>
            <pc:sldMk cId="0" sldId="317"/>
            <ac:inkMk id="11" creationId="{632B5711-B113-5B12-9C47-E53308D3C8F4}"/>
          </ac:inkMkLst>
        </pc:inkChg>
        <pc:inkChg chg="add reco">
          <ac:chgData name="شادن القحطاني ID 443200677" userId="2d5f3d4d-8466-4aa1-ac8a-1cb60ed86c20" providerId="ADAL" clId="{F36EC7D7-806C-D249-9311-AD56BBBF4232}" dt="2023-06-19T20:34:50.943" v="3800"/>
          <ac:inkMkLst>
            <pc:docMk/>
            <pc:sldMk cId="0" sldId="317"/>
            <ac:inkMk id="12" creationId="{3A2E8099-D119-8E64-735F-A81CE4943ADE}"/>
          </ac:inkMkLst>
        </pc:inkChg>
        <pc:inkChg chg="add del">
          <ac:chgData name="شادن القحطاني ID 443200677" userId="2d5f3d4d-8466-4aa1-ac8a-1cb60ed86c20" providerId="ADAL" clId="{F36EC7D7-806C-D249-9311-AD56BBBF4232}" dt="2023-06-18T14:22:32.126" v="581"/>
          <ac:inkMkLst>
            <pc:docMk/>
            <pc:sldMk cId="0" sldId="317"/>
            <ac:inkMk id="12" creationId="{A6C31828-A16D-F536-C84C-A8B571A4FC1D}"/>
          </ac:inkMkLst>
        </pc:inkChg>
        <pc:inkChg chg="add reco">
          <ac:chgData name="شادن القحطاني ID 443200677" userId="2d5f3d4d-8466-4aa1-ac8a-1cb60ed86c20" providerId="ADAL" clId="{F36EC7D7-806C-D249-9311-AD56BBBF4232}" dt="2023-06-18T14:22:32.126" v="581"/>
          <ac:inkMkLst>
            <pc:docMk/>
            <pc:sldMk cId="0" sldId="317"/>
            <ac:inkMk id="13" creationId="{6C7C9D04-4044-4EA2-2F23-4DF89E910DA3}"/>
          </ac:inkMkLst>
        </pc:inkChg>
        <pc:inkChg chg="add del">
          <ac:chgData name="شادن القحطاني ID 443200677" userId="2d5f3d4d-8466-4aa1-ac8a-1cb60ed86c20" providerId="ADAL" clId="{F36EC7D7-806C-D249-9311-AD56BBBF4232}" dt="2023-06-18T14:22:37.049" v="590"/>
          <ac:inkMkLst>
            <pc:docMk/>
            <pc:sldMk cId="0" sldId="317"/>
            <ac:inkMk id="14" creationId="{B3AE0188-1254-84BE-177C-2F4740367B38}"/>
          </ac:inkMkLst>
        </pc:inkChg>
        <pc:inkChg chg="add del">
          <ac:chgData name="شادن القحطاني ID 443200677" userId="2d5f3d4d-8466-4aa1-ac8a-1cb60ed86c20" providerId="ADAL" clId="{F36EC7D7-806C-D249-9311-AD56BBBF4232}" dt="2023-06-18T14:22:37.049" v="590"/>
          <ac:inkMkLst>
            <pc:docMk/>
            <pc:sldMk cId="0" sldId="317"/>
            <ac:inkMk id="16" creationId="{38C8CD76-06EE-AFF2-E2FB-7F2A26F19227}"/>
          </ac:inkMkLst>
        </pc:inkChg>
        <pc:inkChg chg="add del">
          <ac:chgData name="شادن القحطاني ID 443200677" userId="2d5f3d4d-8466-4aa1-ac8a-1cb60ed86c20" providerId="ADAL" clId="{F36EC7D7-806C-D249-9311-AD56BBBF4232}" dt="2023-06-18T14:22:37.049" v="590"/>
          <ac:inkMkLst>
            <pc:docMk/>
            <pc:sldMk cId="0" sldId="317"/>
            <ac:inkMk id="17" creationId="{1C47839F-5AA4-EBA1-95F0-3CB2FF38DBFF}"/>
          </ac:inkMkLst>
        </pc:inkChg>
        <pc:inkChg chg="add del">
          <ac:chgData name="شادن القحطاني ID 443200677" userId="2d5f3d4d-8466-4aa1-ac8a-1cb60ed86c20" providerId="ADAL" clId="{F36EC7D7-806C-D249-9311-AD56BBBF4232}" dt="2023-06-18T14:22:37.049" v="590"/>
          <ac:inkMkLst>
            <pc:docMk/>
            <pc:sldMk cId="0" sldId="317"/>
            <ac:inkMk id="18" creationId="{D792A6C0-4627-5175-4912-22851DA97F72}"/>
          </ac:inkMkLst>
        </pc:inkChg>
        <pc:inkChg chg="add del">
          <ac:chgData name="شادن القحطاني ID 443200677" userId="2d5f3d4d-8466-4aa1-ac8a-1cb60ed86c20" providerId="ADAL" clId="{F36EC7D7-806C-D249-9311-AD56BBBF4232}" dt="2023-06-18T14:22:37.049" v="590"/>
          <ac:inkMkLst>
            <pc:docMk/>
            <pc:sldMk cId="0" sldId="317"/>
            <ac:inkMk id="19" creationId="{A365AC39-8BEB-7362-6311-893ED29AEC3D}"/>
          </ac:inkMkLst>
        </pc:inkChg>
        <pc:inkChg chg="add del">
          <ac:chgData name="شادن القحطاني ID 443200677" userId="2d5f3d4d-8466-4aa1-ac8a-1cb60ed86c20" providerId="ADAL" clId="{F36EC7D7-806C-D249-9311-AD56BBBF4232}" dt="2023-06-18T14:22:37.049" v="590"/>
          <ac:inkMkLst>
            <pc:docMk/>
            <pc:sldMk cId="0" sldId="317"/>
            <ac:inkMk id="21" creationId="{A6BEBED9-977F-8833-F6F0-4BC20269FF20}"/>
          </ac:inkMkLst>
        </pc:inkChg>
        <pc:inkChg chg="add del">
          <ac:chgData name="شادن القحطاني ID 443200677" userId="2d5f3d4d-8466-4aa1-ac8a-1cb60ed86c20" providerId="ADAL" clId="{F36EC7D7-806C-D249-9311-AD56BBBF4232}" dt="2023-06-18T14:22:37.049" v="590"/>
          <ac:inkMkLst>
            <pc:docMk/>
            <pc:sldMk cId="0" sldId="317"/>
            <ac:inkMk id="22" creationId="{B635270A-3337-21F4-ABC6-FABB5BE9C701}"/>
          </ac:inkMkLst>
        </pc:inkChg>
        <pc:inkChg chg="add del">
          <ac:chgData name="شادن القحطاني ID 443200677" userId="2d5f3d4d-8466-4aa1-ac8a-1cb60ed86c20" providerId="ADAL" clId="{F36EC7D7-806C-D249-9311-AD56BBBF4232}" dt="2023-06-18T14:22:37.049" v="590"/>
          <ac:inkMkLst>
            <pc:docMk/>
            <pc:sldMk cId="0" sldId="317"/>
            <ac:inkMk id="24" creationId="{F84279A8-953F-06D0-9BD1-0CB0444433B9}"/>
          </ac:inkMkLst>
        </pc:inkChg>
        <pc:inkChg chg="add reco">
          <ac:chgData name="شادن القحطاني ID 443200677" userId="2d5f3d4d-8466-4aa1-ac8a-1cb60ed86c20" providerId="ADAL" clId="{F36EC7D7-806C-D249-9311-AD56BBBF4232}" dt="2023-06-18T14:22:37.049" v="590"/>
          <ac:inkMkLst>
            <pc:docMk/>
            <pc:sldMk cId="0" sldId="317"/>
            <ac:inkMk id="25" creationId="{41F91711-B543-98B3-B11C-A025B5D545AD}"/>
          </ac:inkMkLst>
        </pc:inkChg>
        <pc:inkChg chg="add del">
          <ac:chgData name="شادن القحطاني ID 443200677" userId="2d5f3d4d-8466-4aa1-ac8a-1cb60ed86c20" providerId="ADAL" clId="{F36EC7D7-806C-D249-9311-AD56BBBF4232}" dt="2023-06-18T14:23:31.350" v="605"/>
          <ac:inkMkLst>
            <pc:docMk/>
            <pc:sldMk cId="0" sldId="317"/>
            <ac:inkMk id="28" creationId="{952A9111-9AD5-F3BA-9BF1-AB5BE084C0F4}"/>
          </ac:inkMkLst>
        </pc:inkChg>
        <pc:inkChg chg="add del">
          <ac:chgData name="شادن القحطاني ID 443200677" userId="2d5f3d4d-8466-4aa1-ac8a-1cb60ed86c20" providerId="ADAL" clId="{F36EC7D7-806C-D249-9311-AD56BBBF4232}" dt="2023-06-18T14:23:31.350" v="605"/>
          <ac:inkMkLst>
            <pc:docMk/>
            <pc:sldMk cId="0" sldId="317"/>
            <ac:inkMk id="29" creationId="{189F1EB7-CAB2-0540-E532-71A20DEA5D57}"/>
          </ac:inkMkLst>
        </pc:inkChg>
        <pc:inkChg chg="add del">
          <ac:chgData name="شادن القحطاني ID 443200677" userId="2d5f3d4d-8466-4aa1-ac8a-1cb60ed86c20" providerId="ADAL" clId="{F36EC7D7-806C-D249-9311-AD56BBBF4232}" dt="2023-06-18T14:23:31.350" v="605"/>
          <ac:inkMkLst>
            <pc:docMk/>
            <pc:sldMk cId="0" sldId="317"/>
            <ac:inkMk id="30" creationId="{04040B27-99A5-67E1-D8C5-BD1CF4CE8EE7}"/>
          </ac:inkMkLst>
        </pc:inkChg>
        <pc:inkChg chg="add del">
          <ac:chgData name="شادن القحطاني ID 443200677" userId="2d5f3d4d-8466-4aa1-ac8a-1cb60ed86c20" providerId="ADAL" clId="{F36EC7D7-806C-D249-9311-AD56BBBF4232}" dt="2023-06-18T14:23:31.350" v="605"/>
          <ac:inkMkLst>
            <pc:docMk/>
            <pc:sldMk cId="0" sldId="317"/>
            <ac:inkMk id="34" creationId="{106820DD-0163-BAC2-50CC-CCC3AF1CB950}"/>
          </ac:inkMkLst>
        </pc:inkChg>
        <pc:inkChg chg="add del">
          <ac:chgData name="شادن القحطاني ID 443200677" userId="2d5f3d4d-8466-4aa1-ac8a-1cb60ed86c20" providerId="ADAL" clId="{F36EC7D7-806C-D249-9311-AD56BBBF4232}" dt="2023-06-18T14:23:31.350" v="605"/>
          <ac:inkMkLst>
            <pc:docMk/>
            <pc:sldMk cId="0" sldId="317"/>
            <ac:inkMk id="35" creationId="{75CD45D3-0D33-B9A8-B5F5-712F6CA0CFC7}"/>
          </ac:inkMkLst>
        </pc:inkChg>
        <pc:inkChg chg="add del">
          <ac:chgData name="شادن القحطاني ID 443200677" userId="2d5f3d4d-8466-4aa1-ac8a-1cb60ed86c20" providerId="ADAL" clId="{F36EC7D7-806C-D249-9311-AD56BBBF4232}" dt="2023-06-18T14:23:31.350" v="605"/>
          <ac:inkMkLst>
            <pc:docMk/>
            <pc:sldMk cId="0" sldId="317"/>
            <ac:inkMk id="36" creationId="{8225B6A3-0F58-37E4-A386-800D73A569CD}"/>
          </ac:inkMkLst>
        </pc:inkChg>
        <pc:inkChg chg="add del">
          <ac:chgData name="شادن القحطاني ID 443200677" userId="2d5f3d4d-8466-4aa1-ac8a-1cb60ed86c20" providerId="ADAL" clId="{F36EC7D7-806C-D249-9311-AD56BBBF4232}" dt="2023-06-18T14:23:31.350" v="605"/>
          <ac:inkMkLst>
            <pc:docMk/>
            <pc:sldMk cId="0" sldId="317"/>
            <ac:inkMk id="37" creationId="{6E3B9210-1299-9EAD-885F-0F84E9EC8A9D}"/>
          </ac:inkMkLst>
        </pc:inkChg>
        <pc:inkChg chg="add del">
          <ac:chgData name="شادن القحطاني ID 443200677" userId="2d5f3d4d-8466-4aa1-ac8a-1cb60ed86c20" providerId="ADAL" clId="{F36EC7D7-806C-D249-9311-AD56BBBF4232}" dt="2023-06-18T14:23:31.350" v="605"/>
          <ac:inkMkLst>
            <pc:docMk/>
            <pc:sldMk cId="0" sldId="317"/>
            <ac:inkMk id="38" creationId="{1742DB30-7703-BCAB-5D39-12664C6C4208}"/>
          </ac:inkMkLst>
        </pc:inkChg>
        <pc:inkChg chg="add del">
          <ac:chgData name="شادن القحطاني ID 443200677" userId="2d5f3d4d-8466-4aa1-ac8a-1cb60ed86c20" providerId="ADAL" clId="{F36EC7D7-806C-D249-9311-AD56BBBF4232}" dt="2023-06-18T14:23:31.350" v="605"/>
          <ac:inkMkLst>
            <pc:docMk/>
            <pc:sldMk cId="0" sldId="317"/>
            <ac:inkMk id="39" creationId="{FEFB82DF-42FF-255E-799B-1F7DC9AECF9B}"/>
          </ac:inkMkLst>
        </pc:inkChg>
        <pc:inkChg chg="add del">
          <ac:chgData name="شادن القحطاني ID 443200677" userId="2d5f3d4d-8466-4aa1-ac8a-1cb60ed86c20" providerId="ADAL" clId="{F36EC7D7-806C-D249-9311-AD56BBBF4232}" dt="2023-06-18T14:23:31.350" v="605"/>
          <ac:inkMkLst>
            <pc:docMk/>
            <pc:sldMk cId="0" sldId="317"/>
            <ac:inkMk id="42" creationId="{3CFBC675-442A-12AE-7161-84BBEFBCAC84}"/>
          </ac:inkMkLst>
        </pc:inkChg>
        <pc:inkChg chg="add del">
          <ac:chgData name="شادن القحطاني ID 443200677" userId="2d5f3d4d-8466-4aa1-ac8a-1cb60ed86c20" providerId="ADAL" clId="{F36EC7D7-806C-D249-9311-AD56BBBF4232}" dt="2023-06-18T14:23:31.350" v="605"/>
          <ac:inkMkLst>
            <pc:docMk/>
            <pc:sldMk cId="0" sldId="317"/>
            <ac:inkMk id="43" creationId="{FBBE8A69-2499-612B-4061-3BB636B41AD8}"/>
          </ac:inkMkLst>
        </pc:inkChg>
        <pc:inkChg chg="add del">
          <ac:chgData name="شادن القحطاني ID 443200677" userId="2d5f3d4d-8466-4aa1-ac8a-1cb60ed86c20" providerId="ADAL" clId="{F36EC7D7-806C-D249-9311-AD56BBBF4232}" dt="2023-06-18T14:23:34.900" v="606"/>
          <ac:inkMkLst>
            <pc:docMk/>
            <pc:sldMk cId="0" sldId="317"/>
            <ac:inkMk id="45" creationId="{B5B64543-B597-2AF5-1973-B29AA3825A7C}"/>
          </ac:inkMkLst>
        </pc:inkChg>
        <pc:inkChg chg="add del">
          <ac:chgData name="شادن القحطاني ID 443200677" userId="2d5f3d4d-8466-4aa1-ac8a-1cb60ed86c20" providerId="ADAL" clId="{F36EC7D7-806C-D249-9311-AD56BBBF4232}" dt="2023-06-18T14:23:36.644" v="609"/>
          <ac:inkMkLst>
            <pc:docMk/>
            <pc:sldMk cId="0" sldId="317"/>
            <ac:inkMk id="46" creationId="{67C01AFD-1E55-324E-8181-C1724D64F67A}"/>
          </ac:inkMkLst>
        </pc:inkChg>
        <pc:inkChg chg="add del">
          <ac:chgData name="شادن القحطاني ID 443200677" userId="2d5f3d4d-8466-4aa1-ac8a-1cb60ed86c20" providerId="ADAL" clId="{F36EC7D7-806C-D249-9311-AD56BBBF4232}" dt="2023-06-18T14:23:31.350" v="605"/>
          <ac:inkMkLst>
            <pc:docMk/>
            <pc:sldMk cId="0" sldId="317"/>
            <ac:inkMk id="49" creationId="{9E1F1CBF-386F-0FA3-8DF3-16EF76230B43}"/>
          </ac:inkMkLst>
        </pc:inkChg>
        <pc:inkChg chg="add del mod reco modStrokes">
          <ac:chgData name="شادن القحطاني ID 443200677" userId="2d5f3d4d-8466-4aa1-ac8a-1cb60ed86c20" providerId="ADAL" clId="{F36EC7D7-806C-D249-9311-AD56BBBF4232}" dt="2023-06-18T14:23:36.639" v="608"/>
          <ac:inkMkLst>
            <pc:docMk/>
            <pc:sldMk cId="0" sldId="317"/>
            <ac:inkMk id="50" creationId="{ACB435C4-F637-096A-A2E7-21B8EA69DA2E}"/>
          </ac:inkMkLst>
        </pc:inkChg>
        <pc:inkChg chg="add">
          <ac:chgData name="شادن القحطاني ID 443200677" userId="2d5f3d4d-8466-4aa1-ac8a-1cb60ed86c20" providerId="ADAL" clId="{F36EC7D7-806C-D249-9311-AD56BBBF4232}" dt="2023-06-18T14:24:17.809" v="610"/>
          <ac:inkMkLst>
            <pc:docMk/>
            <pc:sldMk cId="0" sldId="317"/>
            <ac:inkMk id="51" creationId="{431D2028-E9DD-9A8F-B51B-EBFE81D0A07D}"/>
          </ac:inkMkLst>
        </pc:inkChg>
        <pc:inkChg chg="add">
          <ac:chgData name="شادن القحطاني ID 443200677" userId="2d5f3d4d-8466-4aa1-ac8a-1cb60ed86c20" providerId="ADAL" clId="{F36EC7D7-806C-D249-9311-AD56BBBF4232}" dt="2023-06-18T14:25:23.857" v="617"/>
          <ac:inkMkLst>
            <pc:docMk/>
            <pc:sldMk cId="0" sldId="317"/>
            <ac:inkMk id="54" creationId="{6FB86A45-1CF7-DB6B-1748-8E59030579B5}"/>
          </ac:inkMkLst>
        </pc:inkChg>
        <pc:inkChg chg="add">
          <ac:chgData name="شادن القحطاني ID 443200677" userId="2d5f3d4d-8466-4aa1-ac8a-1cb60ed86c20" providerId="ADAL" clId="{F36EC7D7-806C-D249-9311-AD56BBBF4232}" dt="2023-06-18T14:25:24.127" v="618"/>
          <ac:inkMkLst>
            <pc:docMk/>
            <pc:sldMk cId="0" sldId="317"/>
            <ac:inkMk id="55" creationId="{E796FF13-D393-29A6-87B0-0198216A9CEB}"/>
          </ac:inkMkLst>
        </pc:inkChg>
        <pc:inkChg chg="add">
          <ac:chgData name="شادن القحطاني ID 443200677" userId="2d5f3d4d-8466-4aa1-ac8a-1cb60ed86c20" providerId="ADAL" clId="{F36EC7D7-806C-D249-9311-AD56BBBF4232}" dt="2023-06-18T14:26:36.170" v="620"/>
          <ac:inkMkLst>
            <pc:docMk/>
            <pc:sldMk cId="0" sldId="317"/>
            <ac:inkMk id="58" creationId="{B0843342-0CD5-811F-E0B6-14B44D2B599B}"/>
          </ac:inkMkLst>
        </pc:inkChg>
        <pc:inkChg chg="add del">
          <ac:chgData name="شادن القحطاني ID 443200677" userId="2d5f3d4d-8466-4aa1-ac8a-1cb60ed86c20" providerId="ADAL" clId="{F36EC7D7-806C-D249-9311-AD56BBBF4232}" dt="2023-06-18T14:28:19.766" v="629"/>
          <ac:inkMkLst>
            <pc:docMk/>
            <pc:sldMk cId="0" sldId="317"/>
            <ac:inkMk id="61" creationId="{D2AF4D4D-79E4-6748-CA08-778077E3F0A5}"/>
          </ac:inkMkLst>
        </pc:inkChg>
        <pc:inkChg chg="add del">
          <ac:chgData name="شادن القحطاني ID 443200677" userId="2d5f3d4d-8466-4aa1-ac8a-1cb60ed86c20" providerId="ADAL" clId="{F36EC7D7-806C-D249-9311-AD56BBBF4232}" dt="2023-06-18T14:28:19.766" v="629"/>
          <ac:inkMkLst>
            <pc:docMk/>
            <pc:sldMk cId="0" sldId="317"/>
            <ac:inkMk id="62" creationId="{D33F60E6-4289-1242-1D50-CB44151F6A5C}"/>
          </ac:inkMkLst>
        </pc:inkChg>
        <pc:inkChg chg="add reco">
          <ac:chgData name="شادن القحطاني ID 443200677" userId="2d5f3d4d-8466-4aa1-ac8a-1cb60ed86c20" providerId="ADAL" clId="{F36EC7D7-806C-D249-9311-AD56BBBF4232}" dt="2023-06-18T14:28:19.766" v="629"/>
          <ac:inkMkLst>
            <pc:docMk/>
            <pc:sldMk cId="0" sldId="317"/>
            <ac:inkMk id="63" creationId="{BADD489A-8FD9-C08C-604B-2E10A9380118}"/>
          </ac:inkMkLst>
        </pc:inkChg>
      </pc:sldChg>
      <pc:sldChg chg="addSp delSp">
        <pc:chgData name="شادن القحطاني ID 443200677" userId="2d5f3d4d-8466-4aa1-ac8a-1cb60ed86c20" providerId="ADAL" clId="{F36EC7D7-806C-D249-9311-AD56BBBF4232}" dt="2023-06-18T15:34:37.628" v="638"/>
        <pc:sldMkLst>
          <pc:docMk/>
          <pc:sldMk cId="0" sldId="319"/>
        </pc:sldMkLst>
        <pc:inkChg chg="add">
          <ac:chgData name="شادن القحطاني ID 443200677" userId="2d5f3d4d-8466-4aa1-ac8a-1cb60ed86c20" providerId="ADAL" clId="{F36EC7D7-806C-D249-9311-AD56BBBF4232}" dt="2023-06-18T15:34:29.285" v="630"/>
          <ac:inkMkLst>
            <pc:docMk/>
            <pc:sldMk cId="0" sldId="319"/>
            <ac:inkMk id="2" creationId="{12353094-EDD6-16F5-3285-FE093865C369}"/>
          </ac:inkMkLst>
        </pc:inkChg>
        <pc:inkChg chg="add">
          <ac:chgData name="شادن القحطاني ID 443200677" userId="2d5f3d4d-8466-4aa1-ac8a-1cb60ed86c20" providerId="ADAL" clId="{F36EC7D7-806C-D249-9311-AD56BBBF4232}" dt="2023-06-18T15:34:33.453" v="631"/>
          <ac:inkMkLst>
            <pc:docMk/>
            <pc:sldMk cId="0" sldId="319"/>
            <ac:inkMk id="3" creationId="{99669752-F910-BE28-0E63-DF6426E11EE3}"/>
          </ac:inkMkLst>
        </pc:inkChg>
        <pc:inkChg chg="add del">
          <ac:chgData name="شادن القحطاني ID 443200677" userId="2d5f3d4d-8466-4aa1-ac8a-1cb60ed86c20" providerId="ADAL" clId="{F36EC7D7-806C-D249-9311-AD56BBBF4232}" dt="2023-06-18T15:34:37.628" v="638"/>
          <ac:inkMkLst>
            <pc:docMk/>
            <pc:sldMk cId="0" sldId="319"/>
            <ac:inkMk id="4" creationId="{F2B50E2D-075A-15D6-0EC9-3D7C8E6F9C3D}"/>
          </ac:inkMkLst>
        </pc:inkChg>
        <pc:inkChg chg="add del">
          <ac:chgData name="شادن القحطاني ID 443200677" userId="2d5f3d4d-8466-4aa1-ac8a-1cb60ed86c20" providerId="ADAL" clId="{F36EC7D7-806C-D249-9311-AD56BBBF4232}" dt="2023-06-18T15:34:37.628" v="638"/>
          <ac:inkMkLst>
            <pc:docMk/>
            <pc:sldMk cId="0" sldId="319"/>
            <ac:inkMk id="5" creationId="{BA47E492-B908-B02B-8A45-B9E85DD3CD45}"/>
          </ac:inkMkLst>
        </pc:inkChg>
        <pc:inkChg chg="add del">
          <ac:chgData name="شادن القحطاني ID 443200677" userId="2d5f3d4d-8466-4aa1-ac8a-1cb60ed86c20" providerId="ADAL" clId="{F36EC7D7-806C-D249-9311-AD56BBBF4232}" dt="2023-06-18T15:34:37.628" v="638"/>
          <ac:inkMkLst>
            <pc:docMk/>
            <pc:sldMk cId="0" sldId="319"/>
            <ac:inkMk id="6" creationId="{DE518E97-7DCF-24BA-4949-DEE739CA223B}"/>
          </ac:inkMkLst>
        </pc:inkChg>
        <pc:inkChg chg="add del">
          <ac:chgData name="شادن القحطاني ID 443200677" userId="2d5f3d4d-8466-4aa1-ac8a-1cb60ed86c20" providerId="ADAL" clId="{F36EC7D7-806C-D249-9311-AD56BBBF4232}" dt="2023-06-18T15:34:37.628" v="638"/>
          <ac:inkMkLst>
            <pc:docMk/>
            <pc:sldMk cId="0" sldId="319"/>
            <ac:inkMk id="9" creationId="{BB0FDB02-3F37-D54D-2D03-73F25B80FF73}"/>
          </ac:inkMkLst>
        </pc:inkChg>
        <pc:inkChg chg="add del">
          <ac:chgData name="شادن القحطاني ID 443200677" userId="2d5f3d4d-8466-4aa1-ac8a-1cb60ed86c20" providerId="ADAL" clId="{F36EC7D7-806C-D249-9311-AD56BBBF4232}" dt="2023-06-18T15:34:37.628" v="638"/>
          <ac:inkMkLst>
            <pc:docMk/>
            <pc:sldMk cId="0" sldId="319"/>
            <ac:inkMk id="11" creationId="{FA06ED4F-F3B6-8D1F-08C1-0FF15072B9F9}"/>
          </ac:inkMkLst>
        </pc:inkChg>
        <pc:inkChg chg="add del">
          <ac:chgData name="شادن القحطاني ID 443200677" userId="2d5f3d4d-8466-4aa1-ac8a-1cb60ed86c20" providerId="ADAL" clId="{F36EC7D7-806C-D249-9311-AD56BBBF4232}" dt="2023-06-18T15:34:37.628" v="638"/>
          <ac:inkMkLst>
            <pc:docMk/>
            <pc:sldMk cId="0" sldId="319"/>
            <ac:inkMk id="12" creationId="{665E422C-4ACE-9A6E-4233-5DC932EFA385}"/>
          </ac:inkMkLst>
        </pc:inkChg>
        <pc:inkChg chg="add reco">
          <ac:chgData name="شادن القحطاني ID 443200677" userId="2d5f3d4d-8466-4aa1-ac8a-1cb60ed86c20" providerId="ADAL" clId="{F36EC7D7-806C-D249-9311-AD56BBBF4232}" dt="2023-06-18T15:34:37.628" v="638"/>
          <ac:inkMkLst>
            <pc:docMk/>
            <pc:sldMk cId="0" sldId="319"/>
            <ac:inkMk id="13" creationId="{3C10CC09-B9CB-F47B-4A3E-E767DB4108A1}"/>
          </ac:inkMkLst>
        </pc:inkChg>
      </pc:sldChg>
      <pc:sldChg chg="addSp delSp">
        <pc:chgData name="شادن القحطاني ID 443200677" userId="2d5f3d4d-8466-4aa1-ac8a-1cb60ed86c20" providerId="ADAL" clId="{F36EC7D7-806C-D249-9311-AD56BBBF4232}" dt="2023-06-18T16:30:39.778" v="684"/>
        <pc:sldMkLst>
          <pc:docMk/>
          <pc:sldMk cId="0" sldId="320"/>
        </pc:sldMkLst>
        <pc:inkChg chg="add">
          <ac:chgData name="شادن القحطاني ID 443200677" userId="2d5f3d4d-8466-4aa1-ac8a-1cb60ed86c20" providerId="ADAL" clId="{F36EC7D7-806C-D249-9311-AD56BBBF4232}" dt="2023-06-18T16:29:57.995" v="639"/>
          <ac:inkMkLst>
            <pc:docMk/>
            <pc:sldMk cId="0" sldId="320"/>
            <ac:inkMk id="2" creationId="{E94952EA-9035-EE0B-48AA-2A51B438C6C3}"/>
          </ac:inkMkLst>
        </pc:inkChg>
        <pc:inkChg chg="add">
          <ac:chgData name="شادن القحطاني ID 443200677" userId="2d5f3d4d-8466-4aa1-ac8a-1cb60ed86c20" providerId="ADAL" clId="{F36EC7D7-806C-D249-9311-AD56BBBF4232}" dt="2023-06-18T16:30:01.231" v="640"/>
          <ac:inkMkLst>
            <pc:docMk/>
            <pc:sldMk cId="0" sldId="320"/>
            <ac:inkMk id="3" creationId="{67D02F9A-ECB1-0460-FE02-B56A9F989BE2}"/>
          </ac:inkMkLst>
        </pc:inkChg>
        <pc:inkChg chg="add">
          <ac:chgData name="شادن القحطاني ID 443200677" userId="2d5f3d4d-8466-4aa1-ac8a-1cb60ed86c20" providerId="ADAL" clId="{F36EC7D7-806C-D249-9311-AD56BBBF4232}" dt="2023-06-18T16:30:04.598" v="641"/>
          <ac:inkMkLst>
            <pc:docMk/>
            <pc:sldMk cId="0" sldId="320"/>
            <ac:inkMk id="4" creationId="{BA2CF243-C1B2-849F-8460-ED88B5D6A3E7}"/>
          </ac:inkMkLst>
        </pc:inkChg>
        <pc:inkChg chg="add">
          <ac:chgData name="شادن القحطاني ID 443200677" userId="2d5f3d4d-8466-4aa1-ac8a-1cb60ed86c20" providerId="ADAL" clId="{F36EC7D7-806C-D249-9311-AD56BBBF4232}" dt="2023-06-18T16:30:05.712" v="642"/>
          <ac:inkMkLst>
            <pc:docMk/>
            <pc:sldMk cId="0" sldId="320"/>
            <ac:inkMk id="5" creationId="{E15FA29B-1602-F39F-A665-F587AF8D822C}"/>
          </ac:inkMkLst>
        </pc:inkChg>
        <pc:inkChg chg="add">
          <ac:chgData name="شادن القحطاني ID 443200677" userId="2d5f3d4d-8466-4aa1-ac8a-1cb60ed86c20" providerId="ADAL" clId="{F36EC7D7-806C-D249-9311-AD56BBBF4232}" dt="2023-06-18T16:30:08.476" v="643"/>
          <ac:inkMkLst>
            <pc:docMk/>
            <pc:sldMk cId="0" sldId="320"/>
            <ac:inkMk id="6" creationId="{CC1FCD58-2B6F-32B7-384E-1A0A31C43783}"/>
          </ac:inkMkLst>
        </pc:inkChg>
        <pc:inkChg chg="add">
          <ac:chgData name="شادن القحطاني ID 443200677" userId="2d5f3d4d-8466-4aa1-ac8a-1cb60ed86c20" providerId="ADAL" clId="{F36EC7D7-806C-D249-9311-AD56BBBF4232}" dt="2023-06-18T16:30:11.160" v="644"/>
          <ac:inkMkLst>
            <pc:docMk/>
            <pc:sldMk cId="0" sldId="320"/>
            <ac:inkMk id="9" creationId="{5B1DA2E4-416F-41EE-F6D7-CD32E9898E47}"/>
          </ac:inkMkLst>
        </pc:inkChg>
        <pc:inkChg chg="add del">
          <ac:chgData name="شادن القحطاني ID 443200677" userId="2d5f3d4d-8466-4aa1-ac8a-1cb60ed86c20" providerId="ADAL" clId="{F36EC7D7-806C-D249-9311-AD56BBBF4232}" dt="2023-06-18T16:30:19.211" v="656"/>
          <ac:inkMkLst>
            <pc:docMk/>
            <pc:sldMk cId="0" sldId="320"/>
            <ac:inkMk id="11" creationId="{E84F041A-1DBC-564E-2568-B324706DCAA6}"/>
          </ac:inkMkLst>
        </pc:inkChg>
        <pc:inkChg chg="add del">
          <ac:chgData name="شادن القحطاني ID 443200677" userId="2d5f3d4d-8466-4aa1-ac8a-1cb60ed86c20" providerId="ADAL" clId="{F36EC7D7-806C-D249-9311-AD56BBBF4232}" dt="2023-06-18T16:30:19.211" v="656"/>
          <ac:inkMkLst>
            <pc:docMk/>
            <pc:sldMk cId="0" sldId="320"/>
            <ac:inkMk id="12" creationId="{161C6931-94AD-7184-39DF-00948B82E204}"/>
          </ac:inkMkLst>
        </pc:inkChg>
        <pc:inkChg chg="add del">
          <ac:chgData name="شادن القحطاني ID 443200677" userId="2d5f3d4d-8466-4aa1-ac8a-1cb60ed86c20" providerId="ADAL" clId="{F36EC7D7-806C-D249-9311-AD56BBBF4232}" dt="2023-06-18T16:30:19.211" v="656"/>
          <ac:inkMkLst>
            <pc:docMk/>
            <pc:sldMk cId="0" sldId="320"/>
            <ac:inkMk id="13" creationId="{27207870-CCC8-B798-B22E-C62F984AF941}"/>
          </ac:inkMkLst>
        </pc:inkChg>
        <pc:inkChg chg="add del">
          <ac:chgData name="شادن القحطاني ID 443200677" userId="2d5f3d4d-8466-4aa1-ac8a-1cb60ed86c20" providerId="ADAL" clId="{F36EC7D7-806C-D249-9311-AD56BBBF4232}" dt="2023-06-18T16:30:19.211" v="656"/>
          <ac:inkMkLst>
            <pc:docMk/>
            <pc:sldMk cId="0" sldId="320"/>
            <ac:inkMk id="14" creationId="{E83EE58F-64F9-ABA2-2E27-5B79A78B0767}"/>
          </ac:inkMkLst>
        </pc:inkChg>
        <pc:inkChg chg="add del">
          <ac:chgData name="شادن القحطاني ID 443200677" userId="2d5f3d4d-8466-4aa1-ac8a-1cb60ed86c20" providerId="ADAL" clId="{F36EC7D7-806C-D249-9311-AD56BBBF4232}" dt="2023-06-18T16:30:19.211" v="656"/>
          <ac:inkMkLst>
            <pc:docMk/>
            <pc:sldMk cId="0" sldId="320"/>
            <ac:inkMk id="15" creationId="{840F838C-D6E1-F847-0663-63542228045E}"/>
          </ac:inkMkLst>
        </pc:inkChg>
        <pc:inkChg chg="add del">
          <ac:chgData name="شادن القحطاني ID 443200677" userId="2d5f3d4d-8466-4aa1-ac8a-1cb60ed86c20" providerId="ADAL" clId="{F36EC7D7-806C-D249-9311-AD56BBBF4232}" dt="2023-06-18T16:30:19.211" v="656"/>
          <ac:inkMkLst>
            <pc:docMk/>
            <pc:sldMk cId="0" sldId="320"/>
            <ac:inkMk id="16" creationId="{A0968BBE-CD25-37A8-C04D-BAEAED4152C1}"/>
          </ac:inkMkLst>
        </pc:inkChg>
        <pc:inkChg chg="add del">
          <ac:chgData name="شادن القحطاني ID 443200677" userId="2d5f3d4d-8466-4aa1-ac8a-1cb60ed86c20" providerId="ADAL" clId="{F36EC7D7-806C-D249-9311-AD56BBBF4232}" dt="2023-06-18T16:30:19.211" v="656"/>
          <ac:inkMkLst>
            <pc:docMk/>
            <pc:sldMk cId="0" sldId="320"/>
            <ac:inkMk id="17" creationId="{826F6791-5E85-71E5-D4F8-0E5ADC987D0A}"/>
          </ac:inkMkLst>
        </pc:inkChg>
        <pc:inkChg chg="add del">
          <ac:chgData name="شادن القحطاني ID 443200677" userId="2d5f3d4d-8466-4aa1-ac8a-1cb60ed86c20" providerId="ADAL" clId="{F36EC7D7-806C-D249-9311-AD56BBBF4232}" dt="2023-06-18T16:30:19.211" v="656"/>
          <ac:inkMkLst>
            <pc:docMk/>
            <pc:sldMk cId="0" sldId="320"/>
            <ac:inkMk id="18" creationId="{61BB51F5-C2B4-FF9E-8A33-603A4142C823}"/>
          </ac:inkMkLst>
        </pc:inkChg>
        <pc:inkChg chg="add del">
          <ac:chgData name="شادن القحطاني ID 443200677" userId="2d5f3d4d-8466-4aa1-ac8a-1cb60ed86c20" providerId="ADAL" clId="{F36EC7D7-806C-D249-9311-AD56BBBF4232}" dt="2023-06-18T16:30:19.211" v="656"/>
          <ac:inkMkLst>
            <pc:docMk/>
            <pc:sldMk cId="0" sldId="320"/>
            <ac:inkMk id="19" creationId="{CB3ED85F-2FE4-E88F-1EE5-4A680B820920}"/>
          </ac:inkMkLst>
        </pc:inkChg>
        <pc:inkChg chg="add del">
          <ac:chgData name="شادن القحطاني ID 443200677" userId="2d5f3d4d-8466-4aa1-ac8a-1cb60ed86c20" providerId="ADAL" clId="{F36EC7D7-806C-D249-9311-AD56BBBF4232}" dt="2023-06-18T16:30:19.211" v="656"/>
          <ac:inkMkLst>
            <pc:docMk/>
            <pc:sldMk cId="0" sldId="320"/>
            <ac:inkMk id="20" creationId="{FF895CC4-AA16-7087-7BAA-49DB2D034E94}"/>
          </ac:inkMkLst>
        </pc:inkChg>
        <pc:inkChg chg="add del">
          <ac:chgData name="شادن القحطاني ID 443200677" userId="2d5f3d4d-8466-4aa1-ac8a-1cb60ed86c20" providerId="ADAL" clId="{F36EC7D7-806C-D249-9311-AD56BBBF4232}" dt="2023-06-18T16:30:19.211" v="656"/>
          <ac:inkMkLst>
            <pc:docMk/>
            <pc:sldMk cId="0" sldId="320"/>
            <ac:inkMk id="21" creationId="{75BFF86D-2A8B-B802-B682-13AADFA44B94}"/>
          </ac:inkMkLst>
        </pc:inkChg>
        <pc:inkChg chg="add reco">
          <ac:chgData name="شادن القحطاني ID 443200677" userId="2d5f3d4d-8466-4aa1-ac8a-1cb60ed86c20" providerId="ADAL" clId="{F36EC7D7-806C-D249-9311-AD56BBBF4232}" dt="2023-06-18T16:30:19.211" v="656"/>
          <ac:inkMkLst>
            <pc:docMk/>
            <pc:sldMk cId="0" sldId="320"/>
            <ac:inkMk id="22" creationId="{C150BE7C-B342-BA97-F342-A8F433BE13A1}"/>
          </ac:inkMkLst>
        </pc:inkChg>
        <pc:inkChg chg="add">
          <ac:chgData name="شادن القحطاني ID 443200677" userId="2d5f3d4d-8466-4aa1-ac8a-1cb60ed86c20" providerId="ADAL" clId="{F36EC7D7-806C-D249-9311-AD56BBBF4232}" dt="2023-06-18T16:30:23.428" v="657"/>
          <ac:inkMkLst>
            <pc:docMk/>
            <pc:sldMk cId="0" sldId="320"/>
            <ac:inkMk id="23" creationId="{A1D0087E-0325-B67A-E732-869C301A5A6E}"/>
          </ac:inkMkLst>
        </pc:inkChg>
        <pc:inkChg chg="add del">
          <ac:chgData name="شادن القحطاني ID 443200677" userId="2d5f3d4d-8466-4aa1-ac8a-1cb60ed86c20" providerId="ADAL" clId="{F36EC7D7-806C-D249-9311-AD56BBBF4232}" dt="2023-06-18T16:30:29.643" v="665"/>
          <ac:inkMkLst>
            <pc:docMk/>
            <pc:sldMk cId="0" sldId="320"/>
            <ac:inkMk id="24" creationId="{EB27152F-8026-4B37-6260-2849D473C232}"/>
          </ac:inkMkLst>
        </pc:inkChg>
        <pc:inkChg chg="add del">
          <ac:chgData name="شادن القحطاني ID 443200677" userId="2d5f3d4d-8466-4aa1-ac8a-1cb60ed86c20" providerId="ADAL" clId="{F36EC7D7-806C-D249-9311-AD56BBBF4232}" dt="2023-06-18T16:30:29.643" v="665"/>
          <ac:inkMkLst>
            <pc:docMk/>
            <pc:sldMk cId="0" sldId="320"/>
            <ac:inkMk id="25" creationId="{0AE0DF82-19DC-D08A-D2A3-0F13C20586B7}"/>
          </ac:inkMkLst>
        </pc:inkChg>
        <pc:inkChg chg="add del">
          <ac:chgData name="شادن القحطاني ID 443200677" userId="2d5f3d4d-8466-4aa1-ac8a-1cb60ed86c20" providerId="ADAL" clId="{F36EC7D7-806C-D249-9311-AD56BBBF4232}" dt="2023-06-18T16:30:29.643" v="665"/>
          <ac:inkMkLst>
            <pc:docMk/>
            <pc:sldMk cId="0" sldId="320"/>
            <ac:inkMk id="26" creationId="{15B63FC5-44E5-7E20-138D-1E1EFB2100FD}"/>
          </ac:inkMkLst>
        </pc:inkChg>
        <pc:inkChg chg="add del">
          <ac:chgData name="شادن القحطاني ID 443200677" userId="2d5f3d4d-8466-4aa1-ac8a-1cb60ed86c20" providerId="ADAL" clId="{F36EC7D7-806C-D249-9311-AD56BBBF4232}" dt="2023-06-18T16:30:29.643" v="665"/>
          <ac:inkMkLst>
            <pc:docMk/>
            <pc:sldMk cId="0" sldId="320"/>
            <ac:inkMk id="27" creationId="{3BA6C297-7A2F-D6A9-29B0-EC862A24A0A5}"/>
          </ac:inkMkLst>
        </pc:inkChg>
        <pc:inkChg chg="add del">
          <ac:chgData name="شادن القحطاني ID 443200677" userId="2d5f3d4d-8466-4aa1-ac8a-1cb60ed86c20" providerId="ADAL" clId="{F36EC7D7-806C-D249-9311-AD56BBBF4232}" dt="2023-06-18T16:30:29.643" v="665"/>
          <ac:inkMkLst>
            <pc:docMk/>
            <pc:sldMk cId="0" sldId="320"/>
            <ac:inkMk id="28" creationId="{BC90F9F7-CCF2-F78C-C6A9-B3ED139491A1}"/>
          </ac:inkMkLst>
        </pc:inkChg>
        <pc:inkChg chg="add del">
          <ac:chgData name="شادن القحطاني ID 443200677" userId="2d5f3d4d-8466-4aa1-ac8a-1cb60ed86c20" providerId="ADAL" clId="{F36EC7D7-806C-D249-9311-AD56BBBF4232}" dt="2023-06-18T16:30:29.643" v="665"/>
          <ac:inkMkLst>
            <pc:docMk/>
            <pc:sldMk cId="0" sldId="320"/>
            <ac:inkMk id="29" creationId="{0E934000-DA11-5935-44B9-D07B46EFB043}"/>
          </ac:inkMkLst>
        </pc:inkChg>
        <pc:inkChg chg="add del">
          <ac:chgData name="شادن القحطاني ID 443200677" userId="2d5f3d4d-8466-4aa1-ac8a-1cb60ed86c20" providerId="ADAL" clId="{F36EC7D7-806C-D249-9311-AD56BBBF4232}" dt="2023-06-18T16:30:29.643" v="665"/>
          <ac:inkMkLst>
            <pc:docMk/>
            <pc:sldMk cId="0" sldId="320"/>
            <ac:inkMk id="30" creationId="{4619357F-B1E8-2A6F-0BE5-C5305660735A}"/>
          </ac:inkMkLst>
        </pc:inkChg>
        <pc:inkChg chg="add reco">
          <ac:chgData name="شادن القحطاني ID 443200677" userId="2d5f3d4d-8466-4aa1-ac8a-1cb60ed86c20" providerId="ADAL" clId="{F36EC7D7-806C-D249-9311-AD56BBBF4232}" dt="2023-06-18T16:30:29.643" v="665"/>
          <ac:inkMkLst>
            <pc:docMk/>
            <pc:sldMk cId="0" sldId="320"/>
            <ac:inkMk id="31" creationId="{F2C4A3AA-066E-AC18-A5E1-5D041E46675E}"/>
          </ac:inkMkLst>
        </pc:inkChg>
        <pc:inkChg chg="add del">
          <ac:chgData name="شادن القحطاني ID 443200677" userId="2d5f3d4d-8466-4aa1-ac8a-1cb60ed86c20" providerId="ADAL" clId="{F36EC7D7-806C-D249-9311-AD56BBBF4232}" dt="2023-06-18T16:30:36.952" v="678"/>
          <ac:inkMkLst>
            <pc:docMk/>
            <pc:sldMk cId="0" sldId="320"/>
            <ac:inkMk id="32" creationId="{1F388992-888E-6CF1-178E-9C2BE0E13AAD}"/>
          </ac:inkMkLst>
        </pc:inkChg>
        <pc:inkChg chg="add del">
          <ac:chgData name="شادن القحطاني ID 443200677" userId="2d5f3d4d-8466-4aa1-ac8a-1cb60ed86c20" providerId="ADAL" clId="{F36EC7D7-806C-D249-9311-AD56BBBF4232}" dt="2023-06-18T16:30:36.952" v="678"/>
          <ac:inkMkLst>
            <pc:docMk/>
            <pc:sldMk cId="0" sldId="320"/>
            <ac:inkMk id="33" creationId="{B100BBE9-A930-6922-0849-AB24D16755CF}"/>
          </ac:inkMkLst>
        </pc:inkChg>
        <pc:inkChg chg="add del">
          <ac:chgData name="شادن القحطاني ID 443200677" userId="2d5f3d4d-8466-4aa1-ac8a-1cb60ed86c20" providerId="ADAL" clId="{F36EC7D7-806C-D249-9311-AD56BBBF4232}" dt="2023-06-18T16:30:36.952" v="678"/>
          <ac:inkMkLst>
            <pc:docMk/>
            <pc:sldMk cId="0" sldId="320"/>
            <ac:inkMk id="34" creationId="{E893F127-B32C-B9ED-9DB3-EE3F56578D01}"/>
          </ac:inkMkLst>
        </pc:inkChg>
        <pc:inkChg chg="add del">
          <ac:chgData name="شادن القحطاني ID 443200677" userId="2d5f3d4d-8466-4aa1-ac8a-1cb60ed86c20" providerId="ADAL" clId="{F36EC7D7-806C-D249-9311-AD56BBBF4232}" dt="2023-06-18T16:30:36.952" v="678"/>
          <ac:inkMkLst>
            <pc:docMk/>
            <pc:sldMk cId="0" sldId="320"/>
            <ac:inkMk id="35" creationId="{4FC61599-4289-09DE-0070-9A673A1945D1}"/>
          </ac:inkMkLst>
        </pc:inkChg>
        <pc:inkChg chg="add del">
          <ac:chgData name="شادن القحطاني ID 443200677" userId="2d5f3d4d-8466-4aa1-ac8a-1cb60ed86c20" providerId="ADAL" clId="{F36EC7D7-806C-D249-9311-AD56BBBF4232}" dt="2023-06-18T16:30:36.952" v="678"/>
          <ac:inkMkLst>
            <pc:docMk/>
            <pc:sldMk cId="0" sldId="320"/>
            <ac:inkMk id="36" creationId="{021862EB-4D61-10C0-9534-9BAC1DFB7CE6}"/>
          </ac:inkMkLst>
        </pc:inkChg>
        <pc:inkChg chg="add del">
          <ac:chgData name="شادن القحطاني ID 443200677" userId="2d5f3d4d-8466-4aa1-ac8a-1cb60ed86c20" providerId="ADAL" clId="{F36EC7D7-806C-D249-9311-AD56BBBF4232}" dt="2023-06-18T16:30:36.952" v="678"/>
          <ac:inkMkLst>
            <pc:docMk/>
            <pc:sldMk cId="0" sldId="320"/>
            <ac:inkMk id="37" creationId="{D004D175-11E1-F090-A348-EF4BC92F0AC2}"/>
          </ac:inkMkLst>
        </pc:inkChg>
        <pc:inkChg chg="add del">
          <ac:chgData name="شادن القحطاني ID 443200677" userId="2d5f3d4d-8466-4aa1-ac8a-1cb60ed86c20" providerId="ADAL" clId="{F36EC7D7-806C-D249-9311-AD56BBBF4232}" dt="2023-06-18T16:30:36.952" v="678"/>
          <ac:inkMkLst>
            <pc:docMk/>
            <pc:sldMk cId="0" sldId="320"/>
            <ac:inkMk id="38" creationId="{7390D59B-A8B7-3520-94E5-898CA77084F4}"/>
          </ac:inkMkLst>
        </pc:inkChg>
        <pc:inkChg chg="add del">
          <ac:chgData name="شادن القحطاني ID 443200677" userId="2d5f3d4d-8466-4aa1-ac8a-1cb60ed86c20" providerId="ADAL" clId="{F36EC7D7-806C-D249-9311-AD56BBBF4232}" dt="2023-06-18T16:30:36.952" v="678"/>
          <ac:inkMkLst>
            <pc:docMk/>
            <pc:sldMk cId="0" sldId="320"/>
            <ac:inkMk id="39" creationId="{DD9E81C7-42C6-3F59-E76D-FA8762C31F72}"/>
          </ac:inkMkLst>
        </pc:inkChg>
        <pc:inkChg chg="add del">
          <ac:chgData name="شادن القحطاني ID 443200677" userId="2d5f3d4d-8466-4aa1-ac8a-1cb60ed86c20" providerId="ADAL" clId="{F36EC7D7-806C-D249-9311-AD56BBBF4232}" dt="2023-06-18T16:30:36.952" v="678"/>
          <ac:inkMkLst>
            <pc:docMk/>
            <pc:sldMk cId="0" sldId="320"/>
            <ac:inkMk id="40" creationId="{E9C596D3-F01C-6BE0-856B-FEA52C4C2BB4}"/>
          </ac:inkMkLst>
        </pc:inkChg>
        <pc:inkChg chg="add del">
          <ac:chgData name="شادن القحطاني ID 443200677" userId="2d5f3d4d-8466-4aa1-ac8a-1cb60ed86c20" providerId="ADAL" clId="{F36EC7D7-806C-D249-9311-AD56BBBF4232}" dt="2023-06-18T16:30:36.952" v="678"/>
          <ac:inkMkLst>
            <pc:docMk/>
            <pc:sldMk cId="0" sldId="320"/>
            <ac:inkMk id="41" creationId="{9C0D995A-3591-5311-18F6-F1B7BC6B073A}"/>
          </ac:inkMkLst>
        </pc:inkChg>
        <pc:inkChg chg="add del">
          <ac:chgData name="شادن القحطاني ID 443200677" userId="2d5f3d4d-8466-4aa1-ac8a-1cb60ed86c20" providerId="ADAL" clId="{F36EC7D7-806C-D249-9311-AD56BBBF4232}" dt="2023-06-18T16:30:36.952" v="678"/>
          <ac:inkMkLst>
            <pc:docMk/>
            <pc:sldMk cId="0" sldId="320"/>
            <ac:inkMk id="42" creationId="{DE092F05-9CE2-20FE-95B9-B1621AE38F31}"/>
          </ac:inkMkLst>
        </pc:inkChg>
        <pc:inkChg chg="add del">
          <ac:chgData name="شادن القحطاني ID 443200677" userId="2d5f3d4d-8466-4aa1-ac8a-1cb60ed86c20" providerId="ADAL" clId="{F36EC7D7-806C-D249-9311-AD56BBBF4232}" dt="2023-06-18T16:30:36.952" v="678"/>
          <ac:inkMkLst>
            <pc:docMk/>
            <pc:sldMk cId="0" sldId="320"/>
            <ac:inkMk id="43" creationId="{37F7CD61-1D33-0D73-9805-3CE5C85AD936}"/>
          </ac:inkMkLst>
        </pc:inkChg>
        <pc:inkChg chg="add reco">
          <ac:chgData name="شادن القحطاني ID 443200677" userId="2d5f3d4d-8466-4aa1-ac8a-1cb60ed86c20" providerId="ADAL" clId="{F36EC7D7-806C-D249-9311-AD56BBBF4232}" dt="2023-06-18T16:30:36.952" v="678"/>
          <ac:inkMkLst>
            <pc:docMk/>
            <pc:sldMk cId="0" sldId="320"/>
            <ac:inkMk id="44" creationId="{5C1FDB29-8339-EAB7-8C9A-1C4F49803D7C}"/>
          </ac:inkMkLst>
        </pc:inkChg>
        <pc:inkChg chg="add del">
          <ac:chgData name="شادن القحطاني ID 443200677" userId="2d5f3d4d-8466-4aa1-ac8a-1cb60ed86c20" providerId="ADAL" clId="{F36EC7D7-806C-D249-9311-AD56BBBF4232}" dt="2023-06-18T16:30:38.879" v="683"/>
          <ac:inkMkLst>
            <pc:docMk/>
            <pc:sldMk cId="0" sldId="320"/>
            <ac:inkMk id="45" creationId="{FFC1AD59-4893-2E68-A013-86B4BEA512D0}"/>
          </ac:inkMkLst>
        </pc:inkChg>
        <pc:inkChg chg="add del">
          <ac:chgData name="شادن القحطاني ID 443200677" userId="2d5f3d4d-8466-4aa1-ac8a-1cb60ed86c20" providerId="ADAL" clId="{F36EC7D7-806C-D249-9311-AD56BBBF4232}" dt="2023-06-18T16:30:38.879" v="683"/>
          <ac:inkMkLst>
            <pc:docMk/>
            <pc:sldMk cId="0" sldId="320"/>
            <ac:inkMk id="46" creationId="{DBABB913-8A1D-5DCA-43A4-7B762A8DF5EB}"/>
          </ac:inkMkLst>
        </pc:inkChg>
        <pc:inkChg chg="add del">
          <ac:chgData name="شادن القحطاني ID 443200677" userId="2d5f3d4d-8466-4aa1-ac8a-1cb60ed86c20" providerId="ADAL" clId="{F36EC7D7-806C-D249-9311-AD56BBBF4232}" dt="2023-06-18T16:30:38.879" v="683"/>
          <ac:inkMkLst>
            <pc:docMk/>
            <pc:sldMk cId="0" sldId="320"/>
            <ac:inkMk id="47" creationId="{C1DE247A-A0ED-A1DB-45D7-CFF31AA67BBE}"/>
          </ac:inkMkLst>
        </pc:inkChg>
        <pc:inkChg chg="add del">
          <ac:chgData name="شادن القحطاني ID 443200677" userId="2d5f3d4d-8466-4aa1-ac8a-1cb60ed86c20" providerId="ADAL" clId="{F36EC7D7-806C-D249-9311-AD56BBBF4232}" dt="2023-06-18T16:30:38.879" v="683"/>
          <ac:inkMkLst>
            <pc:docMk/>
            <pc:sldMk cId="0" sldId="320"/>
            <ac:inkMk id="48" creationId="{219804D5-93AA-D13B-E537-8930DB5FDEC4}"/>
          </ac:inkMkLst>
        </pc:inkChg>
        <pc:inkChg chg="add reco">
          <ac:chgData name="شادن القحطاني ID 443200677" userId="2d5f3d4d-8466-4aa1-ac8a-1cb60ed86c20" providerId="ADAL" clId="{F36EC7D7-806C-D249-9311-AD56BBBF4232}" dt="2023-06-18T16:30:38.879" v="683"/>
          <ac:inkMkLst>
            <pc:docMk/>
            <pc:sldMk cId="0" sldId="320"/>
            <ac:inkMk id="49" creationId="{9E08DFBF-3B81-C5F8-7B80-438396C6EBC4}"/>
          </ac:inkMkLst>
        </pc:inkChg>
        <pc:inkChg chg="add">
          <ac:chgData name="شادن القحطاني ID 443200677" userId="2d5f3d4d-8466-4aa1-ac8a-1cb60ed86c20" providerId="ADAL" clId="{F36EC7D7-806C-D249-9311-AD56BBBF4232}" dt="2023-06-18T16:30:39.778" v="684"/>
          <ac:inkMkLst>
            <pc:docMk/>
            <pc:sldMk cId="0" sldId="320"/>
            <ac:inkMk id="50" creationId="{BA9BD3AE-2D23-DD05-C023-5A3BFCE84908}"/>
          </ac:inkMkLst>
        </pc:inkChg>
      </pc:sldChg>
      <pc:sldChg chg="addSp delSp modSp modNotesTx">
        <pc:chgData name="شادن القحطاني ID 443200677" userId="2d5f3d4d-8466-4aa1-ac8a-1cb60ed86c20" providerId="ADAL" clId="{F36EC7D7-806C-D249-9311-AD56BBBF4232}" dt="2023-06-18T16:47:02.663" v="910"/>
        <pc:sldMkLst>
          <pc:docMk/>
          <pc:sldMk cId="0" sldId="321"/>
        </pc:sldMkLst>
        <pc:spChg chg="add mod">
          <ac:chgData name="شادن القحطاني ID 443200677" userId="2d5f3d4d-8466-4aa1-ac8a-1cb60ed86c20" providerId="ADAL" clId="{F36EC7D7-806C-D249-9311-AD56BBBF4232}" dt="2023-06-18T16:44:54.555" v="908" actId="1076"/>
          <ac:spMkLst>
            <pc:docMk/>
            <pc:sldMk cId="0" sldId="321"/>
            <ac:spMk id="43155" creationId="{278E978C-2962-83CA-04F2-269018F7D0E7}"/>
          </ac:spMkLst>
        </pc:spChg>
        <pc:spChg chg="add del">
          <ac:chgData name="شادن القحطاني ID 443200677" userId="2d5f3d4d-8466-4aa1-ac8a-1cb60ed86c20" providerId="ADAL" clId="{F36EC7D7-806C-D249-9311-AD56BBBF4232}" dt="2023-06-18T16:44:46.467" v="904" actId="22"/>
          <ac:spMkLst>
            <pc:docMk/>
            <pc:sldMk cId="0" sldId="321"/>
            <ac:spMk id="43157" creationId="{7BCB1D53-968F-6F8D-763B-F142B4D2AB36}"/>
          </ac:spMkLst>
        </pc:spChg>
        <pc:inkChg chg="add del">
          <ac:chgData name="شادن القحطاني ID 443200677" userId="2d5f3d4d-8466-4aa1-ac8a-1cb60ed86c20" providerId="ADAL" clId="{F36EC7D7-806C-D249-9311-AD56BBBF4232}" dt="2023-06-18T16:33:49.642" v="689"/>
          <ac:inkMkLst>
            <pc:docMk/>
            <pc:sldMk cId="0" sldId="321"/>
            <ac:inkMk id="3" creationId="{8876DB11-D770-FEC7-1460-0A1B631DB587}"/>
          </ac:inkMkLst>
        </pc:inkChg>
        <pc:inkChg chg="add del">
          <ac:chgData name="شادن القحطاني ID 443200677" userId="2d5f3d4d-8466-4aa1-ac8a-1cb60ed86c20" providerId="ADAL" clId="{F36EC7D7-806C-D249-9311-AD56BBBF4232}" dt="2023-06-18T16:33:49.642" v="689"/>
          <ac:inkMkLst>
            <pc:docMk/>
            <pc:sldMk cId="0" sldId="321"/>
            <ac:inkMk id="4" creationId="{79A39B7B-B46D-562C-71B8-CA17E3C2236A}"/>
          </ac:inkMkLst>
        </pc:inkChg>
        <pc:inkChg chg="add del">
          <ac:chgData name="شادن القحطاني ID 443200677" userId="2d5f3d4d-8466-4aa1-ac8a-1cb60ed86c20" providerId="ADAL" clId="{F36EC7D7-806C-D249-9311-AD56BBBF4232}" dt="2023-06-18T16:33:49.642" v="689"/>
          <ac:inkMkLst>
            <pc:docMk/>
            <pc:sldMk cId="0" sldId="321"/>
            <ac:inkMk id="5" creationId="{9325BA48-5E1C-D603-EAA7-A7D7890C57DC}"/>
          </ac:inkMkLst>
        </pc:inkChg>
        <pc:inkChg chg="add del">
          <ac:chgData name="شادن القحطاني ID 443200677" userId="2d5f3d4d-8466-4aa1-ac8a-1cb60ed86c20" providerId="ADAL" clId="{F36EC7D7-806C-D249-9311-AD56BBBF4232}" dt="2023-06-18T16:33:49.642" v="689"/>
          <ac:inkMkLst>
            <pc:docMk/>
            <pc:sldMk cId="0" sldId="321"/>
            <ac:inkMk id="6" creationId="{EAA04123-8216-86CA-457D-6C9B85C92B8E}"/>
          </ac:inkMkLst>
        </pc:inkChg>
        <pc:inkChg chg="add mod reco">
          <ac:chgData name="شادن القحطاني ID 443200677" userId="2d5f3d4d-8466-4aa1-ac8a-1cb60ed86c20" providerId="ADAL" clId="{F36EC7D7-806C-D249-9311-AD56BBBF4232}" dt="2023-06-18T16:35:45.406" v="772" actId="1076"/>
          <ac:inkMkLst>
            <pc:docMk/>
            <pc:sldMk cId="0" sldId="321"/>
            <ac:inkMk id="9" creationId="{EA8B00B6-416B-C9F6-47F6-2EE4F947B6EB}"/>
          </ac:inkMkLst>
        </pc:inkChg>
        <pc:inkChg chg="add">
          <ac:chgData name="شادن القحطاني ID 443200677" userId="2d5f3d4d-8466-4aa1-ac8a-1cb60ed86c20" providerId="ADAL" clId="{F36EC7D7-806C-D249-9311-AD56BBBF4232}" dt="2023-06-18T16:33:50.778" v="690"/>
          <ac:inkMkLst>
            <pc:docMk/>
            <pc:sldMk cId="0" sldId="321"/>
            <ac:inkMk id="10" creationId="{5B9BB0B4-2C8D-047A-9113-02BADB7B92F0}"/>
          </ac:inkMkLst>
        </pc:inkChg>
        <pc:inkChg chg="add del">
          <ac:chgData name="شادن القحطاني ID 443200677" userId="2d5f3d4d-8466-4aa1-ac8a-1cb60ed86c20" providerId="ADAL" clId="{F36EC7D7-806C-D249-9311-AD56BBBF4232}" dt="2023-06-18T16:33:58.396" v="695"/>
          <ac:inkMkLst>
            <pc:docMk/>
            <pc:sldMk cId="0" sldId="321"/>
            <ac:inkMk id="11" creationId="{CF1A89F0-5864-B620-9B76-68F579CDA0B5}"/>
          </ac:inkMkLst>
        </pc:inkChg>
        <pc:inkChg chg="add del">
          <ac:chgData name="شادن القحطاني ID 443200677" userId="2d5f3d4d-8466-4aa1-ac8a-1cb60ed86c20" providerId="ADAL" clId="{F36EC7D7-806C-D249-9311-AD56BBBF4232}" dt="2023-06-18T16:33:58.396" v="695"/>
          <ac:inkMkLst>
            <pc:docMk/>
            <pc:sldMk cId="0" sldId="321"/>
            <ac:inkMk id="12" creationId="{CE61322D-4ED0-B55D-EE65-2105E3D141DF}"/>
          </ac:inkMkLst>
        </pc:inkChg>
        <pc:inkChg chg="add del">
          <ac:chgData name="شادن القحطاني ID 443200677" userId="2d5f3d4d-8466-4aa1-ac8a-1cb60ed86c20" providerId="ADAL" clId="{F36EC7D7-806C-D249-9311-AD56BBBF4232}" dt="2023-06-18T16:33:58.396" v="695"/>
          <ac:inkMkLst>
            <pc:docMk/>
            <pc:sldMk cId="0" sldId="321"/>
            <ac:inkMk id="13" creationId="{66DE6FE7-0B8C-73E7-99E8-7D3ADD4301AB}"/>
          </ac:inkMkLst>
        </pc:inkChg>
        <pc:inkChg chg="add del">
          <ac:chgData name="شادن القحطاني ID 443200677" userId="2d5f3d4d-8466-4aa1-ac8a-1cb60ed86c20" providerId="ADAL" clId="{F36EC7D7-806C-D249-9311-AD56BBBF4232}" dt="2023-06-18T16:33:58.396" v="695"/>
          <ac:inkMkLst>
            <pc:docMk/>
            <pc:sldMk cId="0" sldId="321"/>
            <ac:inkMk id="14" creationId="{6D952C5E-7586-1C69-9DCB-BA6A52C09BFE}"/>
          </ac:inkMkLst>
        </pc:inkChg>
        <pc:inkChg chg="add reco">
          <ac:chgData name="شادن القحطاني ID 443200677" userId="2d5f3d4d-8466-4aa1-ac8a-1cb60ed86c20" providerId="ADAL" clId="{F36EC7D7-806C-D249-9311-AD56BBBF4232}" dt="2023-06-18T16:33:58.396" v="695"/>
          <ac:inkMkLst>
            <pc:docMk/>
            <pc:sldMk cId="0" sldId="321"/>
            <ac:inkMk id="15" creationId="{F013FD7A-BA40-C7D1-8AF5-ED51AB357DE2}"/>
          </ac:inkMkLst>
        </pc:inkChg>
        <pc:inkChg chg="add del">
          <ac:chgData name="شادن القحطاني ID 443200677" userId="2d5f3d4d-8466-4aa1-ac8a-1cb60ed86c20" providerId="ADAL" clId="{F36EC7D7-806C-D249-9311-AD56BBBF4232}" dt="2023-06-18T16:34:09.636" v="699"/>
          <ac:inkMkLst>
            <pc:docMk/>
            <pc:sldMk cId="0" sldId="321"/>
            <ac:inkMk id="16" creationId="{C616D579-7A18-2721-9F9D-22B321F746C7}"/>
          </ac:inkMkLst>
        </pc:inkChg>
        <pc:inkChg chg="add del">
          <ac:chgData name="شادن القحطاني ID 443200677" userId="2d5f3d4d-8466-4aa1-ac8a-1cb60ed86c20" providerId="ADAL" clId="{F36EC7D7-806C-D249-9311-AD56BBBF4232}" dt="2023-06-18T16:34:09.636" v="699"/>
          <ac:inkMkLst>
            <pc:docMk/>
            <pc:sldMk cId="0" sldId="321"/>
            <ac:inkMk id="17" creationId="{CCDC017A-3EFC-42FF-182A-F0B966E23B03}"/>
          </ac:inkMkLst>
        </pc:inkChg>
        <pc:inkChg chg="add del">
          <ac:chgData name="شادن القحطاني ID 443200677" userId="2d5f3d4d-8466-4aa1-ac8a-1cb60ed86c20" providerId="ADAL" clId="{F36EC7D7-806C-D249-9311-AD56BBBF4232}" dt="2023-06-18T16:34:09.636" v="699"/>
          <ac:inkMkLst>
            <pc:docMk/>
            <pc:sldMk cId="0" sldId="321"/>
            <ac:inkMk id="18" creationId="{7C16E3A3-7DB7-0710-105E-99FCC4B8A945}"/>
          </ac:inkMkLst>
        </pc:inkChg>
        <pc:inkChg chg="add mod reco">
          <ac:chgData name="شادن القحطاني ID 443200677" userId="2d5f3d4d-8466-4aa1-ac8a-1cb60ed86c20" providerId="ADAL" clId="{F36EC7D7-806C-D249-9311-AD56BBBF4232}" dt="2023-06-18T16:35:45.406" v="772" actId="1076"/>
          <ac:inkMkLst>
            <pc:docMk/>
            <pc:sldMk cId="0" sldId="321"/>
            <ac:inkMk id="19" creationId="{F57FDEC9-7A99-9375-2531-ED3FC66B5CDE}"/>
          </ac:inkMkLst>
        </pc:inkChg>
        <pc:inkChg chg="add del">
          <ac:chgData name="شادن القحطاني ID 443200677" userId="2d5f3d4d-8466-4aa1-ac8a-1cb60ed86c20" providerId="ADAL" clId="{F36EC7D7-806C-D249-9311-AD56BBBF4232}" dt="2023-06-18T16:34:12.854" v="703"/>
          <ac:inkMkLst>
            <pc:docMk/>
            <pc:sldMk cId="0" sldId="321"/>
            <ac:inkMk id="20" creationId="{7127A672-F425-555C-F065-2CDE1CA57BBC}"/>
          </ac:inkMkLst>
        </pc:inkChg>
        <pc:inkChg chg="add del">
          <ac:chgData name="شادن القحطاني ID 443200677" userId="2d5f3d4d-8466-4aa1-ac8a-1cb60ed86c20" providerId="ADAL" clId="{F36EC7D7-806C-D249-9311-AD56BBBF4232}" dt="2023-06-18T16:34:12.854" v="703"/>
          <ac:inkMkLst>
            <pc:docMk/>
            <pc:sldMk cId="0" sldId="321"/>
            <ac:inkMk id="21" creationId="{7383C531-E4FF-FE33-7B17-8A1D2C5E9B97}"/>
          </ac:inkMkLst>
        </pc:inkChg>
        <pc:inkChg chg="add del">
          <ac:chgData name="شادن القحطاني ID 443200677" userId="2d5f3d4d-8466-4aa1-ac8a-1cb60ed86c20" providerId="ADAL" clId="{F36EC7D7-806C-D249-9311-AD56BBBF4232}" dt="2023-06-18T16:34:12.854" v="703"/>
          <ac:inkMkLst>
            <pc:docMk/>
            <pc:sldMk cId="0" sldId="321"/>
            <ac:inkMk id="22" creationId="{9659363E-A8C7-B169-37B2-72E4C5CAB84E}"/>
          </ac:inkMkLst>
        </pc:inkChg>
        <pc:inkChg chg="add mod reco">
          <ac:chgData name="شادن القحطاني ID 443200677" userId="2d5f3d4d-8466-4aa1-ac8a-1cb60ed86c20" providerId="ADAL" clId="{F36EC7D7-806C-D249-9311-AD56BBBF4232}" dt="2023-06-18T16:35:45.406" v="772" actId="1076"/>
          <ac:inkMkLst>
            <pc:docMk/>
            <pc:sldMk cId="0" sldId="321"/>
            <ac:inkMk id="23" creationId="{F6991585-2562-1440-C1F3-38C2E5B986D9}"/>
          </ac:inkMkLst>
        </pc:inkChg>
        <pc:inkChg chg="add del">
          <ac:chgData name="شادن القحطاني ID 443200677" userId="2d5f3d4d-8466-4aa1-ac8a-1cb60ed86c20" providerId="ADAL" clId="{F36EC7D7-806C-D249-9311-AD56BBBF4232}" dt="2023-06-18T16:34:17.813" v="709"/>
          <ac:inkMkLst>
            <pc:docMk/>
            <pc:sldMk cId="0" sldId="321"/>
            <ac:inkMk id="24" creationId="{8CBD6198-1102-DDA8-6B24-1D35AB5020FC}"/>
          </ac:inkMkLst>
        </pc:inkChg>
        <pc:inkChg chg="add del">
          <ac:chgData name="شادن القحطاني ID 443200677" userId="2d5f3d4d-8466-4aa1-ac8a-1cb60ed86c20" providerId="ADAL" clId="{F36EC7D7-806C-D249-9311-AD56BBBF4232}" dt="2023-06-18T16:34:17.813" v="709"/>
          <ac:inkMkLst>
            <pc:docMk/>
            <pc:sldMk cId="0" sldId="321"/>
            <ac:inkMk id="25" creationId="{7AC543BA-423B-2A9C-7F46-487A11AD9174}"/>
          </ac:inkMkLst>
        </pc:inkChg>
        <pc:inkChg chg="add del">
          <ac:chgData name="شادن القحطاني ID 443200677" userId="2d5f3d4d-8466-4aa1-ac8a-1cb60ed86c20" providerId="ADAL" clId="{F36EC7D7-806C-D249-9311-AD56BBBF4232}" dt="2023-06-18T16:34:17.813" v="709"/>
          <ac:inkMkLst>
            <pc:docMk/>
            <pc:sldMk cId="0" sldId="321"/>
            <ac:inkMk id="26" creationId="{72300803-4520-EB6D-EDE0-FB82B854B1D8}"/>
          </ac:inkMkLst>
        </pc:inkChg>
        <pc:inkChg chg="add del">
          <ac:chgData name="شادن القحطاني ID 443200677" userId="2d5f3d4d-8466-4aa1-ac8a-1cb60ed86c20" providerId="ADAL" clId="{F36EC7D7-806C-D249-9311-AD56BBBF4232}" dt="2023-06-18T16:34:17.813" v="709"/>
          <ac:inkMkLst>
            <pc:docMk/>
            <pc:sldMk cId="0" sldId="321"/>
            <ac:inkMk id="27" creationId="{91995426-BE09-A95F-BC41-D5E32C40683D}"/>
          </ac:inkMkLst>
        </pc:inkChg>
        <pc:inkChg chg="add del">
          <ac:chgData name="شادن القحطاني ID 443200677" userId="2d5f3d4d-8466-4aa1-ac8a-1cb60ed86c20" providerId="ADAL" clId="{F36EC7D7-806C-D249-9311-AD56BBBF4232}" dt="2023-06-18T16:34:17.813" v="709"/>
          <ac:inkMkLst>
            <pc:docMk/>
            <pc:sldMk cId="0" sldId="321"/>
            <ac:inkMk id="28" creationId="{71EB209B-2AB8-E1C8-0CC5-C0FA950660D3}"/>
          </ac:inkMkLst>
        </pc:inkChg>
        <pc:inkChg chg="add mod reco">
          <ac:chgData name="شادن القحطاني ID 443200677" userId="2d5f3d4d-8466-4aa1-ac8a-1cb60ed86c20" providerId="ADAL" clId="{F36EC7D7-806C-D249-9311-AD56BBBF4232}" dt="2023-06-18T16:35:45.406" v="772" actId="1076"/>
          <ac:inkMkLst>
            <pc:docMk/>
            <pc:sldMk cId="0" sldId="321"/>
            <ac:inkMk id="29" creationId="{C68A4B22-6152-D004-3984-7BCE24E25936}"/>
          </ac:inkMkLst>
        </pc:inkChg>
        <pc:inkChg chg="add del">
          <ac:chgData name="شادن القحطاني ID 443200677" userId="2d5f3d4d-8466-4aa1-ac8a-1cb60ed86c20" providerId="ADAL" clId="{F36EC7D7-806C-D249-9311-AD56BBBF4232}" dt="2023-06-18T16:34:22.196" v="712"/>
          <ac:inkMkLst>
            <pc:docMk/>
            <pc:sldMk cId="0" sldId="321"/>
            <ac:inkMk id="30" creationId="{DB3BAAD9-77F1-F736-813A-EC792A30B626}"/>
          </ac:inkMkLst>
        </pc:inkChg>
        <pc:inkChg chg="add del">
          <ac:chgData name="شادن القحطاني ID 443200677" userId="2d5f3d4d-8466-4aa1-ac8a-1cb60ed86c20" providerId="ADAL" clId="{F36EC7D7-806C-D249-9311-AD56BBBF4232}" dt="2023-06-18T16:34:22.196" v="712"/>
          <ac:inkMkLst>
            <pc:docMk/>
            <pc:sldMk cId="0" sldId="321"/>
            <ac:inkMk id="31" creationId="{FC671055-5DDE-4474-5A6E-C30D365D2A7B}"/>
          </ac:inkMkLst>
        </pc:inkChg>
        <pc:inkChg chg="add mod reco">
          <ac:chgData name="شادن القحطاني ID 443200677" userId="2d5f3d4d-8466-4aa1-ac8a-1cb60ed86c20" providerId="ADAL" clId="{F36EC7D7-806C-D249-9311-AD56BBBF4232}" dt="2023-06-18T16:35:45.406" v="772" actId="1076"/>
          <ac:inkMkLst>
            <pc:docMk/>
            <pc:sldMk cId="0" sldId="321"/>
            <ac:inkMk id="32" creationId="{707F3787-F38F-DA52-14F6-6A3C93060522}"/>
          </ac:inkMkLst>
        </pc:inkChg>
        <pc:inkChg chg="add del">
          <ac:chgData name="شادن القحطاني ID 443200677" userId="2d5f3d4d-8466-4aa1-ac8a-1cb60ed86c20" providerId="ADAL" clId="{F36EC7D7-806C-D249-9311-AD56BBBF4232}" dt="2023-06-18T16:34:27.004" v="718"/>
          <ac:inkMkLst>
            <pc:docMk/>
            <pc:sldMk cId="0" sldId="321"/>
            <ac:inkMk id="33" creationId="{8CCD6B89-8D78-2402-6973-698E1429343A}"/>
          </ac:inkMkLst>
        </pc:inkChg>
        <pc:inkChg chg="add del">
          <ac:chgData name="شادن القحطاني ID 443200677" userId="2d5f3d4d-8466-4aa1-ac8a-1cb60ed86c20" providerId="ADAL" clId="{F36EC7D7-806C-D249-9311-AD56BBBF4232}" dt="2023-06-18T16:34:27.004" v="718"/>
          <ac:inkMkLst>
            <pc:docMk/>
            <pc:sldMk cId="0" sldId="321"/>
            <ac:inkMk id="34" creationId="{2CD36867-182B-1FE5-B111-6A228F56656D}"/>
          </ac:inkMkLst>
        </pc:inkChg>
        <pc:inkChg chg="add del">
          <ac:chgData name="شادن القحطاني ID 443200677" userId="2d5f3d4d-8466-4aa1-ac8a-1cb60ed86c20" providerId="ADAL" clId="{F36EC7D7-806C-D249-9311-AD56BBBF4232}" dt="2023-06-18T16:34:27.004" v="718"/>
          <ac:inkMkLst>
            <pc:docMk/>
            <pc:sldMk cId="0" sldId="321"/>
            <ac:inkMk id="35" creationId="{E2AABBE7-5D15-C65C-CC17-988CC36D5E4E}"/>
          </ac:inkMkLst>
        </pc:inkChg>
        <pc:inkChg chg="add del">
          <ac:chgData name="شادن القحطاني ID 443200677" userId="2d5f3d4d-8466-4aa1-ac8a-1cb60ed86c20" providerId="ADAL" clId="{F36EC7D7-806C-D249-9311-AD56BBBF4232}" dt="2023-06-18T16:34:27.004" v="718"/>
          <ac:inkMkLst>
            <pc:docMk/>
            <pc:sldMk cId="0" sldId="321"/>
            <ac:inkMk id="36" creationId="{F6F3AD66-9FE6-61FA-2340-3E55CE0839C3}"/>
          </ac:inkMkLst>
        </pc:inkChg>
        <pc:inkChg chg="add del">
          <ac:chgData name="شادن القحطاني ID 443200677" userId="2d5f3d4d-8466-4aa1-ac8a-1cb60ed86c20" providerId="ADAL" clId="{F36EC7D7-806C-D249-9311-AD56BBBF4232}" dt="2023-06-18T16:34:27.004" v="718"/>
          <ac:inkMkLst>
            <pc:docMk/>
            <pc:sldMk cId="0" sldId="321"/>
            <ac:inkMk id="37" creationId="{166D481E-CF53-3DE6-93D6-3707CDC7DFFB}"/>
          </ac:inkMkLst>
        </pc:inkChg>
        <pc:inkChg chg="add mod reco">
          <ac:chgData name="شادن القحطاني ID 443200677" userId="2d5f3d4d-8466-4aa1-ac8a-1cb60ed86c20" providerId="ADAL" clId="{F36EC7D7-806C-D249-9311-AD56BBBF4232}" dt="2023-06-18T16:35:45.406" v="772" actId="1076"/>
          <ac:inkMkLst>
            <pc:docMk/>
            <pc:sldMk cId="0" sldId="321"/>
            <ac:inkMk id="38" creationId="{4FFAB535-1743-C863-ECB2-1A140D5F6CA2}"/>
          </ac:inkMkLst>
        </pc:inkChg>
        <pc:inkChg chg="add del">
          <ac:chgData name="شادن القحطاني ID 443200677" userId="2d5f3d4d-8466-4aa1-ac8a-1cb60ed86c20" providerId="ADAL" clId="{F36EC7D7-806C-D249-9311-AD56BBBF4232}" dt="2023-06-18T16:34:33.194" v="722"/>
          <ac:inkMkLst>
            <pc:docMk/>
            <pc:sldMk cId="0" sldId="321"/>
            <ac:inkMk id="39" creationId="{CD12EE6C-806B-C51C-4B10-FF91725E5B6F}"/>
          </ac:inkMkLst>
        </pc:inkChg>
        <pc:inkChg chg="add del">
          <ac:chgData name="شادن القحطاني ID 443200677" userId="2d5f3d4d-8466-4aa1-ac8a-1cb60ed86c20" providerId="ADAL" clId="{F36EC7D7-806C-D249-9311-AD56BBBF4232}" dt="2023-06-18T16:34:33.194" v="722"/>
          <ac:inkMkLst>
            <pc:docMk/>
            <pc:sldMk cId="0" sldId="321"/>
            <ac:inkMk id="40" creationId="{3FDAC40F-9F37-CDEC-71C1-2CB21EDD80A5}"/>
          </ac:inkMkLst>
        </pc:inkChg>
        <pc:inkChg chg="add del">
          <ac:chgData name="شادن القحطاني ID 443200677" userId="2d5f3d4d-8466-4aa1-ac8a-1cb60ed86c20" providerId="ADAL" clId="{F36EC7D7-806C-D249-9311-AD56BBBF4232}" dt="2023-06-18T16:34:33.194" v="722"/>
          <ac:inkMkLst>
            <pc:docMk/>
            <pc:sldMk cId="0" sldId="321"/>
            <ac:inkMk id="41" creationId="{92EE7070-E32B-1FB5-AF7D-22830792EBB7}"/>
          </ac:inkMkLst>
        </pc:inkChg>
        <pc:inkChg chg="add mod reco">
          <ac:chgData name="شادن القحطاني ID 443200677" userId="2d5f3d4d-8466-4aa1-ac8a-1cb60ed86c20" providerId="ADAL" clId="{F36EC7D7-806C-D249-9311-AD56BBBF4232}" dt="2023-06-18T16:35:45.406" v="772" actId="1076"/>
          <ac:inkMkLst>
            <pc:docMk/>
            <pc:sldMk cId="0" sldId="321"/>
            <ac:inkMk id="42" creationId="{FCB3E650-11FE-16EE-4D70-CAD181EA4BD5}"/>
          </ac:inkMkLst>
        </pc:inkChg>
        <pc:inkChg chg="add del">
          <ac:chgData name="شادن القحطاني ID 443200677" userId="2d5f3d4d-8466-4aa1-ac8a-1cb60ed86c20" providerId="ADAL" clId="{F36EC7D7-806C-D249-9311-AD56BBBF4232}" dt="2023-06-18T16:34:37.329" v="725"/>
          <ac:inkMkLst>
            <pc:docMk/>
            <pc:sldMk cId="0" sldId="321"/>
            <ac:inkMk id="43" creationId="{7ED8F2B5-9A8C-4F80-C892-0E226F7CABDE}"/>
          </ac:inkMkLst>
        </pc:inkChg>
        <pc:inkChg chg="add del">
          <ac:chgData name="شادن القحطاني ID 443200677" userId="2d5f3d4d-8466-4aa1-ac8a-1cb60ed86c20" providerId="ADAL" clId="{F36EC7D7-806C-D249-9311-AD56BBBF4232}" dt="2023-06-18T16:34:37.329" v="725"/>
          <ac:inkMkLst>
            <pc:docMk/>
            <pc:sldMk cId="0" sldId="321"/>
            <ac:inkMk id="44" creationId="{482FF22C-C0F0-8B61-B9B8-5A99F9410E19}"/>
          </ac:inkMkLst>
        </pc:inkChg>
        <pc:inkChg chg="add mod reco">
          <ac:chgData name="شادن القحطاني ID 443200677" userId="2d5f3d4d-8466-4aa1-ac8a-1cb60ed86c20" providerId="ADAL" clId="{F36EC7D7-806C-D249-9311-AD56BBBF4232}" dt="2023-06-18T16:35:45.406" v="772" actId="1076"/>
          <ac:inkMkLst>
            <pc:docMk/>
            <pc:sldMk cId="0" sldId="321"/>
            <ac:inkMk id="45" creationId="{58842EE3-7AE7-26A3-22D6-67576BAD6E80}"/>
          </ac:inkMkLst>
        </pc:inkChg>
        <pc:inkChg chg="add del">
          <ac:chgData name="شادن القحطاني ID 443200677" userId="2d5f3d4d-8466-4aa1-ac8a-1cb60ed86c20" providerId="ADAL" clId="{F36EC7D7-806C-D249-9311-AD56BBBF4232}" dt="2023-06-18T16:34:40.111" v="728"/>
          <ac:inkMkLst>
            <pc:docMk/>
            <pc:sldMk cId="0" sldId="321"/>
            <ac:inkMk id="46" creationId="{4FCB555C-406E-904B-E935-85C5FF2B7DE9}"/>
          </ac:inkMkLst>
        </pc:inkChg>
        <pc:inkChg chg="add del">
          <ac:chgData name="شادن القحطاني ID 443200677" userId="2d5f3d4d-8466-4aa1-ac8a-1cb60ed86c20" providerId="ADAL" clId="{F36EC7D7-806C-D249-9311-AD56BBBF4232}" dt="2023-06-18T16:34:40.111" v="728"/>
          <ac:inkMkLst>
            <pc:docMk/>
            <pc:sldMk cId="0" sldId="321"/>
            <ac:inkMk id="47" creationId="{B7C96C90-865D-662A-7F10-BD3ABC6C0EB1}"/>
          </ac:inkMkLst>
        </pc:inkChg>
        <pc:inkChg chg="add mod reco">
          <ac:chgData name="شادن القحطاني ID 443200677" userId="2d5f3d4d-8466-4aa1-ac8a-1cb60ed86c20" providerId="ADAL" clId="{F36EC7D7-806C-D249-9311-AD56BBBF4232}" dt="2023-06-18T16:35:45.406" v="772" actId="1076"/>
          <ac:inkMkLst>
            <pc:docMk/>
            <pc:sldMk cId="0" sldId="321"/>
            <ac:inkMk id="48" creationId="{1CB109FA-D938-2FBF-7869-5A3D0B89FCE8}"/>
          </ac:inkMkLst>
        </pc:inkChg>
        <pc:inkChg chg="add del">
          <ac:chgData name="شادن القحطاني ID 443200677" userId="2d5f3d4d-8466-4aa1-ac8a-1cb60ed86c20" providerId="ADAL" clId="{F36EC7D7-806C-D249-9311-AD56BBBF4232}" dt="2023-06-18T16:34:44.958" v="732"/>
          <ac:inkMkLst>
            <pc:docMk/>
            <pc:sldMk cId="0" sldId="321"/>
            <ac:inkMk id="49" creationId="{C38170DD-1430-835D-48F7-C920F23CD2ED}"/>
          </ac:inkMkLst>
        </pc:inkChg>
        <pc:inkChg chg="add del">
          <ac:chgData name="شادن القحطاني ID 443200677" userId="2d5f3d4d-8466-4aa1-ac8a-1cb60ed86c20" providerId="ADAL" clId="{F36EC7D7-806C-D249-9311-AD56BBBF4232}" dt="2023-06-18T16:34:44.958" v="732"/>
          <ac:inkMkLst>
            <pc:docMk/>
            <pc:sldMk cId="0" sldId="321"/>
            <ac:inkMk id="50" creationId="{B8BF37C1-1528-138E-187D-602C129DD2C4}"/>
          </ac:inkMkLst>
        </pc:inkChg>
        <pc:inkChg chg="add del">
          <ac:chgData name="شادن القحطاني ID 443200677" userId="2d5f3d4d-8466-4aa1-ac8a-1cb60ed86c20" providerId="ADAL" clId="{F36EC7D7-806C-D249-9311-AD56BBBF4232}" dt="2023-06-18T16:34:44.958" v="732"/>
          <ac:inkMkLst>
            <pc:docMk/>
            <pc:sldMk cId="0" sldId="321"/>
            <ac:inkMk id="51" creationId="{87A133AD-F6A5-CA6E-0E73-7A97485F11FD}"/>
          </ac:inkMkLst>
        </pc:inkChg>
        <pc:inkChg chg="add mod reco">
          <ac:chgData name="شادن القحطاني ID 443200677" userId="2d5f3d4d-8466-4aa1-ac8a-1cb60ed86c20" providerId="ADAL" clId="{F36EC7D7-806C-D249-9311-AD56BBBF4232}" dt="2023-06-18T16:35:45.406" v="772" actId="1076"/>
          <ac:inkMkLst>
            <pc:docMk/>
            <pc:sldMk cId="0" sldId="321"/>
            <ac:inkMk id="52" creationId="{1E707FEF-B391-4F74-B63C-1200A9AE5BE3}"/>
          </ac:inkMkLst>
        </pc:inkChg>
        <pc:inkChg chg="add del">
          <ac:chgData name="شادن القحطاني ID 443200677" userId="2d5f3d4d-8466-4aa1-ac8a-1cb60ed86c20" providerId="ADAL" clId="{F36EC7D7-806C-D249-9311-AD56BBBF4232}" dt="2023-06-18T16:34:49.026" v="735"/>
          <ac:inkMkLst>
            <pc:docMk/>
            <pc:sldMk cId="0" sldId="321"/>
            <ac:inkMk id="53" creationId="{B3FD18C8-4385-5536-E8C3-E80E4433E850}"/>
          </ac:inkMkLst>
        </pc:inkChg>
        <pc:inkChg chg="add del">
          <ac:chgData name="شادن القحطاني ID 443200677" userId="2d5f3d4d-8466-4aa1-ac8a-1cb60ed86c20" providerId="ADAL" clId="{F36EC7D7-806C-D249-9311-AD56BBBF4232}" dt="2023-06-18T16:34:49.026" v="735"/>
          <ac:inkMkLst>
            <pc:docMk/>
            <pc:sldMk cId="0" sldId="321"/>
            <ac:inkMk id="54" creationId="{8AEDE0C2-7F5D-5109-1ACE-E48ED26F1095}"/>
          </ac:inkMkLst>
        </pc:inkChg>
        <pc:inkChg chg="add mod reco">
          <ac:chgData name="شادن القحطاني ID 443200677" userId="2d5f3d4d-8466-4aa1-ac8a-1cb60ed86c20" providerId="ADAL" clId="{F36EC7D7-806C-D249-9311-AD56BBBF4232}" dt="2023-06-18T16:35:45.406" v="772" actId="1076"/>
          <ac:inkMkLst>
            <pc:docMk/>
            <pc:sldMk cId="0" sldId="321"/>
            <ac:inkMk id="55" creationId="{4EC915D8-CF44-B82F-1436-6EB791FAF288}"/>
          </ac:inkMkLst>
        </pc:inkChg>
        <pc:inkChg chg="add del">
          <ac:chgData name="شادن القحطاني ID 443200677" userId="2d5f3d4d-8466-4aa1-ac8a-1cb60ed86c20" providerId="ADAL" clId="{F36EC7D7-806C-D249-9311-AD56BBBF4232}" dt="2023-06-18T16:34:53.529" v="740"/>
          <ac:inkMkLst>
            <pc:docMk/>
            <pc:sldMk cId="0" sldId="321"/>
            <ac:inkMk id="56" creationId="{9B039FCE-0659-AAB5-0FE1-25F019056FB1}"/>
          </ac:inkMkLst>
        </pc:inkChg>
        <pc:inkChg chg="add del">
          <ac:chgData name="شادن القحطاني ID 443200677" userId="2d5f3d4d-8466-4aa1-ac8a-1cb60ed86c20" providerId="ADAL" clId="{F36EC7D7-806C-D249-9311-AD56BBBF4232}" dt="2023-06-18T16:34:53.529" v="740"/>
          <ac:inkMkLst>
            <pc:docMk/>
            <pc:sldMk cId="0" sldId="321"/>
            <ac:inkMk id="57" creationId="{998B9012-7856-413E-0600-C583EE9C3C00}"/>
          </ac:inkMkLst>
        </pc:inkChg>
        <pc:inkChg chg="add del">
          <ac:chgData name="شادن القحطاني ID 443200677" userId="2d5f3d4d-8466-4aa1-ac8a-1cb60ed86c20" providerId="ADAL" clId="{F36EC7D7-806C-D249-9311-AD56BBBF4232}" dt="2023-06-18T16:34:53.529" v="740"/>
          <ac:inkMkLst>
            <pc:docMk/>
            <pc:sldMk cId="0" sldId="321"/>
            <ac:inkMk id="58" creationId="{7AF5379D-92DB-D472-EBD0-77CF39DA9997}"/>
          </ac:inkMkLst>
        </pc:inkChg>
        <pc:inkChg chg="add del">
          <ac:chgData name="شادن القحطاني ID 443200677" userId="2d5f3d4d-8466-4aa1-ac8a-1cb60ed86c20" providerId="ADAL" clId="{F36EC7D7-806C-D249-9311-AD56BBBF4232}" dt="2023-06-18T16:34:53.529" v="740"/>
          <ac:inkMkLst>
            <pc:docMk/>
            <pc:sldMk cId="0" sldId="321"/>
            <ac:inkMk id="59" creationId="{234342DF-7B84-D99A-1642-B9B2C28F3BD8}"/>
          </ac:inkMkLst>
        </pc:inkChg>
        <pc:inkChg chg="add mod reco">
          <ac:chgData name="شادن القحطاني ID 443200677" userId="2d5f3d4d-8466-4aa1-ac8a-1cb60ed86c20" providerId="ADAL" clId="{F36EC7D7-806C-D249-9311-AD56BBBF4232}" dt="2023-06-18T16:35:45.406" v="772" actId="1076"/>
          <ac:inkMkLst>
            <pc:docMk/>
            <pc:sldMk cId="0" sldId="321"/>
            <ac:inkMk id="60" creationId="{347E66A1-D6BB-944E-E59C-5BB199D5844C}"/>
          </ac:inkMkLst>
        </pc:inkChg>
        <pc:inkChg chg="add del">
          <ac:chgData name="شادن القحطاني ID 443200677" userId="2d5f3d4d-8466-4aa1-ac8a-1cb60ed86c20" providerId="ADAL" clId="{F36EC7D7-806C-D249-9311-AD56BBBF4232}" dt="2023-06-18T16:34:58.444" v="745"/>
          <ac:inkMkLst>
            <pc:docMk/>
            <pc:sldMk cId="0" sldId="321"/>
            <ac:inkMk id="61" creationId="{E4320A1A-2E19-A615-7AD9-10A7D496283F}"/>
          </ac:inkMkLst>
        </pc:inkChg>
        <pc:inkChg chg="add del">
          <ac:chgData name="شادن القحطاني ID 443200677" userId="2d5f3d4d-8466-4aa1-ac8a-1cb60ed86c20" providerId="ADAL" clId="{F36EC7D7-806C-D249-9311-AD56BBBF4232}" dt="2023-06-18T16:34:58.444" v="745"/>
          <ac:inkMkLst>
            <pc:docMk/>
            <pc:sldMk cId="0" sldId="321"/>
            <ac:inkMk id="62" creationId="{9AB5C263-F151-A368-41C6-D1C2D17B5E52}"/>
          </ac:inkMkLst>
        </pc:inkChg>
        <pc:inkChg chg="add del">
          <ac:chgData name="شادن القحطاني ID 443200677" userId="2d5f3d4d-8466-4aa1-ac8a-1cb60ed86c20" providerId="ADAL" clId="{F36EC7D7-806C-D249-9311-AD56BBBF4232}" dt="2023-06-18T16:34:58.444" v="745"/>
          <ac:inkMkLst>
            <pc:docMk/>
            <pc:sldMk cId="0" sldId="321"/>
            <ac:inkMk id="63" creationId="{E75771E2-81CB-6A76-F172-D9EC7221B14A}"/>
          </ac:inkMkLst>
        </pc:inkChg>
        <pc:inkChg chg="add del">
          <ac:chgData name="شادن القحطاني ID 443200677" userId="2d5f3d4d-8466-4aa1-ac8a-1cb60ed86c20" providerId="ADAL" clId="{F36EC7D7-806C-D249-9311-AD56BBBF4232}" dt="2023-06-18T16:34:58.444" v="745"/>
          <ac:inkMkLst>
            <pc:docMk/>
            <pc:sldMk cId="0" sldId="321"/>
            <ac:inkMk id="43008" creationId="{7346A5D9-8CD2-F54B-5F43-430F6F4B05C8}"/>
          </ac:inkMkLst>
        </pc:inkChg>
        <pc:inkChg chg="add mod reco">
          <ac:chgData name="شادن القحطاني ID 443200677" userId="2d5f3d4d-8466-4aa1-ac8a-1cb60ed86c20" providerId="ADAL" clId="{F36EC7D7-806C-D249-9311-AD56BBBF4232}" dt="2023-06-18T16:35:45.406" v="772" actId="1076"/>
          <ac:inkMkLst>
            <pc:docMk/>
            <pc:sldMk cId="0" sldId="321"/>
            <ac:inkMk id="43009" creationId="{E5192A2D-D91D-1D37-129E-9B9336900C0A}"/>
          </ac:inkMkLst>
        </pc:inkChg>
        <pc:inkChg chg="add del">
          <ac:chgData name="شادن القحطاني ID 443200677" userId="2d5f3d4d-8466-4aa1-ac8a-1cb60ed86c20" providerId="ADAL" clId="{F36EC7D7-806C-D249-9311-AD56BBBF4232}" dt="2023-06-18T16:35:02.646" v="750"/>
          <ac:inkMkLst>
            <pc:docMk/>
            <pc:sldMk cId="0" sldId="321"/>
            <ac:inkMk id="43010" creationId="{57C74D56-FA7A-BCA1-BE3B-035E3923CB5F}"/>
          </ac:inkMkLst>
        </pc:inkChg>
        <pc:inkChg chg="add del">
          <ac:chgData name="شادن القحطاني ID 443200677" userId="2d5f3d4d-8466-4aa1-ac8a-1cb60ed86c20" providerId="ADAL" clId="{F36EC7D7-806C-D249-9311-AD56BBBF4232}" dt="2023-06-18T16:35:02.646" v="750"/>
          <ac:inkMkLst>
            <pc:docMk/>
            <pc:sldMk cId="0" sldId="321"/>
            <ac:inkMk id="43011" creationId="{77D12FC0-6137-4089-DDC8-067E99C1A12E}"/>
          </ac:inkMkLst>
        </pc:inkChg>
        <pc:inkChg chg="add del">
          <ac:chgData name="شادن القحطاني ID 443200677" userId="2d5f3d4d-8466-4aa1-ac8a-1cb60ed86c20" providerId="ADAL" clId="{F36EC7D7-806C-D249-9311-AD56BBBF4232}" dt="2023-06-18T16:35:02.646" v="750"/>
          <ac:inkMkLst>
            <pc:docMk/>
            <pc:sldMk cId="0" sldId="321"/>
            <ac:inkMk id="43012" creationId="{CB2E4854-9D8D-E5A7-E640-8DD336C69C35}"/>
          </ac:inkMkLst>
        </pc:inkChg>
        <pc:inkChg chg="add del">
          <ac:chgData name="شادن القحطاني ID 443200677" userId="2d5f3d4d-8466-4aa1-ac8a-1cb60ed86c20" providerId="ADAL" clId="{F36EC7D7-806C-D249-9311-AD56BBBF4232}" dt="2023-06-18T16:35:02.646" v="750"/>
          <ac:inkMkLst>
            <pc:docMk/>
            <pc:sldMk cId="0" sldId="321"/>
            <ac:inkMk id="43013" creationId="{1C25463D-D339-AF76-746B-E109879475E9}"/>
          </ac:inkMkLst>
        </pc:inkChg>
        <pc:inkChg chg="add mod reco">
          <ac:chgData name="شادن القحطاني ID 443200677" userId="2d5f3d4d-8466-4aa1-ac8a-1cb60ed86c20" providerId="ADAL" clId="{F36EC7D7-806C-D249-9311-AD56BBBF4232}" dt="2023-06-18T16:35:45.406" v="772" actId="1076"/>
          <ac:inkMkLst>
            <pc:docMk/>
            <pc:sldMk cId="0" sldId="321"/>
            <ac:inkMk id="43014" creationId="{B3F7E5B4-928D-3824-4C1E-1C359CE8F217}"/>
          </ac:inkMkLst>
        </pc:inkChg>
        <pc:inkChg chg="add del">
          <ac:chgData name="شادن القحطاني ID 443200677" userId="2d5f3d4d-8466-4aa1-ac8a-1cb60ed86c20" providerId="ADAL" clId="{F36EC7D7-806C-D249-9311-AD56BBBF4232}" dt="2023-06-18T16:35:06.663" v="753"/>
          <ac:inkMkLst>
            <pc:docMk/>
            <pc:sldMk cId="0" sldId="321"/>
            <ac:inkMk id="43015" creationId="{F1415605-D502-860E-77EA-F30BC76148BA}"/>
          </ac:inkMkLst>
        </pc:inkChg>
        <pc:inkChg chg="add del">
          <ac:chgData name="شادن القحطاني ID 443200677" userId="2d5f3d4d-8466-4aa1-ac8a-1cb60ed86c20" providerId="ADAL" clId="{F36EC7D7-806C-D249-9311-AD56BBBF4232}" dt="2023-06-18T16:35:06.663" v="753"/>
          <ac:inkMkLst>
            <pc:docMk/>
            <pc:sldMk cId="0" sldId="321"/>
            <ac:inkMk id="43018" creationId="{60CBCC6C-4561-1304-CFF3-99927703B100}"/>
          </ac:inkMkLst>
        </pc:inkChg>
        <pc:inkChg chg="add reco">
          <ac:chgData name="شادن القحطاني ID 443200677" userId="2d5f3d4d-8466-4aa1-ac8a-1cb60ed86c20" providerId="ADAL" clId="{F36EC7D7-806C-D249-9311-AD56BBBF4232}" dt="2023-06-18T16:35:06.663" v="753"/>
          <ac:inkMkLst>
            <pc:docMk/>
            <pc:sldMk cId="0" sldId="321"/>
            <ac:inkMk id="43019" creationId="{5DBF329C-15D9-AAEA-639C-7EA935204969}"/>
          </ac:inkMkLst>
        </pc:inkChg>
        <pc:inkChg chg="add del">
          <ac:chgData name="شادن القحطاني ID 443200677" userId="2d5f3d4d-8466-4aa1-ac8a-1cb60ed86c20" providerId="ADAL" clId="{F36EC7D7-806C-D249-9311-AD56BBBF4232}" dt="2023-06-18T16:35:11.489" v="757"/>
          <ac:inkMkLst>
            <pc:docMk/>
            <pc:sldMk cId="0" sldId="321"/>
            <ac:inkMk id="43020" creationId="{965E39C0-E8E1-7DD6-4413-31C4F0B909E4}"/>
          </ac:inkMkLst>
        </pc:inkChg>
        <pc:inkChg chg="add del">
          <ac:chgData name="شادن القحطاني ID 443200677" userId="2d5f3d4d-8466-4aa1-ac8a-1cb60ed86c20" providerId="ADAL" clId="{F36EC7D7-806C-D249-9311-AD56BBBF4232}" dt="2023-06-18T16:35:11.489" v="757"/>
          <ac:inkMkLst>
            <pc:docMk/>
            <pc:sldMk cId="0" sldId="321"/>
            <ac:inkMk id="43021" creationId="{D813743C-117E-7FE7-6DF8-4AD7F05D5376}"/>
          </ac:inkMkLst>
        </pc:inkChg>
        <pc:inkChg chg="add del">
          <ac:chgData name="شادن القحطاني ID 443200677" userId="2d5f3d4d-8466-4aa1-ac8a-1cb60ed86c20" providerId="ADAL" clId="{F36EC7D7-806C-D249-9311-AD56BBBF4232}" dt="2023-06-18T16:35:11.489" v="757"/>
          <ac:inkMkLst>
            <pc:docMk/>
            <pc:sldMk cId="0" sldId="321"/>
            <ac:inkMk id="43022" creationId="{172A8B75-FEEC-8B06-9B56-C121602A354E}"/>
          </ac:inkMkLst>
        </pc:inkChg>
        <pc:inkChg chg="add mod reco">
          <ac:chgData name="شادن القحطاني ID 443200677" userId="2d5f3d4d-8466-4aa1-ac8a-1cb60ed86c20" providerId="ADAL" clId="{F36EC7D7-806C-D249-9311-AD56BBBF4232}" dt="2023-06-18T16:35:45.406" v="772" actId="1076"/>
          <ac:inkMkLst>
            <pc:docMk/>
            <pc:sldMk cId="0" sldId="321"/>
            <ac:inkMk id="43023" creationId="{164A95BD-B97D-D075-3DBC-D07443268F18}"/>
          </ac:inkMkLst>
        </pc:inkChg>
        <pc:inkChg chg="add del">
          <ac:chgData name="شادن القحطاني ID 443200677" userId="2d5f3d4d-8466-4aa1-ac8a-1cb60ed86c20" providerId="ADAL" clId="{F36EC7D7-806C-D249-9311-AD56BBBF4232}" dt="2023-06-18T16:35:15.509" v="760"/>
          <ac:inkMkLst>
            <pc:docMk/>
            <pc:sldMk cId="0" sldId="321"/>
            <ac:inkMk id="43024" creationId="{E949EC15-6E59-27B7-5603-59376469740B}"/>
          </ac:inkMkLst>
        </pc:inkChg>
        <pc:inkChg chg="add del">
          <ac:chgData name="شادن القحطاني ID 443200677" userId="2d5f3d4d-8466-4aa1-ac8a-1cb60ed86c20" providerId="ADAL" clId="{F36EC7D7-806C-D249-9311-AD56BBBF4232}" dt="2023-06-18T16:35:15.509" v="760"/>
          <ac:inkMkLst>
            <pc:docMk/>
            <pc:sldMk cId="0" sldId="321"/>
            <ac:inkMk id="43025" creationId="{523F3CD2-7856-E50D-4807-B82322DE565D}"/>
          </ac:inkMkLst>
        </pc:inkChg>
        <pc:inkChg chg="add mod reco">
          <ac:chgData name="شادن القحطاني ID 443200677" userId="2d5f3d4d-8466-4aa1-ac8a-1cb60ed86c20" providerId="ADAL" clId="{F36EC7D7-806C-D249-9311-AD56BBBF4232}" dt="2023-06-18T16:35:45.406" v="772" actId="1076"/>
          <ac:inkMkLst>
            <pc:docMk/>
            <pc:sldMk cId="0" sldId="321"/>
            <ac:inkMk id="43026" creationId="{81153816-DB6E-81C2-3BD7-77061076B1AC}"/>
          </ac:inkMkLst>
        </pc:inkChg>
        <pc:inkChg chg="add del">
          <ac:chgData name="شادن القحطاني ID 443200677" userId="2d5f3d4d-8466-4aa1-ac8a-1cb60ed86c20" providerId="ADAL" clId="{F36EC7D7-806C-D249-9311-AD56BBBF4232}" dt="2023-06-18T16:35:18.718" v="764"/>
          <ac:inkMkLst>
            <pc:docMk/>
            <pc:sldMk cId="0" sldId="321"/>
            <ac:inkMk id="43027" creationId="{B9793B83-DEDE-B8E9-AD12-B1A5B563E9D2}"/>
          </ac:inkMkLst>
        </pc:inkChg>
        <pc:inkChg chg="add del">
          <ac:chgData name="شادن القحطاني ID 443200677" userId="2d5f3d4d-8466-4aa1-ac8a-1cb60ed86c20" providerId="ADAL" clId="{F36EC7D7-806C-D249-9311-AD56BBBF4232}" dt="2023-06-18T16:35:18.718" v="764"/>
          <ac:inkMkLst>
            <pc:docMk/>
            <pc:sldMk cId="0" sldId="321"/>
            <ac:inkMk id="43028" creationId="{6E0DE309-4D45-5D63-71D5-C83738B441B2}"/>
          </ac:inkMkLst>
        </pc:inkChg>
        <pc:inkChg chg="add del">
          <ac:chgData name="شادن القحطاني ID 443200677" userId="2d5f3d4d-8466-4aa1-ac8a-1cb60ed86c20" providerId="ADAL" clId="{F36EC7D7-806C-D249-9311-AD56BBBF4232}" dt="2023-06-18T16:35:18.718" v="764"/>
          <ac:inkMkLst>
            <pc:docMk/>
            <pc:sldMk cId="0" sldId="321"/>
            <ac:inkMk id="43029" creationId="{33E03936-A9E8-ABD7-7B2C-A111CD23595F}"/>
          </ac:inkMkLst>
        </pc:inkChg>
        <pc:inkChg chg="add mod reco">
          <ac:chgData name="شادن القحطاني ID 443200677" userId="2d5f3d4d-8466-4aa1-ac8a-1cb60ed86c20" providerId="ADAL" clId="{F36EC7D7-806C-D249-9311-AD56BBBF4232}" dt="2023-06-18T16:35:45.406" v="772" actId="1076"/>
          <ac:inkMkLst>
            <pc:docMk/>
            <pc:sldMk cId="0" sldId="321"/>
            <ac:inkMk id="43030" creationId="{3206BBCD-B337-EB1E-8527-34A1307AEF81}"/>
          </ac:inkMkLst>
        </pc:inkChg>
        <pc:inkChg chg="add">
          <ac:chgData name="شادن القحطاني ID 443200677" userId="2d5f3d4d-8466-4aa1-ac8a-1cb60ed86c20" providerId="ADAL" clId="{F36EC7D7-806C-D249-9311-AD56BBBF4232}" dt="2023-06-18T16:35:20.520" v="765"/>
          <ac:inkMkLst>
            <pc:docMk/>
            <pc:sldMk cId="0" sldId="321"/>
            <ac:inkMk id="43031" creationId="{522F5179-A498-956A-1095-0C9586B11518}"/>
          </ac:inkMkLst>
        </pc:inkChg>
        <pc:inkChg chg="add del">
          <ac:chgData name="شادن القحطاني ID 443200677" userId="2d5f3d4d-8466-4aa1-ac8a-1cb60ed86c20" providerId="ADAL" clId="{F36EC7D7-806C-D249-9311-AD56BBBF4232}" dt="2023-06-18T16:36:07.388" v="785"/>
          <ac:inkMkLst>
            <pc:docMk/>
            <pc:sldMk cId="0" sldId="321"/>
            <ac:inkMk id="43032" creationId="{FB296454-D516-B51F-A7B7-5FC814FB5F87}"/>
          </ac:inkMkLst>
        </pc:inkChg>
        <pc:inkChg chg="add del">
          <ac:chgData name="شادن القحطاني ID 443200677" userId="2d5f3d4d-8466-4aa1-ac8a-1cb60ed86c20" providerId="ADAL" clId="{F36EC7D7-806C-D249-9311-AD56BBBF4232}" dt="2023-06-18T16:36:07.388" v="785"/>
          <ac:inkMkLst>
            <pc:docMk/>
            <pc:sldMk cId="0" sldId="321"/>
            <ac:inkMk id="43033" creationId="{35434D6B-1A94-603C-0BF0-6BF4C0C1376E}"/>
          </ac:inkMkLst>
        </pc:inkChg>
        <pc:inkChg chg="add del">
          <ac:chgData name="شادن القحطاني ID 443200677" userId="2d5f3d4d-8466-4aa1-ac8a-1cb60ed86c20" providerId="ADAL" clId="{F36EC7D7-806C-D249-9311-AD56BBBF4232}" dt="2023-06-18T16:36:07.388" v="785"/>
          <ac:inkMkLst>
            <pc:docMk/>
            <pc:sldMk cId="0" sldId="321"/>
            <ac:inkMk id="43034" creationId="{F9F19D84-F93A-C377-BB73-8E52F82C8BAB}"/>
          </ac:inkMkLst>
        </pc:inkChg>
        <pc:inkChg chg="add del">
          <ac:chgData name="شادن القحطاني ID 443200677" userId="2d5f3d4d-8466-4aa1-ac8a-1cb60ed86c20" providerId="ADAL" clId="{F36EC7D7-806C-D249-9311-AD56BBBF4232}" dt="2023-06-18T16:36:07.388" v="785"/>
          <ac:inkMkLst>
            <pc:docMk/>
            <pc:sldMk cId="0" sldId="321"/>
            <ac:inkMk id="43035" creationId="{AA564E79-6863-2884-CBAA-DE03BD7CBF09}"/>
          </ac:inkMkLst>
        </pc:inkChg>
        <pc:inkChg chg="add del">
          <ac:chgData name="شادن القحطاني ID 443200677" userId="2d5f3d4d-8466-4aa1-ac8a-1cb60ed86c20" providerId="ADAL" clId="{F36EC7D7-806C-D249-9311-AD56BBBF4232}" dt="2023-06-18T16:36:07.388" v="785"/>
          <ac:inkMkLst>
            <pc:docMk/>
            <pc:sldMk cId="0" sldId="321"/>
            <ac:inkMk id="43036" creationId="{3B4C4165-E70E-1747-0A6C-3D074A6B7A38}"/>
          </ac:inkMkLst>
        </pc:inkChg>
        <pc:inkChg chg="add del">
          <ac:chgData name="شادن القحطاني ID 443200677" userId="2d5f3d4d-8466-4aa1-ac8a-1cb60ed86c20" providerId="ADAL" clId="{F36EC7D7-806C-D249-9311-AD56BBBF4232}" dt="2023-06-18T16:36:07.388" v="785"/>
          <ac:inkMkLst>
            <pc:docMk/>
            <pc:sldMk cId="0" sldId="321"/>
            <ac:inkMk id="43037" creationId="{BD271D49-1E7B-9622-FCB6-A1C7F7784018}"/>
          </ac:inkMkLst>
        </pc:inkChg>
        <pc:inkChg chg="add del">
          <ac:chgData name="شادن القحطاني ID 443200677" userId="2d5f3d4d-8466-4aa1-ac8a-1cb60ed86c20" providerId="ADAL" clId="{F36EC7D7-806C-D249-9311-AD56BBBF4232}" dt="2023-06-18T16:36:07.388" v="785"/>
          <ac:inkMkLst>
            <pc:docMk/>
            <pc:sldMk cId="0" sldId="321"/>
            <ac:inkMk id="43038" creationId="{04C0A30D-9C8F-B074-FAB9-CC00A96856B7}"/>
          </ac:inkMkLst>
        </pc:inkChg>
        <pc:inkChg chg="add del">
          <ac:chgData name="شادن القحطاني ID 443200677" userId="2d5f3d4d-8466-4aa1-ac8a-1cb60ed86c20" providerId="ADAL" clId="{F36EC7D7-806C-D249-9311-AD56BBBF4232}" dt="2023-06-18T16:36:07.388" v="785"/>
          <ac:inkMkLst>
            <pc:docMk/>
            <pc:sldMk cId="0" sldId="321"/>
            <ac:inkMk id="43039" creationId="{8A7491C7-5201-DC8E-EFAD-92E90B71A71E}"/>
          </ac:inkMkLst>
        </pc:inkChg>
        <pc:inkChg chg="add del">
          <ac:chgData name="شادن القحطاني ID 443200677" userId="2d5f3d4d-8466-4aa1-ac8a-1cb60ed86c20" providerId="ADAL" clId="{F36EC7D7-806C-D249-9311-AD56BBBF4232}" dt="2023-06-18T16:36:07.388" v="785"/>
          <ac:inkMkLst>
            <pc:docMk/>
            <pc:sldMk cId="0" sldId="321"/>
            <ac:inkMk id="43040" creationId="{E0FD721E-9BFE-FC49-6DA7-D7A9547084C7}"/>
          </ac:inkMkLst>
        </pc:inkChg>
        <pc:inkChg chg="add del">
          <ac:chgData name="شادن القحطاني ID 443200677" userId="2d5f3d4d-8466-4aa1-ac8a-1cb60ed86c20" providerId="ADAL" clId="{F36EC7D7-806C-D249-9311-AD56BBBF4232}" dt="2023-06-18T16:36:07.388" v="785"/>
          <ac:inkMkLst>
            <pc:docMk/>
            <pc:sldMk cId="0" sldId="321"/>
            <ac:inkMk id="43041" creationId="{FC6FC409-B34C-06FB-9649-7073E1A66209}"/>
          </ac:inkMkLst>
        </pc:inkChg>
        <pc:inkChg chg="add del">
          <ac:chgData name="شادن القحطاني ID 443200677" userId="2d5f3d4d-8466-4aa1-ac8a-1cb60ed86c20" providerId="ADAL" clId="{F36EC7D7-806C-D249-9311-AD56BBBF4232}" dt="2023-06-18T16:36:07.388" v="785"/>
          <ac:inkMkLst>
            <pc:docMk/>
            <pc:sldMk cId="0" sldId="321"/>
            <ac:inkMk id="43042" creationId="{79A64C18-306B-E2BB-9F63-C83332AE62E2}"/>
          </ac:inkMkLst>
        </pc:inkChg>
        <pc:inkChg chg="add del">
          <ac:chgData name="شادن القحطاني ID 443200677" userId="2d5f3d4d-8466-4aa1-ac8a-1cb60ed86c20" providerId="ADAL" clId="{F36EC7D7-806C-D249-9311-AD56BBBF4232}" dt="2023-06-18T16:36:07.388" v="785"/>
          <ac:inkMkLst>
            <pc:docMk/>
            <pc:sldMk cId="0" sldId="321"/>
            <ac:inkMk id="43043" creationId="{56BB6A78-03BB-F791-5937-6DF93E088014}"/>
          </ac:inkMkLst>
        </pc:inkChg>
        <pc:inkChg chg="add reco">
          <ac:chgData name="شادن القحطاني ID 443200677" userId="2d5f3d4d-8466-4aa1-ac8a-1cb60ed86c20" providerId="ADAL" clId="{F36EC7D7-806C-D249-9311-AD56BBBF4232}" dt="2023-06-18T16:36:07.388" v="785"/>
          <ac:inkMkLst>
            <pc:docMk/>
            <pc:sldMk cId="0" sldId="321"/>
            <ac:inkMk id="43044" creationId="{C07DB1FB-D373-754D-B897-213BCE26AED0}"/>
          </ac:inkMkLst>
        </pc:inkChg>
        <pc:inkChg chg="add">
          <ac:chgData name="شادن القحطاني ID 443200677" userId="2d5f3d4d-8466-4aa1-ac8a-1cb60ed86c20" providerId="ADAL" clId="{F36EC7D7-806C-D249-9311-AD56BBBF4232}" dt="2023-06-18T16:36:13.979" v="786"/>
          <ac:inkMkLst>
            <pc:docMk/>
            <pc:sldMk cId="0" sldId="321"/>
            <ac:inkMk id="43045" creationId="{AD5E56A2-A8CC-2963-A61A-9564CCEA5F14}"/>
          </ac:inkMkLst>
        </pc:inkChg>
        <pc:inkChg chg="add">
          <ac:chgData name="شادن القحطاني ID 443200677" userId="2d5f3d4d-8466-4aa1-ac8a-1cb60ed86c20" providerId="ADAL" clId="{F36EC7D7-806C-D249-9311-AD56BBBF4232}" dt="2023-06-18T16:36:19.331" v="787"/>
          <ac:inkMkLst>
            <pc:docMk/>
            <pc:sldMk cId="0" sldId="321"/>
            <ac:inkMk id="43046" creationId="{9170DF0F-CC42-55AC-2423-C5AAAF8AFF5B}"/>
          </ac:inkMkLst>
        </pc:inkChg>
        <pc:inkChg chg="add del">
          <ac:chgData name="شادن القحطاني ID 443200677" userId="2d5f3d4d-8466-4aa1-ac8a-1cb60ed86c20" providerId="ADAL" clId="{F36EC7D7-806C-D249-9311-AD56BBBF4232}" dt="2023-06-18T16:36:32.354" v="793"/>
          <ac:inkMkLst>
            <pc:docMk/>
            <pc:sldMk cId="0" sldId="321"/>
            <ac:inkMk id="43047" creationId="{1F46C91D-7DBA-6E96-BFA7-B7515B8135CB}"/>
          </ac:inkMkLst>
        </pc:inkChg>
        <pc:inkChg chg="add del">
          <ac:chgData name="شادن القحطاني ID 443200677" userId="2d5f3d4d-8466-4aa1-ac8a-1cb60ed86c20" providerId="ADAL" clId="{F36EC7D7-806C-D249-9311-AD56BBBF4232}" dt="2023-06-18T16:36:32.354" v="793"/>
          <ac:inkMkLst>
            <pc:docMk/>
            <pc:sldMk cId="0" sldId="321"/>
            <ac:inkMk id="43048" creationId="{0E9F3A33-ABB8-D801-D457-931002C830E1}"/>
          </ac:inkMkLst>
        </pc:inkChg>
        <pc:inkChg chg="add del">
          <ac:chgData name="شادن القحطاني ID 443200677" userId="2d5f3d4d-8466-4aa1-ac8a-1cb60ed86c20" providerId="ADAL" clId="{F36EC7D7-806C-D249-9311-AD56BBBF4232}" dt="2023-06-18T16:36:32.354" v="793"/>
          <ac:inkMkLst>
            <pc:docMk/>
            <pc:sldMk cId="0" sldId="321"/>
            <ac:inkMk id="43049" creationId="{9790FC8D-4570-B4FB-BAC9-9D78FC2178A5}"/>
          </ac:inkMkLst>
        </pc:inkChg>
        <pc:inkChg chg="add del">
          <ac:chgData name="شادن القحطاني ID 443200677" userId="2d5f3d4d-8466-4aa1-ac8a-1cb60ed86c20" providerId="ADAL" clId="{F36EC7D7-806C-D249-9311-AD56BBBF4232}" dt="2023-06-18T16:36:32.354" v="793"/>
          <ac:inkMkLst>
            <pc:docMk/>
            <pc:sldMk cId="0" sldId="321"/>
            <ac:inkMk id="43050" creationId="{458594CF-0370-BFA7-4E43-554573B9070B}"/>
          </ac:inkMkLst>
        </pc:inkChg>
        <pc:inkChg chg="add del">
          <ac:chgData name="شادن القحطاني ID 443200677" userId="2d5f3d4d-8466-4aa1-ac8a-1cb60ed86c20" providerId="ADAL" clId="{F36EC7D7-806C-D249-9311-AD56BBBF4232}" dt="2023-06-18T16:36:32.354" v="793"/>
          <ac:inkMkLst>
            <pc:docMk/>
            <pc:sldMk cId="0" sldId="321"/>
            <ac:inkMk id="43051" creationId="{C746EA35-A1F2-B058-FFEE-92D8815EE442}"/>
          </ac:inkMkLst>
        </pc:inkChg>
        <pc:inkChg chg="add reco">
          <ac:chgData name="شادن القحطاني ID 443200677" userId="2d5f3d4d-8466-4aa1-ac8a-1cb60ed86c20" providerId="ADAL" clId="{F36EC7D7-806C-D249-9311-AD56BBBF4232}" dt="2023-06-18T16:36:32.354" v="793"/>
          <ac:inkMkLst>
            <pc:docMk/>
            <pc:sldMk cId="0" sldId="321"/>
            <ac:inkMk id="43052" creationId="{A3905221-384A-48DB-9C0E-6BE7F576656D}"/>
          </ac:inkMkLst>
        </pc:inkChg>
        <pc:inkChg chg="add del">
          <ac:chgData name="شادن القحطاني ID 443200677" userId="2d5f3d4d-8466-4aa1-ac8a-1cb60ed86c20" providerId="ADAL" clId="{F36EC7D7-806C-D249-9311-AD56BBBF4232}" dt="2023-06-18T16:36:36.081" v="798"/>
          <ac:inkMkLst>
            <pc:docMk/>
            <pc:sldMk cId="0" sldId="321"/>
            <ac:inkMk id="43053" creationId="{CC2862CC-1E6B-D7E2-4189-942BE911698D}"/>
          </ac:inkMkLst>
        </pc:inkChg>
        <pc:inkChg chg="add del">
          <ac:chgData name="شادن القحطاني ID 443200677" userId="2d5f3d4d-8466-4aa1-ac8a-1cb60ed86c20" providerId="ADAL" clId="{F36EC7D7-806C-D249-9311-AD56BBBF4232}" dt="2023-06-18T16:36:36.081" v="798"/>
          <ac:inkMkLst>
            <pc:docMk/>
            <pc:sldMk cId="0" sldId="321"/>
            <ac:inkMk id="43054" creationId="{2941D080-C5C5-6D49-734C-9C03F1CC2EC7}"/>
          </ac:inkMkLst>
        </pc:inkChg>
        <pc:inkChg chg="add del">
          <ac:chgData name="شادن القحطاني ID 443200677" userId="2d5f3d4d-8466-4aa1-ac8a-1cb60ed86c20" providerId="ADAL" clId="{F36EC7D7-806C-D249-9311-AD56BBBF4232}" dt="2023-06-18T16:36:36.081" v="798"/>
          <ac:inkMkLst>
            <pc:docMk/>
            <pc:sldMk cId="0" sldId="321"/>
            <ac:inkMk id="43055" creationId="{25AAA558-8FB8-4151-ED40-05D8577CCA3A}"/>
          </ac:inkMkLst>
        </pc:inkChg>
        <pc:inkChg chg="add del">
          <ac:chgData name="شادن القحطاني ID 443200677" userId="2d5f3d4d-8466-4aa1-ac8a-1cb60ed86c20" providerId="ADAL" clId="{F36EC7D7-806C-D249-9311-AD56BBBF4232}" dt="2023-06-18T16:36:36.081" v="798"/>
          <ac:inkMkLst>
            <pc:docMk/>
            <pc:sldMk cId="0" sldId="321"/>
            <ac:inkMk id="43056" creationId="{D8E7572B-37D8-0FD8-5C1C-1A4B63FF3E8B}"/>
          </ac:inkMkLst>
        </pc:inkChg>
        <pc:inkChg chg="add reco">
          <ac:chgData name="شادن القحطاني ID 443200677" userId="2d5f3d4d-8466-4aa1-ac8a-1cb60ed86c20" providerId="ADAL" clId="{F36EC7D7-806C-D249-9311-AD56BBBF4232}" dt="2023-06-18T16:36:36.081" v="798"/>
          <ac:inkMkLst>
            <pc:docMk/>
            <pc:sldMk cId="0" sldId="321"/>
            <ac:inkMk id="43057" creationId="{42EF04A7-F0E5-E490-CD41-415E69C0AB74}"/>
          </ac:inkMkLst>
        </pc:inkChg>
        <pc:inkChg chg="add del">
          <ac:chgData name="شادن القحطاني ID 443200677" userId="2d5f3d4d-8466-4aa1-ac8a-1cb60ed86c20" providerId="ADAL" clId="{F36EC7D7-806C-D249-9311-AD56BBBF4232}" dt="2023-06-18T16:37:11.226" v="800"/>
          <ac:inkMkLst>
            <pc:docMk/>
            <pc:sldMk cId="0" sldId="321"/>
            <ac:inkMk id="43058" creationId="{547A7D64-C914-3DA3-49F5-E1C44E004A87}"/>
          </ac:inkMkLst>
        </pc:inkChg>
        <pc:inkChg chg="add">
          <ac:chgData name="شادن القحطاني ID 443200677" userId="2d5f3d4d-8466-4aa1-ac8a-1cb60ed86c20" providerId="ADAL" clId="{F36EC7D7-806C-D249-9311-AD56BBBF4232}" dt="2023-06-18T16:37:13.729" v="801"/>
          <ac:inkMkLst>
            <pc:docMk/>
            <pc:sldMk cId="0" sldId="321"/>
            <ac:inkMk id="43059" creationId="{8300B6CA-72FD-3388-7DAB-DEBA3ED00EBA}"/>
          </ac:inkMkLst>
        </pc:inkChg>
        <pc:inkChg chg="add del">
          <ac:chgData name="شادن القحطاني ID 443200677" userId="2d5f3d4d-8466-4aa1-ac8a-1cb60ed86c20" providerId="ADAL" clId="{F36EC7D7-806C-D249-9311-AD56BBBF4232}" dt="2023-06-18T16:38:17.552" v="806"/>
          <ac:inkMkLst>
            <pc:docMk/>
            <pc:sldMk cId="0" sldId="321"/>
            <ac:inkMk id="43060" creationId="{3A90D9F1-63C7-327E-3FA9-39864346ABAF}"/>
          </ac:inkMkLst>
        </pc:inkChg>
        <pc:inkChg chg="add del">
          <ac:chgData name="شادن القحطاني ID 443200677" userId="2d5f3d4d-8466-4aa1-ac8a-1cb60ed86c20" providerId="ADAL" clId="{F36EC7D7-806C-D249-9311-AD56BBBF4232}" dt="2023-06-18T16:38:17.552" v="806"/>
          <ac:inkMkLst>
            <pc:docMk/>
            <pc:sldMk cId="0" sldId="321"/>
            <ac:inkMk id="43061" creationId="{2F42046A-EA3F-BDF3-A0B6-E9ECCF89F533}"/>
          </ac:inkMkLst>
        </pc:inkChg>
        <pc:inkChg chg="add del">
          <ac:chgData name="شادن القحطاني ID 443200677" userId="2d5f3d4d-8466-4aa1-ac8a-1cb60ed86c20" providerId="ADAL" clId="{F36EC7D7-806C-D249-9311-AD56BBBF4232}" dt="2023-06-18T16:38:17.552" v="806"/>
          <ac:inkMkLst>
            <pc:docMk/>
            <pc:sldMk cId="0" sldId="321"/>
            <ac:inkMk id="43062" creationId="{707F20BD-B0F5-FA15-83EB-3FFD784A9CCC}"/>
          </ac:inkMkLst>
        </pc:inkChg>
        <pc:inkChg chg="add del">
          <ac:chgData name="شادن القحطاني ID 443200677" userId="2d5f3d4d-8466-4aa1-ac8a-1cb60ed86c20" providerId="ADAL" clId="{F36EC7D7-806C-D249-9311-AD56BBBF4232}" dt="2023-06-18T16:38:17.552" v="806"/>
          <ac:inkMkLst>
            <pc:docMk/>
            <pc:sldMk cId="0" sldId="321"/>
            <ac:inkMk id="43063" creationId="{86729929-6E83-5107-BBB2-54CA3E0FDEAB}"/>
          </ac:inkMkLst>
        </pc:inkChg>
        <pc:inkChg chg="add reco">
          <ac:chgData name="شادن القحطاني ID 443200677" userId="2d5f3d4d-8466-4aa1-ac8a-1cb60ed86c20" providerId="ADAL" clId="{F36EC7D7-806C-D249-9311-AD56BBBF4232}" dt="2023-06-18T16:38:17.552" v="806"/>
          <ac:inkMkLst>
            <pc:docMk/>
            <pc:sldMk cId="0" sldId="321"/>
            <ac:inkMk id="43064" creationId="{92F5FE2B-75E8-3CF7-E133-BB6B376886EA}"/>
          </ac:inkMkLst>
        </pc:inkChg>
        <pc:inkChg chg="add del">
          <ac:chgData name="شادن القحطاني ID 443200677" userId="2d5f3d4d-8466-4aa1-ac8a-1cb60ed86c20" providerId="ADAL" clId="{F36EC7D7-806C-D249-9311-AD56BBBF4232}" dt="2023-06-18T16:38:22.142" v="813"/>
          <ac:inkMkLst>
            <pc:docMk/>
            <pc:sldMk cId="0" sldId="321"/>
            <ac:inkMk id="43065" creationId="{4ED549CA-9ABD-0984-B9BA-9E6BC203A15C}"/>
          </ac:inkMkLst>
        </pc:inkChg>
        <pc:inkChg chg="add del">
          <ac:chgData name="شادن القحطاني ID 443200677" userId="2d5f3d4d-8466-4aa1-ac8a-1cb60ed86c20" providerId="ADAL" clId="{F36EC7D7-806C-D249-9311-AD56BBBF4232}" dt="2023-06-18T16:38:22.142" v="813"/>
          <ac:inkMkLst>
            <pc:docMk/>
            <pc:sldMk cId="0" sldId="321"/>
            <ac:inkMk id="43066" creationId="{07B1E630-FC07-1027-FCFE-E127F5876680}"/>
          </ac:inkMkLst>
        </pc:inkChg>
        <pc:inkChg chg="add del">
          <ac:chgData name="شادن القحطاني ID 443200677" userId="2d5f3d4d-8466-4aa1-ac8a-1cb60ed86c20" providerId="ADAL" clId="{F36EC7D7-806C-D249-9311-AD56BBBF4232}" dt="2023-06-18T16:38:22.142" v="813"/>
          <ac:inkMkLst>
            <pc:docMk/>
            <pc:sldMk cId="0" sldId="321"/>
            <ac:inkMk id="43067" creationId="{BBCE188F-1E7A-8812-9BB9-9CC6D65FAE90}"/>
          </ac:inkMkLst>
        </pc:inkChg>
        <pc:inkChg chg="add del">
          <ac:chgData name="شادن القحطاني ID 443200677" userId="2d5f3d4d-8466-4aa1-ac8a-1cb60ed86c20" providerId="ADAL" clId="{F36EC7D7-806C-D249-9311-AD56BBBF4232}" dt="2023-06-18T16:38:22.142" v="813"/>
          <ac:inkMkLst>
            <pc:docMk/>
            <pc:sldMk cId="0" sldId="321"/>
            <ac:inkMk id="43068" creationId="{8BF5D6C9-B351-3F00-DBE0-353A57E1A7A7}"/>
          </ac:inkMkLst>
        </pc:inkChg>
        <pc:inkChg chg="add del">
          <ac:chgData name="شادن القحطاني ID 443200677" userId="2d5f3d4d-8466-4aa1-ac8a-1cb60ed86c20" providerId="ADAL" clId="{F36EC7D7-806C-D249-9311-AD56BBBF4232}" dt="2023-06-18T16:38:22.142" v="813"/>
          <ac:inkMkLst>
            <pc:docMk/>
            <pc:sldMk cId="0" sldId="321"/>
            <ac:inkMk id="43069" creationId="{A1CEEEFC-0FB3-F981-7C0C-7382B9BCC1D9}"/>
          </ac:inkMkLst>
        </pc:inkChg>
        <pc:inkChg chg="add del">
          <ac:chgData name="شادن القحطاني ID 443200677" userId="2d5f3d4d-8466-4aa1-ac8a-1cb60ed86c20" providerId="ADAL" clId="{F36EC7D7-806C-D249-9311-AD56BBBF4232}" dt="2023-06-18T16:38:22.142" v="813"/>
          <ac:inkMkLst>
            <pc:docMk/>
            <pc:sldMk cId="0" sldId="321"/>
            <ac:inkMk id="43070" creationId="{DFEA4DA0-E606-4CCE-581F-3B4B0556A024}"/>
          </ac:inkMkLst>
        </pc:inkChg>
        <pc:inkChg chg="add reco">
          <ac:chgData name="شادن القحطاني ID 443200677" userId="2d5f3d4d-8466-4aa1-ac8a-1cb60ed86c20" providerId="ADAL" clId="{F36EC7D7-806C-D249-9311-AD56BBBF4232}" dt="2023-06-18T16:38:22.142" v="813"/>
          <ac:inkMkLst>
            <pc:docMk/>
            <pc:sldMk cId="0" sldId="321"/>
            <ac:inkMk id="43071" creationId="{3A294825-63A0-3B8C-F2A3-688F18AAA2E6}"/>
          </ac:inkMkLst>
        </pc:inkChg>
        <pc:inkChg chg="add del">
          <ac:chgData name="شادن القحطاني ID 443200677" userId="2d5f3d4d-8466-4aa1-ac8a-1cb60ed86c20" providerId="ADAL" clId="{F36EC7D7-806C-D249-9311-AD56BBBF4232}" dt="2023-06-18T16:47:02.660" v="909"/>
          <ac:inkMkLst>
            <pc:docMk/>
            <pc:sldMk cId="0" sldId="321"/>
            <ac:inkMk id="43072" creationId="{6CDEF094-5192-D42B-EF71-99103D315E5B}"/>
          </ac:inkMkLst>
        </pc:inkChg>
        <pc:inkChg chg="add">
          <ac:chgData name="شادن القحطاني ID 443200677" userId="2d5f3d4d-8466-4aa1-ac8a-1cb60ed86c20" providerId="ADAL" clId="{F36EC7D7-806C-D249-9311-AD56BBBF4232}" dt="2023-06-18T16:38:29.806" v="815"/>
          <ac:inkMkLst>
            <pc:docMk/>
            <pc:sldMk cId="0" sldId="321"/>
            <ac:inkMk id="43073" creationId="{CEE6512C-2B0C-E9F8-8ECF-CB285E4BA62C}"/>
          </ac:inkMkLst>
        </pc:inkChg>
        <pc:inkChg chg="add del">
          <ac:chgData name="شادن القحطاني ID 443200677" userId="2d5f3d4d-8466-4aa1-ac8a-1cb60ed86c20" providerId="ADAL" clId="{F36EC7D7-806C-D249-9311-AD56BBBF4232}" dt="2023-06-18T16:38:41.775" v="826"/>
          <ac:inkMkLst>
            <pc:docMk/>
            <pc:sldMk cId="0" sldId="321"/>
            <ac:inkMk id="43074" creationId="{4CDEB28D-E24B-E30F-9B32-151EB5BD3F89}"/>
          </ac:inkMkLst>
        </pc:inkChg>
        <pc:inkChg chg="add del">
          <ac:chgData name="شادن القحطاني ID 443200677" userId="2d5f3d4d-8466-4aa1-ac8a-1cb60ed86c20" providerId="ADAL" clId="{F36EC7D7-806C-D249-9311-AD56BBBF4232}" dt="2023-06-18T16:38:41.775" v="826"/>
          <ac:inkMkLst>
            <pc:docMk/>
            <pc:sldMk cId="0" sldId="321"/>
            <ac:inkMk id="43075" creationId="{C4283D66-E922-8322-CB3C-FA87B9C4F7C2}"/>
          </ac:inkMkLst>
        </pc:inkChg>
        <pc:inkChg chg="add del">
          <ac:chgData name="شادن القحطاني ID 443200677" userId="2d5f3d4d-8466-4aa1-ac8a-1cb60ed86c20" providerId="ADAL" clId="{F36EC7D7-806C-D249-9311-AD56BBBF4232}" dt="2023-06-18T16:38:41.775" v="826"/>
          <ac:inkMkLst>
            <pc:docMk/>
            <pc:sldMk cId="0" sldId="321"/>
            <ac:inkMk id="43076" creationId="{4BF5D9B5-FEE9-FA91-1227-D0C29C76687F}"/>
          </ac:inkMkLst>
        </pc:inkChg>
        <pc:inkChg chg="add del">
          <ac:chgData name="شادن القحطاني ID 443200677" userId="2d5f3d4d-8466-4aa1-ac8a-1cb60ed86c20" providerId="ADAL" clId="{F36EC7D7-806C-D249-9311-AD56BBBF4232}" dt="2023-06-18T16:38:41.775" v="826"/>
          <ac:inkMkLst>
            <pc:docMk/>
            <pc:sldMk cId="0" sldId="321"/>
            <ac:inkMk id="43077" creationId="{CA9FF9B3-E73F-25D7-5864-B5EC0B206422}"/>
          </ac:inkMkLst>
        </pc:inkChg>
        <pc:inkChg chg="add del">
          <ac:chgData name="شادن القحطاني ID 443200677" userId="2d5f3d4d-8466-4aa1-ac8a-1cb60ed86c20" providerId="ADAL" clId="{F36EC7D7-806C-D249-9311-AD56BBBF4232}" dt="2023-06-18T16:38:41.775" v="826"/>
          <ac:inkMkLst>
            <pc:docMk/>
            <pc:sldMk cId="0" sldId="321"/>
            <ac:inkMk id="43078" creationId="{FAC334C5-8676-A87E-EA2A-5471AAE49DD9}"/>
          </ac:inkMkLst>
        </pc:inkChg>
        <pc:inkChg chg="add del">
          <ac:chgData name="شادن القحطاني ID 443200677" userId="2d5f3d4d-8466-4aa1-ac8a-1cb60ed86c20" providerId="ADAL" clId="{F36EC7D7-806C-D249-9311-AD56BBBF4232}" dt="2023-06-18T16:38:41.775" v="826"/>
          <ac:inkMkLst>
            <pc:docMk/>
            <pc:sldMk cId="0" sldId="321"/>
            <ac:inkMk id="43079" creationId="{C489A83A-A026-9216-D134-825F435BEABC}"/>
          </ac:inkMkLst>
        </pc:inkChg>
        <pc:inkChg chg="add del">
          <ac:chgData name="شادن القحطاني ID 443200677" userId="2d5f3d4d-8466-4aa1-ac8a-1cb60ed86c20" providerId="ADAL" clId="{F36EC7D7-806C-D249-9311-AD56BBBF4232}" dt="2023-06-18T16:38:41.775" v="826"/>
          <ac:inkMkLst>
            <pc:docMk/>
            <pc:sldMk cId="0" sldId="321"/>
            <ac:inkMk id="43080" creationId="{4C033197-5E05-948D-03B0-B111D08CC33D}"/>
          </ac:inkMkLst>
        </pc:inkChg>
        <pc:inkChg chg="add del">
          <ac:chgData name="شادن القحطاني ID 443200677" userId="2d5f3d4d-8466-4aa1-ac8a-1cb60ed86c20" providerId="ADAL" clId="{F36EC7D7-806C-D249-9311-AD56BBBF4232}" dt="2023-06-18T16:38:41.775" v="826"/>
          <ac:inkMkLst>
            <pc:docMk/>
            <pc:sldMk cId="0" sldId="321"/>
            <ac:inkMk id="43081" creationId="{FAD024AB-7B3E-E636-8CA7-EC340DC35633}"/>
          </ac:inkMkLst>
        </pc:inkChg>
        <pc:inkChg chg="add del">
          <ac:chgData name="شادن القحطاني ID 443200677" userId="2d5f3d4d-8466-4aa1-ac8a-1cb60ed86c20" providerId="ADAL" clId="{F36EC7D7-806C-D249-9311-AD56BBBF4232}" dt="2023-06-18T16:38:41.775" v="826"/>
          <ac:inkMkLst>
            <pc:docMk/>
            <pc:sldMk cId="0" sldId="321"/>
            <ac:inkMk id="43082" creationId="{ABCF6DDC-3A1D-3938-2827-6521E530BA9A}"/>
          </ac:inkMkLst>
        </pc:inkChg>
        <pc:inkChg chg="add del">
          <ac:chgData name="شادن القحطاني ID 443200677" userId="2d5f3d4d-8466-4aa1-ac8a-1cb60ed86c20" providerId="ADAL" clId="{F36EC7D7-806C-D249-9311-AD56BBBF4232}" dt="2023-06-18T16:38:41.775" v="826"/>
          <ac:inkMkLst>
            <pc:docMk/>
            <pc:sldMk cId="0" sldId="321"/>
            <ac:inkMk id="43083" creationId="{517A95DC-37B3-0ED2-612A-B73D6E17A0B7}"/>
          </ac:inkMkLst>
        </pc:inkChg>
        <pc:inkChg chg="add mod reco modStrokes">
          <ac:chgData name="شادن القحطاني ID 443200677" userId="2d5f3d4d-8466-4aa1-ac8a-1cb60ed86c20" providerId="ADAL" clId="{F36EC7D7-806C-D249-9311-AD56BBBF4232}" dt="2023-06-18T16:47:02.663" v="910"/>
          <ac:inkMkLst>
            <pc:docMk/>
            <pc:sldMk cId="0" sldId="321"/>
            <ac:inkMk id="43084" creationId="{B7D8E6B3-F6CC-FC59-311C-C849E98A5CA8}"/>
          </ac:inkMkLst>
        </pc:inkChg>
        <pc:inkChg chg="add del">
          <ac:chgData name="شادن القحطاني ID 443200677" userId="2d5f3d4d-8466-4aa1-ac8a-1cb60ed86c20" providerId="ADAL" clId="{F36EC7D7-806C-D249-9311-AD56BBBF4232}" dt="2023-06-18T16:38:45.397" v="831"/>
          <ac:inkMkLst>
            <pc:docMk/>
            <pc:sldMk cId="0" sldId="321"/>
            <ac:inkMk id="43085" creationId="{AD8EA815-1FD5-3167-63A0-8929B4A4D4BD}"/>
          </ac:inkMkLst>
        </pc:inkChg>
        <pc:inkChg chg="add del">
          <ac:chgData name="شادن القحطاني ID 443200677" userId="2d5f3d4d-8466-4aa1-ac8a-1cb60ed86c20" providerId="ADAL" clId="{F36EC7D7-806C-D249-9311-AD56BBBF4232}" dt="2023-06-18T16:38:45.397" v="831"/>
          <ac:inkMkLst>
            <pc:docMk/>
            <pc:sldMk cId="0" sldId="321"/>
            <ac:inkMk id="43086" creationId="{880A2CFC-2493-16B3-C86D-509A345A511C}"/>
          </ac:inkMkLst>
        </pc:inkChg>
        <pc:inkChg chg="add del">
          <ac:chgData name="شادن القحطاني ID 443200677" userId="2d5f3d4d-8466-4aa1-ac8a-1cb60ed86c20" providerId="ADAL" clId="{F36EC7D7-806C-D249-9311-AD56BBBF4232}" dt="2023-06-18T16:38:45.397" v="831"/>
          <ac:inkMkLst>
            <pc:docMk/>
            <pc:sldMk cId="0" sldId="321"/>
            <ac:inkMk id="43087" creationId="{95C56570-C8A8-43A2-2CAA-7E4E4622DC2B}"/>
          </ac:inkMkLst>
        </pc:inkChg>
        <pc:inkChg chg="add del">
          <ac:chgData name="شادن القحطاني ID 443200677" userId="2d5f3d4d-8466-4aa1-ac8a-1cb60ed86c20" providerId="ADAL" clId="{F36EC7D7-806C-D249-9311-AD56BBBF4232}" dt="2023-06-18T16:38:45.397" v="831"/>
          <ac:inkMkLst>
            <pc:docMk/>
            <pc:sldMk cId="0" sldId="321"/>
            <ac:inkMk id="43088" creationId="{46675703-BAC2-20AC-166D-E0AAFF83F572}"/>
          </ac:inkMkLst>
        </pc:inkChg>
        <pc:inkChg chg="add reco">
          <ac:chgData name="شادن القحطاني ID 443200677" userId="2d5f3d4d-8466-4aa1-ac8a-1cb60ed86c20" providerId="ADAL" clId="{F36EC7D7-806C-D249-9311-AD56BBBF4232}" dt="2023-06-18T16:38:45.397" v="831"/>
          <ac:inkMkLst>
            <pc:docMk/>
            <pc:sldMk cId="0" sldId="321"/>
            <ac:inkMk id="43089" creationId="{2BE3BB0A-C5BB-AE5A-482F-A7A927B41247}"/>
          </ac:inkMkLst>
        </pc:inkChg>
        <pc:inkChg chg="add del">
          <ac:chgData name="شادن القحطاني ID 443200677" userId="2d5f3d4d-8466-4aa1-ac8a-1cb60ed86c20" providerId="ADAL" clId="{F36EC7D7-806C-D249-9311-AD56BBBF4232}" dt="2023-06-18T16:38:50.758" v="840"/>
          <ac:inkMkLst>
            <pc:docMk/>
            <pc:sldMk cId="0" sldId="321"/>
            <ac:inkMk id="43090" creationId="{D246C2DB-A6BF-76F2-E722-66F9539A31CC}"/>
          </ac:inkMkLst>
        </pc:inkChg>
        <pc:inkChg chg="add del">
          <ac:chgData name="شادن القحطاني ID 443200677" userId="2d5f3d4d-8466-4aa1-ac8a-1cb60ed86c20" providerId="ADAL" clId="{F36EC7D7-806C-D249-9311-AD56BBBF4232}" dt="2023-06-18T16:38:50.758" v="840"/>
          <ac:inkMkLst>
            <pc:docMk/>
            <pc:sldMk cId="0" sldId="321"/>
            <ac:inkMk id="43091" creationId="{9E99F89C-FADD-2FB3-5DFB-134528C54C8D}"/>
          </ac:inkMkLst>
        </pc:inkChg>
        <pc:inkChg chg="add del">
          <ac:chgData name="شادن القحطاني ID 443200677" userId="2d5f3d4d-8466-4aa1-ac8a-1cb60ed86c20" providerId="ADAL" clId="{F36EC7D7-806C-D249-9311-AD56BBBF4232}" dt="2023-06-18T16:38:50.758" v="840"/>
          <ac:inkMkLst>
            <pc:docMk/>
            <pc:sldMk cId="0" sldId="321"/>
            <ac:inkMk id="43092" creationId="{773F3DCA-76A7-3D2D-D025-03C172F4E390}"/>
          </ac:inkMkLst>
        </pc:inkChg>
        <pc:inkChg chg="add del">
          <ac:chgData name="شادن القحطاني ID 443200677" userId="2d5f3d4d-8466-4aa1-ac8a-1cb60ed86c20" providerId="ADAL" clId="{F36EC7D7-806C-D249-9311-AD56BBBF4232}" dt="2023-06-18T16:38:50.758" v="840"/>
          <ac:inkMkLst>
            <pc:docMk/>
            <pc:sldMk cId="0" sldId="321"/>
            <ac:inkMk id="43093" creationId="{3D65CD3D-27A2-7980-B0CC-1106B526FBDC}"/>
          </ac:inkMkLst>
        </pc:inkChg>
        <pc:inkChg chg="add del">
          <ac:chgData name="شادن القحطاني ID 443200677" userId="2d5f3d4d-8466-4aa1-ac8a-1cb60ed86c20" providerId="ADAL" clId="{F36EC7D7-806C-D249-9311-AD56BBBF4232}" dt="2023-06-18T16:38:50.758" v="840"/>
          <ac:inkMkLst>
            <pc:docMk/>
            <pc:sldMk cId="0" sldId="321"/>
            <ac:inkMk id="43094" creationId="{9FD7160C-3906-43CF-B04E-17718D2E6977}"/>
          </ac:inkMkLst>
        </pc:inkChg>
        <pc:inkChg chg="add del">
          <ac:chgData name="شادن القحطاني ID 443200677" userId="2d5f3d4d-8466-4aa1-ac8a-1cb60ed86c20" providerId="ADAL" clId="{F36EC7D7-806C-D249-9311-AD56BBBF4232}" dt="2023-06-18T16:38:50.758" v="840"/>
          <ac:inkMkLst>
            <pc:docMk/>
            <pc:sldMk cId="0" sldId="321"/>
            <ac:inkMk id="43095" creationId="{3ED63971-EA8A-F4DF-9EA9-16947E7223CA}"/>
          </ac:inkMkLst>
        </pc:inkChg>
        <pc:inkChg chg="add del">
          <ac:chgData name="شادن القحطاني ID 443200677" userId="2d5f3d4d-8466-4aa1-ac8a-1cb60ed86c20" providerId="ADAL" clId="{F36EC7D7-806C-D249-9311-AD56BBBF4232}" dt="2023-06-18T16:38:50.758" v="840"/>
          <ac:inkMkLst>
            <pc:docMk/>
            <pc:sldMk cId="0" sldId="321"/>
            <ac:inkMk id="43096" creationId="{8729ECAE-72D4-FE08-7D9B-9CD28119A0B2}"/>
          </ac:inkMkLst>
        </pc:inkChg>
        <pc:inkChg chg="add del">
          <ac:chgData name="شادن القحطاني ID 443200677" userId="2d5f3d4d-8466-4aa1-ac8a-1cb60ed86c20" providerId="ADAL" clId="{F36EC7D7-806C-D249-9311-AD56BBBF4232}" dt="2023-06-18T16:38:50.758" v="840"/>
          <ac:inkMkLst>
            <pc:docMk/>
            <pc:sldMk cId="0" sldId="321"/>
            <ac:inkMk id="43097" creationId="{658E7206-5657-155B-98C1-7BC8CB4344BB}"/>
          </ac:inkMkLst>
        </pc:inkChg>
        <pc:inkChg chg="add reco">
          <ac:chgData name="شادن القحطاني ID 443200677" userId="2d5f3d4d-8466-4aa1-ac8a-1cb60ed86c20" providerId="ADAL" clId="{F36EC7D7-806C-D249-9311-AD56BBBF4232}" dt="2023-06-18T16:38:50.758" v="840"/>
          <ac:inkMkLst>
            <pc:docMk/>
            <pc:sldMk cId="0" sldId="321"/>
            <ac:inkMk id="43098" creationId="{A0317B7D-0182-6699-320E-C5886C9727C8}"/>
          </ac:inkMkLst>
        </pc:inkChg>
        <pc:inkChg chg="add del">
          <ac:chgData name="شادن القحطاني ID 443200677" userId="2d5f3d4d-8466-4aa1-ac8a-1cb60ed86c20" providerId="ADAL" clId="{F36EC7D7-806C-D249-9311-AD56BBBF4232}" dt="2023-06-18T16:38:56.303" v="850"/>
          <ac:inkMkLst>
            <pc:docMk/>
            <pc:sldMk cId="0" sldId="321"/>
            <ac:inkMk id="43099" creationId="{1D6A5B71-2CAA-04EE-23FB-161F44F1CBB3}"/>
          </ac:inkMkLst>
        </pc:inkChg>
        <pc:inkChg chg="add del">
          <ac:chgData name="شادن القحطاني ID 443200677" userId="2d5f3d4d-8466-4aa1-ac8a-1cb60ed86c20" providerId="ADAL" clId="{F36EC7D7-806C-D249-9311-AD56BBBF4232}" dt="2023-06-18T16:38:56.303" v="850"/>
          <ac:inkMkLst>
            <pc:docMk/>
            <pc:sldMk cId="0" sldId="321"/>
            <ac:inkMk id="43100" creationId="{2AAC6F07-8BDF-14B3-6D67-8FB7A2AB63AF}"/>
          </ac:inkMkLst>
        </pc:inkChg>
        <pc:inkChg chg="add del">
          <ac:chgData name="شادن القحطاني ID 443200677" userId="2d5f3d4d-8466-4aa1-ac8a-1cb60ed86c20" providerId="ADAL" clId="{F36EC7D7-806C-D249-9311-AD56BBBF4232}" dt="2023-06-18T16:38:56.303" v="850"/>
          <ac:inkMkLst>
            <pc:docMk/>
            <pc:sldMk cId="0" sldId="321"/>
            <ac:inkMk id="43101" creationId="{BB7AA929-7DD4-DD07-0EFC-BFC2AB42D89E}"/>
          </ac:inkMkLst>
        </pc:inkChg>
        <pc:inkChg chg="add del">
          <ac:chgData name="شادن القحطاني ID 443200677" userId="2d5f3d4d-8466-4aa1-ac8a-1cb60ed86c20" providerId="ADAL" clId="{F36EC7D7-806C-D249-9311-AD56BBBF4232}" dt="2023-06-18T16:38:56.303" v="850"/>
          <ac:inkMkLst>
            <pc:docMk/>
            <pc:sldMk cId="0" sldId="321"/>
            <ac:inkMk id="43102" creationId="{45851F2B-7085-16BF-833E-79FAB670C004}"/>
          </ac:inkMkLst>
        </pc:inkChg>
        <pc:inkChg chg="add del">
          <ac:chgData name="شادن القحطاني ID 443200677" userId="2d5f3d4d-8466-4aa1-ac8a-1cb60ed86c20" providerId="ADAL" clId="{F36EC7D7-806C-D249-9311-AD56BBBF4232}" dt="2023-06-18T16:38:56.303" v="850"/>
          <ac:inkMkLst>
            <pc:docMk/>
            <pc:sldMk cId="0" sldId="321"/>
            <ac:inkMk id="43103" creationId="{F62A0AF4-14EA-520B-8ADB-5C4D36B535F5}"/>
          </ac:inkMkLst>
        </pc:inkChg>
        <pc:inkChg chg="add del">
          <ac:chgData name="شادن القحطاني ID 443200677" userId="2d5f3d4d-8466-4aa1-ac8a-1cb60ed86c20" providerId="ADAL" clId="{F36EC7D7-806C-D249-9311-AD56BBBF4232}" dt="2023-06-18T16:38:56.303" v="850"/>
          <ac:inkMkLst>
            <pc:docMk/>
            <pc:sldMk cId="0" sldId="321"/>
            <ac:inkMk id="43104" creationId="{5A558764-0521-6F82-BB01-0CC804659C24}"/>
          </ac:inkMkLst>
        </pc:inkChg>
        <pc:inkChg chg="add del">
          <ac:chgData name="شادن القحطاني ID 443200677" userId="2d5f3d4d-8466-4aa1-ac8a-1cb60ed86c20" providerId="ADAL" clId="{F36EC7D7-806C-D249-9311-AD56BBBF4232}" dt="2023-06-18T16:38:56.303" v="850"/>
          <ac:inkMkLst>
            <pc:docMk/>
            <pc:sldMk cId="0" sldId="321"/>
            <ac:inkMk id="43105" creationId="{E0649244-0D10-B652-8B42-7BB88FA126CD}"/>
          </ac:inkMkLst>
        </pc:inkChg>
        <pc:inkChg chg="add del">
          <ac:chgData name="شادن القحطاني ID 443200677" userId="2d5f3d4d-8466-4aa1-ac8a-1cb60ed86c20" providerId="ADAL" clId="{F36EC7D7-806C-D249-9311-AD56BBBF4232}" dt="2023-06-18T16:38:56.303" v="850"/>
          <ac:inkMkLst>
            <pc:docMk/>
            <pc:sldMk cId="0" sldId="321"/>
            <ac:inkMk id="43106" creationId="{96889D56-5459-80EE-37D7-740D587497C0}"/>
          </ac:inkMkLst>
        </pc:inkChg>
        <pc:inkChg chg="add del">
          <ac:chgData name="شادن القحطاني ID 443200677" userId="2d5f3d4d-8466-4aa1-ac8a-1cb60ed86c20" providerId="ADAL" clId="{F36EC7D7-806C-D249-9311-AD56BBBF4232}" dt="2023-06-18T16:38:56.303" v="850"/>
          <ac:inkMkLst>
            <pc:docMk/>
            <pc:sldMk cId="0" sldId="321"/>
            <ac:inkMk id="43107" creationId="{A5F1F48B-1956-5435-3F63-09496341713F}"/>
          </ac:inkMkLst>
        </pc:inkChg>
        <pc:inkChg chg="add reco">
          <ac:chgData name="شادن القحطاني ID 443200677" userId="2d5f3d4d-8466-4aa1-ac8a-1cb60ed86c20" providerId="ADAL" clId="{F36EC7D7-806C-D249-9311-AD56BBBF4232}" dt="2023-06-18T16:38:56.303" v="850"/>
          <ac:inkMkLst>
            <pc:docMk/>
            <pc:sldMk cId="0" sldId="321"/>
            <ac:inkMk id="43108" creationId="{BA60A922-78E6-FDC9-97EA-DE0A2C8BCF23}"/>
          </ac:inkMkLst>
        </pc:inkChg>
        <pc:inkChg chg="add del">
          <ac:chgData name="شادن القحطاني ID 443200677" userId="2d5f3d4d-8466-4aa1-ac8a-1cb60ed86c20" providerId="ADAL" clId="{F36EC7D7-806C-D249-9311-AD56BBBF4232}" dt="2023-06-18T16:39:00.373" v="854"/>
          <ac:inkMkLst>
            <pc:docMk/>
            <pc:sldMk cId="0" sldId="321"/>
            <ac:inkMk id="43109" creationId="{4B3F768D-FF9A-96B4-C1C2-72D6521451BC}"/>
          </ac:inkMkLst>
        </pc:inkChg>
        <pc:inkChg chg="add del">
          <ac:chgData name="شادن القحطاني ID 443200677" userId="2d5f3d4d-8466-4aa1-ac8a-1cb60ed86c20" providerId="ADAL" clId="{F36EC7D7-806C-D249-9311-AD56BBBF4232}" dt="2023-06-18T16:39:00.373" v="854"/>
          <ac:inkMkLst>
            <pc:docMk/>
            <pc:sldMk cId="0" sldId="321"/>
            <ac:inkMk id="43110" creationId="{F10E4235-B3C9-D4A9-3560-055D9E05194B}"/>
          </ac:inkMkLst>
        </pc:inkChg>
        <pc:inkChg chg="add del">
          <ac:chgData name="شادن القحطاني ID 443200677" userId="2d5f3d4d-8466-4aa1-ac8a-1cb60ed86c20" providerId="ADAL" clId="{F36EC7D7-806C-D249-9311-AD56BBBF4232}" dt="2023-06-18T16:39:00.373" v="854"/>
          <ac:inkMkLst>
            <pc:docMk/>
            <pc:sldMk cId="0" sldId="321"/>
            <ac:inkMk id="43111" creationId="{0A301F5C-E454-024A-C335-96BFB20A70B2}"/>
          </ac:inkMkLst>
        </pc:inkChg>
        <pc:inkChg chg="add reco">
          <ac:chgData name="شادن القحطاني ID 443200677" userId="2d5f3d4d-8466-4aa1-ac8a-1cb60ed86c20" providerId="ADAL" clId="{F36EC7D7-806C-D249-9311-AD56BBBF4232}" dt="2023-06-18T16:39:00.373" v="854"/>
          <ac:inkMkLst>
            <pc:docMk/>
            <pc:sldMk cId="0" sldId="321"/>
            <ac:inkMk id="43112" creationId="{C37F61D6-60AE-E527-1CF8-4E04337B8B04}"/>
          </ac:inkMkLst>
        </pc:inkChg>
        <pc:inkChg chg="add">
          <ac:chgData name="شادن القحطاني ID 443200677" userId="2d5f3d4d-8466-4aa1-ac8a-1cb60ed86c20" providerId="ADAL" clId="{F36EC7D7-806C-D249-9311-AD56BBBF4232}" dt="2023-06-18T16:39:11.714" v="855"/>
          <ac:inkMkLst>
            <pc:docMk/>
            <pc:sldMk cId="0" sldId="321"/>
            <ac:inkMk id="43113" creationId="{CDEDA7CC-326A-08F0-83F1-AD880E16FACC}"/>
          </ac:inkMkLst>
        </pc:inkChg>
        <pc:inkChg chg="add del">
          <ac:chgData name="شادن القحطاني ID 443200677" userId="2d5f3d4d-8466-4aa1-ac8a-1cb60ed86c20" providerId="ADAL" clId="{F36EC7D7-806C-D249-9311-AD56BBBF4232}" dt="2023-06-18T16:39:28.432" v="871"/>
          <ac:inkMkLst>
            <pc:docMk/>
            <pc:sldMk cId="0" sldId="321"/>
            <ac:inkMk id="43114" creationId="{4522623C-5720-91DB-DA92-40C1BA7F67F9}"/>
          </ac:inkMkLst>
        </pc:inkChg>
        <pc:inkChg chg="add del">
          <ac:chgData name="شادن القحطاني ID 443200677" userId="2d5f3d4d-8466-4aa1-ac8a-1cb60ed86c20" providerId="ADAL" clId="{F36EC7D7-806C-D249-9311-AD56BBBF4232}" dt="2023-06-18T16:39:28.432" v="871"/>
          <ac:inkMkLst>
            <pc:docMk/>
            <pc:sldMk cId="0" sldId="321"/>
            <ac:inkMk id="43115" creationId="{C91040B1-59C9-4A50-8440-522ED1A97FC7}"/>
          </ac:inkMkLst>
        </pc:inkChg>
        <pc:inkChg chg="add del">
          <ac:chgData name="شادن القحطاني ID 443200677" userId="2d5f3d4d-8466-4aa1-ac8a-1cb60ed86c20" providerId="ADAL" clId="{F36EC7D7-806C-D249-9311-AD56BBBF4232}" dt="2023-06-18T16:39:28.432" v="871"/>
          <ac:inkMkLst>
            <pc:docMk/>
            <pc:sldMk cId="0" sldId="321"/>
            <ac:inkMk id="43116" creationId="{23672C21-32EB-6C61-7BE3-B25CA063697B}"/>
          </ac:inkMkLst>
        </pc:inkChg>
        <pc:inkChg chg="add del">
          <ac:chgData name="شادن القحطاني ID 443200677" userId="2d5f3d4d-8466-4aa1-ac8a-1cb60ed86c20" providerId="ADAL" clId="{F36EC7D7-806C-D249-9311-AD56BBBF4232}" dt="2023-06-18T16:39:28.432" v="871"/>
          <ac:inkMkLst>
            <pc:docMk/>
            <pc:sldMk cId="0" sldId="321"/>
            <ac:inkMk id="43117" creationId="{B84AB64B-156C-DE89-CBBE-3FF5207AE2F8}"/>
          </ac:inkMkLst>
        </pc:inkChg>
        <pc:inkChg chg="add del">
          <ac:chgData name="شادن القحطاني ID 443200677" userId="2d5f3d4d-8466-4aa1-ac8a-1cb60ed86c20" providerId="ADAL" clId="{F36EC7D7-806C-D249-9311-AD56BBBF4232}" dt="2023-06-18T16:39:28.432" v="871"/>
          <ac:inkMkLst>
            <pc:docMk/>
            <pc:sldMk cId="0" sldId="321"/>
            <ac:inkMk id="43118" creationId="{80E0F443-52AD-8BEE-6108-8C4AF9772BC5}"/>
          </ac:inkMkLst>
        </pc:inkChg>
        <pc:inkChg chg="add del">
          <ac:chgData name="شادن القحطاني ID 443200677" userId="2d5f3d4d-8466-4aa1-ac8a-1cb60ed86c20" providerId="ADAL" clId="{F36EC7D7-806C-D249-9311-AD56BBBF4232}" dt="2023-06-18T16:39:28.432" v="871"/>
          <ac:inkMkLst>
            <pc:docMk/>
            <pc:sldMk cId="0" sldId="321"/>
            <ac:inkMk id="43119" creationId="{F6773D44-4FA2-022D-2CB0-17F5BBE99A7C}"/>
          </ac:inkMkLst>
        </pc:inkChg>
        <pc:inkChg chg="add del">
          <ac:chgData name="شادن القحطاني ID 443200677" userId="2d5f3d4d-8466-4aa1-ac8a-1cb60ed86c20" providerId="ADAL" clId="{F36EC7D7-806C-D249-9311-AD56BBBF4232}" dt="2023-06-18T16:39:28.432" v="871"/>
          <ac:inkMkLst>
            <pc:docMk/>
            <pc:sldMk cId="0" sldId="321"/>
            <ac:inkMk id="43120" creationId="{0202B2D0-260C-C2EB-42B4-312C3CBF6B03}"/>
          </ac:inkMkLst>
        </pc:inkChg>
        <pc:inkChg chg="add del">
          <ac:chgData name="شادن القحطاني ID 443200677" userId="2d5f3d4d-8466-4aa1-ac8a-1cb60ed86c20" providerId="ADAL" clId="{F36EC7D7-806C-D249-9311-AD56BBBF4232}" dt="2023-06-18T16:39:28.432" v="871"/>
          <ac:inkMkLst>
            <pc:docMk/>
            <pc:sldMk cId="0" sldId="321"/>
            <ac:inkMk id="43121" creationId="{1B0E92AC-9ED0-0424-0137-A5292754EF11}"/>
          </ac:inkMkLst>
        </pc:inkChg>
        <pc:inkChg chg="add del">
          <ac:chgData name="شادن القحطاني ID 443200677" userId="2d5f3d4d-8466-4aa1-ac8a-1cb60ed86c20" providerId="ADAL" clId="{F36EC7D7-806C-D249-9311-AD56BBBF4232}" dt="2023-06-18T16:39:28.432" v="871"/>
          <ac:inkMkLst>
            <pc:docMk/>
            <pc:sldMk cId="0" sldId="321"/>
            <ac:inkMk id="43122" creationId="{E10BF281-B8A0-1497-FA90-F957CE9361D0}"/>
          </ac:inkMkLst>
        </pc:inkChg>
        <pc:inkChg chg="add del">
          <ac:chgData name="شادن القحطاني ID 443200677" userId="2d5f3d4d-8466-4aa1-ac8a-1cb60ed86c20" providerId="ADAL" clId="{F36EC7D7-806C-D249-9311-AD56BBBF4232}" dt="2023-06-18T16:39:28.432" v="871"/>
          <ac:inkMkLst>
            <pc:docMk/>
            <pc:sldMk cId="0" sldId="321"/>
            <ac:inkMk id="43123" creationId="{749B97E6-4FE6-8120-1956-7935D9BFCDA1}"/>
          </ac:inkMkLst>
        </pc:inkChg>
        <pc:inkChg chg="add del">
          <ac:chgData name="شادن القحطاني ID 443200677" userId="2d5f3d4d-8466-4aa1-ac8a-1cb60ed86c20" providerId="ADAL" clId="{F36EC7D7-806C-D249-9311-AD56BBBF4232}" dt="2023-06-18T16:39:28.432" v="871"/>
          <ac:inkMkLst>
            <pc:docMk/>
            <pc:sldMk cId="0" sldId="321"/>
            <ac:inkMk id="43124" creationId="{E3E96E01-2B83-CD7C-8311-C9739C0EACF9}"/>
          </ac:inkMkLst>
        </pc:inkChg>
        <pc:inkChg chg="add del">
          <ac:chgData name="شادن القحطاني ID 443200677" userId="2d5f3d4d-8466-4aa1-ac8a-1cb60ed86c20" providerId="ADAL" clId="{F36EC7D7-806C-D249-9311-AD56BBBF4232}" dt="2023-06-18T16:39:28.432" v="871"/>
          <ac:inkMkLst>
            <pc:docMk/>
            <pc:sldMk cId="0" sldId="321"/>
            <ac:inkMk id="43125" creationId="{C3BEDB7A-7C19-CB07-6272-C3D23F873234}"/>
          </ac:inkMkLst>
        </pc:inkChg>
        <pc:inkChg chg="add del">
          <ac:chgData name="شادن القحطاني ID 443200677" userId="2d5f3d4d-8466-4aa1-ac8a-1cb60ed86c20" providerId="ADAL" clId="{F36EC7D7-806C-D249-9311-AD56BBBF4232}" dt="2023-06-18T16:39:28.432" v="871"/>
          <ac:inkMkLst>
            <pc:docMk/>
            <pc:sldMk cId="0" sldId="321"/>
            <ac:inkMk id="43126" creationId="{12F60262-FC06-DE58-3D85-5259F53835DC}"/>
          </ac:inkMkLst>
        </pc:inkChg>
        <pc:inkChg chg="add del">
          <ac:chgData name="شادن القحطاني ID 443200677" userId="2d5f3d4d-8466-4aa1-ac8a-1cb60ed86c20" providerId="ADAL" clId="{F36EC7D7-806C-D249-9311-AD56BBBF4232}" dt="2023-06-18T16:39:28.432" v="871"/>
          <ac:inkMkLst>
            <pc:docMk/>
            <pc:sldMk cId="0" sldId="321"/>
            <ac:inkMk id="43127" creationId="{B16DE08C-0752-AC6D-F04D-5DE5A628629E}"/>
          </ac:inkMkLst>
        </pc:inkChg>
        <pc:inkChg chg="add del">
          <ac:chgData name="شادن القحطاني ID 443200677" userId="2d5f3d4d-8466-4aa1-ac8a-1cb60ed86c20" providerId="ADAL" clId="{F36EC7D7-806C-D249-9311-AD56BBBF4232}" dt="2023-06-18T16:39:28.432" v="871"/>
          <ac:inkMkLst>
            <pc:docMk/>
            <pc:sldMk cId="0" sldId="321"/>
            <ac:inkMk id="43128" creationId="{5E5921E3-812F-826E-9475-B328D8C648BE}"/>
          </ac:inkMkLst>
        </pc:inkChg>
        <pc:inkChg chg="add reco">
          <ac:chgData name="شادن القحطاني ID 443200677" userId="2d5f3d4d-8466-4aa1-ac8a-1cb60ed86c20" providerId="ADAL" clId="{F36EC7D7-806C-D249-9311-AD56BBBF4232}" dt="2023-06-18T16:39:28.432" v="871"/>
          <ac:inkMkLst>
            <pc:docMk/>
            <pc:sldMk cId="0" sldId="321"/>
            <ac:inkMk id="43129" creationId="{2D1156FA-F383-19F6-27BF-E73EC33C954A}"/>
          </ac:inkMkLst>
        </pc:inkChg>
        <pc:inkChg chg="add">
          <ac:chgData name="شادن القحطاني ID 443200677" userId="2d5f3d4d-8466-4aa1-ac8a-1cb60ed86c20" providerId="ADAL" clId="{F36EC7D7-806C-D249-9311-AD56BBBF4232}" dt="2023-06-18T16:39:38.170" v="872"/>
          <ac:inkMkLst>
            <pc:docMk/>
            <pc:sldMk cId="0" sldId="321"/>
            <ac:inkMk id="43130" creationId="{73496C84-AF12-7E29-A91D-E1497C2C9FEC}"/>
          </ac:inkMkLst>
        </pc:inkChg>
        <pc:inkChg chg="add del">
          <ac:chgData name="شادن القحطاني ID 443200677" userId="2d5f3d4d-8466-4aa1-ac8a-1cb60ed86c20" providerId="ADAL" clId="{F36EC7D7-806C-D249-9311-AD56BBBF4232}" dt="2023-06-18T16:39:46.719" v="879"/>
          <ac:inkMkLst>
            <pc:docMk/>
            <pc:sldMk cId="0" sldId="321"/>
            <ac:inkMk id="43131" creationId="{1840F3A7-97EF-91E1-2627-2169B97993C4}"/>
          </ac:inkMkLst>
        </pc:inkChg>
        <pc:inkChg chg="add del">
          <ac:chgData name="شادن القحطاني ID 443200677" userId="2d5f3d4d-8466-4aa1-ac8a-1cb60ed86c20" providerId="ADAL" clId="{F36EC7D7-806C-D249-9311-AD56BBBF4232}" dt="2023-06-18T16:39:46.719" v="879"/>
          <ac:inkMkLst>
            <pc:docMk/>
            <pc:sldMk cId="0" sldId="321"/>
            <ac:inkMk id="43132" creationId="{866B181B-A8EE-5604-AA36-5FA1784996E2}"/>
          </ac:inkMkLst>
        </pc:inkChg>
        <pc:inkChg chg="add del">
          <ac:chgData name="شادن القحطاني ID 443200677" userId="2d5f3d4d-8466-4aa1-ac8a-1cb60ed86c20" providerId="ADAL" clId="{F36EC7D7-806C-D249-9311-AD56BBBF4232}" dt="2023-06-18T16:39:46.719" v="879"/>
          <ac:inkMkLst>
            <pc:docMk/>
            <pc:sldMk cId="0" sldId="321"/>
            <ac:inkMk id="43133" creationId="{6166A446-386B-25F5-1028-A4023AB5AB31}"/>
          </ac:inkMkLst>
        </pc:inkChg>
        <pc:inkChg chg="add">
          <ac:chgData name="شادن القحطاني ID 443200677" userId="2d5f3d4d-8466-4aa1-ac8a-1cb60ed86c20" providerId="ADAL" clId="{F36EC7D7-806C-D249-9311-AD56BBBF4232}" dt="2023-06-18T16:39:45.260" v="876"/>
          <ac:inkMkLst>
            <pc:docMk/>
            <pc:sldMk cId="0" sldId="321"/>
            <ac:inkMk id="43134" creationId="{F3C78E1E-79B9-21A8-7B57-A483BA0AB89E}"/>
          </ac:inkMkLst>
        </pc:inkChg>
        <pc:inkChg chg="add del">
          <ac:chgData name="شادن القحطاني ID 443200677" userId="2d5f3d4d-8466-4aa1-ac8a-1cb60ed86c20" providerId="ADAL" clId="{F36EC7D7-806C-D249-9311-AD56BBBF4232}" dt="2023-06-18T16:39:46.719" v="879"/>
          <ac:inkMkLst>
            <pc:docMk/>
            <pc:sldMk cId="0" sldId="321"/>
            <ac:inkMk id="43135" creationId="{3F1B9524-18C0-5161-BD81-67A609BEEC0A}"/>
          </ac:inkMkLst>
        </pc:inkChg>
        <pc:inkChg chg="add del">
          <ac:chgData name="شادن القحطاني ID 443200677" userId="2d5f3d4d-8466-4aa1-ac8a-1cb60ed86c20" providerId="ADAL" clId="{F36EC7D7-806C-D249-9311-AD56BBBF4232}" dt="2023-06-18T16:39:46.719" v="879"/>
          <ac:inkMkLst>
            <pc:docMk/>
            <pc:sldMk cId="0" sldId="321"/>
            <ac:inkMk id="43136" creationId="{8705F8CC-C4A3-4C4C-3AF7-FA6BF825ABB9}"/>
          </ac:inkMkLst>
        </pc:inkChg>
        <pc:inkChg chg="add reco">
          <ac:chgData name="شادن القحطاني ID 443200677" userId="2d5f3d4d-8466-4aa1-ac8a-1cb60ed86c20" providerId="ADAL" clId="{F36EC7D7-806C-D249-9311-AD56BBBF4232}" dt="2023-06-18T16:39:46.719" v="879"/>
          <ac:inkMkLst>
            <pc:docMk/>
            <pc:sldMk cId="0" sldId="321"/>
            <ac:inkMk id="43137" creationId="{9FCBDE72-B933-CF57-D0CE-306DCC98A2C6}"/>
          </ac:inkMkLst>
        </pc:inkChg>
        <pc:inkChg chg="add del">
          <ac:chgData name="شادن القحطاني ID 443200677" userId="2d5f3d4d-8466-4aa1-ac8a-1cb60ed86c20" providerId="ADAL" clId="{F36EC7D7-806C-D249-9311-AD56BBBF4232}" dt="2023-06-18T16:40:03.582" v="882"/>
          <ac:inkMkLst>
            <pc:docMk/>
            <pc:sldMk cId="0" sldId="321"/>
            <ac:inkMk id="43138" creationId="{78D4FF87-7DB3-A468-F037-E91F37676D34}"/>
          </ac:inkMkLst>
        </pc:inkChg>
        <pc:inkChg chg="add del">
          <ac:chgData name="شادن القحطاني ID 443200677" userId="2d5f3d4d-8466-4aa1-ac8a-1cb60ed86c20" providerId="ADAL" clId="{F36EC7D7-806C-D249-9311-AD56BBBF4232}" dt="2023-06-18T16:40:03.582" v="882"/>
          <ac:inkMkLst>
            <pc:docMk/>
            <pc:sldMk cId="0" sldId="321"/>
            <ac:inkMk id="43139" creationId="{E563664D-72F8-E443-C99A-3D742A08F3A9}"/>
          </ac:inkMkLst>
        </pc:inkChg>
        <pc:inkChg chg="add del reco">
          <ac:chgData name="شادن القحطاني ID 443200677" userId="2d5f3d4d-8466-4aa1-ac8a-1cb60ed86c20" providerId="ADAL" clId="{F36EC7D7-806C-D249-9311-AD56BBBF4232}" dt="2023-06-18T16:40:30.355" v="896"/>
          <ac:inkMkLst>
            <pc:docMk/>
            <pc:sldMk cId="0" sldId="321"/>
            <ac:inkMk id="43140" creationId="{4BD1CF9D-2D6F-E68E-9EF5-458B184B35C9}"/>
          </ac:inkMkLst>
        </pc:inkChg>
        <pc:inkChg chg="add del">
          <ac:chgData name="شادن القحطاني ID 443200677" userId="2d5f3d4d-8466-4aa1-ac8a-1cb60ed86c20" providerId="ADAL" clId="{F36EC7D7-806C-D249-9311-AD56BBBF4232}" dt="2023-06-18T16:40:07.051" v="888"/>
          <ac:inkMkLst>
            <pc:docMk/>
            <pc:sldMk cId="0" sldId="321"/>
            <ac:inkMk id="43141" creationId="{19A7B724-8FD0-5CE0-38E3-A5F6F5FA76B4}"/>
          </ac:inkMkLst>
        </pc:inkChg>
        <pc:inkChg chg="add del">
          <ac:chgData name="شادن القحطاني ID 443200677" userId="2d5f3d4d-8466-4aa1-ac8a-1cb60ed86c20" providerId="ADAL" clId="{F36EC7D7-806C-D249-9311-AD56BBBF4232}" dt="2023-06-18T16:40:07.051" v="888"/>
          <ac:inkMkLst>
            <pc:docMk/>
            <pc:sldMk cId="0" sldId="321"/>
            <ac:inkMk id="43142" creationId="{B3A1B24D-B0E1-6778-C535-D0F5BA5A87DD}"/>
          </ac:inkMkLst>
        </pc:inkChg>
        <pc:inkChg chg="add del">
          <ac:chgData name="شادن القحطاني ID 443200677" userId="2d5f3d4d-8466-4aa1-ac8a-1cb60ed86c20" providerId="ADAL" clId="{F36EC7D7-806C-D249-9311-AD56BBBF4232}" dt="2023-06-18T16:40:07.051" v="888"/>
          <ac:inkMkLst>
            <pc:docMk/>
            <pc:sldMk cId="0" sldId="321"/>
            <ac:inkMk id="43143" creationId="{DAE3217D-C684-B458-26C2-8EB8CFB0DCA4}"/>
          </ac:inkMkLst>
        </pc:inkChg>
        <pc:inkChg chg="add del">
          <ac:chgData name="شادن القحطاني ID 443200677" userId="2d5f3d4d-8466-4aa1-ac8a-1cb60ed86c20" providerId="ADAL" clId="{F36EC7D7-806C-D249-9311-AD56BBBF4232}" dt="2023-06-18T16:40:07.051" v="888"/>
          <ac:inkMkLst>
            <pc:docMk/>
            <pc:sldMk cId="0" sldId="321"/>
            <ac:inkMk id="43144" creationId="{D75F98F5-6F00-5823-57C1-76C3AE81D063}"/>
          </ac:inkMkLst>
        </pc:inkChg>
        <pc:inkChg chg="add del">
          <ac:chgData name="شادن القحطاني ID 443200677" userId="2d5f3d4d-8466-4aa1-ac8a-1cb60ed86c20" providerId="ADAL" clId="{F36EC7D7-806C-D249-9311-AD56BBBF4232}" dt="2023-06-18T16:40:07.051" v="888"/>
          <ac:inkMkLst>
            <pc:docMk/>
            <pc:sldMk cId="0" sldId="321"/>
            <ac:inkMk id="43145" creationId="{DA023841-A764-9FB3-5B34-59B5D192D334}"/>
          </ac:inkMkLst>
        </pc:inkChg>
        <pc:inkChg chg="add del reco">
          <ac:chgData name="شادن القحطاني ID 443200677" userId="2d5f3d4d-8466-4aa1-ac8a-1cb60ed86c20" providerId="ADAL" clId="{F36EC7D7-806C-D249-9311-AD56BBBF4232}" dt="2023-06-18T16:40:30.365" v="899"/>
          <ac:inkMkLst>
            <pc:docMk/>
            <pc:sldMk cId="0" sldId="321"/>
            <ac:inkMk id="43146" creationId="{62BB0F1D-C159-1A32-6235-1F9EB97BE15E}"/>
          </ac:inkMkLst>
        </pc:inkChg>
        <pc:inkChg chg="add del">
          <ac:chgData name="شادن القحطاني ID 443200677" userId="2d5f3d4d-8466-4aa1-ac8a-1cb60ed86c20" providerId="ADAL" clId="{F36EC7D7-806C-D249-9311-AD56BBBF4232}" dt="2023-06-18T16:40:14.358" v="894"/>
          <ac:inkMkLst>
            <pc:docMk/>
            <pc:sldMk cId="0" sldId="321"/>
            <ac:inkMk id="43147" creationId="{6E29264F-E1E7-6482-F612-1C971370D62A}"/>
          </ac:inkMkLst>
        </pc:inkChg>
        <pc:inkChg chg="add del">
          <ac:chgData name="شادن القحطاني ID 443200677" userId="2d5f3d4d-8466-4aa1-ac8a-1cb60ed86c20" providerId="ADAL" clId="{F36EC7D7-806C-D249-9311-AD56BBBF4232}" dt="2023-06-18T16:40:14.358" v="894"/>
          <ac:inkMkLst>
            <pc:docMk/>
            <pc:sldMk cId="0" sldId="321"/>
            <ac:inkMk id="43148" creationId="{2C81D8C0-9100-D920-C327-8055B78D9541}"/>
          </ac:inkMkLst>
        </pc:inkChg>
        <pc:inkChg chg="add del">
          <ac:chgData name="شادن القحطاني ID 443200677" userId="2d5f3d4d-8466-4aa1-ac8a-1cb60ed86c20" providerId="ADAL" clId="{F36EC7D7-806C-D249-9311-AD56BBBF4232}" dt="2023-06-18T16:40:14.358" v="894"/>
          <ac:inkMkLst>
            <pc:docMk/>
            <pc:sldMk cId="0" sldId="321"/>
            <ac:inkMk id="43149" creationId="{26ABCB7F-B587-0BC6-33AE-220FC6669814}"/>
          </ac:inkMkLst>
        </pc:inkChg>
        <pc:inkChg chg="add del">
          <ac:chgData name="شادن القحطاني ID 443200677" userId="2d5f3d4d-8466-4aa1-ac8a-1cb60ed86c20" providerId="ADAL" clId="{F36EC7D7-806C-D249-9311-AD56BBBF4232}" dt="2023-06-18T16:40:14.358" v="894"/>
          <ac:inkMkLst>
            <pc:docMk/>
            <pc:sldMk cId="0" sldId="321"/>
            <ac:inkMk id="43150" creationId="{94EA88E8-102E-B8E0-279C-13E1CAC34A25}"/>
          </ac:inkMkLst>
        </pc:inkChg>
        <pc:inkChg chg="add del">
          <ac:chgData name="شادن القحطاني ID 443200677" userId="2d5f3d4d-8466-4aa1-ac8a-1cb60ed86c20" providerId="ADAL" clId="{F36EC7D7-806C-D249-9311-AD56BBBF4232}" dt="2023-06-18T16:40:14.358" v="894"/>
          <ac:inkMkLst>
            <pc:docMk/>
            <pc:sldMk cId="0" sldId="321"/>
            <ac:inkMk id="43151" creationId="{8F7E1712-0FCB-B6B7-CEC7-660002E9F4EE}"/>
          </ac:inkMkLst>
        </pc:inkChg>
        <pc:inkChg chg="add del reco">
          <ac:chgData name="شادن القحطاني ID 443200677" userId="2d5f3d4d-8466-4aa1-ac8a-1cb60ed86c20" providerId="ADAL" clId="{F36EC7D7-806C-D249-9311-AD56BBBF4232}" dt="2023-06-18T16:40:30.362" v="898"/>
          <ac:inkMkLst>
            <pc:docMk/>
            <pc:sldMk cId="0" sldId="321"/>
            <ac:inkMk id="43152" creationId="{8E1F3175-ECCB-0CC8-2789-21879E0819A0}"/>
          </ac:inkMkLst>
        </pc:inkChg>
        <pc:inkChg chg="add del">
          <ac:chgData name="شادن القحطاني ID 443200677" userId="2d5f3d4d-8466-4aa1-ac8a-1cb60ed86c20" providerId="ADAL" clId="{F36EC7D7-806C-D249-9311-AD56BBBF4232}" dt="2023-06-18T16:40:30.359" v="897"/>
          <ac:inkMkLst>
            <pc:docMk/>
            <pc:sldMk cId="0" sldId="321"/>
            <ac:inkMk id="43153" creationId="{2DC027CA-A5D8-BE62-59FB-36BAE1E69D1A}"/>
          </ac:inkMkLst>
        </pc:inkChg>
      </pc:sldChg>
      <pc:sldChg chg="addSp delSp modSp modNotesTx">
        <pc:chgData name="شادن القحطاني ID 443200677" userId="2d5f3d4d-8466-4aa1-ac8a-1cb60ed86c20" providerId="ADAL" clId="{F36EC7D7-806C-D249-9311-AD56BBBF4232}" dt="2023-06-18T16:58:12.382" v="1070"/>
        <pc:sldMkLst>
          <pc:docMk/>
          <pc:sldMk cId="0" sldId="322"/>
        </pc:sldMkLst>
        <pc:spChg chg="add mod">
          <ac:chgData name="شادن القحطاني ID 443200677" userId="2d5f3d4d-8466-4aa1-ac8a-1cb60ed86c20" providerId="ADAL" clId="{F36EC7D7-806C-D249-9311-AD56BBBF4232}" dt="2023-06-18T16:55:26.300" v="1025" actId="1076"/>
          <ac:spMkLst>
            <pc:docMk/>
            <pc:sldMk cId="0" sldId="322"/>
            <ac:spMk id="45110" creationId="{FE8AA6C8-4D7C-EF4E-59E9-93DEF4D1732C}"/>
          </ac:spMkLst>
        </pc:spChg>
        <pc:spChg chg="add mod">
          <ac:chgData name="شادن القحطاني ID 443200677" userId="2d5f3d4d-8466-4aa1-ac8a-1cb60ed86c20" providerId="ADAL" clId="{F36EC7D7-806C-D249-9311-AD56BBBF4232}" dt="2023-06-18T16:55:58.963" v="1028" actId="207"/>
          <ac:spMkLst>
            <pc:docMk/>
            <pc:sldMk cId="0" sldId="322"/>
            <ac:spMk id="45112" creationId="{71D147B2-B9BD-F673-762A-C392E0287757}"/>
          </ac:spMkLst>
        </pc:spChg>
        <pc:spChg chg="add mod">
          <ac:chgData name="شادن القحطاني ID 443200677" userId="2d5f3d4d-8466-4aa1-ac8a-1cb60ed86c20" providerId="ADAL" clId="{F36EC7D7-806C-D249-9311-AD56BBBF4232}" dt="2023-06-18T16:57:17.006" v="1036" actId="207"/>
          <ac:spMkLst>
            <pc:docMk/>
            <pc:sldMk cId="0" sldId="322"/>
            <ac:spMk id="45114" creationId="{D050E083-FD8D-3C59-6485-09E9CD1FCA22}"/>
          </ac:spMkLst>
        </pc:spChg>
        <pc:inkChg chg="add del">
          <ac:chgData name="شادن القحطاني ID 443200677" userId="2d5f3d4d-8466-4aa1-ac8a-1cb60ed86c20" providerId="ADAL" clId="{F36EC7D7-806C-D249-9311-AD56BBBF4232}" dt="2023-06-18T16:51:16.876" v="924"/>
          <ac:inkMkLst>
            <pc:docMk/>
            <pc:sldMk cId="0" sldId="322"/>
            <ac:inkMk id="2" creationId="{A7BA3413-2D7B-52DD-60B2-6D7C8D175919}"/>
          </ac:inkMkLst>
        </pc:inkChg>
        <pc:inkChg chg="add del">
          <ac:chgData name="شادن القحطاني ID 443200677" userId="2d5f3d4d-8466-4aa1-ac8a-1cb60ed86c20" providerId="ADAL" clId="{F36EC7D7-806C-D249-9311-AD56BBBF4232}" dt="2023-06-18T16:51:16.876" v="924"/>
          <ac:inkMkLst>
            <pc:docMk/>
            <pc:sldMk cId="0" sldId="322"/>
            <ac:inkMk id="3" creationId="{0A8916D3-4273-1DD5-98A1-B5FA81CD6C3A}"/>
          </ac:inkMkLst>
        </pc:inkChg>
        <pc:inkChg chg="add del">
          <ac:chgData name="شادن القحطاني ID 443200677" userId="2d5f3d4d-8466-4aa1-ac8a-1cb60ed86c20" providerId="ADAL" clId="{F36EC7D7-806C-D249-9311-AD56BBBF4232}" dt="2023-06-18T16:51:16.876" v="924"/>
          <ac:inkMkLst>
            <pc:docMk/>
            <pc:sldMk cId="0" sldId="322"/>
            <ac:inkMk id="4" creationId="{CB1B0CD5-483B-3AB9-00C2-58E2730FA770}"/>
          </ac:inkMkLst>
        </pc:inkChg>
        <pc:inkChg chg="add del">
          <ac:chgData name="شادن القحطاني ID 443200677" userId="2d5f3d4d-8466-4aa1-ac8a-1cb60ed86c20" providerId="ADAL" clId="{F36EC7D7-806C-D249-9311-AD56BBBF4232}" dt="2023-06-18T16:51:16.876" v="924"/>
          <ac:inkMkLst>
            <pc:docMk/>
            <pc:sldMk cId="0" sldId="322"/>
            <ac:inkMk id="5" creationId="{B3808998-7CBC-61B9-9894-76EBEA3866D8}"/>
          </ac:inkMkLst>
        </pc:inkChg>
        <pc:inkChg chg="add del">
          <ac:chgData name="شادن القحطاني ID 443200677" userId="2d5f3d4d-8466-4aa1-ac8a-1cb60ed86c20" providerId="ADAL" clId="{F36EC7D7-806C-D249-9311-AD56BBBF4232}" dt="2023-06-18T16:51:16.876" v="924"/>
          <ac:inkMkLst>
            <pc:docMk/>
            <pc:sldMk cId="0" sldId="322"/>
            <ac:inkMk id="6" creationId="{729E51C3-086A-5ECB-40CA-01CD6A0F9DFA}"/>
          </ac:inkMkLst>
        </pc:inkChg>
        <pc:inkChg chg="add del">
          <ac:chgData name="شادن القحطاني ID 443200677" userId="2d5f3d4d-8466-4aa1-ac8a-1cb60ed86c20" providerId="ADAL" clId="{F36EC7D7-806C-D249-9311-AD56BBBF4232}" dt="2023-06-18T16:51:16.876" v="924"/>
          <ac:inkMkLst>
            <pc:docMk/>
            <pc:sldMk cId="0" sldId="322"/>
            <ac:inkMk id="9" creationId="{6008E8EC-F816-0869-4B8A-D305B661B14F}"/>
          </ac:inkMkLst>
        </pc:inkChg>
        <pc:inkChg chg="add del">
          <ac:chgData name="شادن القحطاني ID 443200677" userId="2d5f3d4d-8466-4aa1-ac8a-1cb60ed86c20" providerId="ADAL" clId="{F36EC7D7-806C-D249-9311-AD56BBBF4232}" dt="2023-06-18T16:51:16.876" v="924"/>
          <ac:inkMkLst>
            <pc:docMk/>
            <pc:sldMk cId="0" sldId="322"/>
            <ac:inkMk id="11" creationId="{5E9ACF1F-68C2-880F-8A92-20D376C61829}"/>
          </ac:inkMkLst>
        </pc:inkChg>
        <pc:inkChg chg="add del">
          <ac:chgData name="شادن القحطاني ID 443200677" userId="2d5f3d4d-8466-4aa1-ac8a-1cb60ed86c20" providerId="ADAL" clId="{F36EC7D7-806C-D249-9311-AD56BBBF4232}" dt="2023-06-18T16:51:16.876" v="924"/>
          <ac:inkMkLst>
            <pc:docMk/>
            <pc:sldMk cId="0" sldId="322"/>
            <ac:inkMk id="12" creationId="{F14EDC3B-385F-89A9-66FD-E7DBF33EAF80}"/>
          </ac:inkMkLst>
        </pc:inkChg>
        <pc:inkChg chg="add del">
          <ac:chgData name="شادن القحطاني ID 443200677" userId="2d5f3d4d-8466-4aa1-ac8a-1cb60ed86c20" providerId="ADAL" clId="{F36EC7D7-806C-D249-9311-AD56BBBF4232}" dt="2023-06-18T16:51:16.876" v="924"/>
          <ac:inkMkLst>
            <pc:docMk/>
            <pc:sldMk cId="0" sldId="322"/>
            <ac:inkMk id="13" creationId="{68E810AA-689E-ECE6-6BDB-5A43ADB9AA4B}"/>
          </ac:inkMkLst>
        </pc:inkChg>
        <pc:inkChg chg="add del">
          <ac:chgData name="شادن القحطاني ID 443200677" userId="2d5f3d4d-8466-4aa1-ac8a-1cb60ed86c20" providerId="ADAL" clId="{F36EC7D7-806C-D249-9311-AD56BBBF4232}" dt="2023-06-18T16:51:16.876" v="924"/>
          <ac:inkMkLst>
            <pc:docMk/>
            <pc:sldMk cId="0" sldId="322"/>
            <ac:inkMk id="14" creationId="{6B64271E-9D5C-E749-7654-965B05870590}"/>
          </ac:inkMkLst>
        </pc:inkChg>
        <pc:inkChg chg="add del">
          <ac:chgData name="شادن القحطاني ID 443200677" userId="2d5f3d4d-8466-4aa1-ac8a-1cb60ed86c20" providerId="ADAL" clId="{F36EC7D7-806C-D249-9311-AD56BBBF4232}" dt="2023-06-18T16:51:16.876" v="924"/>
          <ac:inkMkLst>
            <pc:docMk/>
            <pc:sldMk cId="0" sldId="322"/>
            <ac:inkMk id="15" creationId="{A3445E64-B914-146A-E2B2-1A3D2CD1D8A5}"/>
          </ac:inkMkLst>
        </pc:inkChg>
        <pc:inkChg chg="add del">
          <ac:chgData name="شادن القحطاني ID 443200677" userId="2d5f3d4d-8466-4aa1-ac8a-1cb60ed86c20" providerId="ADAL" clId="{F36EC7D7-806C-D249-9311-AD56BBBF4232}" dt="2023-06-18T16:51:16.876" v="924"/>
          <ac:inkMkLst>
            <pc:docMk/>
            <pc:sldMk cId="0" sldId="322"/>
            <ac:inkMk id="16" creationId="{E3FC066D-30DF-4774-5EC9-6C8D0BAF4930}"/>
          </ac:inkMkLst>
        </pc:inkChg>
        <pc:inkChg chg="add del">
          <ac:chgData name="شادن القحطاني ID 443200677" userId="2d5f3d4d-8466-4aa1-ac8a-1cb60ed86c20" providerId="ADAL" clId="{F36EC7D7-806C-D249-9311-AD56BBBF4232}" dt="2023-06-18T16:51:16.876" v="924"/>
          <ac:inkMkLst>
            <pc:docMk/>
            <pc:sldMk cId="0" sldId="322"/>
            <ac:inkMk id="17" creationId="{B360697B-33BE-C41D-2B7C-76D8AE134C0F}"/>
          </ac:inkMkLst>
        </pc:inkChg>
        <pc:inkChg chg="add reco">
          <ac:chgData name="شادن القحطاني ID 443200677" userId="2d5f3d4d-8466-4aa1-ac8a-1cb60ed86c20" providerId="ADAL" clId="{F36EC7D7-806C-D249-9311-AD56BBBF4232}" dt="2023-06-18T16:51:16.876" v="924"/>
          <ac:inkMkLst>
            <pc:docMk/>
            <pc:sldMk cId="0" sldId="322"/>
            <ac:inkMk id="18" creationId="{C87B603C-8F20-B7D8-54D3-D9FF8D45F983}"/>
          </ac:inkMkLst>
        </pc:inkChg>
        <pc:inkChg chg="add">
          <ac:chgData name="شادن القحطاني ID 443200677" userId="2d5f3d4d-8466-4aa1-ac8a-1cb60ed86c20" providerId="ADAL" clId="{F36EC7D7-806C-D249-9311-AD56BBBF4232}" dt="2023-06-18T16:51:28.306" v="925"/>
          <ac:inkMkLst>
            <pc:docMk/>
            <pc:sldMk cId="0" sldId="322"/>
            <ac:inkMk id="19" creationId="{1D296452-A186-96C0-2C3A-9E94493CF434}"/>
          </ac:inkMkLst>
        </pc:inkChg>
        <pc:inkChg chg="add del">
          <ac:chgData name="شادن القحطاني ID 443200677" userId="2d5f3d4d-8466-4aa1-ac8a-1cb60ed86c20" providerId="ADAL" clId="{F36EC7D7-806C-D249-9311-AD56BBBF4232}" dt="2023-06-18T16:51:44.844" v="933"/>
          <ac:inkMkLst>
            <pc:docMk/>
            <pc:sldMk cId="0" sldId="322"/>
            <ac:inkMk id="20" creationId="{6F07464D-97E6-3CA3-6A35-924B2026B9A2}"/>
          </ac:inkMkLst>
        </pc:inkChg>
        <pc:inkChg chg="add del">
          <ac:chgData name="شادن القحطاني ID 443200677" userId="2d5f3d4d-8466-4aa1-ac8a-1cb60ed86c20" providerId="ADAL" clId="{F36EC7D7-806C-D249-9311-AD56BBBF4232}" dt="2023-06-18T16:51:44.844" v="933"/>
          <ac:inkMkLst>
            <pc:docMk/>
            <pc:sldMk cId="0" sldId="322"/>
            <ac:inkMk id="21" creationId="{CD764F2D-9206-0B49-7DD2-BC54EB392154}"/>
          </ac:inkMkLst>
        </pc:inkChg>
        <pc:inkChg chg="add del">
          <ac:chgData name="شادن القحطاني ID 443200677" userId="2d5f3d4d-8466-4aa1-ac8a-1cb60ed86c20" providerId="ADAL" clId="{F36EC7D7-806C-D249-9311-AD56BBBF4232}" dt="2023-06-18T16:51:44.844" v="933"/>
          <ac:inkMkLst>
            <pc:docMk/>
            <pc:sldMk cId="0" sldId="322"/>
            <ac:inkMk id="22" creationId="{0ED3307F-74DD-9BC8-E754-2F17257C355E}"/>
          </ac:inkMkLst>
        </pc:inkChg>
        <pc:inkChg chg="add del">
          <ac:chgData name="شادن القحطاني ID 443200677" userId="2d5f3d4d-8466-4aa1-ac8a-1cb60ed86c20" providerId="ADAL" clId="{F36EC7D7-806C-D249-9311-AD56BBBF4232}" dt="2023-06-18T16:51:44.844" v="933"/>
          <ac:inkMkLst>
            <pc:docMk/>
            <pc:sldMk cId="0" sldId="322"/>
            <ac:inkMk id="23" creationId="{2235A512-8F78-7DD6-6B05-91C234778EB0}"/>
          </ac:inkMkLst>
        </pc:inkChg>
        <pc:inkChg chg="add del">
          <ac:chgData name="شادن القحطاني ID 443200677" userId="2d5f3d4d-8466-4aa1-ac8a-1cb60ed86c20" providerId="ADAL" clId="{F36EC7D7-806C-D249-9311-AD56BBBF4232}" dt="2023-06-18T16:51:44.844" v="933"/>
          <ac:inkMkLst>
            <pc:docMk/>
            <pc:sldMk cId="0" sldId="322"/>
            <ac:inkMk id="24" creationId="{8F335625-115A-869B-166B-9081DB3855F9}"/>
          </ac:inkMkLst>
        </pc:inkChg>
        <pc:inkChg chg="add del">
          <ac:chgData name="شادن القحطاني ID 443200677" userId="2d5f3d4d-8466-4aa1-ac8a-1cb60ed86c20" providerId="ADAL" clId="{F36EC7D7-806C-D249-9311-AD56BBBF4232}" dt="2023-06-18T16:51:44.844" v="933"/>
          <ac:inkMkLst>
            <pc:docMk/>
            <pc:sldMk cId="0" sldId="322"/>
            <ac:inkMk id="25" creationId="{0154A5D5-473C-FA00-E473-BD02EB86F6A4}"/>
          </ac:inkMkLst>
        </pc:inkChg>
        <pc:inkChg chg="add del">
          <ac:chgData name="شادن القحطاني ID 443200677" userId="2d5f3d4d-8466-4aa1-ac8a-1cb60ed86c20" providerId="ADAL" clId="{F36EC7D7-806C-D249-9311-AD56BBBF4232}" dt="2023-06-18T16:51:44.844" v="933"/>
          <ac:inkMkLst>
            <pc:docMk/>
            <pc:sldMk cId="0" sldId="322"/>
            <ac:inkMk id="26" creationId="{06EDC526-3537-C727-F53E-39236C5CB232}"/>
          </ac:inkMkLst>
        </pc:inkChg>
        <pc:inkChg chg="add reco">
          <ac:chgData name="شادن القحطاني ID 443200677" userId="2d5f3d4d-8466-4aa1-ac8a-1cb60ed86c20" providerId="ADAL" clId="{F36EC7D7-806C-D249-9311-AD56BBBF4232}" dt="2023-06-18T16:51:44.844" v="933"/>
          <ac:inkMkLst>
            <pc:docMk/>
            <pc:sldMk cId="0" sldId="322"/>
            <ac:inkMk id="27" creationId="{39A3D1FC-EA35-9691-D131-2D12BC923285}"/>
          </ac:inkMkLst>
        </pc:inkChg>
        <pc:inkChg chg="add del">
          <ac:chgData name="شادن القحطاني ID 443200677" userId="2d5f3d4d-8466-4aa1-ac8a-1cb60ed86c20" providerId="ADAL" clId="{F36EC7D7-806C-D249-9311-AD56BBBF4232}" dt="2023-06-18T16:51:49.720" v="941"/>
          <ac:inkMkLst>
            <pc:docMk/>
            <pc:sldMk cId="0" sldId="322"/>
            <ac:inkMk id="28" creationId="{AA4108DB-40FB-23AB-147E-4B1F56551244}"/>
          </ac:inkMkLst>
        </pc:inkChg>
        <pc:inkChg chg="add del">
          <ac:chgData name="شادن القحطاني ID 443200677" userId="2d5f3d4d-8466-4aa1-ac8a-1cb60ed86c20" providerId="ADAL" clId="{F36EC7D7-806C-D249-9311-AD56BBBF4232}" dt="2023-06-18T16:51:49.720" v="941"/>
          <ac:inkMkLst>
            <pc:docMk/>
            <pc:sldMk cId="0" sldId="322"/>
            <ac:inkMk id="29" creationId="{0240E556-7E9F-C4E1-94D3-ABCB944A5B3B}"/>
          </ac:inkMkLst>
        </pc:inkChg>
        <pc:inkChg chg="add del">
          <ac:chgData name="شادن القحطاني ID 443200677" userId="2d5f3d4d-8466-4aa1-ac8a-1cb60ed86c20" providerId="ADAL" clId="{F36EC7D7-806C-D249-9311-AD56BBBF4232}" dt="2023-06-18T16:51:49.720" v="941"/>
          <ac:inkMkLst>
            <pc:docMk/>
            <pc:sldMk cId="0" sldId="322"/>
            <ac:inkMk id="30" creationId="{988A90D5-01DD-FF80-37B5-F4C9DA405342}"/>
          </ac:inkMkLst>
        </pc:inkChg>
        <pc:inkChg chg="add del">
          <ac:chgData name="شادن القحطاني ID 443200677" userId="2d5f3d4d-8466-4aa1-ac8a-1cb60ed86c20" providerId="ADAL" clId="{F36EC7D7-806C-D249-9311-AD56BBBF4232}" dt="2023-06-18T16:51:49.720" v="941"/>
          <ac:inkMkLst>
            <pc:docMk/>
            <pc:sldMk cId="0" sldId="322"/>
            <ac:inkMk id="31" creationId="{BBE01A55-4921-F487-5F98-CF95C457DBB6}"/>
          </ac:inkMkLst>
        </pc:inkChg>
        <pc:inkChg chg="add del">
          <ac:chgData name="شادن القحطاني ID 443200677" userId="2d5f3d4d-8466-4aa1-ac8a-1cb60ed86c20" providerId="ADAL" clId="{F36EC7D7-806C-D249-9311-AD56BBBF4232}" dt="2023-06-18T16:51:49.720" v="941"/>
          <ac:inkMkLst>
            <pc:docMk/>
            <pc:sldMk cId="0" sldId="322"/>
            <ac:inkMk id="32" creationId="{3E7FE4CE-ACCB-953A-C5C4-6363ACED05EE}"/>
          </ac:inkMkLst>
        </pc:inkChg>
        <pc:inkChg chg="add del">
          <ac:chgData name="شادن القحطاني ID 443200677" userId="2d5f3d4d-8466-4aa1-ac8a-1cb60ed86c20" providerId="ADAL" clId="{F36EC7D7-806C-D249-9311-AD56BBBF4232}" dt="2023-06-18T16:51:49.720" v="941"/>
          <ac:inkMkLst>
            <pc:docMk/>
            <pc:sldMk cId="0" sldId="322"/>
            <ac:inkMk id="33" creationId="{DC446232-74E0-8415-2753-764AC0037A87}"/>
          </ac:inkMkLst>
        </pc:inkChg>
        <pc:inkChg chg="add del">
          <ac:chgData name="شادن القحطاني ID 443200677" userId="2d5f3d4d-8466-4aa1-ac8a-1cb60ed86c20" providerId="ADAL" clId="{F36EC7D7-806C-D249-9311-AD56BBBF4232}" dt="2023-06-18T16:51:49.720" v="941"/>
          <ac:inkMkLst>
            <pc:docMk/>
            <pc:sldMk cId="0" sldId="322"/>
            <ac:inkMk id="34" creationId="{20F6DD75-CB92-CEF6-493D-190DAFC843F3}"/>
          </ac:inkMkLst>
        </pc:inkChg>
        <pc:inkChg chg="add reco">
          <ac:chgData name="شادن القحطاني ID 443200677" userId="2d5f3d4d-8466-4aa1-ac8a-1cb60ed86c20" providerId="ADAL" clId="{F36EC7D7-806C-D249-9311-AD56BBBF4232}" dt="2023-06-18T16:51:49.720" v="941"/>
          <ac:inkMkLst>
            <pc:docMk/>
            <pc:sldMk cId="0" sldId="322"/>
            <ac:inkMk id="35" creationId="{30104FEB-2FEC-BDD3-BF09-2BEACE7BAEBC}"/>
          </ac:inkMkLst>
        </pc:inkChg>
        <pc:inkChg chg="add del">
          <ac:chgData name="شادن القحطاني ID 443200677" userId="2d5f3d4d-8466-4aa1-ac8a-1cb60ed86c20" providerId="ADAL" clId="{F36EC7D7-806C-D249-9311-AD56BBBF4232}" dt="2023-06-18T16:51:56.447" v="950"/>
          <ac:inkMkLst>
            <pc:docMk/>
            <pc:sldMk cId="0" sldId="322"/>
            <ac:inkMk id="36" creationId="{48FACAC6-1EF2-9998-008E-18681A9F9160}"/>
          </ac:inkMkLst>
        </pc:inkChg>
        <pc:inkChg chg="add del">
          <ac:chgData name="شادن القحطاني ID 443200677" userId="2d5f3d4d-8466-4aa1-ac8a-1cb60ed86c20" providerId="ADAL" clId="{F36EC7D7-806C-D249-9311-AD56BBBF4232}" dt="2023-06-18T16:51:56.447" v="950"/>
          <ac:inkMkLst>
            <pc:docMk/>
            <pc:sldMk cId="0" sldId="322"/>
            <ac:inkMk id="37" creationId="{2C48571C-014C-3FD0-3348-088B55C5577D}"/>
          </ac:inkMkLst>
        </pc:inkChg>
        <pc:inkChg chg="add del">
          <ac:chgData name="شادن القحطاني ID 443200677" userId="2d5f3d4d-8466-4aa1-ac8a-1cb60ed86c20" providerId="ADAL" clId="{F36EC7D7-806C-D249-9311-AD56BBBF4232}" dt="2023-06-18T16:51:56.447" v="950"/>
          <ac:inkMkLst>
            <pc:docMk/>
            <pc:sldMk cId="0" sldId="322"/>
            <ac:inkMk id="38" creationId="{73E8FBB5-01B3-0C2A-A3C6-10EA2123EA3E}"/>
          </ac:inkMkLst>
        </pc:inkChg>
        <pc:inkChg chg="add del">
          <ac:chgData name="شادن القحطاني ID 443200677" userId="2d5f3d4d-8466-4aa1-ac8a-1cb60ed86c20" providerId="ADAL" clId="{F36EC7D7-806C-D249-9311-AD56BBBF4232}" dt="2023-06-18T16:51:56.447" v="950"/>
          <ac:inkMkLst>
            <pc:docMk/>
            <pc:sldMk cId="0" sldId="322"/>
            <ac:inkMk id="39" creationId="{2A4911EF-2DF4-1FE3-1F68-3A725A5247EE}"/>
          </ac:inkMkLst>
        </pc:inkChg>
        <pc:inkChg chg="add del">
          <ac:chgData name="شادن القحطاني ID 443200677" userId="2d5f3d4d-8466-4aa1-ac8a-1cb60ed86c20" providerId="ADAL" clId="{F36EC7D7-806C-D249-9311-AD56BBBF4232}" dt="2023-06-18T16:51:56.447" v="950"/>
          <ac:inkMkLst>
            <pc:docMk/>
            <pc:sldMk cId="0" sldId="322"/>
            <ac:inkMk id="40" creationId="{49DECD0D-4DC1-EB18-D33C-9249E8F9F73E}"/>
          </ac:inkMkLst>
        </pc:inkChg>
        <pc:inkChg chg="add del">
          <ac:chgData name="شادن القحطاني ID 443200677" userId="2d5f3d4d-8466-4aa1-ac8a-1cb60ed86c20" providerId="ADAL" clId="{F36EC7D7-806C-D249-9311-AD56BBBF4232}" dt="2023-06-18T16:51:56.447" v="950"/>
          <ac:inkMkLst>
            <pc:docMk/>
            <pc:sldMk cId="0" sldId="322"/>
            <ac:inkMk id="41" creationId="{AB772C5D-CC72-8F6F-D9C7-0267207F473C}"/>
          </ac:inkMkLst>
        </pc:inkChg>
        <pc:inkChg chg="add del">
          <ac:chgData name="شادن القحطاني ID 443200677" userId="2d5f3d4d-8466-4aa1-ac8a-1cb60ed86c20" providerId="ADAL" clId="{F36EC7D7-806C-D249-9311-AD56BBBF4232}" dt="2023-06-18T16:51:56.447" v="950"/>
          <ac:inkMkLst>
            <pc:docMk/>
            <pc:sldMk cId="0" sldId="322"/>
            <ac:inkMk id="42" creationId="{48826C50-2D01-4674-D237-61EFC0D802D4}"/>
          </ac:inkMkLst>
        </pc:inkChg>
        <pc:inkChg chg="add del">
          <ac:chgData name="شادن القحطاني ID 443200677" userId="2d5f3d4d-8466-4aa1-ac8a-1cb60ed86c20" providerId="ADAL" clId="{F36EC7D7-806C-D249-9311-AD56BBBF4232}" dt="2023-06-18T16:51:56.447" v="950"/>
          <ac:inkMkLst>
            <pc:docMk/>
            <pc:sldMk cId="0" sldId="322"/>
            <ac:inkMk id="43" creationId="{A6936784-1C9A-64D9-4EC7-10AC65EEE20A}"/>
          </ac:inkMkLst>
        </pc:inkChg>
        <pc:inkChg chg="add reco">
          <ac:chgData name="شادن القحطاني ID 443200677" userId="2d5f3d4d-8466-4aa1-ac8a-1cb60ed86c20" providerId="ADAL" clId="{F36EC7D7-806C-D249-9311-AD56BBBF4232}" dt="2023-06-18T16:51:56.447" v="950"/>
          <ac:inkMkLst>
            <pc:docMk/>
            <pc:sldMk cId="0" sldId="322"/>
            <ac:inkMk id="44" creationId="{F24B6364-3307-615D-7EA3-39962FC2E471}"/>
          </ac:inkMkLst>
        </pc:inkChg>
        <pc:inkChg chg="add del">
          <ac:chgData name="شادن القحطاني ID 443200677" userId="2d5f3d4d-8466-4aa1-ac8a-1cb60ed86c20" providerId="ADAL" clId="{F36EC7D7-806C-D249-9311-AD56BBBF4232}" dt="2023-06-18T16:52:02.367" v="956"/>
          <ac:inkMkLst>
            <pc:docMk/>
            <pc:sldMk cId="0" sldId="322"/>
            <ac:inkMk id="45" creationId="{C49A1DEE-5670-2592-1622-45847213A442}"/>
          </ac:inkMkLst>
        </pc:inkChg>
        <pc:inkChg chg="add del">
          <ac:chgData name="شادن القحطاني ID 443200677" userId="2d5f3d4d-8466-4aa1-ac8a-1cb60ed86c20" providerId="ADAL" clId="{F36EC7D7-806C-D249-9311-AD56BBBF4232}" dt="2023-06-18T16:52:02.367" v="956"/>
          <ac:inkMkLst>
            <pc:docMk/>
            <pc:sldMk cId="0" sldId="322"/>
            <ac:inkMk id="46" creationId="{2ECF70EB-2F59-72A4-D2F3-45E3A8449015}"/>
          </ac:inkMkLst>
        </pc:inkChg>
        <pc:inkChg chg="add del">
          <ac:chgData name="شادن القحطاني ID 443200677" userId="2d5f3d4d-8466-4aa1-ac8a-1cb60ed86c20" providerId="ADAL" clId="{F36EC7D7-806C-D249-9311-AD56BBBF4232}" dt="2023-06-18T16:52:02.367" v="956"/>
          <ac:inkMkLst>
            <pc:docMk/>
            <pc:sldMk cId="0" sldId="322"/>
            <ac:inkMk id="47" creationId="{48A2D187-4659-DA5D-8F58-C03FEF3A5583}"/>
          </ac:inkMkLst>
        </pc:inkChg>
        <pc:inkChg chg="add del">
          <ac:chgData name="شادن القحطاني ID 443200677" userId="2d5f3d4d-8466-4aa1-ac8a-1cb60ed86c20" providerId="ADAL" clId="{F36EC7D7-806C-D249-9311-AD56BBBF4232}" dt="2023-06-18T16:52:02.367" v="956"/>
          <ac:inkMkLst>
            <pc:docMk/>
            <pc:sldMk cId="0" sldId="322"/>
            <ac:inkMk id="48" creationId="{9CE13D26-45E4-EBA5-1150-E5198973AD46}"/>
          </ac:inkMkLst>
        </pc:inkChg>
        <pc:inkChg chg="add del">
          <ac:chgData name="شادن القحطاني ID 443200677" userId="2d5f3d4d-8466-4aa1-ac8a-1cb60ed86c20" providerId="ADAL" clId="{F36EC7D7-806C-D249-9311-AD56BBBF4232}" dt="2023-06-18T16:52:02.367" v="956"/>
          <ac:inkMkLst>
            <pc:docMk/>
            <pc:sldMk cId="0" sldId="322"/>
            <ac:inkMk id="49" creationId="{D4ABCB63-EEE2-5EA5-7E9F-83C80B495D74}"/>
          </ac:inkMkLst>
        </pc:inkChg>
        <pc:inkChg chg="add reco">
          <ac:chgData name="شادن القحطاني ID 443200677" userId="2d5f3d4d-8466-4aa1-ac8a-1cb60ed86c20" providerId="ADAL" clId="{F36EC7D7-806C-D249-9311-AD56BBBF4232}" dt="2023-06-18T16:52:02.367" v="956"/>
          <ac:inkMkLst>
            <pc:docMk/>
            <pc:sldMk cId="0" sldId="322"/>
            <ac:inkMk id="50" creationId="{79941D5B-BD61-7177-0891-36C50C9AEE9F}"/>
          </ac:inkMkLst>
        </pc:inkChg>
        <pc:inkChg chg="add del">
          <ac:chgData name="شادن القحطاني ID 443200677" userId="2d5f3d4d-8466-4aa1-ac8a-1cb60ed86c20" providerId="ADAL" clId="{F36EC7D7-806C-D249-9311-AD56BBBF4232}" dt="2023-06-18T16:52:06.123" v="964"/>
          <ac:inkMkLst>
            <pc:docMk/>
            <pc:sldMk cId="0" sldId="322"/>
            <ac:inkMk id="51" creationId="{EDDCB33F-DD0D-8438-2308-03DA3FC97E35}"/>
          </ac:inkMkLst>
        </pc:inkChg>
        <pc:inkChg chg="add del">
          <ac:chgData name="شادن القحطاني ID 443200677" userId="2d5f3d4d-8466-4aa1-ac8a-1cb60ed86c20" providerId="ADAL" clId="{F36EC7D7-806C-D249-9311-AD56BBBF4232}" dt="2023-06-18T16:52:06.123" v="964"/>
          <ac:inkMkLst>
            <pc:docMk/>
            <pc:sldMk cId="0" sldId="322"/>
            <ac:inkMk id="52" creationId="{7F609450-6F0B-EFBA-3A2C-9CAAB170EA48}"/>
          </ac:inkMkLst>
        </pc:inkChg>
        <pc:inkChg chg="add del">
          <ac:chgData name="شادن القحطاني ID 443200677" userId="2d5f3d4d-8466-4aa1-ac8a-1cb60ed86c20" providerId="ADAL" clId="{F36EC7D7-806C-D249-9311-AD56BBBF4232}" dt="2023-06-18T16:52:06.123" v="964"/>
          <ac:inkMkLst>
            <pc:docMk/>
            <pc:sldMk cId="0" sldId="322"/>
            <ac:inkMk id="53" creationId="{2A1D33F4-9224-1C4F-BCA9-2094E1328AE3}"/>
          </ac:inkMkLst>
        </pc:inkChg>
        <pc:inkChg chg="add del">
          <ac:chgData name="شادن القحطاني ID 443200677" userId="2d5f3d4d-8466-4aa1-ac8a-1cb60ed86c20" providerId="ADAL" clId="{F36EC7D7-806C-D249-9311-AD56BBBF4232}" dt="2023-06-18T16:52:06.123" v="964"/>
          <ac:inkMkLst>
            <pc:docMk/>
            <pc:sldMk cId="0" sldId="322"/>
            <ac:inkMk id="54" creationId="{603ED451-2FF7-C5F5-A504-42A4E32166C4}"/>
          </ac:inkMkLst>
        </pc:inkChg>
        <pc:inkChg chg="add del">
          <ac:chgData name="شادن القحطاني ID 443200677" userId="2d5f3d4d-8466-4aa1-ac8a-1cb60ed86c20" providerId="ADAL" clId="{F36EC7D7-806C-D249-9311-AD56BBBF4232}" dt="2023-06-18T16:52:06.123" v="964"/>
          <ac:inkMkLst>
            <pc:docMk/>
            <pc:sldMk cId="0" sldId="322"/>
            <ac:inkMk id="55" creationId="{A553F84B-1500-67A9-23EA-EC170D676081}"/>
          </ac:inkMkLst>
        </pc:inkChg>
        <pc:inkChg chg="add del">
          <ac:chgData name="شادن القحطاني ID 443200677" userId="2d5f3d4d-8466-4aa1-ac8a-1cb60ed86c20" providerId="ADAL" clId="{F36EC7D7-806C-D249-9311-AD56BBBF4232}" dt="2023-06-18T16:52:06.123" v="964"/>
          <ac:inkMkLst>
            <pc:docMk/>
            <pc:sldMk cId="0" sldId="322"/>
            <ac:inkMk id="56" creationId="{AD664C59-D1C0-35E1-FFE8-3A752EC1E43E}"/>
          </ac:inkMkLst>
        </pc:inkChg>
        <pc:inkChg chg="add del">
          <ac:chgData name="شادن القحطاني ID 443200677" userId="2d5f3d4d-8466-4aa1-ac8a-1cb60ed86c20" providerId="ADAL" clId="{F36EC7D7-806C-D249-9311-AD56BBBF4232}" dt="2023-06-18T16:52:06.123" v="964"/>
          <ac:inkMkLst>
            <pc:docMk/>
            <pc:sldMk cId="0" sldId="322"/>
            <ac:inkMk id="57" creationId="{2A9E4C5B-BD9F-1656-441D-167DA94126B2}"/>
          </ac:inkMkLst>
        </pc:inkChg>
        <pc:inkChg chg="add reco">
          <ac:chgData name="شادن القحطاني ID 443200677" userId="2d5f3d4d-8466-4aa1-ac8a-1cb60ed86c20" providerId="ADAL" clId="{F36EC7D7-806C-D249-9311-AD56BBBF4232}" dt="2023-06-18T16:52:06.123" v="964"/>
          <ac:inkMkLst>
            <pc:docMk/>
            <pc:sldMk cId="0" sldId="322"/>
            <ac:inkMk id="58" creationId="{7CBE00E9-42CD-B2F4-3210-099A30084A53}"/>
          </ac:inkMkLst>
        </pc:inkChg>
        <pc:inkChg chg="add del">
          <ac:chgData name="شادن القحطاني ID 443200677" userId="2d5f3d4d-8466-4aa1-ac8a-1cb60ed86c20" providerId="ADAL" clId="{F36EC7D7-806C-D249-9311-AD56BBBF4232}" dt="2023-06-18T16:52:13.323" v="971"/>
          <ac:inkMkLst>
            <pc:docMk/>
            <pc:sldMk cId="0" sldId="322"/>
            <ac:inkMk id="59" creationId="{FF5FE671-A7A4-196D-BDEF-F2FFB8D5E3A9}"/>
          </ac:inkMkLst>
        </pc:inkChg>
        <pc:inkChg chg="add del">
          <ac:chgData name="شادن القحطاني ID 443200677" userId="2d5f3d4d-8466-4aa1-ac8a-1cb60ed86c20" providerId="ADAL" clId="{F36EC7D7-806C-D249-9311-AD56BBBF4232}" dt="2023-06-18T16:52:13.323" v="971"/>
          <ac:inkMkLst>
            <pc:docMk/>
            <pc:sldMk cId="0" sldId="322"/>
            <ac:inkMk id="60" creationId="{AE1457EF-4148-EB74-9989-C34CE53254D7}"/>
          </ac:inkMkLst>
        </pc:inkChg>
        <pc:inkChg chg="add del">
          <ac:chgData name="شادن القحطاني ID 443200677" userId="2d5f3d4d-8466-4aa1-ac8a-1cb60ed86c20" providerId="ADAL" clId="{F36EC7D7-806C-D249-9311-AD56BBBF4232}" dt="2023-06-18T16:52:13.323" v="971"/>
          <ac:inkMkLst>
            <pc:docMk/>
            <pc:sldMk cId="0" sldId="322"/>
            <ac:inkMk id="61" creationId="{6B1C0A17-B687-7520-29A0-B8D1AA4D00C1}"/>
          </ac:inkMkLst>
        </pc:inkChg>
        <pc:inkChg chg="add del">
          <ac:chgData name="شادن القحطاني ID 443200677" userId="2d5f3d4d-8466-4aa1-ac8a-1cb60ed86c20" providerId="ADAL" clId="{F36EC7D7-806C-D249-9311-AD56BBBF4232}" dt="2023-06-18T16:52:13.323" v="971"/>
          <ac:inkMkLst>
            <pc:docMk/>
            <pc:sldMk cId="0" sldId="322"/>
            <ac:inkMk id="62" creationId="{EEF62156-2E86-C96F-792E-B33805BEAA43}"/>
          </ac:inkMkLst>
        </pc:inkChg>
        <pc:inkChg chg="add del">
          <ac:chgData name="شادن القحطاني ID 443200677" userId="2d5f3d4d-8466-4aa1-ac8a-1cb60ed86c20" providerId="ADAL" clId="{F36EC7D7-806C-D249-9311-AD56BBBF4232}" dt="2023-06-18T16:52:13.323" v="971"/>
          <ac:inkMkLst>
            <pc:docMk/>
            <pc:sldMk cId="0" sldId="322"/>
            <ac:inkMk id="63" creationId="{37A6C0A7-C113-A9BF-F64F-4DDD511D4A24}"/>
          </ac:inkMkLst>
        </pc:inkChg>
        <pc:inkChg chg="add del">
          <ac:chgData name="شادن القحطاني ID 443200677" userId="2d5f3d4d-8466-4aa1-ac8a-1cb60ed86c20" providerId="ADAL" clId="{F36EC7D7-806C-D249-9311-AD56BBBF4232}" dt="2023-06-18T16:52:13.323" v="971"/>
          <ac:inkMkLst>
            <pc:docMk/>
            <pc:sldMk cId="0" sldId="322"/>
            <ac:inkMk id="45056" creationId="{4BCBA18E-5419-76F8-D84C-62BF4FA364F8}"/>
          </ac:inkMkLst>
        </pc:inkChg>
        <pc:inkChg chg="add reco">
          <ac:chgData name="شادن القحطاني ID 443200677" userId="2d5f3d4d-8466-4aa1-ac8a-1cb60ed86c20" providerId="ADAL" clId="{F36EC7D7-806C-D249-9311-AD56BBBF4232}" dt="2023-06-18T16:52:13.323" v="971"/>
          <ac:inkMkLst>
            <pc:docMk/>
            <pc:sldMk cId="0" sldId="322"/>
            <ac:inkMk id="45057" creationId="{CE0E68F6-C093-CE64-4333-CF7B815639A6}"/>
          </ac:inkMkLst>
        </pc:inkChg>
        <pc:inkChg chg="add del">
          <ac:chgData name="شادن القحطاني ID 443200677" userId="2d5f3d4d-8466-4aa1-ac8a-1cb60ed86c20" providerId="ADAL" clId="{F36EC7D7-806C-D249-9311-AD56BBBF4232}" dt="2023-06-18T16:52:17.659" v="978"/>
          <ac:inkMkLst>
            <pc:docMk/>
            <pc:sldMk cId="0" sldId="322"/>
            <ac:inkMk id="45058" creationId="{47A40C29-8720-8806-695A-ABECE0DCC67A}"/>
          </ac:inkMkLst>
        </pc:inkChg>
        <pc:inkChg chg="add del">
          <ac:chgData name="شادن القحطاني ID 443200677" userId="2d5f3d4d-8466-4aa1-ac8a-1cb60ed86c20" providerId="ADAL" clId="{F36EC7D7-806C-D249-9311-AD56BBBF4232}" dt="2023-06-18T16:52:17.659" v="978"/>
          <ac:inkMkLst>
            <pc:docMk/>
            <pc:sldMk cId="0" sldId="322"/>
            <ac:inkMk id="45059" creationId="{EF4640D0-AD4B-1ED5-92F6-A0700DDE3F60}"/>
          </ac:inkMkLst>
        </pc:inkChg>
        <pc:inkChg chg="add del">
          <ac:chgData name="شادن القحطاني ID 443200677" userId="2d5f3d4d-8466-4aa1-ac8a-1cb60ed86c20" providerId="ADAL" clId="{F36EC7D7-806C-D249-9311-AD56BBBF4232}" dt="2023-06-18T16:52:17.659" v="978"/>
          <ac:inkMkLst>
            <pc:docMk/>
            <pc:sldMk cId="0" sldId="322"/>
            <ac:inkMk id="45060" creationId="{92816455-2D9A-91DB-0C4D-C67B4A27F0F3}"/>
          </ac:inkMkLst>
        </pc:inkChg>
        <pc:inkChg chg="add del">
          <ac:chgData name="شادن القحطاني ID 443200677" userId="2d5f3d4d-8466-4aa1-ac8a-1cb60ed86c20" providerId="ADAL" clId="{F36EC7D7-806C-D249-9311-AD56BBBF4232}" dt="2023-06-18T16:52:17.659" v="978"/>
          <ac:inkMkLst>
            <pc:docMk/>
            <pc:sldMk cId="0" sldId="322"/>
            <ac:inkMk id="45061" creationId="{0D085D7F-036F-D2D1-1570-733BC29478C6}"/>
          </ac:inkMkLst>
        </pc:inkChg>
        <pc:inkChg chg="add del">
          <ac:chgData name="شادن القحطاني ID 443200677" userId="2d5f3d4d-8466-4aa1-ac8a-1cb60ed86c20" providerId="ADAL" clId="{F36EC7D7-806C-D249-9311-AD56BBBF4232}" dt="2023-06-18T16:52:17.659" v="978"/>
          <ac:inkMkLst>
            <pc:docMk/>
            <pc:sldMk cId="0" sldId="322"/>
            <ac:inkMk id="45062" creationId="{EE9963E6-CB20-5E50-EEDE-77982A490FEF}"/>
          </ac:inkMkLst>
        </pc:inkChg>
        <pc:inkChg chg="add del">
          <ac:chgData name="شادن القحطاني ID 443200677" userId="2d5f3d4d-8466-4aa1-ac8a-1cb60ed86c20" providerId="ADAL" clId="{F36EC7D7-806C-D249-9311-AD56BBBF4232}" dt="2023-06-18T16:52:17.659" v="978"/>
          <ac:inkMkLst>
            <pc:docMk/>
            <pc:sldMk cId="0" sldId="322"/>
            <ac:inkMk id="45063" creationId="{4E4DEAC9-B4A5-ED45-B272-217ABA976360}"/>
          </ac:inkMkLst>
        </pc:inkChg>
        <pc:inkChg chg="add reco">
          <ac:chgData name="شادن القحطاني ID 443200677" userId="2d5f3d4d-8466-4aa1-ac8a-1cb60ed86c20" providerId="ADAL" clId="{F36EC7D7-806C-D249-9311-AD56BBBF4232}" dt="2023-06-18T16:52:17.659" v="978"/>
          <ac:inkMkLst>
            <pc:docMk/>
            <pc:sldMk cId="0" sldId="322"/>
            <ac:inkMk id="45066" creationId="{C07F2856-6A97-AB4D-2728-9C8D074DA864}"/>
          </ac:inkMkLst>
        </pc:inkChg>
        <pc:inkChg chg="add del">
          <ac:chgData name="شادن القحطاني ID 443200677" userId="2d5f3d4d-8466-4aa1-ac8a-1cb60ed86c20" providerId="ADAL" clId="{F36EC7D7-806C-D249-9311-AD56BBBF4232}" dt="2023-06-18T16:52:30.038" v="985"/>
          <ac:inkMkLst>
            <pc:docMk/>
            <pc:sldMk cId="0" sldId="322"/>
            <ac:inkMk id="45067" creationId="{6A681334-B5A8-4CC4-DA01-6BC5943A9CA5}"/>
          </ac:inkMkLst>
        </pc:inkChg>
        <pc:inkChg chg="add del">
          <ac:chgData name="شادن القحطاني ID 443200677" userId="2d5f3d4d-8466-4aa1-ac8a-1cb60ed86c20" providerId="ADAL" clId="{F36EC7D7-806C-D249-9311-AD56BBBF4232}" dt="2023-06-18T16:52:30.038" v="985"/>
          <ac:inkMkLst>
            <pc:docMk/>
            <pc:sldMk cId="0" sldId="322"/>
            <ac:inkMk id="45068" creationId="{44FAF81F-09B3-4C16-EB4A-BB6DBDF13828}"/>
          </ac:inkMkLst>
        </pc:inkChg>
        <pc:inkChg chg="add del">
          <ac:chgData name="شادن القحطاني ID 443200677" userId="2d5f3d4d-8466-4aa1-ac8a-1cb60ed86c20" providerId="ADAL" clId="{F36EC7D7-806C-D249-9311-AD56BBBF4232}" dt="2023-06-18T16:52:30.038" v="985"/>
          <ac:inkMkLst>
            <pc:docMk/>
            <pc:sldMk cId="0" sldId="322"/>
            <ac:inkMk id="45069" creationId="{A8C5F525-A85F-0D0B-3705-E47677047FC1}"/>
          </ac:inkMkLst>
        </pc:inkChg>
        <pc:inkChg chg="add del">
          <ac:chgData name="شادن القحطاني ID 443200677" userId="2d5f3d4d-8466-4aa1-ac8a-1cb60ed86c20" providerId="ADAL" clId="{F36EC7D7-806C-D249-9311-AD56BBBF4232}" dt="2023-06-18T16:52:30.038" v="985"/>
          <ac:inkMkLst>
            <pc:docMk/>
            <pc:sldMk cId="0" sldId="322"/>
            <ac:inkMk id="45070" creationId="{5088E383-D426-F076-2218-81527EE8509D}"/>
          </ac:inkMkLst>
        </pc:inkChg>
        <pc:inkChg chg="add del">
          <ac:chgData name="شادن القحطاني ID 443200677" userId="2d5f3d4d-8466-4aa1-ac8a-1cb60ed86c20" providerId="ADAL" clId="{F36EC7D7-806C-D249-9311-AD56BBBF4232}" dt="2023-06-18T16:52:30.038" v="985"/>
          <ac:inkMkLst>
            <pc:docMk/>
            <pc:sldMk cId="0" sldId="322"/>
            <ac:inkMk id="45071" creationId="{DD42280B-86D2-05DD-01DB-EADDB531C8C4}"/>
          </ac:inkMkLst>
        </pc:inkChg>
        <pc:inkChg chg="add del">
          <ac:chgData name="شادن القحطاني ID 443200677" userId="2d5f3d4d-8466-4aa1-ac8a-1cb60ed86c20" providerId="ADAL" clId="{F36EC7D7-806C-D249-9311-AD56BBBF4232}" dt="2023-06-18T16:52:30.038" v="985"/>
          <ac:inkMkLst>
            <pc:docMk/>
            <pc:sldMk cId="0" sldId="322"/>
            <ac:inkMk id="45072" creationId="{AA71C365-5459-0EB2-C07A-C3AEB0FDF74F}"/>
          </ac:inkMkLst>
        </pc:inkChg>
        <pc:inkChg chg="add reco">
          <ac:chgData name="شادن القحطاني ID 443200677" userId="2d5f3d4d-8466-4aa1-ac8a-1cb60ed86c20" providerId="ADAL" clId="{F36EC7D7-806C-D249-9311-AD56BBBF4232}" dt="2023-06-18T16:52:30.038" v="985"/>
          <ac:inkMkLst>
            <pc:docMk/>
            <pc:sldMk cId="0" sldId="322"/>
            <ac:inkMk id="45073" creationId="{EF85D9E0-772B-C7AD-714F-AF3290B29292}"/>
          </ac:inkMkLst>
        </pc:inkChg>
        <pc:inkChg chg="add del">
          <ac:chgData name="شادن القحطاني ID 443200677" userId="2d5f3d4d-8466-4aa1-ac8a-1cb60ed86c20" providerId="ADAL" clId="{F36EC7D7-806C-D249-9311-AD56BBBF4232}" dt="2023-06-18T16:52:36.994" v="998"/>
          <ac:inkMkLst>
            <pc:docMk/>
            <pc:sldMk cId="0" sldId="322"/>
            <ac:inkMk id="45074" creationId="{42050E5A-12BE-3799-5BC7-D70C52AE51A0}"/>
          </ac:inkMkLst>
        </pc:inkChg>
        <pc:inkChg chg="add del">
          <ac:chgData name="شادن القحطاني ID 443200677" userId="2d5f3d4d-8466-4aa1-ac8a-1cb60ed86c20" providerId="ADAL" clId="{F36EC7D7-806C-D249-9311-AD56BBBF4232}" dt="2023-06-18T16:52:36.994" v="998"/>
          <ac:inkMkLst>
            <pc:docMk/>
            <pc:sldMk cId="0" sldId="322"/>
            <ac:inkMk id="45075" creationId="{D6E6E459-D4F2-0740-FD8E-0175AAC3F1E6}"/>
          </ac:inkMkLst>
        </pc:inkChg>
        <pc:inkChg chg="add del">
          <ac:chgData name="شادن القحطاني ID 443200677" userId="2d5f3d4d-8466-4aa1-ac8a-1cb60ed86c20" providerId="ADAL" clId="{F36EC7D7-806C-D249-9311-AD56BBBF4232}" dt="2023-06-18T16:52:36.994" v="998"/>
          <ac:inkMkLst>
            <pc:docMk/>
            <pc:sldMk cId="0" sldId="322"/>
            <ac:inkMk id="45076" creationId="{F9E8D29D-B8D6-E8B7-CDBB-11B3855A276B}"/>
          </ac:inkMkLst>
        </pc:inkChg>
        <pc:inkChg chg="add del">
          <ac:chgData name="شادن القحطاني ID 443200677" userId="2d5f3d4d-8466-4aa1-ac8a-1cb60ed86c20" providerId="ADAL" clId="{F36EC7D7-806C-D249-9311-AD56BBBF4232}" dt="2023-06-18T16:52:36.994" v="998"/>
          <ac:inkMkLst>
            <pc:docMk/>
            <pc:sldMk cId="0" sldId="322"/>
            <ac:inkMk id="45077" creationId="{E132F061-0D19-8C35-EF9F-052ABC03CDE1}"/>
          </ac:inkMkLst>
        </pc:inkChg>
        <pc:inkChg chg="add del">
          <ac:chgData name="شادن القحطاني ID 443200677" userId="2d5f3d4d-8466-4aa1-ac8a-1cb60ed86c20" providerId="ADAL" clId="{F36EC7D7-806C-D249-9311-AD56BBBF4232}" dt="2023-06-18T16:52:36.994" v="998"/>
          <ac:inkMkLst>
            <pc:docMk/>
            <pc:sldMk cId="0" sldId="322"/>
            <ac:inkMk id="45078" creationId="{196CEE23-C954-7E99-9DCE-CC839207D745}"/>
          </ac:inkMkLst>
        </pc:inkChg>
        <pc:inkChg chg="add del">
          <ac:chgData name="شادن القحطاني ID 443200677" userId="2d5f3d4d-8466-4aa1-ac8a-1cb60ed86c20" providerId="ADAL" clId="{F36EC7D7-806C-D249-9311-AD56BBBF4232}" dt="2023-06-18T16:52:36.994" v="998"/>
          <ac:inkMkLst>
            <pc:docMk/>
            <pc:sldMk cId="0" sldId="322"/>
            <ac:inkMk id="45079" creationId="{D4F5DCDB-610F-877E-08E5-8356BFF706B1}"/>
          </ac:inkMkLst>
        </pc:inkChg>
        <pc:inkChg chg="add del">
          <ac:chgData name="شادن القحطاني ID 443200677" userId="2d5f3d4d-8466-4aa1-ac8a-1cb60ed86c20" providerId="ADAL" clId="{F36EC7D7-806C-D249-9311-AD56BBBF4232}" dt="2023-06-18T16:52:36.994" v="998"/>
          <ac:inkMkLst>
            <pc:docMk/>
            <pc:sldMk cId="0" sldId="322"/>
            <ac:inkMk id="45080" creationId="{BD79BC86-B254-06C1-B7C8-D2EC3B401594}"/>
          </ac:inkMkLst>
        </pc:inkChg>
        <pc:inkChg chg="add del">
          <ac:chgData name="شادن القحطاني ID 443200677" userId="2d5f3d4d-8466-4aa1-ac8a-1cb60ed86c20" providerId="ADAL" clId="{F36EC7D7-806C-D249-9311-AD56BBBF4232}" dt="2023-06-18T16:52:36.994" v="998"/>
          <ac:inkMkLst>
            <pc:docMk/>
            <pc:sldMk cId="0" sldId="322"/>
            <ac:inkMk id="45081" creationId="{B1C33789-5FFD-66B9-55B2-457DD260B6FE}"/>
          </ac:inkMkLst>
        </pc:inkChg>
        <pc:inkChg chg="add del">
          <ac:chgData name="شادن القحطاني ID 443200677" userId="2d5f3d4d-8466-4aa1-ac8a-1cb60ed86c20" providerId="ADAL" clId="{F36EC7D7-806C-D249-9311-AD56BBBF4232}" dt="2023-06-18T16:52:36.994" v="998"/>
          <ac:inkMkLst>
            <pc:docMk/>
            <pc:sldMk cId="0" sldId="322"/>
            <ac:inkMk id="45082" creationId="{E7963330-B4B0-3EBE-CB70-7B977FDCBE4C}"/>
          </ac:inkMkLst>
        </pc:inkChg>
        <pc:inkChg chg="add del">
          <ac:chgData name="شادن القحطاني ID 443200677" userId="2d5f3d4d-8466-4aa1-ac8a-1cb60ed86c20" providerId="ADAL" clId="{F36EC7D7-806C-D249-9311-AD56BBBF4232}" dt="2023-06-18T16:52:36.994" v="998"/>
          <ac:inkMkLst>
            <pc:docMk/>
            <pc:sldMk cId="0" sldId="322"/>
            <ac:inkMk id="45083" creationId="{C550C666-946E-7642-C14A-47265C35871A}"/>
          </ac:inkMkLst>
        </pc:inkChg>
        <pc:inkChg chg="add del">
          <ac:chgData name="شادن القحطاني ID 443200677" userId="2d5f3d4d-8466-4aa1-ac8a-1cb60ed86c20" providerId="ADAL" clId="{F36EC7D7-806C-D249-9311-AD56BBBF4232}" dt="2023-06-18T16:52:36.994" v="998"/>
          <ac:inkMkLst>
            <pc:docMk/>
            <pc:sldMk cId="0" sldId="322"/>
            <ac:inkMk id="45084" creationId="{3C35B99C-DF49-B65C-9C95-AB8975354B9D}"/>
          </ac:inkMkLst>
        </pc:inkChg>
        <pc:inkChg chg="add del">
          <ac:chgData name="شادن القحطاني ID 443200677" userId="2d5f3d4d-8466-4aa1-ac8a-1cb60ed86c20" providerId="ADAL" clId="{F36EC7D7-806C-D249-9311-AD56BBBF4232}" dt="2023-06-18T16:52:36.994" v="998"/>
          <ac:inkMkLst>
            <pc:docMk/>
            <pc:sldMk cId="0" sldId="322"/>
            <ac:inkMk id="45085" creationId="{0ED6C57D-961E-6FAF-3DC0-726E1B9742F8}"/>
          </ac:inkMkLst>
        </pc:inkChg>
        <pc:inkChg chg="add reco">
          <ac:chgData name="شادن القحطاني ID 443200677" userId="2d5f3d4d-8466-4aa1-ac8a-1cb60ed86c20" providerId="ADAL" clId="{F36EC7D7-806C-D249-9311-AD56BBBF4232}" dt="2023-06-18T16:52:36.994" v="998"/>
          <ac:inkMkLst>
            <pc:docMk/>
            <pc:sldMk cId="0" sldId="322"/>
            <ac:inkMk id="45086" creationId="{E8BB3FEE-AE2E-31B5-D1BD-99C62CFC4131}"/>
          </ac:inkMkLst>
        </pc:inkChg>
        <pc:inkChg chg="add">
          <ac:chgData name="شادن القحطاني ID 443200677" userId="2d5f3d4d-8466-4aa1-ac8a-1cb60ed86c20" providerId="ADAL" clId="{F36EC7D7-806C-D249-9311-AD56BBBF4232}" dt="2023-06-18T16:53:00.110" v="999"/>
          <ac:inkMkLst>
            <pc:docMk/>
            <pc:sldMk cId="0" sldId="322"/>
            <ac:inkMk id="45087" creationId="{0B2D657B-5D77-16A2-1091-C3B71BA99349}"/>
          </ac:inkMkLst>
        </pc:inkChg>
        <pc:inkChg chg="add del">
          <ac:chgData name="شادن القحطاني ID 443200677" userId="2d5f3d4d-8466-4aa1-ac8a-1cb60ed86c20" providerId="ADAL" clId="{F36EC7D7-806C-D249-9311-AD56BBBF4232}" dt="2023-06-18T16:53:07.332" v="1007"/>
          <ac:inkMkLst>
            <pc:docMk/>
            <pc:sldMk cId="0" sldId="322"/>
            <ac:inkMk id="45088" creationId="{3F8ACBF4-AB1A-57AE-5165-B476ACA6160A}"/>
          </ac:inkMkLst>
        </pc:inkChg>
        <pc:inkChg chg="add del">
          <ac:chgData name="شادن القحطاني ID 443200677" userId="2d5f3d4d-8466-4aa1-ac8a-1cb60ed86c20" providerId="ADAL" clId="{F36EC7D7-806C-D249-9311-AD56BBBF4232}" dt="2023-06-18T16:53:07.332" v="1007"/>
          <ac:inkMkLst>
            <pc:docMk/>
            <pc:sldMk cId="0" sldId="322"/>
            <ac:inkMk id="45089" creationId="{EEDDF692-9507-A8FC-5E05-3CDF18F529D2}"/>
          </ac:inkMkLst>
        </pc:inkChg>
        <pc:inkChg chg="add del">
          <ac:chgData name="شادن القحطاني ID 443200677" userId="2d5f3d4d-8466-4aa1-ac8a-1cb60ed86c20" providerId="ADAL" clId="{F36EC7D7-806C-D249-9311-AD56BBBF4232}" dt="2023-06-18T16:53:07.332" v="1007"/>
          <ac:inkMkLst>
            <pc:docMk/>
            <pc:sldMk cId="0" sldId="322"/>
            <ac:inkMk id="45090" creationId="{D95B437A-C07E-3292-B226-17F286ED096D}"/>
          </ac:inkMkLst>
        </pc:inkChg>
        <pc:inkChg chg="add del">
          <ac:chgData name="شادن القحطاني ID 443200677" userId="2d5f3d4d-8466-4aa1-ac8a-1cb60ed86c20" providerId="ADAL" clId="{F36EC7D7-806C-D249-9311-AD56BBBF4232}" dt="2023-06-18T16:53:07.332" v="1007"/>
          <ac:inkMkLst>
            <pc:docMk/>
            <pc:sldMk cId="0" sldId="322"/>
            <ac:inkMk id="45091" creationId="{96771FDB-CFEC-7443-1FD2-5398982D4F48}"/>
          </ac:inkMkLst>
        </pc:inkChg>
        <pc:inkChg chg="add del">
          <ac:chgData name="شادن القحطاني ID 443200677" userId="2d5f3d4d-8466-4aa1-ac8a-1cb60ed86c20" providerId="ADAL" clId="{F36EC7D7-806C-D249-9311-AD56BBBF4232}" dt="2023-06-18T16:53:07.332" v="1007"/>
          <ac:inkMkLst>
            <pc:docMk/>
            <pc:sldMk cId="0" sldId="322"/>
            <ac:inkMk id="45092" creationId="{E70A6082-E3F2-A5C3-10E1-0E43C2C6DABC}"/>
          </ac:inkMkLst>
        </pc:inkChg>
        <pc:inkChg chg="add del">
          <ac:chgData name="شادن القحطاني ID 443200677" userId="2d5f3d4d-8466-4aa1-ac8a-1cb60ed86c20" providerId="ADAL" clId="{F36EC7D7-806C-D249-9311-AD56BBBF4232}" dt="2023-06-18T16:53:07.332" v="1007"/>
          <ac:inkMkLst>
            <pc:docMk/>
            <pc:sldMk cId="0" sldId="322"/>
            <ac:inkMk id="45093" creationId="{79BD29D3-2EE9-C0EB-1F37-6F31F811F427}"/>
          </ac:inkMkLst>
        </pc:inkChg>
        <pc:inkChg chg="add del">
          <ac:chgData name="شادن القحطاني ID 443200677" userId="2d5f3d4d-8466-4aa1-ac8a-1cb60ed86c20" providerId="ADAL" clId="{F36EC7D7-806C-D249-9311-AD56BBBF4232}" dt="2023-06-18T16:53:07.332" v="1007"/>
          <ac:inkMkLst>
            <pc:docMk/>
            <pc:sldMk cId="0" sldId="322"/>
            <ac:inkMk id="45094" creationId="{7687FB73-FED4-3AAD-70A6-08F6CABF08F5}"/>
          </ac:inkMkLst>
        </pc:inkChg>
        <pc:inkChg chg="add reco">
          <ac:chgData name="شادن القحطاني ID 443200677" userId="2d5f3d4d-8466-4aa1-ac8a-1cb60ed86c20" providerId="ADAL" clId="{F36EC7D7-806C-D249-9311-AD56BBBF4232}" dt="2023-06-18T16:53:07.332" v="1007"/>
          <ac:inkMkLst>
            <pc:docMk/>
            <pc:sldMk cId="0" sldId="322"/>
            <ac:inkMk id="45095" creationId="{ACF58DE1-269B-25E2-2C6B-B7E812DB5B9B}"/>
          </ac:inkMkLst>
        </pc:inkChg>
        <pc:inkChg chg="add del">
          <ac:chgData name="شادن القحطاني ID 443200677" userId="2d5f3d4d-8466-4aa1-ac8a-1cb60ed86c20" providerId="ADAL" clId="{F36EC7D7-806C-D249-9311-AD56BBBF4232}" dt="2023-06-18T16:53:12.001" v="1015"/>
          <ac:inkMkLst>
            <pc:docMk/>
            <pc:sldMk cId="0" sldId="322"/>
            <ac:inkMk id="45096" creationId="{86CF99A7-6852-6C3D-D8E5-AE15D81182D7}"/>
          </ac:inkMkLst>
        </pc:inkChg>
        <pc:inkChg chg="add del">
          <ac:chgData name="شادن القحطاني ID 443200677" userId="2d5f3d4d-8466-4aa1-ac8a-1cb60ed86c20" providerId="ADAL" clId="{F36EC7D7-806C-D249-9311-AD56BBBF4232}" dt="2023-06-18T16:53:12.001" v="1015"/>
          <ac:inkMkLst>
            <pc:docMk/>
            <pc:sldMk cId="0" sldId="322"/>
            <ac:inkMk id="45097" creationId="{7B6B4E98-28F2-2041-F3AC-95E3CC551095}"/>
          </ac:inkMkLst>
        </pc:inkChg>
        <pc:inkChg chg="add del">
          <ac:chgData name="شادن القحطاني ID 443200677" userId="2d5f3d4d-8466-4aa1-ac8a-1cb60ed86c20" providerId="ADAL" clId="{F36EC7D7-806C-D249-9311-AD56BBBF4232}" dt="2023-06-18T16:53:12.001" v="1015"/>
          <ac:inkMkLst>
            <pc:docMk/>
            <pc:sldMk cId="0" sldId="322"/>
            <ac:inkMk id="45098" creationId="{E9C4C6A1-9781-9491-210A-BDA07ABCB11B}"/>
          </ac:inkMkLst>
        </pc:inkChg>
        <pc:inkChg chg="add del">
          <ac:chgData name="شادن القحطاني ID 443200677" userId="2d5f3d4d-8466-4aa1-ac8a-1cb60ed86c20" providerId="ADAL" clId="{F36EC7D7-806C-D249-9311-AD56BBBF4232}" dt="2023-06-18T16:53:12.001" v="1015"/>
          <ac:inkMkLst>
            <pc:docMk/>
            <pc:sldMk cId="0" sldId="322"/>
            <ac:inkMk id="45099" creationId="{84488E6C-BD86-209A-4DB1-294B6ED09E0C}"/>
          </ac:inkMkLst>
        </pc:inkChg>
        <pc:inkChg chg="add del">
          <ac:chgData name="شادن القحطاني ID 443200677" userId="2d5f3d4d-8466-4aa1-ac8a-1cb60ed86c20" providerId="ADAL" clId="{F36EC7D7-806C-D249-9311-AD56BBBF4232}" dt="2023-06-18T16:53:12.001" v="1015"/>
          <ac:inkMkLst>
            <pc:docMk/>
            <pc:sldMk cId="0" sldId="322"/>
            <ac:inkMk id="45100" creationId="{0BBCABF5-F616-95B7-D878-5D983B26814D}"/>
          </ac:inkMkLst>
        </pc:inkChg>
        <pc:inkChg chg="add del">
          <ac:chgData name="شادن القحطاني ID 443200677" userId="2d5f3d4d-8466-4aa1-ac8a-1cb60ed86c20" providerId="ADAL" clId="{F36EC7D7-806C-D249-9311-AD56BBBF4232}" dt="2023-06-18T16:53:12.001" v="1015"/>
          <ac:inkMkLst>
            <pc:docMk/>
            <pc:sldMk cId="0" sldId="322"/>
            <ac:inkMk id="45101" creationId="{CD624799-A9AF-7B6E-604B-CE1D122860D1}"/>
          </ac:inkMkLst>
        </pc:inkChg>
        <pc:inkChg chg="add del">
          <ac:chgData name="شادن القحطاني ID 443200677" userId="2d5f3d4d-8466-4aa1-ac8a-1cb60ed86c20" providerId="ADAL" clId="{F36EC7D7-806C-D249-9311-AD56BBBF4232}" dt="2023-06-18T16:53:12.001" v="1015"/>
          <ac:inkMkLst>
            <pc:docMk/>
            <pc:sldMk cId="0" sldId="322"/>
            <ac:inkMk id="45102" creationId="{B76D5747-6111-86DA-4055-C6CD88260E5B}"/>
          </ac:inkMkLst>
        </pc:inkChg>
        <pc:inkChg chg="add reco">
          <ac:chgData name="شادن القحطاني ID 443200677" userId="2d5f3d4d-8466-4aa1-ac8a-1cb60ed86c20" providerId="ADAL" clId="{F36EC7D7-806C-D249-9311-AD56BBBF4232}" dt="2023-06-18T16:53:12.001" v="1015"/>
          <ac:inkMkLst>
            <pc:docMk/>
            <pc:sldMk cId="0" sldId="322"/>
            <ac:inkMk id="45103" creationId="{73F59CAE-85DB-7319-A94A-04AA937B2EED}"/>
          </ac:inkMkLst>
        </pc:inkChg>
        <pc:inkChg chg="add del">
          <ac:chgData name="شادن القحطاني ID 443200677" userId="2d5f3d4d-8466-4aa1-ac8a-1cb60ed86c20" providerId="ADAL" clId="{F36EC7D7-806C-D249-9311-AD56BBBF4232}" dt="2023-06-18T16:53:14.125" v="1019"/>
          <ac:inkMkLst>
            <pc:docMk/>
            <pc:sldMk cId="0" sldId="322"/>
            <ac:inkMk id="45104" creationId="{3F693B06-E01E-D8F4-2476-9BA9B8F6EE1F}"/>
          </ac:inkMkLst>
        </pc:inkChg>
        <pc:inkChg chg="add del">
          <ac:chgData name="شادن القحطاني ID 443200677" userId="2d5f3d4d-8466-4aa1-ac8a-1cb60ed86c20" providerId="ADAL" clId="{F36EC7D7-806C-D249-9311-AD56BBBF4232}" dt="2023-06-18T16:53:14.125" v="1019"/>
          <ac:inkMkLst>
            <pc:docMk/>
            <pc:sldMk cId="0" sldId="322"/>
            <ac:inkMk id="45105" creationId="{7ACC70D5-89CB-2394-1029-9AC2247FFA5D}"/>
          </ac:inkMkLst>
        </pc:inkChg>
        <pc:inkChg chg="add del">
          <ac:chgData name="شادن القحطاني ID 443200677" userId="2d5f3d4d-8466-4aa1-ac8a-1cb60ed86c20" providerId="ADAL" clId="{F36EC7D7-806C-D249-9311-AD56BBBF4232}" dt="2023-06-18T16:53:14.125" v="1019"/>
          <ac:inkMkLst>
            <pc:docMk/>
            <pc:sldMk cId="0" sldId="322"/>
            <ac:inkMk id="45106" creationId="{AC7300FA-E2E0-6D89-AD4A-F0F0326BC366}"/>
          </ac:inkMkLst>
        </pc:inkChg>
        <pc:inkChg chg="add reco">
          <ac:chgData name="شادن القحطاني ID 443200677" userId="2d5f3d4d-8466-4aa1-ac8a-1cb60ed86c20" providerId="ADAL" clId="{F36EC7D7-806C-D249-9311-AD56BBBF4232}" dt="2023-06-18T16:53:14.125" v="1019"/>
          <ac:inkMkLst>
            <pc:docMk/>
            <pc:sldMk cId="0" sldId="322"/>
            <ac:inkMk id="45107" creationId="{0C4D5BB0-063F-96A8-AAB9-25040A93C722}"/>
          </ac:inkMkLst>
        </pc:inkChg>
        <pc:inkChg chg="add">
          <ac:chgData name="شادن القحطاني ID 443200677" userId="2d5f3d4d-8466-4aa1-ac8a-1cb60ed86c20" providerId="ADAL" clId="{F36EC7D7-806C-D249-9311-AD56BBBF4232}" dt="2023-06-18T16:53:42.157" v="1020"/>
          <ac:inkMkLst>
            <pc:docMk/>
            <pc:sldMk cId="0" sldId="322"/>
            <ac:inkMk id="45108" creationId="{47C767CA-020D-5AF3-352C-4E5EE27722F2}"/>
          </ac:inkMkLst>
        </pc:inkChg>
        <pc:inkChg chg="add del">
          <ac:chgData name="شادن القحطاني ID 443200677" userId="2d5f3d4d-8466-4aa1-ac8a-1cb60ed86c20" providerId="ADAL" clId="{F36EC7D7-806C-D249-9311-AD56BBBF4232}" dt="2023-06-18T16:57:51.516" v="1046"/>
          <ac:inkMkLst>
            <pc:docMk/>
            <pc:sldMk cId="0" sldId="322"/>
            <ac:inkMk id="45115" creationId="{10BAE3DF-04E7-1327-F0FE-A3D4917BCC5A}"/>
          </ac:inkMkLst>
        </pc:inkChg>
        <pc:inkChg chg="add del">
          <ac:chgData name="شادن القحطاني ID 443200677" userId="2d5f3d4d-8466-4aa1-ac8a-1cb60ed86c20" providerId="ADAL" clId="{F36EC7D7-806C-D249-9311-AD56BBBF4232}" dt="2023-06-18T16:57:51.516" v="1046"/>
          <ac:inkMkLst>
            <pc:docMk/>
            <pc:sldMk cId="0" sldId="322"/>
            <ac:inkMk id="45116" creationId="{845F7847-EBFB-6A8A-02AE-0223A16860C0}"/>
          </ac:inkMkLst>
        </pc:inkChg>
        <pc:inkChg chg="add del">
          <ac:chgData name="شادن القحطاني ID 443200677" userId="2d5f3d4d-8466-4aa1-ac8a-1cb60ed86c20" providerId="ADAL" clId="{F36EC7D7-806C-D249-9311-AD56BBBF4232}" dt="2023-06-18T16:57:51.516" v="1046"/>
          <ac:inkMkLst>
            <pc:docMk/>
            <pc:sldMk cId="0" sldId="322"/>
            <ac:inkMk id="45117" creationId="{082C8BFF-3CF9-C4C4-5CE2-7114B1746F30}"/>
          </ac:inkMkLst>
        </pc:inkChg>
        <pc:inkChg chg="add del">
          <ac:chgData name="شادن القحطاني ID 443200677" userId="2d5f3d4d-8466-4aa1-ac8a-1cb60ed86c20" providerId="ADAL" clId="{F36EC7D7-806C-D249-9311-AD56BBBF4232}" dt="2023-06-18T16:57:51.516" v="1046"/>
          <ac:inkMkLst>
            <pc:docMk/>
            <pc:sldMk cId="0" sldId="322"/>
            <ac:inkMk id="45118" creationId="{FC3F1D5C-D923-1222-D82C-4BD302EC860C}"/>
          </ac:inkMkLst>
        </pc:inkChg>
        <pc:inkChg chg="add del">
          <ac:chgData name="شادن القحطاني ID 443200677" userId="2d5f3d4d-8466-4aa1-ac8a-1cb60ed86c20" providerId="ADAL" clId="{F36EC7D7-806C-D249-9311-AD56BBBF4232}" dt="2023-06-18T16:57:51.516" v="1046"/>
          <ac:inkMkLst>
            <pc:docMk/>
            <pc:sldMk cId="0" sldId="322"/>
            <ac:inkMk id="45119" creationId="{4367C657-2416-D0AB-7A8C-B025BD6F8702}"/>
          </ac:inkMkLst>
        </pc:inkChg>
        <pc:inkChg chg="add del">
          <ac:chgData name="شادن القحطاني ID 443200677" userId="2d5f3d4d-8466-4aa1-ac8a-1cb60ed86c20" providerId="ADAL" clId="{F36EC7D7-806C-D249-9311-AD56BBBF4232}" dt="2023-06-18T16:57:51.516" v="1046"/>
          <ac:inkMkLst>
            <pc:docMk/>
            <pc:sldMk cId="0" sldId="322"/>
            <ac:inkMk id="45120" creationId="{FB4894A0-FD5F-84A1-671B-2B3F896153F9}"/>
          </ac:inkMkLst>
        </pc:inkChg>
        <pc:inkChg chg="add del">
          <ac:chgData name="شادن القحطاني ID 443200677" userId="2d5f3d4d-8466-4aa1-ac8a-1cb60ed86c20" providerId="ADAL" clId="{F36EC7D7-806C-D249-9311-AD56BBBF4232}" dt="2023-06-18T16:57:51.516" v="1046"/>
          <ac:inkMkLst>
            <pc:docMk/>
            <pc:sldMk cId="0" sldId="322"/>
            <ac:inkMk id="45121" creationId="{B421FF35-CEDB-3B55-101C-D6830451C9B7}"/>
          </ac:inkMkLst>
        </pc:inkChg>
        <pc:inkChg chg="add del">
          <ac:chgData name="شادن القحطاني ID 443200677" userId="2d5f3d4d-8466-4aa1-ac8a-1cb60ed86c20" providerId="ADAL" clId="{F36EC7D7-806C-D249-9311-AD56BBBF4232}" dt="2023-06-18T16:57:51.516" v="1046"/>
          <ac:inkMkLst>
            <pc:docMk/>
            <pc:sldMk cId="0" sldId="322"/>
            <ac:inkMk id="45122" creationId="{931780F2-98F0-DA30-580C-5A7BE51825EA}"/>
          </ac:inkMkLst>
        </pc:inkChg>
        <pc:inkChg chg="add del">
          <ac:chgData name="شادن القحطاني ID 443200677" userId="2d5f3d4d-8466-4aa1-ac8a-1cb60ed86c20" providerId="ADAL" clId="{F36EC7D7-806C-D249-9311-AD56BBBF4232}" dt="2023-06-18T16:57:51.516" v="1046"/>
          <ac:inkMkLst>
            <pc:docMk/>
            <pc:sldMk cId="0" sldId="322"/>
            <ac:inkMk id="45123" creationId="{9B318DBF-4AD1-3DF0-C0C0-798DA6B8161C}"/>
          </ac:inkMkLst>
        </pc:inkChg>
        <pc:inkChg chg="add reco">
          <ac:chgData name="شادن القحطاني ID 443200677" userId="2d5f3d4d-8466-4aa1-ac8a-1cb60ed86c20" providerId="ADAL" clId="{F36EC7D7-806C-D249-9311-AD56BBBF4232}" dt="2023-06-18T16:57:51.516" v="1046"/>
          <ac:inkMkLst>
            <pc:docMk/>
            <pc:sldMk cId="0" sldId="322"/>
            <ac:inkMk id="45124" creationId="{E5BE9D8A-A338-ED7A-AF08-872B9E27BF70}"/>
          </ac:inkMkLst>
        </pc:inkChg>
        <pc:inkChg chg="add del">
          <ac:chgData name="شادن القحطاني ID 443200677" userId="2d5f3d4d-8466-4aa1-ac8a-1cb60ed86c20" providerId="ADAL" clId="{F36EC7D7-806C-D249-9311-AD56BBBF4232}" dt="2023-06-18T16:57:56.806" v="1051"/>
          <ac:inkMkLst>
            <pc:docMk/>
            <pc:sldMk cId="0" sldId="322"/>
            <ac:inkMk id="45125" creationId="{DDE6E59F-5760-02FC-89DB-8A78AA134E16}"/>
          </ac:inkMkLst>
        </pc:inkChg>
        <pc:inkChg chg="add del">
          <ac:chgData name="شادن القحطاني ID 443200677" userId="2d5f3d4d-8466-4aa1-ac8a-1cb60ed86c20" providerId="ADAL" clId="{F36EC7D7-806C-D249-9311-AD56BBBF4232}" dt="2023-06-18T16:57:56.806" v="1051"/>
          <ac:inkMkLst>
            <pc:docMk/>
            <pc:sldMk cId="0" sldId="322"/>
            <ac:inkMk id="45126" creationId="{D19ED2A0-ECBE-3937-ADB4-C325DA07C3D5}"/>
          </ac:inkMkLst>
        </pc:inkChg>
        <pc:inkChg chg="add del">
          <ac:chgData name="شادن القحطاني ID 443200677" userId="2d5f3d4d-8466-4aa1-ac8a-1cb60ed86c20" providerId="ADAL" clId="{F36EC7D7-806C-D249-9311-AD56BBBF4232}" dt="2023-06-18T16:57:56.806" v="1051"/>
          <ac:inkMkLst>
            <pc:docMk/>
            <pc:sldMk cId="0" sldId="322"/>
            <ac:inkMk id="45127" creationId="{AA71249E-D18B-AF49-709E-121F0571332A}"/>
          </ac:inkMkLst>
        </pc:inkChg>
        <pc:inkChg chg="add del">
          <ac:chgData name="شادن القحطاني ID 443200677" userId="2d5f3d4d-8466-4aa1-ac8a-1cb60ed86c20" providerId="ADAL" clId="{F36EC7D7-806C-D249-9311-AD56BBBF4232}" dt="2023-06-18T16:57:56.806" v="1051"/>
          <ac:inkMkLst>
            <pc:docMk/>
            <pc:sldMk cId="0" sldId="322"/>
            <ac:inkMk id="45128" creationId="{BCA9FDE7-C494-D6FC-8CAF-2E1ECB339DDB}"/>
          </ac:inkMkLst>
        </pc:inkChg>
        <pc:inkChg chg="add reco">
          <ac:chgData name="شادن القحطاني ID 443200677" userId="2d5f3d4d-8466-4aa1-ac8a-1cb60ed86c20" providerId="ADAL" clId="{F36EC7D7-806C-D249-9311-AD56BBBF4232}" dt="2023-06-18T16:57:56.806" v="1051"/>
          <ac:inkMkLst>
            <pc:docMk/>
            <pc:sldMk cId="0" sldId="322"/>
            <ac:inkMk id="45129" creationId="{85AEB0C1-00A8-BEEC-B639-7A1A789A431B}"/>
          </ac:inkMkLst>
        </pc:inkChg>
        <pc:inkChg chg="add del">
          <ac:chgData name="شادن القحطاني ID 443200677" userId="2d5f3d4d-8466-4aa1-ac8a-1cb60ed86c20" providerId="ADAL" clId="{F36EC7D7-806C-D249-9311-AD56BBBF4232}" dt="2023-06-18T16:58:03.097" v="1062"/>
          <ac:inkMkLst>
            <pc:docMk/>
            <pc:sldMk cId="0" sldId="322"/>
            <ac:inkMk id="45130" creationId="{44DA07CD-FFDD-5D7D-5093-F69057AAD674}"/>
          </ac:inkMkLst>
        </pc:inkChg>
        <pc:inkChg chg="add del">
          <ac:chgData name="شادن القحطاني ID 443200677" userId="2d5f3d4d-8466-4aa1-ac8a-1cb60ed86c20" providerId="ADAL" clId="{F36EC7D7-806C-D249-9311-AD56BBBF4232}" dt="2023-06-18T16:58:03.097" v="1062"/>
          <ac:inkMkLst>
            <pc:docMk/>
            <pc:sldMk cId="0" sldId="322"/>
            <ac:inkMk id="45131" creationId="{F7E86843-3954-0EB9-6E4C-2046028DC236}"/>
          </ac:inkMkLst>
        </pc:inkChg>
        <pc:inkChg chg="add del">
          <ac:chgData name="شادن القحطاني ID 443200677" userId="2d5f3d4d-8466-4aa1-ac8a-1cb60ed86c20" providerId="ADAL" clId="{F36EC7D7-806C-D249-9311-AD56BBBF4232}" dt="2023-06-18T16:58:03.097" v="1062"/>
          <ac:inkMkLst>
            <pc:docMk/>
            <pc:sldMk cId="0" sldId="322"/>
            <ac:inkMk id="45132" creationId="{A0CB06DE-AF22-6FE3-D43A-6E6130FF576F}"/>
          </ac:inkMkLst>
        </pc:inkChg>
        <pc:inkChg chg="add del">
          <ac:chgData name="شادن القحطاني ID 443200677" userId="2d5f3d4d-8466-4aa1-ac8a-1cb60ed86c20" providerId="ADAL" clId="{F36EC7D7-806C-D249-9311-AD56BBBF4232}" dt="2023-06-18T16:58:03.097" v="1062"/>
          <ac:inkMkLst>
            <pc:docMk/>
            <pc:sldMk cId="0" sldId="322"/>
            <ac:inkMk id="45133" creationId="{7ACC0B51-DC6E-45D4-66BD-1D182C0614AA}"/>
          </ac:inkMkLst>
        </pc:inkChg>
        <pc:inkChg chg="add del">
          <ac:chgData name="شادن القحطاني ID 443200677" userId="2d5f3d4d-8466-4aa1-ac8a-1cb60ed86c20" providerId="ADAL" clId="{F36EC7D7-806C-D249-9311-AD56BBBF4232}" dt="2023-06-18T16:58:03.097" v="1062"/>
          <ac:inkMkLst>
            <pc:docMk/>
            <pc:sldMk cId="0" sldId="322"/>
            <ac:inkMk id="45134" creationId="{DD1CBC67-0436-7793-35D5-D6408F8E5711}"/>
          </ac:inkMkLst>
        </pc:inkChg>
        <pc:inkChg chg="add del">
          <ac:chgData name="شادن القحطاني ID 443200677" userId="2d5f3d4d-8466-4aa1-ac8a-1cb60ed86c20" providerId="ADAL" clId="{F36EC7D7-806C-D249-9311-AD56BBBF4232}" dt="2023-06-18T16:58:03.097" v="1062"/>
          <ac:inkMkLst>
            <pc:docMk/>
            <pc:sldMk cId="0" sldId="322"/>
            <ac:inkMk id="45135" creationId="{06137493-1568-42BA-B748-17F00595E3CF}"/>
          </ac:inkMkLst>
        </pc:inkChg>
        <pc:inkChg chg="add del">
          <ac:chgData name="شادن القحطاني ID 443200677" userId="2d5f3d4d-8466-4aa1-ac8a-1cb60ed86c20" providerId="ADAL" clId="{F36EC7D7-806C-D249-9311-AD56BBBF4232}" dt="2023-06-18T16:58:03.097" v="1062"/>
          <ac:inkMkLst>
            <pc:docMk/>
            <pc:sldMk cId="0" sldId="322"/>
            <ac:inkMk id="45136" creationId="{31CF0415-704C-BB03-63EB-45A436BB6C53}"/>
          </ac:inkMkLst>
        </pc:inkChg>
        <pc:inkChg chg="add del">
          <ac:chgData name="شادن القحطاني ID 443200677" userId="2d5f3d4d-8466-4aa1-ac8a-1cb60ed86c20" providerId="ADAL" clId="{F36EC7D7-806C-D249-9311-AD56BBBF4232}" dt="2023-06-18T16:58:03.097" v="1062"/>
          <ac:inkMkLst>
            <pc:docMk/>
            <pc:sldMk cId="0" sldId="322"/>
            <ac:inkMk id="45137" creationId="{42DC3B58-5246-5130-583D-93888BE54FB0}"/>
          </ac:inkMkLst>
        </pc:inkChg>
        <pc:inkChg chg="add del">
          <ac:chgData name="شادن القحطاني ID 443200677" userId="2d5f3d4d-8466-4aa1-ac8a-1cb60ed86c20" providerId="ADAL" clId="{F36EC7D7-806C-D249-9311-AD56BBBF4232}" dt="2023-06-18T16:58:03.097" v="1062"/>
          <ac:inkMkLst>
            <pc:docMk/>
            <pc:sldMk cId="0" sldId="322"/>
            <ac:inkMk id="45138" creationId="{46202C9F-4779-FB82-0F4A-5AC275A77ECD}"/>
          </ac:inkMkLst>
        </pc:inkChg>
        <pc:inkChg chg="add del">
          <ac:chgData name="شادن القحطاني ID 443200677" userId="2d5f3d4d-8466-4aa1-ac8a-1cb60ed86c20" providerId="ADAL" clId="{F36EC7D7-806C-D249-9311-AD56BBBF4232}" dt="2023-06-18T16:58:03.097" v="1062"/>
          <ac:inkMkLst>
            <pc:docMk/>
            <pc:sldMk cId="0" sldId="322"/>
            <ac:inkMk id="45139" creationId="{346C524A-E553-898C-F010-30D7181072A3}"/>
          </ac:inkMkLst>
        </pc:inkChg>
        <pc:inkChg chg="add reco">
          <ac:chgData name="شادن القحطاني ID 443200677" userId="2d5f3d4d-8466-4aa1-ac8a-1cb60ed86c20" providerId="ADAL" clId="{F36EC7D7-806C-D249-9311-AD56BBBF4232}" dt="2023-06-18T16:58:03.097" v="1062"/>
          <ac:inkMkLst>
            <pc:docMk/>
            <pc:sldMk cId="0" sldId="322"/>
            <ac:inkMk id="45140" creationId="{D78F804F-3641-59D3-EE9E-C5B225CAD7E4}"/>
          </ac:inkMkLst>
        </pc:inkChg>
        <pc:inkChg chg="add del">
          <ac:chgData name="شادن القحطاني ID 443200677" userId="2d5f3d4d-8466-4aa1-ac8a-1cb60ed86c20" providerId="ADAL" clId="{F36EC7D7-806C-D249-9311-AD56BBBF4232}" dt="2023-06-18T16:58:12.382" v="1070"/>
          <ac:inkMkLst>
            <pc:docMk/>
            <pc:sldMk cId="0" sldId="322"/>
            <ac:inkMk id="45141" creationId="{DAFC7245-AC39-8BDF-6DB1-7ADCE53EB9C4}"/>
          </ac:inkMkLst>
        </pc:inkChg>
        <pc:inkChg chg="add del">
          <ac:chgData name="شادن القحطاني ID 443200677" userId="2d5f3d4d-8466-4aa1-ac8a-1cb60ed86c20" providerId="ADAL" clId="{F36EC7D7-806C-D249-9311-AD56BBBF4232}" dt="2023-06-18T16:58:12.382" v="1070"/>
          <ac:inkMkLst>
            <pc:docMk/>
            <pc:sldMk cId="0" sldId="322"/>
            <ac:inkMk id="45142" creationId="{EF815520-4F10-6DFE-50D7-2893632FC44F}"/>
          </ac:inkMkLst>
        </pc:inkChg>
        <pc:inkChg chg="add del">
          <ac:chgData name="شادن القحطاني ID 443200677" userId="2d5f3d4d-8466-4aa1-ac8a-1cb60ed86c20" providerId="ADAL" clId="{F36EC7D7-806C-D249-9311-AD56BBBF4232}" dt="2023-06-18T16:58:12.382" v="1070"/>
          <ac:inkMkLst>
            <pc:docMk/>
            <pc:sldMk cId="0" sldId="322"/>
            <ac:inkMk id="45143" creationId="{81982BEC-FD62-F278-768A-EF0B6C5C56C1}"/>
          </ac:inkMkLst>
        </pc:inkChg>
        <pc:inkChg chg="add del">
          <ac:chgData name="شادن القحطاني ID 443200677" userId="2d5f3d4d-8466-4aa1-ac8a-1cb60ed86c20" providerId="ADAL" clId="{F36EC7D7-806C-D249-9311-AD56BBBF4232}" dt="2023-06-18T16:58:12.382" v="1070"/>
          <ac:inkMkLst>
            <pc:docMk/>
            <pc:sldMk cId="0" sldId="322"/>
            <ac:inkMk id="45144" creationId="{C7F6BFCD-A742-E8B3-F8F6-793934EBD340}"/>
          </ac:inkMkLst>
        </pc:inkChg>
        <pc:inkChg chg="add del">
          <ac:chgData name="شادن القحطاني ID 443200677" userId="2d5f3d4d-8466-4aa1-ac8a-1cb60ed86c20" providerId="ADAL" clId="{F36EC7D7-806C-D249-9311-AD56BBBF4232}" dt="2023-06-18T16:58:12.382" v="1070"/>
          <ac:inkMkLst>
            <pc:docMk/>
            <pc:sldMk cId="0" sldId="322"/>
            <ac:inkMk id="45145" creationId="{9E453691-576D-A1EC-086C-5A3F0CC5F924}"/>
          </ac:inkMkLst>
        </pc:inkChg>
        <pc:inkChg chg="add del">
          <ac:chgData name="شادن القحطاني ID 443200677" userId="2d5f3d4d-8466-4aa1-ac8a-1cb60ed86c20" providerId="ADAL" clId="{F36EC7D7-806C-D249-9311-AD56BBBF4232}" dt="2023-06-18T16:58:12.382" v="1070"/>
          <ac:inkMkLst>
            <pc:docMk/>
            <pc:sldMk cId="0" sldId="322"/>
            <ac:inkMk id="45146" creationId="{6DD8CFC5-7824-7130-7ACB-B292142AB4ED}"/>
          </ac:inkMkLst>
        </pc:inkChg>
        <pc:inkChg chg="add del">
          <ac:chgData name="شادن القحطاني ID 443200677" userId="2d5f3d4d-8466-4aa1-ac8a-1cb60ed86c20" providerId="ADAL" clId="{F36EC7D7-806C-D249-9311-AD56BBBF4232}" dt="2023-06-18T16:58:12.382" v="1070"/>
          <ac:inkMkLst>
            <pc:docMk/>
            <pc:sldMk cId="0" sldId="322"/>
            <ac:inkMk id="45147" creationId="{D4496FDE-136B-876B-2A01-97A6A90547F8}"/>
          </ac:inkMkLst>
        </pc:inkChg>
        <pc:inkChg chg="add reco">
          <ac:chgData name="شادن القحطاني ID 443200677" userId="2d5f3d4d-8466-4aa1-ac8a-1cb60ed86c20" providerId="ADAL" clId="{F36EC7D7-806C-D249-9311-AD56BBBF4232}" dt="2023-06-18T16:58:12.382" v="1070"/>
          <ac:inkMkLst>
            <pc:docMk/>
            <pc:sldMk cId="0" sldId="322"/>
            <ac:inkMk id="45148" creationId="{89172C74-DF43-F40C-4BD3-E3F4C6F9FF54}"/>
          </ac:inkMkLst>
        </pc:inkChg>
      </pc:sldChg>
      <pc:sldChg chg="addSp delSp modSp">
        <pc:chgData name="شادن القحطاني ID 443200677" userId="2d5f3d4d-8466-4aa1-ac8a-1cb60ed86c20" providerId="ADAL" clId="{F36EC7D7-806C-D249-9311-AD56BBBF4232}" dt="2023-06-18T17:35:34.520" v="1427"/>
        <pc:sldMkLst>
          <pc:docMk/>
          <pc:sldMk cId="0" sldId="326"/>
        </pc:sldMkLst>
        <pc:spChg chg="mod">
          <ac:chgData name="شادن القحطاني ID 443200677" userId="2d5f3d4d-8466-4aa1-ac8a-1cb60ed86c20" providerId="ADAL" clId="{F36EC7D7-806C-D249-9311-AD56BBBF4232}" dt="2023-06-18T17:08:20.270" v="1242" actId="1076"/>
          <ac:spMkLst>
            <pc:docMk/>
            <pc:sldMk cId="0" sldId="326"/>
            <ac:spMk id="51208" creationId="{00000000-0000-0000-0000-000000000000}"/>
          </ac:spMkLst>
        </pc:spChg>
        <pc:inkChg chg="add del">
          <ac:chgData name="شادن القحطاني ID 443200677" userId="2d5f3d4d-8466-4aa1-ac8a-1cb60ed86c20" providerId="ADAL" clId="{F36EC7D7-806C-D249-9311-AD56BBBF4232}" dt="2023-06-18T17:01:39.669" v="1090"/>
          <ac:inkMkLst>
            <pc:docMk/>
            <pc:sldMk cId="0" sldId="326"/>
            <ac:inkMk id="2" creationId="{49A476FE-6F89-C18F-17F3-AFE3A3B9CFE1}"/>
          </ac:inkMkLst>
        </pc:inkChg>
        <pc:inkChg chg="add del">
          <ac:chgData name="شادن القحطاني ID 443200677" userId="2d5f3d4d-8466-4aa1-ac8a-1cb60ed86c20" providerId="ADAL" clId="{F36EC7D7-806C-D249-9311-AD56BBBF4232}" dt="2023-06-18T17:01:39.669" v="1090"/>
          <ac:inkMkLst>
            <pc:docMk/>
            <pc:sldMk cId="0" sldId="326"/>
            <ac:inkMk id="3" creationId="{079AB310-2335-03E5-BACA-C604AE994EF3}"/>
          </ac:inkMkLst>
        </pc:inkChg>
        <pc:inkChg chg="add del">
          <ac:chgData name="شادن القحطاني ID 443200677" userId="2d5f3d4d-8466-4aa1-ac8a-1cb60ed86c20" providerId="ADAL" clId="{F36EC7D7-806C-D249-9311-AD56BBBF4232}" dt="2023-06-18T17:01:39.669" v="1090"/>
          <ac:inkMkLst>
            <pc:docMk/>
            <pc:sldMk cId="0" sldId="326"/>
            <ac:inkMk id="4" creationId="{1F8B2EAF-46CE-344B-FA4B-7FA85E482DF3}"/>
          </ac:inkMkLst>
        </pc:inkChg>
        <pc:inkChg chg="add del">
          <ac:chgData name="شادن القحطاني ID 443200677" userId="2d5f3d4d-8466-4aa1-ac8a-1cb60ed86c20" providerId="ADAL" clId="{F36EC7D7-806C-D249-9311-AD56BBBF4232}" dt="2023-06-18T17:01:39.669" v="1090"/>
          <ac:inkMkLst>
            <pc:docMk/>
            <pc:sldMk cId="0" sldId="326"/>
            <ac:inkMk id="5" creationId="{B71282E1-A878-6A54-88F3-D71B0D1D1385}"/>
          </ac:inkMkLst>
        </pc:inkChg>
        <pc:inkChg chg="add del">
          <ac:chgData name="شادن القحطاني ID 443200677" userId="2d5f3d4d-8466-4aa1-ac8a-1cb60ed86c20" providerId="ADAL" clId="{F36EC7D7-806C-D249-9311-AD56BBBF4232}" dt="2023-06-18T17:01:39.669" v="1090"/>
          <ac:inkMkLst>
            <pc:docMk/>
            <pc:sldMk cId="0" sldId="326"/>
            <ac:inkMk id="6" creationId="{189D0CC5-2B59-D2E5-2AAE-6A49B479DF5F}"/>
          </ac:inkMkLst>
        </pc:inkChg>
        <pc:inkChg chg="add del">
          <ac:chgData name="شادن القحطاني ID 443200677" userId="2d5f3d4d-8466-4aa1-ac8a-1cb60ed86c20" providerId="ADAL" clId="{F36EC7D7-806C-D249-9311-AD56BBBF4232}" dt="2023-06-18T17:01:39.669" v="1090"/>
          <ac:inkMkLst>
            <pc:docMk/>
            <pc:sldMk cId="0" sldId="326"/>
            <ac:inkMk id="9" creationId="{905133A5-9F75-334F-A60D-9D3203CF7F01}"/>
          </ac:inkMkLst>
        </pc:inkChg>
        <pc:inkChg chg="add del">
          <ac:chgData name="شادن القحطاني ID 443200677" userId="2d5f3d4d-8466-4aa1-ac8a-1cb60ed86c20" providerId="ADAL" clId="{F36EC7D7-806C-D249-9311-AD56BBBF4232}" dt="2023-06-18T17:01:39.669" v="1090"/>
          <ac:inkMkLst>
            <pc:docMk/>
            <pc:sldMk cId="0" sldId="326"/>
            <ac:inkMk id="11" creationId="{ED47FF5C-5595-6058-BACB-844ED8524159}"/>
          </ac:inkMkLst>
        </pc:inkChg>
        <pc:inkChg chg="add del">
          <ac:chgData name="شادن القحطاني ID 443200677" userId="2d5f3d4d-8466-4aa1-ac8a-1cb60ed86c20" providerId="ADAL" clId="{F36EC7D7-806C-D249-9311-AD56BBBF4232}" dt="2023-06-18T17:01:39.669" v="1090"/>
          <ac:inkMkLst>
            <pc:docMk/>
            <pc:sldMk cId="0" sldId="326"/>
            <ac:inkMk id="12" creationId="{3A24AEFC-C1BB-7EDB-C202-D43BA93168DC}"/>
          </ac:inkMkLst>
        </pc:inkChg>
        <pc:inkChg chg="add del">
          <ac:chgData name="شادن القحطاني ID 443200677" userId="2d5f3d4d-8466-4aa1-ac8a-1cb60ed86c20" providerId="ADAL" clId="{F36EC7D7-806C-D249-9311-AD56BBBF4232}" dt="2023-06-18T17:01:39.669" v="1090"/>
          <ac:inkMkLst>
            <pc:docMk/>
            <pc:sldMk cId="0" sldId="326"/>
            <ac:inkMk id="13" creationId="{6C49088D-B405-B59E-2CB8-030632A6F550}"/>
          </ac:inkMkLst>
        </pc:inkChg>
        <pc:inkChg chg="add del">
          <ac:chgData name="شادن القحطاني ID 443200677" userId="2d5f3d4d-8466-4aa1-ac8a-1cb60ed86c20" providerId="ADAL" clId="{F36EC7D7-806C-D249-9311-AD56BBBF4232}" dt="2023-06-18T17:01:39.669" v="1090"/>
          <ac:inkMkLst>
            <pc:docMk/>
            <pc:sldMk cId="0" sldId="326"/>
            <ac:inkMk id="14" creationId="{919AAA38-3595-89EF-698E-CDE9559808EC}"/>
          </ac:inkMkLst>
        </pc:inkChg>
        <pc:inkChg chg="add del">
          <ac:chgData name="شادن القحطاني ID 443200677" userId="2d5f3d4d-8466-4aa1-ac8a-1cb60ed86c20" providerId="ADAL" clId="{F36EC7D7-806C-D249-9311-AD56BBBF4232}" dt="2023-06-18T17:01:39.669" v="1090"/>
          <ac:inkMkLst>
            <pc:docMk/>
            <pc:sldMk cId="0" sldId="326"/>
            <ac:inkMk id="15" creationId="{E5965F54-40B4-457E-4DFA-9FE9A7716123}"/>
          </ac:inkMkLst>
        </pc:inkChg>
        <pc:inkChg chg="add del">
          <ac:chgData name="شادن القحطاني ID 443200677" userId="2d5f3d4d-8466-4aa1-ac8a-1cb60ed86c20" providerId="ADAL" clId="{F36EC7D7-806C-D249-9311-AD56BBBF4232}" dt="2023-06-18T17:01:39.669" v="1090"/>
          <ac:inkMkLst>
            <pc:docMk/>
            <pc:sldMk cId="0" sldId="326"/>
            <ac:inkMk id="16" creationId="{FC967612-239D-8696-C2ED-1338CADB3510}"/>
          </ac:inkMkLst>
        </pc:inkChg>
        <pc:inkChg chg="add del">
          <ac:chgData name="شادن القحطاني ID 443200677" userId="2d5f3d4d-8466-4aa1-ac8a-1cb60ed86c20" providerId="ADAL" clId="{F36EC7D7-806C-D249-9311-AD56BBBF4232}" dt="2023-06-18T17:01:39.669" v="1090"/>
          <ac:inkMkLst>
            <pc:docMk/>
            <pc:sldMk cId="0" sldId="326"/>
            <ac:inkMk id="17" creationId="{359F62E5-4235-A0EE-3C14-422C342CAFF5}"/>
          </ac:inkMkLst>
        </pc:inkChg>
        <pc:inkChg chg="add del">
          <ac:chgData name="شادن القحطاني ID 443200677" userId="2d5f3d4d-8466-4aa1-ac8a-1cb60ed86c20" providerId="ADAL" clId="{F36EC7D7-806C-D249-9311-AD56BBBF4232}" dt="2023-06-18T17:01:39.669" v="1090"/>
          <ac:inkMkLst>
            <pc:docMk/>
            <pc:sldMk cId="0" sldId="326"/>
            <ac:inkMk id="18" creationId="{4CA26453-927D-4EDC-2650-DADEC8F7B9F1}"/>
          </ac:inkMkLst>
        </pc:inkChg>
        <pc:inkChg chg="add del">
          <ac:chgData name="شادن القحطاني ID 443200677" userId="2d5f3d4d-8466-4aa1-ac8a-1cb60ed86c20" providerId="ADAL" clId="{F36EC7D7-806C-D249-9311-AD56BBBF4232}" dt="2023-06-18T17:01:39.669" v="1090"/>
          <ac:inkMkLst>
            <pc:docMk/>
            <pc:sldMk cId="0" sldId="326"/>
            <ac:inkMk id="19" creationId="{98E3F65A-C76C-18C4-44CC-55010FD949F6}"/>
          </ac:inkMkLst>
        </pc:inkChg>
        <pc:inkChg chg="add del">
          <ac:chgData name="شادن القحطاني ID 443200677" userId="2d5f3d4d-8466-4aa1-ac8a-1cb60ed86c20" providerId="ADAL" clId="{F36EC7D7-806C-D249-9311-AD56BBBF4232}" dt="2023-06-18T17:01:39.669" v="1090"/>
          <ac:inkMkLst>
            <pc:docMk/>
            <pc:sldMk cId="0" sldId="326"/>
            <ac:inkMk id="20" creationId="{8C42E1DC-62F4-F4A0-0CFB-8C23189E7323}"/>
          </ac:inkMkLst>
        </pc:inkChg>
        <pc:inkChg chg="add del">
          <ac:chgData name="شادن القحطاني ID 443200677" userId="2d5f3d4d-8466-4aa1-ac8a-1cb60ed86c20" providerId="ADAL" clId="{F36EC7D7-806C-D249-9311-AD56BBBF4232}" dt="2023-06-18T17:01:39.669" v="1090"/>
          <ac:inkMkLst>
            <pc:docMk/>
            <pc:sldMk cId="0" sldId="326"/>
            <ac:inkMk id="21" creationId="{DDEF1793-12DB-7716-2DD3-62F8A449115F}"/>
          </ac:inkMkLst>
        </pc:inkChg>
        <pc:inkChg chg="add del">
          <ac:chgData name="شادن القحطاني ID 443200677" userId="2d5f3d4d-8466-4aa1-ac8a-1cb60ed86c20" providerId="ADAL" clId="{F36EC7D7-806C-D249-9311-AD56BBBF4232}" dt="2023-06-18T17:01:39.669" v="1090"/>
          <ac:inkMkLst>
            <pc:docMk/>
            <pc:sldMk cId="0" sldId="326"/>
            <ac:inkMk id="22" creationId="{76C27CA4-4A9E-9ECC-DC8F-2CC18E350750}"/>
          </ac:inkMkLst>
        </pc:inkChg>
        <pc:inkChg chg="add del">
          <ac:chgData name="شادن القحطاني ID 443200677" userId="2d5f3d4d-8466-4aa1-ac8a-1cb60ed86c20" providerId="ADAL" clId="{F36EC7D7-806C-D249-9311-AD56BBBF4232}" dt="2023-06-18T17:01:39.669" v="1090"/>
          <ac:inkMkLst>
            <pc:docMk/>
            <pc:sldMk cId="0" sldId="326"/>
            <ac:inkMk id="23" creationId="{73E57E6A-E897-DA91-6D97-7FA2D6C15A11}"/>
          </ac:inkMkLst>
        </pc:inkChg>
        <pc:inkChg chg="add reco">
          <ac:chgData name="شادن القحطاني ID 443200677" userId="2d5f3d4d-8466-4aa1-ac8a-1cb60ed86c20" providerId="ADAL" clId="{F36EC7D7-806C-D249-9311-AD56BBBF4232}" dt="2023-06-18T17:01:39.669" v="1090"/>
          <ac:inkMkLst>
            <pc:docMk/>
            <pc:sldMk cId="0" sldId="326"/>
            <ac:inkMk id="24" creationId="{4CE59154-E451-1EA8-FE29-871A0847F759}"/>
          </ac:inkMkLst>
        </pc:inkChg>
        <pc:inkChg chg="add">
          <ac:chgData name="شادن القحطاني ID 443200677" userId="2d5f3d4d-8466-4aa1-ac8a-1cb60ed86c20" providerId="ADAL" clId="{F36EC7D7-806C-D249-9311-AD56BBBF4232}" dt="2023-06-18T17:01:42.858" v="1091"/>
          <ac:inkMkLst>
            <pc:docMk/>
            <pc:sldMk cId="0" sldId="326"/>
            <ac:inkMk id="25" creationId="{3F643FAE-C111-CD8B-C9D6-BC8219B50925}"/>
          </ac:inkMkLst>
        </pc:inkChg>
        <pc:inkChg chg="add del">
          <ac:chgData name="شادن القحطاني ID 443200677" userId="2d5f3d4d-8466-4aa1-ac8a-1cb60ed86c20" providerId="ADAL" clId="{F36EC7D7-806C-D249-9311-AD56BBBF4232}" dt="2023-06-18T17:02:09.266" v="1101"/>
          <ac:inkMkLst>
            <pc:docMk/>
            <pc:sldMk cId="0" sldId="326"/>
            <ac:inkMk id="26" creationId="{12EE74C5-4A61-E88E-EA33-61C6479B3610}"/>
          </ac:inkMkLst>
        </pc:inkChg>
        <pc:inkChg chg="add del">
          <ac:chgData name="شادن القحطاني ID 443200677" userId="2d5f3d4d-8466-4aa1-ac8a-1cb60ed86c20" providerId="ADAL" clId="{F36EC7D7-806C-D249-9311-AD56BBBF4232}" dt="2023-06-18T17:02:09.266" v="1101"/>
          <ac:inkMkLst>
            <pc:docMk/>
            <pc:sldMk cId="0" sldId="326"/>
            <ac:inkMk id="27" creationId="{63AD3C3D-D4B4-B6A7-61FC-665CA393F3B1}"/>
          </ac:inkMkLst>
        </pc:inkChg>
        <pc:inkChg chg="add del">
          <ac:chgData name="شادن القحطاني ID 443200677" userId="2d5f3d4d-8466-4aa1-ac8a-1cb60ed86c20" providerId="ADAL" clId="{F36EC7D7-806C-D249-9311-AD56BBBF4232}" dt="2023-06-18T17:02:09.266" v="1101"/>
          <ac:inkMkLst>
            <pc:docMk/>
            <pc:sldMk cId="0" sldId="326"/>
            <ac:inkMk id="28" creationId="{64FF165F-8AA4-7E72-7D87-16C669F11C3C}"/>
          </ac:inkMkLst>
        </pc:inkChg>
        <pc:inkChg chg="add del">
          <ac:chgData name="شادن القحطاني ID 443200677" userId="2d5f3d4d-8466-4aa1-ac8a-1cb60ed86c20" providerId="ADAL" clId="{F36EC7D7-806C-D249-9311-AD56BBBF4232}" dt="2023-06-18T17:02:09.266" v="1101"/>
          <ac:inkMkLst>
            <pc:docMk/>
            <pc:sldMk cId="0" sldId="326"/>
            <ac:inkMk id="29" creationId="{159EED51-79D2-2748-BB65-586920E0E611}"/>
          </ac:inkMkLst>
        </pc:inkChg>
        <pc:inkChg chg="add del">
          <ac:chgData name="شادن القحطاني ID 443200677" userId="2d5f3d4d-8466-4aa1-ac8a-1cb60ed86c20" providerId="ADAL" clId="{F36EC7D7-806C-D249-9311-AD56BBBF4232}" dt="2023-06-18T17:02:09.266" v="1101"/>
          <ac:inkMkLst>
            <pc:docMk/>
            <pc:sldMk cId="0" sldId="326"/>
            <ac:inkMk id="30" creationId="{3218259A-B3E9-B079-4A8A-EDCB27D7A279}"/>
          </ac:inkMkLst>
        </pc:inkChg>
        <pc:inkChg chg="add del">
          <ac:chgData name="شادن القحطاني ID 443200677" userId="2d5f3d4d-8466-4aa1-ac8a-1cb60ed86c20" providerId="ADAL" clId="{F36EC7D7-806C-D249-9311-AD56BBBF4232}" dt="2023-06-18T17:02:09.266" v="1101"/>
          <ac:inkMkLst>
            <pc:docMk/>
            <pc:sldMk cId="0" sldId="326"/>
            <ac:inkMk id="31" creationId="{9309BB35-EF06-D1DA-6746-FA62D8BD091E}"/>
          </ac:inkMkLst>
        </pc:inkChg>
        <pc:inkChg chg="add del">
          <ac:chgData name="شادن القحطاني ID 443200677" userId="2d5f3d4d-8466-4aa1-ac8a-1cb60ed86c20" providerId="ADAL" clId="{F36EC7D7-806C-D249-9311-AD56BBBF4232}" dt="2023-06-18T17:02:09.266" v="1101"/>
          <ac:inkMkLst>
            <pc:docMk/>
            <pc:sldMk cId="0" sldId="326"/>
            <ac:inkMk id="32" creationId="{545FA6C0-A2D6-67D9-2992-24C695480DF1}"/>
          </ac:inkMkLst>
        </pc:inkChg>
        <pc:inkChg chg="add del">
          <ac:chgData name="شادن القحطاني ID 443200677" userId="2d5f3d4d-8466-4aa1-ac8a-1cb60ed86c20" providerId="ADAL" clId="{F36EC7D7-806C-D249-9311-AD56BBBF4232}" dt="2023-06-18T17:02:09.266" v="1101"/>
          <ac:inkMkLst>
            <pc:docMk/>
            <pc:sldMk cId="0" sldId="326"/>
            <ac:inkMk id="33" creationId="{C516E934-8305-097E-E0F9-5C9AE018A1A9}"/>
          </ac:inkMkLst>
        </pc:inkChg>
        <pc:inkChg chg="add del">
          <ac:chgData name="شادن القحطاني ID 443200677" userId="2d5f3d4d-8466-4aa1-ac8a-1cb60ed86c20" providerId="ADAL" clId="{F36EC7D7-806C-D249-9311-AD56BBBF4232}" dt="2023-06-18T17:02:09.266" v="1101"/>
          <ac:inkMkLst>
            <pc:docMk/>
            <pc:sldMk cId="0" sldId="326"/>
            <ac:inkMk id="34" creationId="{568F825C-D071-96C6-B27D-240276E45EDF}"/>
          </ac:inkMkLst>
        </pc:inkChg>
        <pc:inkChg chg="add reco">
          <ac:chgData name="شادن القحطاني ID 443200677" userId="2d5f3d4d-8466-4aa1-ac8a-1cb60ed86c20" providerId="ADAL" clId="{F36EC7D7-806C-D249-9311-AD56BBBF4232}" dt="2023-06-18T17:02:09.266" v="1101"/>
          <ac:inkMkLst>
            <pc:docMk/>
            <pc:sldMk cId="0" sldId="326"/>
            <ac:inkMk id="35" creationId="{43BA7229-E528-E413-318B-931EBCAD3531}"/>
          </ac:inkMkLst>
        </pc:inkChg>
        <pc:inkChg chg="add del">
          <ac:chgData name="شادن القحطاني ID 443200677" userId="2d5f3d4d-8466-4aa1-ac8a-1cb60ed86c20" providerId="ADAL" clId="{F36EC7D7-806C-D249-9311-AD56BBBF4232}" dt="2023-06-18T17:05:23.150" v="1104"/>
          <ac:inkMkLst>
            <pc:docMk/>
            <pc:sldMk cId="0" sldId="326"/>
            <ac:inkMk id="36" creationId="{34A69629-4A26-5075-9825-152B0A95DDF2}"/>
          </ac:inkMkLst>
        </pc:inkChg>
        <pc:inkChg chg="add del">
          <ac:chgData name="شادن القحطاني ID 443200677" userId="2d5f3d4d-8466-4aa1-ac8a-1cb60ed86c20" providerId="ADAL" clId="{F36EC7D7-806C-D249-9311-AD56BBBF4232}" dt="2023-06-18T17:05:23.150" v="1104"/>
          <ac:inkMkLst>
            <pc:docMk/>
            <pc:sldMk cId="0" sldId="326"/>
            <ac:inkMk id="37" creationId="{330616E8-4562-42E4-0F75-AAFD40B7DCD1}"/>
          </ac:inkMkLst>
        </pc:inkChg>
        <pc:inkChg chg="add reco">
          <ac:chgData name="شادن القحطاني ID 443200677" userId="2d5f3d4d-8466-4aa1-ac8a-1cb60ed86c20" providerId="ADAL" clId="{F36EC7D7-806C-D249-9311-AD56BBBF4232}" dt="2023-06-18T17:05:23.150" v="1104"/>
          <ac:inkMkLst>
            <pc:docMk/>
            <pc:sldMk cId="0" sldId="326"/>
            <ac:inkMk id="38" creationId="{CE7DDCAF-E6E8-59B6-E5BA-80F69299DA58}"/>
          </ac:inkMkLst>
        </pc:inkChg>
        <pc:inkChg chg="add del">
          <ac:chgData name="شادن القحطاني ID 443200677" userId="2d5f3d4d-8466-4aa1-ac8a-1cb60ed86c20" providerId="ADAL" clId="{F36EC7D7-806C-D249-9311-AD56BBBF4232}" dt="2023-06-18T17:05:29.203" v="1118"/>
          <ac:inkMkLst>
            <pc:docMk/>
            <pc:sldMk cId="0" sldId="326"/>
            <ac:inkMk id="39" creationId="{CFC29CBD-1A6B-B36F-874A-BF1641220B30}"/>
          </ac:inkMkLst>
        </pc:inkChg>
        <pc:inkChg chg="add del">
          <ac:chgData name="شادن القحطاني ID 443200677" userId="2d5f3d4d-8466-4aa1-ac8a-1cb60ed86c20" providerId="ADAL" clId="{F36EC7D7-806C-D249-9311-AD56BBBF4232}" dt="2023-06-18T17:05:29.203" v="1118"/>
          <ac:inkMkLst>
            <pc:docMk/>
            <pc:sldMk cId="0" sldId="326"/>
            <ac:inkMk id="40" creationId="{D70CDBBC-8526-BF97-11E1-B42E1F8E237A}"/>
          </ac:inkMkLst>
        </pc:inkChg>
        <pc:inkChg chg="add del">
          <ac:chgData name="شادن القحطاني ID 443200677" userId="2d5f3d4d-8466-4aa1-ac8a-1cb60ed86c20" providerId="ADAL" clId="{F36EC7D7-806C-D249-9311-AD56BBBF4232}" dt="2023-06-18T17:05:29.203" v="1118"/>
          <ac:inkMkLst>
            <pc:docMk/>
            <pc:sldMk cId="0" sldId="326"/>
            <ac:inkMk id="41" creationId="{89F996C9-B7D4-24F1-C342-841ED7E16C7B}"/>
          </ac:inkMkLst>
        </pc:inkChg>
        <pc:inkChg chg="add del">
          <ac:chgData name="شادن القحطاني ID 443200677" userId="2d5f3d4d-8466-4aa1-ac8a-1cb60ed86c20" providerId="ADAL" clId="{F36EC7D7-806C-D249-9311-AD56BBBF4232}" dt="2023-06-18T17:05:29.203" v="1118"/>
          <ac:inkMkLst>
            <pc:docMk/>
            <pc:sldMk cId="0" sldId="326"/>
            <ac:inkMk id="42" creationId="{7A95CEA6-5908-7884-DD53-B79320087610}"/>
          </ac:inkMkLst>
        </pc:inkChg>
        <pc:inkChg chg="add del">
          <ac:chgData name="شادن القحطاني ID 443200677" userId="2d5f3d4d-8466-4aa1-ac8a-1cb60ed86c20" providerId="ADAL" clId="{F36EC7D7-806C-D249-9311-AD56BBBF4232}" dt="2023-06-18T17:05:29.203" v="1118"/>
          <ac:inkMkLst>
            <pc:docMk/>
            <pc:sldMk cId="0" sldId="326"/>
            <ac:inkMk id="43" creationId="{14B9C468-1BE4-5A2E-79E6-87681D978311}"/>
          </ac:inkMkLst>
        </pc:inkChg>
        <pc:inkChg chg="add del">
          <ac:chgData name="شادن القحطاني ID 443200677" userId="2d5f3d4d-8466-4aa1-ac8a-1cb60ed86c20" providerId="ADAL" clId="{F36EC7D7-806C-D249-9311-AD56BBBF4232}" dt="2023-06-18T17:05:29.203" v="1118"/>
          <ac:inkMkLst>
            <pc:docMk/>
            <pc:sldMk cId="0" sldId="326"/>
            <ac:inkMk id="44" creationId="{A77DF70B-C924-C30E-7BF2-2F6683EA73F1}"/>
          </ac:inkMkLst>
        </pc:inkChg>
        <pc:inkChg chg="add del">
          <ac:chgData name="شادن القحطاني ID 443200677" userId="2d5f3d4d-8466-4aa1-ac8a-1cb60ed86c20" providerId="ADAL" clId="{F36EC7D7-806C-D249-9311-AD56BBBF4232}" dt="2023-06-18T17:05:29.203" v="1118"/>
          <ac:inkMkLst>
            <pc:docMk/>
            <pc:sldMk cId="0" sldId="326"/>
            <ac:inkMk id="45" creationId="{7C432803-F5D6-1527-0990-E891DD60FCFE}"/>
          </ac:inkMkLst>
        </pc:inkChg>
        <pc:inkChg chg="add del">
          <ac:chgData name="شادن القحطاني ID 443200677" userId="2d5f3d4d-8466-4aa1-ac8a-1cb60ed86c20" providerId="ADAL" clId="{F36EC7D7-806C-D249-9311-AD56BBBF4232}" dt="2023-06-18T17:05:29.203" v="1118"/>
          <ac:inkMkLst>
            <pc:docMk/>
            <pc:sldMk cId="0" sldId="326"/>
            <ac:inkMk id="46" creationId="{32F1F357-A115-5D86-1088-D1AEBA54EAFD}"/>
          </ac:inkMkLst>
        </pc:inkChg>
        <pc:inkChg chg="add del">
          <ac:chgData name="شادن القحطاني ID 443200677" userId="2d5f3d4d-8466-4aa1-ac8a-1cb60ed86c20" providerId="ADAL" clId="{F36EC7D7-806C-D249-9311-AD56BBBF4232}" dt="2023-06-18T17:05:29.203" v="1118"/>
          <ac:inkMkLst>
            <pc:docMk/>
            <pc:sldMk cId="0" sldId="326"/>
            <ac:inkMk id="47" creationId="{EB0536D1-C163-B662-15C9-20FFD5EB237E}"/>
          </ac:inkMkLst>
        </pc:inkChg>
        <pc:inkChg chg="add del">
          <ac:chgData name="شادن القحطاني ID 443200677" userId="2d5f3d4d-8466-4aa1-ac8a-1cb60ed86c20" providerId="ADAL" clId="{F36EC7D7-806C-D249-9311-AD56BBBF4232}" dt="2023-06-18T17:05:29.203" v="1118"/>
          <ac:inkMkLst>
            <pc:docMk/>
            <pc:sldMk cId="0" sldId="326"/>
            <ac:inkMk id="48" creationId="{698B4960-5D9A-1D8D-F421-83720CBB8E3F}"/>
          </ac:inkMkLst>
        </pc:inkChg>
        <pc:inkChg chg="add del">
          <ac:chgData name="شادن القحطاني ID 443200677" userId="2d5f3d4d-8466-4aa1-ac8a-1cb60ed86c20" providerId="ADAL" clId="{F36EC7D7-806C-D249-9311-AD56BBBF4232}" dt="2023-06-18T17:05:29.203" v="1118"/>
          <ac:inkMkLst>
            <pc:docMk/>
            <pc:sldMk cId="0" sldId="326"/>
            <ac:inkMk id="49" creationId="{93494968-E550-8410-4FDC-EAF870CB75E7}"/>
          </ac:inkMkLst>
        </pc:inkChg>
        <pc:inkChg chg="add del">
          <ac:chgData name="شادن القحطاني ID 443200677" userId="2d5f3d4d-8466-4aa1-ac8a-1cb60ed86c20" providerId="ADAL" clId="{F36EC7D7-806C-D249-9311-AD56BBBF4232}" dt="2023-06-18T17:05:29.203" v="1118"/>
          <ac:inkMkLst>
            <pc:docMk/>
            <pc:sldMk cId="0" sldId="326"/>
            <ac:inkMk id="50" creationId="{675C7537-F526-6473-FE6E-2AE67E04F687}"/>
          </ac:inkMkLst>
        </pc:inkChg>
        <pc:inkChg chg="add del">
          <ac:chgData name="شادن القحطاني ID 443200677" userId="2d5f3d4d-8466-4aa1-ac8a-1cb60ed86c20" providerId="ADAL" clId="{F36EC7D7-806C-D249-9311-AD56BBBF4232}" dt="2023-06-18T17:05:29.203" v="1118"/>
          <ac:inkMkLst>
            <pc:docMk/>
            <pc:sldMk cId="0" sldId="326"/>
            <ac:inkMk id="51" creationId="{87F59C90-BFCA-DC37-B8D0-CEFA459078A2}"/>
          </ac:inkMkLst>
        </pc:inkChg>
        <pc:inkChg chg="add reco">
          <ac:chgData name="شادن القحطاني ID 443200677" userId="2d5f3d4d-8466-4aa1-ac8a-1cb60ed86c20" providerId="ADAL" clId="{F36EC7D7-806C-D249-9311-AD56BBBF4232}" dt="2023-06-18T17:05:29.203" v="1118"/>
          <ac:inkMkLst>
            <pc:docMk/>
            <pc:sldMk cId="0" sldId="326"/>
            <ac:inkMk id="52" creationId="{14AFC4E9-5882-9B73-889F-F6095EA6556F}"/>
          </ac:inkMkLst>
        </pc:inkChg>
        <pc:inkChg chg="add del">
          <ac:chgData name="شادن القحطاني ID 443200677" userId="2d5f3d4d-8466-4aa1-ac8a-1cb60ed86c20" providerId="ADAL" clId="{F36EC7D7-806C-D249-9311-AD56BBBF4232}" dt="2023-06-18T17:05:32.606" v="1124"/>
          <ac:inkMkLst>
            <pc:docMk/>
            <pc:sldMk cId="0" sldId="326"/>
            <ac:inkMk id="53" creationId="{EE12A0EB-CDA6-5FB6-EFEC-CD7CDF335035}"/>
          </ac:inkMkLst>
        </pc:inkChg>
        <pc:inkChg chg="add del">
          <ac:chgData name="شادن القحطاني ID 443200677" userId="2d5f3d4d-8466-4aa1-ac8a-1cb60ed86c20" providerId="ADAL" clId="{F36EC7D7-806C-D249-9311-AD56BBBF4232}" dt="2023-06-18T17:05:32.606" v="1124"/>
          <ac:inkMkLst>
            <pc:docMk/>
            <pc:sldMk cId="0" sldId="326"/>
            <ac:inkMk id="54" creationId="{3F046377-8A62-6D7F-7FF2-B74C88A0AC1A}"/>
          </ac:inkMkLst>
        </pc:inkChg>
        <pc:inkChg chg="add del">
          <ac:chgData name="شادن القحطاني ID 443200677" userId="2d5f3d4d-8466-4aa1-ac8a-1cb60ed86c20" providerId="ADAL" clId="{F36EC7D7-806C-D249-9311-AD56BBBF4232}" dt="2023-06-18T17:05:32.606" v="1124"/>
          <ac:inkMkLst>
            <pc:docMk/>
            <pc:sldMk cId="0" sldId="326"/>
            <ac:inkMk id="55" creationId="{932DA785-1AC0-BE24-11F5-A5C09F62CF4D}"/>
          </ac:inkMkLst>
        </pc:inkChg>
        <pc:inkChg chg="add del">
          <ac:chgData name="شادن القحطاني ID 443200677" userId="2d5f3d4d-8466-4aa1-ac8a-1cb60ed86c20" providerId="ADAL" clId="{F36EC7D7-806C-D249-9311-AD56BBBF4232}" dt="2023-06-18T17:05:32.606" v="1124"/>
          <ac:inkMkLst>
            <pc:docMk/>
            <pc:sldMk cId="0" sldId="326"/>
            <ac:inkMk id="56" creationId="{3500F511-33DC-0FBB-289B-05394CA1C2E2}"/>
          </ac:inkMkLst>
        </pc:inkChg>
        <pc:inkChg chg="add del">
          <ac:chgData name="شادن القحطاني ID 443200677" userId="2d5f3d4d-8466-4aa1-ac8a-1cb60ed86c20" providerId="ADAL" clId="{F36EC7D7-806C-D249-9311-AD56BBBF4232}" dt="2023-06-18T17:05:32.606" v="1124"/>
          <ac:inkMkLst>
            <pc:docMk/>
            <pc:sldMk cId="0" sldId="326"/>
            <ac:inkMk id="57" creationId="{D317C385-6649-E095-AF17-EC9C872F657A}"/>
          </ac:inkMkLst>
        </pc:inkChg>
        <pc:inkChg chg="add reco">
          <ac:chgData name="شادن القحطاني ID 443200677" userId="2d5f3d4d-8466-4aa1-ac8a-1cb60ed86c20" providerId="ADAL" clId="{F36EC7D7-806C-D249-9311-AD56BBBF4232}" dt="2023-06-18T17:05:32.606" v="1124"/>
          <ac:inkMkLst>
            <pc:docMk/>
            <pc:sldMk cId="0" sldId="326"/>
            <ac:inkMk id="58" creationId="{DF862690-8530-F8A5-4731-C57B65E34629}"/>
          </ac:inkMkLst>
        </pc:inkChg>
        <pc:inkChg chg="add reco">
          <ac:chgData name="شادن القحطاني ID 443200677" userId="2d5f3d4d-8466-4aa1-ac8a-1cb60ed86c20" providerId="ADAL" clId="{F36EC7D7-806C-D249-9311-AD56BBBF4232}" dt="2023-06-18T17:05:32.606" v="1124"/>
          <ac:inkMkLst>
            <pc:docMk/>
            <pc:sldMk cId="0" sldId="326"/>
            <ac:inkMk id="59" creationId="{82B07A9B-937D-99B8-15A1-3B7546594C13}"/>
          </ac:inkMkLst>
        </pc:inkChg>
        <pc:inkChg chg="add del">
          <ac:chgData name="شادن القحطاني ID 443200677" userId="2d5f3d4d-8466-4aa1-ac8a-1cb60ed86c20" providerId="ADAL" clId="{F36EC7D7-806C-D249-9311-AD56BBBF4232}" dt="2023-06-18T17:05:37.774" v="1127"/>
          <ac:inkMkLst>
            <pc:docMk/>
            <pc:sldMk cId="0" sldId="326"/>
            <ac:inkMk id="60" creationId="{1CA124C5-6E2A-C4F5-B1D5-537B23CC7E17}"/>
          </ac:inkMkLst>
        </pc:inkChg>
        <pc:inkChg chg="add del">
          <ac:chgData name="شادن القحطاني ID 443200677" userId="2d5f3d4d-8466-4aa1-ac8a-1cb60ed86c20" providerId="ADAL" clId="{F36EC7D7-806C-D249-9311-AD56BBBF4232}" dt="2023-06-18T17:05:37.774" v="1127"/>
          <ac:inkMkLst>
            <pc:docMk/>
            <pc:sldMk cId="0" sldId="326"/>
            <ac:inkMk id="61" creationId="{5F991B80-BFFB-6326-170F-3DE08FD5A51D}"/>
          </ac:inkMkLst>
        </pc:inkChg>
        <pc:inkChg chg="add reco">
          <ac:chgData name="شادن القحطاني ID 443200677" userId="2d5f3d4d-8466-4aa1-ac8a-1cb60ed86c20" providerId="ADAL" clId="{F36EC7D7-806C-D249-9311-AD56BBBF4232}" dt="2023-06-18T17:05:37.774" v="1127"/>
          <ac:inkMkLst>
            <pc:docMk/>
            <pc:sldMk cId="0" sldId="326"/>
            <ac:inkMk id="62" creationId="{3584D110-D4B1-FE05-4F49-2D247E47122C}"/>
          </ac:inkMkLst>
        </pc:inkChg>
        <pc:inkChg chg="add del">
          <ac:chgData name="شادن القحطاني ID 443200677" userId="2d5f3d4d-8466-4aa1-ac8a-1cb60ed86c20" providerId="ADAL" clId="{F36EC7D7-806C-D249-9311-AD56BBBF4232}" dt="2023-06-18T17:05:40.907" v="1132"/>
          <ac:inkMkLst>
            <pc:docMk/>
            <pc:sldMk cId="0" sldId="326"/>
            <ac:inkMk id="63" creationId="{355ED06F-91B7-5820-EADC-082DDD8E17BA}"/>
          </ac:inkMkLst>
        </pc:inkChg>
        <pc:inkChg chg="add del">
          <ac:chgData name="شادن القحطاني ID 443200677" userId="2d5f3d4d-8466-4aa1-ac8a-1cb60ed86c20" providerId="ADAL" clId="{F36EC7D7-806C-D249-9311-AD56BBBF4232}" dt="2023-06-18T17:05:40.907" v="1132"/>
          <ac:inkMkLst>
            <pc:docMk/>
            <pc:sldMk cId="0" sldId="326"/>
            <ac:inkMk id="51200" creationId="{74CECC02-9178-B408-51FA-80408007F229}"/>
          </ac:inkMkLst>
        </pc:inkChg>
        <pc:inkChg chg="add del">
          <ac:chgData name="شادن القحطاني ID 443200677" userId="2d5f3d4d-8466-4aa1-ac8a-1cb60ed86c20" providerId="ADAL" clId="{F36EC7D7-806C-D249-9311-AD56BBBF4232}" dt="2023-06-18T17:05:40.907" v="1132"/>
          <ac:inkMkLst>
            <pc:docMk/>
            <pc:sldMk cId="0" sldId="326"/>
            <ac:inkMk id="51201" creationId="{083D9AC7-F36E-300E-4D7F-D0FDF7223113}"/>
          </ac:inkMkLst>
        </pc:inkChg>
        <pc:inkChg chg="add del">
          <ac:chgData name="شادن القحطاني ID 443200677" userId="2d5f3d4d-8466-4aa1-ac8a-1cb60ed86c20" providerId="ADAL" clId="{F36EC7D7-806C-D249-9311-AD56BBBF4232}" dt="2023-06-18T17:05:40.907" v="1132"/>
          <ac:inkMkLst>
            <pc:docMk/>
            <pc:sldMk cId="0" sldId="326"/>
            <ac:inkMk id="51202" creationId="{53469B2C-6696-DDA5-A50A-D1A24F7AF742}"/>
          </ac:inkMkLst>
        </pc:inkChg>
        <pc:inkChg chg="add reco">
          <ac:chgData name="شادن القحطاني ID 443200677" userId="2d5f3d4d-8466-4aa1-ac8a-1cb60ed86c20" providerId="ADAL" clId="{F36EC7D7-806C-D249-9311-AD56BBBF4232}" dt="2023-06-18T17:05:40.907" v="1132"/>
          <ac:inkMkLst>
            <pc:docMk/>
            <pc:sldMk cId="0" sldId="326"/>
            <ac:inkMk id="51203" creationId="{14898447-E669-8F73-0B20-1537259F2DF7}"/>
          </ac:inkMkLst>
        </pc:inkChg>
        <pc:inkChg chg="add del">
          <ac:chgData name="شادن القحطاني ID 443200677" userId="2d5f3d4d-8466-4aa1-ac8a-1cb60ed86c20" providerId="ADAL" clId="{F36EC7D7-806C-D249-9311-AD56BBBF4232}" dt="2023-06-18T17:06:36.380" v="1136"/>
          <ac:inkMkLst>
            <pc:docMk/>
            <pc:sldMk cId="0" sldId="326"/>
            <ac:inkMk id="51204" creationId="{2AB7C269-321F-308E-32C6-F79792C263DC}"/>
          </ac:inkMkLst>
        </pc:inkChg>
        <pc:inkChg chg="add del">
          <ac:chgData name="شادن القحطاني ID 443200677" userId="2d5f3d4d-8466-4aa1-ac8a-1cb60ed86c20" providerId="ADAL" clId="{F36EC7D7-806C-D249-9311-AD56BBBF4232}" dt="2023-06-18T17:06:36.380" v="1136"/>
          <ac:inkMkLst>
            <pc:docMk/>
            <pc:sldMk cId="0" sldId="326"/>
            <ac:inkMk id="51205" creationId="{CBF4F647-6013-403B-6189-BDB9CA7DA714}"/>
          </ac:inkMkLst>
        </pc:inkChg>
        <pc:inkChg chg="add del">
          <ac:chgData name="شادن القحطاني ID 443200677" userId="2d5f3d4d-8466-4aa1-ac8a-1cb60ed86c20" providerId="ADAL" clId="{F36EC7D7-806C-D249-9311-AD56BBBF4232}" dt="2023-06-18T17:06:36.380" v="1136"/>
          <ac:inkMkLst>
            <pc:docMk/>
            <pc:sldMk cId="0" sldId="326"/>
            <ac:inkMk id="51206" creationId="{2141931D-3DEB-B909-A208-311FEF92F7B7}"/>
          </ac:inkMkLst>
        </pc:inkChg>
        <pc:inkChg chg="add reco">
          <ac:chgData name="شادن القحطاني ID 443200677" userId="2d5f3d4d-8466-4aa1-ac8a-1cb60ed86c20" providerId="ADAL" clId="{F36EC7D7-806C-D249-9311-AD56BBBF4232}" dt="2023-06-18T17:06:36.380" v="1136"/>
          <ac:inkMkLst>
            <pc:docMk/>
            <pc:sldMk cId="0" sldId="326"/>
            <ac:inkMk id="51207" creationId="{C4678B53-A817-BB09-CCA8-380A881B88D9}"/>
          </ac:inkMkLst>
        </pc:inkChg>
        <pc:inkChg chg="add del">
          <ac:chgData name="شادن القحطاني ID 443200677" userId="2d5f3d4d-8466-4aa1-ac8a-1cb60ed86c20" providerId="ADAL" clId="{F36EC7D7-806C-D249-9311-AD56BBBF4232}" dt="2023-06-18T17:06:47.149" v="1149"/>
          <ac:inkMkLst>
            <pc:docMk/>
            <pc:sldMk cId="0" sldId="326"/>
            <ac:inkMk id="51210" creationId="{9A026BF5-1E7C-2652-E48B-D6AE3B4772D7}"/>
          </ac:inkMkLst>
        </pc:inkChg>
        <pc:inkChg chg="add del">
          <ac:chgData name="شادن القحطاني ID 443200677" userId="2d5f3d4d-8466-4aa1-ac8a-1cb60ed86c20" providerId="ADAL" clId="{F36EC7D7-806C-D249-9311-AD56BBBF4232}" dt="2023-06-18T17:06:47.149" v="1149"/>
          <ac:inkMkLst>
            <pc:docMk/>
            <pc:sldMk cId="0" sldId="326"/>
            <ac:inkMk id="51211" creationId="{CEEF4861-9787-4CED-3398-950A5DD59034}"/>
          </ac:inkMkLst>
        </pc:inkChg>
        <pc:inkChg chg="add del">
          <ac:chgData name="شادن القحطاني ID 443200677" userId="2d5f3d4d-8466-4aa1-ac8a-1cb60ed86c20" providerId="ADAL" clId="{F36EC7D7-806C-D249-9311-AD56BBBF4232}" dt="2023-06-18T17:06:47.149" v="1149"/>
          <ac:inkMkLst>
            <pc:docMk/>
            <pc:sldMk cId="0" sldId="326"/>
            <ac:inkMk id="51212" creationId="{CD8DE74A-74F7-088C-726D-76D66C0C7CDB}"/>
          </ac:inkMkLst>
        </pc:inkChg>
        <pc:inkChg chg="add del">
          <ac:chgData name="شادن القحطاني ID 443200677" userId="2d5f3d4d-8466-4aa1-ac8a-1cb60ed86c20" providerId="ADAL" clId="{F36EC7D7-806C-D249-9311-AD56BBBF4232}" dt="2023-06-18T17:06:47.149" v="1149"/>
          <ac:inkMkLst>
            <pc:docMk/>
            <pc:sldMk cId="0" sldId="326"/>
            <ac:inkMk id="51213" creationId="{FBBAE376-D0E6-CC63-A9F6-3A1D7CC36E47}"/>
          </ac:inkMkLst>
        </pc:inkChg>
        <pc:inkChg chg="add del">
          <ac:chgData name="شادن القحطاني ID 443200677" userId="2d5f3d4d-8466-4aa1-ac8a-1cb60ed86c20" providerId="ADAL" clId="{F36EC7D7-806C-D249-9311-AD56BBBF4232}" dt="2023-06-18T17:06:47.149" v="1149"/>
          <ac:inkMkLst>
            <pc:docMk/>
            <pc:sldMk cId="0" sldId="326"/>
            <ac:inkMk id="51214" creationId="{2899F9FF-6B58-6C90-AC13-C9C27EFB932E}"/>
          </ac:inkMkLst>
        </pc:inkChg>
        <pc:inkChg chg="add del">
          <ac:chgData name="شادن القحطاني ID 443200677" userId="2d5f3d4d-8466-4aa1-ac8a-1cb60ed86c20" providerId="ADAL" clId="{F36EC7D7-806C-D249-9311-AD56BBBF4232}" dt="2023-06-18T17:06:47.149" v="1149"/>
          <ac:inkMkLst>
            <pc:docMk/>
            <pc:sldMk cId="0" sldId="326"/>
            <ac:inkMk id="51215" creationId="{6655A3BB-5780-8767-12BD-5A25CF692287}"/>
          </ac:inkMkLst>
        </pc:inkChg>
        <pc:inkChg chg="add del">
          <ac:chgData name="شادن القحطاني ID 443200677" userId="2d5f3d4d-8466-4aa1-ac8a-1cb60ed86c20" providerId="ADAL" clId="{F36EC7D7-806C-D249-9311-AD56BBBF4232}" dt="2023-06-18T17:06:47.149" v="1149"/>
          <ac:inkMkLst>
            <pc:docMk/>
            <pc:sldMk cId="0" sldId="326"/>
            <ac:inkMk id="51216" creationId="{011918B1-3F97-2BEF-1061-45A37DC783D7}"/>
          </ac:inkMkLst>
        </pc:inkChg>
        <pc:inkChg chg="add del">
          <ac:chgData name="شادن القحطاني ID 443200677" userId="2d5f3d4d-8466-4aa1-ac8a-1cb60ed86c20" providerId="ADAL" clId="{F36EC7D7-806C-D249-9311-AD56BBBF4232}" dt="2023-06-18T17:06:47.149" v="1149"/>
          <ac:inkMkLst>
            <pc:docMk/>
            <pc:sldMk cId="0" sldId="326"/>
            <ac:inkMk id="51217" creationId="{FED099FA-1F95-F91F-FFFC-6B10C13E76C7}"/>
          </ac:inkMkLst>
        </pc:inkChg>
        <pc:inkChg chg="add del">
          <ac:chgData name="شادن القحطاني ID 443200677" userId="2d5f3d4d-8466-4aa1-ac8a-1cb60ed86c20" providerId="ADAL" clId="{F36EC7D7-806C-D249-9311-AD56BBBF4232}" dt="2023-06-18T17:06:47.149" v="1149"/>
          <ac:inkMkLst>
            <pc:docMk/>
            <pc:sldMk cId="0" sldId="326"/>
            <ac:inkMk id="51218" creationId="{6DB45566-DD99-392B-5A18-E3841E10681E}"/>
          </ac:inkMkLst>
        </pc:inkChg>
        <pc:inkChg chg="add del">
          <ac:chgData name="شادن القحطاني ID 443200677" userId="2d5f3d4d-8466-4aa1-ac8a-1cb60ed86c20" providerId="ADAL" clId="{F36EC7D7-806C-D249-9311-AD56BBBF4232}" dt="2023-06-18T17:06:47.149" v="1149"/>
          <ac:inkMkLst>
            <pc:docMk/>
            <pc:sldMk cId="0" sldId="326"/>
            <ac:inkMk id="51219" creationId="{D45A9621-9AA3-961D-3107-9CD34DC7F384}"/>
          </ac:inkMkLst>
        </pc:inkChg>
        <pc:inkChg chg="add del">
          <ac:chgData name="شادن القحطاني ID 443200677" userId="2d5f3d4d-8466-4aa1-ac8a-1cb60ed86c20" providerId="ADAL" clId="{F36EC7D7-806C-D249-9311-AD56BBBF4232}" dt="2023-06-18T17:06:47.149" v="1149"/>
          <ac:inkMkLst>
            <pc:docMk/>
            <pc:sldMk cId="0" sldId="326"/>
            <ac:inkMk id="51220" creationId="{39BF2295-DAB6-1B52-2900-7E3361B651F8}"/>
          </ac:inkMkLst>
        </pc:inkChg>
        <pc:inkChg chg="add del">
          <ac:chgData name="شادن القحطاني ID 443200677" userId="2d5f3d4d-8466-4aa1-ac8a-1cb60ed86c20" providerId="ADAL" clId="{F36EC7D7-806C-D249-9311-AD56BBBF4232}" dt="2023-06-18T17:06:47.149" v="1149"/>
          <ac:inkMkLst>
            <pc:docMk/>
            <pc:sldMk cId="0" sldId="326"/>
            <ac:inkMk id="51221" creationId="{65681A8B-EBCB-B625-2F89-3B8A9721C248}"/>
          </ac:inkMkLst>
        </pc:inkChg>
        <pc:inkChg chg="add reco">
          <ac:chgData name="شادن القحطاني ID 443200677" userId="2d5f3d4d-8466-4aa1-ac8a-1cb60ed86c20" providerId="ADAL" clId="{F36EC7D7-806C-D249-9311-AD56BBBF4232}" dt="2023-06-18T17:06:47.149" v="1149"/>
          <ac:inkMkLst>
            <pc:docMk/>
            <pc:sldMk cId="0" sldId="326"/>
            <ac:inkMk id="51222" creationId="{7F485225-6FB9-23BC-661E-C50B1AC5C20D}"/>
          </ac:inkMkLst>
        </pc:inkChg>
        <pc:inkChg chg="add">
          <ac:chgData name="شادن القحطاني ID 443200677" userId="2d5f3d4d-8466-4aa1-ac8a-1cb60ed86c20" providerId="ADAL" clId="{F36EC7D7-806C-D249-9311-AD56BBBF4232}" dt="2023-06-18T17:06:52.733" v="1150"/>
          <ac:inkMkLst>
            <pc:docMk/>
            <pc:sldMk cId="0" sldId="326"/>
            <ac:inkMk id="51223" creationId="{98FACAE8-6616-7FE4-6ADB-2EC09403304B}"/>
          </ac:inkMkLst>
        </pc:inkChg>
        <pc:inkChg chg="add">
          <ac:chgData name="شادن القحطاني ID 443200677" userId="2d5f3d4d-8466-4aa1-ac8a-1cb60ed86c20" providerId="ADAL" clId="{F36EC7D7-806C-D249-9311-AD56BBBF4232}" dt="2023-06-18T17:06:56.581" v="1151"/>
          <ac:inkMkLst>
            <pc:docMk/>
            <pc:sldMk cId="0" sldId="326"/>
            <ac:inkMk id="51224" creationId="{D873EDD0-D1C7-F960-F272-291CEF593013}"/>
          </ac:inkMkLst>
        </pc:inkChg>
        <pc:inkChg chg="add del">
          <ac:chgData name="شادن القحطاني ID 443200677" userId="2d5f3d4d-8466-4aa1-ac8a-1cb60ed86c20" providerId="ADAL" clId="{F36EC7D7-806C-D249-9311-AD56BBBF4232}" dt="2023-06-18T17:07:01.922" v="1161"/>
          <ac:inkMkLst>
            <pc:docMk/>
            <pc:sldMk cId="0" sldId="326"/>
            <ac:inkMk id="51225" creationId="{324DBC17-2699-ACBB-5C84-2C35B5DE26EC}"/>
          </ac:inkMkLst>
        </pc:inkChg>
        <pc:inkChg chg="add del">
          <ac:chgData name="شادن القحطاني ID 443200677" userId="2d5f3d4d-8466-4aa1-ac8a-1cb60ed86c20" providerId="ADAL" clId="{F36EC7D7-806C-D249-9311-AD56BBBF4232}" dt="2023-06-18T17:07:01.922" v="1161"/>
          <ac:inkMkLst>
            <pc:docMk/>
            <pc:sldMk cId="0" sldId="326"/>
            <ac:inkMk id="51226" creationId="{1F2FAA93-E344-0C6C-500D-EF1CACDE4195}"/>
          </ac:inkMkLst>
        </pc:inkChg>
        <pc:inkChg chg="add del">
          <ac:chgData name="شادن القحطاني ID 443200677" userId="2d5f3d4d-8466-4aa1-ac8a-1cb60ed86c20" providerId="ADAL" clId="{F36EC7D7-806C-D249-9311-AD56BBBF4232}" dt="2023-06-18T17:07:01.922" v="1161"/>
          <ac:inkMkLst>
            <pc:docMk/>
            <pc:sldMk cId="0" sldId="326"/>
            <ac:inkMk id="51227" creationId="{09E536BC-AC0D-3595-F9D3-3D00AF6561FA}"/>
          </ac:inkMkLst>
        </pc:inkChg>
        <pc:inkChg chg="add del">
          <ac:chgData name="شادن القحطاني ID 443200677" userId="2d5f3d4d-8466-4aa1-ac8a-1cb60ed86c20" providerId="ADAL" clId="{F36EC7D7-806C-D249-9311-AD56BBBF4232}" dt="2023-06-18T17:07:01.922" v="1161"/>
          <ac:inkMkLst>
            <pc:docMk/>
            <pc:sldMk cId="0" sldId="326"/>
            <ac:inkMk id="51228" creationId="{513769C2-73B1-05EB-4A0B-3AB643BED28D}"/>
          </ac:inkMkLst>
        </pc:inkChg>
        <pc:inkChg chg="add del">
          <ac:chgData name="شادن القحطاني ID 443200677" userId="2d5f3d4d-8466-4aa1-ac8a-1cb60ed86c20" providerId="ADAL" clId="{F36EC7D7-806C-D249-9311-AD56BBBF4232}" dt="2023-06-18T17:07:01.922" v="1161"/>
          <ac:inkMkLst>
            <pc:docMk/>
            <pc:sldMk cId="0" sldId="326"/>
            <ac:inkMk id="51229" creationId="{2CF7FD62-8A05-8D99-A62A-E2CD2BF6EED0}"/>
          </ac:inkMkLst>
        </pc:inkChg>
        <pc:inkChg chg="add del">
          <ac:chgData name="شادن القحطاني ID 443200677" userId="2d5f3d4d-8466-4aa1-ac8a-1cb60ed86c20" providerId="ADAL" clId="{F36EC7D7-806C-D249-9311-AD56BBBF4232}" dt="2023-06-18T17:07:01.922" v="1161"/>
          <ac:inkMkLst>
            <pc:docMk/>
            <pc:sldMk cId="0" sldId="326"/>
            <ac:inkMk id="51230" creationId="{285988DB-E9D1-A094-BD48-6F0108C06017}"/>
          </ac:inkMkLst>
        </pc:inkChg>
        <pc:inkChg chg="add del">
          <ac:chgData name="شادن القحطاني ID 443200677" userId="2d5f3d4d-8466-4aa1-ac8a-1cb60ed86c20" providerId="ADAL" clId="{F36EC7D7-806C-D249-9311-AD56BBBF4232}" dt="2023-06-18T17:07:01.922" v="1161"/>
          <ac:inkMkLst>
            <pc:docMk/>
            <pc:sldMk cId="0" sldId="326"/>
            <ac:inkMk id="51231" creationId="{6788E484-90FD-BC07-8F49-4F99550BC894}"/>
          </ac:inkMkLst>
        </pc:inkChg>
        <pc:inkChg chg="add del">
          <ac:chgData name="شادن القحطاني ID 443200677" userId="2d5f3d4d-8466-4aa1-ac8a-1cb60ed86c20" providerId="ADAL" clId="{F36EC7D7-806C-D249-9311-AD56BBBF4232}" dt="2023-06-18T17:07:01.922" v="1161"/>
          <ac:inkMkLst>
            <pc:docMk/>
            <pc:sldMk cId="0" sldId="326"/>
            <ac:inkMk id="51232" creationId="{B23FCA21-36B5-BA57-AF39-5022A83EE8FE}"/>
          </ac:inkMkLst>
        </pc:inkChg>
        <pc:inkChg chg="add del">
          <ac:chgData name="شادن القحطاني ID 443200677" userId="2d5f3d4d-8466-4aa1-ac8a-1cb60ed86c20" providerId="ADAL" clId="{F36EC7D7-806C-D249-9311-AD56BBBF4232}" dt="2023-06-18T17:07:01.922" v="1161"/>
          <ac:inkMkLst>
            <pc:docMk/>
            <pc:sldMk cId="0" sldId="326"/>
            <ac:inkMk id="51233" creationId="{6E6C3EEC-AA9F-7FA9-CC39-CA27A8D727EC}"/>
          </ac:inkMkLst>
        </pc:inkChg>
        <pc:inkChg chg="add reco">
          <ac:chgData name="شادن القحطاني ID 443200677" userId="2d5f3d4d-8466-4aa1-ac8a-1cb60ed86c20" providerId="ADAL" clId="{F36EC7D7-806C-D249-9311-AD56BBBF4232}" dt="2023-06-18T17:07:01.922" v="1161"/>
          <ac:inkMkLst>
            <pc:docMk/>
            <pc:sldMk cId="0" sldId="326"/>
            <ac:inkMk id="51234" creationId="{6C98E8FF-E6AD-7BAA-9C5E-8D5983762CCD}"/>
          </ac:inkMkLst>
        </pc:inkChg>
        <pc:inkChg chg="add del">
          <ac:chgData name="شادن القحطاني ID 443200677" userId="2d5f3d4d-8466-4aa1-ac8a-1cb60ed86c20" providerId="ADAL" clId="{F36EC7D7-806C-D249-9311-AD56BBBF4232}" dt="2023-06-18T17:07:34.639" v="1197"/>
          <ac:inkMkLst>
            <pc:docMk/>
            <pc:sldMk cId="0" sldId="326"/>
            <ac:inkMk id="51235" creationId="{EF2B2D8A-D6D4-31A1-D543-C6BC1C7E0ECB}"/>
          </ac:inkMkLst>
        </pc:inkChg>
        <pc:inkChg chg="add del">
          <ac:chgData name="شادن القحطاني ID 443200677" userId="2d5f3d4d-8466-4aa1-ac8a-1cb60ed86c20" providerId="ADAL" clId="{F36EC7D7-806C-D249-9311-AD56BBBF4232}" dt="2023-06-18T17:07:34.506" v="1196"/>
          <ac:inkMkLst>
            <pc:docMk/>
            <pc:sldMk cId="0" sldId="326"/>
            <ac:inkMk id="51236" creationId="{6FC6A92E-29B4-0B97-A774-830DE36E449F}"/>
          </ac:inkMkLst>
        </pc:inkChg>
        <pc:inkChg chg="add del">
          <ac:chgData name="شادن القحطاني ID 443200677" userId="2d5f3d4d-8466-4aa1-ac8a-1cb60ed86c20" providerId="ADAL" clId="{F36EC7D7-806C-D249-9311-AD56BBBF4232}" dt="2023-06-18T17:07:34.356" v="1195"/>
          <ac:inkMkLst>
            <pc:docMk/>
            <pc:sldMk cId="0" sldId="326"/>
            <ac:inkMk id="51237" creationId="{D8DFED2C-F668-D39F-A49B-993115D69E4A}"/>
          </ac:inkMkLst>
        </pc:inkChg>
        <pc:inkChg chg="add del">
          <ac:chgData name="شادن القحطاني ID 443200677" userId="2d5f3d4d-8466-4aa1-ac8a-1cb60ed86c20" providerId="ADAL" clId="{F36EC7D7-806C-D249-9311-AD56BBBF4232}" dt="2023-06-18T17:07:34.222" v="1194"/>
          <ac:inkMkLst>
            <pc:docMk/>
            <pc:sldMk cId="0" sldId="326"/>
            <ac:inkMk id="51238" creationId="{C9BD33F1-DCEC-340D-BB96-88C4AF6123C4}"/>
          </ac:inkMkLst>
        </pc:inkChg>
        <pc:inkChg chg="add del">
          <ac:chgData name="شادن القحطاني ID 443200677" userId="2d5f3d4d-8466-4aa1-ac8a-1cb60ed86c20" providerId="ADAL" clId="{F36EC7D7-806C-D249-9311-AD56BBBF4232}" dt="2023-06-18T17:07:34.072" v="1193"/>
          <ac:inkMkLst>
            <pc:docMk/>
            <pc:sldMk cId="0" sldId="326"/>
            <ac:inkMk id="51239" creationId="{D9BAFA3E-5D8C-FA6A-5AA1-9E39C06FB0EC}"/>
          </ac:inkMkLst>
        </pc:inkChg>
        <pc:inkChg chg="add del">
          <ac:chgData name="شادن القحطاني ID 443200677" userId="2d5f3d4d-8466-4aa1-ac8a-1cb60ed86c20" providerId="ADAL" clId="{F36EC7D7-806C-D249-9311-AD56BBBF4232}" dt="2023-06-18T17:07:33.939" v="1192"/>
          <ac:inkMkLst>
            <pc:docMk/>
            <pc:sldMk cId="0" sldId="326"/>
            <ac:inkMk id="51240" creationId="{D40EE5FD-4FA7-CBD8-7F29-698E95F57609}"/>
          </ac:inkMkLst>
        </pc:inkChg>
        <pc:inkChg chg="add del">
          <ac:chgData name="شادن القحطاني ID 443200677" userId="2d5f3d4d-8466-4aa1-ac8a-1cb60ed86c20" providerId="ADAL" clId="{F36EC7D7-806C-D249-9311-AD56BBBF4232}" dt="2023-06-18T17:07:33.781" v="1191"/>
          <ac:inkMkLst>
            <pc:docMk/>
            <pc:sldMk cId="0" sldId="326"/>
            <ac:inkMk id="51241" creationId="{AE827E13-B71B-1F50-FAF2-F1FE05AE94D1}"/>
          </ac:inkMkLst>
        </pc:inkChg>
        <pc:inkChg chg="add del reco">
          <ac:chgData name="شادن القحطاني ID 443200677" userId="2d5f3d4d-8466-4aa1-ac8a-1cb60ed86c20" providerId="ADAL" clId="{F36EC7D7-806C-D249-9311-AD56BBBF4232}" dt="2023-06-18T17:07:33.781" v="1191"/>
          <ac:inkMkLst>
            <pc:docMk/>
            <pc:sldMk cId="0" sldId="326"/>
            <ac:inkMk id="51242" creationId="{D95A2F0F-6B80-2FC8-C9D4-787021B5D567}"/>
          </ac:inkMkLst>
        </pc:inkChg>
        <pc:inkChg chg="add del">
          <ac:chgData name="شادن القحطاني ID 443200677" userId="2d5f3d4d-8466-4aa1-ac8a-1cb60ed86c20" providerId="ADAL" clId="{F36EC7D7-806C-D249-9311-AD56BBBF4232}" dt="2023-06-18T17:07:33.606" v="1190"/>
          <ac:inkMkLst>
            <pc:docMk/>
            <pc:sldMk cId="0" sldId="326"/>
            <ac:inkMk id="51243" creationId="{C1CD0871-9113-EE95-BEB4-8A9CBF2AEB0A}"/>
          </ac:inkMkLst>
        </pc:inkChg>
        <pc:inkChg chg="add del">
          <ac:chgData name="شادن القحطاني ID 443200677" userId="2d5f3d4d-8466-4aa1-ac8a-1cb60ed86c20" providerId="ADAL" clId="{F36EC7D7-806C-D249-9311-AD56BBBF4232}" dt="2023-06-18T17:07:33.472" v="1189"/>
          <ac:inkMkLst>
            <pc:docMk/>
            <pc:sldMk cId="0" sldId="326"/>
            <ac:inkMk id="51244" creationId="{C25BA2E0-33B5-B8DB-6A23-73488C31CC35}"/>
          </ac:inkMkLst>
        </pc:inkChg>
        <pc:inkChg chg="add del">
          <ac:chgData name="شادن القحطاني ID 443200677" userId="2d5f3d4d-8466-4aa1-ac8a-1cb60ed86c20" providerId="ADAL" clId="{F36EC7D7-806C-D249-9311-AD56BBBF4232}" dt="2023-06-18T17:07:33.339" v="1188"/>
          <ac:inkMkLst>
            <pc:docMk/>
            <pc:sldMk cId="0" sldId="326"/>
            <ac:inkMk id="51245" creationId="{6201D9A1-2ADE-BC45-F646-10EDCD2CA0D0}"/>
          </ac:inkMkLst>
        </pc:inkChg>
        <pc:inkChg chg="add del">
          <ac:chgData name="شادن القحطاني ID 443200677" userId="2d5f3d4d-8466-4aa1-ac8a-1cb60ed86c20" providerId="ADAL" clId="{F36EC7D7-806C-D249-9311-AD56BBBF4232}" dt="2023-06-18T17:07:33.206" v="1187"/>
          <ac:inkMkLst>
            <pc:docMk/>
            <pc:sldMk cId="0" sldId="326"/>
            <ac:inkMk id="51246" creationId="{7A2DD32D-2E77-2AD0-7700-43174D76E423}"/>
          </ac:inkMkLst>
        </pc:inkChg>
        <pc:inkChg chg="add del">
          <ac:chgData name="شادن القحطاني ID 443200677" userId="2d5f3d4d-8466-4aa1-ac8a-1cb60ed86c20" providerId="ADAL" clId="{F36EC7D7-806C-D249-9311-AD56BBBF4232}" dt="2023-06-18T17:07:33.039" v="1186"/>
          <ac:inkMkLst>
            <pc:docMk/>
            <pc:sldMk cId="0" sldId="326"/>
            <ac:inkMk id="51247" creationId="{E42FF396-EA5E-B6A6-5219-CEA8B133F05A}"/>
          </ac:inkMkLst>
        </pc:inkChg>
        <pc:inkChg chg="add del">
          <ac:chgData name="شادن القحطاني ID 443200677" userId="2d5f3d4d-8466-4aa1-ac8a-1cb60ed86c20" providerId="ADAL" clId="{F36EC7D7-806C-D249-9311-AD56BBBF4232}" dt="2023-06-18T17:07:32.889" v="1185"/>
          <ac:inkMkLst>
            <pc:docMk/>
            <pc:sldMk cId="0" sldId="326"/>
            <ac:inkMk id="51248" creationId="{45BEA306-CB30-8D9B-32A5-9E91343F7C71}"/>
          </ac:inkMkLst>
        </pc:inkChg>
        <pc:inkChg chg="add del">
          <ac:chgData name="شادن القحطاني ID 443200677" userId="2d5f3d4d-8466-4aa1-ac8a-1cb60ed86c20" providerId="ADAL" clId="{F36EC7D7-806C-D249-9311-AD56BBBF4232}" dt="2023-06-18T17:07:32.739" v="1184"/>
          <ac:inkMkLst>
            <pc:docMk/>
            <pc:sldMk cId="0" sldId="326"/>
            <ac:inkMk id="51249" creationId="{CF8B53F1-ED40-576E-E6EB-68888ABF21D5}"/>
          </ac:inkMkLst>
        </pc:inkChg>
        <pc:inkChg chg="add del">
          <ac:chgData name="شادن القحطاني ID 443200677" userId="2d5f3d4d-8466-4aa1-ac8a-1cb60ed86c20" providerId="ADAL" clId="{F36EC7D7-806C-D249-9311-AD56BBBF4232}" dt="2023-06-18T17:07:32.606" v="1183"/>
          <ac:inkMkLst>
            <pc:docMk/>
            <pc:sldMk cId="0" sldId="326"/>
            <ac:inkMk id="51250" creationId="{BD23E6B7-AF5E-5E95-4D12-B0E8FB0A4F48}"/>
          </ac:inkMkLst>
        </pc:inkChg>
        <pc:inkChg chg="add del">
          <ac:chgData name="شادن القحطاني ID 443200677" userId="2d5f3d4d-8466-4aa1-ac8a-1cb60ed86c20" providerId="ADAL" clId="{F36EC7D7-806C-D249-9311-AD56BBBF4232}" dt="2023-06-18T17:07:32.456" v="1182"/>
          <ac:inkMkLst>
            <pc:docMk/>
            <pc:sldMk cId="0" sldId="326"/>
            <ac:inkMk id="51251" creationId="{3BED26B1-C02A-691B-C715-AAC7A92D1A77}"/>
          </ac:inkMkLst>
        </pc:inkChg>
        <pc:inkChg chg="add del">
          <ac:chgData name="شادن القحطاني ID 443200677" userId="2d5f3d4d-8466-4aa1-ac8a-1cb60ed86c20" providerId="ADAL" clId="{F36EC7D7-806C-D249-9311-AD56BBBF4232}" dt="2023-06-18T17:07:32.345" v="1181"/>
          <ac:inkMkLst>
            <pc:docMk/>
            <pc:sldMk cId="0" sldId="326"/>
            <ac:inkMk id="51252" creationId="{62C627BE-FD3A-3AA1-3A81-2392D2E4689B}"/>
          </ac:inkMkLst>
        </pc:inkChg>
        <pc:inkChg chg="add del reco">
          <ac:chgData name="شادن القحطاني ID 443200677" userId="2d5f3d4d-8466-4aa1-ac8a-1cb60ed86c20" providerId="ADAL" clId="{F36EC7D7-806C-D249-9311-AD56BBBF4232}" dt="2023-06-18T17:07:32.345" v="1181"/>
          <ac:inkMkLst>
            <pc:docMk/>
            <pc:sldMk cId="0" sldId="326"/>
            <ac:inkMk id="51253" creationId="{2495E658-ABDA-B9B9-1BC9-F200DD869528}"/>
          </ac:inkMkLst>
        </pc:inkChg>
        <pc:inkChg chg="add del">
          <ac:chgData name="شادن القحطاني ID 443200677" userId="2d5f3d4d-8466-4aa1-ac8a-1cb60ed86c20" providerId="ADAL" clId="{F36EC7D7-806C-D249-9311-AD56BBBF4232}" dt="2023-06-18T17:07:46.535" v="1211"/>
          <ac:inkMkLst>
            <pc:docMk/>
            <pc:sldMk cId="0" sldId="326"/>
            <ac:inkMk id="51254" creationId="{BD101FFF-33AE-AB30-E115-D28868D206FE}"/>
          </ac:inkMkLst>
        </pc:inkChg>
        <pc:inkChg chg="add del">
          <ac:chgData name="شادن القحطاني ID 443200677" userId="2d5f3d4d-8466-4aa1-ac8a-1cb60ed86c20" providerId="ADAL" clId="{F36EC7D7-806C-D249-9311-AD56BBBF4232}" dt="2023-06-18T17:07:46.535" v="1211"/>
          <ac:inkMkLst>
            <pc:docMk/>
            <pc:sldMk cId="0" sldId="326"/>
            <ac:inkMk id="51255" creationId="{60587493-B072-50A6-732A-BF3B56290762}"/>
          </ac:inkMkLst>
        </pc:inkChg>
        <pc:inkChg chg="add del">
          <ac:chgData name="شادن القحطاني ID 443200677" userId="2d5f3d4d-8466-4aa1-ac8a-1cb60ed86c20" providerId="ADAL" clId="{F36EC7D7-806C-D249-9311-AD56BBBF4232}" dt="2023-06-18T17:07:46.535" v="1211"/>
          <ac:inkMkLst>
            <pc:docMk/>
            <pc:sldMk cId="0" sldId="326"/>
            <ac:inkMk id="51256" creationId="{92D74181-7B36-343F-F027-DB8D5A44CE17}"/>
          </ac:inkMkLst>
        </pc:inkChg>
        <pc:inkChg chg="add del">
          <ac:chgData name="شادن القحطاني ID 443200677" userId="2d5f3d4d-8466-4aa1-ac8a-1cb60ed86c20" providerId="ADAL" clId="{F36EC7D7-806C-D249-9311-AD56BBBF4232}" dt="2023-06-18T17:07:46.535" v="1211"/>
          <ac:inkMkLst>
            <pc:docMk/>
            <pc:sldMk cId="0" sldId="326"/>
            <ac:inkMk id="51257" creationId="{03CE2143-392E-AF8D-4057-6511D3D561D4}"/>
          </ac:inkMkLst>
        </pc:inkChg>
        <pc:inkChg chg="add del">
          <ac:chgData name="شادن القحطاني ID 443200677" userId="2d5f3d4d-8466-4aa1-ac8a-1cb60ed86c20" providerId="ADAL" clId="{F36EC7D7-806C-D249-9311-AD56BBBF4232}" dt="2023-06-18T17:07:46.535" v="1211"/>
          <ac:inkMkLst>
            <pc:docMk/>
            <pc:sldMk cId="0" sldId="326"/>
            <ac:inkMk id="51258" creationId="{AF8AA14B-6FF2-4EAE-5D4A-9AB184815EE5}"/>
          </ac:inkMkLst>
        </pc:inkChg>
        <pc:inkChg chg="add del">
          <ac:chgData name="شادن القحطاني ID 443200677" userId="2d5f3d4d-8466-4aa1-ac8a-1cb60ed86c20" providerId="ADAL" clId="{F36EC7D7-806C-D249-9311-AD56BBBF4232}" dt="2023-06-18T17:07:46.535" v="1211"/>
          <ac:inkMkLst>
            <pc:docMk/>
            <pc:sldMk cId="0" sldId="326"/>
            <ac:inkMk id="51259" creationId="{FFF4AEF8-901C-3AF6-DD73-3EC7E2EE82F7}"/>
          </ac:inkMkLst>
        </pc:inkChg>
        <pc:inkChg chg="add del">
          <ac:chgData name="شادن القحطاني ID 443200677" userId="2d5f3d4d-8466-4aa1-ac8a-1cb60ed86c20" providerId="ADAL" clId="{F36EC7D7-806C-D249-9311-AD56BBBF4232}" dt="2023-06-18T17:07:46.535" v="1211"/>
          <ac:inkMkLst>
            <pc:docMk/>
            <pc:sldMk cId="0" sldId="326"/>
            <ac:inkMk id="51260" creationId="{A8328CBC-3DF4-1084-FF71-3C66E70AA350}"/>
          </ac:inkMkLst>
        </pc:inkChg>
        <pc:inkChg chg="add del">
          <ac:chgData name="شادن القحطاني ID 443200677" userId="2d5f3d4d-8466-4aa1-ac8a-1cb60ed86c20" providerId="ADAL" clId="{F36EC7D7-806C-D249-9311-AD56BBBF4232}" dt="2023-06-18T17:07:46.535" v="1211"/>
          <ac:inkMkLst>
            <pc:docMk/>
            <pc:sldMk cId="0" sldId="326"/>
            <ac:inkMk id="51261" creationId="{1AF9B675-D1AD-C2D7-A395-56D7AF883521}"/>
          </ac:inkMkLst>
        </pc:inkChg>
        <pc:inkChg chg="add del">
          <ac:chgData name="شادن القحطاني ID 443200677" userId="2d5f3d4d-8466-4aa1-ac8a-1cb60ed86c20" providerId="ADAL" clId="{F36EC7D7-806C-D249-9311-AD56BBBF4232}" dt="2023-06-18T17:07:46.535" v="1211"/>
          <ac:inkMkLst>
            <pc:docMk/>
            <pc:sldMk cId="0" sldId="326"/>
            <ac:inkMk id="51262" creationId="{899C214C-AA91-BDD3-EC3C-D337B2FE2B89}"/>
          </ac:inkMkLst>
        </pc:inkChg>
        <pc:inkChg chg="add del">
          <ac:chgData name="شادن القحطاني ID 443200677" userId="2d5f3d4d-8466-4aa1-ac8a-1cb60ed86c20" providerId="ADAL" clId="{F36EC7D7-806C-D249-9311-AD56BBBF4232}" dt="2023-06-18T17:07:46.535" v="1211"/>
          <ac:inkMkLst>
            <pc:docMk/>
            <pc:sldMk cId="0" sldId="326"/>
            <ac:inkMk id="51263" creationId="{C4C349D9-EC7D-1928-86FE-E993552CC79A}"/>
          </ac:inkMkLst>
        </pc:inkChg>
        <pc:inkChg chg="add del">
          <ac:chgData name="شادن القحطاني ID 443200677" userId="2d5f3d4d-8466-4aa1-ac8a-1cb60ed86c20" providerId="ADAL" clId="{F36EC7D7-806C-D249-9311-AD56BBBF4232}" dt="2023-06-18T17:07:46.535" v="1211"/>
          <ac:inkMkLst>
            <pc:docMk/>
            <pc:sldMk cId="0" sldId="326"/>
            <ac:inkMk id="51264" creationId="{FBD54B19-A973-E670-FCC7-3E4EC9AF73DA}"/>
          </ac:inkMkLst>
        </pc:inkChg>
        <pc:inkChg chg="add del">
          <ac:chgData name="شادن القحطاني ID 443200677" userId="2d5f3d4d-8466-4aa1-ac8a-1cb60ed86c20" providerId="ADAL" clId="{F36EC7D7-806C-D249-9311-AD56BBBF4232}" dt="2023-06-18T17:07:46.535" v="1211"/>
          <ac:inkMkLst>
            <pc:docMk/>
            <pc:sldMk cId="0" sldId="326"/>
            <ac:inkMk id="51265" creationId="{981ABAB3-01F8-8028-DA09-30FE61D4C4F6}"/>
          </ac:inkMkLst>
        </pc:inkChg>
        <pc:inkChg chg="add del">
          <ac:chgData name="شادن القحطاني ID 443200677" userId="2d5f3d4d-8466-4aa1-ac8a-1cb60ed86c20" providerId="ADAL" clId="{F36EC7D7-806C-D249-9311-AD56BBBF4232}" dt="2023-06-18T17:07:46.535" v="1211"/>
          <ac:inkMkLst>
            <pc:docMk/>
            <pc:sldMk cId="0" sldId="326"/>
            <ac:inkMk id="51266" creationId="{66666DC2-4EBE-CD63-D548-E42A77DA8455}"/>
          </ac:inkMkLst>
        </pc:inkChg>
        <pc:inkChg chg="add reco">
          <ac:chgData name="شادن القحطاني ID 443200677" userId="2d5f3d4d-8466-4aa1-ac8a-1cb60ed86c20" providerId="ADAL" clId="{F36EC7D7-806C-D249-9311-AD56BBBF4232}" dt="2023-06-18T17:07:46.535" v="1211"/>
          <ac:inkMkLst>
            <pc:docMk/>
            <pc:sldMk cId="0" sldId="326"/>
            <ac:inkMk id="51267" creationId="{5751C08D-56AF-569B-8249-E2A545F7738D}"/>
          </ac:inkMkLst>
        </pc:inkChg>
        <pc:inkChg chg="add del">
          <ac:chgData name="شادن القحطاني ID 443200677" userId="2d5f3d4d-8466-4aa1-ac8a-1cb60ed86c20" providerId="ADAL" clId="{F36EC7D7-806C-D249-9311-AD56BBBF4232}" dt="2023-06-18T17:07:51.997" v="1215"/>
          <ac:inkMkLst>
            <pc:docMk/>
            <pc:sldMk cId="0" sldId="326"/>
            <ac:inkMk id="51268" creationId="{8C1E6712-810D-2573-64FA-4956AEB0C781}"/>
          </ac:inkMkLst>
        </pc:inkChg>
        <pc:inkChg chg="add del">
          <ac:chgData name="شادن القحطاني ID 443200677" userId="2d5f3d4d-8466-4aa1-ac8a-1cb60ed86c20" providerId="ADAL" clId="{F36EC7D7-806C-D249-9311-AD56BBBF4232}" dt="2023-06-18T17:07:51.997" v="1215"/>
          <ac:inkMkLst>
            <pc:docMk/>
            <pc:sldMk cId="0" sldId="326"/>
            <ac:inkMk id="51269" creationId="{4DC304C9-2E5C-2FB0-1F7B-0D858B8238A9}"/>
          </ac:inkMkLst>
        </pc:inkChg>
        <pc:inkChg chg="add del">
          <ac:chgData name="شادن القحطاني ID 443200677" userId="2d5f3d4d-8466-4aa1-ac8a-1cb60ed86c20" providerId="ADAL" clId="{F36EC7D7-806C-D249-9311-AD56BBBF4232}" dt="2023-06-18T17:07:51.997" v="1215"/>
          <ac:inkMkLst>
            <pc:docMk/>
            <pc:sldMk cId="0" sldId="326"/>
            <ac:inkMk id="51270" creationId="{C04EF650-7F71-7976-F459-9650898E72CA}"/>
          </ac:inkMkLst>
        </pc:inkChg>
        <pc:inkChg chg="add reco">
          <ac:chgData name="شادن القحطاني ID 443200677" userId="2d5f3d4d-8466-4aa1-ac8a-1cb60ed86c20" providerId="ADAL" clId="{F36EC7D7-806C-D249-9311-AD56BBBF4232}" dt="2023-06-18T17:07:51.997" v="1215"/>
          <ac:inkMkLst>
            <pc:docMk/>
            <pc:sldMk cId="0" sldId="326"/>
            <ac:inkMk id="51271" creationId="{486CA133-DD32-88DA-92D8-E951AAC437C5}"/>
          </ac:inkMkLst>
        </pc:inkChg>
        <pc:inkChg chg="add del">
          <ac:chgData name="شادن القحطاني ID 443200677" userId="2d5f3d4d-8466-4aa1-ac8a-1cb60ed86c20" providerId="ADAL" clId="{F36EC7D7-806C-D249-9311-AD56BBBF4232}" dt="2023-06-18T17:07:55.632" v="1218"/>
          <ac:inkMkLst>
            <pc:docMk/>
            <pc:sldMk cId="0" sldId="326"/>
            <ac:inkMk id="51272" creationId="{7FF80C25-1B5E-164B-2A78-095C807413CD}"/>
          </ac:inkMkLst>
        </pc:inkChg>
        <pc:inkChg chg="add del">
          <ac:chgData name="شادن القحطاني ID 443200677" userId="2d5f3d4d-8466-4aa1-ac8a-1cb60ed86c20" providerId="ADAL" clId="{F36EC7D7-806C-D249-9311-AD56BBBF4232}" dt="2023-06-18T17:07:55.632" v="1218"/>
          <ac:inkMkLst>
            <pc:docMk/>
            <pc:sldMk cId="0" sldId="326"/>
            <ac:inkMk id="51273" creationId="{5DB86FBF-F892-3159-3959-C75A69C4ED4D}"/>
          </ac:inkMkLst>
        </pc:inkChg>
        <pc:inkChg chg="add reco">
          <ac:chgData name="شادن القحطاني ID 443200677" userId="2d5f3d4d-8466-4aa1-ac8a-1cb60ed86c20" providerId="ADAL" clId="{F36EC7D7-806C-D249-9311-AD56BBBF4232}" dt="2023-06-18T17:07:55.632" v="1218"/>
          <ac:inkMkLst>
            <pc:docMk/>
            <pc:sldMk cId="0" sldId="326"/>
            <ac:inkMk id="51274" creationId="{23371133-B956-E45E-709F-E1D959804EF4}"/>
          </ac:inkMkLst>
        </pc:inkChg>
        <pc:inkChg chg="add del">
          <ac:chgData name="شادن القحطاني ID 443200677" userId="2d5f3d4d-8466-4aa1-ac8a-1cb60ed86c20" providerId="ADAL" clId="{F36EC7D7-806C-D249-9311-AD56BBBF4232}" dt="2023-06-18T17:07:58.534" v="1223"/>
          <ac:inkMkLst>
            <pc:docMk/>
            <pc:sldMk cId="0" sldId="326"/>
            <ac:inkMk id="51275" creationId="{A86675B7-64DC-8C05-F6A8-900BC2882407}"/>
          </ac:inkMkLst>
        </pc:inkChg>
        <pc:inkChg chg="add del">
          <ac:chgData name="شادن القحطاني ID 443200677" userId="2d5f3d4d-8466-4aa1-ac8a-1cb60ed86c20" providerId="ADAL" clId="{F36EC7D7-806C-D249-9311-AD56BBBF4232}" dt="2023-06-18T17:07:58.534" v="1223"/>
          <ac:inkMkLst>
            <pc:docMk/>
            <pc:sldMk cId="0" sldId="326"/>
            <ac:inkMk id="51276" creationId="{AEF31F10-1B17-2462-075F-BAE240D47592}"/>
          </ac:inkMkLst>
        </pc:inkChg>
        <pc:inkChg chg="add del">
          <ac:chgData name="شادن القحطاني ID 443200677" userId="2d5f3d4d-8466-4aa1-ac8a-1cb60ed86c20" providerId="ADAL" clId="{F36EC7D7-806C-D249-9311-AD56BBBF4232}" dt="2023-06-18T17:07:58.534" v="1223"/>
          <ac:inkMkLst>
            <pc:docMk/>
            <pc:sldMk cId="0" sldId="326"/>
            <ac:inkMk id="51277" creationId="{1C178F7D-F1A9-A07D-C4AE-F492657A9551}"/>
          </ac:inkMkLst>
        </pc:inkChg>
        <pc:inkChg chg="add del">
          <ac:chgData name="شادن القحطاني ID 443200677" userId="2d5f3d4d-8466-4aa1-ac8a-1cb60ed86c20" providerId="ADAL" clId="{F36EC7D7-806C-D249-9311-AD56BBBF4232}" dt="2023-06-18T17:07:58.534" v="1223"/>
          <ac:inkMkLst>
            <pc:docMk/>
            <pc:sldMk cId="0" sldId="326"/>
            <ac:inkMk id="51278" creationId="{D47AEF67-1B39-1969-45E5-BD640A9C8AD9}"/>
          </ac:inkMkLst>
        </pc:inkChg>
        <pc:inkChg chg="add reco">
          <ac:chgData name="شادن القحطاني ID 443200677" userId="2d5f3d4d-8466-4aa1-ac8a-1cb60ed86c20" providerId="ADAL" clId="{F36EC7D7-806C-D249-9311-AD56BBBF4232}" dt="2023-06-18T17:07:58.534" v="1223"/>
          <ac:inkMkLst>
            <pc:docMk/>
            <pc:sldMk cId="0" sldId="326"/>
            <ac:inkMk id="51279" creationId="{51AD5525-1C16-F96D-AFE1-654EF002FF98}"/>
          </ac:inkMkLst>
        </pc:inkChg>
        <pc:inkChg chg="add del">
          <ac:chgData name="شادن القحطاني ID 443200677" userId="2d5f3d4d-8466-4aa1-ac8a-1cb60ed86c20" providerId="ADAL" clId="{F36EC7D7-806C-D249-9311-AD56BBBF4232}" dt="2023-06-18T17:08:00.936" v="1227"/>
          <ac:inkMkLst>
            <pc:docMk/>
            <pc:sldMk cId="0" sldId="326"/>
            <ac:inkMk id="51280" creationId="{92705CA9-AE36-A852-D116-B7B71F473BA2}"/>
          </ac:inkMkLst>
        </pc:inkChg>
        <pc:inkChg chg="add del">
          <ac:chgData name="شادن القحطاني ID 443200677" userId="2d5f3d4d-8466-4aa1-ac8a-1cb60ed86c20" providerId="ADAL" clId="{F36EC7D7-806C-D249-9311-AD56BBBF4232}" dt="2023-06-18T17:08:00.936" v="1227"/>
          <ac:inkMkLst>
            <pc:docMk/>
            <pc:sldMk cId="0" sldId="326"/>
            <ac:inkMk id="51281" creationId="{6C4A4A66-7C98-E322-D19B-12E9142B35CE}"/>
          </ac:inkMkLst>
        </pc:inkChg>
        <pc:inkChg chg="add del">
          <ac:chgData name="شادن القحطاني ID 443200677" userId="2d5f3d4d-8466-4aa1-ac8a-1cb60ed86c20" providerId="ADAL" clId="{F36EC7D7-806C-D249-9311-AD56BBBF4232}" dt="2023-06-18T17:08:00.936" v="1227"/>
          <ac:inkMkLst>
            <pc:docMk/>
            <pc:sldMk cId="0" sldId="326"/>
            <ac:inkMk id="51282" creationId="{2B9E4AAD-1727-5A2D-4AF9-09F5FEEC65DC}"/>
          </ac:inkMkLst>
        </pc:inkChg>
        <pc:inkChg chg="add reco">
          <ac:chgData name="شادن القحطاني ID 443200677" userId="2d5f3d4d-8466-4aa1-ac8a-1cb60ed86c20" providerId="ADAL" clId="{F36EC7D7-806C-D249-9311-AD56BBBF4232}" dt="2023-06-18T17:08:00.936" v="1227"/>
          <ac:inkMkLst>
            <pc:docMk/>
            <pc:sldMk cId="0" sldId="326"/>
            <ac:inkMk id="51283" creationId="{BD9A5482-C6DC-B04A-3E5A-E14970720EBC}"/>
          </ac:inkMkLst>
        </pc:inkChg>
        <pc:inkChg chg="add del">
          <ac:chgData name="شادن القحطاني ID 443200677" userId="2d5f3d4d-8466-4aa1-ac8a-1cb60ed86c20" providerId="ADAL" clId="{F36EC7D7-806C-D249-9311-AD56BBBF4232}" dt="2023-06-18T17:08:07.559" v="1231"/>
          <ac:inkMkLst>
            <pc:docMk/>
            <pc:sldMk cId="0" sldId="326"/>
            <ac:inkMk id="51284" creationId="{484981CC-A534-5EEA-534D-F117AA7B07F8}"/>
          </ac:inkMkLst>
        </pc:inkChg>
        <pc:inkChg chg="add del">
          <ac:chgData name="شادن القحطاني ID 443200677" userId="2d5f3d4d-8466-4aa1-ac8a-1cb60ed86c20" providerId="ADAL" clId="{F36EC7D7-806C-D249-9311-AD56BBBF4232}" dt="2023-06-18T17:08:07.559" v="1231"/>
          <ac:inkMkLst>
            <pc:docMk/>
            <pc:sldMk cId="0" sldId="326"/>
            <ac:inkMk id="51285" creationId="{9F36C67B-7732-C4A8-AB11-FB09477EDC0F}"/>
          </ac:inkMkLst>
        </pc:inkChg>
        <pc:inkChg chg="add del">
          <ac:chgData name="شادن القحطاني ID 443200677" userId="2d5f3d4d-8466-4aa1-ac8a-1cb60ed86c20" providerId="ADAL" clId="{F36EC7D7-806C-D249-9311-AD56BBBF4232}" dt="2023-06-18T17:08:07.559" v="1231"/>
          <ac:inkMkLst>
            <pc:docMk/>
            <pc:sldMk cId="0" sldId="326"/>
            <ac:inkMk id="51286" creationId="{9874BD3B-9BD4-51A4-45DF-25F10FCF2A2A}"/>
          </ac:inkMkLst>
        </pc:inkChg>
        <pc:inkChg chg="add reco">
          <ac:chgData name="شادن القحطاني ID 443200677" userId="2d5f3d4d-8466-4aa1-ac8a-1cb60ed86c20" providerId="ADAL" clId="{F36EC7D7-806C-D249-9311-AD56BBBF4232}" dt="2023-06-18T17:08:07.559" v="1231"/>
          <ac:inkMkLst>
            <pc:docMk/>
            <pc:sldMk cId="0" sldId="326"/>
            <ac:inkMk id="51287" creationId="{C84CB63B-018B-73BB-7A7D-8205C1489B8C}"/>
          </ac:inkMkLst>
        </pc:inkChg>
        <pc:inkChg chg="add del">
          <ac:chgData name="شادن القحطاني ID 443200677" userId="2d5f3d4d-8466-4aa1-ac8a-1cb60ed86c20" providerId="ADAL" clId="{F36EC7D7-806C-D249-9311-AD56BBBF4232}" dt="2023-06-18T17:08:15.288" v="1240"/>
          <ac:inkMkLst>
            <pc:docMk/>
            <pc:sldMk cId="0" sldId="326"/>
            <ac:inkMk id="51288" creationId="{326F9E16-3259-2F57-1A67-FE1371ED2C40}"/>
          </ac:inkMkLst>
        </pc:inkChg>
        <pc:inkChg chg="add del">
          <ac:chgData name="شادن القحطاني ID 443200677" userId="2d5f3d4d-8466-4aa1-ac8a-1cb60ed86c20" providerId="ADAL" clId="{F36EC7D7-806C-D249-9311-AD56BBBF4232}" dt="2023-06-18T17:08:15.288" v="1240"/>
          <ac:inkMkLst>
            <pc:docMk/>
            <pc:sldMk cId="0" sldId="326"/>
            <ac:inkMk id="51289" creationId="{3478840F-5EDA-C703-EDED-F3DDC40DDD25}"/>
          </ac:inkMkLst>
        </pc:inkChg>
        <pc:inkChg chg="add del">
          <ac:chgData name="شادن القحطاني ID 443200677" userId="2d5f3d4d-8466-4aa1-ac8a-1cb60ed86c20" providerId="ADAL" clId="{F36EC7D7-806C-D249-9311-AD56BBBF4232}" dt="2023-06-18T17:08:15.288" v="1240"/>
          <ac:inkMkLst>
            <pc:docMk/>
            <pc:sldMk cId="0" sldId="326"/>
            <ac:inkMk id="51290" creationId="{20DD4BFC-D0F0-73F4-CD3B-868EAD19328A}"/>
          </ac:inkMkLst>
        </pc:inkChg>
        <pc:inkChg chg="add del">
          <ac:chgData name="شادن القحطاني ID 443200677" userId="2d5f3d4d-8466-4aa1-ac8a-1cb60ed86c20" providerId="ADAL" clId="{F36EC7D7-806C-D249-9311-AD56BBBF4232}" dt="2023-06-18T17:08:15.288" v="1240"/>
          <ac:inkMkLst>
            <pc:docMk/>
            <pc:sldMk cId="0" sldId="326"/>
            <ac:inkMk id="51291" creationId="{EF64D8D7-1C6F-375C-747C-EEF181AE1F3F}"/>
          </ac:inkMkLst>
        </pc:inkChg>
        <pc:inkChg chg="add del">
          <ac:chgData name="شادن القحطاني ID 443200677" userId="2d5f3d4d-8466-4aa1-ac8a-1cb60ed86c20" providerId="ADAL" clId="{F36EC7D7-806C-D249-9311-AD56BBBF4232}" dt="2023-06-18T17:08:15.288" v="1240"/>
          <ac:inkMkLst>
            <pc:docMk/>
            <pc:sldMk cId="0" sldId="326"/>
            <ac:inkMk id="51292" creationId="{39CC3EC5-3D7A-C3DD-EF78-ED5B67188E85}"/>
          </ac:inkMkLst>
        </pc:inkChg>
        <pc:inkChg chg="add del">
          <ac:chgData name="شادن القحطاني ID 443200677" userId="2d5f3d4d-8466-4aa1-ac8a-1cb60ed86c20" providerId="ADAL" clId="{F36EC7D7-806C-D249-9311-AD56BBBF4232}" dt="2023-06-18T17:08:15.288" v="1240"/>
          <ac:inkMkLst>
            <pc:docMk/>
            <pc:sldMk cId="0" sldId="326"/>
            <ac:inkMk id="51293" creationId="{F26E992F-8309-C535-F4D1-FACEBE604010}"/>
          </ac:inkMkLst>
        </pc:inkChg>
        <pc:inkChg chg="add del">
          <ac:chgData name="شادن القحطاني ID 443200677" userId="2d5f3d4d-8466-4aa1-ac8a-1cb60ed86c20" providerId="ADAL" clId="{F36EC7D7-806C-D249-9311-AD56BBBF4232}" dt="2023-06-18T17:08:15.288" v="1240"/>
          <ac:inkMkLst>
            <pc:docMk/>
            <pc:sldMk cId="0" sldId="326"/>
            <ac:inkMk id="51294" creationId="{0B001F3C-B91B-B7CC-633D-1F85CC2366F7}"/>
          </ac:inkMkLst>
        </pc:inkChg>
        <pc:inkChg chg="add del">
          <ac:chgData name="شادن القحطاني ID 443200677" userId="2d5f3d4d-8466-4aa1-ac8a-1cb60ed86c20" providerId="ADAL" clId="{F36EC7D7-806C-D249-9311-AD56BBBF4232}" dt="2023-06-18T17:08:15.288" v="1240"/>
          <ac:inkMkLst>
            <pc:docMk/>
            <pc:sldMk cId="0" sldId="326"/>
            <ac:inkMk id="51295" creationId="{8DAB813D-49A8-FAA1-5A4E-424A21F2D3E6}"/>
          </ac:inkMkLst>
        </pc:inkChg>
        <pc:inkChg chg="add reco">
          <ac:chgData name="شادن القحطاني ID 443200677" userId="2d5f3d4d-8466-4aa1-ac8a-1cb60ed86c20" providerId="ADAL" clId="{F36EC7D7-806C-D249-9311-AD56BBBF4232}" dt="2023-06-18T17:08:15.288" v="1240"/>
          <ac:inkMkLst>
            <pc:docMk/>
            <pc:sldMk cId="0" sldId="326"/>
            <ac:inkMk id="51296" creationId="{18802FDE-8282-4E9F-E3A2-5321FF08B349}"/>
          </ac:inkMkLst>
        </pc:inkChg>
        <pc:inkChg chg="add del">
          <ac:chgData name="شادن القحطاني ID 443200677" userId="2d5f3d4d-8466-4aa1-ac8a-1cb60ed86c20" providerId="ADAL" clId="{F36EC7D7-806C-D249-9311-AD56BBBF4232}" dt="2023-06-18T17:08:29.576" v="1250"/>
          <ac:inkMkLst>
            <pc:docMk/>
            <pc:sldMk cId="0" sldId="326"/>
            <ac:inkMk id="51297" creationId="{47FEC3BD-C0E5-4AE1-8A41-D8783C6D57E3}"/>
          </ac:inkMkLst>
        </pc:inkChg>
        <pc:inkChg chg="add del">
          <ac:chgData name="شادن القحطاني ID 443200677" userId="2d5f3d4d-8466-4aa1-ac8a-1cb60ed86c20" providerId="ADAL" clId="{F36EC7D7-806C-D249-9311-AD56BBBF4232}" dt="2023-06-18T17:08:29.576" v="1250"/>
          <ac:inkMkLst>
            <pc:docMk/>
            <pc:sldMk cId="0" sldId="326"/>
            <ac:inkMk id="51298" creationId="{1D102AC0-2572-A020-BA7A-4162BD290346}"/>
          </ac:inkMkLst>
        </pc:inkChg>
        <pc:inkChg chg="add del">
          <ac:chgData name="شادن القحطاني ID 443200677" userId="2d5f3d4d-8466-4aa1-ac8a-1cb60ed86c20" providerId="ADAL" clId="{F36EC7D7-806C-D249-9311-AD56BBBF4232}" dt="2023-06-18T17:08:29.576" v="1250"/>
          <ac:inkMkLst>
            <pc:docMk/>
            <pc:sldMk cId="0" sldId="326"/>
            <ac:inkMk id="51299" creationId="{3B3C7917-DB5C-50CD-3FE4-FEDDA66AFFD5}"/>
          </ac:inkMkLst>
        </pc:inkChg>
        <pc:inkChg chg="add del">
          <ac:chgData name="شادن القحطاني ID 443200677" userId="2d5f3d4d-8466-4aa1-ac8a-1cb60ed86c20" providerId="ADAL" clId="{F36EC7D7-806C-D249-9311-AD56BBBF4232}" dt="2023-06-18T17:08:29.576" v="1250"/>
          <ac:inkMkLst>
            <pc:docMk/>
            <pc:sldMk cId="0" sldId="326"/>
            <ac:inkMk id="51300" creationId="{DA0CA503-BBD9-2863-EF97-4FD87CF197C9}"/>
          </ac:inkMkLst>
        </pc:inkChg>
        <pc:inkChg chg="add del">
          <ac:chgData name="شادن القحطاني ID 443200677" userId="2d5f3d4d-8466-4aa1-ac8a-1cb60ed86c20" providerId="ADAL" clId="{F36EC7D7-806C-D249-9311-AD56BBBF4232}" dt="2023-06-18T17:08:29.576" v="1250"/>
          <ac:inkMkLst>
            <pc:docMk/>
            <pc:sldMk cId="0" sldId="326"/>
            <ac:inkMk id="51301" creationId="{A69F5C4F-42D3-D395-4A71-1A1F5E50FE38}"/>
          </ac:inkMkLst>
        </pc:inkChg>
        <pc:inkChg chg="add del">
          <ac:chgData name="شادن القحطاني ID 443200677" userId="2d5f3d4d-8466-4aa1-ac8a-1cb60ed86c20" providerId="ADAL" clId="{F36EC7D7-806C-D249-9311-AD56BBBF4232}" dt="2023-06-18T17:08:29.576" v="1250"/>
          <ac:inkMkLst>
            <pc:docMk/>
            <pc:sldMk cId="0" sldId="326"/>
            <ac:inkMk id="51302" creationId="{E01DF2CB-A70D-DAEC-FA32-AA844F15501F}"/>
          </ac:inkMkLst>
        </pc:inkChg>
        <pc:inkChg chg="add del">
          <ac:chgData name="شادن القحطاني ID 443200677" userId="2d5f3d4d-8466-4aa1-ac8a-1cb60ed86c20" providerId="ADAL" clId="{F36EC7D7-806C-D249-9311-AD56BBBF4232}" dt="2023-06-18T17:08:29.576" v="1250"/>
          <ac:inkMkLst>
            <pc:docMk/>
            <pc:sldMk cId="0" sldId="326"/>
            <ac:inkMk id="51303" creationId="{191BFE9A-325A-BBB8-66E5-CB3AC6323DF6}"/>
          </ac:inkMkLst>
        </pc:inkChg>
        <pc:inkChg chg="add reco">
          <ac:chgData name="شادن القحطاني ID 443200677" userId="2d5f3d4d-8466-4aa1-ac8a-1cb60ed86c20" providerId="ADAL" clId="{F36EC7D7-806C-D249-9311-AD56BBBF4232}" dt="2023-06-18T17:08:29.576" v="1250"/>
          <ac:inkMkLst>
            <pc:docMk/>
            <pc:sldMk cId="0" sldId="326"/>
            <ac:inkMk id="51304" creationId="{054F109D-786B-3C1D-BBD8-118BC7D9F892}"/>
          </ac:inkMkLst>
        </pc:inkChg>
        <pc:inkChg chg="add del">
          <ac:chgData name="شادن القحطاني ID 443200677" userId="2d5f3d4d-8466-4aa1-ac8a-1cb60ed86c20" providerId="ADAL" clId="{F36EC7D7-806C-D249-9311-AD56BBBF4232}" dt="2023-06-18T17:08:31.989" v="1253"/>
          <ac:inkMkLst>
            <pc:docMk/>
            <pc:sldMk cId="0" sldId="326"/>
            <ac:inkMk id="51305" creationId="{A4E938BF-8A48-D792-DF28-870277AA13D4}"/>
          </ac:inkMkLst>
        </pc:inkChg>
        <pc:inkChg chg="add del">
          <ac:chgData name="شادن القحطاني ID 443200677" userId="2d5f3d4d-8466-4aa1-ac8a-1cb60ed86c20" providerId="ADAL" clId="{F36EC7D7-806C-D249-9311-AD56BBBF4232}" dt="2023-06-18T17:08:31.989" v="1253"/>
          <ac:inkMkLst>
            <pc:docMk/>
            <pc:sldMk cId="0" sldId="326"/>
            <ac:inkMk id="51306" creationId="{7DE17F07-57E0-C597-2125-D8DEF460CAFB}"/>
          </ac:inkMkLst>
        </pc:inkChg>
        <pc:inkChg chg="add reco">
          <ac:chgData name="شادن القحطاني ID 443200677" userId="2d5f3d4d-8466-4aa1-ac8a-1cb60ed86c20" providerId="ADAL" clId="{F36EC7D7-806C-D249-9311-AD56BBBF4232}" dt="2023-06-18T17:08:31.989" v="1253"/>
          <ac:inkMkLst>
            <pc:docMk/>
            <pc:sldMk cId="0" sldId="326"/>
            <ac:inkMk id="51307" creationId="{8E104DC9-C0D8-73D6-9520-1683EBBC2DBE}"/>
          </ac:inkMkLst>
        </pc:inkChg>
        <pc:inkChg chg="add del">
          <ac:chgData name="شادن القحطاني ID 443200677" userId="2d5f3d4d-8466-4aa1-ac8a-1cb60ed86c20" providerId="ADAL" clId="{F36EC7D7-806C-D249-9311-AD56BBBF4232}" dt="2023-06-18T17:08:46.939" v="1263"/>
          <ac:inkMkLst>
            <pc:docMk/>
            <pc:sldMk cId="0" sldId="326"/>
            <ac:inkMk id="51308" creationId="{FFCDDCD5-E207-252C-F76E-4369F48C5BEE}"/>
          </ac:inkMkLst>
        </pc:inkChg>
        <pc:inkChg chg="add del">
          <ac:chgData name="شادن القحطاني ID 443200677" userId="2d5f3d4d-8466-4aa1-ac8a-1cb60ed86c20" providerId="ADAL" clId="{F36EC7D7-806C-D249-9311-AD56BBBF4232}" dt="2023-06-18T17:08:46.939" v="1263"/>
          <ac:inkMkLst>
            <pc:docMk/>
            <pc:sldMk cId="0" sldId="326"/>
            <ac:inkMk id="51309" creationId="{95F33925-4925-7551-675A-A08AE527E213}"/>
          </ac:inkMkLst>
        </pc:inkChg>
        <pc:inkChg chg="add del">
          <ac:chgData name="شادن القحطاني ID 443200677" userId="2d5f3d4d-8466-4aa1-ac8a-1cb60ed86c20" providerId="ADAL" clId="{F36EC7D7-806C-D249-9311-AD56BBBF4232}" dt="2023-06-18T17:08:46.939" v="1263"/>
          <ac:inkMkLst>
            <pc:docMk/>
            <pc:sldMk cId="0" sldId="326"/>
            <ac:inkMk id="51310" creationId="{5E209BF0-D249-F2DE-D59C-03647D75FE12}"/>
          </ac:inkMkLst>
        </pc:inkChg>
        <pc:inkChg chg="add del">
          <ac:chgData name="شادن القحطاني ID 443200677" userId="2d5f3d4d-8466-4aa1-ac8a-1cb60ed86c20" providerId="ADAL" clId="{F36EC7D7-806C-D249-9311-AD56BBBF4232}" dt="2023-06-18T17:08:46.939" v="1263"/>
          <ac:inkMkLst>
            <pc:docMk/>
            <pc:sldMk cId="0" sldId="326"/>
            <ac:inkMk id="51311" creationId="{C64A24D8-6CC2-80A6-1635-88775AEFA7CB}"/>
          </ac:inkMkLst>
        </pc:inkChg>
        <pc:inkChg chg="add del">
          <ac:chgData name="شادن القحطاني ID 443200677" userId="2d5f3d4d-8466-4aa1-ac8a-1cb60ed86c20" providerId="ADAL" clId="{F36EC7D7-806C-D249-9311-AD56BBBF4232}" dt="2023-06-18T17:08:46.939" v="1263"/>
          <ac:inkMkLst>
            <pc:docMk/>
            <pc:sldMk cId="0" sldId="326"/>
            <ac:inkMk id="51312" creationId="{1F2F8796-1A82-DA5F-121C-55F33B52AD83}"/>
          </ac:inkMkLst>
        </pc:inkChg>
        <pc:inkChg chg="add del">
          <ac:chgData name="شادن القحطاني ID 443200677" userId="2d5f3d4d-8466-4aa1-ac8a-1cb60ed86c20" providerId="ADAL" clId="{F36EC7D7-806C-D249-9311-AD56BBBF4232}" dt="2023-06-18T17:08:46.939" v="1263"/>
          <ac:inkMkLst>
            <pc:docMk/>
            <pc:sldMk cId="0" sldId="326"/>
            <ac:inkMk id="51313" creationId="{67286035-50AA-55B1-E2F2-9758AD581067}"/>
          </ac:inkMkLst>
        </pc:inkChg>
        <pc:inkChg chg="add del">
          <ac:chgData name="شادن القحطاني ID 443200677" userId="2d5f3d4d-8466-4aa1-ac8a-1cb60ed86c20" providerId="ADAL" clId="{F36EC7D7-806C-D249-9311-AD56BBBF4232}" dt="2023-06-18T17:08:46.939" v="1263"/>
          <ac:inkMkLst>
            <pc:docMk/>
            <pc:sldMk cId="0" sldId="326"/>
            <ac:inkMk id="51314" creationId="{2CDE9AAC-8A72-61C3-3CB1-0466DDD12B9D}"/>
          </ac:inkMkLst>
        </pc:inkChg>
        <pc:inkChg chg="add del">
          <ac:chgData name="شادن القحطاني ID 443200677" userId="2d5f3d4d-8466-4aa1-ac8a-1cb60ed86c20" providerId="ADAL" clId="{F36EC7D7-806C-D249-9311-AD56BBBF4232}" dt="2023-06-18T17:08:46.939" v="1263"/>
          <ac:inkMkLst>
            <pc:docMk/>
            <pc:sldMk cId="0" sldId="326"/>
            <ac:inkMk id="51315" creationId="{FA8E82B1-7A83-8913-FFCF-D6859622B4D6}"/>
          </ac:inkMkLst>
        </pc:inkChg>
        <pc:inkChg chg="add del">
          <ac:chgData name="شادن القحطاني ID 443200677" userId="2d5f3d4d-8466-4aa1-ac8a-1cb60ed86c20" providerId="ADAL" clId="{F36EC7D7-806C-D249-9311-AD56BBBF4232}" dt="2023-06-18T17:08:46.939" v="1263"/>
          <ac:inkMkLst>
            <pc:docMk/>
            <pc:sldMk cId="0" sldId="326"/>
            <ac:inkMk id="51316" creationId="{32682295-D782-574F-F885-C249E39EB63F}"/>
          </ac:inkMkLst>
        </pc:inkChg>
        <pc:inkChg chg="add reco">
          <ac:chgData name="شادن القحطاني ID 443200677" userId="2d5f3d4d-8466-4aa1-ac8a-1cb60ed86c20" providerId="ADAL" clId="{F36EC7D7-806C-D249-9311-AD56BBBF4232}" dt="2023-06-18T17:08:46.939" v="1263"/>
          <ac:inkMkLst>
            <pc:docMk/>
            <pc:sldMk cId="0" sldId="326"/>
            <ac:inkMk id="51317" creationId="{91697F4D-F133-8C92-E7D6-4477DE7B710E}"/>
          </ac:inkMkLst>
        </pc:inkChg>
        <pc:inkChg chg="add reco">
          <ac:chgData name="شادن القحطاني ID 443200677" userId="2d5f3d4d-8466-4aa1-ac8a-1cb60ed86c20" providerId="ADAL" clId="{F36EC7D7-806C-D249-9311-AD56BBBF4232}" dt="2023-06-18T17:08:46.939" v="1263"/>
          <ac:inkMkLst>
            <pc:docMk/>
            <pc:sldMk cId="0" sldId="326"/>
            <ac:inkMk id="51318" creationId="{92021B82-B47D-84F6-5AC7-587425D2DAFB}"/>
          </ac:inkMkLst>
        </pc:inkChg>
        <pc:inkChg chg="add del">
          <ac:chgData name="شادن القحطاني ID 443200677" userId="2d5f3d4d-8466-4aa1-ac8a-1cb60ed86c20" providerId="ADAL" clId="{F36EC7D7-806C-D249-9311-AD56BBBF4232}" dt="2023-06-18T17:08:59.582" v="1266"/>
          <ac:inkMkLst>
            <pc:docMk/>
            <pc:sldMk cId="0" sldId="326"/>
            <ac:inkMk id="51319" creationId="{FB4111F8-3F54-68FB-1F2C-6A31F111B188}"/>
          </ac:inkMkLst>
        </pc:inkChg>
        <pc:inkChg chg="add del">
          <ac:chgData name="شادن القحطاني ID 443200677" userId="2d5f3d4d-8466-4aa1-ac8a-1cb60ed86c20" providerId="ADAL" clId="{F36EC7D7-806C-D249-9311-AD56BBBF4232}" dt="2023-06-18T17:08:59.582" v="1266"/>
          <ac:inkMkLst>
            <pc:docMk/>
            <pc:sldMk cId="0" sldId="326"/>
            <ac:inkMk id="51320" creationId="{490C20DC-FE47-1DA6-A223-97F91FB679FA}"/>
          </ac:inkMkLst>
        </pc:inkChg>
        <pc:inkChg chg="add reco">
          <ac:chgData name="شادن القحطاني ID 443200677" userId="2d5f3d4d-8466-4aa1-ac8a-1cb60ed86c20" providerId="ADAL" clId="{F36EC7D7-806C-D249-9311-AD56BBBF4232}" dt="2023-06-18T17:08:59.582" v="1266"/>
          <ac:inkMkLst>
            <pc:docMk/>
            <pc:sldMk cId="0" sldId="326"/>
            <ac:inkMk id="51321" creationId="{459DFB2C-97B4-1F43-39D5-4424D7DF7613}"/>
          </ac:inkMkLst>
        </pc:inkChg>
        <pc:inkChg chg="add del">
          <ac:chgData name="شادن القحطاني ID 443200677" userId="2d5f3d4d-8466-4aa1-ac8a-1cb60ed86c20" providerId="ADAL" clId="{F36EC7D7-806C-D249-9311-AD56BBBF4232}" dt="2023-06-18T17:09:04.878" v="1275"/>
          <ac:inkMkLst>
            <pc:docMk/>
            <pc:sldMk cId="0" sldId="326"/>
            <ac:inkMk id="51322" creationId="{434DDB46-DB0F-D00C-8DA4-3FB9E571198C}"/>
          </ac:inkMkLst>
        </pc:inkChg>
        <pc:inkChg chg="add del">
          <ac:chgData name="شادن القحطاني ID 443200677" userId="2d5f3d4d-8466-4aa1-ac8a-1cb60ed86c20" providerId="ADAL" clId="{F36EC7D7-806C-D249-9311-AD56BBBF4232}" dt="2023-06-18T17:09:04.878" v="1275"/>
          <ac:inkMkLst>
            <pc:docMk/>
            <pc:sldMk cId="0" sldId="326"/>
            <ac:inkMk id="51323" creationId="{77F05B69-5375-8A8B-FE53-ED2314BE3B31}"/>
          </ac:inkMkLst>
        </pc:inkChg>
        <pc:inkChg chg="add del">
          <ac:chgData name="شادن القحطاني ID 443200677" userId="2d5f3d4d-8466-4aa1-ac8a-1cb60ed86c20" providerId="ADAL" clId="{F36EC7D7-806C-D249-9311-AD56BBBF4232}" dt="2023-06-18T17:09:04.878" v="1275"/>
          <ac:inkMkLst>
            <pc:docMk/>
            <pc:sldMk cId="0" sldId="326"/>
            <ac:inkMk id="51324" creationId="{CCE3972A-3AC1-C63F-A790-01C15ACA0160}"/>
          </ac:inkMkLst>
        </pc:inkChg>
        <pc:inkChg chg="add del">
          <ac:chgData name="شادن القحطاني ID 443200677" userId="2d5f3d4d-8466-4aa1-ac8a-1cb60ed86c20" providerId="ADAL" clId="{F36EC7D7-806C-D249-9311-AD56BBBF4232}" dt="2023-06-18T17:09:04.878" v="1275"/>
          <ac:inkMkLst>
            <pc:docMk/>
            <pc:sldMk cId="0" sldId="326"/>
            <ac:inkMk id="51325" creationId="{4372EE74-6086-D5CD-7EAD-A54E2A2C7506}"/>
          </ac:inkMkLst>
        </pc:inkChg>
        <pc:inkChg chg="add del">
          <ac:chgData name="شادن القحطاني ID 443200677" userId="2d5f3d4d-8466-4aa1-ac8a-1cb60ed86c20" providerId="ADAL" clId="{F36EC7D7-806C-D249-9311-AD56BBBF4232}" dt="2023-06-18T17:09:04.878" v="1275"/>
          <ac:inkMkLst>
            <pc:docMk/>
            <pc:sldMk cId="0" sldId="326"/>
            <ac:inkMk id="51326" creationId="{B43938D5-FB48-20D4-6418-3B7E511AFBA4}"/>
          </ac:inkMkLst>
        </pc:inkChg>
        <pc:inkChg chg="add del">
          <ac:chgData name="شادن القحطاني ID 443200677" userId="2d5f3d4d-8466-4aa1-ac8a-1cb60ed86c20" providerId="ADAL" clId="{F36EC7D7-806C-D249-9311-AD56BBBF4232}" dt="2023-06-18T17:09:04.878" v="1275"/>
          <ac:inkMkLst>
            <pc:docMk/>
            <pc:sldMk cId="0" sldId="326"/>
            <ac:inkMk id="51327" creationId="{77AA09D5-7EC1-023D-A09C-61B55C39E099}"/>
          </ac:inkMkLst>
        </pc:inkChg>
        <pc:inkChg chg="add del">
          <ac:chgData name="شادن القحطاني ID 443200677" userId="2d5f3d4d-8466-4aa1-ac8a-1cb60ed86c20" providerId="ADAL" clId="{F36EC7D7-806C-D249-9311-AD56BBBF4232}" dt="2023-06-18T17:09:04.878" v="1275"/>
          <ac:inkMkLst>
            <pc:docMk/>
            <pc:sldMk cId="0" sldId="326"/>
            <ac:inkMk id="51328" creationId="{32F32823-0556-53D9-F3A4-94B2DFA9001B}"/>
          </ac:inkMkLst>
        </pc:inkChg>
        <pc:inkChg chg="add">
          <ac:chgData name="شادن القحطاني ID 443200677" userId="2d5f3d4d-8466-4aa1-ac8a-1cb60ed86c20" providerId="ADAL" clId="{F36EC7D7-806C-D249-9311-AD56BBBF4232}" dt="2023-06-18T17:09:04.237" v="1274"/>
          <ac:inkMkLst>
            <pc:docMk/>
            <pc:sldMk cId="0" sldId="326"/>
            <ac:inkMk id="51329" creationId="{6991B47A-270F-32D3-B243-F0347D849AE8}"/>
          </ac:inkMkLst>
        </pc:inkChg>
        <pc:inkChg chg="add reco">
          <ac:chgData name="شادن القحطاني ID 443200677" userId="2d5f3d4d-8466-4aa1-ac8a-1cb60ed86c20" providerId="ADAL" clId="{F36EC7D7-806C-D249-9311-AD56BBBF4232}" dt="2023-06-18T17:09:04.878" v="1275"/>
          <ac:inkMkLst>
            <pc:docMk/>
            <pc:sldMk cId="0" sldId="326"/>
            <ac:inkMk id="51330" creationId="{90EC003C-45E6-766C-C375-0E88C4F0F28A}"/>
          </ac:inkMkLst>
        </pc:inkChg>
        <pc:inkChg chg="add del">
          <ac:chgData name="شادن القحطاني ID 443200677" userId="2d5f3d4d-8466-4aa1-ac8a-1cb60ed86c20" providerId="ADAL" clId="{F36EC7D7-806C-D249-9311-AD56BBBF4232}" dt="2023-06-18T17:09:49.789" v="1284"/>
          <ac:inkMkLst>
            <pc:docMk/>
            <pc:sldMk cId="0" sldId="326"/>
            <ac:inkMk id="51331" creationId="{0EE33D6C-7F10-466D-295B-53D977F1A5FF}"/>
          </ac:inkMkLst>
        </pc:inkChg>
        <pc:inkChg chg="add del">
          <ac:chgData name="شادن القحطاني ID 443200677" userId="2d5f3d4d-8466-4aa1-ac8a-1cb60ed86c20" providerId="ADAL" clId="{F36EC7D7-806C-D249-9311-AD56BBBF4232}" dt="2023-06-18T17:09:49.789" v="1284"/>
          <ac:inkMkLst>
            <pc:docMk/>
            <pc:sldMk cId="0" sldId="326"/>
            <ac:inkMk id="51332" creationId="{EFC17D44-E012-62D2-3B4B-84921C3F461F}"/>
          </ac:inkMkLst>
        </pc:inkChg>
        <pc:inkChg chg="add del">
          <ac:chgData name="شادن القحطاني ID 443200677" userId="2d5f3d4d-8466-4aa1-ac8a-1cb60ed86c20" providerId="ADAL" clId="{F36EC7D7-806C-D249-9311-AD56BBBF4232}" dt="2023-06-18T17:09:49.789" v="1284"/>
          <ac:inkMkLst>
            <pc:docMk/>
            <pc:sldMk cId="0" sldId="326"/>
            <ac:inkMk id="51333" creationId="{960E9527-602F-0D17-9120-A3CDACF3F461}"/>
          </ac:inkMkLst>
        </pc:inkChg>
        <pc:inkChg chg="add del">
          <ac:chgData name="شادن القحطاني ID 443200677" userId="2d5f3d4d-8466-4aa1-ac8a-1cb60ed86c20" providerId="ADAL" clId="{F36EC7D7-806C-D249-9311-AD56BBBF4232}" dt="2023-06-18T17:09:49.789" v="1284"/>
          <ac:inkMkLst>
            <pc:docMk/>
            <pc:sldMk cId="0" sldId="326"/>
            <ac:inkMk id="51334" creationId="{8A768718-4275-337A-0531-18D5B989F40A}"/>
          </ac:inkMkLst>
        </pc:inkChg>
        <pc:inkChg chg="add del">
          <ac:chgData name="شادن القحطاني ID 443200677" userId="2d5f3d4d-8466-4aa1-ac8a-1cb60ed86c20" providerId="ADAL" clId="{F36EC7D7-806C-D249-9311-AD56BBBF4232}" dt="2023-06-18T17:09:49.789" v="1284"/>
          <ac:inkMkLst>
            <pc:docMk/>
            <pc:sldMk cId="0" sldId="326"/>
            <ac:inkMk id="51335" creationId="{E6D084D1-B4CE-6DF8-472E-11E95A88B20A}"/>
          </ac:inkMkLst>
        </pc:inkChg>
        <pc:inkChg chg="add del">
          <ac:chgData name="شادن القحطاني ID 443200677" userId="2d5f3d4d-8466-4aa1-ac8a-1cb60ed86c20" providerId="ADAL" clId="{F36EC7D7-806C-D249-9311-AD56BBBF4232}" dt="2023-06-18T17:09:49.789" v="1284"/>
          <ac:inkMkLst>
            <pc:docMk/>
            <pc:sldMk cId="0" sldId="326"/>
            <ac:inkMk id="51336" creationId="{BB3BA4A0-D7D0-85AA-F480-8CD4F81A9905}"/>
          </ac:inkMkLst>
        </pc:inkChg>
        <pc:inkChg chg="add del">
          <ac:chgData name="شادن القحطاني ID 443200677" userId="2d5f3d4d-8466-4aa1-ac8a-1cb60ed86c20" providerId="ADAL" clId="{F36EC7D7-806C-D249-9311-AD56BBBF4232}" dt="2023-06-18T17:09:49.789" v="1284"/>
          <ac:inkMkLst>
            <pc:docMk/>
            <pc:sldMk cId="0" sldId="326"/>
            <ac:inkMk id="51337" creationId="{A0F57D78-1034-D928-BF42-6969E0E02968}"/>
          </ac:inkMkLst>
        </pc:inkChg>
        <pc:inkChg chg="add del">
          <ac:chgData name="شادن القحطاني ID 443200677" userId="2d5f3d4d-8466-4aa1-ac8a-1cb60ed86c20" providerId="ADAL" clId="{F36EC7D7-806C-D249-9311-AD56BBBF4232}" dt="2023-06-18T17:09:49.789" v="1284"/>
          <ac:inkMkLst>
            <pc:docMk/>
            <pc:sldMk cId="0" sldId="326"/>
            <ac:inkMk id="51338" creationId="{C9937EB6-BB27-0995-77AA-FD950294ABC9}"/>
          </ac:inkMkLst>
        </pc:inkChg>
        <pc:inkChg chg="add reco">
          <ac:chgData name="شادن القحطاني ID 443200677" userId="2d5f3d4d-8466-4aa1-ac8a-1cb60ed86c20" providerId="ADAL" clId="{F36EC7D7-806C-D249-9311-AD56BBBF4232}" dt="2023-06-18T17:09:49.789" v="1284"/>
          <ac:inkMkLst>
            <pc:docMk/>
            <pc:sldMk cId="0" sldId="326"/>
            <ac:inkMk id="51339" creationId="{C6225B12-63B1-6536-39D1-903802D90A8E}"/>
          </ac:inkMkLst>
        </pc:inkChg>
        <pc:inkChg chg="add del">
          <ac:chgData name="شادن القحطاني ID 443200677" userId="2d5f3d4d-8466-4aa1-ac8a-1cb60ed86c20" providerId="ADAL" clId="{F36EC7D7-806C-D249-9311-AD56BBBF4232}" dt="2023-06-18T17:09:57.575" v="1289"/>
          <ac:inkMkLst>
            <pc:docMk/>
            <pc:sldMk cId="0" sldId="326"/>
            <ac:inkMk id="51340" creationId="{83D08A4C-78B5-C96A-276A-668EC0EABE60}"/>
          </ac:inkMkLst>
        </pc:inkChg>
        <pc:inkChg chg="add del">
          <ac:chgData name="شادن القحطاني ID 443200677" userId="2d5f3d4d-8466-4aa1-ac8a-1cb60ed86c20" providerId="ADAL" clId="{F36EC7D7-806C-D249-9311-AD56BBBF4232}" dt="2023-06-18T17:09:57.380" v="1288"/>
          <ac:inkMkLst>
            <pc:docMk/>
            <pc:sldMk cId="0" sldId="326"/>
            <ac:inkMk id="51341" creationId="{0AD6AE0B-5998-5845-76C6-DBAC5A944E1A}"/>
          </ac:inkMkLst>
        </pc:inkChg>
        <pc:inkChg chg="add del reco">
          <ac:chgData name="شادن القحطاني ID 443200677" userId="2d5f3d4d-8466-4aa1-ac8a-1cb60ed86c20" providerId="ADAL" clId="{F36EC7D7-806C-D249-9311-AD56BBBF4232}" dt="2023-06-18T17:09:57.380" v="1288"/>
          <ac:inkMkLst>
            <pc:docMk/>
            <pc:sldMk cId="0" sldId="326"/>
            <ac:inkMk id="51342" creationId="{20DD7C7F-6660-161A-272D-CB92B890CD63}"/>
          </ac:inkMkLst>
        </pc:inkChg>
        <pc:inkChg chg="add del">
          <ac:chgData name="شادن القحطاني ID 443200677" userId="2d5f3d4d-8466-4aa1-ac8a-1cb60ed86c20" providerId="ADAL" clId="{F36EC7D7-806C-D249-9311-AD56BBBF4232}" dt="2023-06-18T17:10:01.076" v="1293"/>
          <ac:inkMkLst>
            <pc:docMk/>
            <pc:sldMk cId="0" sldId="326"/>
            <ac:inkMk id="51343" creationId="{13658932-5611-4CC0-095C-566D8F15EE9B}"/>
          </ac:inkMkLst>
        </pc:inkChg>
        <pc:inkChg chg="add del">
          <ac:chgData name="شادن القحطاني ID 443200677" userId="2d5f3d4d-8466-4aa1-ac8a-1cb60ed86c20" providerId="ADAL" clId="{F36EC7D7-806C-D249-9311-AD56BBBF4232}" dt="2023-06-18T17:10:01.076" v="1293"/>
          <ac:inkMkLst>
            <pc:docMk/>
            <pc:sldMk cId="0" sldId="326"/>
            <ac:inkMk id="51344" creationId="{128CB5A7-9046-3F7D-4DD5-220FC757BC6C}"/>
          </ac:inkMkLst>
        </pc:inkChg>
        <pc:inkChg chg="add del">
          <ac:chgData name="شادن القحطاني ID 443200677" userId="2d5f3d4d-8466-4aa1-ac8a-1cb60ed86c20" providerId="ADAL" clId="{F36EC7D7-806C-D249-9311-AD56BBBF4232}" dt="2023-06-18T17:10:01.076" v="1293"/>
          <ac:inkMkLst>
            <pc:docMk/>
            <pc:sldMk cId="0" sldId="326"/>
            <ac:inkMk id="51345" creationId="{1B236AEC-6951-6FCC-E455-3D34B99730E8}"/>
          </ac:inkMkLst>
        </pc:inkChg>
        <pc:inkChg chg="add reco">
          <ac:chgData name="شادن القحطاني ID 443200677" userId="2d5f3d4d-8466-4aa1-ac8a-1cb60ed86c20" providerId="ADAL" clId="{F36EC7D7-806C-D249-9311-AD56BBBF4232}" dt="2023-06-18T17:10:01.076" v="1293"/>
          <ac:inkMkLst>
            <pc:docMk/>
            <pc:sldMk cId="0" sldId="326"/>
            <ac:inkMk id="51346" creationId="{7BE4A1E5-18A8-38B3-B032-454D5582602A}"/>
          </ac:inkMkLst>
        </pc:inkChg>
        <pc:inkChg chg="add del">
          <ac:chgData name="شادن القحطاني ID 443200677" userId="2d5f3d4d-8466-4aa1-ac8a-1cb60ed86c20" providerId="ADAL" clId="{F36EC7D7-806C-D249-9311-AD56BBBF4232}" dt="2023-06-18T17:10:04.338" v="1296"/>
          <ac:inkMkLst>
            <pc:docMk/>
            <pc:sldMk cId="0" sldId="326"/>
            <ac:inkMk id="51347" creationId="{725999B6-DB71-3464-36DE-89B6869D0473}"/>
          </ac:inkMkLst>
        </pc:inkChg>
        <pc:inkChg chg="add del">
          <ac:chgData name="شادن القحطاني ID 443200677" userId="2d5f3d4d-8466-4aa1-ac8a-1cb60ed86c20" providerId="ADAL" clId="{F36EC7D7-806C-D249-9311-AD56BBBF4232}" dt="2023-06-18T17:10:04.338" v="1296"/>
          <ac:inkMkLst>
            <pc:docMk/>
            <pc:sldMk cId="0" sldId="326"/>
            <ac:inkMk id="51348" creationId="{4F4ED5E7-F6ED-F564-1E8B-7F8B87468D38}"/>
          </ac:inkMkLst>
        </pc:inkChg>
        <pc:inkChg chg="add reco">
          <ac:chgData name="شادن القحطاني ID 443200677" userId="2d5f3d4d-8466-4aa1-ac8a-1cb60ed86c20" providerId="ADAL" clId="{F36EC7D7-806C-D249-9311-AD56BBBF4232}" dt="2023-06-18T17:10:04.338" v="1296"/>
          <ac:inkMkLst>
            <pc:docMk/>
            <pc:sldMk cId="0" sldId="326"/>
            <ac:inkMk id="51349" creationId="{583B2EF5-40B6-BDA3-9A42-EE739ADC235A}"/>
          </ac:inkMkLst>
        </pc:inkChg>
        <pc:inkChg chg="add del">
          <ac:chgData name="شادن القحطاني ID 443200677" userId="2d5f3d4d-8466-4aa1-ac8a-1cb60ed86c20" providerId="ADAL" clId="{F36EC7D7-806C-D249-9311-AD56BBBF4232}" dt="2023-06-18T17:10:08.153" v="1303"/>
          <ac:inkMkLst>
            <pc:docMk/>
            <pc:sldMk cId="0" sldId="326"/>
            <ac:inkMk id="51350" creationId="{6180B499-F4C0-3FDF-F686-C4DF51966660}"/>
          </ac:inkMkLst>
        </pc:inkChg>
        <pc:inkChg chg="add del">
          <ac:chgData name="شادن القحطاني ID 443200677" userId="2d5f3d4d-8466-4aa1-ac8a-1cb60ed86c20" providerId="ADAL" clId="{F36EC7D7-806C-D249-9311-AD56BBBF4232}" dt="2023-06-18T17:10:08.153" v="1303"/>
          <ac:inkMkLst>
            <pc:docMk/>
            <pc:sldMk cId="0" sldId="326"/>
            <ac:inkMk id="51351" creationId="{CDC43E50-7166-F62F-B790-983FC7DF8EAD}"/>
          </ac:inkMkLst>
        </pc:inkChg>
        <pc:inkChg chg="add del">
          <ac:chgData name="شادن القحطاني ID 443200677" userId="2d5f3d4d-8466-4aa1-ac8a-1cb60ed86c20" providerId="ADAL" clId="{F36EC7D7-806C-D249-9311-AD56BBBF4232}" dt="2023-06-18T17:10:08.153" v="1303"/>
          <ac:inkMkLst>
            <pc:docMk/>
            <pc:sldMk cId="0" sldId="326"/>
            <ac:inkMk id="51352" creationId="{21ADD3EB-6CC2-6843-31C1-CEE65821267F}"/>
          </ac:inkMkLst>
        </pc:inkChg>
        <pc:inkChg chg="add del">
          <ac:chgData name="شادن القحطاني ID 443200677" userId="2d5f3d4d-8466-4aa1-ac8a-1cb60ed86c20" providerId="ADAL" clId="{F36EC7D7-806C-D249-9311-AD56BBBF4232}" dt="2023-06-18T17:10:08.153" v="1303"/>
          <ac:inkMkLst>
            <pc:docMk/>
            <pc:sldMk cId="0" sldId="326"/>
            <ac:inkMk id="51353" creationId="{9564D680-2D7E-DB9D-73CC-1D55342A89FC}"/>
          </ac:inkMkLst>
        </pc:inkChg>
        <pc:inkChg chg="add del">
          <ac:chgData name="شادن القحطاني ID 443200677" userId="2d5f3d4d-8466-4aa1-ac8a-1cb60ed86c20" providerId="ADAL" clId="{F36EC7D7-806C-D249-9311-AD56BBBF4232}" dt="2023-06-18T17:10:08.153" v="1303"/>
          <ac:inkMkLst>
            <pc:docMk/>
            <pc:sldMk cId="0" sldId="326"/>
            <ac:inkMk id="51354" creationId="{93D2442C-A381-737A-47FB-DDB3B9D9F652}"/>
          </ac:inkMkLst>
        </pc:inkChg>
        <pc:inkChg chg="add del">
          <ac:chgData name="شادن القحطاني ID 443200677" userId="2d5f3d4d-8466-4aa1-ac8a-1cb60ed86c20" providerId="ADAL" clId="{F36EC7D7-806C-D249-9311-AD56BBBF4232}" dt="2023-06-18T17:10:08.153" v="1303"/>
          <ac:inkMkLst>
            <pc:docMk/>
            <pc:sldMk cId="0" sldId="326"/>
            <ac:inkMk id="51355" creationId="{1CDE7BD3-AA0B-A766-5F9C-B56F5EA98482}"/>
          </ac:inkMkLst>
        </pc:inkChg>
        <pc:inkChg chg="add reco">
          <ac:chgData name="شادن القحطاني ID 443200677" userId="2d5f3d4d-8466-4aa1-ac8a-1cb60ed86c20" providerId="ADAL" clId="{F36EC7D7-806C-D249-9311-AD56BBBF4232}" dt="2023-06-18T17:10:08.153" v="1303"/>
          <ac:inkMkLst>
            <pc:docMk/>
            <pc:sldMk cId="0" sldId="326"/>
            <ac:inkMk id="51356" creationId="{99E2D464-6E2D-3A01-CBE7-F83DB64679FD}"/>
          </ac:inkMkLst>
        </pc:inkChg>
        <pc:inkChg chg="add del">
          <ac:chgData name="شادن القحطاني ID 443200677" userId="2d5f3d4d-8466-4aa1-ac8a-1cb60ed86c20" providerId="ADAL" clId="{F36EC7D7-806C-D249-9311-AD56BBBF4232}" dt="2023-06-18T17:10:12.641" v="1308"/>
          <ac:inkMkLst>
            <pc:docMk/>
            <pc:sldMk cId="0" sldId="326"/>
            <ac:inkMk id="51357" creationId="{DC59B53C-7E87-A1B2-A9FC-A29CA90D2465}"/>
          </ac:inkMkLst>
        </pc:inkChg>
        <pc:inkChg chg="add del">
          <ac:chgData name="شادن القحطاني ID 443200677" userId="2d5f3d4d-8466-4aa1-ac8a-1cb60ed86c20" providerId="ADAL" clId="{F36EC7D7-806C-D249-9311-AD56BBBF4232}" dt="2023-06-18T17:10:12.641" v="1308"/>
          <ac:inkMkLst>
            <pc:docMk/>
            <pc:sldMk cId="0" sldId="326"/>
            <ac:inkMk id="51358" creationId="{64B6ABA6-6064-8B03-450D-4451B6ADBA78}"/>
          </ac:inkMkLst>
        </pc:inkChg>
        <pc:inkChg chg="add del">
          <ac:chgData name="شادن القحطاني ID 443200677" userId="2d5f3d4d-8466-4aa1-ac8a-1cb60ed86c20" providerId="ADAL" clId="{F36EC7D7-806C-D249-9311-AD56BBBF4232}" dt="2023-06-18T17:10:12.641" v="1308"/>
          <ac:inkMkLst>
            <pc:docMk/>
            <pc:sldMk cId="0" sldId="326"/>
            <ac:inkMk id="51359" creationId="{59F91722-A9E0-06B5-6274-059210A1FC04}"/>
          </ac:inkMkLst>
        </pc:inkChg>
        <pc:inkChg chg="add del">
          <ac:chgData name="شادن القحطاني ID 443200677" userId="2d5f3d4d-8466-4aa1-ac8a-1cb60ed86c20" providerId="ADAL" clId="{F36EC7D7-806C-D249-9311-AD56BBBF4232}" dt="2023-06-18T17:10:12.641" v="1308"/>
          <ac:inkMkLst>
            <pc:docMk/>
            <pc:sldMk cId="0" sldId="326"/>
            <ac:inkMk id="51360" creationId="{F7BA9E9B-F84D-5EBF-8E0E-328C71282EDB}"/>
          </ac:inkMkLst>
        </pc:inkChg>
        <pc:inkChg chg="add reco">
          <ac:chgData name="شادن القحطاني ID 443200677" userId="2d5f3d4d-8466-4aa1-ac8a-1cb60ed86c20" providerId="ADAL" clId="{F36EC7D7-806C-D249-9311-AD56BBBF4232}" dt="2023-06-18T17:10:12.641" v="1308"/>
          <ac:inkMkLst>
            <pc:docMk/>
            <pc:sldMk cId="0" sldId="326"/>
            <ac:inkMk id="51361" creationId="{50D2E92C-8823-679A-A8FA-F0447BECB58D}"/>
          </ac:inkMkLst>
        </pc:inkChg>
        <pc:inkChg chg="add del">
          <ac:chgData name="شادن القحطاني ID 443200677" userId="2d5f3d4d-8466-4aa1-ac8a-1cb60ed86c20" providerId="ADAL" clId="{F36EC7D7-806C-D249-9311-AD56BBBF4232}" dt="2023-06-18T17:10:15.365" v="1313"/>
          <ac:inkMkLst>
            <pc:docMk/>
            <pc:sldMk cId="0" sldId="326"/>
            <ac:inkMk id="51362" creationId="{0D01743A-DA72-B782-9ACF-93C2CE6B59CC}"/>
          </ac:inkMkLst>
        </pc:inkChg>
        <pc:inkChg chg="add del">
          <ac:chgData name="شادن القحطاني ID 443200677" userId="2d5f3d4d-8466-4aa1-ac8a-1cb60ed86c20" providerId="ADAL" clId="{F36EC7D7-806C-D249-9311-AD56BBBF4232}" dt="2023-06-18T17:10:15.365" v="1313"/>
          <ac:inkMkLst>
            <pc:docMk/>
            <pc:sldMk cId="0" sldId="326"/>
            <ac:inkMk id="51363" creationId="{D6694372-B432-5DFB-3A81-FB140C04D708}"/>
          </ac:inkMkLst>
        </pc:inkChg>
        <pc:inkChg chg="add del">
          <ac:chgData name="شادن القحطاني ID 443200677" userId="2d5f3d4d-8466-4aa1-ac8a-1cb60ed86c20" providerId="ADAL" clId="{F36EC7D7-806C-D249-9311-AD56BBBF4232}" dt="2023-06-18T17:10:15.365" v="1313"/>
          <ac:inkMkLst>
            <pc:docMk/>
            <pc:sldMk cId="0" sldId="326"/>
            <ac:inkMk id="51364" creationId="{CDFDCEF2-F0B3-9A49-9F7E-55462C8E8298}"/>
          </ac:inkMkLst>
        </pc:inkChg>
        <pc:inkChg chg="add del">
          <ac:chgData name="شادن القحطاني ID 443200677" userId="2d5f3d4d-8466-4aa1-ac8a-1cb60ed86c20" providerId="ADAL" clId="{F36EC7D7-806C-D249-9311-AD56BBBF4232}" dt="2023-06-18T17:10:15.365" v="1313"/>
          <ac:inkMkLst>
            <pc:docMk/>
            <pc:sldMk cId="0" sldId="326"/>
            <ac:inkMk id="51365" creationId="{A0D64F02-8599-3DF0-2BE7-3651DD709AD7}"/>
          </ac:inkMkLst>
        </pc:inkChg>
        <pc:inkChg chg="add reco">
          <ac:chgData name="شادن القحطاني ID 443200677" userId="2d5f3d4d-8466-4aa1-ac8a-1cb60ed86c20" providerId="ADAL" clId="{F36EC7D7-806C-D249-9311-AD56BBBF4232}" dt="2023-06-18T17:10:15.365" v="1313"/>
          <ac:inkMkLst>
            <pc:docMk/>
            <pc:sldMk cId="0" sldId="326"/>
            <ac:inkMk id="51366" creationId="{8D46D75F-3430-1FEE-8690-1566D40DC09F}"/>
          </ac:inkMkLst>
        </pc:inkChg>
        <pc:inkChg chg="add del">
          <ac:chgData name="شادن القحطاني ID 443200677" userId="2d5f3d4d-8466-4aa1-ac8a-1cb60ed86c20" providerId="ADAL" clId="{F36EC7D7-806C-D249-9311-AD56BBBF4232}" dt="2023-06-18T17:10:20.491" v="1321"/>
          <ac:inkMkLst>
            <pc:docMk/>
            <pc:sldMk cId="0" sldId="326"/>
            <ac:inkMk id="51367" creationId="{EBA3E182-0B36-1DBD-9A36-0157535B980F}"/>
          </ac:inkMkLst>
        </pc:inkChg>
        <pc:inkChg chg="add del">
          <ac:chgData name="شادن القحطاني ID 443200677" userId="2d5f3d4d-8466-4aa1-ac8a-1cb60ed86c20" providerId="ADAL" clId="{F36EC7D7-806C-D249-9311-AD56BBBF4232}" dt="2023-06-18T17:10:20.491" v="1321"/>
          <ac:inkMkLst>
            <pc:docMk/>
            <pc:sldMk cId="0" sldId="326"/>
            <ac:inkMk id="51368" creationId="{64EC8C10-1579-97A9-F73E-8AC1C06BF55C}"/>
          </ac:inkMkLst>
        </pc:inkChg>
        <pc:inkChg chg="add del">
          <ac:chgData name="شادن القحطاني ID 443200677" userId="2d5f3d4d-8466-4aa1-ac8a-1cb60ed86c20" providerId="ADAL" clId="{F36EC7D7-806C-D249-9311-AD56BBBF4232}" dt="2023-06-18T17:10:20.491" v="1321"/>
          <ac:inkMkLst>
            <pc:docMk/>
            <pc:sldMk cId="0" sldId="326"/>
            <ac:inkMk id="51369" creationId="{FB757E35-5101-6D52-4ECE-EE8B5E569E50}"/>
          </ac:inkMkLst>
        </pc:inkChg>
        <pc:inkChg chg="add del">
          <ac:chgData name="شادن القحطاني ID 443200677" userId="2d5f3d4d-8466-4aa1-ac8a-1cb60ed86c20" providerId="ADAL" clId="{F36EC7D7-806C-D249-9311-AD56BBBF4232}" dt="2023-06-18T17:10:20.491" v="1321"/>
          <ac:inkMkLst>
            <pc:docMk/>
            <pc:sldMk cId="0" sldId="326"/>
            <ac:inkMk id="51370" creationId="{50455576-55C9-D841-DF8C-FD0E16403D6A}"/>
          </ac:inkMkLst>
        </pc:inkChg>
        <pc:inkChg chg="add del">
          <ac:chgData name="شادن القحطاني ID 443200677" userId="2d5f3d4d-8466-4aa1-ac8a-1cb60ed86c20" providerId="ADAL" clId="{F36EC7D7-806C-D249-9311-AD56BBBF4232}" dt="2023-06-18T17:10:20.491" v="1321"/>
          <ac:inkMkLst>
            <pc:docMk/>
            <pc:sldMk cId="0" sldId="326"/>
            <ac:inkMk id="51371" creationId="{BE6838CF-D36E-D43A-1D56-4C88C9840047}"/>
          </ac:inkMkLst>
        </pc:inkChg>
        <pc:inkChg chg="add del">
          <ac:chgData name="شادن القحطاني ID 443200677" userId="2d5f3d4d-8466-4aa1-ac8a-1cb60ed86c20" providerId="ADAL" clId="{F36EC7D7-806C-D249-9311-AD56BBBF4232}" dt="2023-06-18T17:10:20.491" v="1321"/>
          <ac:inkMkLst>
            <pc:docMk/>
            <pc:sldMk cId="0" sldId="326"/>
            <ac:inkMk id="51372" creationId="{E34D0BB6-5895-A912-9DDA-0DD4053F87DE}"/>
          </ac:inkMkLst>
        </pc:inkChg>
        <pc:inkChg chg="add del">
          <ac:chgData name="شادن القحطاني ID 443200677" userId="2d5f3d4d-8466-4aa1-ac8a-1cb60ed86c20" providerId="ADAL" clId="{F36EC7D7-806C-D249-9311-AD56BBBF4232}" dt="2023-06-18T17:10:20.491" v="1321"/>
          <ac:inkMkLst>
            <pc:docMk/>
            <pc:sldMk cId="0" sldId="326"/>
            <ac:inkMk id="51373" creationId="{44444E7A-33E3-98D0-3093-FBA2C072A3EB}"/>
          </ac:inkMkLst>
        </pc:inkChg>
        <pc:inkChg chg="add reco">
          <ac:chgData name="شادن القحطاني ID 443200677" userId="2d5f3d4d-8466-4aa1-ac8a-1cb60ed86c20" providerId="ADAL" clId="{F36EC7D7-806C-D249-9311-AD56BBBF4232}" dt="2023-06-18T17:10:20.491" v="1321"/>
          <ac:inkMkLst>
            <pc:docMk/>
            <pc:sldMk cId="0" sldId="326"/>
            <ac:inkMk id="51374" creationId="{892DCA45-2075-EF88-CDD4-582AB318E860}"/>
          </ac:inkMkLst>
        </pc:inkChg>
        <pc:inkChg chg="add del">
          <ac:chgData name="شادن القحطاني ID 443200677" userId="2d5f3d4d-8466-4aa1-ac8a-1cb60ed86c20" providerId="ADAL" clId="{F36EC7D7-806C-D249-9311-AD56BBBF4232}" dt="2023-06-18T17:10:37.495" v="1324"/>
          <ac:inkMkLst>
            <pc:docMk/>
            <pc:sldMk cId="0" sldId="326"/>
            <ac:inkMk id="51375" creationId="{1AB91BDC-9243-9ABB-DE15-94E859265173}"/>
          </ac:inkMkLst>
        </pc:inkChg>
        <pc:inkChg chg="add del">
          <ac:chgData name="شادن القحطاني ID 443200677" userId="2d5f3d4d-8466-4aa1-ac8a-1cb60ed86c20" providerId="ADAL" clId="{F36EC7D7-806C-D249-9311-AD56BBBF4232}" dt="2023-06-18T17:10:37.495" v="1324"/>
          <ac:inkMkLst>
            <pc:docMk/>
            <pc:sldMk cId="0" sldId="326"/>
            <ac:inkMk id="51376" creationId="{D79D20DB-0CD1-D67E-B29C-B31E27597841}"/>
          </ac:inkMkLst>
        </pc:inkChg>
        <pc:inkChg chg="add reco">
          <ac:chgData name="شادن القحطاني ID 443200677" userId="2d5f3d4d-8466-4aa1-ac8a-1cb60ed86c20" providerId="ADAL" clId="{F36EC7D7-806C-D249-9311-AD56BBBF4232}" dt="2023-06-18T17:10:37.495" v="1324"/>
          <ac:inkMkLst>
            <pc:docMk/>
            <pc:sldMk cId="0" sldId="326"/>
            <ac:inkMk id="51377" creationId="{900D4F15-74FD-7C4C-C664-4076BBCD6288}"/>
          </ac:inkMkLst>
        </pc:inkChg>
        <pc:inkChg chg="add del">
          <ac:chgData name="شادن القحطاني ID 443200677" userId="2d5f3d4d-8466-4aa1-ac8a-1cb60ed86c20" providerId="ADAL" clId="{F36EC7D7-806C-D249-9311-AD56BBBF4232}" dt="2023-06-18T17:10:40.482" v="1330"/>
          <ac:inkMkLst>
            <pc:docMk/>
            <pc:sldMk cId="0" sldId="326"/>
            <ac:inkMk id="51378" creationId="{1A13F237-55F8-4A5C-F5F0-46DF9E2CD0B4}"/>
          </ac:inkMkLst>
        </pc:inkChg>
        <pc:inkChg chg="add del">
          <ac:chgData name="شادن القحطاني ID 443200677" userId="2d5f3d4d-8466-4aa1-ac8a-1cb60ed86c20" providerId="ADAL" clId="{F36EC7D7-806C-D249-9311-AD56BBBF4232}" dt="2023-06-18T17:10:40.482" v="1330"/>
          <ac:inkMkLst>
            <pc:docMk/>
            <pc:sldMk cId="0" sldId="326"/>
            <ac:inkMk id="51379" creationId="{1CA83BEF-5684-DF7A-C0CF-ECC5C5E2838E}"/>
          </ac:inkMkLst>
        </pc:inkChg>
        <pc:inkChg chg="add del">
          <ac:chgData name="شادن القحطاني ID 443200677" userId="2d5f3d4d-8466-4aa1-ac8a-1cb60ed86c20" providerId="ADAL" clId="{F36EC7D7-806C-D249-9311-AD56BBBF4232}" dt="2023-06-18T17:10:40.482" v="1330"/>
          <ac:inkMkLst>
            <pc:docMk/>
            <pc:sldMk cId="0" sldId="326"/>
            <ac:inkMk id="51380" creationId="{8999B6EC-3EEF-421C-B612-FE745B215EA3}"/>
          </ac:inkMkLst>
        </pc:inkChg>
        <pc:inkChg chg="add del">
          <ac:chgData name="شادن القحطاني ID 443200677" userId="2d5f3d4d-8466-4aa1-ac8a-1cb60ed86c20" providerId="ADAL" clId="{F36EC7D7-806C-D249-9311-AD56BBBF4232}" dt="2023-06-18T17:10:40.482" v="1330"/>
          <ac:inkMkLst>
            <pc:docMk/>
            <pc:sldMk cId="0" sldId="326"/>
            <ac:inkMk id="51381" creationId="{1107E0DA-666D-46BC-825F-206EEB5D44A2}"/>
          </ac:inkMkLst>
        </pc:inkChg>
        <pc:inkChg chg="add del">
          <ac:chgData name="شادن القحطاني ID 443200677" userId="2d5f3d4d-8466-4aa1-ac8a-1cb60ed86c20" providerId="ADAL" clId="{F36EC7D7-806C-D249-9311-AD56BBBF4232}" dt="2023-06-18T17:10:40.482" v="1330"/>
          <ac:inkMkLst>
            <pc:docMk/>
            <pc:sldMk cId="0" sldId="326"/>
            <ac:inkMk id="51382" creationId="{9CCA9CCF-6515-4117-AAD7-144AB4B3ED08}"/>
          </ac:inkMkLst>
        </pc:inkChg>
        <pc:inkChg chg="add reco">
          <ac:chgData name="شادن القحطاني ID 443200677" userId="2d5f3d4d-8466-4aa1-ac8a-1cb60ed86c20" providerId="ADAL" clId="{F36EC7D7-806C-D249-9311-AD56BBBF4232}" dt="2023-06-18T17:10:40.482" v="1330"/>
          <ac:inkMkLst>
            <pc:docMk/>
            <pc:sldMk cId="0" sldId="326"/>
            <ac:inkMk id="51383" creationId="{69F84666-4750-4246-62F0-75D3194B319C}"/>
          </ac:inkMkLst>
        </pc:inkChg>
        <pc:inkChg chg="add reco">
          <ac:chgData name="شادن القحطاني ID 443200677" userId="2d5f3d4d-8466-4aa1-ac8a-1cb60ed86c20" providerId="ADAL" clId="{F36EC7D7-806C-D249-9311-AD56BBBF4232}" dt="2023-06-18T17:10:40.482" v="1330"/>
          <ac:inkMkLst>
            <pc:docMk/>
            <pc:sldMk cId="0" sldId="326"/>
            <ac:inkMk id="51384" creationId="{A0976645-630B-89E2-5C04-C6C1A5B27374}"/>
          </ac:inkMkLst>
        </pc:inkChg>
        <pc:inkChg chg="add del">
          <ac:chgData name="شادن القحطاني ID 443200677" userId="2d5f3d4d-8466-4aa1-ac8a-1cb60ed86c20" providerId="ADAL" clId="{F36EC7D7-806C-D249-9311-AD56BBBF4232}" dt="2023-06-18T17:34:14.067" v="1336"/>
          <ac:inkMkLst>
            <pc:docMk/>
            <pc:sldMk cId="0" sldId="326"/>
            <ac:inkMk id="51385" creationId="{3DE841EA-9733-D6C1-046B-E28FA729517E}"/>
          </ac:inkMkLst>
        </pc:inkChg>
        <pc:inkChg chg="add del">
          <ac:chgData name="شادن القحطاني ID 443200677" userId="2d5f3d4d-8466-4aa1-ac8a-1cb60ed86c20" providerId="ADAL" clId="{F36EC7D7-806C-D249-9311-AD56BBBF4232}" dt="2023-06-18T17:34:14.067" v="1336"/>
          <ac:inkMkLst>
            <pc:docMk/>
            <pc:sldMk cId="0" sldId="326"/>
            <ac:inkMk id="51386" creationId="{9F490F90-58F1-FCA4-6FB4-4EB34E06E9F5}"/>
          </ac:inkMkLst>
        </pc:inkChg>
        <pc:inkChg chg="add del">
          <ac:chgData name="شادن القحطاني ID 443200677" userId="2d5f3d4d-8466-4aa1-ac8a-1cb60ed86c20" providerId="ADAL" clId="{F36EC7D7-806C-D249-9311-AD56BBBF4232}" dt="2023-06-18T17:34:14.067" v="1336"/>
          <ac:inkMkLst>
            <pc:docMk/>
            <pc:sldMk cId="0" sldId="326"/>
            <ac:inkMk id="51387" creationId="{D7FA8682-B627-F01F-DA7C-468392FC035F}"/>
          </ac:inkMkLst>
        </pc:inkChg>
        <pc:inkChg chg="add del">
          <ac:chgData name="شادن القحطاني ID 443200677" userId="2d5f3d4d-8466-4aa1-ac8a-1cb60ed86c20" providerId="ADAL" clId="{F36EC7D7-806C-D249-9311-AD56BBBF4232}" dt="2023-06-18T17:34:14.067" v="1336"/>
          <ac:inkMkLst>
            <pc:docMk/>
            <pc:sldMk cId="0" sldId="326"/>
            <ac:inkMk id="51388" creationId="{74B04130-4AD4-1E9C-328A-4EFAFD677196}"/>
          </ac:inkMkLst>
        </pc:inkChg>
        <pc:inkChg chg="add del">
          <ac:chgData name="شادن القحطاني ID 443200677" userId="2d5f3d4d-8466-4aa1-ac8a-1cb60ed86c20" providerId="ADAL" clId="{F36EC7D7-806C-D249-9311-AD56BBBF4232}" dt="2023-06-18T17:34:14.067" v="1336"/>
          <ac:inkMkLst>
            <pc:docMk/>
            <pc:sldMk cId="0" sldId="326"/>
            <ac:inkMk id="51389" creationId="{B13C8716-8291-7AFC-4111-1936F937A18F}"/>
          </ac:inkMkLst>
        </pc:inkChg>
        <pc:inkChg chg="add reco">
          <ac:chgData name="شادن القحطاني ID 443200677" userId="2d5f3d4d-8466-4aa1-ac8a-1cb60ed86c20" providerId="ADAL" clId="{F36EC7D7-806C-D249-9311-AD56BBBF4232}" dt="2023-06-18T17:34:14.067" v="1336"/>
          <ac:inkMkLst>
            <pc:docMk/>
            <pc:sldMk cId="0" sldId="326"/>
            <ac:inkMk id="51390" creationId="{CFBE057F-F0A6-BA1E-3737-B2D9105AEFF9}"/>
          </ac:inkMkLst>
        </pc:inkChg>
        <pc:inkChg chg="add del">
          <ac:chgData name="شادن القحطاني ID 443200677" userId="2d5f3d4d-8466-4aa1-ac8a-1cb60ed86c20" providerId="ADAL" clId="{F36EC7D7-806C-D249-9311-AD56BBBF4232}" dt="2023-06-18T17:34:21.339" v="1339"/>
          <ac:inkMkLst>
            <pc:docMk/>
            <pc:sldMk cId="0" sldId="326"/>
            <ac:inkMk id="51391" creationId="{236964F7-04DC-5C8F-B6FF-0ADC5AD1DD54}"/>
          </ac:inkMkLst>
        </pc:inkChg>
        <pc:inkChg chg="add del">
          <ac:chgData name="شادن القحطاني ID 443200677" userId="2d5f3d4d-8466-4aa1-ac8a-1cb60ed86c20" providerId="ADAL" clId="{F36EC7D7-806C-D249-9311-AD56BBBF4232}" dt="2023-06-18T17:34:21.339" v="1339"/>
          <ac:inkMkLst>
            <pc:docMk/>
            <pc:sldMk cId="0" sldId="326"/>
            <ac:inkMk id="51392" creationId="{BFB182E8-1495-3EF0-B367-CA86220C9AEC}"/>
          </ac:inkMkLst>
        </pc:inkChg>
        <pc:inkChg chg="add reco">
          <ac:chgData name="شادن القحطاني ID 443200677" userId="2d5f3d4d-8466-4aa1-ac8a-1cb60ed86c20" providerId="ADAL" clId="{F36EC7D7-806C-D249-9311-AD56BBBF4232}" dt="2023-06-18T17:34:21.339" v="1339"/>
          <ac:inkMkLst>
            <pc:docMk/>
            <pc:sldMk cId="0" sldId="326"/>
            <ac:inkMk id="51393" creationId="{CE1C5691-27EB-9BBC-F3D5-CD0086048CE9}"/>
          </ac:inkMkLst>
        </pc:inkChg>
        <pc:inkChg chg="add del">
          <ac:chgData name="شادن القحطاني ID 443200677" userId="2d5f3d4d-8466-4aa1-ac8a-1cb60ed86c20" providerId="ADAL" clId="{F36EC7D7-806C-D249-9311-AD56BBBF4232}" dt="2023-06-18T17:34:26.442" v="1350"/>
          <ac:inkMkLst>
            <pc:docMk/>
            <pc:sldMk cId="0" sldId="326"/>
            <ac:inkMk id="51394" creationId="{6E4F8F78-2E99-C835-83FD-84F2C0859558}"/>
          </ac:inkMkLst>
        </pc:inkChg>
        <pc:inkChg chg="add del">
          <ac:chgData name="شادن القحطاني ID 443200677" userId="2d5f3d4d-8466-4aa1-ac8a-1cb60ed86c20" providerId="ADAL" clId="{F36EC7D7-806C-D249-9311-AD56BBBF4232}" dt="2023-06-18T17:34:26.442" v="1350"/>
          <ac:inkMkLst>
            <pc:docMk/>
            <pc:sldMk cId="0" sldId="326"/>
            <ac:inkMk id="51395" creationId="{59D38ED7-0A1B-35A0-4DC7-E2D338AA3D37}"/>
          </ac:inkMkLst>
        </pc:inkChg>
        <pc:inkChg chg="add del">
          <ac:chgData name="شادن القحطاني ID 443200677" userId="2d5f3d4d-8466-4aa1-ac8a-1cb60ed86c20" providerId="ADAL" clId="{F36EC7D7-806C-D249-9311-AD56BBBF4232}" dt="2023-06-18T17:34:26.442" v="1350"/>
          <ac:inkMkLst>
            <pc:docMk/>
            <pc:sldMk cId="0" sldId="326"/>
            <ac:inkMk id="51396" creationId="{393E78FD-998B-39A7-CEA2-2FDCC79B5052}"/>
          </ac:inkMkLst>
        </pc:inkChg>
        <pc:inkChg chg="add del">
          <ac:chgData name="شادن القحطاني ID 443200677" userId="2d5f3d4d-8466-4aa1-ac8a-1cb60ed86c20" providerId="ADAL" clId="{F36EC7D7-806C-D249-9311-AD56BBBF4232}" dt="2023-06-18T17:34:26.442" v="1350"/>
          <ac:inkMkLst>
            <pc:docMk/>
            <pc:sldMk cId="0" sldId="326"/>
            <ac:inkMk id="51397" creationId="{BDAF203B-8B94-5C2C-83C1-F8651E79C762}"/>
          </ac:inkMkLst>
        </pc:inkChg>
        <pc:inkChg chg="add del">
          <ac:chgData name="شادن القحطاني ID 443200677" userId="2d5f3d4d-8466-4aa1-ac8a-1cb60ed86c20" providerId="ADAL" clId="{F36EC7D7-806C-D249-9311-AD56BBBF4232}" dt="2023-06-18T17:34:26.442" v="1350"/>
          <ac:inkMkLst>
            <pc:docMk/>
            <pc:sldMk cId="0" sldId="326"/>
            <ac:inkMk id="51398" creationId="{96CCE991-2013-C910-9C05-318C1E40B5A2}"/>
          </ac:inkMkLst>
        </pc:inkChg>
        <pc:inkChg chg="add del">
          <ac:chgData name="شادن القحطاني ID 443200677" userId="2d5f3d4d-8466-4aa1-ac8a-1cb60ed86c20" providerId="ADAL" clId="{F36EC7D7-806C-D249-9311-AD56BBBF4232}" dt="2023-06-18T17:34:26.442" v="1350"/>
          <ac:inkMkLst>
            <pc:docMk/>
            <pc:sldMk cId="0" sldId="326"/>
            <ac:inkMk id="51399" creationId="{AAB95734-C374-236A-C832-9B76AF885FF9}"/>
          </ac:inkMkLst>
        </pc:inkChg>
        <pc:inkChg chg="add del">
          <ac:chgData name="شادن القحطاني ID 443200677" userId="2d5f3d4d-8466-4aa1-ac8a-1cb60ed86c20" providerId="ADAL" clId="{F36EC7D7-806C-D249-9311-AD56BBBF4232}" dt="2023-06-18T17:34:26.442" v="1350"/>
          <ac:inkMkLst>
            <pc:docMk/>
            <pc:sldMk cId="0" sldId="326"/>
            <ac:inkMk id="51400" creationId="{05C66FF4-1F8E-2618-3F7D-195DC2F1040F}"/>
          </ac:inkMkLst>
        </pc:inkChg>
        <pc:inkChg chg="add del">
          <ac:chgData name="شادن القحطاني ID 443200677" userId="2d5f3d4d-8466-4aa1-ac8a-1cb60ed86c20" providerId="ADAL" clId="{F36EC7D7-806C-D249-9311-AD56BBBF4232}" dt="2023-06-18T17:34:26.442" v="1350"/>
          <ac:inkMkLst>
            <pc:docMk/>
            <pc:sldMk cId="0" sldId="326"/>
            <ac:inkMk id="51401" creationId="{946525A9-A0CD-CA59-AC53-6C55214EF426}"/>
          </ac:inkMkLst>
        </pc:inkChg>
        <pc:inkChg chg="add del">
          <ac:chgData name="شادن القحطاني ID 443200677" userId="2d5f3d4d-8466-4aa1-ac8a-1cb60ed86c20" providerId="ADAL" clId="{F36EC7D7-806C-D249-9311-AD56BBBF4232}" dt="2023-06-18T17:34:26.442" v="1350"/>
          <ac:inkMkLst>
            <pc:docMk/>
            <pc:sldMk cId="0" sldId="326"/>
            <ac:inkMk id="51402" creationId="{C1FA5A77-B946-BDD1-4A54-43CC021FD971}"/>
          </ac:inkMkLst>
        </pc:inkChg>
        <pc:inkChg chg="add del">
          <ac:chgData name="شادن القحطاني ID 443200677" userId="2d5f3d4d-8466-4aa1-ac8a-1cb60ed86c20" providerId="ADAL" clId="{F36EC7D7-806C-D249-9311-AD56BBBF4232}" dt="2023-06-18T17:34:26.442" v="1350"/>
          <ac:inkMkLst>
            <pc:docMk/>
            <pc:sldMk cId="0" sldId="326"/>
            <ac:inkMk id="51403" creationId="{8B8C56A8-2C3C-3572-C40B-284442D1DDAC}"/>
          </ac:inkMkLst>
        </pc:inkChg>
        <pc:inkChg chg="add reco">
          <ac:chgData name="شادن القحطاني ID 443200677" userId="2d5f3d4d-8466-4aa1-ac8a-1cb60ed86c20" providerId="ADAL" clId="{F36EC7D7-806C-D249-9311-AD56BBBF4232}" dt="2023-06-18T17:34:26.442" v="1350"/>
          <ac:inkMkLst>
            <pc:docMk/>
            <pc:sldMk cId="0" sldId="326"/>
            <ac:inkMk id="51404" creationId="{18F3AD2D-BEB1-0C4E-398D-6AE8DC0284A0}"/>
          </ac:inkMkLst>
        </pc:inkChg>
        <pc:inkChg chg="add del">
          <ac:chgData name="شادن القحطاني ID 443200677" userId="2d5f3d4d-8466-4aa1-ac8a-1cb60ed86c20" providerId="ADAL" clId="{F36EC7D7-806C-D249-9311-AD56BBBF4232}" dt="2023-06-18T17:34:39.739" v="1355"/>
          <ac:inkMkLst>
            <pc:docMk/>
            <pc:sldMk cId="0" sldId="326"/>
            <ac:inkMk id="51405" creationId="{8562C611-9A7E-BF02-B50E-DE1A410EF5F5}"/>
          </ac:inkMkLst>
        </pc:inkChg>
        <pc:inkChg chg="add del">
          <ac:chgData name="شادن القحطاني ID 443200677" userId="2d5f3d4d-8466-4aa1-ac8a-1cb60ed86c20" providerId="ADAL" clId="{F36EC7D7-806C-D249-9311-AD56BBBF4232}" dt="2023-06-18T17:34:39.739" v="1355"/>
          <ac:inkMkLst>
            <pc:docMk/>
            <pc:sldMk cId="0" sldId="326"/>
            <ac:inkMk id="51406" creationId="{F4790C83-2F2F-80F9-4B6E-32A0624E4892}"/>
          </ac:inkMkLst>
        </pc:inkChg>
        <pc:inkChg chg="add del">
          <ac:chgData name="شادن القحطاني ID 443200677" userId="2d5f3d4d-8466-4aa1-ac8a-1cb60ed86c20" providerId="ADAL" clId="{F36EC7D7-806C-D249-9311-AD56BBBF4232}" dt="2023-06-18T17:34:39.739" v="1355"/>
          <ac:inkMkLst>
            <pc:docMk/>
            <pc:sldMk cId="0" sldId="326"/>
            <ac:inkMk id="51407" creationId="{ECA8D317-9717-F6D9-9BC2-35554167ECB8}"/>
          </ac:inkMkLst>
        </pc:inkChg>
        <pc:inkChg chg="add del">
          <ac:chgData name="شادن القحطاني ID 443200677" userId="2d5f3d4d-8466-4aa1-ac8a-1cb60ed86c20" providerId="ADAL" clId="{F36EC7D7-806C-D249-9311-AD56BBBF4232}" dt="2023-06-18T17:34:39.739" v="1355"/>
          <ac:inkMkLst>
            <pc:docMk/>
            <pc:sldMk cId="0" sldId="326"/>
            <ac:inkMk id="51408" creationId="{689220D3-7B32-D112-B57B-487BFA8F54A1}"/>
          </ac:inkMkLst>
        </pc:inkChg>
        <pc:inkChg chg="add reco">
          <ac:chgData name="شادن القحطاني ID 443200677" userId="2d5f3d4d-8466-4aa1-ac8a-1cb60ed86c20" providerId="ADAL" clId="{F36EC7D7-806C-D249-9311-AD56BBBF4232}" dt="2023-06-18T17:34:39.739" v="1355"/>
          <ac:inkMkLst>
            <pc:docMk/>
            <pc:sldMk cId="0" sldId="326"/>
            <ac:inkMk id="51409" creationId="{D584E039-427B-D9A6-E9BC-C11EC3F4F9CD}"/>
          </ac:inkMkLst>
        </pc:inkChg>
        <pc:inkChg chg="add del">
          <ac:chgData name="شادن القحطاني ID 443200677" userId="2d5f3d4d-8466-4aa1-ac8a-1cb60ed86c20" providerId="ADAL" clId="{F36EC7D7-806C-D249-9311-AD56BBBF4232}" dt="2023-06-18T17:34:45.089" v="1358"/>
          <ac:inkMkLst>
            <pc:docMk/>
            <pc:sldMk cId="0" sldId="326"/>
            <ac:inkMk id="51410" creationId="{19146414-24F9-C3DB-351C-FB4216FA553F}"/>
          </ac:inkMkLst>
        </pc:inkChg>
        <pc:inkChg chg="add del">
          <ac:chgData name="شادن القحطاني ID 443200677" userId="2d5f3d4d-8466-4aa1-ac8a-1cb60ed86c20" providerId="ADAL" clId="{F36EC7D7-806C-D249-9311-AD56BBBF4232}" dt="2023-06-18T17:34:45.089" v="1358"/>
          <ac:inkMkLst>
            <pc:docMk/>
            <pc:sldMk cId="0" sldId="326"/>
            <ac:inkMk id="51411" creationId="{27623CF8-F84F-D1C6-6348-73A6C5E05F72}"/>
          </ac:inkMkLst>
        </pc:inkChg>
        <pc:inkChg chg="add reco">
          <ac:chgData name="شادن القحطاني ID 443200677" userId="2d5f3d4d-8466-4aa1-ac8a-1cb60ed86c20" providerId="ADAL" clId="{F36EC7D7-806C-D249-9311-AD56BBBF4232}" dt="2023-06-18T17:34:45.089" v="1358"/>
          <ac:inkMkLst>
            <pc:docMk/>
            <pc:sldMk cId="0" sldId="326"/>
            <ac:inkMk id="51412" creationId="{62858FEB-6B97-0656-B023-5010D2013B4F}"/>
          </ac:inkMkLst>
        </pc:inkChg>
        <pc:inkChg chg="add del">
          <ac:chgData name="شادن القحطاني ID 443200677" userId="2d5f3d4d-8466-4aa1-ac8a-1cb60ed86c20" providerId="ADAL" clId="{F36EC7D7-806C-D249-9311-AD56BBBF4232}" dt="2023-06-18T17:34:48.262" v="1361"/>
          <ac:inkMkLst>
            <pc:docMk/>
            <pc:sldMk cId="0" sldId="326"/>
            <ac:inkMk id="51413" creationId="{E3C345F2-CFBF-5E4F-6CDB-884ED592C7F8}"/>
          </ac:inkMkLst>
        </pc:inkChg>
        <pc:inkChg chg="add del">
          <ac:chgData name="شادن القحطاني ID 443200677" userId="2d5f3d4d-8466-4aa1-ac8a-1cb60ed86c20" providerId="ADAL" clId="{F36EC7D7-806C-D249-9311-AD56BBBF4232}" dt="2023-06-18T17:34:48.262" v="1361"/>
          <ac:inkMkLst>
            <pc:docMk/>
            <pc:sldMk cId="0" sldId="326"/>
            <ac:inkMk id="51414" creationId="{763E151C-6984-B04B-2F26-7586F1BE8240}"/>
          </ac:inkMkLst>
        </pc:inkChg>
        <pc:inkChg chg="add reco">
          <ac:chgData name="شادن القحطاني ID 443200677" userId="2d5f3d4d-8466-4aa1-ac8a-1cb60ed86c20" providerId="ADAL" clId="{F36EC7D7-806C-D249-9311-AD56BBBF4232}" dt="2023-06-18T17:34:48.262" v="1361"/>
          <ac:inkMkLst>
            <pc:docMk/>
            <pc:sldMk cId="0" sldId="326"/>
            <ac:inkMk id="51415" creationId="{6DE8F132-7F69-7C18-18AA-6425F57313E0}"/>
          </ac:inkMkLst>
        </pc:inkChg>
        <pc:inkChg chg="add del">
          <ac:chgData name="شادن القحطاني ID 443200677" userId="2d5f3d4d-8466-4aa1-ac8a-1cb60ed86c20" providerId="ADAL" clId="{F36EC7D7-806C-D249-9311-AD56BBBF4232}" dt="2023-06-18T17:34:51.887" v="1364"/>
          <ac:inkMkLst>
            <pc:docMk/>
            <pc:sldMk cId="0" sldId="326"/>
            <ac:inkMk id="51416" creationId="{386C267E-5EA1-08AE-65D8-1E91E1C6E455}"/>
          </ac:inkMkLst>
        </pc:inkChg>
        <pc:inkChg chg="add del">
          <ac:chgData name="شادن القحطاني ID 443200677" userId="2d5f3d4d-8466-4aa1-ac8a-1cb60ed86c20" providerId="ADAL" clId="{F36EC7D7-806C-D249-9311-AD56BBBF4232}" dt="2023-06-18T17:34:51.887" v="1364"/>
          <ac:inkMkLst>
            <pc:docMk/>
            <pc:sldMk cId="0" sldId="326"/>
            <ac:inkMk id="51417" creationId="{AE9D21CB-6AE4-9594-6078-071D59F6A4BA}"/>
          </ac:inkMkLst>
        </pc:inkChg>
        <pc:inkChg chg="add reco">
          <ac:chgData name="شادن القحطاني ID 443200677" userId="2d5f3d4d-8466-4aa1-ac8a-1cb60ed86c20" providerId="ADAL" clId="{F36EC7D7-806C-D249-9311-AD56BBBF4232}" dt="2023-06-18T17:34:51.887" v="1364"/>
          <ac:inkMkLst>
            <pc:docMk/>
            <pc:sldMk cId="0" sldId="326"/>
            <ac:inkMk id="51418" creationId="{C42ECF69-A002-A996-04F6-D2B7544E5A7A}"/>
          </ac:inkMkLst>
        </pc:inkChg>
        <pc:inkChg chg="add del">
          <ac:chgData name="شادن القحطاني ID 443200677" userId="2d5f3d4d-8466-4aa1-ac8a-1cb60ed86c20" providerId="ADAL" clId="{F36EC7D7-806C-D249-9311-AD56BBBF4232}" dt="2023-06-18T17:34:57.878" v="1371"/>
          <ac:inkMkLst>
            <pc:docMk/>
            <pc:sldMk cId="0" sldId="326"/>
            <ac:inkMk id="51419" creationId="{DCFC06DE-FE11-789A-49BA-87C513FBE2A5}"/>
          </ac:inkMkLst>
        </pc:inkChg>
        <pc:inkChg chg="add del">
          <ac:chgData name="شادن القحطاني ID 443200677" userId="2d5f3d4d-8466-4aa1-ac8a-1cb60ed86c20" providerId="ADAL" clId="{F36EC7D7-806C-D249-9311-AD56BBBF4232}" dt="2023-06-18T17:34:57.878" v="1371"/>
          <ac:inkMkLst>
            <pc:docMk/>
            <pc:sldMk cId="0" sldId="326"/>
            <ac:inkMk id="51420" creationId="{2294C00B-6225-4EB0-86F1-773C5E4D9BF6}"/>
          </ac:inkMkLst>
        </pc:inkChg>
        <pc:inkChg chg="add del">
          <ac:chgData name="شادن القحطاني ID 443200677" userId="2d5f3d4d-8466-4aa1-ac8a-1cb60ed86c20" providerId="ADAL" clId="{F36EC7D7-806C-D249-9311-AD56BBBF4232}" dt="2023-06-18T17:34:57.878" v="1371"/>
          <ac:inkMkLst>
            <pc:docMk/>
            <pc:sldMk cId="0" sldId="326"/>
            <ac:inkMk id="51421" creationId="{9D7ABD17-5F72-4708-4C14-E27D508E25C7}"/>
          </ac:inkMkLst>
        </pc:inkChg>
        <pc:inkChg chg="add del">
          <ac:chgData name="شادن القحطاني ID 443200677" userId="2d5f3d4d-8466-4aa1-ac8a-1cb60ed86c20" providerId="ADAL" clId="{F36EC7D7-806C-D249-9311-AD56BBBF4232}" dt="2023-06-18T17:34:57.878" v="1371"/>
          <ac:inkMkLst>
            <pc:docMk/>
            <pc:sldMk cId="0" sldId="326"/>
            <ac:inkMk id="51422" creationId="{AAF76D0D-0122-D37C-5F71-91E43AE7DFF7}"/>
          </ac:inkMkLst>
        </pc:inkChg>
        <pc:inkChg chg="add del">
          <ac:chgData name="شادن القحطاني ID 443200677" userId="2d5f3d4d-8466-4aa1-ac8a-1cb60ed86c20" providerId="ADAL" clId="{F36EC7D7-806C-D249-9311-AD56BBBF4232}" dt="2023-06-18T17:34:57.878" v="1371"/>
          <ac:inkMkLst>
            <pc:docMk/>
            <pc:sldMk cId="0" sldId="326"/>
            <ac:inkMk id="51423" creationId="{5C14CCE7-73FC-708F-8A49-54424BF5C542}"/>
          </ac:inkMkLst>
        </pc:inkChg>
        <pc:inkChg chg="add del">
          <ac:chgData name="شادن القحطاني ID 443200677" userId="2d5f3d4d-8466-4aa1-ac8a-1cb60ed86c20" providerId="ADAL" clId="{F36EC7D7-806C-D249-9311-AD56BBBF4232}" dt="2023-06-18T17:34:57.878" v="1371"/>
          <ac:inkMkLst>
            <pc:docMk/>
            <pc:sldMk cId="0" sldId="326"/>
            <ac:inkMk id="51424" creationId="{A87A0C64-0ED5-B472-0C26-D72526D3C336}"/>
          </ac:inkMkLst>
        </pc:inkChg>
        <pc:inkChg chg="add reco">
          <ac:chgData name="شادن القحطاني ID 443200677" userId="2d5f3d4d-8466-4aa1-ac8a-1cb60ed86c20" providerId="ADAL" clId="{F36EC7D7-806C-D249-9311-AD56BBBF4232}" dt="2023-06-18T17:34:57.878" v="1371"/>
          <ac:inkMkLst>
            <pc:docMk/>
            <pc:sldMk cId="0" sldId="326"/>
            <ac:inkMk id="51425" creationId="{DAF26FB3-C2CC-A0B1-829A-6E52B619BE30}"/>
          </ac:inkMkLst>
        </pc:inkChg>
        <pc:inkChg chg="add del">
          <ac:chgData name="شادن القحطاني ID 443200677" userId="2d5f3d4d-8466-4aa1-ac8a-1cb60ed86c20" providerId="ADAL" clId="{F36EC7D7-806C-D249-9311-AD56BBBF4232}" dt="2023-06-18T17:35:04.122" v="1374"/>
          <ac:inkMkLst>
            <pc:docMk/>
            <pc:sldMk cId="0" sldId="326"/>
            <ac:inkMk id="51426" creationId="{E45251B2-5323-1758-86E3-A2ECDFBFD9DB}"/>
          </ac:inkMkLst>
        </pc:inkChg>
        <pc:inkChg chg="add del">
          <ac:chgData name="شادن القحطاني ID 443200677" userId="2d5f3d4d-8466-4aa1-ac8a-1cb60ed86c20" providerId="ADAL" clId="{F36EC7D7-806C-D249-9311-AD56BBBF4232}" dt="2023-06-18T17:35:04.122" v="1374"/>
          <ac:inkMkLst>
            <pc:docMk/>
            <pc:sldMk cId="0" sldId="326"/>
            <ac:inkMk id="51427" creationId="{5872A451-E644-C652-E380-DBE321A71765}"/>
          </ac:inkMkLst>
        </pc:inkChg>
        <pc:inkChg chg="add reco">
          <ac:chgData name="شادن القحطاني ID 443200677" userId="2d5f3d4d-8466-4aa1-ac8a-1cb60ed86c20" providerId="ADAL" clId="{F36EC7D7-806C-D249-9311-AD56BBBF4232}" dt="2023-06-18T17:35:04.122" v="1374"/>
          <ac:inkMkLst>
            <pc:docMk/>
            <pc:sldMk cId="0" sldId="326"/>
            <ac:inkMk id="51428" creationId="{09834576-39D0-FB35-9309-AAFA2E3861C6}"/>
          </ac:inkMkLst>
        </pc:inkChg>
        <pc:inkChg chg="add del">
          <ac:chgData name="شادن القحطاني ID 443200677" userId="2d5f3d4d-8466-4aa1-ac8a-1cb60ed86c20" providerId="ADAL" clId="{F36EC7D7-806C-D249-9311-AD56BBBF4232}" dt="2023-06-18T17:35:08.548" v="1384"/>
          <ac:inkMkLst>
            <pc:docMk/>
            <pc:sldMk cId="0" sldId="326"/>
            <ac:inkMk id="51429" creationId="{21DB97C5-A2D7-A1AF-1A08-DAACC202EA2A}"/>
          </ac:inkMkLst>
        </pc:inkChg>
        <pc:inkChg chg="add del">
          <ac:chgData name="شادن القحطاني ID 443200677" userId="2d5f3d4d-8466-4aa1-ac8a-1cb60ed86c20" providerId="ADAL" clId="{F36EC7D7-806C-D249-9311-AD56BBBF4232}" dt="2023-06-18T17:35:08.548" v="1384"/>
          <ac:inkMkLst>
            <pc:docMk/>
            <pc:sldMk cId="0" sldId="326"/>
            <ac:inkMk id="51430" creationId="{C9F9228D-1566-2C1B-F980-278F92F9ED6F}"/>
          </ac:inkMkLst>
        </pc:inkChg>
        <pc:inkChg chg="add del">
          <ac:chgData name="شادن القحطاني ID 443200677" userId="2d5f3d4d-8466-4aa1-ac8a-1cb60ed86c20" providerId="ADAL" clId="{F36EC7D7-806C-D249-9311-AD56BBBF4232}" dt="2023-06-18T17:35:08.548" v="1384"/>
          <ac:inkMkLst>
            <pc:docMk/>
            <pc:sldMk cId="0" sldId="326"/>
            <ac:inkMk id="51431" creationId="{FBA9C22B-B328-65B1-6A12-B88A1501562D}"/>
          </ac:inkMkLst>
        </pc:inkChg>
        <pc:inkChg chg="add del">
          <ac:chgData name="شادن القحطاني ID 443200677" userId="2d5f3d4d-8466-4aa1-ac8a-1cb60ed86c20" providerId="ADAL" clId="{F36EC7D7-806C-D249-9311-AD56BBBF4232}" dt="2023-06-18T17:35:08.548" v="1384"/>
          <ac:inkMkLst>
            <pc:docMk/>
            <pc:sldMk cId="0" sldId="326"/>
            <ac:inkMk id="51432" creationId="{EC1FD852-B753-EF9D-5C13-6AA2D93E0743}"/>
          </ac:inkMkLst>
        </pc:inkChg>
        <pc:inkChg chg="add del">
          <ac:chgData name="شادن القحطاني ID 443200677" userId="2d5f3d4d-8466-4aa1-ac8a-1cb60ed86c20" providerId="ADAL" clId="{F36EC7D7-806C-D249-9311-AD56BBBF4232}" dt="2023-06-18T17:35:08.548" v="1384"/>
          <ac:inkMkLst>
            <pc:docMk/>
            <pc:sldMk cId="0" sldId="326"/>
            <ac:inkMk id="51433" creationId="{408FF4C5-AED4-05A6-EDED-412AF67F70E0}"/>
          </ac:inkMkLst>
        </pc:inkChg>
        <pc:inkChg chg="add del">
          <ac:chgData name="شادن القحطاني ID 443200677" userId="2d5f3d4d-8466-4aa1-ac8a-1cb60ed86c20" providerId="ADAL" clId="{F36EC7D7-806C-D249-9311-AD56BBBF4232}" dt="2023-06-18T17:35:08.548" v="1384"/>
          <ac:inkMkLst>
            <pc:docMk/>
            <pc:sldMk cId="0" sldId="326"/>
            <ac:inkMk id="51434" creationId="{5717ECF2-25D1-5F85-B90C-A60894F0994F}"/>
          </ac:inkMkLst>
        </pc:inkChg>
        <pc:inkChg chg="add del">
          <ac:chgData name="شادن القحطاني ID 443200677" userId="2d5f3d4d-8466-4aa1-ac8a-1cb60ed86c20" providerId="ADAL" clId="{F36EC7D7-806C-D249-9311-AD56BBBF4232}" dt="2023-06-18T17:35:08.548" v="1384"/>
          <ac:inkMkLst>
            <pc:docMk/>
            <pc:sldMk cId="0" sldId="326"/>
            <ac:inkMk id="51435" creationId="{9EBD8DB9-9FAA-557E-ED55-512826E130BC}"/>
          </ac:inkMkLst>
        </pc:inkChg>
        <pc:inkChg chg="add del">
          <ac:chgData name="شادن القحطاني ID 443200677" userId="2d5f3d4d-8466-4aa1-ac8a-1cb60ed86c20" providerId="ADAL" clId="{F36EC7D7-806C-D249-9311-AD56BBBF4232}" dt="2023-06-18T17:35:08.548" v="1384"/>
          <ac:inkMkLst>
            <pc:docMk/>
            <pc:sldMk cId="0" sldId="326"/>
            <ac:inkMk id="51436" creationId="{350F0D0F-8596-0EA2-7A6C-8FC81F41F964}"/>
          </ac:inkMkLst>
        </pc:inkChg>
        <pc:inkChg chg="add del">
          <ac:chgData name="شادن القحطاني ID 443200677" userId="2d5f3d4d-8466-4aa1-ac8a-1cb60ed86c20" providerId="ADAL" clId="{F36EC7D7-806C-D249-9311-AD56BBBF4232}" dt="2023-06-18T17:35:08.548" v="1384"/>
          <ac:inkMkLst>
            <pc:docMk/>
            <pc:sldMk cId="0" sldId="326"/>
            <ac:inkMk id="51437" creationId="{DEFBF6D3-7E9A-B32A-8B98-BEBA646F2A00}"/>
          </ac:inkMkLst>
        </pc:inkChg>
        <pc:inkChg chg="add reco">
          <ac:chgData name="شادن القحطاني ID 443200677" userId="2d5f3d4d-8466-4aa1-ac8a-1cb60ed86c20" providerId="ADAL" clId="{F36EC7D7-806C-D249-9311-AD56BBBF4232}" dt="2023-06-18T17:35:08.548" v="1384"/>
          <ac:inkMkLst>
            <pc:docMk/>
            <pc:sldMk cId="0" sldId="326"/>
            <ac:inkMk id="51438" creationId="{17DC99F6-E7B3-40BD-9A87-9398CB6F6D6B}"/>
          </ac:inkMkLst>
        </pc:inkChg>
        <pc:inkChg chg="add del">
          <ac:chgData name="شادن القحطاني ID 443200677" userId="2d5f3d4d-8466-4aa1-ac8a-1cb60ed86c20" providerId="ADAL" clId="{F36EC7D7-806C-D249-9311-AD56BBBF4232}" dt="2023-06-18T17:35:18.133" v="1397"/>
          <ac:inkMkLst>
            <pc:docMk/>
            <pc:sldMk cId="0" sldId="326"/>
            <ac:inkMk id="51439" creationId="{D36C613C-48AE-8BD9-10A6-BEB2C4AC3059}"/>
          </ac:inkMkLst>
        </pc:inkChg>
        <pc:inkChg chg="add del">
          <ac:chgData name="شادن القحطاني ID 443200677" userId="2d5f3d4d-8466-4aa1-ac8a-1cb60ed86c20" providerId="ADAL" clId="{F36EC7D7-806C-D249-9311-AD56BBBF4232}" dt="2023-06-18T17:35:18.133" v="1397"/>
          <ac:inkMkLst>
            <pc:docMk/>
            <pc:sldMk cId="0" sldId="326"/>
            <ac:inkMk id="51440" creationId="{D1AB1E5D-7A49-29C4-154A-66D2B4BDDF14}"/>
          </ac:inkMkLst>
        </pc:inkChg>
        <pc:inkChg chg="add del">
          <ac:chgData name="شادن القحطاني ID 443200677" userId="2d5f3d4d-8466-4aa1-ac8a-1cb60ed86c20" providerId="ADAL" clId="{F36EC7D7-806C-D249-9311-AD56BBBF4232}" dt="2023-06-18T17:35:18.133" v="1397"/>
          <ac:inkMkLst>
            <pc:docMk/>
            <pc:sldMk cId="0" sldId="326"/>
            <ac:inkMk id="51441" creationId="{8EAFE1C1-7AD3-BDA3-917D-A1DE53F3C887}"/>
          </ac:inkMkLst>
        </pc:inkChg>
        <pc:inkChg chg="add del">
          <ac:chgData name="شادن القحطاني ID 443200677" userId="2d5f3d4d-8466-4aa1-ac8a-1cb60ed86c20" providerId="ADAL" clId="{F36EC7D7-806C-D249-9311-AD56BBBF4232}" dt="2023-06-18T17:35:18.133" v="1397"/>
          <ac:inkMkLst>
            <pc:docMk/>
            <pc:sldMk cId="0" sldId="326"/>
            <ac:inkMk id="51442" creationId="{8B6ED922-57E8-A7B7-A23D-3C1F78E06C20}"/>
          </ac:inkMkLst>
        </pc:inkChg>
        <pc:inkChg chg="add del">
          <ac:chgData name="شادن القحطاني ID 443200677" userId="2d5f3d4d-8466-4aa1-ac8a-1cb60ed86c20" providerId="ADAL" clId="{F36EC7D7-806C-D249-9311-AD56BBBF4232}" dt="2023-06-18T17:35:18.133" v="1397"/>
          <ac:inkMkLst>
            <pc:docMk/>
            <pc:sldMk cId="0" sldId="326"/>
            <ac:inkMk id="51443" creationId="{A69124E1-7629-EAE1-51E1-BC99095C0CB4}"/>
          </ac:inkMkLst>
        </pc:inkChg>
        <pc:inkChg chg="add del">
          <ac:chgData name="شادن القحطاني ID 443200677" userId="2d5f3d4d-8466-4aa1-ac8a-1cb60ed86c20" providerId="ADAL" clId="{F36EC7D7-806C-D249-9311-AD56BBBF4232}" dt="2023-06-18T17:35:18.133" v="1397"/>
          <ac:inkMkLst>
            <pc:docMk/>
            <pc:sldMk cId="0" sldId="326"/>
            <ac:inkMk id="51444" creationId="{66C62246-0594-98A2-E2D5-2A7B5B3A66B1}"/>
          </ac:inkMkLst>
        </pc:inkChg>
        <pc:inkChg chg="add del">
          <ac:chgData name="شادن القحطاني ID 443200677" userId="2d5f3d4d-8466-4aa1-ac8a-1cb60ed86c20" providerId="ADAL" clId="{F36EC7D7-806C-D249-9311-AD56BBBF4232}" dt="2023-06-18T17:35:18.133" v="1397"/>
          <ac:inkMkLst>
            <pc:docMk/>
            <pc:sldMk cId="0" sldId="326"/>
            <ac:inkMk id="51445" creationId="{1B61B45E-22FE-7F4F-DD1C-C9ED3545B0E4}"/>
          </ac:inkMkLst>
        </pc:inkChg>
        <pc:inkChg chg="add del">
          <ac:chgData name="شادن القحطاني ID 443200677" userId="2d5f3d4d-8466-4aa1-ac8a-1cb60ed86c20" providerId="ADAL" clId="{F36EC7D7-806C-D249-9311-AD56BBBF4232}" dt="2023-06-18T17:35:18.133" v="1397"/>
          <ac:inkMkLst>
            <pc:docMk/>
            <pc:sldMk cId="0" sldId="326"/>
            <ac:inkMk id="51446" creationId="{7C5E0107-A4C9-6A94-A7CF-8A344B87AB93}"/>
          </ac:inkMkLst>
        </pc:inkChg>
        <pc:inkChg chg="add del">
          <ac:chgData name="شادن القحطاني ID 443200677" userId="2d5f3d4d-8466-4aa1-ac8a-1cb60ed86c20" providerId="ADAL" clId="{F36EC7D7-806C-D249-9311-AD56BBBF4232}" dt="2023-06-18T17:35:18.133" v="1397"/>
          <ac:inkMkLst>
            <pc:docMk/>
            <pc:sldMk cId="0" sldId="326"/>
            <ac:inkMk id="51447" creationId="{74DAE57B-76E5-D932-7BD7-61101DC47AF8}"/>
          </ac:inkMkLst>
        </pc:inkChg>
        <pc:inkChg chg="add del">
          <ac:chgData name="شادن القحطاني ID 443200677" userId="2d5f3d4d-8466-4aa1-ac8a-1cb60ed86c20" providerId="ADAL" clId="{F36EC7D7-806C-D249-9311-AD56BBBF4232}" dt="2023-06-18T17:35:18.133" v="1397"/>
          <ac:inkMkLst>
            <pc:docMk/>
            <pc:sldMk cId="0" sldId="326"/>
            <ac:inkMk id="51448" creationId="{FD215FBF-EE0F-C963-BDD4-E2CA3CC3A169}"/>
          </ac:inkMkLst>
        </pc:inkChg>
        <pc:inkChg chg="add del">
          <ac:chgData name="شادن القحطاني ID 443200677" userId="2d5f3d4d-8466-4aa1-ac8a-1cb60ed86c20" providerId="ADAL" clId="{F36EC7D7-806C-D249-9311-AD56BBBF4232}" dt="2023-06-18T17:35:18.133" v="1397"/>
          <ac:inkMkLst>
            <pc:docMk/>
            <pc:sldMk cId="0" sldId="326"/>
            <ac:inkMk id="51449" creationId="{E5360C79-8D30-47A1-10BD-30B9B6542812}"/>
          </ac:inkMkLst>
        </pc:inkChg>
        <pc:inkChg chg="add del">
          <ac:chgData name="شادن القحطاني ID 443200677" userId="2d5f3d4d-8466-4aa1-ac8a-1cb60ed86c20" providerId="ADAL" clId="{F36EC7D7-806C-D249-9311-AD56BBBF4232}" dt="2023-06-18T17:35:18.133" v="1397"/>
          <ac:inkMkLst>
            <pc:docMk/>
            <pc:sldMk cId="0" sldId="326"/>
            <ac:inkMk id="51450" creationId="{A0B41CB0-B967-D88E-389B-00BC0C33531E}"/>
          </ac:inkMkLst>
        </pc:inkChg>
        <pc:inkChg chg="add reco">
          <ac:chgData name="شادن القحطاني ID 443200677" userId="2d5f3d4d-8466-4aa1-ac8a-1cb60ed86c20" providerId="ADAL" clId="{F36EC7D7-806C-D249-9311-AD56BBBF4232}" dt="2023-06-18T17:35:18.133" v="1397"/>
          <ac:inkMkLst>
            <pc:docMk/>
            <pc:sldMk cId="0" sldId="326"/>
            <ac:inkMk id="51451" creationId="{5C3016E6-E2C3-2C20-29EB-6F1332CED640}"/>
          </ac:inkMkLst>
        </pc:inkChg>
        <pc:inkChg chg="add reco">
          <ac:chgData name="شادن القحطاني ID 443200677" userId="2d5f3d4d-8466-4aa1-ac8a-1cb60ed86c20" providerId="ADAL" clId="{F36EC7D7-806C-D249-9311-AD56BBBF4232}" dt="2023-06-18T17:35:18.133" v="1397"/>
          <ac:inkMkLst>
            <pc:docMk/>
            <pc:sldMk cId="0" sldId="326"/>
            <ac:inkMk id="51452" creationId="{6684E1FF-C99A-59E1-9550-A16639EC4197}"/>
          </ac:inkMkLst>
        </pc:inkChg>
        <pc:inkChg chg="add">
          <ac:chgData name="شادن القحطاني ID 443200677" userId="2d5f3d4d-8466-4aa1-ac8a-1cb60ed86c20" providerId="ADAL" clId="{F36EC7D7-806C-D249-9311-AD56BBBF4232}" dt="2023-06-18T17:35:18.947" v="1398"/>
          <ac:inkMkLst>
            <pc:docMk/>
            <pc:sldMk cId="0" sldId="326"/>
            <ac:inkMk id="51453" creationId="{9002D1BD-CEC3-3AC5-F40C-0DA35DCE2235}"/>
          </ac:inkMkLst>
        </pc:inkChg>
        <pc:inkChg chg="add del">
          <ac:chgData name="شادن القحطاني ID 443200677" userId="2d5f3d4d-8466-4aa1-ac8a-1cb60ed86c20" providerId="ADAL" clId="{F36EC7D7-806C-D249-9311-AD56BBBF4232}" dt="2023-06-18T17:35:23.204" v="1409"/>
          <ac:inkMkLst>
            <pc:docMk/>
            <pc:sldMk cId="0" sldId="326"/>
            <ac:inkMk id="51454" creationId="{1937D1EB-F8F8-293F-1684-8DD291575604}"/>
          </ac:inkMkLst>
        </pc:inkChg>
        <pc:inkChg chg="add del">
          <ac:chgData name="شادن القحطاني ID 443200677" userId="2d5f3d4d-8466-4aa1-ac8a-1cb60ed86c20" providerId="ADAL" clId="{F36EC7D7-806C-D249-9311-AD56BBBF4232}" dt="2023-06-18T17:35:23.204" v="1409"/>
          <ac:inkMkLst>
            <pc:docMk/>
            <pc:sldMk cId="0" sldId="326"/>
            <ac:inkMk id="51455" creationId="{D055B528-25EF-5F11-82C5-D80C7DCC55EF}"/>
          </ac:inkMkLst>
        </pc:inkChg>
        <pc:inkChg chg="add del">
          <ac:chgData name="شادن القحطاني ID 443200677" userId="2d5f3d4d-8466-4aa1-ac8a-1cb60ed86c20" providerId="ADAL" clId="{F36EC7D7-806C-D249-9311-AD56BBBF4232}" dt="2023-06-18T17:35:23.204" v="1409"/>
          <ac:inkMkLst>
            <pc:docMk/>
            <pc:sldMk cId="0" sldId="326"/>
            <ac:inkMk id="51456" creationId="{D369EFF7-EBA0-6793-C40D-89B7D8FB933C}"/>
          </ac:inkMkLst>
        </pc:inkChg>
        <pc:inkChg chg="add del">
          <ac:chgData name="شادن القحطاني ID 443200677" userId="2d5f3d4d-8466-4aa1-ac8a-1cb60ed86c20" providerId="ADAL" clId="{F36EC7D7-806C-D249-9311-AD56BBBF4232}" dt="2023-06-18T17:35:23.204" v="1409"/>
          <ac:inkMkLst>
            <pc:docMk/>
            <pc:sldMk cId="0" sldId="326"/>
            <ac:inkMk id="51457" creationId="{874291C9-5E5E-7F1F-63F8-96BC2A266433}"/>
          </ac:inkMkLst>
        </pc:inkChg>
        <pc:inkChg chg="add del">
          <ac:chgData name="شادن القحطاني ID 443200677" userId="2d5f3d4d-8466-4aa1-ac8a-1cb60ed86c20" providerId="ADAL" clId="{F36EC7D7-806C-D249-9311-AD56BBBF4232}" dt="2023-06-18T17:35:23.204" v="1409"/>
          <ac:inkMkLst>
            <pc:docMk/>
            <pc:sldMk cId="0" sldId="326"/>
            <ac:inkMk id="51458" creationId="{CBD19BA9-F5C8-E3DC-5CE5-CFB792F38609}"/>
          </ac:inkMkLst>
        </pc:inkChg>
        <pc:inkChg chg="add del">
          <ac:chgData name="شادن القحطاني ID 443200677" userId="2d5f3d4d-8466-4aa1-ac8a-1cb60ed86c20" providerId="ADAL" clId="{F36EC7D7-806C-D249-9311-AD56BBBF4232}" dt="2023-06-18T17:35:23.204" v="1409"/>
          <ac:inkMkLst>
            <pc:docMk/>
            <pc:sldMk cId="0" sldId="326"/>
            <ac:inkMk id="51459" creationId="{46158215-6BE2-4CD4-C279-E58DD018B890}"/>
          </ac:inkMkLst>
        </pc:inkChg>
        <pc:inkChg chg="add del">
          <ac:chgData name="شادن القحطاني ID 443200677" userId="2d5f3d4d-8466-4aa1-ac8a-1cb60ed86c20" providerId="ADAL" clId="{F36EC7D7-806C-D249-9311-AD56BBBF4232}" dt="2023-06-18T17:35:23.204" v="1409"/>
          <ac:inkMkLst>
            <pc:docMk/>
            <pc:sldMk cId="0" sldId="326"/>
            <ac:inkMk id="51460" creationId="{81989D02-91B5-BD9B-ECF8-B3A5FB3D2987}"/>
          </ac:inkMkLst>
        </pc:inkChg>
        <pc:inkChg chg="add del">
          <ac:chgData name="شادن القحطاني ID 443200677" userId="2d5f3d4d-8466-4aa1-ac8a-1cb60ed86c20" providerId="ADAL" clId="{F36EC7D7-806C-D249-9311-AD56BBBF4232}" dt="2023-06-18T17:35:23.204" v="1409"/>
          <ac:inkMkLst>
            <pc:docMk/>
            <pc:sldMk cId="0" sldId="326"/>
            <ac:inkMk id="51461" creationId="{769463CB-98CE-7418-A4D3-9845F13DC6AC}"/>
          </ac:inkMkLst>
        </pc:inkChg>
        <pc:inkChg chg="add del">
          <ac:chgData name="شادن القحطاني ID 443200677" userId="2d5f3d4d-8466-4aa1-ac8a-1cb60ed86c20" providerId="ADAL" clId="{F36EC7D7-806C-D249-9311-AD56BBBF4232}" dt="2023-06-18T17:35:23.204" v="1409"/>
          <ac:inkMkLst>
            <pc:docMk/>
            <pc:sldMk cId="0" sldId="326"/>
            <ac:inkMk id="51462" creationId="{88DBD370-FBDF-909C-5B3E-67CF6DDAEAC7}"/>
          </ac:inkMkLst>
        </pc:inkChg>
        <pc:inkChg chg="add del">
          <ac:chgData name="شادن القحطاني ID 443200677" userId="2d5f3d4d-8466-4aa1-ac8a-1cb60ed86c20" providerId="ADAL" clId="{F36EC7D7-806C-D249-9311-AD56BBBF4232}" dt="2023-06-18T17:35:23.204" v="1409"/>
          <ac:inkMkLst>
            <pc:docMk/>
            <pc:sldMk cId="0" sldId="326"/>
            <ac:inkMk id="51463" creationId="{DF87D00D-D435-7843-246A-6C8400C22510}"/>
          </ac:inkMkLst>
        </pc:inkChg>
        <pc:inkChg chg="add reco">
          <ac:chgData name="شادن القحطاني ID 443200677" userId="2d5f3d4d-8466-4aa1-ac8a-1cb60ed86c20" providerId="ADAL" clId="{F36EC7D7-806C-D249-9311-AD56BBBF4232}" dt="2023-06-18T17:35:23.204" v="1409"/>
          <ac:inkMkLst>
            <pc:docMk/>
            <pc:sldMk cId="0" sldId="326"/>
            <ac:inkMk id="51464" creationId="{530971F1-884D-9EDF-F3C3-7FA904C21607}"/>
          </ac:inkMkLst>
        </pc:inkChg>
        <pc:inkChg chg="add del">
          <ac:chgData name="شادن القحطاني ID 443200677" userId="2d5f3d4d-8466-4aa1-ac8a-1cb60ed86c20" providerId="ADAL" clId="{F36EC7D7-806C-D249-9311-AD56BBBF4232}" dt="2023-06-18T17:35:28.622" v="1416"/>
          <ac:inkMkLst>
            <pc:docMk/>
            <pc:sldMk cId="0" sldId="326"/>
            <ac:inkMk id="51465" creationId="{04214E82-3BEC-FA25-1AE2-10A0480F7D82}"/>
          </ac:inkMkLst>
        </pc:inkChg>
        <pc:inkChg chg="add del">
          <ac:chgData name="شادن القحطاني ID 443200677" userId="2d5f3d4d-8466-4aa1-ac8a-1cb60ed86c20" providerId="ADAL" clId="{F36EC7D7-806C-D249-9311-AD56BBBF4232}" dt="2023-06-18T17:35:28.622" v="1416"/>
          <ac:inkMkLst>
            <pc:docMk/>
            <pc:sldMk cId="0" sldId="326"/>
            <ac:inkMk id="51466" creationId="{54BA873E-145F-32D9-EDE2-9C02236D83D9}"/>
          </ac:inkMkLst>
        </pc:inkChg>
        <pc:inkChg chg="add del">
          <ac:chgData name="شادن القحطاني ID 443200677" userId="2d5f3d4d-8466-4aa1-ac8a-1cb60ed86c20" providerId="ADAL" clId="{F36EC7D7-806C-D249-9311-AD56BBBF4232}" dt="2023-06-18T17:35:28.622" v="1416"/>
          <ac:inkMkLst>
            <pc:docMk/>
            <pc:sldMk cId="0" sldId="326"/>
            <ac:inkMk id="51467" creationId="{AAB2AF88-7660-1ABB-E5EE-9BB3E346AD61}"/>
          </ac:inkMkLst>
        </pc:inkChg>
        <pc:inkChg chg="add del">
          <ac:chgData name="شادن القحطاني ID 443200677" userId="2d5f3d4d-8466-4aa1-ac8a-1cb60ed86c20" providerId="ADAL" clId="{F36EC7D7-806C-D249-9311-AD56BBBF4232}" dt="2023-06-18T17:35:28.622" v="1416"/>
          <ac:inkMkLst>
            <pc:docMk/>
            <pc:sldMk cId="0" sldId="326"/>
            <ac:inkMk id="51468" creationId="{13931092-A65C-E687-4C26-71F91D4C372A}"/>
          </ac:inkMkLst>
        </pc:inkChg>
        <pc:inkChg chg="add del">
          <ac:chgData name="شادن القحطاني ID 443200677" userId="2d5f3d4d-8466-4aa1-ac8a-1cb60ed86c20" providerId="ADAL" clId="{F36EC7D7-806C-D249-9311-AD56BBBF4232}" dt="2023-06-18T17:35:28.622" v="1416"/>
          <ac:inkMkLst>
            <pc:docMk/>
            <pc:sldMk cId="0" sldId="326"/>
            <ac:inkMk id="51469" creationId="{49C9E4A9-AF8B-3FC7-AB70-2DEB985C8367}"/>
          </ac:inkMkLst>
        </pc:inkChg>
        <pc:inkChg chg="add del">
          <ac:chgData name="شادن القحطاني ID 443200677" userId="2d5f3d4d-8466-4aa1-ac8a-1cb60ed86c20" providerId="ADAL" clId="{F36EC7D7-806C-D249-9311-AD56BBBF4232}" dt="2023-06-18T17:35:28.622" v="1416"/>
          <ac:inkMkLst>
            <pc:docMk/>
            <pc:sldMk cId="0" sldId="326"/>
            <ac:inkMk id="51470" creationId="{A40D5B64-07F3-2FD9-95F0-1612D04FE19C}"/>
          </ac:inkMkLst>
        </pc:inkChg>
        <pc:inkChg chg="add reco">
          <ac:chgData name="شادن القحطاني ID 443200677" userId="2d5f3d4d-8466-4aa1-ac8a-1cb60ed86c20" providerId="ADAL" clId="{F36EC7D7-806C-D249-9311-AD56BBBF4232}" dt="2023-06-18T17:35:28.622" v="1416"/>
          <ac:inkMkLst>
            <pc:docMk/>
            <pc:sldMk cId="0" sldId="326"/>
            <ac:inkMk id="51471" creationId="{8CD7E8EE-E13E-3940-5099-EFAE163560C5}"/>
          </ac:inkMkLst>
        </pc:inkChg>
        <pc:inkChg chg="add reco">
          <ac:chgData name="شادن القحطاني ID 443200677" userId="2d5f3d4d-8466-4aa1-ac8a-1cb60ed86c20" providerId="ADAL" clId="{F36EC7D7-806C-D249-9311-AD56BBBF4232}" dt="2023-06-18T17:35:28.622" v="1416"/>
          <ac:inkMkLst>
            <pc:docMk/>
            <pc:sldMk cId="0" sldId="326"/>
            <ac:inkMk id="51472" creationId="{E7EE882B-9BB8-74DE-27A1-9F9D29B6C123}"/>
          </ac:inkMkLst>
        </pc:inkChg>
        <pc:inkChg chg="add del">
          <ac:chgData name="شادن القحطاني ID 443200677" userId="2d5f3d4d-8466-4aa1-ac8a-1cb60ed86c20" providerId="ADAL" clId="{F36EC7D7-806C-D249-9311-AD56BBBF4232}" dt="2023-06-18T17:35:31.306" v="1419"/>
          <ac:inkMkLst>
            <pc:docMk/>
            <pc:sldMk cId="0" sldId="326"/>
            <ac:inkMk id="51473" creationId="{C5E5A5F0-A833-091D-52D7-A4B55F6FCF19}"/>
          </ac:inkMkLst>
        </pc:inkChg>
        <pc:inkChg chg="add del">
          <ac:chgData name="شادن القحطاني ID 443200677" userId="2d5f3d4d-8466-4aa1-ac8a-1cb60ed86c20" providerId="ADAL" clId="{F36EC7D7-806C-D249-9311-AD56BBBF4232}" dt="2023-06-18T17:35:31.306" v="1419"/>
          <ac:inkMkLst>
            <pc:docMk/>
            <pc:sldMk cId="0" sldId="326"/>
            <ac:inkMk id="51474" creationId="{95408F91-E5EB-CE79-652C-FCE6369BC161}"/>
          </ac:inkMkLst>
        </pc:inkChg>
        <pc:inkChg chg="add reco">
          <ac:chgData name="شادن القحطاني ID 443200677" userId="2d5f3d4d-8466-4aa1-ac8a-1cb60ed86c20" providerId="ADAL" clId="{F36EC7D7-806C-D249-9311-AD56BBBF4232}" dt="2023-06-18T17:35:31.306" v="1419"/>
          <ac:inkMkLst>
            <pc:docMk/>
            <pc:sldMk cId="0" sldId="326"/>
            <ac:inkMk id="51475" creationId="{6EDC2BB8-D841-BD2A-9EF1-A8C8D00FECB9}"/>
          </ac:inkMkLst>
        </pc:inkChg>
        <pc:inkChg chg="add del">
          <ac:chgData name="شادن القحطاني ID 443200677" userId="2d5f3d4d-8466-4aa1-ac8a-1cb60ed86c20" providerId="ADAL" clId="{F36EC7D7-806C-D249-9311-AD56BBBF4232}" dt="2023-06-18T17:35:34.520" v="1427"/>
          <ac:inkMkLst>
            <pc:docMk/>
            <pc:sldMk cId="0" sldId="326"/>
            <ac:inkMk id="51476" creationId="{FA3E37CF-1A00-0214-4F0E-1D7104E983B6}"/>
          </ac:inkMkLst>
        </pc:inkChg>
        <pc:inkChg chg="add del">
          <ac:chgData name="شادن القحطاني ID 443200677" userId="2d5f3d4d-8466-4aa1-ac8a-1cb60ed86c20" providerId="ADAL" clId="{F36EC7D7-806C-D249-9311-AD56BBBF4232}" dt="2023-06-18T17:35:34.520" v="1427"/>
          <ac:inkMkLst>
            <pc:docMk/>
            <pc:sldMk cId="0" sldId="326"/>
            <ac:inkMk id="51477" creationId="{B2A985B7-7FA0-8B6C-0210-3A0A09987836}"/>
          </ac:inkMkLst>
        </pc:inkChg>
        <pc:inkChg chg="add del">
          <ac:chgData name="شادن القحطاني ID 443200677" userId="2d5f3d4d-8466-4aa1-ac8a-1cb60ed86c20" providerId="ADAL" clId="{F36EC7D7-806C-D249-9311-AD56BBBF4232}" dt="2023-06-18T17:35:34.520" v="1427"/>
          <ac:inkMkLst>
            <pc:docMk/>
            <pc:sldMk cId="0" sldId="326"/>
            <ac:inkMk id="51478" creationId="{67CAEF23-53E2-4D8C-01D7-F392D0B4996B}"/>
          </ac:inkMkLst>
        </pc:inkChg>
        <pc:inkChg chg="add del">
          <ac:chgData name="شادن القحطاني ID 443200677" userId="2d5f3d4d-8466-4aa1-ac8a-1cb60ed86c20" providerId="ADAL" clId="{F36EC7D7-806C-D249-9311-AD56BBBF4232}" dt="2023-06-18T17:35:34.520" v="1427"/>
          <ac:inkMkLst>
            <pc:docMk/>
            <pc:sldMk cId="0" sldId="326"/>
            <ac:inkMk id="51479" creationId="{EC4E9BC0-0A5E-1F2B-D27A-0804E1A3EE6E}"/>
          </ac:inkMkLst>
        </pc:inkChg>
        <pc:inkChg chg="add del">
          <ac:chgData name="شادن القحطاني ID 443200677" userId="2d5f3d4d-8466-4aa1-ac8a-1cb60ed86c20" providerId="ADAL" clId="{F36EC7D7-806C-D249-9311-AD56BBBF4232}" dt="2023-06-18T17:35:34.520" v="1427"/>
          <ac:inkMkLst>
            <pc:docMk/>
            <pc:sldMk cId="0" sldId="326"/>
            <ac:inkMk id="51480" creationId="{A9CE4575-8D4F-B1C3-863A-237150C5466E}"/>
          </ac:inkMkLst>
        </pc:inkChg>
        <pc:inkChg chg="add del">
          <ac:chgData name="شادن القحطاني ID 443200677" userId="2d5f3d4d-8466-4aa1-ac8a-1cb60ed86c20" providerId="ADAL" clId="{F36EC7D7-806C-D249-9311-AD56BBBF4232}" dt="2023-06-18T17:35:34.520" v="1427"/>
          <ac:inkMkLst>
            <pc:docMk/>
            <pc:sldMk cId="0" sldId="326"/>
            <ac:inkMk id="51481" creationId="{967F89B2-634B-4156-039D-095C29BF41A2}"/>
          </ac:inkMkLst>
        </pc:inkChg>
        <pc:inkChg chg="add del">
          <ac:chgData name="شادن القحطاني ID 443200677" userId="2d5f3d4d-8466-4aa1-ac8a-1cb60ed86c20" providerId="ADAL" clId="{F36EC7D7-806C-D249-9311-AD56BBBF4232}" dt="2023-06-18T17:35:34.520" v="1427"/>
          <ac:inkMkLst>
            <pc:docMk/>
            <pc:sldMk cId="0" sldId="326"/>
            <ac:inkMk id="51482" creationId="{916B5FB2-1684-4E2A-F3F8-808DF6009360}"/>
          </ac:inkMkLst>
        </pc:inkChg>
        <pc:inkChg chg="add reco">
          <ac:chgData name="شادن القحطاني ID 443200677" userId="2d5f3d4d-8466-4aa1-ac8a-1cb60ed86c20" providerId="ADAL" clId="{F36EC7D7-806C-D249-9311-AD56BBBF4232}" dt="2023-06-18T17:35:34.520" v="1427"/>
          <ac:inkMkLst>
            <pc:docMk/>
            <pc:sldMk cId="0" sldId="326"/>
            <ac:inkMk id="51483" creationId="{DE153412-334C-CC8C-78AB-C53291A35A83}"/>
          </ac:inkMkLst>
        </pc:inkChg>
      </pc:sldChg>
      <pc:sldChg chg="addSp delSp">
        <pc:chgData name="شادن القحطاني ID 443200677" userId="2d5f3d4d-8466-4aa1-ac8a-1cb60ed86c20" providerId="ADAL" clId="{F36EC7D7-806C-D249-9311-AD56BBBF4232}" dt="2023-06-19T22:03:55.797" v="3814"/>
        <pc:sldMkLst>
          <pc:docMk/>
          <pc:sldMk cId="0" sldId="327"/>
        </pc:sldMkLst>
        <pc:inkChg chg="add">
          <ac:chgData name="شادن القحطاني ID 443200677" userId="2d5f3d4d-8466-4aa1-ac8a-1cb60ed86c20" providerId="ADAL" clId="{F36EC7D7-806C-D249-9311-AD56BBBF4232}" dt="2023-06-18T18:08:01.162" v="1428"/>
          <ac:inkMkLst>
            <pc:docMk/>
            <pc:sldMk cId="0" sldId="327"/>
            <ac:inkMk id="2" creationId="{A98531DF-5040-B89B-CA20-A3689EA73726}"/>
          </ac:inkMkLst>
        </pc:inkChg>
        <pc:inkChg chg="add del">
          <ac:chgData name="شادن القحطاني ID 443200677" userId="2d5f3d4d-8466-4aa1-ac8a-1cb60ed86c20" providerId="ADAL" clId="{F36EC7D7-806C-D249-9311-AD56BBBF4232}" dt="2023-06-18T18:08:05.963" v="1432"/>
          <ac:inkMkLst>
            <pc:docMk/>
            <pc:sldMk cId="0" sldId="327"/>
            <ac:inkMk id="3" creationId="{3B6468BC-0D4E-4939-36A3-984994CAB879}"/>
          </ac:inkMkLst>
        </pc:inkChg>
        <pc:inkChg chg="add del">
          <ac:chgData name="شادن القحطاني ID 443200677" userId="2d5f3d4d-8466-4aa1-ac8a-1cb60ed86c20" providerId="ADAL" clId="{F36EC7D7-806C-D249-9311-AD56BBBF4232}" dt="2023-06-19T22:03:55.797" v="3814"/>
          <ac:inkMkLst>
            <pc:docMk/>
            <pc:sldMk cId="0" sldId="327"/>
            <ac:inkMk id="3" creationId="{A023FDBA-34F1-4C43-24DC-7AA8A9E62109}"/>
          </ac:inkMkLst>
        </pc:inkChg>
        <pc:inkChg chg="add del">
          <ac:chgData name="شادن القحطاني ID 443200677" userId="2d5f3d4d-8466-4aa1-ac8a-1cb60ed86c20" providerId="ADAL" clId="{F36EC7D7-806C-D249-9311-AD56BBBF4232}" dt="2023-06-18T18:08:05.963" v="1432"/>
          <ac:inkMkLst>
            <pc:docMk/>
            <pc:sldMk cId="0" sldId="327"/>
            <ac:inkMk id="4" creationId="{5E7CFBED-D8B2-788C-4992-FA9CA790944B}"/>
          </ac:inkMkLst>
        </pc:inkChg>
        <pc:inkChg chg="add del">
          <ac:chgData name="شادن القحطاني ID 443200677" userId="2d5f3d4d-8466-4aa1-ac8a-1cb60ed86c20" providerId="ADAL" clId="{F36EC7D7-806C-D249-9311-AD56BBBF4232}" dt="2023-06-18T18:08:05.963" v="1432"/>
          <ac:inkMkLst>
            <pc:docMk/>
            <pc:sldMk cId="0" sldId="327"/>
            <ac:inkMk id="5" creationId="{1285958C-8DF8-6F83-E153-978FD7396B77}"/>
          </ac:inkMkLst>
        </pc:inkChg>
        <pc:inkChg chg="add reco">
          <ac:chgData name="شادن القحطاني ID 443200677" userId="2d5f3d4d-8466-4aa1-ac8a-1cb60ed86c20" providerId="ADAL" clId="{F36EC7D7-806C-D249-9311-AD56BBBF4232}" dt="2023-06-18T18:08:05.963" v="1432"/>
          <ac:inkMkLst>
            <pc:docMk/>
            <pc:sldMk cId="0" sldId="327"/>
            <ac:inkMk id="6" creationId="{84A9517F-A26A-F2C6-8D3D-FF05811720F3}"/>
          </ac:inkMkLst>
        </pc:inkChg>
        <pc:inkChg chg="add del">
          <ac:chgData name="شادن القحطاني ID 443200677" userId="2d5f3d4d-8466-4aa1-ac8a-1cb60ed86c20" providerId="ADAL" clId="{F36EC7D7-806C-D249-9311-AD56BBBF4232}" dt="2023-06-18T18:08:10.140" v="1439"/>
          <ac:inkMkLst>
            <pc:docMk/>
            <pc:sldMk cId="0" sldId="327"/>
            <ac:inkMk id="9" creationId="{9FEFAA84-B5B8-47A5-7C43-726504996C1B}"/>
          </ac:inkMkLst>
        </pc:inkChg>
        <pc:inkChg chg="add del">
          <ac:chgData name="شادن القحطاني ID 443200677" userId="2d5f3d4d-8466-4aa1-ac8a-1cb60ed86c20" providerId="ADAL" clId="{F36EC7D7-806C-D249-9311-AD56BBBF4232}" dt="2023-06-18T18:08:10.140" v="1439"/>
          <ac:inkMkLst>
            <pc:docMk/>
            <pc:sldMk cId="0" sldId="327"/>
            <ac:inkMk id="11" creationId="{1474CD89-7D2A-F651-AD0C-56EDB81E483D}"/>
          </ac:inkMkLst>
        </pc:inkChg>
        <pc:inkChg chg="add del">
          <ac:chgData name="شادن القحطاني ID 443200677" userId="2d5f3d4d-8466-4aa1-ac8a-1cb60ed86c20" providerId="ADAL" clId="{F36EC7D7-806C-D249-9311-AD56BBBF4232}" dt="2023-06-18T18:08:10.140" v="1439"/>
          <ac:inkMkLst>
            <pc:docMk/>
            <pc:sldMk cId="0" sldId="327"/>
            <ac:inkMk id="12" creationId="{376A3F47-1D0A-EAD2-037E-551A0D948661}"/>
          </ac:inkMkLst>
        </pc:inkChg>
        <pc:inkChg chg="add del">
          <ac:chgData name="شادن القحطاني ID 443200677" userId="2d5f3d4d-8466-4aa1-ac8a-1cb60ed86c20" providerId="ADAL" clId="{F36EC7D7-806C-D249-9311-AD56BBBF4232}" dt="2023-06-18T18:08:10.140" v="1439"/>
          <ac:inkMkLst>
            <pc:docMk/>
            <pc:sldMk cId="0" sldId="327"/>
            <ac:inkMk id="13" creationId="{ECDD2FE3-6E95-E3AC-EFC4-584C0BD351A9}"/>
          </ac:inkMkLst>
        </pc:inkChg>
        <pc:inkChg chg="add del">
          <ac:chgData name="شادن القحطاني ID 443200677" userId="2d5f3d4d-8466-4aa1-ac8a-1cb60ed86c20" providerId="ADAL" clId="{F36EC7D7-806C-D249-9311-AD56BBBF4232}" dt="2023-06-18T18:08:10.140" v="1439"/>
          <ac:inkMkLst>
            <pc:docMk/>
            <pc:sldMk cId="0" sldId="327"/>
            <ac:inkMk id="15" creationId="{C5D4188A-71E0-5A87-24D9-DF3005B5E1C5}"/>
          </ac:inkMkLst>
        </pc:inkChg>
        <pc:inkChg chg="add del">
          <ac:chgData name="شادن القحطاني ID 443200677" userId="2d5f3d4d-8466-4aa1-ac8a-1cb60ed86c20" providerId="ADAL" clId="{F36EC7D7-806C-D249-9311-AD56BBBF4232}" dt="2023-06-18T18:08:10.140" v="1439"/>
          <ac:inkMkLst>
            <pc:docMk/>
            <pc:sldMk cId="0" sldId="327"/>
            <ac:inkMk id="16" creationId="{80051282-9672-61E5-DF71-4B1F83589D2D}"/>
          </ac:inkMkLst>
        </pc:inkChg>
        <pc:inkChg chg="add reco">
          <ac:chgData name="شادن القحطاني ID 443200677" userId="2d5f3d4d-8466-4aa1-ac8a-1cb60ed86c20" providerId="ADAL" clId="{F36EC7D7-806C-D249-9311-AD56BBBF4232}" dt="2023-06-18T18:08:10.140" v="1439"/>
          <ac:inkMkLst>
            <pc:docMk/>
            <pc:sldMk cId="0" sldId="327"/>
            <ac:inkMk id="17" creationId="{7B3D7030-A89D-5020-BBBB-9B3E50960583}"/>
          </ac:inkMkLst>
        </pc:inkChg>
        <pc:inkChg chg="add del">
          <ac:chgData name="شادن القحطاني ID 443200677" userId="2d5f3d4d-8466-4aa1-ac8a-1cb60ed86c20" providerId="ADAL" clId="{F36EC7D7-806C-D249-9311-AD56BBBF4232}" dt="2023-06-18T18:09:06.586" v="1450"/>
          <ac:inkMkLst>
            <pc:docMk/>
            <pc:sldMk cId="0" sldId="327"/>
            <ac:inkMk id="18" creationId="{5023D3A6-C4FD-2580-C1F9-C90F3FF876B4}"/>
          </ac:inkMkLst>
        </pc:inkChg>
        <pc:inkChg chg="add del">
          <ac:chgData name="شادن القحطاني ID 443200677" userId="2d5f3d4d-8466-4aa1-ac8a-1cb60ed86c20" providerId="ADAL" clId="{F36EC7D7-806C-D249-9311-AD56BBBF4232}" dt="2023-06-18T18:09:06.586" v="1450"/>
          <ac:inkMkLst>
            <pc:docMk/>
            <pc:sldMk cId="0" sldId="327"/>
            <ac:inkMk id="19" creationId="{886E9FFC-E494-1664-D7BC-62CA524503C3}"/>
          </ac:inkMkLst>
        </pc:inkChg>
        <pc:inkChg chg="add del">
          <ac:chgData name="شادن القحطاني ID 443200677" userId="2d5f3d4d-8466-4aa1-ac8a-1cb60ed86c20" providerId="ADAL" clId="{F36EC7D7-806C-D249-9311-AD56BBBF4232}" dt="2023-06-18T18:09:06.586" v="1450"/>
          <ac:inkMkLst>
            <pc:docMk/>
            <pc:sldMk cId="0" sldId="327"/>
            <ac:inkMk id="20" creationId="{60866B4D-3CC7-1392-0CB7-6FD78B64CD44}"/>
          </ac:inkMkLst>
        </pc:inkChg>
        <pc:inkChg chg="add del">
          <ac:chgData name="شادن القحطاني ID 443200677" userId="2d5f3d4d-8466-4aa1-ac8a-1cb60ed86c20" providerId="ADAL" clId="{F36EC7D7-806C-D249-9311-AD56BBBF4232}" dt="2023-06-18T18:09:06.586" v="1450"/>
          <ac:inkMkLst>
            <pc:docMk/>
            <pc:sldMk cId="0" sldId="327"/>
            <ac:inkMk id="21" creationId="{738F966E-24A1-ABBA-2103-E1AD0DCE5DEF}"/>
          </ac:inkMkLst>
        </pc:inkChg>
        <pc:inkChg chg="add del">
          <ac:chgData name="شادن القحطاني ID 443200677" userId="2d5f3d4d-8466-4aa1-ac8a-1cb60ed86c20" providerId="ADAL" clId="{F36EC7D7-806C-D249-9311-AD56BBBF4232}" dt="2023-06-18T18:09:06.586" v="1450"/>
          <ac:inkMkLst>
            <pc:docMk/>
            <pc:sldMk cId="0" sldId="327"/>
            <ac:inkMk id="22" creationId="{EC9EB51D-0E31-82F8-9640-925AD657AB3B}"/>
          </ac:inkMkLst>
        </pc:inkChg>
        <pc:inkChg chg="add del">
          <ac:chgData name="شادن القحطاني ID 443200677" userId="2d5f3d4d-8466-4aa1-ac8a-1cb60ed86c20" providerId="ADAL" clId="{F36EC7D7-806C-D249-9311-AD56BBBF4232}" dt="2023-06-18T18:09:06.586" v="1450"/>
          <ac:inkMkLst>
            <pc:docMk/>
            <pc:sldMk cId="0" sldId="327"/>
            <ac:inkMk id="23" creationId="{1BE7A9A7-79DB-F966-5630-781619B6D4F2}"/>
          </ac:inkMkLst>
        </pc:inkChg>
        <pc:inkChg chg="add del">
          <ac:chgData name="شادن القحطاني ID 443200677" userId="2d5f3d4d-8466-4aa1-ac8a-1cb60ed86c20" providerId="ADAL" clId="{F36EC7D7-806C-D249-9311-AD56BBBF4232}" dt="2023-06-18T18:09:06.586" v="1450"/>
          <ac:inkMkLst>
            <pc:docMk/>
            <pc:sldMk cId="0" sldId="327"/>
            <ac:inkMk id="24" creationId="{971DC09B-B7AE-BC43-3E44-5752F2D1F289}"/>
          </ac:inkMkLst>
        </pc:inkChg>
        <pc:inkChg chg="add del">
          <ac:chgData name="شادن القحطاني ID 443200677" userId="2d5f3d4d-8466-4aa1-ac8a-1cb60ed86c20" providerId="ADAL" clId="{F36EC7D7-806C-D249-9311-AD56BBBF4232}" dt="2023-06-18T18:09:06.586" v="1450"/>
          <ac:inkMkLst>
            <pc:docMk/>
            <pc:sldMk cId="0" sldId="327"/>
            <ac:inkMk id="25" creationId="{8D9E1A1E-0A74-9CD2-7CC3-9520EC899D8E}"/>
          </ac:inkMkLst>
        </pc:inkChg>
        <pc:inkChg chg="add del">
          <ac:chgData name="شادن القحطاني ID 443200677" userId="2d5f3d4d-8466-4aa1-ac8a-1cb60ed86c20" providerId="ADAL" clId="{F36EC7D7-806C-D249-9311-AD56BBBF4232}" dt="2023-06-18T18:09:06.586" v="1450"/>
          <ac:inkMkLst>
            <pc:docMk/>
            <pc:sldMk cId="0" sldId="327"/>
            <ac:inkMk id="26" creationId="{91534BF0-119B-8FE4-AB81-B920C4F5ED5E}"/>
          </ac:inkMkLst>
        </pc:inkChg>
        <pc:inkChg chg="add del">
          <ac:chgData name="شادن القحطاني ID 443200677" userId="2d5f3d4d-8466-4aa1-ac8a-1cb60ed86c20" providerId="ADAL" clId="{F36EC7D7-806C-D249-9311-AD56BBBF4232}" dt="2023-06-18T18:09:06.586" v="1450"/>
          <ac:inkMkLst>
            <pc:docMk/>
            <pc:sldMk cId="0" sldId="327"/>
            <ac:inkMk id="27" creationId="{D8BB7B3B-3174-D454-3E1E-734B771827EF}"/>
          </ac:inkMkLst>
        </pc:inkChg>
        <pc:inkChg chg="add reco">
          <ac:chgData name="شادن القحطاني ID 443200677" userId="2d5f3d4d-8466-4aa1-ac8a-1cb60ed86c20" providerId="ADAL" clId="{F36EC7D7-806C-D249-9311-AD56BBBF4232}" dt="2023-06-18T18:09:06.586" v="1450"/>
          <ac:inkMkLst>
            <pc:docMk/>
            <pc:sldMk cId="0" sldId="327"/>
            <ac:inkMk id="28" creationId="{F9C73D19-93D9-A04C-CCE3-5A1E409FBE47}"/>
          </ac:inkMkLst>
        </pc:inkChg>
        <pc:inkChg chg="add">
          <ac:chgData name="شادن القحطاني ID 443200677" userId="2d5f3d4d-8466-4aa1-ac8a-1cb60ed86c20" providerId="ADAL" clId="{F36EC7D7-806C-D249-9311-AD56BBBF4232}" dt="2023-06-18T18:09:08.343" v="1451"/>
          <ac:inkMkLst>
            <pc:docMk/>
            <pc:sldMk cId="0" sldId="327"/>
            <ac:inkMk id="29" creationId="{C7037055-B4E6-ED1B-0548-AEC3529F8411}"/>
          </ac:inkMkLst>
        </pc:inkChg>
        <pc:inkChg chg="add del">
          <ac:chgData name="شادن القحطاني ID 443200677" userId="2d5f3d4d-8466-4aa1-ac8a-1cb60ed86c20" providerId="ADAL" clId="{F36EC7D7-806C-D249-9311-AD56BBBF4232}" dt="2023-06-18T18:09:12.257" v="1458"/>
          <ac:inkMkLst>
            <pc:docMk/>
            <pc:sldMk cId="0" sldId="327"/>
            <ac:inkMk id="30" creationId="{DFC4FCED-CE7E-4C53-92EA-EB75110B3CDA}"/>
          </ac:inkMkLst>
        </pc:inkChg>
        <pc:inkChg chg="add del">
          <ac:chgData name="شادن القحطاني ID 443200677" userId="2d5f3d4d-8466-4aa1-ac8a-1cb60ed86c20" providerId="ADAL" clId="{F36EC7D7-806C-D249-9311-AD56BBBF4232}" dt="2023-06-18T18:09:12.257" v="1458"/>
          <ac:inkMkLst>
            <pc:docMk/>
            <pc:sldMk cId="0" sldId="327"/>
            <ac:inkMk id="31" creationId="{3C46D1BA-DDB5-922D-554E-8CCE041CB1F2}"/>
          </ac:inkMkLst>
        </pc:inkChg>
        <pc:inkChg chg="add del">
          <ac:chgData name="شادن القحطاني ID 443200677" userId="2d5f3d4d-8466-4aa1-ac8a-1cb60ed86c20" providerId="ADAL" clId="{F36EC7D7-806C-D249-9311-AD56BBBF4232}" dt="2023-06-18T18:09:12.257" v="1458"/>
          <ac:inkMkLst>
            <pc:docMk/>
            <pc:sldMk cId="0" sldId="327"/>
            <ac:inkMk id="32" creationId="{F4F591DC-C8B1-1AFA-E49C-97CEE9FEB20F}"/>
          </ac:inkMkLst>
        </pc:inkChg>
        <pc:inkChg chg="add del">
          <ac:chgData name="شادن القحطاني ID 443200677" userId="2d5f3d4d-8466-4aa1-ac8a-1cb60ed86c20" providerId="ADAL" clId="{F36EC7D7-806C-D249-9311-AD56BBBF4232}" dt="2023-06-18T18:09:12.257" v="1458"/>
          <ac:inkMkLst>
            <pc:docMk/>
            <pc:sldMk cId="0" sldId="327"/>
            <ac:inkMk id="33" creationId="{388CF7C1-0207-2ED5-BDD7-6DF8CE2085E0}"/>
          </ac:inkMkLst>
        </pc:inkChg>
        <pc:inkChg chg="add del">
          <ac:chgData name="شادن القحطاني ID 443200677" userId="2d5f3d4d-8466-4aa1-ac8a-1cb60ed86c20" providerId="ADAL" clId="{F36EC7D7-806C-D249-9311-AD56BBBF4232}" dt="2023-06-18T18:09:12.257" v="1458"/>
          <ac:inkMkLst>
            <pc:docMk/>
            <pc:sldMk cId="0" sldId="327"/>
            <ac:inkMk id="34" creationId="{19561B7B-1D2E-0232-7628-523DB680E6E1}"/>
          </ac:inkMkLst>
        </pc:inkChg>
        <pc:inkChg chg="add del">
          <ac:chgData name="شادن القحطاني ID 443200677" userId="2d5f3d4d-8466-4aa1-ac8a-1cb60ed86c20" providerId="ADAL" clId="{F36EC7D7-806C-D249-9311-AD56BBBF4232}" dt="2023-06-18T18:09:12.257" v="1458"/>
          <ac:inkMkLst>
            <pc:docMk/>
            <pc:sldMk cId="0" sldId="327"/>
            <ac:inkMk id="35" creationId="{B4FA9528-5625-B9A5-8718-FB738583CCEA}"/>
          </ac:inkMkLst>
        </pc:inkChg>
        <pc:inkChg chg="add reco">
          <ac:chgData name="شادن القحطاني ID 443200677" userId="2d5f3d4d-8466-4aa1-ac8a-1cb60ed86c20" providerId="ADAL" clId="{F36EC7D7-806C-D249-9311-AD56BBBF4232}" dt="2023-06-18T18:09:12.257" v="1458"/>
          <ac:inkMkLst>
            <pc:docMk/>
            <pc:sldMk cId="0" sldId="327"/>
            <ac:inkMk id="36" creationId="{9F5E59AD-AD11-302E-253B-69215B36A8D7}"/>
          </ac:inkMkLst>
        </pc:inkChg>
        <pc:inkChg chg="add">
          <ac:chgData name="شادن القحطاني ID 443200677" userId="2d5f3d4d-8466-4aa1-ac8a-1cb60ed86c20" providerId="ADAL" clId="{F36EC7D7-806C-D249-9311-AD56BBBF4232}" dt="2023-06-18T18:09:28.622" v="1459"/>
          <ac:inkMkLst>
            <pc:docMk/>
            <pc:sldMk cId="0" sldId="327"/>
            <ac:inkMk id="37" creationId="{9CE93E37-9375-BE75-E592-ABD66C0EFF68}"/>
          </ac:inkMkLst>
        </pc:inkChg>
        <pc:inkChg chg="add del">
          <ac:chgData name="شادن القحطاني ID 443200677" userId="2d5f3d4d-8466-4aa1-ac8a-1cb60ed86c20" providerId="ADAL" clId="{F36EC7D7-806C-D249-9311-AD56BBBF4232}" dt="2023-06-18T18:09:34.825" v="1469"/>
          <ac:inkMkLst>
            <pc:docMk/>
            <pc:sldMk cId="0" sldId="327"/>
            <ac:inkMk id="38" creationId="{A36F8A00-1062-F3FB-B8A6-91DDCA504CA6}"/>
          </ac:inkMkLst>
        </pc:inkChg>
        <pc:inkChg chg="add del">
          <ac:chgData name="شادن القحطاني ID 443200677" userId="2d5f3d4d-8466-4aa1-ac8a-1cb60ed86c20" providerId="ADAL" clId="{F36EC7D7-806C-D249-9311-AD56BBBF4232}" dt="2023-06-18T18:09:34.825" v="1469"/>
          <ac:inkMkLst>
            <pc:docMk/>
            <pc:sldMk cId="0" sldId="327"/>
            <ac:inkMk id="39" creationId="{80CAABED-54D7-DAA4-D4FB-F9E79D924000}"/>
          </ac:inkMkLst>
        </pc:inkChg>
        <pc:inkChg chg="add del">
          <ac:chgData name="شادن القحطاني ID 443200677" userId="2d5f3d4d-8466-4aa1-ac8a-1cb60ed86c20" providerId="ADAL" clId="{F36EC7D7-806C-D249-9311-AD56BBBF4232}" dt="2023-06-18T18:09:34.825" v="1469"/>
          <ac:inkMkLst>
            <pc:docMk/>
            <pc:sldMk cId="0" sldId="327"/>
            <ac:inkMk id="40" creationId="{A53D9C40-D10A-A578-11F7-AF00231E472E}"/>
          </ac:inkMkLst>
        </pc:inkChg>
        <pc:inkChg chg="add del">
          <ac:chgData name="شادن القحطاني ID 443200677" userId="2d5f3d4d-8466-4aa1-ac8a-1cb60ed86c20" providerId="ADAL" clId="{F36EC7D7-806C-D249-9311-AD56BBBF4232}" dt="2023-06-18T18:09:34.825" v="1469"/>
          <ac:inkMkLst>
            <pc:docMk/>
            <pc:sldMk cId="0" sldId="327"/>
            <ac:inkMk id="41" creationId="{378233EE-99B4-742B-A29E-8F54CEF89717}"/>
          </ac:inkMkLst>
        </pc:inkChg>
        <pc:inkChg chg="add del">
          <ac:chgData name="شادن القحطاني ID 443200677" userId="2d5f3d4d-8466-4aa1-ac8a-1cb60ed86c20" providerId="ADAL" clId="{F36EC7D7-806C-D249-9311-AD56BBBF4232}" dt="2023-06-18T18:09:34.825" v="1469"/>
          <ac:inkMkLst>
            <pc:docMk/>
            <pc:sldMk cId="0" sldId="327"/>
            <ac:inkMk id="42" creationId="{7706166B-039D-56F9-CD59-560569A35F0C}"/>
          </ac:inkMkLst>
        </pc:inkChg>
        <pc:inkChg chg="add del">
          <ac:chgData name="شادن القحطاني ID 443200677" userId="2d5f3d4d-8466-4aa1-ac8a-1cb60ed86c20" providerId="ADAL" clId="{F36EC7D7-806C-D249-9311-AD56BBBF4232}" dt="2023-06-18T18:09:34.825" v="1469"/>
          <ac:inkMkLst>
            <pc:docMk/>
            <pc:sldMk cId="0" sldId="327"/>
            <ac:inkMk id="43" creationId="{E5369B7E-5A71-57F0-A1F4-DF2CFCFCCB7A}"/>
          </ac:inkMkLst>
        </pc:inkChg>
        <pc:inkChg chg="add del">
          <ac:chgData name="شادن القحطاني ID 443200677" userId="2d5f3d4d-8466-4aa1-ac8a-1cb60ed86c20" providerId="ADAL" clId="{F36EC7D7-806C-D249-9311-AD56BBBF4232}" dt="2023-06-18T18:09:34.825" v="1469"/>
          <ac:inkMkLst>
            <pc:docMk/>
            <pc:sldMk cId="0" sldId="327"/>
            <ac:inkMk id="44" creationId="{3F68AFD3-6EE4-DA17-3A1C-E60B358F46A4}"/>
          </ac:inkMkLst>
        </pc:inkChg>
        <pc:inkChg chg="add del">
          <ac:chgData name="شادن القحطاني ID 443200677" userId="2d5f3d4d-8466-4aa1-ac8a-1cb60ed86c20" providerId="ADAL" clId="{F36EC7D7-806C-D249-9311-AD56BBBF4232}" dt="2023-06-18T18:09:34.825" v="1469"/>
          <ac:inkMkLst>
            <pc:docMk/>
            <pc:sldMk cId="0" sldId="327"/>
            <ac:inkMk id="45" creationId="{8A1B8071-0747-FC0E-349E-3C29424AEC4B}"/>
          </ac:inkMkLst>
        </pc:inkChg>
        <pc:inkChg chg="add del">
          <ac:chgData name="شادن القحطاني ID 443200677" userId="2d5f3d4d-8466-4aa1-ac8a-1cb60ed86c20" providerId="ADAL" clId="{F36EC7D7-806C-D249-9311-AD56BBBF4232}" dt="2023-06-18T18:09:34.825" v="1469"/>
          <ac:inkMkLst>
            <pc:docMk/>
            <pc:sldMk cId="0" sldId="327"/>
            <ac:inkMk id="46" creationId="{7034D350-E706-B74F-D34C-D971F739710B}"/>
          </ac:inkMkLst>
        </pc:inkChg>
        <pc:inkChg chg="add reco">
          <ac:chgData name="شادن القحطاني ID 443200677" userId="2d5f3d4d-8466-4aa1-ac8a-1cb60ed86c20" providerId="ADAL" clId="{F36EC7D7-806C-D249-9311-AD56BBBF4232}" dt="2023-06-18T18:09:34.825" v="1469"/>
          <ac:inkMkLst>
            <pc:docMk/>
            <pc:sldMk cId="0" sldId="327"/>
            <ac:inkMk id="47" creationId="{67ECEAC6-7A2C-3E48-D2D9-48303AB7DA68}"/>
          </ac:inkMkLst>
        </pc:inkChg>
        <pc:inkChg chg="add del">
          <ac:chgData name="شادن القحطاني ID 443200677" userId="2d5f3d4d-8466-4aa1-ac8a-1cb60ed86c20" providerId="ADAL" clId="{F36EC7D7-806C-D249-9311-AD56BBBF4232}" dt="2023-06-18T18:09:38.293" v="1473"/>
          <ac:inkMkLst>
            <pc:docMk/>
            <pc:sldMk cId="0" sldId="327"/>
            <ac:inkMk id="48" creationId="{8DBE57BD-AC77-F840-8A3B-7C5BE8CA8D29}"/>
          </ac:inkMkLst>
        </pc:inkChg>
        <pc:inkChg chg="add del">
          <ac:chgData name="شادن القحطاني ID 443200677" userId="2d5f3d4d-8466-4aa1-ac8a-1cb60ed86c20" providerId="ADAL" clId="{F36EC7D7-806C-D249-9311-AD56BBBF4232}" dt="2023-06-18T18:09:38.293" v="1473"/>
          <ac:inkMkLst>
            <pc:docMk/>
            <pc:sldMk cId="0" sldId="327"/>
            <ac:inkMk id="49" creationId="{3FE3FD65-C71F-D36D-F347-0AE7D8CCB92B}"/>
          </ac:inkMkLst>
        </pc:inkChg>
        <pc:inkChg chg="add del">
          <ac:chgData name="شادن القحطاني ID 443200677" userId="2d5f3d4d-8466-4aa1-ac8a-1cb60ed86c20" providerId="ADAL" clId="{F36EC7D7-806C-D249-9311-AD56BBBF4232}" dt="2023-06-18T18:09:38.293" v="1473"/>
          <ac:inkMkLst>
            <pc:docMk/>
            <pc:sldMk cId="0" sldId="327"/>
            <ac:inkMk id="50" creationId="{C775D562-035A-DBB2-46C9-37606FEE4646}"/>
          </ac:inkMkLst>
        </pc:inkChg>
        <pc:inkChg chg="add reco">
          <ac:chgData name="شادن القحطاني ID 443200677" userId="2d5f3d4d-8466-4aa1-ac8a-1cb60ed86c20" providerId="ADAL" clId="{F36EC7D7-806C-D249-9311-AD56BBBF4232}" dt="2023-06-18T18:09:38.293" v="1473"/>
          <ac:inkMkLst>
            <pc:docMk/>
            <pc:sldMk cId="0" sldId="327"/>
            <ac:inkMk id="51" creationId="{54936950-B5AA-C4B8-AD49-CB477E66F284}"/>
          </ac:inkMkLst>
        </pc:inkChg>
        <pc:inkChg chg="add del">
          <ac:chgData name="شادن القحطاني ID 443200677" userId="2d5f3d4d-8466-4aa1-ac8a-1cb60ed86c20" providerId="ADAL" clId="{F36EC7D7-806C-D249-9311-AD56BBBF4232}" dt="2023-06-18T18:09:41.785" v="1479"/>
          <ac:inkMkLst>
            <pc:docMk/>
            <pc:sldMk cId="0" sldId="327"/>
            <ac:inkMk id="52" creationId="{CA2AF07B-722E-B662-9399-E969C9717169}"/>
          </ac:inkMkLst>
        </pc:inkChg>
        <pc:inkChg chg="add del">
          <ac:chgData name="شادن القحطاني ID 443200677" userId="2d5f3d4d-8466-4aa1-ac8a-1cb60ed86c20" providerId="ADAL" clId="{F36EC7D7-806C-D249-9311-AD56BBBF4232}" dt="2023-06-18T18:09:41.785" v="1479"/>
          <ac:inkMkLst>
            <pc:docMk/>
            <pc:sldMk cId="0" sldId="327"/>
            <ac:inkMk id="53" creationId="{D938AC3D-8D28-34E0-B943-3D09D78DB3B8}"/>
          </ac:inkMkLst>
        </pc:inkChg>
        <pc:inkChg chg="add del">
          <ac:chgData name="شادن القحطاني ID 443200677" userId="2d5f3d4d-8466-4aa1-ac8a-1cb60ed86c20" providerId="ADAL" clId="{F36EC7D7-806C-D249-9311-AD56BBBF4232}" dt="2023-06-18T18:09:41.785" v="1479"/>
          <ac:inkMkLst>
            <pc:docMk/>
            <pc:sldMk cId="0" sldId="327"/>
            <ac:inkMk id="54" creationId="{32A4A773-F1A9-ACD7-45C9-1198ADEC657E}"/>
          </ac:inkMkLst>
        </pc:inkChg>
        <pc:inkChg chg="add del">
          <ac:chgData name="شادن القحطاني ID 443200677" userId="2d5f3d4d-8466-4aa1-ac8a-1cb60ed86c20" providerId="ADAL" clId="{F36EC7D7-806C-D249-9311-AD56BBBF4232}" dt="2023-06-18T18:09:41.785" v="1479"/>
          <ac:inkMkLst>
            <pc:docMk/>
            <pc:sldMk cId="0" sldId="327"/>
            <ac:inkMk id="55" creationId="{E71AD947-3FE7-8B46-631F-2670C9E1DD1B}"/>
          </ac:inkMkLst>
        </pc:inkChg>
        <pc:inkChg chg="add del">
          <ac:chgData name="شادن القحطاني ID 443200677" userId="2d5f3d4d-8466-4aa1-ac8a-1cb60ed86c20" providerId="ADAL" clId="{F36EC7D7-806C-D249-9311-AD56BBBF4232}" dt="2023-06-18T18:09:41.785" v="1479"/>
          <ac:inkMkLst>
            <pc:docMk/>
            <pc:sldMk cId="0" sldId="327"/>
            <ac:inkMk id="56" creationId="{3682FE21-5E67-4A5E-FD54-21E418412742}"/>
          </ac:inkMkLst>
        </pc:inkChg>
        <pc:inkChg chg="add reco">
          <ac:chgData name="شادن القحطاني ID 443200677" userId="2d5f3d4d-8466-4aa1-ac8a-1cb60ed86c20" providerId="ADAL" clId="{F36EC7D7-806C-D249-9311-AD56BBBF4232}" dt="2023-06-18T18:09:41.785" v="1479"/>
          <ac:inkMkLst>
            <pc:docMk/>
            <pc:sldMk cId="0" sldId="327"/>
            <ac:inkMk id="57" creationId="{8C3A40F9-493A-C4EB-BCD7-FED5053FDD98}"/>
          </ac:inkMkLst>
        </pc:inkChg>
      </pc:sldChg>
      <pc:sldChg chg="addSp delSp">
        <pc:chgData name="شادن القحطاني ID 443200677" userId="2d5f3d4d-8466-4aa1-ac8a-1cb60ed86c20" providerId="ADAL" clId="{F36EC7D7-806C-D249-9311-AD56BBBF4232}" dt="2023-06-18T18:22:30.601" v="1515"/>
        <pc:sldMkLst>
          <pc:docMk/>
          <pc:sldMk cId="0" sldId="330"/>
        </pc:sldMkLst>
        <pc:inkChg chg="add del">
          <ac:chgData name="شادن القحطاني ID 443200677" userId="2d5f3d4d-8466-4aa1-ac8a-1cb60ed86c20" providerId="ADAL" clId="{F36EC7D7-806C-D249-9311-AD56BBBF4232}" dt="2023-06-18T18:12:59.047" v="1486"/>
          <ac:inkMkLst>
            <pc:docMk/>
            <pc:sldMk cId="0" sldId="330"/>
            <ac:inkMk id="2" creationId="{BDE86D39-094B-A01B-ABAE-6E2CFEB27A52}"/>
          </ac:inkMkLst>
        </pc:inkChg>
        <pc:inkChg chg="add del">
          <ac:chgData name="شادن القحطاني ID 443200677" userId="2d5f3d4d-8466-4aa1-ac8a-1cb60ed86c20" providerId="ADAL" clId="{F36EC7D7-806C-D249-9311-AD56BBBF4232}" dt="2023-06-18T18:12:59.047" v="1486"/>
          <ac:inkMkLst>
            <pc:docMk/>
            <pc:sldMk cId="0" sldId="330"/>
            <ac:inkMk id="3" creationId="{4259C12E-EAA1-406A-5369-8654FE4AD499}"/>
          </ac:inkMkLst>
        </pc:inkChg>
        <pc:inkChg chg="add del">
          <ac:chgData name="شادن القحطاني ID 443200677" userId="2d5f3d4d-8466-4aa1-ac8a-1cb60ed86c20" providerId="ADAL" clId="{F36EC7D7-806C-D249-9311-AD56BBBF4232}" dt="2023-06-18T18:12:59.047" v="1486"/>
          <ac:inkMkLst>
            <pc:docMk/>
            <pc:sldMk cId="0" sldId="330"/>
            <ac:inkMk id="4" creationId="{2C61DB5E-4E9C-ECEA-B75D-A1DE0F9CA9EE}"/>
          </ac:inkMkLst>
        </pc:inkChg>
        <pc:inkChg chg="add del">
          <ac:chgData name="شادن القحطاني ID 443200677" userId="2d5f3d4d-8466-4aa1-ac8a-1cb60ed86c20" providerId="ADAL" clId="{F36EC7D7-806C-D249-9311-AD56BBBF4232}" dt="2023-06-18T18:12:59.047" v="1486"/>
          <ac:inkMkLst>
            <pc:docMk/>
            <pc:sldMk cId="0" sldId="330"/>
            <ac:inkMk id="5" creationId="{CF5A1796-1AB0-1C12-2DC6-AB77FBD4986B}"/>
          </ac:inkMkLst>
        </pc:inkChg>
        <pc:inkChg chg="add del">
          <ac:chgData name="شادن القحطاني ID 443200677" userId="2d5f3d4d-8466-4aa1-ac8a-1cb60ed86c20" providerId="ADAL" clId="{F36EC7D7-806C-D249-9311-AD56BBBF4232}" dt="2023-06-18T18:12:59.047" v="1486"/>
          <ac:inkMkLst>
            <pc:docMk/>
            <pc:sldMk cId="0" sldId="330"/>
            <ac:inkMk id="6" creationId="{64D222EC-8C98-D4B3-C6A3-2BACB7481841}"/>
          </ac:inkMkLst>
        </pc:inkChg>
        <pc:inkChg chg="add del">
          <ac:chgData name="شادن القحطاني ID 443200677" userId="2d5f3d4d-8466-4aa1-ac8a-1cb60ed86c20" providerId="ADAL" clId="{F36EC7D7-806C-D249-9311-AD56BBBF4232}" dt="2023-06-18T18:12:59.047" v="1486"/>
          <ac:inkMkLst>
            <pc:docMk/>
            <pc:sldMk cId="0" sldId="330"/>
            <ac:inkMk id="9" creationId="{B7CD0E18-2BD1-AC8A-EA11-250A618886F8}"/>
          </ac:inkMkLst>
        </pc:inkChg>
        <pc:inkChg chg="add reco">
          <ac:chgData name="شادن القحطاني ID 443200677" userId="2d5f3d4d-8466-4aa1-ac8a-1cb60ed86c20" providerId="ADAL" clId="{F36EC7D7-806C-D249-9311-AD56BBBF4232}" dt="2023-06-18T18:12:59.047" v="1486"/>
          <ac:inkMkLst>
            <pc:docMk/>
            <pc:sldMk cId="0" sldId="330"/>
            <ac:inkMk id="11" creationId="{106845DE-5059-3993-3E18-2216507DFAA3}"/>
          </ac:inkMkLst>
        </pc:inkChg>
        <pc:inkChg chg="add del">
          <ac:chgData name="شادن القحطاني ID 443200677" userId="2d5f3d4d-8466-4aa1-ac8a-1cb60ed86c20" providerId="ADAL" clId="{F36EC7D7-806C-D249-9311-AD56BBBF4232}" dt="2023-06-18T18:13:05.557" v="1494"/>
          <ac:inkMkLst>
            <pc:docMk/>
            <pc:sldMk cId="0" sldId="330"/>
            <ac:inkMk id="12" creationId="{DEA8C8C8-57C7-75A8-1EB3-04D5E63E73D5}"/>
          </ac:inkMkLst>
        </pc:inkChg>
        <pc:inkChg chg="add del">
          <ac:chgData name="شادن القحطاني ID 443200677" userId="2d5f3d4d-8466-4aa1-ac8a-1cb60ed86c20" providerId="ADAL" clId="{F36EC7D7-806C-D249-9311-AD56BBBF4232}" dt="2023-06-18T18:13:05.557" v="1494"/>
          <ac:inkMkLst>
            <pc:docMk/>
            <pc:sldMk cId="0" sldId="330"/>
            <ac:inkMk id="13" creationId="{9BC98B41-D9E9-AA3C-DCEB-02745EB3D7C9}"/>
          </ac:inkMkLst>
        </pc:inkChg>
        <pc:inkChg chg="add del">
          <ac:chgData name="شادن القحطاني ID 443200677" userId="2d5f3d4d-8466-4aa1-ac8a-1cb60ed86c20" providerId="ADAL" clId="{F36EC7D7-806C-D249-9311-AD56BBBF4232}" dt="2023-06-18T18:13:05.557" v="1494"/>
          <ac:inkMkLst>
            <pc:docMk/>
            <pc:sldMk cId="0" sldId="330"/>
            <ac:inkMk id="14" creationId="{99F9B2F3-E768-87DB-6CAA-A1B491D1C19A}"/>
          </ac:inkMkLst>
        </pc:inkChg>
        <pc:inkChg chg="add del">
          <ac:chgData name="شادن القحطاني ID 443200677" userId="2d5f3d4d-8466-4aa1-ac8a-1cb60ed86c20" providerId="ADAL" clId="{F36EC7D7-806C-D249-9311-AD56BBBF4232}" dt="2023-06-18T18:13:05.557" v="1494"/>
          <ac:inkMkLst>
            <pc:docMk/>
            <pc:sldMk cId="0" sldId="330"/>
            <ac:inkMk id="15" creationId="{8DEB3933-C7AF-0CDC-7E73-0ECFE224F432}"/>
          </ac:inkMkLst>
        </pc:inkChg>
        <pc:inkChg chg="add del">
          <ac:chgData name="شادن القحطاني ID 443200677" userId="2d5f3d4d-8466-4aa1-ac8a-1cb60ed86c20" providerId="ADAL" clId="{F36EC7D7-806C-D249-9311-AD56BBBF4232}" dt="2023-06-18T18:13:05.557" v="1494"/>
          <ac:inkMkLst>
            <pc:docMk/>
            <pc:sldMk cId="0" sldId="330"/>
            <ac:inkMk id="16" creationId="{CF8BFA7D-6AF7-D29B-9ED5-CC115405C1B6}"/>
          </ac:inkMkLst>
        </pc:inkChg>
        <pc:inkChg chg="add del">
          <ac:chgData name="شادن القحطاني ID 443200677" userId="2d5f3d4d-8466-4aa1-ac8a-1cb60ed86c20" providerId="ADAL" clId="{F36EC7D7-806C-D249-9311-AD56BBBF4232}" dt="2023-06-18T18:13:05.557" v="1494"/>
          <ac:inkMkLst>
            <pc:docMk/>
            <pc:sldMk cId="0" sldId="330"/>
            <ac:inkMk id="17" creationId="{FE6C4D89-A1EF-0734-562A-189927437E8E}"/>
          </ac:inkMkLst>
        </pc:inkChg>
        <pc:inkChg chg="add del">
          <ac:chgData name="شادن القحطاني ID 443200677" userId="2d5f3d4d-8466-4aa1-ac8a-1cb60ed86c20" providerId="ADAL" clId="{F36EC7D7-806C-D249-9311-AD56BBBF4232}" dt="2023-06-18T18:13:05.557" v="1494"/>
          <ac:inkMkLst>
            <pc:docMk/>
            <pc:sldMk cId="0" sldId="330"/>
            <ac:inkMk id="18" creationId="{5BACBA20-B0AD-FFD5-36A8-79FAFB60CFD9}"/>
          </ac:inkMkLst>
        </pc:inkChg>
        <pc:inkChg chg="add reco">
          <ac:chgData name="شادن القحطاني ID 443200677" userId="2d5f3d4d-8466-4aa1-ac8a-1cb60ed86c20" providerId="ADAL" clId="{F36EC7D7-806C-D249-9311-AD56BBBF4232}" dt="2023-06-18T18:13:05.557" v="1494"/>
          <ac:inkMkLst>
            <pc:docMk/>
            <pc:sldMk cId="0" sldId="330"/>
            <ac:inkMk id="19" creationId="{EE2E283F-2C6D-B2F3-B5B5-764278BA7494}"/>
          </ac:inkMkLst>
        </pc:inkChg>
        <pc:inkChg chg="add del">
          <ac:chgData name="شادن القحطاني ID 443200677" userId="2d5f3d4d-8466-4aa1-ac8a-1cb60ed86c20" providerId="ADAL" clId="{F36EC7D7-806C-D249-9311-AD56BBBF4232}" dt="2023-06-18T18:13:09.675" v="1501"/>
          <ac:inkMkLst>
            <pc:docMk/>
            <pc:sldMk cId="0" sldId="330"/>
            <ac:inkMk id="20" creationId="{521DA4D7-5763-6267-CB80-9416BD094FE4}"/>
          </ac:inkMkLst>
        </pc:inkChg>
        <pc:inkChg chg="add del">
          <ac:chgData name="شادن القحطاني ID 443200677" userId="2d5f3d4d-8466-4aa1-ac8a-1cb60ed86c20" providerId="ADAL" clId="{F36EC7D7-806C-D249-9311-AD56BBBF4232}" dt="2023-06-18T18:13:09.675" v="1501"/>
          <ac:inkMkLst>
            <pc:docMk/>
            <pc:sldMk cId="0" sldId="330"/>
            <ac:inkMk id="21" creationId="{A7D9BAAF-CCD0-9B62-3E8B-2E7D10BAB446}"/>
          </ac:inkMkLst>
        </pc:inkChg>
        <pc:inkChg chg="add del">
          <ac:chgData name="شادن القحطاني ID 443200677" userId="2d5f3d4d-8466-4aa1-ac8a-1cb60ed86c20" providerId="ADAL" clId="{F36EC7D7-806C-D249-9311-AD56BBBF4232}" dt="2023-06-18T18:13:09.675" v="1501"/>
          <ac:inkMkLst>
            <pc:docMk/>
            <pc:sldMk cId="0" sldId="330"/>
            <ac:inkMk id="22" creationId="{639BAB59-F5C5-CFED-D1F9-081609F734A7}"/>
          </ac:inkMkLst>
        </pc:inkChg>
        <pc:inkChg chg="add del">
          <ac:chgData name="شادن القحطاني ID 443200677" userId="2d5f3d4d-8466-4aa1-ac8a-1cb60ed86c20" providerId="ADAL" clId="{F36EC7D7-806C-D249-9311-AD56BBBF4232}" dt="2023-06-18T18:13:09.675" v="1501"/>
          <ac:inkMkLst>
            <pc:docMk/>
            <pc:sldMk cId="0" sldId="330"/>
            <ac:inkMk id="23" creationId="{13F7BA2C-7011-BB02-3864-41397BBF4C1E}"/>
          </ac:inkMkLst>
        </pc:inkChg>
        <pc:inkChg chg="add del">
          <ac:chgData name="شادن القحطاني ID 443200677" userId="2d5f3d4d-8466-4aa1-ac8a-1cb60ed86c20" providerId="ADAL" clId="{F36EC7D7-806C-D249-9311-AD56BBBF4232}" dt="2023-06-18T18:13:09.675" v="1501"/>
          <ac:inkMkLst>
            <pc:docMk/>
            <pc:sldMk cId="0" sldId="330"/>
            <ac:inkMk id="24" creationId="{D232160D-BDA7-277A-3AB6-11EDE6E5ADFD}"/>
          </ac:inkMkLst>
        </pc:inkChg>
        <pc:inkChg chg="add del">
          <ac:chgData name="شادن القحطاني ID 443200677" userId="2d5f3d4d-8466-4aa1-ac8a-1cb60ed86c20" providerId="ADAL" clId="{F36EC7D7-806C-D249-9311-AD56BBBF4232}" dt="2023-06-18T18:13:09.675" v="1501"/>
          <ac:inkMkLst>
            <pc:docMk/>
            <pc:sldMk cId="0" sldId="330"/>
            <ac:inkMk id="25" creationId="{02CBB0E3-12C9-6332-6DC7-D01AD20C04AD}"/>
          </ac:inkMkLst>
        </pc:inkChg>
        <pc:inkChg chg="add reco">
          <ac:chgData name="شادن القحطاني ID 443200677" userId="2d5f3d4d-8466-4aa1-ac8a-1cb60ed86c20" providerId="ADAL" clId="{F36EC7D7-806C-D249-9311-AD56BBBF4232}" dt="2023-06-18T18:13:09.675" v="1501"/>
          <ac:inkMkLst>
            <pc:docMk/>
            <pc:sldMk cId="0" sldId="330"/>
            <ac:inkMk id="26" creationId="{89FDC97E-AA2C-969F-14B3-42FEE6B5868F}"/>
          </ac:inkMkLst>
        </pc:inkChg>
        <pc:inkChg chg="add del">
          <ac:chgData name="شادن القحطاني ID 443200677" userId="2d5f3d4d-8466-4aa1-ac8a-1cb60ed86c20" providerId="ADAL" clId="{F36EC7D7-806C-D249-9311-AD56BBBF4232}" dt="2023-06-18T18:13:38.110" v="1504"/>
          <ac:inkMkLst>
            <pc:docMk/>
            <pc:sldMk cId="0" sldId="330"/>
            <ac:inkMk id="27" creationId="{B5C4C4BD-0590-B186-890A-9BFF3C06550C}"/>
          </ac:inkMkLst>
        </pc:inkChg>
        <pc:inkChg chg="add del">
          <ac:chgData name="شادن القحطاني ID 443200677" userId="2d5f3d4d-8466-4aa1-ac8a-1cb60ed86c20" providerId="ADAL" clId="{F36EC7D7-806C-D249-9311-AD56BBBF4232}" dt="2023-06-18T18:13:38.110" v="1504"/>
          <ac:inkMkLst>
            <pc:docMk/>
            <pc:sldMk cId="0" sldId="330"/>
            <ac:inkMk id="28" creationId="{4A8691C1-2EDD-CDBC-7F46-806DF9F9F2CE}"/>
          </ac:inkMkLst>
        </pc:inkChg>
        <pc:inkChg chg="add reco">
          <ac:chgData name="شادن القحطاني ID 443200677" userId="2d5f3d4d-8466-4aa1-ac8a-1cb60ed86c20" providerId="ADAL" clId="{F36EC7D7-806C-D249-9311-AD56BBBF4232}" dt="2023-06-18T18:13:38.110" v="1504"/>
          <ac:inkMkLst>
            <pc:docMk/>
            <pc:sldMk cId="0" sldId="330"/>
            <ac:inkMk id="29" creationId="{5B53B396-FA7F-FA3A-C5B1-F9BA6AE54B23}"/>
          </ac:inkMkLst>
        </pc:inkChg>
        <pc:inkChg chg="add del">
          <ac:chgData name="شادن القحطاني ID 443200677" userId="2d5f3d4d-8466-4aa1-ac8a-1cb60ed86c20" providerId="ADAL" clId="{F36EC7D7-806C-D249-9311-AD56BBBF4232}" dt="2023-06-18T18:13:46.768" v="1507"/>
          <ac:inkMkLst>
            <pc:docMk/>
            <pc:sldMk cId="0" sldId="330"/>
            <ac:inkMk id="30" creationId="{8E87014B-A60C-30CC-A45B-89C99A78F1C1}"/>
          </ac:inkMkLst>
        </pc:inkChg>
        <pc:inkChg chg="add del">
          <ac:chgData name="شادن القحطاني ID 443200677" userId="2d5f3d4d-8466-4aa1-ac8a-1cb60ed86c20" providerId="ADAL" clId="{F36EC7D7-806C-D249-9311-AD56BBBF4232}" dt="2023-06-18T18:13:46.768" v="1507"/>
          <ac:inkMkLst>
            <pc:docMk/>
            <pc:sldMk cId="0" sldId="330"/>
            <ac:inkMk id="31" creationId="{C4A1DF5C-BFED-0438-C710-5AA7104433A9}"/>
          </ac:inkMkLst>
        </pc:inkChg>
        <pc:inkChg chg="add reco">
          <ac:chgData name="شادن القحطاني ID 443200677" userId="2d5f3d4d-8466-4aa1-ac8a-1cb60ed86c20" providerId="ADAL" clId="{F36EC7D7-806C-D249-9311-AD56BBBF4232}" dt="2023-06-18T18:13:46.768" v="1507"/>
          <ac:inkMkLst>
            <pc:docMk/>
            <pc:sldMk cId="0" sldId="330"/>
            <ac:inkMk id="32" creationId="{B2B56DE2-63E5-E0CD-7CA4-1D0C0AE9FFE4}"/>
          </ac:inkMkLst>
        </pc:inkChg>
        <pc:inkChg chg="add del">
          <ac:chgData name="شادن القحطاني ID 443200677" userId="2d5f3d4d-8466-4aa1-ac8a-1cb60ed86c20" providerId="ADAL" clId="{F36EC7D7-806C-D249-9311-AD56BBBF4232}" dt="2023-06-18T18:22:30.601" v="1515"/>
          <ac:inkMkLst>
            <pc:docMk/>
            <pc:sldMk cId="0" sldId="330"/>
            <ac:inkMk id="33" creationId="{B5A4A806-67CD-7080-F9D5-AB1811ABBAB9}"/>
          </ac:inkMkLst>
        </pc:inkChg>
        <pc:inkChg chg="add del">
          <ac:chgData name="شادن القحطاني ID 443200677" userId="2d5f3d4d-8466-4aa1-ac8a-1cb60ed86c20" providerId="ADAL" clId="{F36EC7D7-806C-D249-9311-AD56BBBF4232}" dt="2023-06-18T18:22:30.601" v="1515"/>
          <ac:inkMkLst>
            <pc:docMk/>
            <pc:sldMk cId="0" sldId="330"/>
            <ac:inkMk id="34" creationId="{D014FBBF-89F4-391D-6946-3D402BEF96C7}"/>
          </ac:inkMkLst>
        </pc:inkChg>
        <pc:inkChg chg="add del">
          <ac:chgData name="شادن القحطاني ID 443200677" userId="2d5f3d4d-8466-4aa1-ac8a-1cb60ed86c20" providerId="ADAL" clId="{F36EC7D7-806C-D249-9311-AD56BBBF4232}" dt="2023-06-18T18:22:30.601" v="1515"/>
          <ac:inkMkLst>
            <pc:docMk/>
            <pc:sldMk cId="0" sldId="330"/>
            <ac:inkMk id="35" creationId="{72FBCD78-7CDC-CB65-B568-51C24FEDFB79}"/>
          </ac:inkMkLst>
        </pc:inkChg>
        <pc:inkChg chg="add del">
          <ac:chgData name="شادن القحطاني ID 443200677" userId="2d5f3d4d-8466-4aa1-ac8a-1cb60ed86c20" providerId="ADAL" clId="{F36EC7D7-806C-D249-9311-AD56BBBF4232}" dt="2023-06-18T18:22:30.601" v="1515"/>
          <ac:inkMkLst>
            <pc:docMk/>
            <pc:sldMk cId="0" sldId="330"/>
            <ac:inkMk id="36" creationId="{CC21C784-54FA-6C0E-3E30-CC1D1163E97C}"/>
          </ac:inkMkLst>
        </pc:inkChg>
        <pc:inkChg chg="add del">
          <ac:chgData name="شادن القحطاني ID 443200677" userId="2d5f3d4d-8466-4aa1-ac8a-1cb60ed86c20" providerId="ADAL" clId="{F36EC7D7-806C-D249-9311-AD56BBBF4232}" dt="2023-06-18T18:22:30.601" v="1515"/>
          <ac:inkMkLst>
            <pc:docMk/>
            <pc:sldMk cId="0" sldId="330"/>
            <ac:inkMk id="37" creationId="{53B91081-4941-B42C-6A41-3D038E0BDC9C}"/>
          </ac:inkMkLst>
        </pc:inkChg>
        <pc:inkChg chg="add del">
          <ac:chgData name="شادن القحطاني ID 443200677" userId="2d5f3d4d-8466-4aa1-ac8a-1cb60ed86c20" providerId="ADAL" clId="{F36EC7D7-806C-D249-9311-AD56BBBF4232}" dt="2023-06-18T18:22:30.601" v="1515"/>
          <ac:inkMkLst>
            <pc:docMk/>
            <pc:sldMk cId="0" sldId="330"/>
            <ac:inkMk id="38" creationId="{A63BCBEC-AE39-5A48-3CD9-F5060EEED9A5}"/>
          </ac:inkMkLst>
        </pc:inkChg>
        <pc:inkChg chg="add del">
          <ac:chgData name="شادن القحطاني ID 443200677" userId="2d5f3d4d-8466-4aa1-ac8a-1cb60ed86c20" providerId="ADAL" clId="{F36EC7D7-806C-D249-9311-AD56BBBF4232}" dt="2023-06-18T18:22:30.601" v="1515"/>
          <ac:inkMkLst>
            <pc:docMk/>
            <pc:sldMk cId="0" sldId="330"/>
            <ac:inkMk id="39" creationId="{4343F166-D92D-4280-5B6F-D12A53682969}"/>
          </ac:inkMkLst>
        </pc:inkChg>
        <pc:inkChg chg="add reco">
          <ac:chgData name="شادن القحطاني ID 443200677" userId="2d5f3d4d-8466-4aa1-ac8a-1cb60ed86c20" providerId="ADAL" clId="{F36EC7D7-806C-D249-9311-AD56BBBF4232}" dt="2023-06-18T18:22:30.601" v="1515"/>
          <ac:inkMkLst>
            <pc:docMk/>
            <pc:sldMk cId="0" sldId="330"/>
            <ac:inkMk id="40" creationId="{8F4CB5A8-50C0-6051-381C-6E79AF764B3A}"/>
          </ac:inkMkLst>
        </pc:inkChg>
      </pc:sldChg>
      <pc:sldChg chg="addSp delSp">
        <pc:chgData name="شادن القحطاني ID 443200677" userId="2d5f3d4d-8466-4aa1-ac8a-1cb60ed86c20" providerId="ADAL" clId="{F36EC7D7-806C-D249-9311-AD56BBBF4232}" dt="2023-06-18T18:43:29.067" v="1535"/>
        <pc:sldMkLst>
          <pc:docMk/>
          <pc:sldMk cId="0" sldId="333"/>
        </pc:sldMkLst>
        <pc:inkChg chg="add del">
          <ac:chgData name="شادن القحطاني ID 443200677" userId="2d5f3d4d-8466-4aa1-ac8a-1cb60ed86c20" providerId="ADAL" clId="{F36EC7D7-806C-D249-9311-AD56BBBF4232}" dt="2023-06-18T18:43:17.261" v="1520"/>
          <ac:inkMkLst>
            <pc:docMk/>
            <pc:sldMk cId="0" sldId="333"/>
            <ac:inkMk id="2" creationId="{C131250A-21EB-155E-2F2D-558648A7943F}"/>
          </ac:inkMkLst>
        </pc:inkChg>
        <pc:inkChg chg="add del">
          <ac:chgData name="شادن القحطاني ID 443200677" userId="2d5f3d4d-8466-4aa1-ac8a-1cb60ed86c20" providerId="ADAL" clId="{F36EC7D7-806C-D249-9311-AD56BBBF4232}" dt="2023-06-18T18:43:17.261" v="1520"/>
          <ac:inkMkLst>
            <pc:docMk/>
            <pc:sldMk cId="0" sldId="333"/>
            <ac:inkMk id="3" creationId="{11C44E7C-307D-A7E1-6338-82DFAE3ACA8F}"/>
          </ac:inkMkLst>
        </pc:inkChg>
        <pc:inkChg chg="add del">
          <ac:chgData name="شادن القحطاني ID 443200677" userId="2d5f3d4d-8466-4aa1-ac8a-1cb60ed86c20" providerId="ADAL" clId="{F36EC7D7-806C-D249-9311-AD56BBBF4232}" dt="2023-06-18T18:43:17.261" v="1520"/>
          <ac:inkMkLst>
            <pc:docMk/>
            <pc:sldMk cId="0" sldId="333"/>
            <ac:inkMk id="4" creationId="{0E65159F-D523-E688-A4B2-78448DD0758F}"/>
          </ac:inkMkLst>
        </pc:inkChg>
        <pc:inkChg chg="add del">
          <ac:chgData name="شادن القحطاني ID 443200677" userId="2d5f3d4d-8466-4aa1-ac8a-1cb60ed86c20" providerId="ADAL" clId="{F36EC7D7-806C-D249-9311-AD56BBBF4232}" dt="2023-06-18T18:43:17.261" v="1520"/>
          <ac:inkMkLst>
            <pc:docMk/>
            <pc:sldMk cId="0" sldId="333"/>
            <ac:inkMk id="5" creationId="{8C325CC3-026E-7E24-1847-54E2C0B91D34}"/>
          </ac:inkMkLst>
        </pc:inkChg>
        <pc:inkChg chg="add reco">
          <ac:chgData name="شادن القحطاني ID 443200677" userId="2d5f3d4d-8466-4aa1-ac8a-1cb60ed86c20" providerId="ADAL" clId="{F36EC7D7-806C-D249-9311-AD56BBBF4232}" dt="2023-06-18T18:43:17.261" v="1520"/>
          <ac:inkMkLst>
            <pc:docMk/>
            <pc:sldMk cId="0" sldId="333"/>
            <ac:inkMk id="6" creationId="{DAD1F29D-F43D-11C0-F27A-32077437963D}"/>
          </ac:inkMkLst>
        </pc:inkChg>
        <pc:inkChg chg="add del">
          <ac:chgData name="شادن القحطاني ID 443200677" userId="2d5f3d4d-8466-4aa1-ac8a-1cb60ed86c20" providerId="ADAL" clId="{F36EC7D7-806C-D249-9311-AD56BBBF4232}" dt="2023-06-18T18:43:21.934" v="1524"/>
          <ac:inkMkLst>
            <pc:docMk/>
            <pc:sldMk cId="0" sldId="333"/>
            <ac:inkMk id="9" creationId="{F1C9F6CA-1BAF-1ECC-B6FE-D02B6D8E752E}"/>
          </ac:inkMkLst>
        </pc:inkChg>
        <pc:inkChg chg="add del">
          <ac:chgData name="شادن القحطاني ID 443200677" userId="2d5f3d4d-8466-4aa1-ac8a-1cb60ed86c20" providerId="ADAL" clId="{F36EC7D7-806C-D249-9311-AD56BBBF4232}" dt="2023-06-18T18:43:21.934" v="1524"/>
          <ac:inkMkLst>
            <pc:docMk/>
            <pc:sldMk cId="0" sldId="333"/>
            <ac:inkMk id="10" creationId="{B00E8D15-AD6F-AF15-B0D5-F1AA9040E5E5}"/>
          </ac:inkMkLst>
        </pc:inkChg>
        <pc:inkChg chg="add del">
          <ac:chgData name="شادن القحطاني ID 443200677" userId="2d5f3d4d-8466-4aa1-ac8a-1cb60ed86c20" providerId="ADAL" clId="{F36EC7D7-806C-D249-9311-AD56BBBF4232}" dt="2023-06-18T18:43:21.934" v="1524"/>
          <ac:inkMkLst>
            <pc:docMk/>
            <pc:sldMk cId="0" sldId="333"/>
            <ac:inkMk id="12" creationId="{D7D9B1DF-4890-C196-CEB5-AC6E8E37FFB6}"/>
          </ac:inkMkLst>
        </pc:inkChg>
        <pc:inkChg chg="add reco">
          <ac:chgData name="شادن القحطاني ID 443200677" userId="2d5f3d4d-8466-4aa1-ac8a-1cb60ed86c20" providerId="ADAL" clId="{F36EC7D7-806C-D249-9311-AD56BBBF4232}" dt="2023-06-18T18:43:21.934" v="1524"/>
          <ac:inkMkLst>
            <pc:docMk/>
            <pc:sldMk cId="0" sldId="333"/>
            <ac:inkMk id="13" creationId="{5CA71628-915A-55DF-8F6F-6D91CD0EC544}"/>
          </ac:inkMkLst>
        </pc:inkChg>
        <pc:inkChg chg="add del">
          <ac:chgData name="شادن القحطاني ID 443200677" userId="2d5f3d4d-8466-4aa1-ac8a-1cb60ed86c20" providerId="ADAL" clId="{F36EC7D7-806C-D249-9311-AD56BBBF4232}" dt="2023-06-18T18:43:24.818" v="1529"/>
          <ac:inkMkLst>
            <pc:docMk/>
            <pc:sldMk cId="0" sldId="333"/>
            <ac:inkMk id="14" creationId="{AF8963FE-C522-BC98-862C-8095356FF25E}"/>
          </ac:inkMkLst>
        </pc:inkChg>
        <pc:inkChg chg="add">
          <ac:chgData name="شادن القحطاني ID 443200677" userId="2d5f3d4d-8466-4aa1-ac8a-1cb60ed86c20" providerId="ADAL" clId="{F36EC7D7-806C-D249-9311-AD56BBBF4232}" dt="2023-06-18T18:43:22.975" v="1526"/>
          <ac:inkMkLst>
            <pc:docMk/>
            <pc:sldMk cId="0" sldId="333"/>
            <ac:inkMk id="15" creationId="{8D9093B2-7BAF-A9A9-756D-8E09D4604286}"/>
          </ac:inkMkLst>
        </pc:inkChg>
        <pc:inkChg chg="add del">
          <ac:chgData name="شادن القحطاني ID 443200677" userId="2d5f3d4d-8466-4aa1-ac8a-1cb60ed86c20" providerId="ADAL" clId="{F36EC7D7-806C-D249-9311-AD56BBBF4232}" dt="2023-06-18T18:43:24.818" v="1529"/>
          <ac:inkMkLst>
            <pc:docMk/>
            <pc:sldMk cId="0" sldId="333"/>
            <ac:inkMk id="16" creationId="{86EB6C74-E47F-35BD-CCC4-FB164F264386}"/>
          </ac:inkMkLst>
        </pc:inkChg>
        <pc:inkChg chg="add del">
          <ac:chgData name="شادن القحطاني ID 443200677" userId="2d5f3d4d-8466-4aa1-ac8a-1cb60ed86c20" providerId="ADAL" clId="{F36EC7D7-806C-D249-9311-AD56BBBF4232}" dt="2023-06-18T18:43:24.818" v="1529"/>
          <ac:inkMkLst>
            <pc:docMk/>
            <pc:sldMk cId="0" sldId="333"/>
            <ac:inkMk id="17" creationId="{9C1F48FF-70AD-F87E-40B6-265CE7C06868}"/>
          </ac:inkMkLst>
        </pc:inkChg>
        <pc:inkChg chg="add reco">
          <ac:chgData name="شادن القحطاني ID 443200677" userId="2d5f3d4d-8466-4aa1-ac8a-1cb60ed86c20" providerId="ADAL" clId="{F36EC7D7-806C-D249-9311-AD56BBBF4232}" dt="2023-06-18T18:43:24.818" v="1529"/>
          <ac:inkMkLst>
            <pc:docMk/>
            <pc:sldMk cId="0" sldId="333"/>
            <ac:inkMk id="18" creationId="{FEFB2C03-4666-159C-FBB8-FCE02EFC934E}"/>
          </ac:inkMkLst>
        </pc:inkChg>
        <pc:inkChg chg="add del">
          <ac:chgData name="شادن القحطاني ID 443200677" userId="2d5f3d4d-8466-4aa1-ac8a-1cb60ed86c20" providerId="ADAL" clId="{F36EC7D7-806C-D249-9311-AD56BBBF4232}" dt="2023-06-18T18:43:29.067" v="1535"/>
          <ac:inkMkLst>
            <pc:docMk/>
            <pc:sldMk cId="0" sldId="333"/>
            <ac:inkMk id="19" creationId="{0B82575C-7B1A-3CF7-B749-7BF57960073F}"/>
          </ac:inkMkLst>
        </pc:inkChg>
        <pc:inkChg chg="add del">
          <ac:chgData name="شادن القحطاني ID 443200677" userId="2d5f3d4d-8466-4aa1-ac8a-1cb60ed86c20" providerId="ADAL" clId="{F36EC7D7-806C-D249-9311-AD56BBBF4232}" dt="2023-06-18T18:43:29.067" v="1535"/>
          <ac:inkMkLst>
            <pc:docMk/>
            <pc:sldMk cId="0" sldId="333"/>
            <ac:inkMk id="20" creationId="{90400D1F-D2D0-B65F-89BB-DC5C95F02317}"/>
          </ac:inkMkLst>
        </pc:inkChg>
        <pc:inkChg chg="add del">
          <ac:chgData name="شادن القحطاني ID 443200677" userId="2d5f3d4d-8466-4aa1-ac8a-1cb60ed86c20" providerId="ADAL" clId="{F36EC7D7-806C-D249-9311-AD56BBBF4232}" dt="2023-06-18T18:43:29.067" v="1535"/>
          <ac:inkMkLst>
            <pc:docMk/>
            <pc:sldMk cId="0" sldId="333"/>
            <ac:inkMk id="21" creationId="{0711660B-90F6-0CAC-FB7B-22908F6A1C77}"/>
          </ac:inkMkLst>
        </pc:inkChg>
        <pc:inkChg chg="add del">
          <ac:chgData name="شادن القحطاني ID 443200677" userId="2d5f3d4d-8466-4aa1-ac8a-1cb60ed86c20" providerId="ADAL" clId="{F36EC7D7-806C-D249-9311-AD56BBBF4232}" dt="2023-06-18T18:43:29.067" v="1535"/>
          <ac:inkMkLst>
            <pc:docMk/>
            <pc:sldMk cId="0" sldId="333"/>
            <ac:inkMk id="22" creationId="{C22C0587-D331-DB31-8CCF-FE66ABC6C57F}"/>
          </ac:inkMkLst>
        </pc:inkChg>
        <pc:inkChg chg="add del">
          <ac:chgData name="شادن القحطاني ID 443200677" userId="2d5f3d4d-8466-4aa1-ac8a-1cb60ed86c20" providerId="ADAL" clId="{F36EC7D7-806C-D249-9311-AD56BBBF4232}" dt="2023-06-18T18:43:29.067" v="1535"/>
          <ac:inkMkLst>
            <pc:docMk/>
            <pc:sldMk cId="0" sldId="333"/>
            <ac:inkMk id="23" creationId="{112DBC99-4A8B-7C01-D5C6-4046A67893D6}"/>
          </ac:inkMkLst>
        </pc:inkChg>
        <pc:inkChg chg="add reco">
          <ac:chgData name="شادن القحطاني ID 443200677" userId="2d5f3d4d-8466-4aa1-ac8a-1cb60ed86c20" providerId="ADAL" clId="{F36EC7D7-806C-D249-9311-AD56BBBF4232}" dt="2023-06-18T18:43:29.067" v="1535"/>
          <ac:inkMkLst>
            <pc:docMk/>
            <pc:sldMk cId="0" sldId="333"/>
            <ac:inkMk id="24" creationId="{8CE51588-A040-33BD-4FA5-2DF11D6C0ECB}"/>
          </ac:inkMkLst>
        </pc:inkChg>
      </pc:sldChg>
      <pc:sldChg chg="addSp delSp">
        <pc:chgData name="شادن القحطاني ID 443200677" userId="2d5f3d4d-8466-4aa1-ac8a-1cb60ed86c20" providerId="ADAL" clId="{F36EC7D7-806C-D249-9311-AD56BBBF4232}" dt="2023-06-18T19:16:44.408" v="1606"/>
        <pc:sldMkLst>
          <pc:docMk/>
          <pc:sldMk cId="0" sldId="334"/>
        </pc:sldMkLst>
        <pc:inkChg chg="add">
          <ac:chgData name="شادن القحطاني ID 443200677" userId="2d5f3d4d-8466-4aa1-ac8a-1cb60ed86c20" providerId="ADAL" clId="{F36EC7D7-806C-D249-9311-AD56BBBF4232}" dt="2023-06-18T19:13:26.870" v="1536"/>
          <ac:inkMkLst>
            <pc:docMk/>
            <pc:sldMk cId="0" sldId="334"/>
            <ac:inkMk id="3" creationId="{5C9075F7-2650-1673-255F-DB7D5C5D8DBE}"/>
          </ac:inkMkLst>
        </pc:inkChg>
        <pc:inkChg chg="add del">
          <ac:chgData name="شادن القحطاني ID 443200677" userId="2d5f3d4d-8466-4aa1-ac8a-1cb60ed86c20" providerId="ADAL" clId="{F36EC7D7-806C-D249-9311-AD56BBBF4232}" dt="2023-06-18T19:13:29.529" v="1539"/>
          <ac:inkMkLst>
            <pc:docMk/>
            <pc:sldMk cId="0" sldId="334"/>
            <ac:inkMk id="4" creationId="{03D75A97-6883-DFCF-5015-D13735F8A442}"/>
          </ac:inkMkLst>
        </pc:inkChg>
        <pc:inkChg chg="add del">
          <ac:chgData name="شادن القحطاني ID 443200677" userId="2d5f3d4d-8466-4aa1-ac8a-1cb60ed86c20" providerId="ADAL" clId="{F36EC7D7-806C-D249-9311-AD56BBBF4232}" dt="2023-06-18T19:13:29.529" v="1539"/>
          <ac:inkMkLst>
            <pc:docMk/>
            <pc:sldMk cId="0" sldId="334"/>
            <ac:inkMk id="5" creationId="{87520B7B-802D-DF86-79DE-AE622713FFFF}"/>
          </ac:inkMkLst>
        </pc:inkChg>
        <pc:inkChg chg="add reco">
          <ac:chgData name="شادن القحطاني ID 443200677" userId="2d5f3d4d-8466-4aa1-ac8a-1cb60ed86c20" providerId="ADAL" clId="{F36EC7D7-806C-D249-9311-AD56BBBF4232}" dt="2023-06-18T19:13:29.529" v="1539"/>
          <ac:inkMkLst>
            <pc:docMk/>
            <pc:sldMk cId="0" sldId="334"/>
            <ac:inkMk id="6" creationId="{EDF06D29-4DD6-114D-A668-19AD202CA70E}"/>
          </ac:inkMkLst>
        </pc:inkChg>
        <pc:inkChg chg="add">
          <ac:chgData name="شادن القحطاني ID 443200677" userId="2d5f3d4d-8466-4aa1-ac8a-1cb60ed86c20" providerId="ADAL" clId="{F36EC7D7-806C-D249-9311-AD56BBBF4232}" dt="2023-06-18T19:13:35.165" v="1540"/>
          <ac:inkMkLst>
            <pc:docMk/>
            <pc:sldMk cId="0" sldId="334"/>
            <ac:inkMk id="9" creationId="{A7AAB132-386D-6803-E9E6-B94C9D1AC901}"/>
          </ac:inkMkLst>
        </pc:inkChg>
        <pc:inkChg chg="add">
          <ac:chgData name="شادن القحطاني ID 443200677" userId="2d5f3d4d-8466-4aa1-ac8a-1cb60ed86c20" providerId="ADAL" clId="{F36EC7D7-806C-D249-9311-AD56BBBF4232}" dt="2023-06-18T19:13:35.899" v="1541"/>
          <ac:inkMkLst>
            <pc:docMk/>
            <pc:sldMk cId="0" sldId="334"/>
            <ac:inkMk id="10" creationId="{23ABFC8C-942A-5FEF-6FEB-1080F0C7F065}"/>
          </ac:inkMkLst>
        </pc:inkChg>
        <pc:inkChg chg="add del">
          <ac:chgData name="شادن القحطاني ID 443200677" userId="2d5f3d4d-8466-4aa1-ac8a-1cb60ed86c20" providerId="ADAL" clId="{F36EC7D7-806C-D249-9311-AD56BBBF4232}" dt="2023-06-18T19:14:12.140" v="1564"/>
          <ac:inkMkLst>
            <pc:docMk/>
            <pc:sldMk cId="0" sldId="334"/>
            <ac:inkMk id="11" creationId="{4F4534F3-66F4-D590-7FBE-182793F41BAA}"/>
          </ac:inkMkLst>
        </pc:inkChg>
        <pc:inkChg chg="add del">
          <ac:chgData name="شادن القحطاني ID 443200677" userId="2d5f3d4d-8466-4aa1-ac8a-1cb60ed86c20" providerId="ADAL" clId="{F36EC7D7-806C-D249-9311-AD56BBBF4232}" dt="2023-06-18T19:14:12.140" v="1564"/>
          <ac:inkMkLst>
            <pc:docMk/>
            <pc:sldMk cId="0" sldId="334"/>
            <ac:inkMk id="12" creationId="{91A73EA4-8474-DF71-EA2D-999B3DB69293}"/>
          </ac:inkMkLst>
        </pc:inkChg>
        <pc:inkChg chg="add del">
          <ac:chgData name="شادن القحطاني ID 443200677" userId="2d5f3d4d-8466-4aa1-ac8a-1cb60ed86c20" providerId="ADAL" clId="{F36EC7D7-806C-D249-9311-AD56BBBF4232}" dt="2023-06-18T19:14:12.140" v="1564"/>
          <ac:inkMkLst>
            <pc:docMk/>
            <pc:sldMk cId="0" sldId="334"/>
            <ac:inkMk id="13" creationId="{640721F7-9C39-3614-9456-9A627E84B428}"/>
          </ac:inkMkLst>
        </pc:inkChg>
        <pc:inkChg chg="add del">
          <ac:chgData name="شادن القحطاني ID 443200677" userId="2d5f3d4d-8466-4aa1-ac8a-1cb60ed86c20" providerId="ADAL" clId="{F36EC7D7-806C-D249-9311-AD56BBBF4232}" dt="2023-06-18T19:14:12.140" v="1564"/>
          <ac:inkMkLst>
            <pc:docMk/>
            <pc:sldMk cId="0" sldId="334"/>
            <ac:inkMk id="14" creationId="{FD181CD1-49B1-D641-38FA-25FA8B7C26CB}"/>
          </ac:inkMkLst>
        </pc:inkChg>
        <pc:inkChg chg="add del">
          <ac:chgData name="شادن القحطاني ID 443200677" userId="2d5f3d4d-8466-4aa1-ac8a-1cb60ed86c20" providerId="ADAL" clId="{F36EC7D7-806C-D249-9311-AD56BBBF4232}" dt="2023-06-18T19:14:12.140" v="1564"/>
          <ac:inkMkLst>
            <pc:docMk/>
            <pc:sldMk cId="0" sldId="334"/>
            <ac:inkMk id="15" creationId="{1BD36C1C-849A-4561-0948-C397632A8F88}"/>
          </ac:inkMkLst>
        </pc:inkChg>
        <pc:inkChg chg="add del">
          <ac:chgData name="شادن القحطاني ID 443200677" userId="2d5f3d4d-8466-4aa1-ac8a-1cb60ed86c20" providerId="ADAL" clId="{F36EC7D7-806C-D249-9311-AD56BBBF4232}" dt="2023-06-18T19:14:12.140" v="1564"/>
          <ac:inkMkLst>
            <pc:docMk/>
            <pc:sldMk cId="0" sldId="334"/>
            <ac:inkMk id="16" creationId="{FA74B390-9BF4-7ADB-3EBB-D5105E560206}"/>
          </ac:inkMkLst>
        </pc:inkChg>
        <pc:inkChg chg="add del">
          <ac:chgData name="شادن القحطاني ID 443200677" userId="2d5f3d4d-8466-4aa1-ac8a-1cb60ed86c20" providerId="ADAL" clId="{F36EC7D7-806C-D249-9311-AD56BBBF4232}" dt="2023-06-18T19:14:12.140" v="1564"/>
          <ac:inkMkLst>
            <pc:docMk/>
            <pc:sldMk cId="0" sldId="334"/>
            <ac:inkMk id="17" creationId="{2582979C-5832-BCC5-4A99-5C9C8525AB72}"/>
          </ac:inkMkLst>
        </pc:inkChg>
        <pc:inkChg chg="add del">
          <ac:chgData name="شادن القحطاني ID 443200677" userId="2d5f3d4d-8466-4aa1-ac8a-1cb60ed86c20" providerId="ADAL" clId="{F36EC7D7-806C-D249-9311-AD56BBBF4232}" dt="2023-06-18T19:14:12.140" v="1564"/>
          <ac:inkMkLst>
            <pc:docMk/>
            <pc:sldMk cId="0" sldId="334"/>
            <ac:inkMk id="18" creationId="{DC331DE9-A958-A990-D377-EE80A15A1F56}"/>
          </ac:inkMkLst>
        </pc:inkChg>
        <pc:inkChg chg="add del">
          <ac:chgData name="شادن القحطاني ID 443200677" userId="2d5f3d4d-8466-4aa1-ac8a-1cb60ed86c20" providerId="ADAL" clId="{F36EC7D7-806C-D249-9311-AD56BBBF4232}" dt="2023-06-18T19:14:12.140" v="1564"/>
          <ac:inkMkLst>
            <pc:docMk/>
            <pc:sldMk cId="0" sldId="334"/>
            <ac:inkMk id="19" creationId="{F6065D35-38C0-B8F3-DF08-413E4FA461D0}"/>
          </ac:inkMkLst>
        </pc:inkChg>
        <pc:inkChg chg="add del">
          <ac:chgData name="شادن القحطاني ID 443200677" userId="2d5f3d4d-8466-4aa1-ac8a-1cb60ed86c20" providerId="ADAL" clId="{F36EC7D7-806C-D249-9311-AD56BBBF4232}" dt="2023-06-18T19:14:12.140" v="1564"/>
          <ac:inkMkLst>
            <pc:docMk/>
            <pc:sldMk cId="0" sldId="334"/>
            <ac:inkMk id="20" creationId="{B04A8CB8-888D-A1F7-CCE6-DA88907EBEDC}"/>
          </ac:inkMkLst>
        </pc:inkChg>
        <pc:inkChg chg="add del">
          <ac:chgData name="شادن القحطاني ID 443200677" userId="2d5f3d4d-8466-4aa1-ac8a-1cb60ed86c20" providerId="ADAL" clId="{F36EC7D7-806C-D249-9311-AD56BBBF4232}" dt="2023-06-18T19:14:12.140" v="1564"/>
          <ac:inkMkLst>
            <pc:docMk/>
            <pc:sldMk cId="0" sldId="334"/>
            <ac:inkMk id="21" creationId="{0F5C492F-84F7-5976-88D5-7077A934B782}"/>
          </ac:inkMkLst>
        </pc:inkChg>
        <pc:inkChg chg="add del">
          <ac:chgData name="شادن القحطاني ID 443200677" userId="2d5f3d4d-8466-4aa1-ac8a-1cb60ed86c20" providerId="ADAL" clId="{F36EC7D7-806C-D249-9311-AD56BBBF4232}" dt="2023-06-18T19:14:12.140" v="1564"/>
          <ac:inkMkLst>
            <pc:docMk/>
            <pc:sldMk cId="0" sldId="334"/>
            <ac:inkMk id="22" creationId="{5D1A45BE-C6EF-8931-76D8-E46C91542454}"/>
          </ac:inkMkLst>
        </pc:inkChg>
        <pc:inkChg chg="add del">
          <ac:chgData name="شادن القحطاني ID 443200677" userId="2d5f3d4d-8466-4aa1-ac8a-1cb60ed86c20" providerId="ADAL" clId="{F36EC7D7-806C-D249-9311-AD56BBBF4232}" dt="2023-06-18T19:14:12.140" v="1564"/>
          <ac:inkMkLst>
            <pc:docMk/>
            <pc:sldMk cId="0" sldId="334"/>
            <ac:inkMk id="23" creationId="{7591ED76-DD35-0AC8-FC16-B47A19157E30}"/>
          </ac:inkMkLst>
        </pc:inkChg>
        <pc:inkChg chg="add del">
          <ac:chgData name="شادن القحطاني ID 443200677" userId="2d5f3d4d-8466-4aa1-ac8a-1cb60ed86c20" providerId="ADAL" clId="{F36EC7D7-806C-D249-9311-AD56BBBF4232}" dt="2023-06-18T19:14:12.140" v="1564"/>
          <ac:inkMkLst>
            <pc:docMk/>
            <pc:sldMk cId="0" sldId="334"/>
            <ac:inkMk id="24" creationId="{E9205020-7EA4-01AD-BF5C-493AAB20B5C1}"/>
          </ac:inkMkLst>
        </pc:inkChg>
        <pc:inkChg chg="add del">
          <ac:chgData name="شادن القحطاني ID 443200677" userId="2d5f3d4d-8466-4aa1-ac8a-1cb60ed86c20" providerId="ADAL" clId="{F36EC7D7-806C-D249-9311-AD56BBBF4232}" dt="2023-06-18T19:14:12.140" v="1564"/>
          <ac:inkMkLst>
            <pc:docMk/>
            <pc:sldMk cId="0" sldId="334"/>
            <ac:inkMk id="25" creationId="{150BD56E-1E90-4831-EBEB-9922D8A1A160}"/>
          </ac:inkMkLst>
        </pc:inkChg>
        <pc:inkChg chg="add del">
          <ac:chgData name="شادن القحطاني ID 443200677" userId="2d5f3d4d-8466-4aa1-ac8a-1cb60ed86c20" providerId="ADAL" clId="{F36EC7D7-806C-D249-9311-AD56BBBF4232}" dt="2023-06-18T19:14:12.140" v="1564"/>
          <ac:inkMkLst>
            <pc:docMk/>
            <pc:sldMk cId="0" sldId="334"/>
            <ac:inkMk id="26" creationId="{D2AC8C2F-5A37-DEAD-9A26-5B6CAAB62CB1}"/>
          </ac:inkMkLst>
        </pc:inkChg>
        <pc:inkChg chg="add del">
          <ac:chgData name="شادن القحطاني ID 443200677" userId="2d5f3d4d-8466-4aa1-ac8a-1cb60ed86c20" providerId="ADAL" clId="{F36EC7D7-806C-D249-9311-AD56BBBF4232}" dt="2023-06-18T19:14:12.140" v="1564"/>
          <ac:inkMkLst>
            <pc:docMk/>
            <pc:sldMk cId="0" sldId="334"/>
            <ac:inkMk id="27" creationId="{A7ABE107-5AF2-2BBC-25E8-B480AA1C89EF}"/>
          </ac:inkMkLst>
        </pc:inkChg>
        <pc:inkChg chg="add del">
          <ac:chgData name="شادن القحطاني ID 443200677" userId="2d5f3d4d-8466-4aa1-ac8a-1cb60ed86c20" providerId="ADAL" clId="{F36EC7D7-806C-D249-9311-AD56BBBF4232}" dt="2023-06-18T19:14:12.140" v="1564"/>
          <ac:inkMkLst>
            <pc:docMk/>
            <pc:sldMk cId="0" sldId="334"/>
            <ac:inkMk id="28" creationId="{B2808B5B-98C7-63BF-10F6-18304E47C7E7}"/>
          </ac:inkMkLst>
        </pc:inkChg>
        <pc:inkChg chg="add del">
          <ac:chgData name="شادن القحطاني ID 443200677" userId="2d5f3d4d-8466-4aa1-ac8a-1cb60ed86c20" providerId="ADAL" clId="{F36EC7D7-806C-D249-9311-AD56BBBF4232}" dt="2023-06-18T19:14:12.140" v="1564"/>
          <ac:inkMkLst>
            <pc:docMk/>
            <pc:sldMk cId="0" sldId="334"/>
            <ac:inkMk id="29" creationId="{7921DEF2-AEC7-C9C7-574E-23AE61528241}"/>
          </ac:inkMkLst>
        </pc:inkChg>
        <pc:inkChg chg="add del">
          <ac:chgData name="شادن القحطاني ID 443200677" userId="2d5f3d4d-8466-4aa1-ac8a-1cb60ed86c20" providerId="ADAL" clId="{F36EC7D7-806C-D249-9311-AD56BBBF4232}" dt="2023-06-18T19:14:12.140" v="1564"/>
          <ac:inkMkLst>
            <pc:docMk/>
            <pc:sldMk cId="0" sldId="334"/>
            <ac:inkMk id="30" creationId="{56A7DB0A-5D62-84F2-64BD-AF83F441C16F}"/>
          </ac:inkMkLst>
        </pc:inkChg>
        <pc:inkChg chg="add del">
          <ac:chgData name="شادن القحطاني ID 443200677" userId="2d5f3d4d-8466-4aa1-ac8a-1cb60ed86c20" providerId="ADAL" clId="{F36EC7D7-806C-D249-9311-AD56BBBF4232}" dt="2023-06-18T19:14:12.140" v="1564"/>
          <ac:inkMkLst>
            <pc:docMk/>
            <pc:sldMk cId="0" sldId="334"/>
            <ac:inkMk id="31" creationId="{257B9E23-F964-B3E7-9924-F5BA1ED0BF77}"/>
          </ac:inkMkLst>
        </pc:inkChg>
        <pc:inkChg chg="add del">
          <ac:chgData name="شادن القحطاني ID 443200677" userId="2d5f3d4d-8466-4aa1-ac8a-1cb60ed86c20" providerId="ADAL" clId="{F36EC7D7-806C-D249-9311-AD56BBBF4232}" dt="2023-06-18T19:14:12.140" v="1564"/>
          <ac:inkMkLst>
            <pc:docMk/>
            <pc:sldMk cId="0" sldId="334"/>
            <ac:inkMk id="32" creationId="{3F2CCFF3-36A5-8816-2E0C-5228B5B6690F}"/>
          </ac:inkMkLst>
        </pc:inkChg>
        <pc:inkChg chg="add reco">
          <ac:chgData name="شادن القحطاني ID 443200677" userId="2d5f3d4d-8466-4aa1-ac8a-1cb60ed86c20" providerId="ADAL" clId="{F36EC7D7-806C-D249-9311-AD56BBBF4232}" dt="2023-06-18T19:14:12.140" v="1564"/>
          <ac:inkMkLst>
            <pc:docMk/>
            <pc:sldMk cId="0" sldId="334"/>
            <ac:inkMk id="33" creationId="{09E79C90-F29A-6C09-7F01-75469D9A2485}"/>
          </ac:inkMkLst>
        </pc:inkChg>
        <pc:inkChg chg="add del">
          <ac:chgData name="شادن القحطاني ID 443200677" userId="2d5f3d4d-8466-4aa1-ac8a-1cb60ed86c20" providerId="ADAL" clId="{F36EC7D7-806C-D249-9311-AD56BBBF4232}" dt="2023-06-18T19:14:16.236" v="1571"/>
          <ac:inkMkLst>
            <pc:docMk/>
            <pc:sldMk cId="0" sldId="334"/>
            <ac:inkMk id="34" creationId="{F27B8838-33CE-E683-053A-1EF6786CEDB1}"/>
          </ac:inkMkLst>
        </pc:inkChg>
        <pc:inkChg chg="add del">
          <ac:chgData name="شادن القحطاني ID 443200677" userId="2d5f3d4d-8466-4aa1-ac8a-1cb60ed86c20" providerId="ADAL" clId="{F36EC7D7-806C-D249-9311-AD56BBBF4232}" dt="2023-06-18T19:14:16.236" v="1571"/>
          <ac:inkMkLst>
            <pc:docMk/>
            <pc:sldMk cId="0" sldId="334"/>
            <ac:inkMk id="35" creationId="{42FA8F74-1273-8DE4-F790-B9C1E58504F9}"/>
          </ac:inkMkLst>
        </pc:inkChg>
        <pc:inkChg chg="add del">
          <ac:chgData name="شادن القحطاني ID 443200677" userId="2d5f3d4d-8466-4aa1-ac8a-1cb60ed86c20" providerId="ADAL" clId="{F36EC7D7-806C-D249-9311-AD56BBBF4232}" dt="2023-06-18T19:14:16.236" v="1571"/>
          <ac:inkMkLst>
            <pc:docMk/>
            <pc:sldMk cId="0" sldId="334"/>
            <ac:inkMk id="36" creationId="{1E886D0F-9D0B-437C-AC55-3A8D37BCDECE}"/>
          </ac:inkMkLst>
        </pc:inkChg>
        <pc:inkChg chg="add del">
          <ac:chgData name="شادن القحطاني ID 443200677" userId="2d5f3d4d-8466-4aa1-ac8a-1cb60ed86c20" providerId="ADAL" clId="{F36EC7D7-806C-D249-9311-AD56BBBF4232}" dt="2023-06-18T19:14:16.236" v="1571"/>
          <ac:inkMkLst>
            <pc:docMk/>
            <pc:sldMk cId="0" sldId="334"/>
            <ac:inkMk id="37" creationId="{4D7C42DC-E773-9E2A-EF59-BBC3B1EFEF05}"/>
          </ac:inkMkLst>
        </pc:inkChg>
        <pc:inkChg chg="add del">
          <ac:chgData name="شادن القحطاني ID 443200677" userId="2d5f3d4d-8466-4aa1-ac8a-1cb60ed86c20" providerId="ADAL" clId="{F36EC7D7-806C-D249-9311-AD56BBBF4232}" dt="2023-06-18T19:14:16.236" v="1571"/>
          <ac:inkMkLst>
            <pc:docMk/>
            <pc:sldMk cId="0" sldId="334"/>
            <ac:inkMk id="38" creationId="{9FEA354A-1FBD-BB20-0F6C-31CAC96FCC93}"/>
          </ac:inkMkLst>
        </pc:inkChg>
        <pc:inkChg chg="add del">
          <ac:chgData name="شادن القحطاني ID 443200677" userId="2d5f3d4d-8466-4aa1-ac8a-1cb60ed86c20" providerId="ADAL" clId="{F36EC7D7-806C-D249-9311-AD56BBBF4232}" dt="2023-06-18T19:14:16.236" v="1571"/>
          <ac:inkMkLst>
            <pc:docMk/>
            <pc:sldMk cId="0" sldId="334"/>
            <ac:inkMk id="39" creationId="{99C540E6-E08B-434D-811C-C8B6127A0059}"/>
          </ac:inkMkLst>
        </pc:inkChg>
        <pc:inkChg chg="add reco">
          <ac:chgData name="شادن القحطاني ID 443200677" userId="2d5f3d4d-8466-4aa1-ac8a-1cb60ed86c20" providerId="ADAL" clId="{F36EC7D7-806C-D249-9311-AD56BBBF4232}" dt="2023-06-18T19:14:16.236" v="1571"/>
          <ac:inkMkLst>
            <pc:docMk/>
            <pc:sldMk cId="0" sldId="334"/>
            <ac:inkMk id="40" creationId="{4994D6F8-42B9-3552-F810-E5C8FB8A31EE}"/>
          </ac:inkMkLst>
        </pc:inkChg>
        <pc:inkChg chg="add">
          <ac:chgData name="شادن القحطاني ID 443200677" userId="2d5f3d4d-8466-4aa1-ac8a-1cb60ed86c20" providerId="ADAL" clId="{F36EC7D7-806C-D249-9311-AD56BBBF4232}" dt="2023-06-18T19:15:05.273" v="1572"/>
          <ac:inkMkLst>
            <pc:docMk/>
            <pc:sldMk cId="0" sldId="334"/>
            <ac:inkMk id="41" creationId="{147C2CBB-87CA-FE53-C760-32753DB5121E}"/>
          </ac:inkMkLst>
        </pc:inkChg>
        <pc:inkChg chg="add del">
          <ac:chgData name="شادن القحطاني ID 443200677" userId="2d5f3d4d-8466-4aa1-ac8a-1cb60ed86c20" providerId="ADAL" clId="{F36EC7D7-806C-D249-9311-AD56BBBF4232}" dt="2023-06-18T19:15:08.900" v="1579"/>
          <ac:inkMkLst>
            <pc:docMk/>
            <pc:sldMk cId="0" sldId="334"/>
            <ac:inkMk id="42" creationId="{701353F9-B05C-C6D7-3FCA-A475C05BACA9}"/>
          </ac:inkMkLst>
        </pc:inkChg>
        <pc:inkChg chg="add del">
          <ac:chgData name="شادن القحطاني ID 443200677" userId="2d5f3d4d-8466-4aa1-ac8a-1cb60ed86c20" providerId="ADAL" clId="{F36EC7D7-806C-D249-9311-AD56BBBF4232}" dt="2023-06-18T19:15:08.900" v="1579"/>
          <ac:inkMkLst>
            <pc:docMk/>
            <pc:sldMk cId="0" sldId="334"/>
            <ac:inkMk id="43" creationId="{C0B2CCBC-A94F-108E-1540-233F78E1928B}"/>
          </ac:inkMkLst>
        </pc:inkChg>
        <pc:inkChg chg="add del">
          <ac:chgData name="شادن القحطاني ID 443200677" userId="2d5f3d4d-8466-4aa1-ac8a-1cb60ed86c20" providerId="ADAL" clId="{F36EC7D7-806C-D249-9311-AD56BBBF4232}" dt="2023-06-18T19:15:08.900" v="1579"/>
          <ac:inkMkLst>
            <pc:docMk/>
            <pc:sldMk cId="0" sldId="334"/>
            <ac:inkMk id="44" creationId="{B1C1F239-D926-6B13-3929-6CA7625C3F58}"/>
          </ac:inkMkLst>
        </pc:inkChg>
        <pc:inkChg chg="add del">
          <ac:chgData name="شادن القحطاني ID 443200677" userId="2d5f3d4d-8466-4aa1-ac8a-1cb60ed86c20" providerId="ADAL" clId="{F36EC7D7-806C-D249-9311-AD56BBBF4232}" dt="2023-06-18T19:15:08.900" v="1579"/>
          <ac:inkMkLst>
            <pc:docMk/>
            <pc:sldMk cId="0" sldId="334"/>
            <ac:inkMk id="45" creationId="{FBFA5027-9239-4EDF-F2DE-750E9034941A}"/>
          </ac:inkMkLst>
        </pc:inkChg>
        <pc:inkChg chg="add del">
          <ac:chgData name="شادن القحطاني ID 443200677" userId="2d5f3d4d-8466-4aa1-ac8a-1cb60ed86c20" providerId="ADAL" clId="{F36EC7D7-806C-D249-9311-AD56BBBF4232}" dt="2023-06-18T19:15:08.900" v="1579"/>
          <ac:inkMkLst>
            <pc:docMk/>
            <pc:sldMk cId="0" sldId="334"/>
            <ac:inkMk id="46" creationId="{5D9E73E1-8AAF-9CB0-F708-F60230462846}"/>
          </ac:inkMkLst>
        </pc:inkChg>
        <pc:inkChg chg="add del">
          <ac:chgData name="شادن القحطاني ID 443200677" userId="2d5f3d4d-8466-4aa1-ac8a-1cb60ed86c20" providerId="ADAL" clId="{F36EC7D7-806C-D249-9311-AD56BBBF4232}" dt="2023-06-18T19:15:08.900" v="1579"/>
          <ac:inkMkLst>
            <pc:docMk/>
            <pc:sldMk cId="0" sldId="334"/>
            <ac:inkMk id="47" creationId="{14271287-59E3-E7C2-534D-B65438369072}"/>
          </ac:inkMkLst>
        </pc:inkChg>
        <pc:inkChg chg="add reco">
          <ac:chgData name="شادن القحطاني ID 443200677" userId="2d5f3d4d-8466-4aa1-ac8a-1cb60ed86c20" providerId="ADAL" clId="{F36EC7D7-806C-D249-9311-AD56BBBF4232}" dt="2023-06-18T19:15:08.900" v="1579"/>
          <ac:inkMkLst>
            <pc:docMk/>
            <pc:sldMk cId="0" sldId="334"/>
            <ac:inkMk id="48" creationId="{9E617E34-1C5E-6331-70B7-D2F4355125AC}"/>
          </ac:inkMkLst>
        </pc:inkChg>
        <pc:inkChg chg="add del">
          <ac:chgData name="شادن القحطاني ID 443200677" userId="2d5f3d4d-8466-4aa1-ac8a-1cb60ed86c20" providerId="ADAL" clId="{F36EC7D7-806C-D249-9311-AD56BBBF4232}" dt="2023-06-18T19:16:23.280" v="1589"/>
          <ac:inkMkLst>
            <pc:docMk/>
            <pc:sldMk cId="0" sldId="334"/>
            <ac:inkMk id="49" creationId="{18BE025A-013D-BDE5-F344-3AAD5F079D03}"/>
          </ac:inkMkLst>
        </pc:inkChg>
        <pc:inkChg chg="add del">
          <ac:chgData name="شادن القحطاني ID 443200677" userId="2d5f3d4d-8466-4aa1-ac8a-1cb60ed86c20" providerId="ADAL" clId="{F36EC7D7-806C-D249-9311-AD56BBBF4232}" dt="2023-06-18T19:16:23.280" v="1589"/>
          <ac:inkMkLst>
            <pc:docMk/>
            <pc:sldMk cId="0" sldId="334"/>
            <ac:inkMk id="50" creationId="{11A03BAE-5EBA-9B81-57F9-01E229151F75}"/>
          </ac:inkMkLst>
        </pc:inkChg>
        <pc:inkChg chg="add del">
          <ac:chgData name="شادن القحطاني ID 443200677" userId="2d5f3d4d-8466-4aa1-ac8a-1cb60ed86c20" providerId="ADAL" clId="{F36EC7D7-806C-D249-9311-AD56BBBF4232}" dt="2023-06-18T19:16:23.280" v="1589"/>
          <ac:inkMkLst>
            <pc:docMk/>
            <pc:sldMk cId="0" sldId="334"/>
            <ac:inkMk id="51" creationId="{0FAA28F0-C918-E21A-23E9-E980FB409A0C}"/>
          </ac:inkMkLst>
        </pc:inkChg>
        <pc:inkChg chg="add del">
          <ac:chgData name="شادن القحطاني ID 443200677" userId="2d5f3d4d-8466-4aa1-ac8a-1cb60ed86c20" providerId="ADAL" clId="{F36EC7D7-806C-D249-9311-AD56BBBF4232}" dt="2023-06-18T19:16:23.280" v="1589"/>
          <ac:inkMkLst>
            <pc:docMk/>
            <pc:sldMk cId="0" sldId="334"/>
            <ac:inkMk id="52" creationId="{A433FB9D-B234-B0C3-98E9-11FC30A46F21}"/>
          </ac:inkMkLst>
        </pc:inkChg>
        <pc:inkChg chg="add del">
          <ac:chgData name="شادن القحطاني ID 443200677" userId="2d5f3d4d-8466-4aa1-ac8a-1cb60ed86c20" providerId="ADAL" clId="{F36EC7D7-806C-D249-9311-AD56BBBF4232}" dt="2023-06-18T19:16:23.280" v="1589"/>
          <ac:inkMkLst>
            <pc:docMk/>
            <pc:sldMk cId="0" sldId="334"/>
            <ac:inkMk id="53" creationId="{44033536-746D-C16F-3EDD-E2AAAF8DF2A3}"/>
          </ac:inkMkLst>
        </pc:inkChg>
        <pc:inkChg chg="add del">
          <ac:chgData name="شادن القحطاني ID 443200677" userId="2d5f3d4d-8466-4aa1-ac8a-1cb60ed86c20" providerId="ADAL" clId="{F36EC7D7-806C-D249-9311-AD56BBBF4232}" dt="2023-06-18T19:16:23.280" v="1589"/>
          <ac:inkMkLst>
            <pc:docMk/>
            <pc:sldMk cId="0" sldId="334"/>
            <ac:inkMk id="54" creationId="{4DDACBED-BB2F-F206-EF9B-7B112D8CB212}"/>
          </ac:inkMkLst>
        </pc:inkChg>
        <pc:inkChg chg="add del">
          <ac:chgData name="شادن القحطاني ID 443200677" userId="2d5f3d4d-8466-4aa1-ac8a-1cb60ed86c20" providerId="ADAL" clId="{F36EC7D7-806C-D249-9311-AD56BBBF4232}" dt="2023-06-18T19:16:23.280" v="1589"/>
          <ac:inkMkLst>
            <pc:docMk/>
            <pc:sldMk cId="0" sldId="334"/>
            <ac:inkMk id="55" creationId="{BD166630-08CA-E201-77A4-8AF9F620DB9E}"/>
          </ac:inkMkLst>
        </pc:inkChg>
        <pc:inkChg chg="add del">
          <ac:chgData name="شادن القحطاني ID 443200677" userId="2d5f3d4d-8466-4aa1-ac8a-1cb60ed86c20" providerId="ADAL" clId="{F36EC7D7-806C-D249-9311-AD56BBBF4232}" dt="2023-06-18T19:16:23.280" v="1589"/>
          <ac:inkMkLst>
            <pc:docMk/>
            <pc:sldMk cId="0" sldId="334"/>
            <ac:inkMk id="56" creationId="{C38E302A-300E-1937-30F1-69DE92A3496B}"/>
          </ac:inkMkLst>
        </pc:inkChg>
        <pc:inkChg chg="add del">
          <ac:chgData name="شادن القحطاني ID 443200677" userId="2d5f3d4d-8466-4aa1-ac8a-1cb60ed86c20" providerId="ADAL" clId="{F36EC7D7-806C-D249-9311-AD56BBBF4232}" dt="2023-06-18T19:16:23.280" v="1589"/>
          <ac:inkMkLst>
            <pc:docMk/>
            <pc:sldMk cId="0" sldId="334"/>
            <ac:inkMk id="57" creationId="{3B9631C0-8E89-074F-900C-BDA1125C7789}"/>
          </ac:inkMkLst>
        </pc:inkChg>
        <pc:inkChg chg="add reco">
          <ac:chgData name="شادن القحطاني ID 443200677" userId="2d5f3d4d-8466-4aa1-ac8a-1cb60ed86c20" providerId="ADAL" clId="{F36EC7D7-806C-D249-9311-AD56BBBF4232}" dt="2023-06-18T19:16:23.280" v="1589"/>
          <ac:inkMkLst>
            <pc:docMk/>
            <pc:sldMk cId="0" sldId="334"/>
            <ac:inkMk id="58" creationId="{F506BCEA-DB0B-EC18-7A8F-17DFEED82716}"/>
          </ac:inkMkLst>
        </pc:inkChg>
        <pc:inkChg chg="add">
          <ac:chgData name="شادن القحطاني ID 443200677" userId="2d5f3d4d-8466-4aa1-ac8a-1cb60ed86c20" providerId="ADAL" clId="{F36EC7D7-806C-D249-9311-AD56BBBF4232}" dt="2023-06-18T19:16:30.596" v="1590"/>
          <ac:inkMkLst>
            <pc:docMk/>
            <pc:sldMk cId="0" sldId="334"/>
            <ac:inkMk id="59" creationId="{BAD2C231-BFBF-2D1F-5C1D-FDAEE63180BD}"/>
          </ac:inkMkLst>
        </pc:inkChg>
        <pc:inkChg chg="add del">
          <ac:chgData name="شادن القحطاني ID 443200677" userId="2d5f3d4d-8466-4aa1-ac8a-1cb60ed86c20" providerId="ADAL" clId="{F36EC7D7-806C-D249-9311-AD56BBBF4232}" dt="2023-06-18T19:16:41.009" v="1601"/>
          <ac:inkMkLst>
            <pc:docMk/>
            <pc:sldMk cId="0" sldId="334"/>
            <ac:inkMk id="60" creationId="{49E4C441-29B9-BF67-A905-F9BD8FF88563}"/>
          </ac:inkMkLst>
        </pc:inkChg>
        <pc:inkChg chg="add del">
          <ac:chgData name="شادن القحطاني ID 443200677" userId="2d5f3d4d-8466-4aa1-ac8a-1cb60ed86c20" providerId="ADAL" clId="{F36EC7D7-806C-D249-9311-AD56BBBF4232}" dt="2023-06-18T19:16:41.009" v="1601"/>
          <ac:inkMkLst>
            <pc:docMk/>
            <pc:sldMk cId="0" sldId="334"/>
            <ac:inkMk id="61" creationId="{E5A33ABF-CF7F-37A3-AAFE-44CC10E71947}"/>
          </ac:inkMkLst>
        </pc:inkChg>
        <pc:inkChg chg="add del">
          <ac:chgData name="شادن القحطاني ID 443200677" userId="2d5f3d4d-8466-4aa1-ac8a-1cb60ed86c20" providerId="ADAL" clId="{F36EC7D7-806C-D249-9311-AD56BBBF4232}" dt="2023-06-18T19:16:41.009" v="1601"/>
          <ac:inkMkLst>
            <pc:docMk/>
            <pc:sldMk cId="0" sldId="334"/>
            <ac:inkMk id="62" creationId="{C3FE9F01-F77B-54F6-3675-8B3E102D547C}"/>
          </ac:inkMkLst>
        </pc:inkChg>
        <pc:inkChg chg="add del">
          <ac:chgData name="شادن القحطاني ID 443200677" userId="2d5f3d4d-8466-4aa1-ac8a-1cb60ed86c20" providerId="ADAL" clId="{F36EC7D7-806C-D249-9311-AD56BBBF4232}" dt="2023-06-18T19:16:41.009" v="1601"/>
          <ac:inkMkLst>
            <pc:docMk/>
            <pc:sldMk cId="0" sldId="334"/>
            <ac:inkMk id="63" creationId="{8233634E-6FEA-4E9B-9A75-001EB79A15E2}"/>
          </ac:inkMkLst>
        </pc:inkChg>
        <pc:inkChg chg="add del">
          <ac:chgData name="شادن القحطاني ID 443200677" userId="2d5f3d4d-8466-4aa1-ac8a-1cb60ed86c20" providerId="ADAL" clId="{F36EC7D7-806C-D249-9311-AD56BBBF4232}" dt="2023-06-18T19:16:41.009" v="1601"/>
          <ac:inkMkLst>
            <pc:docMk/>
            <pc:sldMk cId="0" sldId="334"/>
            <ac:inkMk id="67584" creationId="{0E70ED21-16D9-3A64-F2C9-E474F25F3B6E}"/>
          </ac:inkMkLst>
        </pc:inkChg>
        <pc:inkChg chg="add del">
          <ac:chgData name="شادن القحطاني ID 443200677" userId="2d5f3d4d-8466-4aa1-ac8a-1cb60ed86c20" providerId="ADAL" clId="{F36EC7D7-806C-D249-9311-AD56BBBF4232}" dt="2023-06-18T19:16:41.009" v="1601"/>
          <ac:inkMkLst>
            <pc:docMk/>
            <pc:sldMk cId="0" sldId="334"/>
            <ac:inkMk id="67585" creationId="{7875A6BE-DF75-E05D-F7F9-39754A18AF3F}"/>
          </ac:inkMkLst>
        </pc:inkChg>
        <pc:inkChg chg="add del">
          <ac:chgData name="شادن القحطاني ID 443200677" userId="2d5f3d4d-8466-4aa1-ac8a-1cb60ed86c20" providerId="ADAL" clId="{F36EC7D7-806C-D249-9311-AD56BBBF4232}" dt="2023-06-18T19:16:41.009" v="1601"/>
          <ac:inkMkLst>
            <pc:docMk/>
            <pc:sldMk cId="0" sldId="334"/>
            <ac:inkMk id="67586" creationId="{D2ED1ADF-0B88-4D9B-2C89-D17DDD079EF8}"/>
          </ac:inkMkLst>
        </pc:inkChg>
        <pc:inkChg chg="add del">
          <ac:chgData name="شادن القحطاني ID 443200677" userId="2d5f3d4d-8466-4aa1-ac8a-1cb60ed86c20" providerId="ADAL" clId="{F36EC7D7-806C-D249-9311-AD56BBBF4232}" dt="2023-06-18T19:16:41.009" v="1601"/>
          <ac:inkMkLst>
            <pc:docMk/>
            <pc:sldMk cId="0" sldId="334"/>
            <ac:inkMk id="67587" creationId="{16F1CE9F-93FA-146E-759A-B8492A5AC8F3}"/>
          </ac:inkMkLst>
        </pc:inkChg>
        <pc:inkChg chg="add del">
          <ac:chgData name="شادن القحطاني ID 443200677" userId="2d5f3d4d-8466-4aa1-ac8a-1cb60ed86c20" providerId="ADAL" clId="{F36EC7D7-806C-D249-9311-AD56BBBF4232}" dt="2023-06-18T19:16:41.009" v="1601"/>
          <ac:inkMkLst>
            <pc:docMk/>
            <pc:sldMk cId="0" sldId="334"/>
            <ac:inkMk id="67588" creationId="{D7479F9A-81CB-7D03-2CF8-97027946C9FC}"/>
          </ac:inkMkLst>
        </pc:inkChg>
        <pc:inkChg chg="add del">
          <ac:chgData name="شادن القحطاني ID 443200677" userId="2d5f3d4d-8466-4aa1-ac8a-1cb60ed86c20" providerId="ADAL" clId="{F36EC7D7-806C-D249-9311-AD56BBBF4232}" dt="2023-06-18T19:16:41.009" v="1601"/>
          <ac:inkMkLst>
            <pc:docMk/>
            <pc:sldMk cId="0" sldId="334"/>
            <ac:inkMk id="67589" creationId="{2081994C-FF2A-DBFC-8BC2-6B5D9E63263C}"/>
          </ac:inkMkLst>
        </pc:inkChg>
        <pc:inkChg chg="add reco">
          <ac:chgData name="شادن القحطاني ID 443200677" userId="2d5f3d4d-8466-4aa1-ac8a-1cb60ed86c20" providerId="ADAL" clId="{F36EC7D7-806C-D249-9311-AD56BBBF4232}" dt="2023-06-18T19:16:41.009" v="1601"/>
          <ac:inkMkLst>
            <pc:docMk/>
            <pc:sldMk cId="0" sldId="334"/>
            <ac:inkMk id="67590" creationId="{A5BCED98-B461-8287-50A0-D5994CA5195C}"/>
          </ac:inkMkLst>
        </pc:inkChg>
        <pc:inkChg chg="add del">
          <ac:chgData name="شادن القحطاني ID 443200677" userId="2d5f3d4d-8466-4aa1-ac8a-1cb60ed86c20" providerId="ADAL" clId="{F36EC7D7-806C-D249-9311-AD56BBBF4232}" dt="2023-06-18T19:16:44.408" v="1606"/>
          <ac:inkMkLst>
            <pc:docMk/>
            <pc:sldMk cId="0" sldId="334"/>
            <ac:inkMk id="67591" creationId="{675C6B26-F5C0-BF0B-9E75-8BE8F0AF22B4}"/>
          </ac:inkMkLst>
        </pc:inkChg>
        <pc:inkChg chg="add del">
          <ac:chgData name="شادن القحطاني ID 443200677" userId="2d5f3d4d-8466-4aa1-ac8a-1cb60ed86c20" providerId="ADAL" clId="{F36EC7D7-806C-D249-9311-AD56BBBF4232}" dt="2023-06-18T19:16:44.408" v="1606"/>
          <ac:inkMkLst>
            <pc:docMk/>
            <pc:sldMk cId="0" sldId="334"/>
            <ac:inkMk id="67594" creationId="{35BD81B0-6B09-6D69-70CC-6F18ABF014EE}"/>
          </ac:inkMkLst>
        </pc:inkChg>
        <pc:inkChg chg="add del">
          <ac:chgData name="شادن القحطاني ID 443200677" userId="2d5f3d4d-8466-4aa1-ac8a-1cb60ed86c20" providerId="ADAL" clId="{F36EC7D7-806C-D249-9311-AD56BBBF4232}" dt="2023-06-18T19:16:44.408" v="1606"/>
          <ac:inkMkLst>
            <pc:docMk/>
            <pc:sldMk cId="0" sldId="334"/>
            <ac:inkMk id="67595" creationId="{A937A07A-4BB5-D5E8-8B8E-3DA4134C1834}"/>
          </ac:inkMkLst>
        </pc:inkChg>
        <pc:inkChg chg="add del">
          <ac:chgData name="شادن القحطاني ID 443200677" userId="2d5f3d4d-8466-4aa1-ac8a-1cb60ed86c20" providerId="ADAL" clId="{F36EC7D7-806C-D249-9311-AD56BBBF4232}" dt="2023-06-18T19:16:44.408" v="1606"/>
          <ac:inkMkLst>
            <pc:docMk/>
            <pc:sldMk cId="0" sldId="334"/>
            <ac:inkMk id="67596" creationId="{F1A6D5DD-0B7D-84BA-3962-11E5B92EB6C4}"/>
          </ac:inkMkLst>
        </pc:inkChg>
        <pc:inkChg chg="add reco">
          <ac:chgData name="شادن القحطاني ID 443200677" userId="2d5f3d4d-8466-4aa1-ac8a-1cb60ed86c20" providerId="ADAL" clId="{F36EC7D7-806C-D249-9311-AD56BBBF4232}" dt="2023-06-18T19:16:44.408" v="1606"/>
          <ac:inkMkLst>
            <pc:docMk/>
            <pc:sldMk cId="0" sldId="334"/>
            <ac:inkMk id="67597" creationId="{C2FDF046-7B9E-CA30-4D27-4BB7B4792EC2}"/>
          </ac:inkMkLst>
        </pc:inkChg>
      </pc:sldChg>
      <pc:sldChg chg="addSp delSp">
        <pc:chgData name="شادن القحطاني ID 443200677" userId="2d5f3d4d-8466-4aa1-ac8a-1cb60ed86c20" providerId="ADAL" clId="{F36EC7D7-806C-D249-9311-AD56BBBF4232}" dt="2023-06-18T22:19:44.156" v="2902"/>
        <pc:sldMkLst>
          <pc:docMk/>
          <pc:sldMk cId="0" sldId="342"/>
        </pc:sldMkLst>
        <pc:inkChg chg="add del">
          <ac:chgData name="شادن القحطاني ID 443200677" userId="2d5f3d4d-8466-4aa1-ac8a-1cb60ed86c20" providerId="ADAL" clId="{F36EC7D7-806C-D249-9311-AD56BBBF4232}" dt="2023-06-18T22:17:22.183" v="2779"/>
          <ac:inkMkLst>
            <pc:docMk/>
            <pc:sldMk cId="0" sldId="342"/>
            <ac:inkMk id="3" creationId="{D4F4928A-5ED3-9689-D10F-F3DDC30CB65E}"/>
          </ac:inkMkLst>
        </pc:inkChg>
        <pc:inkChg chg="add del">
          <ac:chgData name="شادن القحطاني ID 443200677" userId="2d5f3d4d-8466-4aa1-ac8a-1cb60ed86c20" providerId="ADAL" clId="{F36EC7D7-806C-D249-9311-AD56BBBF4232}" dt="2023-06-18T22:17:22.183" v="2779"/>
          <ac:inkMkLst>
            <pc:docMk/>
            <pc:sldMk cId="0" sldId="342"/>
            <ac:inkMk id="4" creationId="{D8D48FAA-4AD6-3E2D-3378-D8447E727ACA}"/>
          </ac:inkMkLst>
        </pc:inkChg>
        <pc:inkChg chg="add del">
          <ac:chgData name="شادن القحطاني ID 443200677" userId="2d5f3d4d-8466-4aa1-ac8a-1cb60ed86c20" providerId="ADAL" clId="{F36EC7D7-806C-D249-9311-AD56BBBF4232}" dt="2023-06-18T22:17:22.183" v="2779"/>
          <ac:inkMkLst>
            <pc:docMk/>
            <pc:sldMk cId="0" sldId="342"/>
            <ac:inkMk id="5" creationId="{9273B38D-8B11-7EF9-4F43-1FAF87BA5C24}"/>
          </ac:inkMkLst>
        </pc:inkChg>
        <pc:inkChg chg="add del">
          <ac:chgData name="شادن القحطاني ID 443200677" userId="2d5f3d4d-8466-4aa1-ac8a-1cb60ed86c20" providerId="ADAL" clId="{F36EC7D7-806C-D249-9311-AD56BBBF4232}" dt="2023-06-18T22:17:22.183" v="2779"/>
          <ac:inkMkLst>
            <pc:docMk/>
            <pc:sldMk cId="0" sldId="342"/>
            <ac:inkMk id="6" creationId="{367FA263-EDAE-B3B3-AA5B-F5BC1E23FDFC}"/>
          </ac:inkMkLst>
        </pc:inkChg>
        <pc:inkChg chg="add del">
          <ac:chgData name="شادن القحطاني ID 443200677" userId="2d5f3d4d-8466-4aa1-ac8a-1cb60ed86c20" providerId="ADAL" clId="{F36EC7D7-806C-D249-9311-AD56BBBF4232}" dt="2023-06-18T22:17:22.183" v="2779"/>
          <ac:inkMkLst>
            <pc:docMk/>
            <pc:sldMk cId="0" sldId="342"/>
            <ac:inkMk id="9" creationId="{47C26CE2-D081-A1DA-EF93-EC78D7FD0400}"/>
          </ac:inkMkLst>
        </pc:inkChg>
        <pc:inkChg chg="add del">
          <ac:chgData name="شادن القحطاني ID 443200677" userId="2d5f3d4d-8466-4aa1-ac8a-1cb60ed86c20" providerId="ADAL" clId="{F36EC7D7-806C-D249-9311-AD56BBBF4232}" dt="2023-06-18T22:17:22.183" v="2779"/>
          <ac:inkMkLst>
            <pc:docMk/>
            <pc:sldMk cId="0" sldId="342"/>
            <ac:inkMk id="10" creationId="{AC185BD6-EAF8-1A6C-6EE3-B203BA87A633}"/>
          </ac:inkMkLst>
        </pc:inkChg>
        <pc:inkChg chg="add reco">
          <ac:chgData name="شادن القحطاني ID 443200677" userId="2d5f3d4d-8466-4aa1-ac8a-1cb60ed86c20" providerId="ADAL" clId="{F36EC7D7-806C-D249-9311-AD56BBBF4232}" dt="2023-06-18T22:17:22.183" v="2779"/>
          <ac:inkMkLst>
            <pc:docMk/>
            <pc:sldMk cId="0" sldId="342"/>
            <ac:inkMk id="11" creationId="{F5159CB6-0F56-8752-AA00-67F7750A7CCD}"/>
          </ac:inkMkLst>
        </pc:inkChg>
        <pc:inkChg chg="add">
          <ac:chgData name="شادن القحطاني ID 443200677" userId="2d5f3d4d-8466-4aa1-ac8a-1cb60ed86c20" providerId="ADAL" clId="{F36EC7D7-806C-D249-9311-AD56BBBF4232}" dt="2023-06-18T22:17:22.768" v="2780"/>
          <ac:inkMkLst>
            <pc:docMk/>
            <pc:sldMk cId="0" sldId="342"/>
            <ac:inkMk id="12" creationId="{64D88314-6328-2BB1-11CD-9F7AA9EE5B83}"/>
          </ac:inkMkLst>
        </pc:inkChg>
        <pc:inkChg chg="add del">
          <ac:chgData name="شادن القحطاني ID 443200677" userId="2d5f3d4d-8466-4aa1-ac8a-1cb60ed86c20" providerId="ADAL" clId="{F36EC7D7-806C-D249-9311-AD56BBBF4232}" dt="2023-06-18T22:17:56.940" v="2785"/>
          <ac:inkMkLst>
            <pc:docMk/>
            <pc:sldMk cId="0" sldId="342"/>
            <ac:inkMk id="13" creationId="{EDBD8916-ED1E-8859-21AE-DA0C86A1BB80}"/>
          </ac:inkMkLst>
        </pc:inkChg>
        <pc:inkChg chg="add del">
          <ac:chgData name="شادن القحطاني ID 443200677" userId="2d5f3d4d-8466-4aa1-ac8a-1cb60ed86c20" providerId="ADAL" clId="{F36EC7D7-806C-D249-9311-AD56BBBF4232}" dt="2023-06-18T22:17:56.940" v="2785"/>
          <ac:inkMkLst>
            <pc:docMk/>
            <pc:sldMk cId="0" sldId="342"/>
            <ac:inkMk id="14" creationId="{C29CA9C8-856B-174B-CAD3-0EC34DBF8860}"/>
          </ac:inkMkLst>
        </pc:inkChg>
        <pc:inkChg chg="add del">
          <ac:chgData name="شادن القحطاني ID 443200677" userId="2d5f3d4d-8466-4aa1-ac8a-1cb60ed86c20" providerId="ADAL" clId="{F36EC7D7-806C-D249-9311-AD56BBBF4232}" dt="2023-06-18T22:17:56.940" v="2785"/>
          <ac:inkMkLst>
            <pc:docMk/>
            <pc:sldMk cId="0" sldId="342"/>
            <ac:inkMk id="15" creationId="{C4AEA972-461C-CB49-AC1A-E512FD6D146A}"/>
          </ac:inkMkLst>
        </pc:inkChg>
        <pc:inkChg chg="add del">
          <ac:chgData name="شادن القحطاني ID 443200677" userId="2d5f3d4d-8466-4aa1-ac8a-1cb60ed86c20" providerId="ADAL" clId="{F36EC7D7-806C-D249-9311-AD56BBBF4232}" dt="2023-06-18T22:17:56.940" v="2785"/>
          <ac:inkMkLst>
            <pc:docMk/>
            <pc:sldMk cId="0" sldId="342"/>
            <ac:inkMk id="16" creationId="{2F595C82-763C-9BF1-3858-DB36A5E0D3F7}"/>
          </ac:inkMkLst>
        </pc:inkChg>
        <pc:inkChg chg="add reco">
          <ac:chgData name="شادن القحطاني ID 443200677" userId="2d5f3d4d-8466-4aa1-ac8a-1cb60ed86c20" providerId="ADAL" clId="{F36EC7D7-806C-D249-9311-AD56BBBF4232}" dt="2023-06-18T22:17:56.940" v="2785"/>
          <ac:inkMkLst>
            <pc:docMk/>
            <pc:sldMk cId="0" sldId="342"/>
            <ac:inkMk id="17" creationId="{F55E1629-E395-FB61-32BF-B9290B61CB4B}"/>
          </ac:inkMkLst>
        </pc:inkChg>
        <pc:inkChg chg="add del">
          <ac:chgData name="شادن القحطاني ID 443200677" userId="2d5f3d4d-8466-4aa1-ac8a-1cb60ed86c20" providerId="ADAL" clId="{F36EC7D7-806C-D249-9311-AD56BBBF4232}" dt="2023-06-18T22:18:13.551" v="2789"/>
          <ac:inkMkLst>
            <pc:docMk/>
            <pc:sldMk cId="0" sldId="342"/>
            <ac:inkMk id="18" creationId="{4FF9BA74-670D-55C6-939C-9FCA8410CBC9}"/>
          </ac:inkMkLst>
        </pc:inkChg>
        <pc:inkChg chg="add del">
          <ac:chgData name="شادن القحطاني ID 443200677" userId="2d5f3d4d-8466-4aa1-ac8a-1cb60ed86c20" providerId="ADAL" clId="{F36EC7D7-806C-D249-9311-AD56BBBF4232}" dt="2023-06-18T22:18:13.551" v="2789"/>
          <ac:inkMkLst>
            <pc:docMk/>
            <pc:sldMk cId="0" sldId="342"/>
            <ac:inkMk id="19" creationId="{1D360641-C63F-A5B3-D6A9-39DB7F376C74}"/>
          </ac:inkMkLst>
        </pc:inkChg>
        <pc:inkChg chg="add del">
          <ac:chgData name="شادن القحطاني ID 443200677" userId="2d5f3d4d-8466-4aa1-ac8a-1cb60ed86c20" providerId="ADAL" clId="{F36EC7D7-806C-D249-9311-AD56BBBF4232}" dt="2023-06-18T22:18:13.551" v="2789"/>
          <ac:inkMkLst>
            <pc:docMk/>
            <pc:sldMk cId="0" sldId="342"/>
            <ac:inkMk id="20" creationId="{6B2DE773-CB7C-D967-C663-AD098AA4D6FF}"/>
          </ac:inkMkLst>
        </pc:inkChg>
        <pc:inkChg chg="add reco">
          <ac:chgData name="شادن القحطاني ID 443200677" userId="2d5f3d4d-8466-4aa1-ac8a-1cb60ed86c20" providerId="ADAL" clId="{F36EC7D7-806C-D249-9311-AD56BBBF4232}" dt="2023-06-18T22:18:13.551" v="2789"/>
          <ac:inkMkLst>
            <pc:docMk/>
            <pc:sldMk cId="0" sldId="342"/>
            <ac:inkMk id="21" creationId="{5BBBFA8D-4B98-732D-967A-CCA1D650BD61}"/>
          </ac:inkMkLst>
        </pc:inkChg>
        <pc:inkChg chg="add del">
          <ac:chgData name="شادن القحطاني ID 443200677" userId="2d5f3d4d-8466-4aa1-ac8a-1cb60ed86c20" providerId="ADAL" clId="{F36EC7D7-806C-D249-9311-AD56BBBF4232}" dt="2023-06-18T22:18:18.873" v="2798"/>
          <ac:inkMkLst>
            <pc:docMk/>
            <pc:sldMk cId="0" sldId="342"/>
            <ac:inkMk id="22" creationId="{DB8ABFA5-D4B9-DE96-506F-EA681C7B833F}"/>
          </ac:inkMkLst>
        </pc:inkChg>
        <pc:inkChg chg="add del">
          <ac:chgData name="شادن القحطاني ID 443200677" userId="2d5f3d4d-8466-4aa1-ac8a-1cb60ed86c20" providerId="ADAL" clId="{F36EC7D7-806C-D249-9311-AD56BBBF4232}" dt="2023-06-18T22:18:18.873" v="2798"/>
          <ac:inkMkLst>
            <pc:docMk/>
            <pc:sldMk cId="0" sldId="342"/>
            <ac:inkMk id="23" creationId="{8E3DA4D0-A575-DC76-23D6-E9C4C8DAC6C0}"/>
          </ac:inkMkLst>
        </pc:inkChg>
        <pc:inkChg chg="add del">
          <ac:chgData name="شادن القحطاني ID 443200677" userId="2d5f3d4d-8466-4aa1-ac8a-1cb60ed86c20" providerId="ADAL" clId="{F36EC7D7-806C-D249-9311-AD56BBBF4232}" dt="2023-06-18T22:18:18.873" v="2798"/>
          <ac:inkMkLst>
            <pc:docMk/>
            <pc:sldMk cId="0" sldId="342"/>
            <ac:inkMk id="24" creationId="{E67E4B2C-0210-0D9B-3DD8-95BE6BC9FEF4}"/>
          </ac:inkMkLst>
        </pc:inkChg>
        <pc:inkChg chg="add del">
          <ac:chgData name="شادن القحطاني ID 443200677" userId="2d5f3d4d-8466-4aa1-ac8a-1cb60ed86c20" providerId="ADAL" clId="{F36EC7D7-806C-D249-9311-AD56BBBF4232}" dt="2023-06-18T22:18:18.873" v="2798"/>
          <ac:inkMkLst>
            <pc:docMk/>
            <pc:sldMk cId="0" sldId="342"/>
            <ac:inkMk id="25" creationId="{7F902138-13F2-F3EA-E95D-904432EE82B5}"/>
          </ac:inkMkLst>
        </pc:inkChg>
        <pc:inkChg chg="add del">
          <ac:chgData name="شادن القحطاني ID 443200677" userId="2d5f3d4d-8466-4aa1-ac8a-1cb60ed86c20" providerId="ADAL" clId="{F36EC7D7-806C-D249-9311-AD56BBBF4232}" dt="2023-06-18T22:18:18.873" v="2798"/>
          <ac:inkMkLst>
            <pc:docMk/>
            <pc:sldMk cId="0" sldId="342"/>
            <ac:inkMk id="26" creationId="{C8585671-5225-E114-8246-BA5E38EC808E}"/>
          </ac:inkMkLst>
        </pc:inkChg>
        <pc:inkChg chg="add del">
          <ac:chgData name="شادن القحطاني ID 443200677" userId="2d5f3d4d-8466-4aa1-ac8a-1cb60ed86c20" providerId="ADAL" clId="{F36EC7D7-806C-D249-9311-AD56BBBF4232}" dt="2023-06-18T22:18:18.873" v="2798"/>
          <ac:inkMkLst>
            <pc:docMk/>
            <pc:sldMk cId="0" sldId="342"/>
            <ac:inkMk id="27" creationId="{ECB763FA-EF9D-6878-A895-BB79C8F772E8}"/>
          </ac:inkMkLst>
        </pc:inkChg>
        <pc:inkChg chg="add del">
          <ac:chgData name="شادن القحطاني ID 443200677" userId="2d5f3d4d-8466-4aa1-ac8a-1cb60ed86c20" providerId="ADAL" clId="{F36EC7D7-806C-D249-9311-AD56BBBF4232}" dt="2023-06-18T22:18:18.873" v="2798"/>
          <ac:inkMkLst>
            <pc:docMk/>
            <pc:sldMk cId="0" sldId="342"/>
            <ac:inkMk id="28" creationId="{2B9AEAA4-E534-7566-ED9C-A5E0EBA6D63C}"/>
          </ac:inkMkLst>
        </pc:inkChg>
        <pc:inkChg chg="add del">
          <ac:chgData name="شادن القحطاني ID 443200677" userId="2d5f3d4d-8466-4aa1-ac8a-1cb60ed86c20" providerId="ADAL" clId="{F36EC7D7-806C-D249-9311-AD56BBBF4232}" dt="2023-06-18T22:18:18.873" v="2798"/>
          <ac:inkMkLst>
            <pc:docMk/>
            <pc:sldMk cId="0" sldId="342"/>
            <ac:inkMk id="29" creationId="{6B3CCBF5-54A3-9913-8643-AC64C188AD65}"/>
          </ac:inkMkLst>
        </pc:inkChg>
        <pc:inkChg chg="add reco">
          <ac:chgData name="شادن القحطاني ID 443200677" userId="2d5f3d4d-8466-4aa1-ac8a-1cb60ed86c20" providerId="ADAL" clId="{F36EC7D7-806C-D249-9311-AD56BBBF4232}" dt="2023-06-18T22:18:18.873" v="2798"/>
          <ac:inkMkLst>
            <pc:docMk/>
            <pc:sldMk cId="0" sldId="342"/>
            <ac:inkMk id="30" creationId="{F746AD58-0239-716A-99E8-54D0352E0EA0}"/>
          </ac:inkMkLst>
        </pc:inkChg>
        <pc:inkChg chg="add del">
          <ac:chgData name="شادن القحطاني ID 443200677" userId="2d5f3d4d-8466-4aa1-ac8a-1cb60ed86c20" providerId="ADAL" clId="{F36EC7D7-806C-D249-9311-AD56BBBF4232}" dt="2023-06-18T22:18:27.451" v="2806"/>
          <ac:inkMkLst>
            <pc:docMk/>
            <pc:sldMk cId="0" sldId="342"/>
            <ac:inkMk id="31" creationId="{DC94008B-BCFE-1FB1-6D13-CB848A0FBB47}"/>
          </ac:inkMkLst>
        </pc:inkChg>
        <pc:inkChg chg="add del">
          <ac:chgData name="شادن القحطاني ID 443200677" userId="2d5f3d4d-8466-4aa1-ac8a-1cb60ed86c20" providerId="ADAL" clId="{F36EC7D7-806C-D249-9311-AD56BBBF4232}" dt="2023-06-18T22:18:27.451" v="2806"/>
          <ac:inkMkLst>
            <pc:docMk/>
            <pc:sldMk cId="0" sldId="342"/>
            <ac:inkMk id="32" creationId="{360C4F0C-29D1-9A8F-1E36-EE0C67BFFE0A}"/>
          </ac:inkMkLst>
        </pc:inkChg>
        <pc:inkChg chg="add del">
          <ac:chgData name="شادن القحطاني ID 443200677" userId="2d5f3d4d-8466-4aa1-ac8a-1cb60ed86c20" providerId="ADAL" clId="{F36EC7D7-806C-D249-9311-AD56BBBF4232}" dt="2023-06-18T22:18:27.451" v="2806"/>
          <ac:inkMkLst>
            <pc:docMk/>
            <pc:sldMk cId="0" sldId="342"/>
            <ac:inkMk id="33" creationId="{D7614E64-88A8-0AF1-F99C-6087A4959A61}"/>
          </ac:inkMkLst>
        </pc:inkChg>
        <pc:inkChg chg="add del">
          <ac:chgData name="شادن القحطاني ID 443200677" userId="2d5f3d4d-8466-4aa1-ac8a-1cb60ed86c20" providerId="ADAL" clId="{F36EC7D7-806C-D249-9311-AD56BBBF4232}" dt="2023-06-18T22:18:27.451" v="2806"/>
          <ac:inkMkLst>
            <pc:docMk/>
            <pc:sldMk cId="0" sldId="342"/>
            <ac:inkMk id="34" creationId="{0C04CC3E-9B6A-B5CE-4D01-B2CCBAAF2355}"/>
          </ac:inkMkLst>
        </pc:inkChg>
        <pc:inkChg chg="add del">
          <ac:chgData name="شادن القحطاني ID 443200677" userId="2d5f3d4d-8466-4aa1-ac8a-1cb60ed86c20" providerId="ADAL" clId="{F36EC7D7-806C-D249-9311-AD56BBBF4232}" dt="2023-06-18T22:18:27.451" v="2806"/>
          <ac:inkMkLst>
            <pc:docMk/>
            <pc:sldMk cId="0" sldId="342"/>
            <ac:inkMk id="35" creationId="{B6DFDC6F-BF5E-102D-291B-AA64611CE03D}"/>
          </ac:inkMkLst>
        </pc:inkChg>
        <pc:inkChg chg="add del">
          <ac:chgData name="شادن القحطاني ID 443200677" userId="2d5f3d4d-8466-4aa1-ac8a-1cb60ed86c20" providerId="ADAL" clId="{F36EC7D7-806C-D249-9311-AD56BBBF4232}" dt="2023-06-18T22:18:27.451" v="2806"/>
          <ac:inkMkLst>
            <pc:docMk/>
            <pc:sldMk cId="0" sldId="342"/>
            <ac:inkMk id="36" creationId="{8954971E-69A1-DD7F-9773-C2284EBB0A4C}"/>
          </ac:inkMkLst>
        </pc:inkChg>
        <pc:inkChg chg="add del">
          <ac:chgData name="شادن القحطاني ID 443200677" userId="2d5f3d4d-8466-4aa1-ac8a-1cb60ed86c20" providerId="ADAL" clId="{F36EC7D7-806C-D249-9311-AD56BBBF4232}" dt="2023-06-18T22:18:27.451" v="2806"/>
          <ac:inkMkLst>
            <pc:docMk/>
            <pc:sldMk cId="0" sldId="342"/>
            <ac:inkMk id="37" creationId="{305B9E1C-1A0B-DD7A-46CB-959B2550E9DB}"/>
          </ac:inkMkLst>
        </pc:inkChg>
        <pc:inkChg chg="add reco">
          <ac:chgData name="شادن القحطاني ID 443200677" userId="2d5f3d4d-8466-4aa1-ac8a-1cb60ed86c20" providerId="ADAL" clId="{F36EC7D7-806C-D249-9311-AD56BBBF4232}" dt="2023-06-18T22:18:27.451" v="2806"/>
          <ac:inkMkLst>
            <pc:docMk/>
            <pc:sldMk cId="0" sldId="342"/>
            <ac:inkMk id="38" creationId="{5DC63FB2-4A59-4690-BAFC-71DA8DB86994}"/>
          </ac:inkMkLst>
        </pc:inkChg>
        <pc:inkChg chg="add">
          <ac:chgData name="شادن القحطاني ID 443200677" userId="2d5f3d4d-8466-4aa1-ac8a-1cb60ed86c20" providerId="ADAL" clId="{F36EC7D7-806C-D249-9311-AD56BBBF4232}" dt="2023-06-18T22:18:33.696" v="2807"/>
          <ac:inkMkLst>
            <pc:docMk/>
            <pc:sldMk cId="0" sldId="342"/>
            <ac:inkMk id="39" creationId="{B075D482-BE58-ED16-9BEC-6E72157A332D}"/>
          </ac:inkMkLst>
        </pc:inkChg>
        <pc:inkChg chg="add del">
          <ac:chgData name="شادن القحطاني ID 443200677" userId="2d5f3d4d-8466-4aa1-ac8a-1cb60ed86c20" providerId="ADAL" clId="{F36EC7D7-806C-D249-9311-AD56BBBF4232}" dt="2023-06-18T22:18:36.517" v="2812"/>
          <ac:inkMkLst>
            <pc:docMk/>
            <pc:sldMk cId="0" sldId="342"/>
            <ac:inkMk id="40" creationId="{4880D0CC-00DE-ABA7-990F-7E82D5954486}"/>
          </ac:inkMkLst>
        </pc:inkChg>
        <pc:inkChg chg="add del">
          <ac:chgData name="شادن القحطاني ID 443200677" userId="2d5f3d4d-8466-4aa1-ac8a-1cb60ed86c20" providerId="ADAL" clId="{F36EC7D7-806C-D249-9311-AD56BBBF4232}" dt="2023-06-18T22:18:36.517" v="2812"/>
          <ac:inkMkLst>
            <pc:docMk/>
            <pc:sldMk cId="0" sldId="342"/>
            <ac:inkMk id="41" creationId="{16850282-9AF9-E44B-A045-DA7FFEE2ECE4}"/>
          </ac:inkMkLst>
        </pc:inkChg>
        <pc:inkChg chg="add del">
          <ac:chgData name="شادن القحطاني ID 443200677" userId="2d5f3d4d-8466-4aa1-ac8a-1cb60ed86c20" providerId="ADAL" clId="{F36EC7D7-806C-D249-9311-AD56BBBF4232}" dt="2023-06-18T22:18:36.517" v="2812"/>
          <ac:inkMkLst>
            <pc:docMk/>
            <pc:sldMk cId="0" sldId="342"/>
            <ac:inkMk id="42" creationId="{1C1C4BD6-73B0-72FB-F8D3-D910C6C9D508}"/>
          </ac:inkMkLst>
        </pc:inkChg>
        <pc:inkChg chg="add del">
          <ac:chgData name="شادن القحطاني ID 443200677" userId="2d5f3d4d-8466-4aa1-ac8a-1cb60ed86c20" providerId="ADAL" clId="{F36EC7D7-806C-D249-9311-AD56BBBF4232}" dt="2023-06-18T22:18:36.517" v="2812"/>
          <ac:inkMkLst>
            <pc:docMk/>
            <pc:sldMk cId="0" sldId="342"/>
            <ac:inkMk id="43" creationId="{7126B914-DD7E-AD44-DFEC-2BF2FD1F9126}"/>
          </ac:inkMkLst>
        </pc:inkChg>
        <pc:inkChg chg="add reco">
          <ac:chgData name="شادن القحطاني ID 443200677" userId="2d5f3d4d-8466-4aa1-ac8a-1cb60ed86c20" providerId="ADAL" clId="{F36EC7D7-806C-D249-9311-AD56BBBF4232}" dt="2023-06-18T22:18:36.517" v="2812"/>
          <ac:inkMkLst>
            <pc:docMk/>
            <pc:sldMk cId="0" sldId="342"/>
            <ac:inkMk id="44" creationId="{99B59FCB-2C2A-5595-F228-75F2C087DF39}"/>
          </ac:inkMkLst>
        </pc:inkChg>
        <pc:inkChg chg="add del">
          <ac:chgData name="شادن القحطاني ID 443200677" userId="2d5f3d4d-8466-4aa1-ac8a-1cb60ed86c20" providerId="ADAL" clId="{F36EC7D7-806C-D249-9311-AD56BBBF4232}" dt="2023-06-18T22:18:41.300" v="2822"/>
          <ac:inkMkLst>
            <pc:docMk/>
            <pc:sldMk cId="0" sldId="342"/>
            <ac:inkMk id="45" creationId="{BDA4F4BD-8FB5-3D93-32E6-B351DD294F19}"/>
          </ac:inkMkLst>
        </pc:inkChg>
        <pc:inkChg chg="add del">
          <ac:chgData name="شادن القحطاني ID 443200677" userId="2d5f3d4d-8466-4aa1-ac8a-1cb60ed86c20" providerId="ADAL" clId="{F36EC7D7-806C-D249-9311-AD56BBBF4232}" dt="2023-06-18T22:18:41.300" v="2822"/>
          <ac:inkMkLst>
            <pc:docMk/>
            <pc:sldMk cId="0" sldId="342"/>
            <ac:inkMk id="46" creationId="{C542ACFE-9902-1826-B1C9-40CFB81DBD90}"/>
          </ac:inkMkLst>
        </pc:inkChg>
        <pc:inkChg chg="add del">
          <ac:chgData name="شادن القحطاني ID 443200677" userId="2d5f3d4d-8466-4aa1-ac8a-1cb60ed86c20" providerId="ADAL" clId="{F36EC7D7-806C-D249-9311-AD56BBBF4232}" dt="2023-06-18T22:18:41.300" v="2822"/>
          <ac:inkMkLst>
            <pc:docMk/>
            <pc:sldMk cId="0" sldId="342"/>
            <ac:inkMk id="47" creationId="{EEEF40CB-8E8C-BF19-F19A-CB560FBDD11E}"/>
          </ac:inkMkLst>
        </pc:inkChg>
        <pc:inkChg chg="add del">
          <ac:chgData name="شادن القحطاني ID 443200677" userId="2d5f3d4d-8466-4aa1-ac8a-1cb60ed86c20" providerId="ADAL" clId="{F36EC7D7-806C-D249-9311-AD56BBBF4232}" dt="2023-06-18T22:18:41.300" v="2822"/>
          <ac:inkMkLst>
            <pc:docMk/>
            <pc:sldMk cId="0" sldId="342"/>
            <ac:inkMk id="48" creationId="{9CD91B08-E21C-FC63-E129-BE2B42D57D17}"/>
          </ac:inkMkLst>
        </pc:inkChg>
        <pc:inkChg chg="add del">
          <ac:chgData name="شادن القحطاني ID 443200677" userId="2d5f3d4d-8466-4aa1-ac8a-1cb60ed86c20" providerId="ADAL" clId="{F36EC7D7-806C-D249-9311-AD56BBBF4232}" dt="2023-06-18T22:18:41.300" v="2822"/>
          <ac:inkMkLst>
            <pc:docMk/>
            <pc:sldMk cId="0" sldId="342"/>
            <ac:inkMk id="49" creationId="{6B38750C-D265-B3DE-1B07-FFC9FC497E50}"/>
          </ac:inkMkLst>
        </pc:inkChg>
        <pc:inkChg chg="add del">
          <ac:chgData name="شادن القحطاني ID 443200677" userId="2d5f3d4d-8466-4aa1-ac8a-1cb60ed86c20" providerId="ADAL" clId="{F36EC7D7-806C-D249-9311-AD56BBBF4232}" dt="2023-06-18T22:18:41.300" v="2822"/>
          <ac:inkMkLst>
            <pc:docMk/>
            <pc:sldMk cId="0" sldId="342"/>
            <ac:inkMk id="50" creationId="{11ACBEA6-BAF8-BF1F-21C1-19B699F2FF50}"/>
          </ac:inkMkLst>
        </pc:inkChg>
        <pc:inkChg chg="add del">
          <ac:chgData name="شادن القحطاني ID 443200677" userId="2d5f3d4d-8466-4aa1-ac8a-1cb60ed86c20" providerId="ADAL" clId="{F36EC7D7-806C-D249-9311-AD56BBBF4232}" dt="2023-06-18T22:18:41.300" v="2822"/>
          <ac:inkMkLst>
            <pc:docMk/>
            <pc:sldMk cId="0" sldId="342"/>
            <ac:inkMk id="51" creationId="{B619E938-5E35-2055-522C-48B5E6F95764}"/>
          </ac:inkMkLst>
        </pc:inkChg>
        <pc:inkChg chg="add del">
          <ac:chgData name="شادن القحطاني ID 443200677" userId="2d5f3d4d-8466-4aa1-ac8a-1cb60ed86c20" providerId="ADAL" clId="{F36EC7D7-806C-D249-9311-AD56BBBF4232}" dt="2023-06-18T22:18:41.300" v="2822"/>
          <ac:inkMkLst>
            <pc:docMk/>
            <pc:sldMk cId="0" sldId="342"/>
            <ac:inkMk id="52" creationId="{0A48F331-681D-BCDE-6E22-E893F33AE3CE}"/>
          </ac:inkMkLst>
        </pc:inkChg>
        <pc:inkChg chg="add del">
          <ac:chgData name="شادن القحطاني ID 443200677" userId="2d5f3d4d-8466-4aa1-ac8a-1cb60ed86c20" providerId="ADAL" clId="{F36EC7D7-806C-D249-9311-AD56BBBF4232}" dt="2023-06-18T22:18:41.300" v="2822"/>
          <ac:inkMkLst>
            <pc:docMk/>
            <pc:sldMk cId="0" sldId="342"/>
            <ac:inkMk id="53" creationId="{5BEAED5C-4E16-26A9-D87E-B178C86753A2}"/>
          </ac:inkMkLst>
        </pc:inkChg>
        <pc:inkChg chg="add reco">
          <ac:chgData name="شادن القحطاني ID 443200677" userId="2d5f3d4d-8466-4aa1-ac8a-1cb60ed86c20" providerId="ADAL" clId="{F36EC7D7-806C-D249-9311-AD56BBBF4232}" dt="2023-06-18T22:18:41.300" v="2822"/>
          <ac:inkMkLst>
            <pc:docMk/>
            <pc:sldMk cId="0" sldId="342"/>
            <ac:inkMk id="54" creationId="{B85ABF19-9710-CCC1-EF8D-0313A98BA2B2}"/>
          </ac:inkMkLst>
        </pc:inkChg>
        <pc:inkChg chg="add del">
          <ac:chgData name="شادن القحطاني ID 443200677" userId="2d5f3d4d-8466-4aa1-ac8a-1cb60ed86c20" providerId="ADAL" clId="{F36EC7D7-806C-D249-9311-AD56BBBF4232}" dt="2023-06-18T22:18:48.465" v="2834"/>
          <ac:inkMkLst>
            <pc:docMk/>
            <pc:sldMk cId="0" sldId="342"/>
            <ac:inkMk id="55" creationId="{42EBB732-48E3-42F9-CCFF-C35D972AD025}"/>
          </ac:inkMkLst>
        </pc:inkChg>
        <pc:inkChg chg="add del">
          <ac:chgData name="شادن القحطاني ID 443200677" userId="2d5f3d4d-8466-4aa1-ac8a-1cb60ed86c20" providerId="ADAL" clId="{F36EC7D7-806C-D249-9311-AD56BBBF4232}" dt="2023-06-18T22:18:48.465" v="2834"/>
          <ac:inkMkLst>
            <pc:docMk/>
            <pc:sldMk cId="0" sldId="342"/>
            <ac:inkMk id="56" creationId="{1EE31C5E-DD35-24B9-B2AF-BF6BD32E2A80}"/>
          </ac:inkMkLst>
        </pc:inkChg>
        <pc:inkChg chg="add del">
          <ac:chgData name="شادن القحطاني ID 443200677" userId="2d5f3d4d-8466-4aa1-ac8a-1cb60ed86c20" providerId="ADAL" clId="{F36EC7D7-806C-D249-9311-AD56BBBF4232}" dt="2023-06-18T22:18:48.465" v="2834"/>
          <ac:inkMkLst>
            <pc:docMk/>
            <pc:sldMk cId="0" sldId="342"/>
            <ac:inkMk id="57" creationId="{9B1405E5-F76C-68CD-ED9F-ADCD941D8A88}"/>
          </ac:inkMkLst>
        </pc:inkChg>
        <pc:inkChg chg="add del">
          <ac:chgData name="شادن القحطاني ID 443200677" userId="2d5f3d4d-8466-4aa1-ac8a-1cb60ed86c20" providerId="ADAL" clId="{F36EC7D7-806C-D249-9311-AD56BBBF4232}" dt="2023-06-18T22:18:48.465" v="2834"/>
          <ac:inkMkLst>
            <pc:docMk/>
            <pc:sldMk cId="0" sldId="342"/>
            <ac:inkMk id="58" creationId="{6CE5D5A3-AE6F-E0B1-0845-3D1E46E81EFC}"/>
          </ac:inkMkLst>
        </pc:inkChg>
        <pc:inkChg chg="add del">
          <ac:chgData name="شادن القحطاني ID 443200677" userId="2d5f3d4d-8466-4aa1-ac8a-1cb60ed86c20" providerId="ADAL" clId="{F36EC7D7-806C-D249-9311-AD56BBBF4232}" dt="2023-06-18T22:18:48.465" v="2834"/>
          <ac:inkMkLst>
            <pc:docMk/>
            <pc:sldMk cId="0" sldId="342"/>
            <ac:inkMk id="59" creationId="{F15E63EE-3293-701C-EC5D-A18D4A7416D6}"/>
          </ac:inkMkLst>
        </pc:inkChg>
        <pc:inkChg chg="add del">
          <ac:chgData name="شادن القحطاني ID 443200677" userId="2d5f3d4d-8466-4aa1-ac8a-1cb60ed86c20" providerId="ADAL" clId="{F36EC7D7-806C-D249-9311-AD56BBBF4232}" dt="2023-06-18T22:18:48.465" v="2834"/>
          <ac:inkMkLst>
            <pc:docMk/>
            <pc:sldMk cId="0" sldId="342"/>
            <ac:inkMk id="60" creationId="{C4008BA2-F19C-35C7-90F6-C32CCE3B9BBE}"/>
          </ac:inkMkLst>
        </pc:inkChg>
        <pc:inkChg chg="add del">
          <ac:chgData name="شادن القحطاني ID 443200677" userId="2d5f3d4d-8466-4aa1-ac8a-1cb60ed86c20" providerId="ADAL" clId="{F36EC7D7-806C-D249-9311-AD56BBBF4232}" dt="2023-06-18T22:18:48.465" v="2834"/>
          <ac:inkMkLst>
            <pc:docMk/>
            <pc:sldMk cId="0" sldId="342"/>
            <ac:inkMk id="61" creationId="{B5729DD9-9C62-6DAA-7571-17FCB489909B}"/>
          </ac:inkMkLst>
        </pc:inkChg>
        <pc:inkChg chg="add del">
          <ac:chgData name="شادن القحطاني ID 443200677" userId="2d5f3d4d-8466-4aa1-ac8a-1cb60ed86c20" providerId="ADAL" clId="{F36EC7D7-806C-D249-9311-AD56BBBF4232}" dt="2023-06-18T22:18:48.465" v="2834"/>
          <ac:inkMkLst>
            <pc:docMk/>
            <pc:sldMk cId="0" sldId="342"/>
            <ac:inkMk id="62" creationId="{51653322-BAA0-1181-04E1-C18358A7CACB}"/>
          </ac:inkMkLst>
        </pc:inkChg>
        <pc:inkChg chg="add del">
          <ac:chgData name="شادن القحطاني ID 443200677" userId="2d5f3d4d-8466-4aa1-ac8a-1cb60ed86c20" providerId="ADAL" clId="{F36EC7D7-806C-D249-9311-AD56BBBF4232}" dt="2023-06-18T22:18:48.465" v="2834"/>
          <ac:inkMkLst>
            <pc:docMk/>
            <pc:sldMk cId="0" sldId="342"/>
            <ac:inkMk id="63" creationId="{F0E28123-F1AA-8F75-6F1E-F42436BB48CE}"/>
          </ac:inkMkLst>
        </pc:inkChg>
        <pc:inkChg chg="add del">
          <ac:chgData name="شادن القحطاني ID 443200677" userId="2d5f3d4d-8466-4aa1-ac8a-1cb60ed86c20" providerId="ADAL" clId="{F36EC7D7-806C-D249-9311-AD56BBBF4232}" dt="2023-06-18T22:18:48.465" v="2834"/>
          <ac:inkMkLst>
            <pc:docMk/>
            <pc:sldMk cId="0" sldId="342"/>
            <ac:inkMk id="83968" creationId="{26E6A5AE-FABB-180D-DF22-9A170132049F}"/>
          </ac:inkMkLst>
        </pc:inkChg>
        <pc:inkChg chg="add del">
          <ac:chgData name="شادن القحطاني ID 443200677" userId="2d5f3d4d-8466-4aa1-ac8a-1cb60ed86c20" providerId="ADAL" clId="{F36EC7D7-806C-D249-9311-AD56BBBF4232}" dt="2023-06-18T22:18:48.465" v="2834"/>
          <ac:inkMkLst>
            <pc:docMk/>
            <pc:sldMk cId="0" sldId="342"/>
            <ac:inkMk id="83969" creationId="{B43A1CB3-11C7-30D1-0FF2-59DAFB35F74D}"/>
          </ac:inkMkLst>
        </pc:inkChg>
        <pc:inkChg chg="add reco">
          <ac:chgData name="شادن القحطاني ID 443200677" userId="2d5f3d4d-8466-4aa1-ac8a-1cb60ed86c20" providerId="ADAL" clId="{F36EC7D7-806C-D249-9311-AD56BBBF4232}" dt="2023-06-18T22:18:48.465" v="2834"/>
          <ac:inkMkLst>
            <pc:docMk/>
            <pc:sldMk cId="0" sldId="342"/>
            <ac:inkMk id="83970" creationId="{B61B7830-B485-ACDE-4835-366B213686E9}"/>
          </ac:inkMkLst>
        </pc:inkChg>
        <pc:inkChg chg="add del">
          <ac:chgData name="شادن القحطاني ID 443200677" userId="2d5f3d4d-8466-4aa1-ac8a-1cb60ed86c20" providerId="ADAL" clId="{F36EC7D7-806C-D249-9311-AD56BBBF4232}" dt="2023-06-18T22:19:01.207" v="2840"/>
          <ac:inkMkLst>
            <pc:docMk/>
            <pc:sldMk cId="0" sldId="342"/>
            <ac:inkMk id="83971" creationId="{FD284BAC-B33A-A436-8904-6C3DE7EE905F}"/>
          </ac:inkMkLst>
        </pc:inkChg>
        <pc:inkChg chg="add del">
          <ac:chgData name="شادن القحطاني ID 443200677" userId="2d5f3d4d-8466-4aa1-ac8a-1cb60ed86c20" providerId="ADAL" clId="{F36EC7D7-806C-D249-9311-AD56BBBF4232}" dt="2023-06-18T22:19:01.207" v="2840"/>
          <ac:inkMkLst>
            <pc:docMk/>
            <pc:sldMk cId="0" sldId="342"/>
            <ac:inkMk id="83972" creationId="{FC81A56F-6A69-AB3D-84D0-C783568D7063}"/>
          </ac:inkMkLst>
        </pc:inkChg>
        <pc:inkChg chg="add del">
          <ac:chgData name="شادن القحطاني ID 443200677" userId="2d5f3d4d-8466-4aa1-ac8a-1cb60ed86c20" providerId="ADAL" clId="{F36EC7D7-806C-D249-9311-AD56BBBF4232}" dt="2023-06-18T22:19:01.207" v="2840"/>
          <ac:inkMkLst>
            <pc:docMk/>
            <pc:sldMk cId="0" sldId="342"/>
            <ac:inkMk id="83973" creationId="{D86FDC7B-FF60-991C-5053-F2A5C4482154}"/>
          </ac:inkMkLst>
        </pc:inkChg>
        <pc:inkChg chg="add del">
          <ac:chgData name="شادن القحطاني ID 443200677" userId="2d5f3d4d-8466-4aa1-ac8a-1cb60ed86c20" providerId="ADAL" clId="{F36EC7D7-806C-D249-9311-AD56BBBF4232}" dt="2023-06-18T22:19:01.207" v="2840"/>
          <ac:inkMkLst>
            <pc:docMk/>
            <pc:sldMk cId="0" sldId="342"/>
            <ac:inkMk id="83974" creationId="{BC81F32E-4E16-9B84-773C-83DDC8ACB0FE}"/>
          </ac:inkMkLst>
        </pc:inkChg>
        <pc:inkChg chg="add del">
          <ac:chgData name="شادن القحطاني ID 443200677" userId="2d5f3d4d-8466-4aa1-ac8a-1cb60ed86c20" providerId="ADAL" clId="{F36EC7D7-806C-D249-9311-AD56BBBF4232}" dt="2023-06-18T22:19:01.207" v="2840"/>
          <ac:inkMkLst>
            <pc:docMk/>
            <pc:sldMk cId="0" sldId="342"/>
            <ac:inkMk id="83975" creationId="{75AD3154-249C-84FD-BAD1-6DA723E4AF06}"/>
          </ac:inkMkLst>
        </pc:inkChg>
        <pc:inkChg chg="add reco">
          <ac:chgData name="شادن القحطاني ID 443200677" userId="2d5f3d4d-8466-4aa1-ac8a-1cb60ed86c20" providerId="ADAL" clId="{F36EC7D7-806C-D249-9311-AD56BBBF4232}" dt="2023-06-18T22:19:01.207" v="2840"/>
          <ac:inkMkLst>
            <pc:docMk/>
            <pc:sldMk cId="0" sldId="342"/>
            <ac:inkMk id="83978" creationId="{F0C4C403-A764-0B97-6346-7331B3FB2856}"/>
          </ac:inkMkLst>
        </pc:inkChg>
        <pc:inkChg chg="add del">
          <ac:chgData name="شادن القحطاني ID 443200677" userId="2d5f3d4d-8466-4aa1-ac8a-1cb60ed86c20" providerId="ADAL" clId="{F36EC7D7-806C-D249-9311-AD56BBBF4232}" dt="2023-06-18T22:19:10.151" v="2854"/>
          <ac:inkMkLst>
            <pc:docMk/>
            <pc:sldMk cId="0" sldId="342"/>
            <ac:inkMk id="83979" creationId="{82068139-2A08-30EC-8FF0-1CFBE8670A63}"/>
          </ac:inkMkLst>
        </pc:inkChg>
        <pc:inkChg chg="add del">
          <ac:chgData name="شادن القحطاني ID 443200677" userId="2d5f3d4d-8466-4aa1-ac8a-1cb60ed86c20" providerId="ADAL" clId="{F36EC7D7-806C-D249-9311-AD56BBBF4232}" dt="2023-06-18T22:19:10.151" v="2854"/>
          <ac:inkMkLst>
            <pc:docMk/>
            <pc:sldMk cId="0" sldId="342"/>
            <ac:inkMk id="83980" creationId="{5008B28B-7740-AC19-355B-806B48F18950}"/>
          </ac:inkMkLst>
        </pc:inkChg>
        <pc:inkChg chg="add del">
          <ac:chgData name="شادن القحطاني ID 443200677" userId="2d5f3d4d-8466-4aa1-ac8a-1cb60ed86c20" providerId="ADAL" clId="{F36EC7D7-806C-D249-9311-AD56BBBF4232}" dt="2023-06-18T22:19:10.151" v="2854"/>
          <ac:inkMkLst>
            <pc:docMk/>
            <pc:sldMk cId="0" sldId="342"/>
            <ac:inkMk id="83981" creationId="{1BCDFD7D-BB68-3867-9587-646808C01F6B}"/>
          </ac:inkMkLst>
        </pc:inkChg>
        <pc:inkChg chg="add del">
          <ac:chgData name="شادن القحطاني ID 443200677" userId="2d5f3d4d-8466-4aa1-ac8a-1cb60ed86c20" providerId="ADAL" clId="{F36EC7D7-806C-D249-9311-AD56BBBF4232}" dt="2023-06-18T22:19:10.151" v="2854"/>
          <ac:inkMkLst>
            <pc:docMk/>
            <pc:sldMk cId="0" sldId="342"/>
            <ac:inkMk id="83982" creationId="{E497C79E-4B2E-62BF-C2B1-0E5F1B790445}"/>
          </ac:inkMkLst>
        </pc:inkChg>
        <pc:inkChg chg="add del">
          <ac:chgData name="شادن القحطاني ID 443200677" userId="2d5f3d4d-8466-4aa1-ac8a-1cb60ed86c20" providerId="ADAL" clId="{F36EC7D7-806C-D249-9311-AD56BBBF4232}" dt="2023-06-18T22:19:10.151" v="2854"/>
          <ac:inkMkLst>
            <pc:docMk/>
            <pc:sldMk cId="0" sldId="342"/>
            <ac:inkMk id="83983" creationId="{80CD4241-A11D-4239-D059-02530F5E7833}"/>
          </ac:inkMkLst>
        </pc:inkChg>
        <pc:inkChg chg="add del">
          <ac:chgData name="شادن القحطاني ID 443200677" userId="2d5f3d4d-8466-4aa1-ac8a-1cb60ed86c20" providerId="ADAL" clId="{F36EC7D7-806C-D249-9311-AD56BBBF4232}" dt="2023-06-18T22:19:10.151" v="2854"/>
          <ac:inkMkLst>
            <pc:docMk/>
            <pc:sldMk cId="0" sldId="342"/>
            <ac:inkMk id="83984" creationId="{236C7CF2-213D-5CB9-D7FF-20BDB995506F}"/>
          </ac:inkMkLst>
        </pc:inkChg>
        <pc:inkChg chg="add del">
          <ac:chgData name="شادن القحطاني ID 443200677" userId="2d5f3d4d-8466-4aa1-ac8a-1cb60ed86c20" providerId="ADAL" clId="{F36EC7D7-806C-D249-9311-AD56BBBF4232}" dt="2023-06-18T22:19:10.151" v="2854"/>
          <ac:inkMkLst>
            <pc:docMk/>
            <pc:sldMk cId="0" sldId="342"/>
            <ac:inkMk id="83985" creationId="{89FCC670-C5E9-D78B-A524-A22703253521}"/>
          </ac:inkMkLst>
        </pc:inkChg>
        <pc:inkChg chg="add del">
          <ac:chgData name="شادن القحطاني ID 443200677" userId="2d5f3d4d-8466-4aa1-ac8a-1cb60ed86c20" providerId="ADAL" clId="{F36EC7D7-806C-D249-9311-AD56BBBF4232}" dt="2023-06-18T22:19:10.151" v="2854"/>
          <ac:inkMkLst>
            <pc:docMk/>
            <pc:sldMk cId="0" sldId="342"/>
            <ac:inkMk id="83986" creationId="{5C3E1558-7DC9-9744-E85D-7DD0496E8FDA}"/>
          </ac:inkMkLst>
        </pc:inkChg>
        <pc:inkChg chg="add del">
          <ac:chgData name="شادن القحطاني ID 443200677" userId="2d5f3d4d-8466-4aa1-ac8a-1cb60ed86c20" providerId="ADAL" clId="{F36EC7D7-806C-D249-9311-AD56BBBF4232}" dt="2023-06-18T22:19:10.151" v="2854"/>
          <ac:inkMkLst>
            <pc:docMk/>
            <pc:sldMk cId="0" sldId="342"/>
            <ac:inkMk id="83987" creationId="{674D2B59-93FD-D3C9-56C7-A70BB56B0C8A}"/>
          </ac:inkMkLst>
        </pc:inkChg>
        <pc:inkChg chg="add del">
          <ac:chgData name="شادن القحطاني ID 443200677" userId="2d5f3d4d-8466-4aa1-ac8a-1cb60ed86c20" providerId="ADAL" clId="{F36EC7D7-806C-D249-9311-AD56BBBF4232}" dt="2023-06-18T22:19:10.151" v="2854"/>
          <ac:inkMkLst>
            <pc:docMk/>
            <pc:sldMk cId="0" sldId="342"/>
            <ac:inkMk id="83988" creationId="{43E1D211-F607-2D81-6692-A48D8AA604DF}"/>
          </ac:inkMkLst>
        </pc:inkChg>
        <pc:inkChg chg="add del">
          <ac:chgData name="شادن القحطاني ID 443200677" userId="2d5f3d4d-8466-4aa1-ac8a-1cb60ed86c20" providerId="ADAL" clId="{F36EC7D7-806C-D249-9311-AD56BBBF4232}" dt="2023-06-18T22:19:10.151" v="2854"/>
          <ac:inkMkLst>
            <pc:docMk/>
            <pc:sldMk cId="0" sldId="342"/>
            <ac:inkMk id="83989" creationId="{23A9DB9D-21FE-C24B-1AB5-C19C16D6DCD6}"/>
          </ac:inkMkLst>
        </pc:inkChg>
        <pc:inkChg chg="add del">
          <ac:chgData name="شادن القحطاني ID 443200677" userId="2d5f3d4d-8466-4aa1-ac8a-1cb60ed86c20" providerId="ADAL" clId="{F36EC7D7-806C-D249-9311-AD56BBBF4232}" dt="2023-06-18T22:19:10.151" v="2854"/>
          <ac:inkMkLst>
            <pc:docMk/>
            <pc:sldMk cId="0" sldId="342"/>
            <ac:inkMk id="83990" creationId="{1CBB217A-6F0E-251A-28CC-2DDD14955CF1}"/>
          </ac:inkMkLst>
        </pc:inkChg>
        <pc:inkChg chg="add del">
          <ac:chgData name="شادن القحطاني ID 443200677" userId="2d5f3d4d-8466-4aa1-ac8a-1cb60ed86c20" providerId="ADAL" clId="{F36EC7D7-806C-D249-9311-AD56BBBF4232}" dt="2023-06-18T22:19:10.151" v="2854"/>
          <ac:inkMkLst>
            <pc:docMk/>
            <pc:sldMk cId="0" sldId="342"/>
            <ac:inkMk id="83991" creationId="{7EB194DC-B1B1-8ABF-6516-82D859335747}"/>
          </ac:inkMkLst>
        </pc:inkChg>
        <pc:inkChg chg="add reco">
          <ac:chgData name="شادن القحطاني ID 443200677" userId="2d5f3d4d-8466-4aa1-ac8a-1cb60ed86c20" providerId="ADAL" clId="{F36EC7D7-806C-D249-9311-AD56BBBF4232}" dt="2023-06-18T22:19:10.151" v="2854"/>
          <ac:inkMkLst>
            <pc:docMk/>
            <pc:sldMk cId="0" sldId="342"/>
            <ac:inkMk id="83992" creationId="{10D2E5C9-AAFB-D4B2-D3D5-DBA91A484B85}"/>
          </ac:inkMkLst>
        </pc:inkChg>
        <pc:inkChg chg="add del">
          <ac:chgData name="شادن القحطاني ID 443200677" userId="2d5f3d4d-8466-4aa1-ac8a-1cb60ed86c20" providerId="ADAL" clId="{F36EC7D7-806C-D249-9311-AD56BBBF4232}" dt="2023-06-18T22:19:15.618" v="2865"/>
          <ac:inkMkLst>
            <pc:docMk/>
            <pc:sldMk cId="0" sldId="342"/>
            <ac:inkMk id="83993" creationId="{01D72043-FE5E-3D21-AE19-24C50A77A46E}"/>
          </ac:inkMkLst>
        </pc:inkChg>
        <pc:inkChg chg="add del">
          <ac:chgData name="شادن القحطاني ID 443200677" userId="2d5f3d4d-8466-4aa1-ac8a-1cb60ed86c20" providerId="ADAL" clId="{F36EC7D7-806C-D249-9311-AD56BBBF4232}" dt="2023-06-18T22:19:15.618" v="2865"/>
          <ac:inkMkLst>
            <pc:docMk/>
            <pc:sldMk cId="0" sldId="342"/>
            <ac:inkMk id="83994" creationId="{6B43EB33-9191-BE52-2A99-FECCDC629C35}"/>
          </ac:inkMkLst>
        </pc:inkChg>
        <pc:inkChg chg="add del">
          <ac:chgData name="شادن القحطاني ID 443200677" userId="2d5f3d4d-8466-4aa1-ac8a-1cb60ed86c20" providerId="ADAL" clId="{F36EC7D7-806C-D249-9311-AD56BBBF4232}" dt="2023-06-18T22:19:15.618" v="2865"/>
          <ac:inkMkLst>
            <pc:docMk/>
            <pc:sldMk cId="0" sldId="342"/>
            <ac:inkMk id="83995" creationId="{0C46B81A-C235-D012-D18E-CFA7984C02F0}"/>
          </ac:inkMkLst>
        </pc:inkChg>
        <pc:inkChg chg="add del">
          <ac:chgData name="شادن القحطاني ID 443200677" userId="2d5f3d4d-8466-4aa1-ac8a-1cb60ed86c20" providerId="ADAL" clId="{F36EC7D7-806C-D249-9311-AD56BBBF4232}" dt="2023-06-18T22:19:15.618" v="2865"/>
          <ac:inkMkLst>
            <pc:docMk/>
            <pc:sldMk cId="0" sldId="342"/>
            <ac:inkMk id="83996" creationId="{403C83A9-D935-ADDC-3D34-FCB983AB5E76}"/>
          </ac:inkMkLst>
        </pc:inkChg>
        <pc:inkChg chg="add del">
          <ac:chgData name="شادن القحطاني ID 443200677" userId="2d5f3d4d-8466-4aa1-ac8a-1cb60ed86c20" providerId="ADAL" clId="{F36EC7D7-806C-D249-9311-AD56BBBF4232}" dt="2023-06-18T22:19:15.618" v="2865"/>
          <ac:inkMkLst>
            <pc:docMk/>
            <pc:sldMk cId="0" sldId="342"/>
            <ac:inkMk id="83997" creationId="{0F4C14AD-9297-879F-516F-7286572815B1}"/>
          </ac:inkMkLst>
        </pc:inkChg>
        <pc:inkChg chg="add del">
          <ac:chgData name="شادن القحطاني ID 443200677" userId="2d5f3d4d-8466-4aa1-ac8a-1cb60ed86c20" providerId="ADAL" clId="{F36EC7D7-806C-D249-9311-AD56BBBF4232}" dt="2023-06-18T22:19:15.618" v="2865"/>
          <ac:inkMkLst>
            <pc:docMk/>
            <pc:sldMk cId="0" sldId="342"/>
            <ac:inkMk id="83998" creationId="{B9A7EC74-F772-628B-07EF-A25A0CC63FA9}"/>
          </ac:inkMkLst>
        </pc:inkChg>
        <pc:inkChg chg="add del">
          <ac:chgData name="شادن القحطاني ID 443200677" userId="2d5f3d4d-8466-4aa1-ac8a-1cb60ed86c20" providerId="ADAL" clId="{F36EC7D7-806C-D249-9311-AD56BBBF4232}" dt="2023-06-18T22:19:15.618" v="2865"/>
          <ac:inkMkLst>
            <pc:docMk/>
            <pc:sldMk cId="0" sldId="342"/>
            <ac:inkMk id="83999" creationId="{1CC38D27-8C64-BE78-05CC-BF1F52C17BF0}"/>
          </ac:inkMkLst>
        </pc:inkChg>
        <pc:inkChg chg="add del">
          <ac:chgData name="شادن القحطاني ID 443200677" userId="2d5f3d4d-8466-4aa1-ac8a-1cb60ed86c20" providerId="ADAL" clId="{F36EC7D7-806C-D249-9311-AD56BBBF4232}" dt="2023-06-18T22:19:15.618" v="2865"/>
          <ac:inkMkLst>
            <pc:docMk/>
            <pc:sldMk cId="0" sldId="342"/>
            <ac:inkMk id="84000" creationId="{0B4E32B8-7822-B4C8-20E1-EE79E679E0EA}"/>
          </ac:inkMkLst>
        </pc:inkChg>
        <pc:inkChg chg="add del">
          <ac:chgData name="شادن القحطاني ID 443200677" userId="2d5f3d4d-8466-4aa1-ac8a-1cb60ed86c20" providerId="ADAL" clId="{F36EC7D7-806C-D249-9311-AD56BBBF4232}" dt="2023-06-18T22:19:15.618" v="2865"/>
          <ac:inkMkLst>
            <pc:docMk/>
            <pc:sldMk cId="0" sldId="342"/>
            <ac:inkMk id="84001" creationId="{972BA9BA-F394-299B-29F2-82B851B9176B}"/>
          </ac:inkMkLst>
        </pc:inkChg>
        <pc:inkChg chg="add del">
          <ac:chgData name="شادن القحطاني ID 443200677" userId="2d5f3d4d-8466-4aa1-ac8a-1cb60ed86c20" providerId="ADAL" clId="{F36EC7D7-806C-D249-9311-AD56BBBF4232}" dt="2023-06-18T22:19:15.618" v="2865"/>
          <ac:inkMkLst>
            <pc:docMk/>
            <pc:sldMk cId="0" sldId="342"/>
            <ac:inkMk id="84002" creationId="{705D59F3-6174-B8BA-F924-796C52A84655}"/>
          </ac:inkMkLst>
        </pc:inkChg>
        <pc:inkChg chg="add reco">
          <ac:chgData name="شادن القحطاني ID 443200677" userId="2d5f3d4d-8466-4aa1-ac8a-1cb60ed86c20" providerId="ADAL" clId="{F36EC7D7-806C-D249-9311-AD56BBBF4232}" dt="2023-06-18T22:19:15.618" v="2865"/>
          <ac:inkMkLst>
            <pc:docMk/>
            <pc:sldMk cId="0" sldId="342"/>
            <ac:inkMk id="84003" creationId="{26FA95B8-2F19-2003-1DE2-75A4E73B27D5}"/>
          </ac:inkMkLst>
        </pc:inkChg>
        <pc:inkChg chg="add del">
          <ac:chgData name="شادن القحطاني ID 443200677" userId="2d5f3d4d-8466-4aa1-ac8a-1cb60ed86c20" providerId="ADAL" clId="{F36EC7D7-806C-D249-9311-AD56BBBF4232}" dt="2023-06-18T22:19:25.259" v="2877"/>
          <ac:inkMkLst>
            <pc:docMk/>
            <pc:sldMk cId="0" sldId="342"/>
            <ac:inkMk id="84004" creationId="{0D6A3CFF-4875-372D-17F8-6D0F9FCE96E0}"/>
          </ac:inkMkLst>
        </pc:inkChg>
        <pc:inkChg chg="add del">
          <ac:chgData name="شادن القحطاني ID 443200677" userId="2d5f3d4d-8466-4aa1-ac8a-1cb60ed86c20" providerId="ADAL" clId="{F36EC7D7-806C-D249-9311-AD56BBBF4232}" dt="2023-06-18T22:19:25.259" v="2877"/>
          <ac:inkMkLst>
            <pc:docMk/>
            <pc:sldMk cId="0" sldId="342"/>
            <ac:inkMk id="84005" creationId="{5B065E7C-9FAC-E7E9-BFB1-F7374A5D775C}"/>
          </ac:inkMkLst>
        </pc:inkChg>
        <pc:inkChg chg="add del">
          <ac:chgData name="شادن القحطاني ID 443200677" userId="2d5f3d4d-8466-4aa1-ac8a-1cb60ed86c20" providerId="ADAL" clId="{F36EC7D7-806C-D249-9311-AD56BBBF4232}" dt="2023-06-18T22:19:25.259" v="2877"/>
          <ac:inkMkLst>
            <pc:docMk/>
            <pc:sldMk cId="0" sldId="342"/>
            <ac:inkMk id="84006" creationId="{572BD7CC-5346-C999-09EE-698D32AEA59E}"/>
          </ac:inkMkLst>
        </pc:inkChg>
        <pc:inkChg chg="add del">
          <ac:chgData name="شادن القحطاني ID 443200677" userId="2d5f3d4d-8466-4aa1-ac8a-1cb60ed86c20" providerId="ADAL" clId="{F36EC7D7-806C-D249-9311-AD56BBBF4232}" dt="2023-06-18T22:19:25.259" v="2877"/>
          <ac:inkMkLst>
            <pc:docMk/>
            <pc:sldMk cId="0" sldId="342"/>
            <ac:inkMk id="84007" creationId="{779C720F-0786-4983-9ABC-78EA72BBE52D}"/>
          </ac:inkMkLst>
        </pc:inkChg>
        <pc:inkChg chg="add del">
          <ac:chgData name="شادن القحطاني ID 443200677" userId="2d5f3d4d-8466-4aa1-ac8a-1cb60ed86c20" providerId="ADAL" clId="{F36EC7D7-806C-D249-9311-AD56BBBF4232}" dt="2023-06-18T22:19:25.259" v="2877"/>
          <ac:inkMkLst>
            <pc:docMk/>
            <pc:sldMk cId="0" sldId="342"/>
            <ac:inkMk id="84008" creationId="{5C9B62DC-C35D-0882-A153-40DE6C527F4C}"/>
          </ac:inkMkLst>
        </pc:inkChg>
        <pc:inkChg chg="add del">
          <ac:chgData name="شادن القحطاني ID 443200677" userId="2d5f3d4d-8466-4aa1-ac8a-1cb60ed86c20" providerId="ADAL" clId="{F36EC7D7-806C-D249-9311-AD56BBBF4232}" dt="2023-06-18T22:19:25.259" v="2877"/>
          <ac:inkMkLst>
            <pc:docMk/>
            <pc:sldMk cId="0" sldId="342"/>
            <ac:inkMk id="84009" creationId="{1986C58A-46CF-6641-BC09-0CF1EB472BF0}"/>
          </ac:inkMkLst>
        </pc:inkChg>
        <pc:inkChg chg="add del">
          <ac:chgData name="شادن القحطاني ID 443200677" userId="2d5f3d4d-8466-4aa1-ac8a-1cb60ed86c20" providerId="ADAL" clId="{F36EC7D7-806C-D249-9311-AD56BBBF4232}" dt="2023-06-18T22:19:25.259" v="2877"/>
          <ac:inkMkLst>
            <pc:docMk/>
            <pc:sldMk cId="0" sldId="342"/>
            <ac:inkMk id="84010" creationId="{9773280D-9928-5370-40B2-1EB9DE1C4093}"/>
          </ac:inkMkLst>
        </pc:inkChg>
        <pc:inkChg chg="add del">
          <ac:chgData name="شادن القحطاني ID 443200677" userId="2d5f3d4d-8466-4aa1-ac8a-1cb60ed86c20" providerId="ADAL" clId="{F36EC7D7-806C-D249-9311-AD56BBBF4232}" dt="2023-06-18T22:19:25.259" v="2877"/>
          <ac:inkMkLst>
            <pc:docMk/>
            <pc:sldMk cId="0" sldId="342"/>
            <ac:inkMk id="84011" creationId="{453775AD-3CE7-6C12-D723-2BDB2A8AE153}"/>
          </ac:inkMkLst>
        </pc:inkChg>
        <pc:inkChg chg="add del">
          <ac:chgData name="شادن القحطاني ID 443200677" userId="2d5f3d4d-8466-4aa1-ac8a-1cb60ed86c20" providerId="ADAL" clId="{F36EC7D7-806C-D249-9311-AD56BBBF4232}" dt="2023-06-18T22:19:25.259" v="2877"/>
          <ac:inkMkLst>
            <pc:docMk/>
            <pc:sldMk cId="0" sldId="342"/>
            <ac:inkMk id="84012" creationId="{079F58D3-2B49-E746-E691-0842F0AD0148}"/>
          </ac:inkMkLst>
        </pc:inkChg>
        <pc:inkChg chg="add del">
          <ac:chgData name="شادن القحطاني ID 443200677" userId="2d5f3d4d-8466-4aa1-ac8a-1cb60ed86c20" providerId="ADAL" clId="{F36EC7D7-806C-D249-9311-AD56BBBF4232}" dt="2023-06-18T22:19:25.259" v="2877"/>
          <ac:inkMkLst>
            <pc:docMk/>
            <pc:sldMk cId="0" sldId="342"/>
            <ac:inkMk id="84013" creationId="{5BB021C4-81E2-144E-C3C3-2EFFDF2F6A19}"/>
          </ac:inkMkLst>
        </pc:inkChg>
        <pc:inkChg chg="add del">
          <ac:chgData name="شادن القحطاني ID 443200677" userId="2d5f3d4d-8466-4aa1-ac8a-1cb60ed86c20" providerId="ADAL" clId="{F36EC7D7-806C-D249-9311-AD56BBBF4232}" dt="2023-06-18T22:19:25.259" v="2877"/>
          <ac:inkMkLst>
            <pc:docMk/>
            <pc:sldMk cId="0" sldId="342"/>
            <ac:inkMk id="84014" creationId="{DA5D30D1-E9B2-B1E6-77A7-A2671F37CEAA}"/>
          </ac:inkMkLst>
        </pc:inkChg>
        <pc:inkChg chg="add reco">
          <ac:chgData name="شادن القحطاني ID 443200677" userId="2d5f3d4d-8466-4aa1-ac8a-1cb60ed86c20" providerId="ADAL" clId="{F36EC7D7-806C-D249-9311-AD56BBBF4232}" dt="2023-06-18T22:19:25.259" v="2877"/>
          <ac:inkMkLst>
            <pc:docMk/>
            <pc:sldMk cId="0" sldId="342"/>
            <ac:inkMk id="84015" creationId="{AF08B437-7795-20D5-A4AF-FE0566308B85}"/>
          </ac:inkMkLst>
        </pc:inkChg>
        <pc:inkChg chg="add del">
          <ac:chgData name="شادن القحطاني ID 443200677" userId="2d5f3d4d-8466-4aa1-ac8a-1cb60ed86c20" providerId="ADAL" clId="{F36EC7D7-806C-D249-9311-AD56BBBF4232}" dt="2023-06-18T22:19:40.423" v="2898"/>
          <ac:inkMkLst>
            <pc:docMk/>
            <pc:sldMk cId="0" sldId="342"/>
            <ac:inkMk id="84016" creationId="{374B0441-8775-8054-18B7-42F281FB25DE}"/>
          </ac:inkMkLst>
        </pc:inkChg>
        <pc:inkChg chg="add del">
          <ac:chgData name="شادن القحطاني ID 443200677" userId="2d5f3d4d-8466-4aa1-ac8a-1cb60ed86c20" providerId="ADAL" clId="{F36EC7D7-806C-D249-9311-AD56BBBF4232}" dt="2023-06-18T22:19:40.423" v="2898"/>
          <ac:inkMkLst>
            <pc:docMk/>
            <pc:sldMk cId="0" sldId="342"/>
            <ac:inkMk id="84017" creationId="{B7FC3139-7E22-B5D5-1EBE-5B37A5B360F2}"/>
          </ac:inkMkLst>
        </pc:inkChg>
        <pc:inkChg chg="add del">
          <ac:chgData name="شادن القحطاني ID 443200677" userId="2d5f3d4d-8466-4aa1-ac8a-1cb60ed86c20" providerId="ADAL" clId="{F36EC7D7-806C-D249-9311-AD56BBBF4232}" dt="2023-06-18T22:19:40.423" v="2898"/>
          <ac:inkMkLst>
            <pc:docMk/>
            <pc:sldMk cId="0" sldId="342"/>
            <ac:inkMk id="84018" creationId="{6025F27D-4507-1B36-AFAD-4319F5D1AC93}"/>
          </ac:inkMkLst>
        </pc:inkChg>
        <pc:inkChg chg="add del">
          <ac:chgData name="شادن القحطاني ID 443200677" userId="2d5f3d4d-8466-4aa1-ac8a-1cb60ed86c20" providerId="ADAL" clId="{F36EC7D7-806C-D249-9311-AD56BBBF4232}" dt="2023-06-18T22:19:40.423" v="2898"/>
          <ac:inkMkLst>
            <pc:docMk/>
            <pc:sldMk cId="0" sldId="342"/>
            <ac:inkMk id="84019" creationId="{EACEF576-16F8-6A5C-FF76-943310CC64A4}"/>
          </ac:inkMkLst>
        </pc:inkChg>
        <pc:inkChg chg="add del">
          <ac:chgData name="شادن القحطاني ID 443200677" userId="2d5f3d4d-8466-4aa1-ac8a-1cb60ed86c20" providerId="ADAL" clId="{F36EC7D7-806C-D249-9311-AD56BBBF4232}" dt="2023-06-18T22:19:40.423" v="2898"/>
          <ac:inkMkLst>
            <pc:docMk/>
            <pc:sldMk cId="0" sldId="342"/>
            <ac:inkMk id="84020" creationId="{31C969FB-9444-897C-1779-D1857FC1313A}"/>
          </ac:inkMkLst>
        </pc:inkChg>
        <pc:inkChg chg="add del">
          <ac:chgData name="شادن القحطاني ID 443200677" userId="2d5f3d4d-8466-4aa1-ac8a-1cb60ed86c20" providerId="ADAL" clId="{F36EC7D7-806C-D249-9311-AD56BBBF4232}" dt="2023-06-18T22:19:40.423" v="2898"/>
          <ac:inkMkLst>
            <pc:docMk/>
            <pc:sldMk cId="0" sldId="342"/>
            <ac:inkMk id="84021" creationId="{03527AA7-DD4A-3CB8-1898-12159F15B43E}"/>
          </ac:inkMkLst>
        </pc:inkChg>
        <pc:inkChg chg="add del">
          <ac:chgData name="شادن القحطاني ID 443200677" userId="2d5f3d4d-8466-4aa1-ac8a-1cb60ed86c20" providerId="ADAL" clId="{F36EC7D7-806C-D249-9311-AD56BBBF4232}" dt="2023-06-18T22:19:40.423" v="2898"/>
          <ac:inkMkLst>
            <pc:docMk/>
            <pc:sldMk cId="0" sldId="342"/>
            <ac:inkMk id="84022" creationId="{DACC2CA2-BFEE-1428-C66D-729A7BC3CDA0}"/>
          </ac:inkMkLst>
        </pc:inkChg>
        <pc:inkChg chg="add del">
          <ac:chgData name="شادن القحطاني ID 443200677" userId="2d5f3d4d-8466-4aa1-ac8a-1cb60ed86c20" providerId="ADAL" clId="{F36EC7D7-806C-D249-9311-AD56BBBF4232}" dt="2023-06-18T22:19:40.423" v="2898"/>
          <ac:inkMkLst>
            <pc:docMk/>
            <pc:sldMk cId="0" sldId="342"/>
            <ac:inkMk id="84023" creationId="{01E589F6-377A-4D18-35F7-61CE6857841B}"/>
          </ac:inkMkLst>
        </pc:inkChg>
        <pc:inkChg chg="add del">
          <ac:chgData name="شادن القحطاني ID 443200677" userId="2d5f3d4d-8466-4aa1-ac8a-1cb60ed86c20" providerId="ADAL" clId="{F36EC7D7-806C-D249-9311-AD56BBBF4232}" dt="2023-06-18T22:19:40.423" v="2898"/>
          <ac:inkMkLst>
            <pc:docMk/>
            <pc:sldMk cId="0" sldId="342"/>
            <ac:inkMk id="84024" creationId="{AEC1904E-6146-7545-73DB-C3B5FC535C80}"/>
          </ac:inkMkLst>
        </pc:inkChg>
        <pc:inkChg chg="add del">
          <ac:chgData name="شادن القحطاني ID 443200677" userId="2d5f3d4d-8466-4aa1-ac8a-1cb60ed86c20" providerId="ADAL" clId="{F36EC7D7-806C-D249-9311-AD56BBBF4232}" dt="2023-06-18T22:19:40.423" v="2898"/>
          <ac:inkMkLst>
            <pc:docMk/>
            <pc:sldMk cId="0" sldId="342"/>
            <ac:inkMk id="84025" creationId="{B4C8A494-1BFB-4CDD-AD6D-E717D19D8AA1}"/>
          </ac:inkMkLst>
        </pc:inkChg>
        <pc:inkChg chg="add del">
          <ac:chgData name="شادن القحطاني ID 443200677" userId="2d5f3d4d-8466-4aa1-ac8a-1cb60ed86c20" providerId="ADAL" clId="{F36EC7D7-806C-D249-9311-AD56BBBF4232}" dt="2023-06-18T22:19:40.423" v="2898"/>
          <ac:inkMkLst>
            <pc:docMk/>
            <pc:sldMk cId="0" sldId="342"/>
            <ac:inkMk id="84026" creationId="{4FF7772D-E192-5FDA-0FDB-40D2C69F75ED}"/>
          </ac:inkMkLst>
        </pc:inkChg>
        <pc:inkChg chg="add del">
          <ac:chgData name="شادن القحطاني ID 443200677" userId="2d5f3d4d-8466-4aa1-ac8a-1cb60ed86c20" providerId="ADAL" clId="{F36EC7D7-806C-D249-9311-AD56BBBF4232}" dt="2023-06-18T22:19:40.423" v="2898"/>
          <ac:inkMkLst>
            <pc:docMk/>
            <pc:sldMk cId="0" sldId="342"/>
            <ac:inkMk id="84027" creationId="{ACE4E5DE-2CAA-463B-B4B3-962BC8B36128}"/>
          </ac:inkMkLst>
        </pc:inkChg>
        <pc:inkChg chg="add del">
          <ac:chgData name="شادن القحطاني ID 443200677" userId="2d5f3d4d-8466-4aa1-ac8a-1cb60ed86c20" providerId="ADAL" clId="{F36EC7D7-806C-D249-9311-AD56BBBF4232}" dt="2023-06-18T22:19:40.423" v="2898"/>
          <ac:inkMkLst>
            <pc:docMk/>
            <pc:sldMk cId="0" sldId="342"/>
            <ac:inkMk id="84028" creationId="{1195E44E-C5A6-E71E-BEAA-E264F0788283}"/>
          </ac:inkMkLst>
        </pc:inkChg>
        <pc:inkChg chg="add del">
          <ac:chgData name="شادن القحطاني ID 443200677" userId="2d5f3d4d-8466-4aa1-ac8a-1cb60ed86c20" providerId="ADAL" clId="{F36EC7D7-806C-D249-9311-AD56BBBF4232}" dt="2023-06-18T22:19:40.423" v="2898"/>
          <ac:inkMkLst>
            <pc:docMk/>
            <pc:sldMk cId="0" sldId="342"/>
            <ac:inkMk id="84029" creationId="{6D19C0C5-8DE9-8806-C106-98A497572690}"/>
          </ac:inkMkLst>
        </pc:inkChg>
        <pc:inkChg chg="add del">
          <ac:chgData name="شادن القحطاني ID 443200677" userId="2d5f3d4d-8466-4aa1-ac8a-1cb60ed86c20" providerId="ADAL" clId="{F36EC7D7-806C-D249-9311-AD56BBBF4232}" dt="2023-06-18T22:19:40.423" v="2898"/>
          <ac:inkMkLst>
            <pc:docMk/>
            <pc:sldMk cId="0" sldId="342"/>
            <ac:inkMk id="84030" creationId="{81C859C2-9EDB-A289-CF10-11C43A0CD72E}"/>
          </ac:inkMkLst>
        </pc:inkChg>
        <pc:inkChg chg="add del">
          <ac:chgData name="شادن القحطاني ID 443200677" userId="2d5f3d4d-8466-4aa1-ac8a-1cb60ed86c20" providerId="ADAL" clId="{F36EC7D7-806C-D249-9311-AD56BBBF4232}" dt="2023-06-18T22:19:40.423" v="2898"/>
          <ac:inkMkLst>
            <pc:docMk/>
            <pc:sldMk cId="0" sldId="342"/>
            <ac:inkMk id="84031" creationId="{7BD7C4CF-CB3E-5412-0F63-0C3DC5CCDFEA}"/>
          </ac:inkMkLst>
        </pc:inkChg>
        <pc:inkChg chg="add del">
          <ac:chgData name="شادن القحطاني ID 443200677" userId="2d5f3d4d-8466-4aa1-ac8a-1cb60ed86c20" providerId="ADAL" clId="{F36EC7D7-806C-D249-9311-AD56BBBF4232}" dt="2023-06-18T22:19:40.423" v="2898"/>
          <ac:inkMkLst>
            <pc:docMk/>
            <pc:sldMk cId="0" sldId="342"/>
            <ac:inkMk id="84032" creationId="{D3CCB5B1-CA70-023D-EDF5-15A14390069B}"/>
          </ac:inkMkLst>
        </pc:inkChg>
        <pc:inkChg chg="add del">
          <ac:chgData name="شادن القحطاني ID 443200677" userId="2d5f3d4d-8466-4aa1-ac8a-1cb60ed86c20" providerId="ADAL" clId="{F36EC7D7-806C-D249-9311-AD56BBBF4232}" dt="2023-06-18T22:19:40.423" v="2898"/>
          <ac:inkMkLst>
            <pc:docMk/>
            <pc:sldMk cId="0" sldId="342"/>
            <ac:inkMk id="84033" creationId="{EC5E7D44-25B9-9A46-7D24-913F214FFD26}"/>
          </ac:inkMkLst>
        </pc:inkChg>
        <pc:inkChg chg="add del">
          <ac:chgData name="شادن القحطاني ID 443200677" userId="2d5f3d4d-8466-4aa1-ac8a-1cb60ed86c20" providerId="ADAL" clId="{F36EC7D7-806C-D249-9311-AD56BBBF4232}" dt="2023-06-18T22:19:40.423" v="2898"/>
          <ac:inkMkLst>
            <pc:docMk/>
            <pc:sldMk cId="0" sldId="342"/>
            <ac:inkMk id="84034" creationId="{759B328E-A534-9835-1235-966C3768ACA4}"/>
          </ac:inkMkLst>
        </pc:inkChg>
        <pc:inkChg chg="add del">
          <ac:chgData name="شادن القحطاني ID 443200677" userId="2d5f3d4d-8466-4aa1-ac8a-1cb60ed86c20" providerId="ADAL" clId="{F36EC7D7-806C-D249-9311-AD56BBBF4232}" dt="2023-06-18T22:19:40.423" v="2898"/>
          <ac:inkMkLst>
            <pc:docMk/>
            <pc:sldMk cId="0" sldId="342"/>
            <ac:inkMk id="84035" creationId="{52746398-E2C0-8E4C-729C-EE275C2F8E22}"/>
          </ac:inkMkLst>
        </pc:inkChg>
        <pc:inkChg chg="add reco">
          <ac:chgData name="شادن القحطاني ID 443200677" userId="2d5f3d4d-8466-4aa1-ac8a-1cb60ed86c20" providerId="ADAL" clId="{F36EC7D7-806C-D249-9311-AD56BBBF4232}" dt="2023-06-18T22:19:40.423" v="2898"/>
          <ac:inkMkLst>
            <pc:docMk/>
            <pc:sldMk cId="0" sldId="342"/>
            <ac:inkMk id="84036" creationId="{5BE9CBF6-7968-F8E3-5C85-B9B5D8DEBFEA}"/>
          </ac:inkMkLst>
        </pc:inkChg>
        <pc:inkChg chg="add">
          <ac:chgData name="شادن القحطاني ID 443200677" userId="2d5f3d4d-8466-4aa1-ac8a-1cb60ed86c20" providerId="ADAL" clId="{F36EC7D7-806C-D249-9311-AD56BBBF4232}" dt="2023-06-18T22:19:41.863" v="2899"/>
          <ac:inkMkLst>
            <pc:docMk/>
            <pc:sldMk cId="0" sldId="342"/>
            <ac:inkMk id="84037" creationId="{2C08E671-2C94-D2BD-E82D-F4A9645FC62A}"/>
          </ac:inkMkLst>
        </pc:inkChg>
        <pc:inkChg chg="add del">
          <ac:chgData name="شادن القحطاني ID 443200677" userId="2d5f3d4d-8466-4aa1-ac8a-1cb60ed86c20" providerId="ADAL" clId="{F36EC7D7-806C-D249-9311-AD56BBBF4232}" dt="2023-06-18T22:19:44.156" v="2902"/>
          <ac:inkMkLst>
            <pc:docMk/>
            <pc:sldMk cId="0" sldId="342"/>
            <ac:inkMk id="84038" creationId="{5FB040D2-D112-58BB-2F63-53287999F650}"/>
          </ac:inkMkLst>
        </pc:inkChg>
        <pc:inkChg chg="add del">
          <ac:chgData name="شادن القحطاني ID 443200677" userId="2d5f3d4d-8466-4aa1-ac8a-1cb60ed86c20" providerId="ADAL" clId="{F36EC7D7-806C-D249-9311-AD56BBBF4232}" dt="2023-06-18T22:19:44.156" v="2902"/>
          <ac:inkMkLst>
            <pc:docMk/>
            <pc:sldMk cId="0" sldId="342"/>
            <ac:inkMk id="84039" creationId="{252B5169-7696-2577-5652-219B58DAD5A9}"/>
          </ac:inkMkLst>
        </pc:inkChg>
        <pc:inkChg chg="add reco">
          <ac:chgData name="شادن القحطاني ID 443200677" userId="2d5f3d4d-8466-4aa1-ac8a-1cb60ed86c20" providerId="ADAL" clId="{F36EC7D7-806C-D249-9311-AD56BBBF4232}" dt="2023-06-18T22:19:44.156" v="2902"/>
          <ac:inkMkLst>
            <pc:docMk/>
            <pc:sldMk cId="0" sldId="342"/>
            <ac:inkMk id="84040" creationId="{B27F791E-CE56-43E3-551C-1B5A7410330F}"/>
          </ac:inkMkLst>
        </pc:inkChg>
      </pc:sldChg>
      <pc:sldChg chg="add del">
        <pc:chgData name="شادن القحطاني ID 443200677" userId="2d5f3d4d-8466-4aa1-ac8a-1cb60ed86c20" providerId="ADAL" clId="{F36EC7D7-806C-D249-9311-AD56BBBF4232}" dt="2023-06-18T19:37:52.859" v="1873" actId="21"/>
        <pc:sldMkLst>
          <pc:docMk/>
          <pc:sldMk cId="0" sldId="344"/>
        </pc:sldMkLst>
      </pc:sldChg>
      <pc:sldChg chg="addSp delSp">
        <pc:chgData name="شادن القحطاني ID 443200677" userId="2d5f3d4d-8466-4aa1-ac8a-1cb60ed86c20" providerId="ADAL" clId="{F36EC7D7-806C-D249-9311-AD56BBBF4232}" dt="2023-06-18T22:55:19.038" v="3517"/>
        <pc:sldMkLst>
          <pc:docMk/>
          <pc:sldMk cId="0" sldId="349"/>
        </pc:sldMkLst>
        <pc:inkChg chg="add del">
          <ac:chgData name="شادن القحطاني ID 443200677" userId="2d5f3d4d-8466-4aa1-ac8a-1cb60ed86c20" providerId="ADAL" clId="{F36EC7D7-806C-D249-9311-AD56BBBF4232}" dt="2023-06-18T22:53:26.139" v="3389"/>
          <ac:inkMkLst>
            <pc:docMk/>
            <pc:sldMk cId="0" sldId="349"/>
            <ac:inkMk id="3" creationId="{279C9837-5FD7-3DB8-D0C2-809C507DB274}"/>
          </ac:inkMkLst>
        </pc:inkChg>
        <pc:inkChg chg="add del">
          <ac:chgData name="شادن القحطاني ID 443200677" userId="2d5f3d4d-8466-4aa1-ac8a-1cb60ed86c20" providerId="ADAL" clId="{F36EC7D7-806C-D249-9311-AD56BBBF4232}" dt="2023-06-18T22:53:26.139" v="3389"/>
          <ac:inkMkLst>
            <pc:docMk/>
            <pc:sldMk cId="0" sldId="349"/>
            <ac:inkMk id="4" creationId="{E26B02C5-D5A5-F346-E3D1-1D4F7A189FF1}"/>
          </ac:inkMkLst>
        </pc:inkChg>
        <pc:inkChg chg="add del">
          <ac:chgData name="شادن القحطاني ID 443200677" userId="2d5f3d4d-8466-4aa1-ac8a-1cb60ed86c20" providerId="ADAL" clId="{F36EC7D7-806C-D249-9311-AD56BBBF4232}" dt="2023-06-18T22:53:26.139" v="3389"/>
          <ac:inkMkLst>
            <pc:docMk/>
            <pc:sldMk cId="0" sldId="349"/>
            <ac:inkMk id="5" creationId="{DE7D02EB-A62D-7E7E-445A-3259A0C3D235}"/>
          </ac:inkMkLst>
        </pc:inkChg>
        <pc:inkChg chg="add del">
          <ac:chgData name="شادن القحطاني ID 443200677" userId="2d5f3d4d-8466-4aa1-ac8a-1cb60ed86c20" providerId="ADAL" clId="{F36EC7D7-806C-D249-9311-AD56BBBF4232}" dt="2023-06-18T22:53:26.139" v="3389"/>
          <ac:inkMkLst>
            <pc:docMk/>
            <pc:sldMk cId="0" sldId="349"/>
            <ac:inkMk id="6" creationId="{28967B2A-C5DD-B533-EBC1-B3D27DA2E7AB}"/>
          </ac:inkMkLst>
        </pc:inkChg>
        <pc:inkChg chg="add del">
          <ac:chgData name="شادن القحطاني ID 443200677" userId="2d5f3d4d-8466-4aa1-ac8a-1cb60ed86c20" providerId="ADAL" clId="{F36EC7D7-806C-D249-9311-AD56BBBF4232}" dt="2023-06-18T22:53:26.139" v="3389"/>
          <ac:inkMkLst>
            <pc:docMk/>
            <pc:sldMk cId="0" sldId="349"/>
            <ac:inkMk id="9" creationId="{537D0743-68EA-B085-8744-36C39506CEDB}"/>
          </ac:inkMkLst>
        </pc:inkChg>
        <pc:inkChg chg="add del">
          <ac:chgData name="شادن القحطاني ID 443200677" userId="2d5f3d4d-8466-4aa1-ac8a-1cb60ed86c20" providerId="ADAL" clId="{F36EC7D7-806C-D249-9311-AD56BBBF4232}" dt="2023-06-18T22:53:26.139" v="3389"/>
          <ac:inkMkLst>
            <pc:docMk/>
            <pc:sldMk cId="0" sldId="349"/>
            <ac:inkMk id="10" creationId="{EBBC3869-3B1E-B166-A9D8-737307225D27}"/>
          </ac:inkMkLst>
        </pc:inkChg>
        <pc:inkChg chg="add del">
          <ac:chgData name="شادن القحطاني ID 443200677" userId="2d5f3d4d-8466-4aa1-ac8a-1cb60ed86c20" providerId="ADAL" clId="{F36EC7D7-806C-D249-9311-AD56BBBF4232}" dt="2023-06-18T22:53:26.139" v="3389"/>
          <ac:inkMkLst>
            <pc:docMk/>
            <pc:sldMk cId="0" sldId="349"/>
            <ac:inkMk id="11" creationId="{E438B93B-E29F-59B9-9A4A-85DA638C3EAE}"/>
          </ac:inkMkLst>
        </pc:inkChg>
        <pc:inkChg chg="add del">
          <ac:chgData name="شادن القحطاني ID 443200677" userId="2d5f3d4d-8466-4aa1-ac8a-1cb60ed86c20" providerId="ADAL" clId="{F36EC7D7-806C-D249-9311-AD56BBBF4232}" dt="2023-06-18T22:53:26.139" v="3389"/>
          <ac:inkMkLst>
            <pc:docMk/>
            <pc:sldMk cId="0" sldId="349"/>
            <ac:inkMk id="12" creationId="{300548B2-0232-24AB-C911-247980CED8C5}"/>
          </ac:inkMkLst>
        </pc:inkChg>
        <pc:inkChg chg="add del">
          <ac:chgData name="شادن القحطاني ID 443200677" userId="2d5f3d4d-8466-4aa1-ac8a-1cb60ed86c20" providerId="ADAL" clId="{F36EC7D7-806C-D249-9311-AD56BBBF4232}" dt="2023-06-18T22:53:26.139" v="3389"/>
          <ac:inkMkLst>
            <pc:docMk/>
            <pc:sldMk cId="0" sldId="349"/>
            <ac:inkMk id="13" creationId="{1E130320-1547-4E0C-BADD-66B9AE74B3B5}"/>
          </ac:inkMkLst>
        </pc:inkChg>
        <pc:inkChg chg="add del">
          <ac:chgData name="شادن القحطاني ID 443200677" userId="2d5f3d4d-8466-4aa1-ac8a-1cb60ed86c20" providerId="ADAL" clId="{F36EC7D7-806C-D249-9311-AD56BBBF4232}" dt="2023-06-18T22:53:26.139" v="3389"/>
          <ac:inkMkLst>
            <pc:docMk/>
            <pc:sldMk cId="0" sldId="349"/>
            <ac:inkMk id="14" creationId="{EDD16534-7A6D-8230-AF20-3A27EB07BB0D}"/>
          </ac:inkMkLst>
        </pc:inkChg>
        <pc:inkChg chg="add reco">
          <ac:chgData name="شادن القحطاني ID 443200677" userId="2d5f3d4d-8466-4aa1-ac8a-1cb60ed86c20" providerId="ADAL" clId="{F36EC7D7-806C-D249-9311-AD56BBBF4232}" dt="2023-06-18T22:53:26.139" v="3389"/>
          <ac:inkMkLst>
            <pc:docMk/>
            <pc:sldMk cId="0" sldId="349"/>
            <ac:inkMk id="15" creationId="{1BF7DECE-E4F0-56A9-237B-57BE53F34DAF}"/>
          </ac:inkMkLst>
        </pc:inkChg>
        <pc:inkChg chg="add del">
          <ac:chgData name="شادن القحطاني ID 443200677" userId="2d5f3d4d-8466-4aa1-ac8a-1cb60ed86c20" providerId="ADAL" clId="{F36EC7D7-806C-D249-9311-AD56BBBF4232}" dt="2023-06-18T22:53:29.627" v="3395"/>
          <ac:inkMkLst>
            <pc:docMk/>
            <pc:sldMk cId="0" sldId="349"/>
            <ac:inkMk id="16" creationId="{0738E33E-6647-18BC-271F-791E72A5B146}"/>
          </ac:inkMkLst>
        </pc:inkChg>
        <pc:inkChg chg="add del">
          <ac:chgData name="شادن القحطاني ID 443200677" userId="2d5f3d4d-8466-4aa1-ac8a-1cb60ed86c20" providerId="ADAL" clId="{F36EC7D7-806C-D249-9311-AD56BBBF4232}" dt="2023-06-18T22:53:29.627" v="3395"/>
          <ac:inkMkLst>
            <pc:docMk/>
            <pc:sldMk cId="0" sldId="349"/>
            <ac:inkMk id="17" creationId="{55305B3A-F6D0-6FA0-59E0-631C241BD0F4}"/>
          </ac:inkMkLst>
        </pc:inkChg>
        <pc:inkChg chg="add del">
          <ac:chgData name="شادن القحطاني ID 443200677" userId="2d5f3d4d-8466-4aa1-ac8a-1cb60ed86c20" providerId="ADAL" clId="{F36EC7D7-806C-D249-9311-AD56BBBF4232}" dt="2023-06-18T22:53:29.627" v="3395"/>
          <ac:inkMkLst>
            <pc:docMk/>
            <pc:sldMk cId="0" sldId="349"/>
            <ac:inkMk id="18" creationId="{23F0163F-1C02-D108-6952-4E62C16AC973}"/>
          </ac:inkMkLst>
        </pc:inkChg>
        <pc:inkChg chg="add del">
          <ac:chgData name="شادن القحطاني ID 443200677" userId="2d5f3d4d-8466-4aa1-ac8a-1cb60ed86c20" providerId="ADAL" clId="{F36EC7D7-806C-D249-9311-AD56BBBF4232}" dt="2023-06-18T22:53:29.627" v="3395"/>
          <ac:inkMkLst>
            <pc:docMk/>
            <pc:sldMk cId="0" sldId="349"/>
            <ac:inkMk id="19" creationId="{419EBAA4-511D-A926-5724-B9C9359653B5}"/>
          </ac:inkMkLst>
        </pc:inkChg>
        <pc:inkChg chg="add del reco">
          <ac:chgData name="شادن القحطاني ID 443200677" userId="2d5f3d4d-8466-4aa1-ac8a-1cb60ed86c20" providerId="ADAL" clId="{F36EC7D7-806C-D249-9311-AD56BBBF4232}" dt="2023-06-18T22:53:29.627" v="3395"/>
          <ac:inkMkLst>
            <pc:docMk/>
            <pc:sldMk cId="0" sldId="349"/>
            <ac:inkMk id="20" creationId="{B370CE07-4A36-DFC5-E732-06F84BA6E676}"/>
          </ac:inkMkLst>
        </pc:inkChg>
        <pc:inkChg chg="add">
          <ac:chgData name="شادن القحطاني ID 443200677" userId="2d5f3d4d-8466-4aa1-ac8a-1cb60ed86c20" providerId="ADAL" clId="{F36EC7D7-806C-D249-9311-AD56BBBF4232}" dt="2023-06-18T22:53:32.552" v="3396"/>
          <ac:inkMkLst>
            <pc:docMk/>
            <pc:sldMk cId="0" sldId="349"/>
            <ac:inkMk id="21" creationId="{87D3769E-5DEC-739D-9E1E-7EC54CC81C17}"/>
          </ac:inkMkLst>
        </pc:inkChg>
        <pc:inkChg chg="add del">
          <ac:chgData name="شادن القحطاني ID 443200677" userId="2d5f3d4d-8466-4aa1-ac8a-1cb60ed86c20" providerId="ADAL" clId="{F36EC7D7-806C-D249-9311-AD56BBBF4232}" dt="2023-06-18T22:53:43.727" v="3412"/>
          <ac:inkMkLst>
            <pc:docMk/>
            <pc:sldMk cId="0" sldId="349"/>
            <ac:inkMk id="22" creationId="{AA659412-A970-D78C-0209-FD590EE11C8E}"/>
          </ac:inkMkLst>
        </pc:inkChg>
        <pc:inkChg chg="add del">
          <ac:chgData name="شادن القحطاني ID 443200677" userId="2d5f3d4d-8466-4aa1-ac8a-1cb60ed86c20" providerId="ADAL" clId="{F36EC7D7-806C-D249-9311-AD56BBBF4232}" dt="2023-06-18T22:53:43.727" v="3412"/>
          <ac:inkMkLst>
            <pc:docMk/>
            <pc:sldMk cId="0" sldId="349"/>
            <ac:inkMk id="23" creationId="{E448E273-C426-8EC2-93DB-41222132CB99}"/>
          </ac:inkMkLst>
        </pc:inkChg>
        <pc:inkChg chg="add del">
          <ac:chgData name="شادن القحطاني ID 443200677" userId="2d5f3d4d-8466-4aa1-ac8a-1cb60ed86c20" providerId="ADAL" clId="{F36EC7D7-806C-D249-9311-AD56BBBF4232}" dt="2023-06-18T22:53:43.727" v="3412"/>
          <ac:inkMkLst>
            <pc:docMk/>
            <pc:sldMk cId="0" sldId="349"/>
            <ac:inkMk id="24" creationId="{69613566-9C3A-DA7A-B0CA-A40B2D9878A5}"/>
          </ac:inkMkLst>
        </pc:inkChg>
        <pc:inkChg chg="add del">
          <ac:chgData name="شادن القحطاني ID 443200677" userId="2d5f3d4d-8466-4aa1-ac8a-1cb60ed86c20" providerId="ADAL" clId="{F36EC7D7-806C-D249-9311-AD56BBBF4232}" dt="2023-06-18T22:53:43.727" v="3412"/>
          <ac:inkMkLst>
            <pc:docMk/>
            <pc:sldMk cId="0" sldId="349"/>
            <ac:inkMk id="25" creationId="{AF649305-6AE8-85A1-B03D-339BFEA958F3}"/>
          </ac:inkMkLst>
        </pc:inkChg>
        <pc:inkChg chg="add del">
          <ac:chgData name="شادن القحطاني ID 443200677" userId="2d5f3d4d-8466-4aa1-ac8a-1cb60ed86c20" providerId="ADAL" clId="{F36EC7D7-806C-D249-9311-AD56BBBF4232}" dt="2023-06-18T22:53:43.727" v="3412"/>
          <ac:inkMkLst>
            <pc:docMk/>
            <pc:sldMk cId="0" sldId="349"/>
            <ac:inkMk id="26" creationId="{D9436DD7-C6BB-C416-301F-4843A78B77B8}"/>
          </ac:inkMkLst>
        </pc:inkChg>
        <pc:inkChg chg="add del">
          <ac:chgData name="شادن القحطاني ID 443200677" userId="2d5f3d4d-8466-4aa1-ac8a-1cb60ed86c20" providerId="ADAL" clId="{F36EC7D7-806C-D249-9311-AD56BBBF4232}" dt="2023-06-18T22:53:43.727" v="3412"/>
          <ac:inkMkLst>
            <pc:docMk/>
            <pc:sldMk cId="0" sldId="349"/>
            <ac:inkMk id="27" creationId="{1D33C8AC-3610-D30A-787D-77A57A28999E}"/>
          </ac:inkMkLst>
        </pc:inkChg>
        <pc:inkChg chg="add del">
          <ac:chgData name="شادن القحطاني ID 443200677" userId="2d5f3d4d-8466-4aa1-ac8a-1cb60ed86c20" providerId="ADAL" clId="{F36EC7D7-806C-D249-9311-AD56BBBF4232}" dt="2023-06-18T22:53:43.727" v="3412"/>
          <ac:inkMkLst>
            <pc:docMk/>
            <pc:sldMk cId="0" sldId="349"/>
            <ac:inkMk id="28" creationId="{AE76C5FD-1AF2-E95D-6D18-E46A1500D913}"/>
          </ac:inkMkLst>
        </pc:inkChg>
        <pc:inkChg chg="add del">
          <ac:chgData name="شادن القحطاني ID 443200677" userId="2d5f3d4d-8466-4aa1-ac8a-1cb60ed86c20" providerId="ADAL" clId="{F36EC7D7-806C-D249-9311-AD56BBBF4232}" dt="2023-06-18T22:53:43.727" v="3412"/>
          <ac:inkMkLst>
            <pc:docMk/>
            <pc:sldMk cId="0" sldId="349"/>
            <ac:inkMk id="29" creationId="{0BD9DDD8-9188-1157-C766-A229C7CCC126}"/>
          </ac:inkMkLst>
        </pc:inkChg>
        <pc:inkChg chg="add del">
          <ac:chgData name="شادن القحطاني ID 443200677" userId="2d5f3d4d-8466-4aa1-ac8a-1cb60ed86c20" providerId="ADAL" clId="{F36EC7D7-806C-D249-9311-AD56BBBF4232}" dt="2023-06-18T22:53:43.727" v="3412"/>
          <ac:inkMkLst>
            <pc:docMk/>
            <pc:sldMk cId="0" sldId="349"/>
            <ac:inkMk id="30" creationId="{FCAD3AFB-3775-6649-5E35-C1A65E82A5FC}"/>
          </ac:inkMkLst>
        </pc:inkChg>
        <pc:inkChg chg="add del">
          <ac:chgData name="شادن القحطاني ID 443200677" userId="2d5f3d4d-8466-4aa1-ac8a-1cb60ed86c20" providerId="ADAL" clId="{F36EC7D7-806C-D249-9311-AD56BBBF4232}" dt="2023-06-18T22:53:43.727" v="3412"/>
          <ac:inkMkLst>
            <pc:docMk/>
            <pc:sldMk cId="0" sldId="349"/>
            <ac:inkMk id="31" creationId="{E61AFCB7-55F4-8F5A-DA88-DFD875AA049C}"/>
          </ac:inkMkLst>
        </pc:inkChg>
        <pc:inkChg chg="add del">
          <ac:chgData name="شادن القحطاني ID 443200677" userId="2d5f3d4d-8466-4aa1-ac8a-1cb60ed86c20" providerId="ADAL" clId="{F36EC7D7-806C-D249-9311-AD56BBBF4232}" dt="2023-06-18T22:53:43.727" v="3412"/>
          <ac:inkMkLst>
            <pc:docMk/>
            <pc:sldMk cId="0" sldId="349"/>
            <ac:inkMk id="32" creationId="{53545F17-376B-2EFA-2AFA-BC1385817810}"/>
          </ac:inkMkLst>
        </pc:inkChg>
        <pc:inkChg chg="add del">
          <ac:chgData name="شادن القحطاني ID 443200677" userId="2d5f3d4d-8466-4aa1-ac8a-1cb60ed86c20" providerId="ADAL" clId="{F36EC7D7-806C-D249-9311-AD56BBBF4232}" dt="2023-06-18T22:53:43.727" v="3412"/>
          <ac:inkMkLst>
            <pc:docMk/>
            <pc:sldMk cId="0" sldId="349"/>
            <ac:inkMk id="33" creationId="{9C635FDB-AA23-C6D0-018E-EB46CCBF7127}"/>
          </ac:inkMkLst>
        </pc:inkChg>
        <pc:inkChg chg="add del">
          <ac:chgData name="شادن القحطاني ID 443200677" userId="2d5f3d4d-8466-4aa1-ac8a-1cb60ed86c20" providerId="ADAL" clId="{F36EC7D7-806C-D249-9311-AD56BBBF4232}" dt="2023-06-18T22:53:43.727" v="3412"/>
          <ac:inkMkLst>
            <pc:docMk/>
            <pc:sldMk cId="0" sldId="349"/>
            <ac:inkMk id="34" creationId="{EB9E9730-B9A1-2231-E6EE-077DA596A804}"/>
          </ac:inkMkLst>
        </pc:inkChg>
        <pc:inkChg chg="add del">
          <ac:chgData name="شادن القحطاني ID 443200677" userId="2d5f3d4d-8466-4aa1-ac8a-1cb60ed86c20" providerId="ADAL" clId="{F36EC7D7-806C-D249-9311-AD56BBBF4232}" dt="2023-06-18T22:53:43.727" v="3412"/>
          <ac:inkMkLst>
            <pc:docMk/>
            <pc:sldMk cId="0" sldId="349"/>
            <ac:inkMk id="35" creationId="{10EFB403-D552-6A6B-D735-051486DF0193}"/>
          </ac:inkMkLst>
        </pc:inkChg>
        <pc:inkChg chg="add del">
          <ac:chgData name="شادن القحطاني ID 443200677" userId="2d5f3d4d-8466-4aa1-ac8a-1cb60ed86c20" providerId="ADAL" clId="{F36EC7D7-806C-D249-9311-AD56BBBF4232}" dt="2023-06-18T22:53:43.727" v="3412"/>
          <ac:inkMkLst>
            <pc:docMk/>
            <pc:sldMk cId="0" sldId="349"/>
            <ac:inkMk id="36" creationId="{1BB55DBF-3BD7-CEE4-C24D-88872937F7FE}"/>
          </ac:inkMkLst>
        </pc:inkChg>
        <pc:inkChg chg="add reco">
          <ac:chgData name="شادن القحطاني ID 443200677" userId="2d5f3d4d-8466-4aa1-ac8a-1cb60ed86c20" providerId="ADAL" clId="{F36EC7D7-806C-D249-9311-AD56BBBF4232}" dt="2023-06-18T22:53:43.727" v="3412"/>
          <ac:inkMkLst>
            <pc:docMk/>
            <pc:sldMk cId="0" sldId="349"/>
            <ac:inkMk id="37" creationId="{3B70AEDF-D8F1-C8C8-1A94-9C0C2B922FE8}"/>
          </ac:inkMkLst>
        </pc:inkChg>
        <pc:inkChg chg="add del">
          <ac:chgData name="شادن القحطاني ID 443200677" userId="2d5f3d4d-8466-4aa1-ac8a-1cb60ed86c20" providerId="ADAL" clId="{F36EC7D7-806C-D249-9311-AD56BBBF4232}" dt="2023-06-18T22:53:45.834" v="3414"/>
          <ac:inkMkLst>
            <pc:docMk/>
            <pc:sldMk cId="0" sldId="349"/>
            <ac:inkMk id="38" creationId="{500D7991-1D94-34D4-1324-D63752334FA9}"/>
          </ac:inkMkLst>
        </pc:inkChg>
        <pc:inkChg chg="add del">
          <ac:chgData name="شادن القحطاني ID 443200677" userId="2d5f3d4d-8466-4aa1-ac8a-1cb60ed86c20" providerId="ADAL" clId="{F36EC7D7-806C-D249-9311-AD56BBBF4232}" dt="2023-06-18T22:53:49.834" v="3423"/>
          <ac:inkMkLst>
            <pc:docMk/>
            <pc:sldMk cId="0" sldId="349"/>
            <ac:inkMk id="39" creationId="{F68A45E2-B3A8-6144-A26F-76738EC6DDB4}"/>
          </ac:inkMkLst>
        </pc:inkChg>
        <pc:inkChg chg="add del">
          <ac:chgData name="شادن القحطاني ID 443200677" userId="2d5f3d4d-8466-4aa1-ac8a-1cb60ed86c20" providerId="ADAL" clId="{F36EC7D7-806C-D249-9311-AD56BBBF4232}" dt="2023-06-18T22:53:49.834" v="3423"/>
          <ac:inkMkLst>
            <pc:docMk/>
            <pc:sldMk cId="0" sldId="349"/>
            <ac:inkMk id="40" creationId="{9144CB4B-9ECC-E092-90D8-98F8885E4C32}"/>
          </ac:inkMkLst>
        </pc:inkChg>
        <pc:inkChg chg="add del">
          <ac:chgData name="شادن القحطاني ID 443200677" userId="2d5f3d4d-8466-4aa1-ac8a-1cb60ed86c20" providerId="ADAL" clId="{F36EC7D7-806C-D249-9311-AD56BBBF4232}" dt="2023-06-18T22:53:49.834" v="3423"/>
          <ac:inkMkLst>
            <pc:docMk/>
            <pc:sldMk cId="0" sldId="349"/>
            <ac:inkMk id="41" creationId="{C772569E-9C4D-84CF-5146-724692A70C86}"/>
          </ac:inkMkLst>
        </pc:inkChg>
        <pc:inkChg chg="add del">
          <ac:chgData name="شادن القحطاني ID 443200677" userId="2d5f3d4d-8466-4aa1-ac8a-1cb60ed86c20" providerId="ADAL" clId="{F36EC7D7-806C-D249-9311-AD56BBBF4232}" dt="2023-06-18T22:53:49.834" v="3423"/>
          <ac:inkMkLst>
            <pc:docMk/>
            <pc:sldMk cId="0" sldId="349"/>
            <ac:inkMk id="42" creationId="{88F657BB-697A-3D64-EDD8-091123DB6014}"/>
          </ac:inkMkLst>
        </pc:inkChg>
        <pc:inkChg chg="add del">
          <ac:chgData name="شادن القحطاني ID 443200677" userId="2d5f3d4d-8466-4aa1-ac8a-1cb60ed86c20" providerId="ADAL" clId="{F36EC7D7-806C-D249-9311-AD56BBBF4232}" dt="2023-06-18T22:53:49.834" v="3423"/>
          <ac:inkMkLst>
            <pc:docMk/>
            <pc:sldMk cId="0" sldId="349"/>
            <ac:inkMk id="43" creationId="{A998682D-0925-1213-E955-98AF46D17F30}"/>
          </ac:inkMkLst>
        </pc:inkChg>
        <pc:inkChg chg="add del">
          <ac:chgData name="شادن القحطاني ID 443200677" userId="2d5f3d4d-8466-4aa1-ac8a-1cb60ed86c20" providerId="ADAL" clId="{F36EC7D7-806C-D249-9311-AD56BBBF4232}" dt="2023-06-18T22:53:49.834" v="3423"/>
          <ac:inkMkLst>
            <pc:docMk/>
            <pc:sldMk cId="0" sldId="349"/>
            <ac:inkMk id="44" creationId="{8EA0786B-3D3D-62DB-0B85-68B7BB2C106D}"/>
          </ac:inkMkLst>
        </pc:inkChg>
        <pc:inkChg chg="add del">
          <ac:chgData name="شادن القحطاني ID 443200677" userId="2d5f3d4d-8466-4aa1-ac8a-1cb60ed86c20" providerId="ADAL" clId="{F36EC7D7-806C-D249-9311-AD56BBBF4232}" dt="2023-06-18T22:53:49.834" v="3423"/>
          <ac:inkMkLst>
            <pc:docMk/>
            <pc:sldMk cId="0" sldId="349"/>
            <ac:inkMk id="45" creationId="{CFF12874-CCCE-71A6-68A9-4C0037F2FAC7}"/>
          </ac:inkMkLst>
        </pc:inkChg>
        <pc:inkChg chg="add del">
          <ac:chgData name="شادن القحطاني ID 443200677" userId="2d5f3d4d-8466-4aa1-ac8a-1cb60ed86c20" providerId="ADAL" clId="{F36EC7D7-806C-D249-9311-AD56BBBF4232}" dt="2023-06-18T22:53:49.834" v="3423"/>
          <ac:inkMkLst>
            <pc:docMk/>
            <pc:sldMk cId="0" sldId="349"/>
            <ac:inkMk id="46" creationId="{0E3C408E-946A-9B88-CF5F-4332D735D8D0}"/>
          </ac:inkMkLst>
        </pc:inkChg>
        <pc:inkChg chg="add reco">
          <ac:chgData name="شادن القحطاني ID 443200677" userId="2d5f3d4d-8466-4aa1-ac8a-1cb60ed86c20" providerId="ADAL" clId="{F36EC7D7-806C-D249-9311-AD56BBBF4232}" dt="2023-06-18T22:53:49.834" v="3423"/>
          <ac:inkMkLst>
            <pc:docMk/>
            <pc:sldMk cId="0" sldId="349"/>
            <ac:inkMk id="47" creationId="{3C99D8E1-9962-0F6F-C331-315AC2AE1041}"/>
          </ac:inkMkLst>
        </pc:inkChg>
        <pc:inkChg chg="add del">
          <ac:chgData name="شادن القحطاني ID 443200677" userId="2d5f3d4d-8466-4aa1-ac8a-1cb60ed86c20" providerId="ADAL" clId="{F36EC7D7-806C-D249-9311-AD56BBBF4232}" dt="2023-06-18T22:54:14.916" v="3445"/>
          <ac:inkMkLst>
            <pc:docMk/>
            <pc:sldMk cId="0" sldId="349"/>
            <ac:inkMk id="48" creationId="{A76E04FD-555D-8728-A4A8-E4EB22B4C5AF}"/>
          </ac:inkMkLst>
        </pc:inkChg>
        <pc:inkChg chg="add del">
          <ac:chgData name="شادن القحطاني ID 443200677" userId="2d5f3d4d-8466-4aa1-ac8a-1cb60ed86c20" providerId="ADAL" clId="{F36EC7D7-806C-D249-9311-AD56BBBF4232}" dt="2023-06-18T22:54:14.916" v="3445"/>
          <ac:inkMkLst>
            <pc:docMk/>
            <pc:sldMk cId="0" sldId="349"/>
            <ac:inkMk id="49" creationId="{45120E06-05C0-BA35-3E0B-47B2CEA458AD}"/>
          </ac:inkMkLst>
        </pc:inkChg>
        <pc:inkChg chg="add del">
          <ac:chgData name="شادن القحطاني ID 443200677" userId="2d5f3d4d-8466-4aa1-ac8a-1cb60ed86c20" providerId="ADAL" clId="{F36EC7D7-806C-D249-9311-AD56BBBF4232}" dt="2023-06-18T22:54:14.916" v="3445"/>
          <ac:inkMkLst>
            <pc:docMk/>
            <pc:sldMk cId="0" sldId="349"/>
            <ac:inkMk id="50" creationId="{6F2DE032-5368-8F79-3797-78F9E9137478}"/>
          </ac:inkMkLst>
        </pc:inkChg>
        <pc:inkChg chg="add del">
          <ac:chgData name="شادن القحطاني ID 443200677" userId="2d5f3d4d-8466-4aa1-ac8a-1cb60ed86c20" providerId="ADAL" clId="{F36EC7D7-806C-D249-9311-AD56BBBF4232}" dt="2023-06-18T22:54:14.916" v="3445"/>
          <ac:inkMkLst>
            <pc:docMk/>
            <pc:sldMk cId="0" sldId="349"/>
            <ac:inkMk id="51" creationId="{FF25FD15-D35C-E941-87D6-CA4A2ACE67F7}"/>
          </ac:inkMkLst>
        </pc:inkChg>
        <pc:inkChg chg="add del">
          <ac:chgData name="شادن القحطاني ID 443200677" userId="2d5f3d4d-8466-4aa1-ac8a-1cb60ed86c20" providerId="ADAL" clId="{F36EC7D7-806C-D249-9311-AD56BBBF4232}" dt="2023-06-18T22:54:14.916" v="3445"/>
          <ac:inkMkLst>
            <pc:docMk/>
            <pc:sldMk cId="0" sldId="349"/>
            <ac:inkMk id="52" creationId="{A684CA75-B135-64A0-9C7F-BC9B503BB418}"/>
          </ac:inkMkLst>
        </pc:inkChg>
        <pc:inkChg chg="add del">
          <ac:chgData name="شادن القحطاني ID 443200677" userId="2d5f3d4d-8466-4aa1-ac8a-1cb60ed86c20" providerId="ADAL" clId="{F36EC7D7-806C-D249-9311-AD56BBBF4232}" dt="2023-06-18T22:54:14.916" v="3445"/>
          <ac:inkMkLst>
            <pc:docMk/>
            <pc:sldMk cId="0" sldId="349"/>
            <ac:inkMk id="53" creationId="{F6A63C14-5DC8-4BF2-1418-7003A2DD4F95}"/>
          </ac:inkMkLst>
        </pc:inkChg>
        <pc:inkChg chg="add del">
          <ac:chgData name="شادن القحطاني ID 443200677" userId="2d5f3d4d-8466-4aa1-ac8a-1cb60ed86c20" providerId="ADAL" clId="{F36EC7D7-806C-D249-9311-AD56BBBF4232}" dt="2023-06-18T22:54:14.916" v="3445"/>
          <ac:inkMkLst>
            <pc:docMk/>
            <pc:sldMk cId="0" sldId="349"/>
            <ac:inkMk id="54" creationId="{39000452-0E1C-87DC-BC5E-A049F44FBE68}"/>
          </ac:inkMkLst>
        </pc:inkChg>
        <pc:inkChg chg="add del">
          <ac:chgData name="شادن القحطاني ID 443200677" userId="2d5f3d4d-8466-4aa1-ac8a-1cb60ed86c20" providerId="ADAL" clId="{F36EC7D7-806C-D249-9311-AD56BBBF4232}" dt="2023-06-18T22:54:14.916" v="3445"/>
          <ac:inkMkLst>
            <pc:docMk/>
            <pc:sldMk cId="0" sldId="349"/>
            <ac:inkMk id="55" creationId="{802AB7F0-CF0C-9796-1B31-EC54879C67DA}"/>
          </ac:inkMkLst>
        </pc:inkChg>
        <pc:inkChg chg="add del">
          <ac:chgData name="شادن القحطاني ID 443200677" userId="2d5f3d4d-8466-4aa1-ac8a-1cb60ed86c20" providerId="ADAL" clId="{F36EC7D7-806C-D249-9311-AD56BBBF4232}" dt="2023-06-18T22:54:14.916" v="3445"/>
          <ac:inkMkLst>
            <pc:docMk/>
            <pc:sldMk cId="0" sldId="349"/>
            <ac:inkMk id="56" creationId="{C66AE2CC-1389-AAAE-989E-C44F5D4C1908}"/>
          </ac:inkMkLst>
        </pc:inkChg>
        <pc:inkChg chg="add del">
          <ac:chgData name="شادن القحطاني ID 443200677" userId="2d5f3d4d-8466-4aa1-ac8a-1cb60ed86c20" providerId="ADAL" clId="{F36EC7D7-806C-D249-9311-AD56BBBF4232}" dt="2023-06-18T22:54:14.916" v="3445"/>
          <ac:inkMkLst>
            <pc:docMk/>
            <pc:sldMk cId="0" sldId="349"/>
            <ac:inkMk id="57" creationId="{65400F63-C6C5-6291-E3AB-DFF91F21D312}"/>
          </ac:inkMkLst>
        </pc:inkChg>
        <pc:inkChg chg="add del">
          <ac:chgData name="شادن القحطاني ID 443200677" userId="2d5f3d4d-8466-4aa1-ac8a-1cb60ed86c20" providerId="ADAL" clId="{F36EC7D7-806C-D249-9311-AD56BBBF4232}" dt="2023-06-18T22:54:14.916" v="3445"/>
          <ac:inkMkLst>
            <pc:docMk/>
            <pc:sldMk cId="0" sldId="349"/>
            <ac:inkMk id="58" creationId="{E8968734-2D07-649A-221E-F4E1897B859A}"/>
          </ac:inkMkLst>
        </pc:inkChg>
        <pc:inkChg chg="add del">
          <ac:chgData name="شادن القحطاني ID 443200677" userId="2d5f3d4d-8466-4aa1-ac8a-1cb60ed86c20" providerId="ADAL" clId="{F36EC7D7-806C-D249-9311-AD56BBBF4232}" dt="2023-06-18T22:54:14.916" v="3445"/>
          <ac:inkMkLst>
            <pc:docMk/>
            <pc:sldMk cId="0" sldId="349"/>
            <ac:inkMk id="59" creationId="{2F8570BC-3F05-9446-9C89-8B0082CEE250}"/>
          </ac:inkMkLst>
        </pc:inkChg>
        <pc:inkChg chg="add del">
          <ac:chgData name="شادن القحطاني ID 443200677" userId="2d5f3d4d-8466-4aa1-ac8a-1cb60ed86c20" providerId="ADAL" clId="{F36EC7D7-806C-D249-9311-AD56BBBF4232}" dt="2023-06-18T22:54:14.916" v="3445"/>
          <ac:inkMkLst>
            <pc:docMk/>
            <pc:sldMk cId="0" sldId="349"/>
            <ac:inkMk id="60" creationId="{136B2BE2-1CA7-A8ED-5D2E-40ED4DF4AE98}"/>
          </ac:inkMkLst>
        </pc:inkChg>
        <pc:inkChg chg="add del">
          <ac:chgData name="شادن القحطاني ID 443200677" userId="2d5f3d4d-8466-4aa1-ac8a-1cb60ed86c20" providerId="ADAL" clId="{F36EC7D7-806C-D249-9311-AD56BBBF4232}" dt="2023-06-18T22:54:14.916" v="3445"/>
          <ac:inkMkLst>
            <pc:docMk/>
            <pc:sldMk cId="0" sldId="349"/>
            <ac:inkMk id="61" creationId="{6C958D80-B6F4-8384-1A53-084A06356323}"/>
          </ac:inkMkLst>
        </pc:inkChg>
        <pc:inkChg chg="add del">
          <ac:chgData name="شادن القحطاني ID 443200677" userId="2d5f3d4d-8466-4aa1-ac8a-1cb60ed86c20" providerId="ADAL" clId="{F36EC7D7-806C-D249-9311-AD56BBBF4232}" dt="2023-06-18T22:54:14.916" v="3445"/>
          <ac:inkMkLst>
            <pc:docMk/>
            <pc:sldMk cId="0" sldId="349"/>
            <ac:inkMk id="62" creationId="{597BBE92-9477-204E-9292-6687D6B140D1}"/>
          </ac:inkMkLst>
        </pc:inkChg>
        <pc:inkChg chg="add del">
          <ac:chgData name="شادن القحطاني ID 443200677" userId="2d5f3d4d-8466-4aa1-ac8a-1cb60ed86c20" providerId="ADAL" clId="{F36EC7D7-806C-D249-9311-AD56BBBF4232}" dt="2023-06-18T22:54:14.916" v="3445"/>
          <ac:inkMkLst>
            <pc:docMk/>
            <pc:sldMk cId="0" sldId="349"/>
            <ac:inkMk id="63" creationId="{D653059E-FAD1-1E80-18E8-B9FC7E270549}"/>
          </ac:inkMkLst>
        </pc:inkChg>
        <pc:inkChg chg="add del">
          <ac:chgData name="شادن القحطاني ID 443200677" userId="2d5f3d4d-8466-4aa1-ac8a-1cb60ed86c20" providerId="ADAL" clId="{F36EC7D7-806C-D249-9311-AD56BBBF4232}" dt="2023-06-18T22:54:14.916" v="3445"/>
          <ac:inkMkLst>
            <pc:docMk/>
            <pc:sldMk cId="0" sldId="349"/>
            <ac:inkMk id="98304" creationId="{25E79404-3013-A972-DF88-083DC1BCC6D3}"/>
          </ac:inkMkLst>
        </pc:inkChg>
        <pc:inkChg chg="add del">
          <ac:chgData name="شادن القحطاني ID 443200677" userId="2d5f3d4d-8466-4aa1-ac8a-1cb60ed86c20" providerId="ADAL" clId="{F36EC7D7-806C-D249-9311-AD56BBBF4232}" dt="2023-06-18T22:54:14.916" v="3445"/>
          <ac:inkMkLst>
            <pc:docMk/>
            <pc:sldMk cId="0" sldId="349"/>
            <ac:inkMk id="98305" creationId="{746CB040-5EB7-0A7B-B6C8-4854002B3C24}"/>
          </ac:inkMkLst>
        </pc:inkChg>
        <pc:inkChg chg="add del">
          <ac:chgData name="شادن القحطاني ID 443200677" userId="2d5f3d4d-8466-4aa1-ac8a-1cb60ed86c20" providerId="ADAL" clId="{F36EC7D7-806C-D249-9311-AD56BBBF4232}" dt="2023-06-18T22:54:14.916" v="3445"/>
          <ac:inkMkLst>
            <pc:docMk/>
            <pc:sldMk cId="0" sldId="349"/>
            <ac:inkMk id="98306" creationId="{6406F55F-6B1F-8A41-CA0F-6222D010B832}"/>
          </ac:inkMkLst>
        </pc:inkChg>
        <pc:inkChg chg="add del">
          <ac:chgData name="شادن القحطاني ID 443200677" userId="2d5f3d4d-8466-4aa1-ac8a-1cb60ed86c20" providerId="ADAL" clId="{F36EC7D7-806C-D249-9311-AD56BBBF4232}" dt="2023-06-18T22:54:14.916" v="3445"/>
          <ac:inkMkLst>
            <pc:docMk/>
            <pc:sldMk cId="0" sldId="349"/>
            <ac:inkMk id="98307" creationId="{1C50DF20-A4EA-D74E-DD1B-B3CDAD08ECEC}"/>
          </ac:inkMkLst>
        </pc:inkChg>
        <pc:inkChg chg="add del">
          <ac:chgData name="شادن القحطاني ID 443200677" userId="2d5f3d4d-8466-4aa1-ac8a-1cb60ed86c20" providerId="ADAL" clId="{F36EC7D7-806C-D249-9311-AD56BBBF4232}" dt="2023-06-18T22:54:14.916" v="3445"/>
          <ac:inkMkLst>
            <pc:docMk/>
            <pc:sldMk cId="0" sldId="349"/>
            <ac:inkMk id="98308" creationId="{FAAF98D1-B927-CB88-A89D-DDB64E8266C8}"/>
          </ac:inkMkLst>
        </pc:inkChg>
        <pc:inkChg chg="add reco">
          <ac:chgData name="شادن القحطاني ID 443200677" userId="2d5f3d4d-8466-4aa1-ac8a-1cb60ed86c20" providerId="ADAL" clId="{F36EC7D7-806C-D249-9311-AD56BBBF4232}" dt="2023-06-18T22:54:14.916" v="3445"/>
          <ac:inkMkLst>
            <pc:docMk/>
            <pc:sldMk cId="0" sldId="349"/>
            <ac:inkMk id="98309" creationId="{749BC4AF-F51A-14D6-848D-C298A7B303DE}"/>
          </ac:inkMkLst>
        </pc:inkChg>
        <pc:inkChg chg="add del">
          <ac:chgData name="شادن القحطاني ID 443200677" userId="2d5f3d4d-8466-4aa1-ac8a-1cb60ed86c20" providerId="ADAL" clId="{F36EC7D7-806C-D249-9311-AD56BBBF4232}" dt="2023-06-18T22:54:22.488" v="3458"/>
          <ac:inkMkLst>
            <pc:docMk/>
            <pc:sldMk cId="0" sldId="349"/>
            <ac:inkMk id="98310" creationId="{392ECB93-DEBF-25B0-89F9-B0CA414325B0}"/>
          </ac:inkMkLst>
        </pc:inkChg>
        <pc:inkChg chg="add del">
          <ac:chgData name="شادن القحطاني ID 443200677" userId="2d5f3d4d-8466-4aa1-ac8a-1cb60ed86c20" providerId="ADAL" clId="{F36EC7D7-806C-D249-9311-AD56BBBF4232}" dt="2023-06-18T22:54:22.488" v="3458"/>
          <ac:inkMkLst>
            <pc:docMk/>
            <pc:sldMk cId="0" sldId="349"/>
            <ac:inkMk id="98311" creationId="{0A277B02-6373-193F-B479-0B38EDABF7FC}"/>
          </ac:inkMkLst>
        </pc:inkChg>
        <pc:inkChg chg="add del">
          <ac:chgData name="شادن القحطاني ID 443200677" userId="2d5f3d4d-8466-4aa1-ac8a-1cb60ed86c20" providerId="ADAL" clId="{F36EC7D7-806C-D249-9311-AD56BBBF4232}" dt="2023-06-18T22:54:22.488" v="3458"/>
          <ac:inkMkLst>
            <pc:docMk/>
            <pc:sldMk cId="0" sldId="349"/>
            <ac:inkMk id="98314" creationId="{A56D83AE-CF54-6736-BCA5-125AC9549820}"/>
          </ac:inkMkLst>
        </pc:inkChg>
        <pc:inkChg chg="add del">
          <ac:chgData name="شادن القحطاني ID 443200677" userId="2d5f3d4d-8466-4aa1-ac8a-1cb60ed86c20" providerId="ADAL" clId="{F36EC7D7-806C-D249-9311-AD56BBBF4232}" dt="2023-06-18T22:54:22.488" v="3458"/>
          <ac:inkMkLst>
            <pc:docMk/>
            <pc:sldMk cId="0" sldId="349"/>
            <ac:inkMk id="98315" creationId="{DF5A5486-CA10-E5FF-2F5A-4E8AAD3B8B47}"/>
          </ac:inkMkLst>
        </pc:inkChg>
        <pc:inkChg chg="add del">
          <ac:chgData name="شادن القحطاني ID 443200677" userId="2d5f3d4d-8466-4aa1-ac8a-1cb60ed86c20" providerId="ADAL" clId="{F36EC7D7-806C-D249-9311-AD56BBBF4232}" dt="2023-06-18T22:54:22.488" v="3458"/>
          <ac:inkMkLst>
            <pc:docMk/>
            <pc:sldMk cId="0" sldId="349"/>
            <ac:inkMk id="98316" creationId="{1EDEDA42-635F-CF92-132F-DB6A4B5471C7}"/>
          </ac:inkMkLst>
        </pc:inkChg>
        <pc:inkChg chg="add del">
          <ac:chgData name="شادن القحطاني ID 443200677" userId="2d5f3d4d-8466-4aa1-ac8a-1cb60ed86c20" providerId="ADAL" clId="{F36EC7D7-806C-D249-9311-AD56BBBF4232}" dt="2023-06-18T22:54:22.488" v="3458"/>
          <ac:inkMkLst>
            <pc:docMk/>
            <pc:sldMk cId="0" sldId="349"/>
            <ac:inkMk id="98317" creationId="{558BB324-0CFB-4FC0-BAD4-E603CFEEE4B1}"/>
          </ac:inkMkLst>
        </pc:inkChg>
        <pc:inkChg chg="add del">
          <ac:chgData name="شادن القحطاني ID 443200677" userId="2d5f3d4d-8466-4aa1-ac8a-1cb60ed86c20" providerId="ADAL" clId="{F36EC7D7-806C-D249-9311-AD56BBBF4232}" dt="2023-06-18T22:54:22.488" v="3458"/>
          <ac:inkMkLst>
            <pc:docMk/>
            <pc:sldMk cId="0" sldId="349"/>
            <ac:inkMk id="98318" creationId="{0FE42E6D-082B-201A-A39F-26F22E7E6D11}"/>
          </ac:inkMkLst>
        </pc:inkChg>
        <pc:inkChg chg="add del">
          <ac:chgData name="شادن القحطاني ID 443200677" userId="2d5f3d4d-8466-4aa1-ac8a-1cb60ed86c20" providerId="ADAL" clId="{F36EC7D7-806C-D249-9311-AD56BBBF4232}" dt="2023-06-18T22:54:22.488" v="3458"/>
          <ac:inkMkLst>
            <pc:docMk/>
            <pc:sldMk cId="0" sldId="349"/>
            <ac:inkMk id="98319" creationId="{9EFEC25C-047E-E4A0-2AC3-46DAE038C1AD}"/>
          </ac:inkMkLst>
        </pc:inkChg>
        <pc:inkChg chg="add del">
          <ac:chgData name="شادن القحطاني ID 443200677" userId="2d5f3d4d-8466-4aa1-ac8a-1cb60ed86c20" providerId="ADAL" clId="{F36EC7D7-806C-D249-9311-AD56BBBF4232}" dt="2023-06-18T22:54:22.488" v="3458"/>
          <ac:inkMkLst>
            <pc:docMk/>
            <pc:sldMk cId="0" sldId="349"/>
            <ac:inkMk id="98320" creationId="{B1C953F0-D9DD-3D66-D247-935AE5E934C5}"/>
          </ac:inkMkLst>
        </pc:inkChg>
        <pc:inkChg chg="add del">
          <ac:chgData name="شادن القحطاني ID 443200677" userId="2d5f3d4d-8466-4aa1-ac8a-1cb60ed86c20" providerId="ADAL" clId="{F36EC7D7-806C-D249-9311-AD56BBBF4232}" dt="2023-06-18T22:54:22.488" v="3458"/>
          <ac:inkMkLst>
            <pc:docMk/>
            <pc:sldMk cId="0" sldId="349"/>
            <ac:inkMk id="98321" creationId="{CBAED5D3-32DA-E31F-0474-4FF1180E4588}"/>
          </ac:inkMkLst>
        </pc:inkChg>
        <pc:inkChg chg="add del">
          <ac:chgData name="شادن القحطاني ID 443200677" userId="2d5f3d4d-8466-4aa1-ac8a-1cb60ed86c20" providerId="ADAL" clId="{F36EC7D7-806C-D249-9311-AD56BBBF4232}" dt="2023-06-18T22:54:22.488" v="3458"/>
          <ac:inkMkLst>
            <pc:docMk/>
            <pc:sldMk cId="0" sldId="349"/>
            <ac:inkMk id="98322" creationId="{A8F1FCB4-CC98-B451-9512-29F2F7ADBD21}"/>
          </ac:inkMkLst>
        </pc:inkChg>
        <pc:inkChg chg="add del">
          <ac:chgData name="شادن القحطاني ID 443200677" userId="2d5f3d4d-8466-4aa1-ac8a-1cb60ed86c20" providerId="ADAL" clId="{F36EC7D7-806C-D249-9311-AD56BBBF4232}" dt="2023-06-18T22:54:22.488" v="3458"/>
          <ac:inkMkLst>
            <pc:docMk/>
            <pc:sldMk cId="0" sldId="349"/>
            <ac:inkMk id="98323" creationId="{4E0AE217-6C07-6600-2779-3EB1289424E2}"/>
          </ac:inkMkLst>
        </pc:inkChg>
        <pc:inkChg chg="add reco">
          <ac:chgData name="شادن القحطاني ID 443200677" userId="2d5f3d4d-8466-4aa1-ac8a-1cb60ed86c20" providerId="ADAL" clId="{F36EC7D7-806C-D249-9311-AD56BBBF4232}" dt="2023-06-18T22:54:22.488" v="3458"/>
          <ac:inkMkLst>
            <pc:docMk/>
            <pc:sldMk cId="0" sldId="349"/>
            <ac:inkMk id="98324" creationId="{9401E990-5BC1-B334-C5AD-07AB7B3A81D5}"/>
          </ac:inkMkLst>
        </pc:inkChg>
        <pc:inkChg chg="add del">
          <ac:chgData name="شادن القحطاني ID 443200677" userId="2d5f3d4d-8466-4aa1-ac8a-1cb60ed86c20" providerId="ADAL" clId="{F36EC7D7-806C-D249-9311-AD56BBBF4232}" dt="2023-06-18T22:54:29.216" v="3474"/>
          <ac:inkMkLst>
            <pc:docMk/>
            <pc:sldMk cId="0" sldId="349"/>
            <ac:inkMk id="98325" creationId="{82944414-D9C9-2AFC-A8B9-9F66500CDA70}"/>
          </ac:inkMkLst>
        </pc:inkChg>
        <pc:inkChg chg="add del">
          <ac:chgData name="شادن القحطاني ID 443200677" userId="2d5f3d4d-8466-4aa1-ac8a-1cb60ed86c20" providerId="ADAL" clId="{F36EC7D7-806C-D249-9311-AD56BBBF4232}" dt="2023-06-18T22:54:29.216" v="3474"/>
          <ac:inkMkLst>
            <pc:docMk/>
            <pc:sldMk cId="0" sldId="349"/>
            <ac:inkMk id="98326" creationId="{C4F390E6-633A-94EE-B79A-CDAEF22C595E}"/>
          </ac:inkMkLst>
        </pc:inkChg>
        <pc:inkChg chg="add del">
          <ac:chgData name="شادن القحطاني ID 443200677" userId="2d5f3d4d-8466-4aa1-ac8a-1cb60ed86c20" providerId="ADAL" clId="{F36EC7D7-806C-D249-9311-AD56BBBF4232}" dt="2023-06-18T22:54:29.216" v="3474"/>
          <ac:inkMkLst>
            <pc:docMk/>
            <pc:sldMk cId="0" sldId="349"/>
            <ac:inkMk id="98327" creationId="{1D8096F3-F9C5-2708-7E1B-703D07907EBE}"/>
          </ac:inkMkLst>
        </pc:inkChg>
        <pc:inkChg chg="add del">
          <ac:chgData name="شادن القحطاني ID 443200677" userId="2d5f3d4d-8466-4aa1-ac8a-1cb60ed86c20" providerId="ADAL" clId="{F36EC7D7-806C-D249-9311-AD56BBBF4232}" dt="2023-06-18T22:54:29.216" v="3474"/>
          <ac:inkMkLst>
            <pc:docMk/>
            <pc:sldMk cId="0" sldId="349"/>
            <ac:inkMk id="98328" creationId="{425187E2-3F6A-CA19-6085-F39A6801843C}"/>
          </ac:inkMkLst>
        </pc:inkChg>
        <pc:inkChg chg="add del">
          <ac:chgData name="شادن القحطاني ID 443200677" userId="2d5f3d4d-8466-4aa1-ac8a-1cb60ed86c20" providerId="ADAL" clId="{F36EC7D7-806C-D249-9311-AD56BBBF4232}" dt="2023-06-18T22:54:29.216" v="3474"/>
          <ac:inkMkLst>
            <pc:docMk/>
            <pc:sldMk cId="0" sldId="349"/>
            <ac:inkMk id="98329" creationId="{5A1CA2E4-3CF0-703D-2593-B5F8897643A9}"/>
          </ac:inkMkLst>
        </pc:inkChg>
        <pc:inkChg chg="add del">
          <ac:chgData name="شادن القحطاني ID 443200677" userId="2d5f3d4d-8466-4aa1-ac8a-1cb60ed86c20" providerId="ADAL" clId="{F36EC7D7-806C-D249-9311-AD56BBBF4232}" dt="2023-06-18T22:54:29.216" v="3474"/>
          <ac:inkMkLst>
            <pc:docMk/>
            <pc:sldMk cId="0" sldId="349"/>
            <ac:inkMk id="98330" creationId="{AE7340C0-9F44-F482-6CA1-8A9DA9DF753D}"/>
          </ac:inkMkLst>
        </pc:inkChg>
        <pc:inkChg chg="add del">
          <ac:chgData name="شادن القحطاني ID 443200677" userId="2d5f3d4d-8466-4aa1-ac8a-1cb60ed86c20" providerId="ADAL" clId="{F36EC7D7-806C-D249-9311-AD56BBBF4232}" dt="2023-06-18T22:54:29.216" v="3474"/>
          <ac:inkMkLst>
            <pc:docMk/>
            <pc:sldMk cId="0" sldId="349"/>
            <ac:inkMk id="98331" creationId="{EBE7E150-F0AE-015A-8566-6A35A3D99D7E}"/>
          </ac:inkMkLst>
        </pc:inkChg>
        <pc:inkChg chg="add del">
          <ac:chgData name="شادن القحطاني ID 443200677" userId="2d5f3d4d-8466-4aa1-ac8a-1cb60ed86c20" providerId="ADAL" clId="{F36EC7D7-806C-D249-9311-AD56BBBF4232}" dt="2023-06-18T22:54:29.216" v="3474"/>
          <ac:inkMkLst>
            <pc:docMk/>
            <pc:sldMk cId="0" sldId="349"/>
            <ac:inkMk id="98332" creationId="{D42ECF21-5CE7-98B9-53D6-A315989A2047}"/>
          </ac:inkMkLst>
        </pc:inkChg>
        <pc:inkChg chg="add del">
          <ac:chgData name="شادن القحطاني ID 443200677" userId="2d5f3d4d-8466-4aa1-ac8a-1cb60ed86c20" providerId="ADAL" clId="{F36EC7D7-806C-D249-9311-AD56BBBF4232}" dt="2023-06-18T22:54:29.216" v="3474"/>
          <ac:inkMkLst>
            <pc:docMk/>
            <pc:sldMk cId="0" sldId="349"/>
            <ac:inkMk id="98333" creationId="{266C66C0-BC5C-3DAA-8F4F-4CAB15A4780E}"/>
          </ac:inkMkLst>
        </pc:inkChg>
        <pc:inkChg chg="add del">
          <ac:chgData name="شادن القحطاني ID 443200677" userId="2d5f3d4d-8466-4aa1-ac8a-1cb60ed86c20" providerId="ADAL" clId="{F36EC7D7-806C-D249-9311-AD56BBBF4232}" dt="2023-06-18T22:54:29.216" v="3474"/>
          <ac:inkMkLst>
            <pc:docMk/>
            <pc:sldMk cId="0" sldId="349"/>
            <ac:inkMk id="98334" creationId="{5D74C6EA-5CA2-9F10-46FF-D81C6FF3E604}"/>
          </ac:inkMkLst>
        </pc:inkChg>
        <pc:inkChg chg="add del">
          <ac:chgData name="شادن القحطاني ID 443200677" userId="2d5f3d4d-8466-4aa1-ac8a-1cb60ed86c20" providerId="ADAL" clId="{F36EC7D7-806C-D249-9311-AD56BBBF4232}" dt="2023-06-18T22:54:29.216" v="3474"/>
          <ac:inkMkLst>
            <pc:docMk/>
            <pc:sldMk cId="0" sldId="349"/>
            <ac:inkMk id="98335" creationId="{06DEF04E-A244-D4C3-F4A1-9BF8427B0DAD}"/>
          </ac:inkMkLst>
        </pc:inkChg>
        <pc:inkChg chg="add del">
          <ac:chgData name="شادن القحطاني ID 443200677" userId="2d5f3d4d-8466-4aa1-ac8a-1cb60ed86c20" providerId="ADAL" clId="{F36EC7D7-806C-D249-9311-AD56BBBF4232}" dt="2023-06-18T22:54:29.216" v="3474"/>
          <ac:inkMkLst>
            <pc:docMk/>
            <pc:sldMk cId="0" sldId="349"/>
            <ac:inkMk id="98336" creationId="{3E3BDC8F-10CA-C39B-38FA-79678457896D}"/>
          </ac:inkMkLst>
        </pc:inkChg>
        <pc:inkChg chg="add del">
          <ac:chgData name="شادن القحطاني ID 443200677" userId="2d5f3d4d-8466-4aa1-ac8a-1cb60ed86c20" providerId="ADAL" clId="{F36EC7D7-806C-D249-9311-AD56BBBF4232}" dt="2023-06-18T22:54:29.216" v="3474"/>
          <ac:inkMkLst>
            <pc:docMk/>
            <pc:sldMk cId="0" sldId="349"/>
            <ac:inkMk id="98337" creationId="{C84FCBAD-1651-0B50-B837-B2598B7618B5}"/>
          </ac:inkMkLst>
        </pc:inkChg>
        <pc:inkChg chg="add del">
          <ac:chgData name="شادن القحطاني ID 443200677" userId="2d5f3d4d-8466-4aa1-ac8a-1cb60ed86c20" providerId="ADAL" clId="{F36EC7D7-806C-D249-9311-AD56BBBF4232}" dt="2023-06-18T22:54:29.216" v="3474"/>
          <ac:inkMkLst>
            <pc:docMk/>
            <pc:sldMk cId="0" sldId="349"/>
            <ac:inkMk id="98338" creationId="{2A780116-C659-BA0E-C451-189F9BBFA9B6}"/>
          </ac:inkMkLst>
        </pc:inkChg>
        <pc:inkChg chg="add del">
          <ac:chgData name="شادن القحطاني ID 443200677" userId="2d5f3d4d-8466-4aa1-ac8a-1cb60ed86c20" providerId="ADAL" clId="{F36EC7D7-806C-D249-9311-AD56BBBF4232}" dt="2023-06-18T22:54:29.216" v="3474"/>
          <ac:inkMkLst>
            <pc:docMk/>
            <pc:sldMk cId="0" sldId="349"/>
            <ac:inkMk id="98339" creationId="{ECD288A4-BB4D-0A93-3435-75103563B30C}"/>
          </ac:inkMkLst>
        </pc:inkChg>
        <pc:inkChg chg="add reco">
          <ac:chgData name="شادن القحطاني ID 443200677" userId="2d5f3d4d-8466-4aa1-ac8a-1cb60ed86c20" providerId="ADAL" clId="{F36EC7D7-806C-D249-9311-AD56BBBF4232}" dt="2023-06-18T22:54:29.216" v="3474"/>
          <ac:inkMkLst>
            <pc:docMk/>
            <pc:sldMk cId="0" sldId="349"/>
            <ac:inkMk id="98340" creationId="{41CB73DA-04D4-EF1F-377C-D7C1433D72C0}"/>
          </ac:inkMkLst>
        </pc:inkChg>
        <pc:inkChg chg="add reco">
          <ac:chgData name="شادن القحطاني ID 443200677" userId="2d5f3d4d-8466-4aa1-ac8a-1cb60ed86c20" providerId="ADAL" clId="{F36EC7D7-806C-D249-9311-AD56BBBF4232}" dt="2023-06-18T22:54:29.216" v="3474"/>
          <ac:inkMkLst>
            <pc:docMk/>
            <pc:sldMk cId="0" sldId="349"/>
            <ac:inkMk id="98341" creationId="{D738C6D2-88DE-D0AF-EAAF-8D60B3E57D39}"/>
          </ac:inkMkLst>
        </pc:inkChg>
        <pc:inkChg chg="add">
          <ac:chgData name="شادن القحطاني ID 443200677" userId="2d5f3d4d-8466-4aa1-ac8a-1cb60ed86c20" providerId="ADAL" clId="{F36EC7D7-806C-D249-9311-AD56BBBF4232}" dt="2023-06-18T22:54:32.910" v="3475"/>
          <ac:inkMkLst>
            <pc:docMk/>
            <pc:sldMk cId="0" sldId="349"/>
            <ac:inkMk id="98342" creationId="{9DF6DA03-9681-013E-EB09-D242A6618216}"/>
          </ac:inkMkLst>
        </pc:inkChg>
        <pc:inkChg chg="add del">
          <ac:chgData name="شادن القحطاني ID 443200677" userId="2d5f3d4d-8466-4aa1-ac8a-1cb60ed86c20" providerId="ADAL" clId="{F36EC7D7-806C-D249-9311-AD56BBBF4232}" dt="2023-06-18T22:55:09.211" v="3493"/>
          <ac:inkMkLst>
            <pc:docMk/>
            <pc:sldMk cId="0" sldId="349"/>
            <ac:inkMk id="98343" creationId="{C2331639-A475-969C-48F6-BBF569D11A7E}"/>
          </ac:inkMkLst>
        </pc:inkChg>
        <pc:inkChg chg="add del">
          <ac:chgData name="شادن القحطاني ID 443200677" userId="2d5f3d4d-8466-4aa1-ac8a-1cb60ed86c20" providerId="ADAL" clId="{F36EC7D7-806C-D249-9311-AD56BBBF4232}" dt="2023-06-18T22:55:09.211" v="3493"/>
          <ac:inkMkLst>
            <pc:docMk/>
            <pc:sldMk cId="0" sldId="349"/>
            <ac:inkMk id="98344" creationId="{3822F4B8-7766-8B76-9A49-62BBB28D143A}"/>
          </ac:inkMkLst>
        </pc:inkChg>
        <pc:inkChg chg="add del">
          <ac:chgData name="شادن القحطاني ID 443200677" userId="2d5f3d4d-8466-4aa1-ac8a-1cb60ed86c20" providerId="ADAL" clId="{F36EC7D7-806C-D249-9311-AD56BBBF4232}" dt="2023-06-18T22:55:09.211" v="3493"/>
          <ac:inkMkLst>
            <pc:docMk/>
            <pc:sldMk cId="0" sldId="349"/>
            <ac:inkMk id="98345" creationId="{79240F61-FBCD-62C0-0A1C-C58F44F1464D}"/>
          </ac:inkMkLst>
        </pc:inkChg>
        <pc:inkChg chg="add del">
          <ac:chgData name="شادن القحطاني ID 443200677" userId="2d5f3d4d-8466-4aa1-ac8a-1cb60ed86c20" providerId="ADAL" clId="{F36EC7D7-806C-D249-9311-AD56BBBF4232}" dt="2023-06-18T22:55:09.211" v="3493"/>
          <ac:inkMkLst>
            <pc:docMk/>
            <pc:sldMk cId="0" sldId="349"/>
            <ac:inkMk id="98346" creationId="{4BCDFBCC-74EF-BCC5-CA25-610181BFA9A7}"/>
          </ac:inkMkLst>
        </pc:inkChg>
        <pc:inkChg chg="add del">
          <ac:chgData name="شادن القحطاني ID 443200677" userId="2d5f3d4d-8466-4aa1-ac8a-1cb60ed86c20" providerId="ADAL" clId="{F36EC7D7-806C-D249-9311-AD56BBBF4232}" dt="2023-06-18T22:55:09.211" v="3493"/>
          <ac:inkMkLst>
            <pc:docMk/>
            <pc:sldMk cId="0" sldId="349"/>
            <ac:inkMk id="98347" creationId="{67639354-6482-9B1D-72B5-EFCEE4DCB29F}"/>
          </ac:inkMkLst>
        </pc:inkChg>
        <pc:inkChg chg="add del">
          <ac:chgData name="شادن القحطاني ID 443200677" userId="2d5f3d4d-8466-4aa1-ac8a-1cb60ed86c20" providerId="ADAL" clId="{F36EC7D7-806C-D249-9311-AD56BBBF4232}" dt="2023-06-18T22:55:09.211" v="3493"/>
          <ac:inkMkLst>
            <pc:docMk/>
            <pc:sldMk cId="0" sldId="349"/>
            <ac:inkMk id="98348" creationId="{52C8BE9A-C830-6CE9-D9CA-18FB238C5781}"/>
          </ac:inkMkLst>
        </pc:inkChg>
        <pc:inkChg chg="add del">
          <ac:chgData name="شادن القحطاني ID 443200677" userId="2d5f3d4d-8466-4aa1-ac8a-1cb60ed86c20" providerId="ADAL" clId="{F36EC7D7-806C-D249-9311-AD56BBBF4232}" dt="2023-06-18T22:55:09.211" v="3493"/>
          <ac:inkMkLst>
            <pc:docMk/>
            <pc:sldMk cId="0" sldId="349"/>
            <ac:inkMk id="98349" creationId="{C23B0B82-DD2F-ECC8-4A40-643FFA91B037}"/>
          </ac:inkMkLst>
        </pc:inkChg>
        <pc:inkChg chg="add del">
          <ac:chgData name="شادن القحطاني ID 443200677" userId="2d5f3d4d-8466-4aa1-ac8a-1cb60ed86c20" providerId="ADAL" clId="{F36EC7D7-806C-D249-9311-AD56BBBF4232}" dt="2023-06-18T22:55:09.211" v="3493"/>
          <ac:inkMkLst>
            <pc:docMk/>
            <pc:sldMk cId="0" sldId="349"/>
            <ac:inkMk id="98350" creationId="{2EF84BE9-D3F5-C8D5-44E6-583B3903FAA8}"/>
          </ac:inkMkLst>
        </pc:inkChg>
        <pc:inkChg chg="add del">
          <ac:chgData name="شادن القحطاني ID 443200677" userId="2d5f3d4d-8466-4aa1-ac8a-1cb60ed86c20" providerId="ADAL" clId="{F36EC7D7-806C-D249-9311-AD56BBBF4232}" dt="2023-06-18T22:55:09.211" v="3493"/>
          <ac:inkMkLst>
            <pc:docMk/>
            <pc:sldMk cId="0" sldId="349"/>
            <ac:inkMk id="98351" creationId="{24A6F520-BC62-197D-EC8D-8492F9BC2F2D}"/>
          </ac:inkMkLst>
        </pc:inkChg>
        <pc:inkChg chg="add del">
          <ac:chgData name="شادن القحطاني ID 443200677" userId="2d5f3d4d-8466-4aa1-ac8a-1cb60ed86c20" providerId="ADAL" clId="{F36EC7D7-806C-D249-9311-AD56BBBF4232}" dt="2023-06-18T22:55:09.211" v="3493"/>
          <ac:inkMkLst>
            <pc:docMk/>
            <pc:sldMk cId="0" sldId="349"/>
            <ac:inkMk id="98352" creationId="{57D55CAD-A8BD-4442-1FB6-3EEC39B3E04D}"/>
          </ac:inkMkLst>
        </pc:inkChg>
        <pc:inkChg chg="add del">
          <ac:chgData name="شادن القحطاني ID 443200677" userId="2d5f3d4d-8466-4aa1-ac8a-1cb60ed86c20" providerId="ADAL" clId="{F36EC7D7-806C-D249-9311-AD56BBBF4232}" dt="2023-06-18T22:55:09.211" v="3493"/>
          <ac:inkMkLst>
            <pc:docMk/>
            <pc:sldMk cId="0" sldId="349"/>
            <ac:inkMk id="98353" creationId="{8F97CED9-6D8C-99D2-A9BD-71028042D1F5}"/>
          </ac:inkMkLst>
        </pc:inkChg>
        <pc:inkChg chg="add del">
          <ac:chgData name="شادن القحطاني ID 443200677" userId="2d5f3d4d-8466-4aa1-ac8a-1cb60ed86c20" providerId="ADAL" clId="{F36EC7D7-806C-D249-9311-AD56BBBF4232}" dt="2023-06-18T22:55:09.211" v="3493"/>
          <ac:inkMkLst>
            <pc:docMk/>
            <pc:sldMk cId="0" sldId="349"/>
            <ac:inkMk id="98354" creationId="{D2F92317-E034-E483-C3A0-4F0EA0C80ADD}"/>
          </ac:inkMkLst>
        </pc:inkChg>
        <pc:inkChg chg="add del">
          <ac:chgData name="شادن القحطاني ID 443200677" userId="2d5f3d4d-8466-4aa1-ac8a-1cb60ed86c20" providerId="ADAL" clId="{F36EC7D7-806C-D249-9311-AD56BBBF4232}" dt="2023-06-18T22:55:09.211" v="3493"/>
          <ac:inkMkLst>
            <pc:docMk/>
            <pc:sldMk cId="0" sldId="349"/>
            <ac:inkMk id="98355" creationId="{F2F85BB9-C714-102B-7D52-6F3555F4E33A}"/>
          </ac:inkMkLst>
        </pc:inkChg>
        <pc:inkChg chg="add del">
          <ac:chgData name="شادن القحطاني ID 443200677" userId="2d5f3d4d-8466-4aa1-ac8a-1cb60ed86c20" providerId="ADAL" clId="{F36EC7D7-806C-D249-9311-AD56BBBF4232}" dt="2023-06-18T22:55:09.211" v="3493"/>
          <ac:inkMkLst>
            <pc:docMk/>
            <pc:sldMk cId="0" sldId="349"/>
            <ac:inkMk id="98356" creationId="{4D297795-E994-31C5-E841-9C7632B65251}"/>
          </ac:inkMkLst>
        </pc:inkChg>
        <pc:inkChg chg="add del">
          <ac:chgData name="شادن القحطاني ID 443200677" userId="2d5f3d4d-8466-4aa1-ac8a-1cb60ed86c20" providerId="ADAL" clId="{F36EC7D7-806C-D249-9311-AD56BBBF4232}" dt="2023-06-18T22:55:09.211" v="3493"/>
          <ac:inkMkLst>
            <pc:docMk/>
            <pc:sldMk cId="0" sldId="349"/>
            <ac:inkMk id="98357" creationId="{AE2A3379-6F57-A9F6-BB7E-0B627DEEE8BF}"/>
          </ac:inkMkLst>
        </pc:inkChg>
        <pc:inkChg chg="add del">
          <ac:chgData name="شادن القحطاني ID 443200677" userId="2d5f3d4d-8466-4aa1-ac8a-1cb60ed86c20" providerId="ADAL" clId="{F36EC7D7-806C-D249-9311-AD56BBBF4232}" dt="2023-06-18T22:55:09.211" v="3493"/>
          <ac:inkMkLst>
            <pc:docMk/>
            <pc:sldMk cId="0" sldId="349"/>
            <ac:inkMk id="98358" creationId="{447A21E0-7815-C972-B38D-343353E38777}"/>
          </ac:inkMkLst>
        </pc:inkChg>
        <pc:inkChg chg="add del">
          <ac:chgData name="شادن القحطاني ID 443200677" userId="2d5f3d4d-8466-4aa1-ac8a-1cb60ed86c20" providerId="ADAL" clId="{F36EC7D7-806C-D249-9311-AD56BBBF4232}" dt="2023-06-18T22:55:09.211" v="3493"/>
          <ac:inkMkLst>
            <pc:docMk/>
            <pc:sldMk cId="0" sldId="349"/>
            <ac:inkMk id="98359" creationId="{821402A7-5B28-D7CF-930E-195FB6D79FA3}"/>
          </ac:inkMkLst>
        </pc:inkChg>
        <pc:inkChg chg="add reco">
          <ac:chgData name="شادن القحطاني ID 443200677" userId="2d5f3d4d-8466-4aa1-ac8a-1cb60ed86c20" providerId="ADAL" clId="{F36EC7D7-806C-D249-9311-AD56BBBF4232}" dt="2023-06-18T22:55:09.211" v="3493"/>
          <ac:inkMkLst>
            <pc:docMk/>
            <pc:sldMk cId="0" sldId="349"/>
            <ac:inkMk id="98360" creationId="{FCB37F54-A0F6-EA57-27A0-5656D641E70C}"/>
          </ac:inkMkLst>
        </pc:inkChg>
        <pc:inkChg chg="add del">
          <ac:chgData name="شادن القحطاني ID 443200677" userId="2d5f3d4d-8466-4aa1-ac8a-1cb60ed86c20" providerId="ADAL" clId="{F36EC7D7-806C-D249-9311-AD56BBBF4232}" dt="2023-06-18T22:55:14.174" v="3504"/>
          <ac:inkMkLst>
            <pc:docMk/>
            <pc:sldMk cId="0" sldId="349"/>
            <ac:inkMk id="98361" creationId="{3CDA1054-DF4F-0F78-6BAE-C63919E6F4B7}"/>
          </ac:inkMkLst>
        </pc:inkChg>
        <pc:inkChg chg="add del">
          <ac:chgData name="شادن القحطاني ID 443200677" userId="2d5f3d4d-8466-4aa1-ac8a-1cb60ed86c20" providerId="ADAL" clId="{F36EC7D7-806C-D249-9311-AD56BBBF4232}" dt="2023-06-18T22:55:14.174" v="3504"/>
          <ac:inkMkLst>
            <pc:docMk/>
            <pc:sldMk cId="0" sldId="349"/>
            <ac:inkMk id="98362" creationId="{DB18416F-C441-714E-702A-42B7078C1B2A}"/>
          </ac:inkMkLst>
        </pc:inkChg>
        <pc:inkChg chg="add del">
          <ac:chgData name="شادن القحطاني ID 443200677" userId="2d5f3d4d-8466-4aa1-ac8a-1cb60ed86c20" providerId="ADAL" clId="{F36EC7D7-806C-D249-9311-AD56BBBF4232}" dt="2023-06-18T22:55:14.174" v="3504"/>
          <ac:inkMkLst>
            <pc:docMk/>
            <pc:sldMk cId="0" sldId="349"/>
            <ac:inkMk id="98363" creationId="{8B6470F1-A357-9B7F-D37F-FFCA8F0C04E8}"/>
          </ac:inkMkLst>
        </pc:inkChg>
        <pc:inkChg chg="add del">
          <ac:chgData name="شادن القحطاني ID 443200677" userId="2d5f3d4d-8466-4aa1-ac8a-1cb60ed86c20" providerId="ADAL" clId="{F36EC7D7-806C-D249-9311-AD56BBBF4232}" dt="2023-06-18T22:55:14.174" v="3504"/>
          <ac:inkMkLst>
            <pc:docMk/>
            <pc:sldMk cId="0" sldId="349"/>
            <ac:inkMk id="98364" creationId="{9E68375F-A26A-B808-6162-2B4FE77F05B6}"/>
          </ac:inkMkLst>
        </pc:inkChg>
        <pc:inkChg chg="add del">
          <ac:chgData name="شادن القحطاني ID 443200677" userId="2d5f3d4d-8466-4aa1-ac8a-1cb60ed86c20" providerId="ADAL" clId="{F36EC7D7-806C-D249-9311-AD56BBBF4232}" dt="2023-06-18T22:55:14.174" v="3504"/>
          <ac:inkMkLst>
            <pc:docMk/>
            <pc:sldMk cId="0" sldId="349"/>
            <ac:inkMk id="98365" creationId="{3B9A409F-F34F-506B-C3F9-6D8CE6D7BC0B}"/>
          </ac:inkMkLst>
        </pc:inkChg>
        <pc:inkChg chg="add del">
          <ac:chgData name="شادن القحطاني ID 443200677" userId="2d5f3d4d-8466-4aa1-ac8a-1cb60ed86c20" providerId="ADAL" clId="{F36EC7D7-806C-D249-9311-AD56BBBF4232}" dt="2023-06-18T22:55:14.174" v="3504"/>
          <ac:inkMkLst>
            <pc:docMk/>
            <pc:sldMk cId="0" sldId="349"/>
            <ac:inkMk id="98366" creationId="{90EB2F66-1DDB-2C6A-5730-F6545632A919}"/>
          </ac:inkMkLst>
        </pc:inkChg>
        <pc:inkChg chg="add del">
          <ac:chgData name="شادن القحطاني ID 443200677" userId="2d5f3d4d-8466-4aa1-ac8a-1cb60ed86c20" providerId="ADAL" clId="{F36EC7D7-806C-D249-9311-AD56BBBF4232}" dt="2023-06-18T22:55:14.174" v="3504"/>
          <ac:inkMkLst>
            <pc:docMk/>
            <pc:sldMk cId="0" sldId="349"/>
            <ac:inkMk id="98367" creationId="{01C914A4-0D87-420A-BEEB-AE80B5794DCE}"/>
          </ac:inkMkLst>
        </pc:inkChg>
        <pc:inkChg chg="add del">
          <ac:chgData name="شادن القحطاني ID 443200677" userId="2d5f3d4d-8466-4aa1-ac8a-1cb60ed86c20" providerId="ADAL" clId="{F36EC7D7-806C-D249-9311-AD56BBBF4232}" dt="2023-06-18T22:55:14.174" v="3504"/>
          <ac:inkMkLst>
            <pc:docMk/>
            <pc:sldMk cId="0" sldId="349"/>
            <ac:inkMk id="98368" creationId="{CE440F1D-D49A-1BA0-B7F3-269EE4EB95BC}"/>
          </ac:inkMkLst>
        </pc:inkChg>
        <pc:inkChg chg="add del">
          <ac:chgData name="شادن القحطاني ID 443200677" userId="2d5f3d4d-8466-4aa1-ac8a-1cb60ed86c20" providerId="ADAL" clId="{F36EC7D7-806C-D249-9311-AD56BBBF4232}" dt="2023-06-18T22:55:14.174" v="3504"/>
          <ac:inkMkLst>
            <pc:docMk/>
            <pc:sldMk cId="0" sldId="349"/>
            <ac:inkMk id="98369" creationId="{3ECE915F-893A-25E8-8B8F-F197EA47A7AB}"/>
          </ac:inkMkLst>
        </pc:inkChg>
        <pc:inkChg chg="add del">
          <ac:chgData name="شادن القحطاني ID 443200677" userId="2d5f3d4d-8466-4aa1-ac8a-1cb60ed86c20" providerId="ADAL" clId="{F36EC7D7-806C-D249-9311-AD56BBBF4232}" dt="2023-06-18T22:55:14.174" v="3504"/>
          <ac:inkMkLst>
            <pc:docMk/>
            <pc:sldMk cId="0" sldId="349"/>
            <ac:inkMk id="98370" creationId="{F301BFAD-EC36-4CE8-A90B-B786BCE5B6EC}"/>
          </ac:inkMkLst>
        </pc:inkChg>
        <pc:inkChg chg="add reco">
          <ac:chgData name="شادن القحطاني ID 443200677" userId="2d5f3d4d-8466-4aa1-ac8a-1cb60ed86c20" providerId="ADAL" clId="{F36EC7D7-806C-D249-9311-AD56BBBF4232}" dt="2023-06-18T22:55:14.174" v="3504"/>
          <ac:inkMkLst>
            <pc:docMk/>
            <pc:sldMk cId="0" sldId="349"/>
            <ac:inkMk id="98371" creationId="{B9B0EB44-940B-BB10-340C-41BB842F51C9}"/>
          </ac:inkMkLst>
        </pc:inkChg>
        <pc:inkChg chg="add del">
          <ac:chgData name="شادن القحطاني ID 443200677" userId="2d5f3d4d-8466-4aa1-ac8a-1cb60ed86c20" providerId="ADAL" clId="{F36EC7D7-806C-D249-9311-AD56BBBF4232}" dt="2023-06-18T22:55:19.038" v="3517"/>
          <ac:inkMkLst>
            <pc:docMk/>
            <pc:sldMk cId="0" sldId="349"/>
            <ac:inkMk id="98372" creationId="{2CEF8325-E450-A9DA-3CDD-3EA5F712308A}"/>
          </ac:inkMkLst>
        </pc:inkChg>
        <pc:inkChg chg="add del">
          <ac:chgData name="شادن القحطاني ID 443200677" userId="2d5f3d4d-8466-4aa1-ac8a-1cb60ed86c20" providerId="ADAL" clId="{F36EC7D7-806C-D249-9311-AD56BBBF4232}" dt="2023-06-18T22:55:19.038" v="3517"/>
          <ac:inkMkLst>
            <pc:docMk/>
            <pc:sldMk cId="0" sldId="349"/>
            <ac:inkMk id="98373" creationId="{A60EB710-F683-3017-D137-2B2C2B8D2137}"/>
          </ac:inkMkLst>
        </pc:inkChg>
        <pc:inkChg chg="add del">
          <ac:chgData name="شادن القحطاني ID 443200677" userId="2d5f3d4d-8466-4aa1-ac8a-1cb60ed86c20" providerId="ADAL" clId="{F36EC7D7-806C-D249-9311-AD56BBBF4232}" dt="2023-06-18T22:55:19.038" v="3517"/>
          <ac:inkMkLst>
            <pc:docMk/>
            <pc:sldMk cId="0" sldId="349"/>
            <ac:inkMk id="98374" creationId="{63C3E6FF-D4F8-5FB4-4680-E621728E6D61}"/>
          </ac:inkMkLst>
        </pc:inkChg>
        <pc:inkChg chg="add del">
          <ac:chgData name="شادن القحطاني ID 443200677" userId="2d5f3d4d-8466-4aa1-ac8a-1cb60ed86c20" providerId="ADAL" clId="{F36EC7D7-806C-D249-9311-AD56BBBF4232}" dt="2023-06-18T22:55:19.038" v="3517"/>
          <ac:inkMkLst>
            <pc:docMk/>
            <pc:sldMk cId="0" sldId="349"/>
            <ac:inkMk id="98375" creationId="{0178B37B-D220-11A8-B633-7FA4E7E3BDC4}"/>
          </ac:inkMkLst>
        </pc:inkChg>
        <pc:inkChg chg="add del">
          <ac:chgData name="شادن القحطاني ID 443200677" userId="2d5f3d4d-8466-4aa1-ac8a-1cb60ed86c20" providerId="ADAL" clId="{F36EC7D7-806C-D249-9311-AD56BBBF4232}" dt="2023-06-18T22:55:19.038" v="3517"/>
          <ac:inkMkLst>
            <pc:docMk/>
            <pc:sldMk cId="0" sldId="349"/>
            <ac:inkMk id="98376" creationId="{96A74E72-E0F4-F8C2-7F88-76DE412CF9BE}"/>
          </ac:inkMkLst>
        </pc:inkChg>
        <pc:inkChg chg="add del">
          <ac:chgData name="شادن القحطاني ID 443200677" userId="2d5f3d4d-8466-4aa1-ac8a-1cb60ed86c20" providerId="ADAL" clId="{F36EC7D7-806C-D249-9311-AD56BBBF4232}" dt="2023-06-18T22:55:19.038" v="3517"/>
          <ac:inkMkLst>
            <pc:docMk/>
            <pc:sldMk cId="0" sldId="349"/>
            <ac:inkMk id="98377" creationId="{7D3F0A2C-2C30-22DF-835D-94475D8BDBF6}"/>
          </ac:inkMkLst>
        </pc:inkChg>
        <pc:inkChg chg="add del">
          <ac:chgData name="شادن القحطاني ID 443200677" userId="2d5f3d4d-8466-4aa1-ac8a-1cb60ed86c20" providerId="ADAL" clId="{F36EC7D7-806C-D249-9311-AD56BBBF4232}" dt="2023-06-18T22:55:19.038" v="3517"/>
          <ac:inkMkLst>
            <pc:docMk/>
            <pc:sldMk cId="0" sldId="349"/>
            <ac:inkMk id="98378" creationId="{B52339BE-0FD6-D7D0-EDB7-13C672BC51E4}"/>
          </ac:inkMkLst>
        </pc:inkChg>
        <pc:inkChg chg="add del">
          <ac:chgData name="شادن القحطاني ID 443200677" userId="2d5f3d4d-8466-4aa1-ac8a-1cb60ed86c20" providerId="ADAL" clId="{F36EC7D7-806C-D249-9311-AD56BBBF4232}" dt="2023-06-18T22:55:19.038" v="3517"/>
          <ac:inkMkLst>
            <pc:docMk/>
            <pc:sldMk cId="0" sldId="349"/>
            <ac:inkMk id="98379" creationId="{87FF6465-9E77-D6EB-BD2E-AE7289530232}"/>
          </ac:inkMkLst>
        </pc:inkChg>
        <pc:inkChg chg="add del">
          <ac:chgData name="شادن القحطاني ID 443200677" userId="2d5f3d4d-8466-4aa1-ac8a-1cb60ed86c20" providerId="ADAL" clId="{F36EC7D7-806C-D249-9311-AD56BBBF4232}" dt="2023-06-18T22:55:19.038" v="3517"/>
          <ac:inkMkLst>
            <pc:docMk/>
            <pc:sldMk cId="0" sldId="349"/>
            <ac:inkMk id="98380" creationId="{414DED81-23ED-2D7F-9CDF-ED417ED3F249}"/>
          </ac:inkMkLst>
        </pc:inkChg>
        <pc:inkChg chg="add del">
          <ac:chgData name="شادن القحطاني ID 443200677" userId="2d5f3d4d-8466-4aa1-ac8a-1cb60ed86c20" providerId="ADAL" clId="{F36EC7D7-806C-D249-9311-AD56BBBF4232}" dt="2023-06-18T22:55:19.038" v="3517"/>
          <ac:inkMkLst>
            <pc:docMk/>
            <pc:sldMk cId="0" sldId="349"/>
            <ac:inkMk id="98381" creationId="{0222F35E-DF79-67FA-39D5-17F7225B7867}"/>
          </ac:inkMkLst>
        </pc:inkChg>
        <pc:inkChg chg="add del">
          <ac:chgData name="شادن القحطاني ID 443200677" userId="2d5f3d4d-8466-4aa1-ac8a-1cb60ed86c20" providerId="ADAL" clId="{F36EC7D7-806C-D249-9311-AD56BBBF4232}" dt="2023-06-18T22:55:19.038" v="3517"/>
          <ac:inkMkLst>
            <pc:docMk/>
            <pc:sldMk cId="0" sldId="349"/>
            <ac:inkMk id="98382" creationId="{86D3655C-E7C0-9032-1F1C-6B9334D98003}"/>
          </ac:inkMkLst>
        </pc:inkChg>
        <pc:inkChg chg="add del">
          <ac:chgData name="شادن القحطاني ID 443200677" userId="2d5f3d4d-8466-4aa1-ac8a-1cb60ed86c20" providerId="ADAL" clId="{F36EC7D7-806C-D249-9311-AD56BBBF4232}" dt="2023-06-18T22:55:19.038" v="3517"/>
          <ac:inkMkLst>
            <pc:docMk/>
            <pc:sldMk cId="0" sldId="349"/>
            <ac:inkMk id="98383" creationId="{3B789729-C62B-B203-4CD1-D0E12CDBCBBA}"/>
          </ac:inkMkLst>
        </pc:inkChg>
        <pc:inkChg chg="add reco">
          <ac:chgData name="شادن القحطاني ID 443200677" userId="2d5f3d4d-8466-4aa1-ac8a-1cb60ed86c20" providerId="ADAL" clId="{F36EC7D7-806C-D249-9311-AD56BBBF4232}" dt="2023-06-18T22:55:19.038" v="3517"/>
          <ac:inkMkLst>
            <pc:docMk/>
            <pc:sldMk cId="0" sldId="349"/>
            <ac:inkMk id="98384" creationId="{32AC278F-C152-4D95-5708-CDD030F7F0D3}"/>
          </ac:inkMkLst>
        </pc:inkChg>
      </pc:sldChg>
      <pc:sldChg chg="del">
        <pc:chgData name="شادن القحطاني ID 443200677" userId="2d5f3d4d-8466-4aa1-ac8a-1cb60ed86c20" providerId="ADAL" clId="{F36EC7D7-806C-D249-9311-AD56BBBF4232}" dt="2023-06-18T19:38:15.493" v="1875" actId="21"/>
        <pc:sldMkLst>
          <pc:docMk/>
          <pc:sldMk cId="0" sldId="354"/>
        </pc:sldMkLst>
      </pc:sldChg>
      <pc:sldChg chg="addSp delSp add del">
        <pc:chgData name="شادن القحطاني ID 443200677" userId="2d5f3d4d-8466-4aa1-ac8a-1cb60ed86c20" providerId="ADAL" clId="{F36EC7D7-806C-D249-9311-AD56BBBF4232}" dt="2023-06-18T19:41:36.042" v="1928"/>
        <pc:sldMkLst>
          <pc:docMk/>
          <pc:sldMk cId="4170671368" sldId="357"/>
        </pc:sldMkLst>
        <pc:inkChg chg="add del">
          <ac:chgData name="شادن القحطاني ID 443200677" userId="2d5f3d4d-8466-4aa1-ac8a-1cb60ed86c20" providerId="ADAL" clId="{F36EC7D7-806C-D249-9311-AD56BBBF4232}" dt="2023-06-18T19:39:35.796" v="1895"/>
          <ac:inkMkLst>
            <pc:docMk/>
            <pc:sldMk cId="4170671368" sldId="357"/>
            <ac:inkMk id="2" creationId="{E098FE2C-F274-89E0-461E-ADBAEAC1645A}"/>
          </ac:inkMkLst>
        </pc:inkChg>
        <pc:inkChg chg="add del">
          <ac:chgData name="شادن القحطاني ID 443200677" userId="2d5f3d4d-8466-4aa1-ac8a-1cb60ed86c20" providerId="ADAL" clId="{F36EC7D7-806C-D249-9311-AD56BBBF4232}" dt="2023-06-18T19:39:35.796" v="1895"/>
          <ac:inkMkLst>
            <pc:docMk/>
            <pc:sldMk cId="4170671368" sldId="357"/>
            <ac:inkMk id="3" creationId="{0119B3B7-0F96-6C10-24BF-A4719AC8F6ED}"/>
          </ac:inkMkLst>
        </pc:inkChg>
        <pc:inkChg chg="add del">
          <ac:chgData name="شادن القحطاني ID 443200677" userId="2d5f3d4d-8466-4aa1-ac8a-1cb60ed86c20" providerId="ADAL" clId="{F36EC7D7-806C-D249-9311-AD56BBBF4232}" dt="2023-06-18T19:39:35.796" v="1895"/>
          <ac:inkMkLst>
            <pc:docMk/>
            <pc:sldMk cId="4170671368" sldId="357"/>
            <ac:inkMk id="4" creationId="{BAB8BA0C-3430-A076-ACB3-6FCA6FD2E506}"/>
          </ac:inkMkLst>
        </pc:inkChg>
        <pc:inkChg chg="add del">
          <ac:chgData name="شادن القحطاني ID 443200677" userId="2d5f3d4d-8466-4aa1-ac8a-1cb60ed86c20" providerId="ADAL" clId="{F36EC7D7-806C-D249-9311-AD56BBBF4232}" dt="2023-06-18T19:39:35.796" v="1895"/>
          <ac:inkMkLst>
            <pc:docMk/>
            <pc:sldMk cId="4170671368" sldId="357"/>
            <ac:inkMk id="5" creationId="{87880D32-B9FB-0487-FFD0-8B75DD2C2F21}"/>
          </ac:inkMkLst>
        </pc:inkChg>
        <pc:inkChg chg="add del">
          <ac:chgData name="شادن القحطاني ID 443200677" userId="2d5f3d4d-8466-4aa1-ac8a-1cb60ed86c20" providerId="ADAL" clId="{F36EC7D7-806C-D249-9311-AD56BBBF4232}" dt="2023-06-18T19:39:35.796" v="1895"/>
          <ac:inkMkLst>
            <pc:docMk/>
            <pc:sldMk cId="4170671368" sldId="357"/>
            <ac:inkMk id="6" creationId="{F0D7A7F9-C4FD-4C69-C767-A442A8C0BC61}"/>
          </ac:inkMkLst>
        </pc:inkChg>
        <pc:inkChg chg="add del">
          <ac:chgData name="شادن القحطاني ID 443200677" userId="2d5f3d4d-8466-4aa1-ac8a-1cb60ed86c20" providerId="ADAL" clId="{F36EC7D7-806C-D249-9311-AD56BBBF4232}" dt="2023-06-18T19:39:35.796" v="1895"/>
          <ac:inkMkLst>
            <pc:docMk/>
            <pc:sldMk cId="4170671368" sldId="357"/>
            <ac:inkMk id="9" creationId="{938EBA62-545F-B46F-3DDA-EC9A564E0832}"/>
          </ac:inkMkLst>
        </pc:inkChg>
        <pc:inkChg chg="add del">
          <ac:chgData name="شادن القحطاني ID 443200677" userId="2d5f3d4d-8466-4aa1-ac8a-1cb60ed86c20" providerId="ADAL" clId="{F36EC7D7-806C-D249-9311-AD56BBBF4232}" dt="2023-06-18T19:39:35.796" v="1895"/>
          <ac:inkMkLst>
            <pc:docMk/>
            <pc:sldMk cId="4170671368" sldId="357"/>
            <ac:inkMk id="11" creationId="{AAD8FB6E-BA55-98A7-3CF5-026F765A7F7B}"/>
          </ac:inkMkLst>
        </pc:inkChg>
        <pc:inkChg chg="add del">
          <ac:chgData name="شادن القحطاني ID 443200677" userId="2d5f3d4d-8466-4aa1-ac8a-1cb60ed86c20" providerId="ADAL" clId="{F36EC7D7-806C-D249-9311-AD56BBBF4232}" dt="2023-06-18T19:39:35.796" v="1895"/>
          <ac:inkMkLst>
            <pc:docMk/>
            <pc:sldMk cId="4170671368" sldId="357"/>
            <ac:inkMk id="12" creationId="{43FAE4F5-AB3D-F7FD-162A-3E5047B34B1D}"/>
          </ac:inkMkLst>
        </pc:inkChg>
        <pc:inkChg chg="add del">
          <ac:chgData name="شادن القحطاني ID 443200677" userId="2d5f3d4d-8466-4aa1-ac8a-1cb60ed86c20" providerId="ADAL" clId="{F36EC7D7-806C-D249-9311-AD56BBBF4232}" dt="2023-06-18T19:39:35.796" v="1895"/>
          <ac:inkMkLst>
            <pc:docMk/>
            <pc:sldMk cId="4170671368" sldId="357"/>
            <ac:inkMk id="13" creationId="{7F292483-50BF-2ADF-1A37-BA2DEE8D7701}"/>
          </ac:inkMkLst>
        </pc:inkChg>
        <pc:inkChg chg="add del">
          <ac:chgData name="شادن القحطاني ID 443200677" userId="2d5f3d4d-8466-4aa1-ac8a-1cb60ed86c20" providerId="ADAL" clId="{F36EC7D7-806C-D249-9311-AD56BBBF4232}" dt="2023-06-18T19:39:35.796" v="1895"/>
          <ac:inkMkLst>
            <pc:docMk/>
            <pc:sldMk cId="4170671368" sldId="357"/>
            <ac:inkMk id="14" creationId="{BDFFA02B-D253-D475-C685-A318030301D0}"/>
          </ac:inkMkLst>
        </pc:inkChg>
        <pc:inkChg chg="add del">
          <ac:chgData name="شادن القحطاني ID 443200677" userId="2d5f3d4d-8466-4aa1-ac8a-1cb60ed86c20" providerId="ADAL" clId="{F36EC7D7-806C-D249-9311-AD56BBBF4232}" dt="2023-06-18T19:39:35.796" v="1895"/>
          <ac:inkMkLst>
            <pc:docMk/>
            <pc:sldMk cId="4170671368" sldId="357"/>
            <ac:inkMk id="15" creationId="{562741A8-EBA8-2118-0257-78E94767250E}"/>
          </ac:inkMkLst>
        </pc:inkChg>
        <pc:inkChg chg="add del">
          <ac:chgData name="شادن القحطاني ID 443200677" userId="2d5f3d4d-8466-4aa1-ac8a-1cb60ed86c20" providerId="ADAL" clId="{F36EC7D7-806C-D249-9311-AD56BBBF4232}" dt="2023-06-18T19:39:35.796" v="1895"/>
          <ac:inkMkLst>
            <pc:docMk/>
            <pc:sldMk cId="4170671368" sldId="357"/>
            <ac:inkMk id="16" creationId="{1C03C0AE-93A3-0519-E3F9-C1227F798C9A}"/>
          </ac:inkMkLst>
        </pc:inkChg>
        <pc:inkChg chg="add del">
          <ac:chgData name="شادن القحطاني ID 443200677" userId="2d5f3d4d-8466-4aa1-ac8a-1cb60ed86c20" providerId="ADAL" clId="{F36EC7D7-806C-D249-9311-AD56BBBF4232}" dt="2023-06-18T19:39:35.796" v="1895"/>
          <ac:inkMkLst>
            <pc:docMk/>
            <pc:sldMk cId="4170671368" sldId="357"/>
            <ac:inkMk id="17" creationId="{02AF68CF-00C1-7872-810F-CA1BFFC31631}"/>
          </ac:inkMkLst>
        </pc:inkChg>
        <pc:inkChg chg="add del">
          <ac:chgData name="شادن القحطاني ID 443200677" userId="2d5f3d4d-8466-4aa1-ac8a-1cb60ed86c20" providerId="ADAL" clId="{F36EC7D7-806C-D249-9311-AD56BBBF4232}" dt="2023-06-18T19:39:35.796" v="1895"/>
          <ac:inkMkLst>
            <pc:docMk/>
            <pc:sldMk cId="4170671368" sldId="357"/>
            <ac:inkMk id="18" creationId="{5A5E6624-F8F4-3ED3-74E9-24983684FC7D}"/>
          </ac:inkMkLst>
        </pc:inkChg>
        <pc:inkChg chg="add del">
          <ac:chgData name="شادن القحطاني ID 443200677" userId="2d5f3d4d-8466-4aa1-ac8a-1cb60ed86c20" providerId="ADAL" clId="{F36EC7D7-806C-D249-9311-AD56BBBF4232}" dt="2023-06-18T19:39:35.796" v="1895"/>
          <ac:inkMkLst>
            <pc:docMk/>
            <pc:sldMk cId="4170671368" sldId="357"/>
            <ac:inkMk id="19" creationId="{8C38E352-6AD4-2DE6-5427-7368941C2A5C}"/>
          </ac:inkMkLst>
        </pc:inkChg>
        <pc:inkChg chg="add del">
          <ac:chgData name="شادن القحطاني ID 443200677" userId="2d5f3d4d-8466-4aa1-ac8a-1cb60ed86c20" providerId="ADAL" clId="{F36EC7D7-806C-D249-9311-AD56BBBF4232}" dt="2023-06-18T19:39:35.796" v="1895"/>
          <ac:inkMkLst>
            <pc:docMk/>
            <pc:sldMk cId="4170671368" sldId="357"/>
            <ac:inkMk id="20" creationId="{C365E1A4-55DB-B4D7-07D3-2D6391134F05}"/>
          </ac:inkMkLst>
        </pc:inkChg>
        <pc:inkChg chg="add del">
          <ac:chgData name="شادن القحطاني ID 443200677" userId="2d5f3d4d-8466-4aa1-ac8a-1cb60ed86c20" providerId="ADAL" clId="{F36EC7D7-806C-D249-9311-AD56BBBF4232}" dt="2023-06-18T19:39:35.796" v="1895"/>
          <ac:inkMkLst>
            <pc:docMk/>
            <pc:sldMk cId="4170671368" sldId="357"/>
            <ac:inkMk id="21" creationId="{90415B62-CD27-6725-7FF1-5CA0A2E2071D}"/>
          </ac:inkMkLst>
        </pc:inkChg>
        <pc:inkChg chg="add del">
          <ac:chgData name="شادن القحطاني ID 443200677" userId="2d5f3d4d-8466-4aa1-ac8a-1cb60ed86c20" providerId="ADAL" clId="{F36EC7D7-806C-D249-9311-AD56BBBF4232}" dt="2023-06-18T19:39:35.796" v="1895"/>
          <ac:inkMkLst>
            <pc:docMk/>
            <pc:sldMk cId="4170671368" sldId="357"/>
            <ac:inkMk id="22" creationId="{DF73E6CE-E4E5-1CC1-DF03-3DD40418A9EA}"/>
          </ac:inkMkLst>
        </pc:inkChg>
        <pc:inkChg chg="add reco">
          <ac:chgData name="شادن القحطاني ID 443200677" userId="2d5f3d4d-8466-4aa1-ac8a-1cb60ed86c20" providerId="ADAL" clId="{F36EC7D7-806C-D249-9311-AD56BBBF4232}" dt="2023-06-18T19:39:35.796" v="1895"/>
          <ac:inkMkLst>
            <pc:docMk/>
            <pc:sldMk cId="4170671368" sldId="357"/>
            <ac:inkMk id="23" creationId="{725949F8-45E9-E22C-F0B3-A16C45DE00CE}"/>
          </ac:inkMkLst>
        </pc:inkChg>
        <pc:inkChg chg="add reco">
          <ac:chgData name="شادن القحطاني ID 443200677" userId="2d5f3d4d-8466-4aa1-ac8a-1cb60ed86c20" providerId="ADAL" clId="{F36EC7D7-806C-D249-9311-AD56BBBF4232}" dt="2023-06-18T19:39:35.796" v="1895"/>
          <ac:inkMkLst>
            <pc:docMk/>
            <pc:sldMk cId="4170671368" sldId="357"/>
            <ac:inkMk id="24" creationId="{4749B3A5-5EBE-2E1A-AF37-493EE1CF40BD}"/>
          </ac:inkMkLst>
        </pc:inkChg>
        <pc:inkChg chg="add del">
          <ac:chgData name="شادن القحطاني ID 443200677" userId="2d5f3d4d-8466-4aa1-ac8a-1cb60ed86c20" providerId="ADAL" clId="{F36EC7D7-806C-D249-9311-AD56BBBF4232}" dt="2023-06-18T19:39:49.096" v="1900"/>
          <ac:inkMkLst>
            <pc:docMk/>
            <pc:sldMk cId="4170671368" sldId="357"/>
            <ac:inkMk id="25" creationId="{F3D0F23B-866A-2106-87FB-761330F1A104}"/>
          </ac:inkMkLst>
        </pc:inkChg>
        <pc:inkChg chg="add del">
          <ac:chgData name="شادن القحطاني ID 443200677" userId="2d5f3d4d-8466-4aa1-ac8a-1cb60ed86c20" providerId="ADAL" clId="{F36EC7D7-806C-D249-9311-AD56BBBF4232}" dt="2023-06-18T19:39:49.096" v="1900"/>
          <ac:inkMkLst>
            <pc:docMk/>
            <pc:sldMk cId="4170671368" sldId="357"/>
            <ac:inkMk id="26" creationId="{FB23C5F6-CE7F-654C-EAB6-EE75325D5712}"/>
          </ac:inkMkLst>
        </pc:inkChg>
        <pc:inkChg chg="add del">
          <ac:chgData name="شادن القحطاني ID 443200677" userId="2d5f3d4d-8466-4aa1-ac8a-1cb60ed86c20" providerId="ADAL" clId="{F36EC7D7-806C-D249-9311-AD56BBBF4232}" dt="2023-06-18T19:39:49.096" v="1900"/>
          <ac:inkMkLst>
            <pc:docMk/>
            <pc:sldMk cId="4170671368" sldId="357"/>
            <ac:inkMk id="27" creationId="{4AD7A7E0-ED6C-623B-9FD8-84A649F1C17D}"/>
          </ac:inkMkLst>
        </pc:inkChg>
        <pc:inkChg chg="add del">
          <ac:chgData name="شادن القحطاني ID 443200677" userId="2d5f3d4d-8466-4aa1-ac8a-1cb60ed86c20" providerId="ADAL" clId="{F36EC7D7-806C-D249-9311-AD56BBBF4232}" dt="2023-06-18T19:39:49.096" v="1900"/>
          <ac:inkMkLst>
            <pc:docMk/>
            <pc:sldMk cId="4170671368" sldId="357"/>
            <ac:inkMk id="28" creationId="{D0C8D516-A72E-BFE9-69BC-C6238101FF65}"/>
          </ac:inkMkLst>
        </pc:inkChg>
        <pc:inkChg chg="add reco">
          <ac:chgData name="شادن القحطاني ID 443200677" userId="2d5f3d4d-8466-4aa1-ac8a-1cb60ed86c20" providerId="ADAL" clId="{F36EC7D7-806C-D249-9311-AD56BBBF4232}" dt="2023-06-18T19:39:49.096" v="1900"/>
          <ac:inkMkLst>
            <pc:docMk/>
            <pc:sldMk cId="4170671368" sldId="357"/>
            <ac:inkMk id="29" creationId="{12936330-0DF4-1182-6840-6B447D28E9B9}"/>
          </ac:inkMkLst>
        </pc:inkChg>
        <pc:inkChg chg="add del">
          <ac:chgData name="شادن القحطاني ID 443200677" userId="2d5f3d4d-8466-4aa1-ac8a-1cb60ed86c20" providerId="ADAL" clId="{F36EC7D7-806C-D249-9311-AD56BBBF4232}" dt="2023-06-18T19:40:07.945" v="1902"/>
          <ac:inkMkLst>
            <pc:docMk/>
            <pc:sldMk cId="4170671368" sldId="357"/>
            <ac:inkMk id="30" creationId="{DB35B5F2-FDE0-37ED-A6E3-8CF03386F725}"/>
          </ac:inkMkLst>
        </pc:inkChg>
        <pc:inkChg chg="add del">
          <ac:chgData name="شادن القحطاني ID 443200677" userId="2d5f3d4d-8466-4aa1-ac8a-1cb60ed86c20" providerId="ADAL" clId="{F36EC7D7-806C-D249-9311-AD56BBBF4232}" dt="2023-06-18T19:40:11.861" v="1904"/>
          <ac:inkMkLst>
            <pc:docMk/>
            <pc:sldMk cId="4170671368" sldId="357"/>
            <ac:inkMk id="31" creationId="{0DE1FABE-DDA8-6368-D734-EF290DF8CD15}"/>
          </ac:inkMkLst>
        </pc:inkChg>
        <pc:inkChg chg="add">
          <ac:chgData name="شادن القحطاني ID 443200677" userId="2d5f3d4d-8466-4aa1-ac8a-1cb60ed86c20" providerId="ADAL" clId="{F36EC7D7-806C-D249-9311-AD56BBBF4232}" dt="2023-06-18T19:40:19.745" v="1905"/>
          <ac:inkMkLst>
            <pc:docMk/>
            <pc:sldMk cId="4170671368" sldId="357"/>
            <ac:inkMk id="32" creationId="{648B91A1-7D8A-CFC9-935E-F5A319B83543}"/>
          </ac:inkMkLst>
        </pc:inkChg>
        <pc:inkChg chg="add del">
          <ac:chgData name="شادن القحطاني ID 443200677" userId="2d5f3d4d-8466-4aa1-ac8a-1cb60ed86c20" providerId="ADAL" clId="{F36EC7D7-806C-D249-9311-AD56BBBF4232}" dt="2023-06-18T19:40:25.838" v="1917"/>
          <ac:inkMkLst>
            <pc:docMk/>
            <pc:sldMk cId="4170671368" sldId="357"/>
            <ac:inkMk id="33" creationId="{70531E95-389E-9357-A5E9-4484D004B97C}"/>
          </ac:inkMkLst>
        </pc:inkChg>
        <pc:inkChg chg="add del">
          <ac:chgData name="شادن القحطاني ID 443200677" userId="2d5f3d4d-8466-4aa1-ac8a-1cb60ed86c20" providerId="ADAL" clId="{F36EC7D7-806C-D249-9311-AD56BBBF4232}" dt="2023-06-18T19:40:25.838" v="1917"/>
          <ac:inkMkLst>
            <pc:docMk/>
            <pc:sldMk cId="4170671368" sldId="357"/>
            <ac:inkMk id="34" creationId="{0303229B-49EB-99C6-D51E-E5D67909E4CE}"/>
          </ac:inkMkLst>
        </pc:inkChg>
        <pc:inkChg chg="add del">
          <ac:chgData name="شادن القحطاني ID 443200677" userId="2d5f3d4d-8466-4aa1-ac8a-1cb60ed86c20" providerId="ADAL" clId="{F36EC7D7-806C-D249-9311-AD56BBBF4232}" dt="2023-06-18T19:40:25.838" v="1917"/>
          <ac:inkMkLst>
            <pc:docMk/>
            <pc:sldMk cId="4170671368" sldId="357"/>
            <ac:inkMk id="35" creationId="{7D1CB25D-AA29-2E56-6846-42B6ED1E253A}"/>
          </ac:inkMkLst>
        </pc:inkChg>
        <pc:inkChg chg="add del">
          <ac:chgData name="شادن القحطاني ID 443200677" userId="2d5f3d4d-8466-4aa1-ac8a-1cb60ed86c20" providerId="ADAL" clId="{F36EC7D7-806C-D249-9311-AD56BBBF4232}" dt="2023-06-18T19:40:25.838" v="1917"/>
          <ac:inkMkLst>
            <pc:docMk/>
            <pc:sldMk cId="4170671368" sldId="357"/>
            <ac:inkMk id="36" creationId="{356D20C8-A20E-5D08-7DBB-5F454FA33EE3}"/>
          </ac:inkMkLst>
        </pc:inkChg>
        <pc:inkChg chg="add del">
          <ac:chgData name="شادن القحطاني ID 443200677" userId="2d5f3d4d-8466-4aa1-ac8a-1cb60ed86c20" providerId="ADAL" clId="{F36EC7D7-806C-D249-9311-AD56BBBF4232}" dt="2023-06-18T19:40:25.838" v="1917"/>
          <ac:inkMkLst>
            <pc:docMk/>
            <pc:sldMk cId="4170671368" sldId="357"/>
            <ac:inkMk id="37" creationId="{83332E5C-AF7B-4A2C-19D6-5AD0ECB3B631}"/>
          </ac:inkMkLst>
        </pc:inkChg>
        <pc:inkChg chg="add del">
          <ac:chgData name="شادن القحطاني ID 443200677" userId="2d5f3d4d-8466-4aa1-ac8a-1cb60ed86c20" providerId="ADAL" clId="{F36EC7D7-806C-D249-9311-AD56BBBF4232}" dt="2023-06-18T19:40:25.838" v="1917"/>
          <ac:inkMkLst>
            <pc:docMk/>
            <pc:sldMk cId="4170671368" sldId="357"/>
            <ac:inkMk id="38" creationId="{692B9EB4-F0D6-7955-84F4-901650E4F7B5}"/>
          </ac:inkMkLst>
        </pc:inkChg>
        <pc:inkChg chg="add del">
          <ac:chgData name="شادن القحطاني ID 443200677" userId="2d5f3d4d-8466-4aa1-ac8a-1cb60ed86c20" providerId="ADAL" clId="{F36EC7D7-806C-D249-9311-AD56BBBF4232}" dt="2023-06-18T19:40:25.838" v="1917"/>
          <ac:inkMkLst>
            <pc:docMk/>
            <pc:sldMk cId="4170671368" sldId="357"/>
            <ac:inkMk id="39" creationId="{A0D046AD-116F-5879-3691-AC2601838597}"/>
          </ac:inkMkLst>
        </pc:inkChg>
        <pc:inkChg chg="add del">
          <ac:chgData name="شادن القحطاني ID 443200677" userId="2d5f3d4d-8466-4aa1-ac8a-1cb60ed86c20" providerId="ADAL" clId="{F36EC7D7-806C-D249-9311-AD56BBBF4232}" dt="2023-06-18T19:40:25.838" v="1917"/>
          <ac:inkMkLst>
            <pc:docMk/>
            <pc:sldMk cId="4170671368" sldId="357"/>
            <ac:inkMk id="40" creationId="{6241ACCE-0FF7-4745-58E7-DAEF33320091}"/>
          </ac:inkMkLst>
        </pc:inkChg>
        <pc:inkChg chg="add del">
          <ac:chgData name="شادن القحطاني ID 443200677" userId="2d5f3d4d-8466-4aa1-ac8a-1cb60ed86c20" providerId="ADAL" clId="{F36EC7D7-806C-D249-9311-AD56BBBF4232}" dt="2023-06-18T19:40:25.838" v="1917"/>
          <ac:inkMkLst>
            <pc:docMk/>
            <pc:sldMk cId="4170671368" sldId="357"/>
            <ac:inkMk id="41" creationId="{8CEBFF6D-973C-C65F-3F43-39E893C14230}"/>
          </ac:inkMkLst>
        </pc:inkChg>
        <pc:inkChg chg="add del">
          <ac:chgData name="شادن القحطاني ID 443200677" userId="2d5f3d4d-8466-4aa1-ac8a-1cb60ed86c20" providerId="ADAL" clId="{F36EC7D7-806C-D249-9311-AD56BBBF4232}" dt="2023-06-18T19:40:25.838" v="1917"/>
          <ac:inkMkLst>
            <pc:docMk/>
            <pc:sldMk cId="4170671368" sldId="357"/>
            <ac:inkMk id="42" creationId="{B7004BA2-DC00-3DB5-3ED3-60816DF15641}"/>
          </ac:inkMkLst>
        </pc:inkChg>
        <pc:inkChg chg="add del">
          <ac:chgData name="شادن القحطاني ID 443200677" userId="2d5f3d4d-8466-4aa1-ac8a-1cb60ed86c20" providerId="ADAL" clId="{F36EC7D7-806C-D249-9311-AD56BBBF4232}" dt="2023-06-18T19:40:25.838" v="1917"/>
          <ac:inkMkLst>
            <pc:docMk/>
            <pc:sldMk cId="4170671368" sldId="357"/>
            <ac:inkMk id="43" creationId="{B2B1140F-187B-70B8-8B46-BC058C5C0A3D}"/>
          </ac:inkMkLst>
        </pc:inkChg>
        <pc:inkChg chg="add reco">
          <ac:chgData name="شادن القحطاني ID 443200677" userId="2d5f3d4d-8466-4aa1-ac8a-1cb60ed86c20" providerId="ADAL" clId="{F36EC7D7-806C-D249-9311-AD56BBBF4232}" dt="2023-06-18T19:40:25.838" v="1917"/>
          <ac:inkMkLst>
            <pc:docMk/>
            <pc:sldMk cId="4170671368" sldId="357"/>
            <ac:inkMk id="44" creationId="{B2E52CBA-46DF-A3EB-6AAA-2F2629065FA0}"/>
          </ac:inkMkLst>
        </pc:inkChg>
        <pc:inkChg chg="add del">
          <ac:chgData name="شادن القحطاني ID 443200677" userId="2d5f3d4d-8466-4aa1-ac8a-1cb60ed86c20" providerId="ADAL" clId="{F36EC7D7-806C-D249-9311-AD56BBBF4232}" dt="2023-06-18T19:41:17.292" v="1921"/>
          <ac:inkMkLst>
            <pc:docMk/>
            <pc:sldMk cId="4170671368" sldId="357"/>
            <ac:inkMk id="45" creationId="{9DC8744F-AE82-1648-ED02-917CAC61E344}"/>
          </ac:inkMkLst>
        </pc:inkChg>
        <pc:inkChg chg="add del">
          <ac:chgData name="شادن القحطاني ID 443200677" userId="2d5f3d4d-8466-4aa1-ac8a-1cb60ed86c20" providerId="ADAL" clId="{F36EC7D7-806C-D249-9311-AD56BBBF4232}" dt="2023-06-18T19:41:17.292" v="1921"/>
          <ac:inkMkLst>
            <pc:docMk/>
            <pc:sldMk cId="4170671368" sldId="357"/>
            <ac:inkMk id="46" creationId="{171A3D62-72DC-22C5-A894-C9142AEDF8B9}"/>
          </ac:inkMkLst>
        </pc:inkChg>
        <pc:inkChg chg="add del">
          <ac:chgData name="شادن القحطاني ID 443200677" userId="2d5f3d4d-8466-4aa1-ac8a-1cb60ed86c20" providerId="ADAL" clId="{F36EC7D7-806C-D249-9311-AD56BBBF4232}" dt="2023-06-18T19:41:17.292" v="1921"/>
          <ac:inkMkLst>
            <pc:docMk/>
            <pc:sldMk cId="4170671368" sldId="357"/>
            <ac:inkMk id="47" creationId="{601DE298-146C-7F9D-DDE5-AB00139F3E68}"/>
          </ac:inkMkLst>
        </pc:inkChg>
        <pc:inkChg chg="add reco">
          <ac:chgData name="شادن القحطاني ID 443200677" userId="2d5f3d4d-8466-4aa1-ac8a-1cb60ed86c20" providerId="ADAL" clId="{F36EC7D7-806C-D249-9311-AD56BBBF4232}" dt="2023-06-18T19:41:17.292" v="1921"/>
          <ac:inkMkLst>
            <pc:docMk/>
            <pc:sldMk cId="4170671368" sldId="357"/>
            <ac:inkMk id="48" creationId="{50345461-E40A-59CD-8F1C-25CA4E067A19}"/>
          </ac:inkMkLst>
        </pc:inkChg>
        <pc:inkChg chg="add">
          <ac:chgData name="شادن القحطاني ID 443200677" userId="2d5f3d4d-8466-4aa1-ac8a-1cb60ed86c20" providerId="ADAL" clId="{F36EC7D7-806C-D249-9311-AD56BBBF4232}" dt="2023-06-18T19:41:17.539" v="1922"/>
          <ac:inkMkLst>
            <pc:docMk/>
            <pc:sldMk cId="4170671368" sldId="357"/>
            <ac:inkMk id="49" creationId="{B3DDF923-1D82-EB26-61E9-9B0823548B28}"/>
          </ac:inkMkLst>
        </pc:inkChg>
        <pc:inkChg chg="add del">
          <ac:chgData name="شادن القحطاني ID 443200677" userId="2d5f3d4d-8466-4aa1-ac8a-1cb60ed86c20" providerId="ADAL" clId="{F36EC7D7-806C-D249-9311-AD56BBBF4232}" dt="2023-06-18T19:41:19.687" v="1926"/>
          <ac:inkMkLst>
            <pc:docMk/>
            <pc:sldMk cId="4170671368" sldId="357"/>
            <ac:inkMk id="50" creationId="{C2B66298-6998-B8C0-DBFB-4CC0E3D2B77F}"/>
          </ac:inkMkLst>
        </pc:inkChg>
        <pc:inkChg chg="add del">
          <ac:chgData name="شادن القحطاني ID 443200677" userId="2d5f3d4d-8466-4aa1-ac8a-1cb60ed86c20" providerId="ADAL" clId="{F36EC7D7-806C-D249-9311-AD56BBBF4232}" dt="2023-06-18T19:41:19.687" v="1926"/>
          <ac:inkMkLst>
            <pc:docMk/>
            <pc:sldMk cId="4170671368" sldId="357"/>
            <ac:inkMk id="51" creationId="{0757E79A-C15D-D45A-D020-9DACB70DD12A}"/>
          </ac:inkMkLst>
        </pc:inkChg>
        <pc:inkChg chg="add">
          <ac:chgData name="شادن القحطاني ID 443200677" userId="2d5f3d4d-8466-4aa1-ac8a-1cb60ed86c20" providerId="ADAL" clId="{F36EC7D7-806C-D249-9311-AD56BBBF4232}" dt="2023-06-18T19:41:18.942" v="1925"/>
          <ac:inkMkLst>
            <pc:docMk/>
            <pc:sldMk cId="4170671368" sldId="357"/>
            <ac:inkMk id="52" creationId="{4D8144BD-D12A-8393-94AD-7A7C4F058E44}"/>
          </ac:inkMkLst>
        </pc:inkChg>
        <pc:inkChg chg="add reco">
          <ac:chgData name="شادن القحطاني ID 443200677" userId="2d5f3d4d-8466-4aa1-ac8a-1cb60ed86c20" providerId="ADAL" clId="{F36EC7D7-806C-D249-9311-AD56BBBF4232}" dt="2023-06-18T19:41:19.687" v="1926"/>
          <ac:inkMkLst>
            <pc:docMk/>
            <pc:sldMk cId="4170671368" sldId="357"/>
            <ac:inkMk id="53" creationId="{13B34DD8-62F7-ED7D-FF8F-75E220504183}"/>
          </ac:inkMkLst>
        </pc:inkChg>
        <pc:inkChg chg="add">
          <ac:chgData name="شادن القحطاني ID 443200677" userId="2d5f3d4d-8466-4aa1-ac8a-1cb60ed86c20" providerId="ADAL" clId="{F36EC7D7-806C-D249-9311-AD56BBBF4232}" dt="2023-06-18T19:41:34.942" v="1927"/>
          <ac:inkMkLst>
            <pc:docMk/>
            <pc:sldMk cId="4170671368" sldId="357"/>
            <ac:inkMk id="54" creationId="{B2A58941-741F-FA2D-872A-83699013794E}"/>
          </ac:inkMkLst>
        </pc:inkChg>
        <pc:inkChg chg="add">
          <ac:chgData name="شادن القحطاني ID 443200677" userId="2d5f3d4d-8466-4aa1-ac8a-1cb60ed86c20" providerId="ADAL" clId="{F36EC7D7-806C-D249-9311-AD56BBBF4232}" dt="2023-06-18T19:41:36.042" v="1928"/>
          <ac:inkMkLst>
            <pc:docMk/>
            <pc:sldMk cId="4170671368" sldId="357"/>
            <ac:inkMk id="55" creationId="{36F49101-D529-6300-B528-ACBA0F558198}"/>
          </ac:inkMkLst>
        </pc:inkChg>
      </pc:sldChg>
      <pc:sldChg chg="addSp delSp">
        <pc:chgData name="شادن القحطاني ID 443200677" userId="2d5f3d4d-8466-4aa1-ac8a-1cb60ed86c20" providerId="ADAL" clId="{F36EC7D7-806C-D249-9311-AD56BBBF4232}" dt="2023-06-18T19:31:45.200" v="1835"/>
        <pc:sldMkLst>
          <pc:docMk/>
          <pc:sldMk cId="742369917" sldId="358"/>
        </pc:sldMkLst>
        <pc:inkChg chg="add del">
          <ac:chgData name="شادن القحطاني ID 443200677" userId="2d5f3d4d-8466-4aa1-ac8a-1cb60ed86c20" providerId="ADAL" clId="{F36EC7D7-806C-D249-9311-AD56BBBF4232}" dt="2023-06-18T19:19:05.451" v="1689"/>
          <ac:inkMkLst>
            <pc:docMk/>
            <pc:sldMk cId="742369917" sldId="358"/>
            <ac:inkMk id="2" creationId="{9A4FADC0-5C4E-6858-2784-6AC82AEC176A}"/>
          </ac:inkMkLst>
        </pc:inkChg>
        <pc:inkChg chg="add del">
          <ac:chgData name="شادن القحطاني ID 443200677" userId="2d5f3d4d-8466-4aa1-ac8a-1cb60ed86c20" providerId="ADAL" clId="{F36EC7D7-806C-D249-9311-AD56BBBF4232}" dt="2023-06-18T19:19:05.451" v="1689"/>
          <ac:inkMkLst>
            <pc:docMk/>
            <pc:sldMk cId="742369917" sldId="358"/>
            <ac:inkMk id="3" creationId="{6C554E8B-F713-C7BF-ED5B-465FD949762C}"/>
          </ac:inkMkLst>
        </pc:inkChg>
        <pc:inkChg chg="add">
          <ac:chgData name="شادن القحطاني ID 443200677" userId="2d5f3d4d-8466-4aa1-ac8a-1cb60ed86c20" providerId="ADAL" clId="{F36EC7D7-806C-D249-9311-AD56BBBF4232}" dt="2023-06-18T19:17:41.513" v="1609"/>
          <ac:inkMkLst>
            <pc:docMk/>
            <pc:sldMk cId="742369917" sldId="358"/>
            <ac:inkMk id="4" creationId="{5936173C-63AF-F764-3CB4-4815BECA1855}"/>
          </ac:inkMkLst>
        </pc:inkChg>
        <pc:inkChg chg="add">
          <ac:chgData name="شادن القحطاني ID 443200677" userId="2d5f3d4d-8466-4aa1-ac8a-1cb60ed86c20" providerId="ADAL" clId="{F36EC7D7-806C-D249-9311-AD56BBBF4232}" dt="2023-06-18T19:18:08.639" v="1610"/>
          <ac:inkMkLst>
            <pc:docMk/>
            <pc:sldMk cId="742369917" sldId="358"/>
            <ac:inkMk id="5" creationId="{31FF212C-1EF2-FA62-616C-5B53B19C34A5}"/>
          </ac:inkMkLst>
        </pc:inkChg>
        <pc:inkChg chg="add del">
          <ac:chgData name="شادن القحطاني ID 443200677" userId="2d5f3d4d-8466-4aa1-ac8a-1cb60ed86c20" providerId="ADAL" clId="{F36EC7D7-806C-D249-9311-AD56BBBF4232}" dt="2023-06-18T19:18:16.692" v="1620"/>
          <ac:inkMkLst>
            <pc:docMk/>
            <pc:sldMk cId="742369917" sldId="358"/>
            <ac:inkMk id="6" creationId="{EE69FCC6-1F95-9B47-33B7-64048952548C}"/>
          </ac:inkMkLst>
        </pc:inkChg>
        <pc:inkChg chg="add del">
          <ac:chgData name="شادن القحطاني ID 443200677" userId="2d5f3d4d-8466-4aa1-ac8a-1cb60ed86c20" providerId="ADAL" clId="{F36EC7D7-806C-D249-9311-AD56BBBF4232}" dt="2023-06-18T19:18:16.692" v="1620"/>
          <ac:inkMkLst>
            <pc:docMk/>
            <pc:sldMk cId="742369917" sldId="358"/>
            <ac:inkMk id="9" creationId="{E507E108-B23B-3ACC-33DB-319F456EC095}"/>
          </ac:inkMkLst>
        </pc:inkChg>
        <pc:inkChg chg="add del">
          <ac:chgData name="شادن القحطاني ID 443200677" userId="2d5f3d4d-8466-4aa1-ac8a-1cb60ed86c20" providerId="ADAL" clId="{F36EC7D7-806C-D249-9311-AD56BBBF4232}" dt="2023-06-18T19:18:16.692" v="1620"/>
          <ac:inkMkLst>
            <pc:docMk/>
            <pc:sldMk cId="742369917" sldId="358"/>
            <ac:inkMk id="11" creationId="{7521C6DB-E198-B2D7-8C4F-460DC8B39727}"/>
          </ac:inkMkLst>
        </pc:inkChg>
        <pc:inkChg chg="add del">
          <ac:chgData name="شادن القحطاني ID 443200677" userId="2d5f3d4d-8466-4aa1-ac8a-1cb60ed86c20" providerId="ADAL" clId="{F36EC7D7-806C-D249-9311-AD56BBBF4232}" dt="2023-06-18T19:18:16.692" v="1620"/>
          <ac:inkMkLst>
            <pc:docMk/>
            <pc:sldMk cId="742369917" sldId="358"/>
            <ac:inkMk id="12" creationId="{1C9E6D5B-385E-2D90-75BA-258CDEE5B177}"/>
          </ac:inkMkLst>
        </pc:inkChg>
        <pc:inkChg chg="add del">
          <ac:chgData name="شادن القحطاني ID 443200677" userId="2d5f3d4d-8466-4aa1-ac8a-1cb60ed86c20" providerId="ADAL" clId="{F36EC7D7-806C-D249-9311-AD56BBBF4232}" dt="2023-06-18T19:18:16.692" v="1620"/>
          <ac:inkMkLst>
            <pc:docMk/>
            <pc:sldMk cId="742369917" sldId="358"/>
            <ac:inkMk id="13" creationId="{7B546C35-D9ED-EB8B-F028-C6E2E73A874F}"/>
          </ac:inkMkLst>
        </pc:inkChg>
        <pc:inkChg chg="add del">
          <ac:chgData name="شادن القحطاني ID 443200677" userId="2d5f3d4d-8466-4aa1-ac8a-1cb60ed86c20" providerId="ADAL" clId="{F36EC7D7-806C-D249-9311-AD56BBBF4232}" dt="2023-06-18T19:18:16.692" v="1620"/>
          <ac:inkMkLst>
            <pc:docMk/>
            <pc:sldMk cId="742369917" sldId="358"/>
            <ac:inkMk id="14" creationId="{A928AA1F-806D-9922-E0EC-4BC76819379B}"/>
          </ac:inkMkLst>
        </pc:inkChg>
        <pc:inkChg chg="add del">
          <ac:chgData name="شادن القحطاني ID 443200677" userId="2d5f3d4d-8466-4aa1-ac8a-1cb60ed86c20" providerId="ADAL" clId="{F36EC7D7-806C-D249-9311-AD56BBBF4232}" dt="2023-06-18T19:18:16.692" v="1620"/>
          <ac:inkMkLst>
            <pc:docMk/>
            <pc:sldMk cId="742369917" sldId="358"/>
            <ac:inkMk id="15" creationId="{6CF97EF5-1600-FC96-5737-F4E157E2FCC7}"/>
          </ac:inkMkLst>
        </pc:inkChg>
        <pc:inkChg chg="add del">
          <ac:chgData name="شادن القحطاني ID 443200677" userId="2d5f3d4d-8466-4aa1-ac8a-1cb60ed86c20" providerId="ADAL" clId="{F36EC7D7-806C-D249-9311-AD56BBBF4232}" dt="2023-06-18T19:18:16.692" v="1620"/>
          <ac:inkMkLst>
            <pc:docMk/>
            <pc:sldMk cId="742369917" sldId="358"/>
            <ac:inkMk id="16" creationId="{990DEE67-62D1-8901-13C2-D1D236F377E1}"/>
          </ac:inkMkLst>
        </pc:inkChg>
        <pc:inkChg chg="add del">
          <ac:chgData name="شادن القحطاني ID 443200677" userId="2d5f3d4d-8466-4aa1-ac8a-1cb60ed86c20" providerId="ADAL" clId="{F36EC7D7-806C-D249-9311-AD56BBBF4232}" dt="2023-06-18T19:18:16.692" v="1620"/>
          <ac:inkMkLst>
            <pc:docMk/>
            <pc:sldMk cId="742369917" sldId="358"/>
            <ac:inkMk id="17" creationId="{F3FCB251-D01E-A2C8-FA62-1590E07A0D77}"/>
          </ac:inkMkLst>
        </pc:inkChg>
        <pc:inkChg chg="add reco">
          <ac:chgData name="شادن القحطاني ID 443200677" userId="2d5f3d4d-8466-4aa1-ac8a-1cb60ed86c20" providerId="ADAL" clId="{F36EC7D7-806C-D249-9311-AD56BBBF4232}" dt="2023-06-18T19:18:16.692" v="1620"/>
          <ac:inkMkLst>
            <pc:docMk/>
            <pc:sldMk cId="742369917" sldId="358"/>
            <ac:inkMk id="18" creationId="{5D9CEB68-2EED-9E4F-2362-3726B7CEDE40}"/>
          </ac:inkMkLst>
        </pc:inkChg>
        <pc:inkChg chg="add del">
          <ac:chgData name="شادن القحطاني ID 443200677" userId="2d5f3d4d-8466-4aa1-ac8a-1cb60ed86c20" providerId="ADAL" clId="{F36EC7D7-806C-D249-9311-AD56BBBF4232}" dt="2023-06-18T19:18:20.419" v="1629"/>
          <ac:inkMkLst>
            <pc:docMk/>
            <pc:sldMk cId="742369917" sldId="358"/>
            <ac:inkMk id="19" creationId="{E6CD4376-5E32-3870-589E-95C917708C04}"/>
          </ac:inkMkLst>
        </pc:inkChg>
        <pc:inkChg chg="add del">
          <ac:chgData name="شادن القحطاني ID 443200677" userId="2d5f3d4d-8466-4aa1-ac8a-1cb60ed86c20" providerId="ADAL" clId="{F36EC7D7-806C-D249-9311-AD56BBBF4232}" dt="2023-06-18T19:18:20.419" v="1629"/>
          <ac:inkMkLst>
            <pc:docMk/>
            <pc:sldMk cId="742369917" sldId="358"/>
            <ac:inkMk id="20" creationId="{D62A96FE-ED19-D987-75EF-6D5347B2CCF7}"/>
          </ac:inkMkLst>
        </pc:inkChg>
        <pc:inkChg chg="add del">
          <ac:chgData name="شادن القحطاني ID 443200677" userId="2d5f3d4d-8466-4aa1-ac8a-1cb60ed86c20" providerId="ADAL" clId="{F36EC7D7-806C-D249-9311-AD56BBBF4232}" dt="2023-06-18T19:18:20.419" v="1629"/>
          <ac:inkMkLst>
            <pc:docMk/>
            <pc:sldMk cId="742369917" sldId="358"/>
            <ac:inkMk id="21" creationId="{D666F5BF-EF3A-B1B9-A99A-C1C9FCCB6EAB}"/>
          </ac:inkMkLst>
        </pc:inkChg>
        <pc:inkChg chg="add del">
          <ac:chgData name="شادن القحطاني ID 443200677" userId="2d5f3d4d-8466-4aa1-ac8a-1cb60ed86c20" providerId="ADAL" clId="{F36EC7D7-806C-D249-9311-AD56BBBF4232}" dt="2023-06-18T19:18:20.419" v="1629"/>
          <ac:inkMkLst>
            <pc:docMk/>
            <pc:sldMk cId="742369917" sldId="358"/>
            <ac:inkMk id="22" creationId="{7A7571FB-1D2B-58C6-BF7F-69B6845AE2EC}"/>
          </ac:inkMkLst>
        </pc:inkChg>
        <pc:inkChg chg="add del">
          <ac:chgData name="شادن القحطاني ID 443200677" userId="2d5f3d4d-8466-4aa1-ac8a-1cb60ed86c20" providerId="ADAL" clId="{F36EC7D7-806C-D249-9311-AD56BBBF4232}" dt="2023-06-18T19:18:20.419" v="1629"/>
          <ac:inkMkLst>
            <pc:docMk/>
            <pc:sldMk cId="742369917" sldId="358"/>
            <ac:inkMk id="23" creationId="{273025AE-B0E8-38FE-94CC-3AAC5C63F0F9}"/>
          </ac:inkMkLst>
        </pc:inkChg>
        <pc:inkChg chg="add del">
          <ac:chgData name="شادن القحطاني ID 443200677" userId="2d5f3d4d-8466-4aa1-ac8a-1cb60ed86c20" providerId="ADAL" clId="{F36EC7D7-806C-D249-9311-AD56BBBF4232}" dt="2023-06-18T19:18:20.419" v="1629"/>
          <ac:inkMkLst>
            <pc:docMk/>
            <pc:sldMk cId="742369917" sldId="358"/>
            <ac:inkMk id="24" creationId="{61546DA6-533B-8A2F-8CA0-EA1E5C9D4101}"/>
          </ac:inkMkLst>
        </pc:inkChg>
        <pc:inkChg chg="add del">
          <ac:chgData name="شادن القحطاني ID 443200677" userId="2d5f3d4d-8466-4aa1-ac8a-1cb60ed86c20" providerId="ADAL" clId="{F36EC7D7-806C-D249-9311-AD56BBBF4232}" dt="2023-06-18T19:18:20.419" v="1629"/>
          <ac:inkMkLst>
            <pc:docMk/>
            <pc:sldMk cId="742369917" sldId="358"/>
            <ac:inkMk id="25" creationId="{AF76D9F6-D64F-7E4A-08EB-97174F99014E}"/>
          </ac:inkMkLst>
        </pc:inkChg>
        <pc:inkChg chg="add del">
          <ac:chgData name="شادن القحطاني ID 443200677" userId="2d5f3d4d-8466-4aa1-ac8a-1cb60ed86c20" providerId="ADAL" clId="{F36EC7D7-806C-D249-9311-AD56BBBF4232}" dt="2023-06-18T19:18:20.419" v="1629"/>
          <ac:inkMkLst>
            <pc:docMk/>
            <pc:sldMk cId="742369917" sldId="358"/>
            <ac:inkMk id="26" creationId="{A33BF0E3-70C3-88FC-1DAB-5BACBD1539B2}"/>
          </ac:inkMkLst>
        </pc:inkChg>
        <pc:inkChg chg="add reco">
          <ac:chgData name="شادن القحطاني ID 443200677" userId="2d5f3d4d-8466-4aa1-ac8a-1cb60ed86c20" providerId="ADAL" clId="{F36EC7D7-806C-D249-9311-AD56BBBF4232}" dt="2023-06-18T19:18:20.419" v="1629"/>
          <ac:inkMkLst>
            <pc:docMk/>
            <pc:sldMk cId="742369917" sldId="358"/>
            <ac:inkMk id="27" creationId="{DA32BB16-E4B8-A9A7-D6F2-50DA19F35963}"/>
          </ac:inkMkLst>
        </pc:inkChg>
        <pc:inkChg chg="add del">
          <ac:chgData name="شادن القحطاني ID 443200677" userId="2d5f3d4d-8466-4aa1-ac8a-1cb60ed86c20" providerId="ADAL" clId="{F36EC7D7-806C-D249-9311-AD56BBBF4232}" dt="2023-06-18T19:18:24.158" v="1633"/>
          <ac:inkMkLst>
            <pc:docMk/>
            <pc:sldMk cId="742369917" sldId="358"/>
            <ac:inkMk id="28" creationId="{190480F3-5BF4-9A68-9AE9-223DE88A947F}"/>
          </ac:inkMkLst>
        </pc:inkChg>
        <pc:inkChg chg="add del">
          <ac:chgData name="شادن القحطاني ID 443200677" userId="2d5f3d4d-8466-4aa1-ac8a-1cb60ed86c20" providerId="ADAL" clId="{F36EC7D7-806C-D249-9311-AD56BBBF4232}" dt="2023-06-18T19:18:24.158" v="1633"/>
          <ac:inkMkLst>
            <pc:docMk/>
            <pc:sldMk cId="742369917" sldId="358"/>
            <ac:inkMk id="29" creationId="{DDCC6AA7-F05F-E073-25DF-F3BDFE5FEEB8}"/>
          </ac:inkMkLst>
        </pc:inkChg>
        <pc:inkChg chg="add del">
          <ac:chgData name="شادن القحطاني ID 443200677" userId="2d5f3d4d-8466-4aa1-ac8a-1cb60ed86c20" providerId="ADAL" clId="{F36EC7D7-806C-D249-9311-AD56BBBF4232}" dt="2023-06-18T19:18:24.158" v="1633"/>
          <ac:inkMkLst>
            <pc:docMk/>
            <pc:sldMk cId="742369917" sldId="358"/>
            <ac:inkMk id="30" creationId="{349508B8-193B-D450-7F53-6041F8840580}"/>
          </ac:inkMkLst>
        </pc:inkChg>
        <pc:inkChg chg="add reco">
          <ac:chgData name="شادن القحطاني ID 443200677" userId="2d5f3d4d-8466-4aa1-ac8a-1cb60ed86c20" providerId="ADAL" clId="{F36EC7D7-806C-D249-9311-AD56BBBF4232}" dt="2023-06-18T19:18:24.158" v="1633"/>
          <ac:inkMkLst>
            <pc:docMk/>
            <pc:sldMk cId="742369917" sldId="358"/>
            <ac:inkMk id="31" creationId="{D6E83D7B-95D1-67EE-DBB9-40654641AFBB}"/>
          </ac:inkMkLst>
        </pc:inkChg>
        <pc:inkChg chg="add del">
          <ac:chgData name="شادن القحطاني ID 443200677" userId="2d5f3d4d-8466-4aa1-ac8a-1cb60ed86c20" providerId="ADAL" clId="{F36EC7D7-806C-D249-9311-AD56BBBF4232}" dt="2023-06-18T19:18:26.871" v="1637"/>
          <ac:inkMkLst>
            <pc:docMk/>
            <pc:sldMk cId="742369917" sldId="358"/>
            <ac:inkMk id="32" creationId="{C0D01B4E-B9A8-41A5-CA7F-3E074E8769C5}"/>
          </ac:inkMkLst>
        </pc:inkChg>
        <pc:inkChg chg="add del">
          <ac:chgData name="شادن القحطاني ID 443200677" userId="2d5f3d4d-8466-4aa1-ac8a-1cb60ed86c20" providerId="ADAL" clId="{F36EC7D7-806C-D249-9311-AD56BBBF4232}" dt="2023-06-18T19:18:26.707" v="1636"/>
          <ac:inkMkLst>
            <pc:docMk/>
            <pc:sldMk cId="742369917" sldId="358"/>
            <ac:inkMk id="33" creationId="{13EEC173-A1C4-DFC8-2C29-5F71207E2080}"/>
          </ac:inkMkLst>
        </pc:inkChg>
        <pc:inkChg chg="add del">
          <ac:chgData name="شادن القحطاني ID 443200677" userId="2d5f3d4d-8466-4aa1-ac8a-1cb60ed86c20" providerId="ADAL" clId="{F36EC7D7-806C-D249-9311-AD56BBBF4232}" dt="2023-06-18T19:18:31.071" v="1643"/>
          <ac:inkMkLst>
            <pc:docMk/>
            <pc:sldMk cId="742369917" sldId="358"/>
            <ac:inkMk id="34" creationId="{F1033AB6-6EE4-FAD3-A14D-0442D3736CA6}"/>
          </ac:inkMkLst>
        </pc:inkChg>
        <pc:inkChg chg="add del">
          <ac:chgData name="شادن القحطاني ID 443200677" userId="2d5f3d4d-8466-4aa1-ac8a-1cb60ed86c20" providerId="ADAL" clId="{F36EC7D7-806C-D249-9311-AD56BBBF4232}" dt="2023-06-18T19:18:31.071" v="1643"/>
          <ac:inkMkLst>
            <pc:docMk/>
            <pc:sldMk cId="742369917" sldId="358"/>
            <ac:inkMk id="35" creationId="{F07C8955-7550-1882-1100-0A8BF53BA44D}"/>
          </ac:inkMkLst>
        </pc:inkChg>
        <pc:inkChg chg="add del">
          <ac:chgData name="شادن القحطاني ID 443200677" userId="2d5f3d4d-8466-4aa1-ac8a-1cb60ed86c20" providerId="ADAL" clId="{F36EC7D7-806C-D249-9311-AD56BBBF4232}" dt="2023-06-18T19:18:31.071" v="1643"/>
          <ac:inkMkLst>
            <pc:docMk/>
            <pc:sldMk cId="742369917" sldId="358"/>
            <ac:inkMk id="36" creationId="{1831C5AC-5DAE-0B0A-6D7C-8DEFD0308882}"/>
          </ac:inkMkLst>
        </pc:inkChg>
        <pc:inkChg chg="add">
          <ac:chgData name="شادن القحطاني ID 443200677" userId="2d5f3d4d-8466-4aa1-ac8a-1cb60ed86c20" providerId="ADAL" clId="{F36EC7D7-806C-D249-9311-AD56BBBF4232}" dt="2023-06-18T19:18:30" v="1641"/>
          <ac:inkMkLst>
            <pc:docMk/>
            <pc:sldMk cId="742369917" sldId="358"/>
            <ac:inkMk id="37" creationId="{65DDF569-A1B5-46D1-87A8-914F4AD6C4B2}"/>
          </ac:inkMkLst>
        </pc:inkChg>
        <pc:inkChg chg="add del">
          <ac:chgData name="شادن القحطاني ID 443200677" userId="2d5f3d4d-8466-4aa1-ac8a-1cb60ed86c20" providerId="ADAL" clId="{F36EC7D7-806C-D249-9311-AD56BBBF4232}" dt="2023-06-18T19:18:31.071" v="1643"/>
          <ac:inkMkLst>
            <pc:docMk/>
            <pc:sldMk cId="742369917" sldId="358"/>
            <ac:inkMk id="38" creationId="{DECFDB11-29B8-70A6-E16D-49C6A3150F90}"/>
          </ac:inkMkLst>
        </pc:inkChg>
        <pc:inkChg chg="add reco">
          <ac:chgData name="شادن القحطاني ID 443200677" userId="2d5f3d4d-8466-4aa1-ac8a-1cb60ed86c20" providerId="ADAL" clId="{F36EC7D7-806C-D249-9311-AD56BBBF4232}" dt="2023-06-18T19:18:31.071" v="1643"/>
          <ac:inkMkLst>
            <pc:docMk/>
            <pc:sldMk cId="742369917" sldId="358"/>
            <ac:inkMk id="39" creationId="{22410C9C-7F9E-96B6-A5AA-E81B9146927C}"/>
          </ac:inkMkLst>
        </pc:inkChg>
        <pc:inkChg chg="add del">
          <ac:chgData name="شادن القحطاني ID 443200677" userId="2d5f3d4d-8466-4aa1-ac8a-1cb60ed86c20" providerId="ADAL" clId="{F36EC7D7-806C-D249-9311-AD56BBBF4232}" dt="2023-06-18T19:18:39.504" v="1650"/>
          <ac:inkMkLst>
            <pc:docMk/>
            <pc:sldMk cId="742369917" sldId="358"/>
            <ac:inkMk id="40" creationId="{B22D83B6-15EC-2309-4A0D-703BDE1647AF}"/>
          </ac:inkMkLst>
        </pc:inkChg>
        <pc:inkChg chg="add del">
          <ac:chgData name="شادن القحطاني ID 443200677" userId="2d5f3d4d-8466-4aa1-ac8a-1cb60ed86c20" providerId="ADAL" clId="{F36EC7D7-806C-D249-9311-AD56BBBF4232}" dt="2023-06-18T19:18:39.504" v="1650"/>
          <ac:inkMkLst>
            <pc:docMk/>
            <pc:sldMk cId="742369917" sldId="358"/>
            <ac:inkMk id="41" creationId="{B54D016F-7082-715E-6A11-4C11238C64C9}"/>
          </ac:inkMkLst>
        </pc:inkChg>
        <pc:inkChg chg="add del">
          <ac:chgData name="شادن القحطاني ID 443200677" userId="2d5f3d4d-8466-4aa1-ac8a-1cb60ed86c20" providerId="ADAL" clId="{F36EC7D7-806C-D249-9311-AD56BBBF4232}" dt="2023-06-18T19:18:39.504" v="1650"/>
          <ac:inkMkLst>
            <pc:docMk/>
            <pc:sldMk cId="742369917" sldId="358"/>
            <ac:inkMk id="42" creationId="{C80B9694-E68A-54EF-007D-4221E2181E00}"/>
          </ac:inkMkLst>
        </pc:inkChg>
        <pc:inkChg chg="add del">
          <ac:chgData name="شادن القحطاني ID 443200677" userId="2d5f3d4d-8466-4aa1-ac8a-1cb60ed86c20" providerId="ADAL" clId="{F36EC7D7-806C-D249-9311-AD56BBBF4232}" dt="2023-06-18T19:18:39.504" v="1650"/>
          <ac:inkMkLst>
            <pc:docMk/>
            <pc:sldMk cId="742369917" sldId="358"/>
            <ac:inkMk id="43" creationId="{C0A497F8-B80A-6A75-B349-F7EB965CE66F}"/>
          </ac:inkMkLst>
        </pc:inkChg>
        <pc:inkChg chg="add del">
          <ac:chgData name="شادن القحطاني ID 443200677" userId="2d5f3d4d-8466-4aa1-ac8a-1cb60ed86c20" providerId="ADAL" clId="{F36EC7D7-806C-D249-9311-AD56BBBF4232}" dt="2023-06-18T19:18:39.504" v="1650"/>
          <ac:inkMkLst>
            <pc:docMk/>
            <pc:sldMk cId="742369917" sldId="358"/>
            <ac:inkMk id="44" creationId="{2288F19F-13F3-2441-7D77-250315884259}"/>
          </ac:inkMkLst>
        </pc:inkChg>
        <pc:inkChg chg="add del">
          <ac:chgData name="شادن القحطاني ID 443200677" userId="2d5f3d4d-8466-4aa1-ac8a-1cb60ed86c20" providerId="ADAL" clId="{F36EC7D7-806C-D249-9311-AD56BBBF4232}" dt="2023-06-18T19:18:39.504" v="1650"/>
          <ac:inkMkLst>
            <pc:docMk/>
            <pc:sldMk cId="742369917" sldId="358"/>
            <ac:inkMk id="45" creationId="{97B0BC13-CD6A-348F-D74D-859EF08C6A9E}"/>
          </ac:inkMkLst>
        </pc:inkChg>
        <pc:inkChg chg="add reco">
          <ac:chgData name="شادن القحطاني ID 443200677" userId="2d5f3d4d-8466-4aa1-ac8a-1cb60ed86c20" providerId="ADAL" clId="{F36EC7D7-806C-D249-9311-AD56BBBF4232}" dt="2023-06-18T19:18:39.504" v="1650"/>
          <ac:inkMkLst>
            <pc:docMk/>
            <pc:sldMk cId="742369917" sldId="358"/>
            <ac:inkMk id="46" creationId="{4A7F9D1A-48B3-34F5-1113-92BCCD30B2A6}"/>
          </ac:inkMkLst>
        </pc:inkChg>
        <pc:inkChg chg="add del">
          <ac:chgData name="شادن القحطاني ID 443200677" userId="2d5f3d4d-8466-4aa1-ac8a-1cb60ed86c20" providerId="ADAL" clId="{F36EC7D7-806C-D249-9311-AD56BBBF4232}" dt="2023-06-18T19:18:42.380" v="1654"/>
          <ac:inkMkLst>
            <pc:docMk/>
            <pc:sldMk cId="742369917" sldId="358"/>
            <ac:inkMk id="47" creationId="{68E5C694-515A-8790-1BFE-3A3DC4D8A228}"/>
          </ac:inkMkLst>
        </pc:inkChg>
        <pc:inkChg chg="add del">
          <ac:chgData name="شادن القحطاني ID 443200677" userId="2d5f3d4d-8466-4aa1-ac8a-1cb60ed86c20" providerId="ADAL" clId="{F36EC7D7-806C-D249-9311-AD56BBBF4232}" dt="2023-06-18T19:18:42.380" v="1654"/>
          <ac:inkMkLst>
            <pc:docMk/>
            <pc:sldMk cId="742369917" sldId="358"/>
            <ac:inkMk id="48" creationId="{21FF9C10-838B-1FFD-6210-C8317E3A9A37}"/>
          </ac:inkMkLst>
        </pc:inkChg>
        <pc:inkChg chg="add del">
          <ac:chgData name="شادن القحطاني ID 443200677" userId="2d5f3d4d-8466-4aa1-ac8a-1cb60ed86c20" providerId="ADAL" clId="{F36EC7D7-806C-D249-9311-AD56BBBF4232}" dt="2023-06-18T19:18:42.380" v="1654"/>
          <ac:inkMkLst>
            <pc:docMk/>
            <pc:sldMk cId="742369917" sldId="358"/>
            <ac:inkMk id="49" creationId="{128682D1-ED70-B007-76D2-7553CEEDD2FD}"/>
          </ac:inkMkLst>
        </pc:inkChg>
        <pc:inkChg chg="add reco">
          <ac:chgData name="شادن القحطاني ID 443200677" userId="2d5f3d4d-8466-4aa1-ac8a-1cb60ed86c20" providerId="ADAL" clId="{F36EC7D7-806C-D249-9311-AD56BBBF4232}" dt="2023-06-18T19:18:42.380" v="1654"/>
          <ac:inkMkLst>
            <pc:docMk/>
            <pc:sldMk cId="742369917" sldId="358"/>
            <ac:inkMk id="50" creationId="{6A0C2192-58CF-27B2-5E67-D13000503B50}"/>
          </ac:inkMkLst>
        </pc:inkChg>
        <pc:inkChg chg="add del">
          <ac:chgData name="شادن القحطاني ID 443200677" userId="2d5f3d4d-8466-4aa1-ac8a-1cb60ed86c20" providerId="ADAL" clId="{F36EC7D7-806C-D249-9311-AD56BBBF4232}" dt="2023-06-18T19:18:44.985" v="1659"/>
          <ac:inkMkLst>
            <pc:docMk/>
            <pc:sldMk cId="742369917" sldId="358"/>
            <ac:inkMk id="51" creationId="{2181A772-F0BC-83C5-DFC3-1A581656E147}"/>
          </ac:inkMkLst>
        </pc:inkChg>
        <pc:inkChg chg="add del">
          <ac:chgData name="شادن القحطاني ID 443200677" userId="2d5f3d4d-8466-4aa1-ac8a-1cb60ed86c20" providerId="ADAL" clId="{F36EC7D7-806C-D249-9311-AD56BBBF4232}" dt="2023-06-18T19:18:44.985" v="1659"/>
          <ac:inkMkLst>
            <pc:docMk/>
            <pc:sldMk cId="742369917" sldId="358"/>
            <ac:inkMk id="52" creationId="{E8A66C72-E7A5-C97F-D4D2-D8D7D8469521}"/>
          </ac:inkMkLst>
        </pc:inkChg>
        <pc:inkChg chg="add del">
          <ac:chgData name="شادن القحطاني ID 443200677" userId="2d5f3d4d-8466-4aa1-ac8a-1cb60ed86c20" providerId="ADAL" clId="{F36EC7D7-806C-D249-9311-AD56BBBF4232}" dt="2023-06-18T19:18:44.985" v="1659"/>
          <ac:inkMkLst>
            <pc:docMk/>
            <pc:sldMk cId="742369917" sldId="358"/>
            <ac:inkMk id="53" creationId="{22588C73-9144-F4CB-2EE0-20BEB93C272C}"/>
          </ac:inkMkLst>
        </pc:inkChg>
        <pc:inkChg chg="add del">
          <ac:chgData name="شادن القحطاني ID 443200677" userId="2d5f3d4d-8466-4aa1-ac8a-1cb60ed86c20" providerId="ADAL" clId="{F36EC7D7-806C-D249-9311-AD56BBBF4232}" dt="2023-06-18T19:18:44.985" v="1659"/>
          <ac:inkMkLst>
            <pc:docMk/>
            <pc:sldMk cId="742369917" sldId="358"/>
            <ac:inkMk id="54" creationId="{9E5F5A62-52C7-7F23-0EF8-EB4788398508}"/>
          </ac:inkMkLst>
        </pc:inkChg>
        <pc:inkChg chg="add reco">
          <ac:chgData name="شادن القحطاني ID 443200677" userId="2d5f3d4d-8466-4aa1-ac8a-1cb60ed86c20" providerId="ADAL" clId="{F36EC7D7-806C-D249-9311-AD56BBBF4232}" dt="2023-06-18T19:18:44.985" v="1659"/>
          <ac:inkMkLst>
            <pc:docMk/>
            <pc:sldMk cId="742369917" sldId="358"/>
            <ac:inkMk id="55" creationId="{8CDDD7DD-5F05-2175-01D5-0C474CF0EE27}"/>
          </ac:inkMkLst>
        </pc:inkChg>
        <pc:inkChg chg="add">
          <ac:chgData name="شادن القحطاني ID 443200677" userId="2d5f3d4d-8466-4aa1-ac8a-1cb60ed86c20" providerId="ADAL" clId="{F36EC7D7-806C-D249-9311-AD56BBBF4232}" dt="2023-06-18T19:18:45.101" v="1660"/>
          <ac:inkMkLst>
            <pc:docMk/>
            <pc:sldMk cId="742369917" sldId="358"/>
            <ac:inkMk id="56" creationId="{AE99DA15-4C54-E2D8-15BF-9D679D611866}"/>
          </ac:inkMkLst>
        </pc:inkChg>
        <pc:inkChg chg="add del">
          <ac:chgData name="شادن القحطاني ID 443200677" userId="2d5f3d4d-8466-4aa1-ac8a-1cb60ed86c20" providerId="ADAL" clId="{F36EC7D7-806C-D249-9311-AD56BBBF4232}" dt="2023-06-18T19:18:46.675" v="1664"/>
          <ac:inkMkLst>
            <pc:docMk/>
            <pc:sldMk cId="742369917" sldId="358"/>
            <ac:inkMk id="57" creationId="{4F0A5EFA-70C2-EF6E-A98A-7C02F81A14C5}"/>
          </ac:inkMkLst>
        </pc:inkChg>
        <pc:inkChg chg="add del">
          <ac:chgData name="شادن القحطاني ID 443200677" userId="2d5f3d4d-8466-4aa1-ac8a-1cb60ed86c20" providerId="ADAL" clId="{F36EC7D7-806C-D249-9311-AD56BBBF4232}" dt="2023-06-18T19:18:46.675" v="1664"/>
          <ac:inkMkLst>
            <pc:docMk/>
            <pc:sldMk cId="742369917" sldId="358"/>
            <ac:inkMk id="58" creationId="{F7CDC1E5-CE02-592F-EA23-5EE999A21CF3}"/>
          </ac:inkMkLst>
        </pc:inkChg>
        <pc:inkChg chg="add del">
          <ac:chgData name="شادن القحطاني ID 443200677" userId="2d5f3d4d-8466-4aa1-ac8a-1cb60ed86c20" providerId="ADAL" clId="{F36EC7D7-806C-D249-9311-AD56BBBF4232}" dt="2023-06-18T19:18:46.675" v="1664"/>
          <ac:inkMkLst>
            <pc:docMk/>
            <pc:sldMk cId="742369917" sldId="358"/>
            <ac:inkMk id="59" creationId="{F7E3F704-0E0B-9D79-0B78-404964EE11B1}"/>
          </ac:inkMkLst>
        </pc:inkChg>
        <pc:inkChg chg="add reco">
          <ac:chgData name="شادن القحطاني ID 443200677" userId="2d5f3d4d-8466-4aa1-ac8a-1cb60ed86c20" providerId="ADAL" clId="{F36EC7D7-806C-D249-9311-AD56BBBF4232}" dt="2023-06-18T19:18:46.675" v="1664"/>
          <ac:inkMkLst>
            <pc:docMk/>
            <pc:sldMk cId="742369917" sldId="358"/>
            <ac:inkMk id="60" creationId="{2F83E483-BA06-CE7E-D078-BCDA0F6F14E1}"/>
          </ac:inkMkLst>
        </pc:inkChg>
        <pc:inkChg chg="add del">
          <ac:chgData name="شادن القحطاني ID 443200677" userId="2d5f3d4d-8466-4aa1-ac8a-1cb60ed86c20" providerId="ADAL" clId="{F36EC7D7-806C-D249-9311-AD56BBBF4232}" dt="2023-06-18T19:18:50.257" v="1671"/>
          <ac:inkMkLst>
            <pc:docMk/>
            <pc:sldMk cId="742369917" sldId="358"/>
            <ac:inkMk id="61" creationId="{2E173FE6-2397-1695-F4F6-BDBF63FDC80C}"/>
          </ac:inkMkLst>
        </pc:inkChg>
        <pc:inkChg chg="add del">
          <ac:chgData name="شادن القحطاني ID 443200677" userId="2d5f3d4d-8466-4aa1-ac8a-1cb60ed86c20" providerId="ADAL" clId="{F36EC7D7-806C-D249-9311-AD56BBBF4232}" dt="2023-06-18T19:18:50.257" v="1671"/>
          <ac:inkMkLst>
            <pc:docMk/>
            <pc:sldMk cId="742369917" sldId="358"/>
            <ac:inkMk id="62" creationId="{7AE1D7E3-FC6A-16AB-B119-8D83BDB0D831}"/>
          </ac:inkMkLst>
        </pc:inkChg>
        <pc:inkChg chg="add del">
          <ac:chgData name="شادن القحطاني ID 443200677" userId="2d5f3d4d-8466-4aa1-ac8a-1cb60ed86c20" providerId="ADAL" clId="{F36EC7D7-806C-D249-9311-AD56BBBF4232}" dt="2023-06-18T19:18:50.257" v="1671"/>
          <ac:inkMkLst>
            <pc:docMk/>
            <pc:sldMk cId="742369917" sldId="358"/>
            <ac:inkMk id="63" creationId="{28EB671D-A8EF-5610-16C4-410480BB9E62}"/>
          </ac:inkMkLst>
        </pc:inkChg>
        <pc:inkChg chg="add del">
          <ac:chgData name="شادن القحطاني ID 443200677" userId="2d5f3d4d-8466-4aa1-ac8a-1cb60ed86c20" providerId="ADAL" clId="{F36EC7D7-806C-D249-9311-AD56BBBF4232}" dt="2023-06-18T19:18:50.257" v="1671"/>
          <ac:inkMkLst>
            <pc:docMk/>
            <pc:sldMk cId="742369917" sldId="358"/>
            <ac:inkMk id="67584" creationId="{E8BFBAB7-598A-1F30-2247-13F530D961DB}"/>
          </ac:inkMkLst>
        </pc:inkChg>
        <pc:inkChg chg="add del">
          <ac:chgData name="شادن القحطاني ID 443200677" userId="2d5f3d4d-8466-4aa1-ac8a-1cb60ed86c20" providerId="ADAL" clId="{F36EC7D7-806C-D249-9311-AD56BBBF4232}" dt="2023-06-18T19:18:50.257" v="1671"/>
          <ac:inkMkLst>
            <pc:docMk/>
            <pc:sldMk cId="742369917" sldId="358"/>
            <ac:inkMk id="67585" creationId="{790A2139-0394-78AA-037C-730BFE30C4A5}"/>
          </ac:inkMkLst>
        </pc:inkChg>
        <pc:inkChg chg="add del">
          <ac:chgData name="شادن القحطاني ID 443200677" userId="2d5f3d4d-8466-4aa1-ac8a-1cb60ed86c20" providerId="ADAL" clId="{F36EC7D7-806C-D249-9311-AD56BBBF4232}" dt="2023-06-18T19:18:50.257" v="1671"/>
          <ac:inkMkLst>
            <pc:docMk/>
            <pc:sldMk cId="742369917" sldId="358"/>
            <ac:inkMk id="67586" creationId="{A5F15C5F-8367-6600-7637-160450D6A0B3}"/>
          </ac:inkMkLst>
        </pc:inkChg>
        <pc:inkChg chg="add reco">
          <ac:chgData name="شادن القحطاني ID 443200677" userId="2d5f3d4d-8466-4aa1-ac8a-1cb60ed86c20" providerId="ADAL" clId="{F36EC7D7-806C-D249-9311-AD56BBBF4232}" dt="2023-06-18T19:18:50.257" v="1671"/>
          <ac:inkMkLst>
            <pc:docMk/>
            <pc:sldMk cId="742369917" sldId="358"/>
            <ac:inkMk id="67587" creationId="{440344EB-4685-23E7-01E8-6D24FFB6F8FA}"/>
          </ac:inkMkLst>
        </pc:inkChg>
        <pc:inkChg chg="add del">
          <ac:chgData name="شادن القحطاني ID 443200677" userId="2d5f3d4d-8466-4aa1-ac8a-1cb60ed86c20" providerId="ADAL" clId="{F36EC7D7-806C-D249-9311-AD56BBBF4232}" dt="2023-06-18T19:19:05.451" v="1689"/>
          <ac:inkMkLst>
            <pc:docMk/>
            <pc:sldMk cId="742369917" sldId="358"/>
            <ac:inkMk id="67588" creationId="{DEE4CB0D-41DA-2D2F-133A-CAAE896922BF}"/>
          </ac:inkMkLst>
        </pc:inkChg>
        <pc:inkChg chg="add del">
          <ac:chgData name="شادن القحطاني ID 443200677" userId="2d5f3d4d-8466-4aa1-ac8a-1cb60ed86c20" providerId="ADAL" clId="{F36EC7D7-806C-D249-9311-AD56BBBF4232}" dt="2023-06-18T19:19:05.451" v="1689"/>
          <ac:inkMkLst>
            <pc:docMk/>
            <pc:sldMk cId="742369917" sldId="358"/>
            <ac:inkMk id="67589" creationId="{8F9AAC63-D1E5-E8F3-EA9F-E3D4D0B31E51}"/>
          </ac:inkMkLst>
        </pc:inkChg>
        <pc:inkChg chg="add del">
          <ac:chgData name="شادن القحطاني ID 443200677" userId="2d5f3d4d-8466-4aa1-ac8a-1cb60ed86c20" providerId="ADAL" clId="{F36EC7D7-806C-D249-9311-AD56BBBF4232}" dt="2023-06-18T19:19:05.451" v="1689"/>
          <ac:inkMkLst>
            <pc:docMk/>
            <pc:sldMk cId="742369917" sldId="358"/>
            <ac:inkMk id="67590" creationId="{59DC0D2A-5035-39FF-A9DE-35EB253B453E}"/>
          </ac:inkMkLst>
        </pc:inkChg>
        <pc:inkChg chg="add del">
          <ac:chgData name="شادن القحطاني ID 443200677" userId="2d5f3d4d-8466-4aa1-ac8a-1cb60ed86c20" providerId="ADAL" clId="{F36EC7D7-806C-D249-9311-AD56BBBF4232}" dt="2023-06-18T19:19:05.451" v="1689"/>
          <ac:inkMkLst>
            <pc:docMk/>
            <pc:sldMk cId="742369917" sldId="358"/>
            <ac:inkMk id="67591" creationId="{C9FAB9C9-58B0-13BA-7E8F-94B97FF17C61}"/>
          </ac:inkMkLst>
        </pc:inkChg>
        <pc:inkChg chg="add del">
          <ac:chgData name="شادن القحطاني ID 443200677" userId="2d5f3d4d-8466-4aa1-ac8a-1cb60ed86c20" providerId="ADAL" clId="{F36EC7D7-806C-D249-9311-AD56BBBF4232}" dt="2023-06-18T19:19:05.451" v="1689"/>
          <ac:inkMkLst>
            <pc:docMk/>
            <pc:sldMk cId="742369917" sldId="358"/>
            <ac:inkMk id="67594" creationId="{4ADBC64F-52E6-4535-6C27-9684908488C0}"/>
          </ac:inkMkLst>
        </pc:inkChg>
        <pc:inkChg chg="add del">
          <ac:chgData name="شادن القحطاني ID 443200677" userId="2d5f3d4d-8466-4aa1-ac8a-1cb60ed86c20" providerId="ADAL" clId="{F36EC7D7-806C-D249-9311-AD56BBBF4232}" dt="2023-06-18T19:19:05.451" v="1689"/>
          <ac:inkMkLst>
            <pc:docMk/>
            <pc:sldMk cId="742369917" sldId="358"/>
            <ac:inkMk id="67595" creationId="{2251E544-0C0D-7496-1849-3DE380D2667C}"/>
          </ac:inkMkLst>
        </pc:inkChg>
        <pc:inkChg chg="add del">
          <ac:chgData name="شادن القحطاني ID 443200677" userId="2d5f3d4d-8466-4aa1-ac8a-1cb60ed86c20" providerId="ADAL" clId="{F36EC7D7-806C-D249-9311-AD56BBBF4232}" dt="2023-06-18T19:19:05.451" v="1689"/>
          <ac:inkMkLst>
            <pc:docMk/>
            <pc:sldMk cId="742369917" sldId="358"/>
            <ac:inkMk id="67596" creationId="{5D49B403-00C4-E02B-2C69-26C5C98E2D25}"/>
          </ac:inkMkLst>
        </pc:inkChg>
        <pc:inkChg chg="add del">
          <ac:chgData name="شادن القحطاني ID 443200677" userId="2d5f3d4d-8466-4aa1-ac8a-1cb60ed86c20" providerId="ADAL" clId="{F36EC7D7-806C-D249-9311-AD56BBBF4232}" dt="2023-06-18T19:19:05.451" v="1689"/>
          <ac:inkMkLst>
            <pc:docMk/>
            <pc:sldMk cId="742369917" sldId="358"/>
            <ac:inkMk id="67597" creationId="{C26D136D-5344-27DE-A584-2022C7A2B99C}"/>
          </ac:inkMkLst>
        </pc:inkChg>
        <pc:inkChg chg="add del">
          <ac:chgData name="شادن القحطاني ID 443200677" userId="2d5f3d4d-8466-4aa1-ac8a-1cb60ed86c20" providerId="ADAL" clId="{F36EC7D7-806C-D249-9311-AD56BBBF4232}" dt="2023-06-18T19:19:05.451" v="1689"/>
          <ac:inkMkLst>
            <pc:docMk/>
            <pc:sldMk cId="742369917" sldId="358"/>
            <ac:inkMk id="67598" creationId="{E7750394-6A5E-69A7-5D25-DEECB85C56F3}"/>
          </ac:inkMkLst>
        </pc:inkChg>
        <pc:inkChg chg="add del">
          <ac:chgData name="شادن القحطاني ID 443200677" userId="2d5f3d4d-8466-4aa1-ac8a-1cb60ed86c20" providerId="ADAL" clId="{F36EC7D7-806C-D249-9311-AD56BBBF4232}" dt="2023-06-18T19:19:05.451" v="1689"/>
          <ac:inkMkLst>
            <pc:docMk/>
            <pc:sldMk cId="742369917" sldId="358"/>
            <ac:inkMk id="67599" creationId="{D4B59509-6AF2-F0AD-20E2-0BC83B785264}"/>
          </ac:inkMkLst>
        </pc:inkChg>
        <pc:inkChg chg="add del">
          <ac:chgData name="شادن القحطاني ID 443200677" userId="2d5f3d4d-8466-4aa1-ac8a-1cb60ed86c20" providerId="ADAL" clId="{F36EC7D7-806C-D249-9311-AD56BBBF4232}" dt="2023-06-18T19:19:05.451" v="1689"/>
          <ac:inkMkLst>
            <pc:docMk/>
            <pc:sldMk cId="742369917" sldId="358"/>
            <ac:inkMk id="67600" creationId="{9A4D77B4-4BBC-DE18-0804-F812CFC67B01}"/>
          </ac:inkMkLst>
        </pc:inkChg>
        <pc:inkChg chg="add del">
          <ac:chgData name="شادن القحطاني ID 443200677" userId="2d5f3d4d-8466-4aa1-ac8a-1cb60ed86c20" providerId="ADAL" clId="{F36EC7D7-806C-D249-9311-AD56BBBF4232}" dt="2023-06-18T19:19:05.451" v="1689"/>
          <ac:inkMkLst>
            <pc:docMk/>
            <pc:sldMk cId="742369917" sldId="358"/>
            <ac:inkMk id="67601" creationId="{ADF9A668-0003-77F2-0651-7479E1B922C1}"/>
          </ac:inkMkLst>
        </pc:inkChg>
        <pc:inkChg chg="add del">
          <ac:chgData name="شادن القحطاني ID 443200677" userId="2d5f3d4d-8466-4aa1-ac8a-1cb60ed86c20" providerId="ADAL" clId="{F36EC7D7-806C-D249-9311-AD56BBBF4232}" dt="2023-06-18T19:19:05.451" v="1689"/>
          <ac:inkMkLst>
            <pc:docMk/>
            <pc:sldMk cId="742369917" sldId="358"/>
            <ac:inkMk id="67602" creationId="{35809F3D-E753-8C0B-6FC3-0359A36A6CBE}"/>
          </ac:inkMkLst>
        </pc:inkChg>
        <pc:inkChg chg="add del">
          <ac:chgData name="شادن القحطاني ID 443200677" userId="2d5f3d4d-8466-4aa1-ac8a-1cb60ed86c20" providerId="ADAL" clId="{F36EC7D7-806C-D249-9311-AD56BBBF4232}" dt="2023-06-18T19:19:05.451" v="1689"/>
          <ac:inkMkLst>
            <pc:docMk/>
            <pc:sldMk cId="742369917" sldId="358"/>
            <ac:inkMk id="67603" creationId="{3516903F-6C80-72C8-0BA9-3FC2AD1BA2A9}"/>
          </ac:inkMkLst>
        </pc:inkChg>
        <pc:inkChg chg="add del">
          <ac:chgData name="شادن القحطاني ID 443200677" userId="2d5f3d4d-8466-4aa1-ac8a-1cb60ed86c20" providerId="ADAL" clId="{F36EC7D7-806C-D249-9311-AD56BBBF4232}" dt="2023-06-18T19:19:05.451" v="1689"/>
          <ac:inkMkLst>
            <pc:docMk/>
            <pc:sldMk cId="742369917" sldId="358"/>
            <ac:inkMk id="67604" creationId="{60138B8F-FA27-50C0-06FB-1EF4F15CDB42}"/>
          </ac:inkMkLst>
        </pc:inkChg>
        <pc:inkChg chg="add del">
          <ac:chgData name="شادن القحطاني ID 443200677" userId="2d5f3d4d-8466-4aa1-ac8a-1cb60ed86c20" providerId="ADAL" clId="{F36EC7D7-806C-D249-9311-AD56BBBF4232}" dt="2023-06-18T19:19:05.451" v="1689"/>
          <ac:inkMkLst>
            <pc:docMk/>
            <pc:sldMk cId="742369917" sldId="358"/>
            <ac:inkMk id="67605" creationId="{06BBB90C-5BF4-484E-72EF-2F61455AAA2B}"/>
          </ac:inkMkLst>
        </pc:inkChg>
        <pc:inkChg chg="add del">
          <ac:chgData name="شادن القحطاني ID 443200677" userId="2d5f3d4d-8466-4aa1-ac8a-1cb60ed86c20" providerId="ADAL" clId="{F36EC7D7-806C-D249-9311-AD56BBBF4232}" dt="2023-06-18T19:19:05.451" v="1689"/>
          <ac:inkMkLst>
            <pc:docMk/>
            <pc:sldMk cId="742369917" sldId="358"/>
            <ac:inkMk id="67606" creationId="{752A91B1-CBBF-9172-1EDB-DD940719AB6F}"/>
          </ac:inkMkLst>
        </pc:inkChg>
        <pc:inkChg chg="add reco">
          <ac:chgData name="شادن القحطاني ID 443200677" userId="2d5f3d4d-8466-4aa1-ac8a-1cb60ed86c20" providerId="ADAL" clId="{F36EC7D7-806C-D249-9311-AD56BBBF4232}" dt="2023-06-18T19:19:05.451" v="1689"/>
          <ac:inkMkLst>
            <pc:docMk/>
            <pc:sldMk cId="742369917" sldId="358"/>
            <ac:inkMk id="67607" creationId="{E9C9A530-0351-992A-641B-FD4042270232}"/>
          </ac:inkMkLst>
        </pc:inkChg>
        <pc:inkChg chg="add del">
          <ac:chgData name="شادن القحطاني ID 443200677" userId="2d5f3d4d-8466-4aa1-ac8a-1cb60ed86c20" providerId="ADAL" clId="{F36EC7D7-806C-D249-9311-AD56BBBF4232}" dt="2023-06-18T19:29:55.371" v="1701"/>
          <ac:inkMkLst>
            <pc:docMk/>
            <pc:sldMk cId="742369917" sldId="358"/>
            <ac:inkMk id="67608" creationId="{EFEAAE78-7960-1163-91CA-7A6EE85BE1E9}"/>
          </ac:inkMkLst>
        </pc:inkChg>
        <pc:inkChg chg="add del">
          <ac:chgData name="شادن القحطاني ID 443200677" userId="2d5f3d4d-8466-4aa1-ac8a-1cb60ed86c20" providerId="ADAL" clId="{F36EC7D7-806C-D249-9311-AD56BBBF4232}" dt="2023-06-18T19:29:55.371" v="1701"/>
          <ac:inkMkLst>
            <pc:docMk/>
            <pc:sldMk cId="742369917" sldId="358"/>
            <ac:inkMk id="67609" creationId="{19D75B24-E791-75CA-6F17-50571AC538B5}"/>
          </ac:inkMkLst>
        </pc:inkChg>
        <pc:inkChg chg="add del">
          <ac:chgData name="شادن القحطاني ID 443200677" userId="2d5f3d4d-8466-4aa1-ac8a-1cb60ed86c20" providerId="ADAL" clId="{F36EC7D7-806C-D249-9311-AD56BBBF4232}" dt="2023-06-18T19:29:55.371" v="1701"/>
          <ac:inkMkLst>
            <pc:docMk/>
            <pc:sldMk cId="742369917" sldId="358"/>
            <ac:inkMk id="67610" creationId="{810B3DE8-171B-14CF-7A7C-9E64E88AC627}"/>
          </ac:inkMkLst>
        </pc:inkChg>
        <pc:inkChg chg="add del">
          <ac:chgData name="شادن القحطاني ID 443200677" userId="2d5f3d4d-8466-4aa1-ac8a-1cb60ed86c20" providerId="ADAL" clId="{F36EC7D7-806C-D249-9311-AD56BBBF4232}" dt="2023-06-18T19:29:55.371" v="1701"/>
          <ac:inkMkLst>
            <pc:docMk/>
            <pc:sldMk cId="742369917" sldId="358"/>
            <ac:inkMk id="67611" creationId="{3A9BA95C-0F45-C8C1-370F-43B6C46CFC39}"/>
          </ac:inkMkLst>
        </pc:inkChg>
        <pc:inkChg chg="add del">
          <ac:chgData name="شادن القحطاني ID 443200677" userId="2d5f3d4d-8466-4aa1-ac8a-1cb60ed86c20" providerId="ADAL" clId="{F36EC7D7-806C-D249-9311-AD56BBBF4232}" dt="2023-06-18T19:29:55.371" v="1701"/>
          <ac:inkMkLst>
            <pc:docMk/>
            <pc:sldMk cId="742369917" sldId="358"/>
            <ac:inkMk id="67612" creationId="{BBF2512B-328D-E5F5-1F78-F5E9420E2354}"/>
          </ac:inkMkLst>
        </pc:inkChg>
        <pc:inkChg chg="add del">
          <ac:chgData name="شادن القحطاني ID 443200677" userId="2d5f3d4d-8466-4aa1-ac8a-1cb60ed86c20" providerId="ADAL" clId="{F36EC7D7-806C-D249-9311-AD56BBBF4232}" dt="2023-06-18T19:29:55.371" v="1701"/>
          <ac:inkMkLst>
            <pc:docMk/>
            <pc:sldMk cId="742369917" sldId="358"/>
            <ac:inkMk id="67613" creationId="{3788E840-C678-6791-B3B1-ECE7BA197FFD}"/>
          </ac:inkMkLst>
        </pc:inkChg>
        <pc:inkChg chg="add del">
          <ac:chgData name="شادن القحطاني ID 443200677" userId="2d5f3d4d-8466-4aa1-ac8a-1cb60ed86c20" providerId="ADAL" clId="{F36EC7D7-806C-D249-9311-AD56BBBF4232}" dt="2023-06-18T19:29:55.371" v="1701"/>
          <ac:inkMkLst>
            <pc:docMk/>
            <pc:sldMk cId="742369917" sldId="358"/>
            <ac:inkMk id="67614" creationId="{4D372B1D-59BE-2DFA-4F36-5C963F121AAF}"/>
          </ac:inkMkLst>
        </pc:inkChg>
        <pc:inkChg chg="add del">
          <ac:chgData name="شادن القحطاني ID 443200677" userId="2d5f3d4d-8466-4aa1-ac8a-1cb60ed86c20" providerId="ADAL" clId="{F36EC7D7-806C-D249-9311-AD56BBBF4232}" dt="2023-06-18T19:29:55.371" v="1701"/>
          <ac:inkMkLst>
            <pc:docMk/>
            <pc:sldMk cId="742369917" sldId="358"/>
            <ac:inkMk id="67615" creationId="{5657FA32-1878-A2FE-BBE3-57D92A3850DF}"/>
          </ac:inkMkLst>
        </pc:inkChg>
        <pc:inkChg chg="add del">
          <ac:chgData name="شادن القحطاني ID 443200677" userId="2d5f3d4d-8466-4aa1-ac8a-1cb60ed86c20" providerId="ADAL" clId="{F36EC7D7-806C-D249-9311-AD56BBBF4232}" dt="2023-06-18T19:29:55.371" v="1701"/>
          <ac:inkMkLst>
            <pc:docMk/>
            <pc:sldMk cId="742369917" sldId="358"/>
            <ac:inkMk id="67616" creationId="{B3C0D75B-6C4A-9094-4D62-99F744520C7F}"/>
          </ac:inkMkLst>
        </pc:inkChg>
        <pc:inkChg chg="add del">
          <ac:chgData name="شادن القحطاني ID 443200677" userId="2d5f3d4d-8466-4aa1-ac8a-1cb60ed86c20" providerId="ADAL" clId="{F36EC7D7-806C-D249-9311-AD56BBBF4232}" dt="2023-06-18T19:29:55.371" v="1701"/>
          <ac:inkMkLst>
            <pc:docMk/>
            <pc:sldMk cId="742369917" sldId="358"/>
            <ac:inkMk id="67617" creationId="{9444B187-BB8F-B5EE-21BA-59001AF435C4}"/>
          </ac:inkMkLst>
        </pc:inkChg>
        <pc:inkChg chg="add del">
          <ac:chgData name="شادن القحطاني ID 443200677" userId="2d5f3d4d-8466-4aa1-ac8a-1cb60ed86c20" providerId="ADAL" clId="{F36EC7D7-806C-D249-9311-AD56BBBF4232}" dt="2023-06-18T19:29:55.371" v="1701"/>
          <ac:inkMkLst>
            <pc:docMk/>
            <pc:sldMk cId="742369917" sldId="358"/>
            <ac:inkMk id="67618" creationId="{117C9D42-A30B-7E42-F32A-24A6F9307984}"/>
          </ac:inkMkLst>
        </pc:inkChg>
        <pc:inkChg chg="add reco">
          <ac:chgData name="شادن القحطاني ID 443200677" userId="2d5f3d4d-8466-4aa1-ac8a-1cb60ed86c20" providerId="ADAL" clId="{F36EC7D7-806C-D249-9311-AD56BBBF4232}" dt="2023-06-18T19:29:55.371" v="1701"/>
          <ac:inkMkLst>
            <pc:docMk/>
            <pc:sldMk cId="742369917" sldId="358"/>
            <ac:inkMk id="67619" creationId="{87F659D7-B17E-35B2-832E-2BB832C73DCB}"/>
          </ac:inkMkLst>
        </pc:inkChg>
        <pc:inkChg chg="add del">
          <ac:chgData name="شادن القحطاني ID 443200677" userId="2d5f3d4d-8466-4aa1-ac8a-1cb60ed86c20" providerId="ADAL" clId="{F36EC7D7-806C-D249-9311-AD56BBBF4232}" dt="2023-06-18T19:29:59.444" v="1712"/>
          <ac:inkMkLst>
            <pc:docMk/>
            <pc:sldMk cId="742369917" sldId="358"/>
            <ac:inkMk id="67620" creationId="{DB0CD9C0-683B-D59A-5B12-AA0AAE583F4D}"/>
          </ac:inkMkLst>
        </pc:inkChg>
        <pc:inkChg chg="add del">
          <ac:chgData name="شادن القحطاني ID 443200677" userId="2d5f3d4d-8466-4aa1-ac8a-1cb60ed86c20" providerId="ADAL" clId="{F36EC7D7-806C-D249-9311-AD56BBBF4232}" dt="2023-06-18T19:29:59.444" v="1712"/>
          <ac:inkMkLst>
            <pc:docMk/>
            <pc:sldMk cId="742369917" sldId="358"/>
            <ac:inkMk id="67621" creationId="{BFC7677F-0235-4685-ACEF-946E9708B651}"/>
          </ac:inkMkLst>
        </pc:inkChg>
        <pc:inkChg chg="add del">
          <ac:chgData name="شادن القحطاني ID 443200677" userId="2d5f3d4d-8466-4aa1-ac8a-1cb60ed86c20" providerId="ADAL" clId="{F36EC7D7-806C-D249-9311-AD56BBBF4232}" dt="2023-06-18T19:29:59.444" v="1712"/>
          <ac:inkMkLst>
            <pc:docMk/>
            <pc:sldMk cId="742369917" sldId="358"/>
            <ac:inkMk id="67622" creationId="{29C087FB-67D5-6349-F862-B6FB6E7834F1}"/>
          </ac:inkMkLst>
        </pc:inkChg>
        <pc:inkChg chg="add del">
          <ac:chgData name="شادن القحطاني ID 443200677" userId="2d5f3d4d-8466-4aa1-ac8a-1cb60ed86c20" providerId="ADAL" clId="{F36EC7D7-806C-D249-9311-AD56BBBF4232}" dt="2023-06-18T19:29:59.444" v="1712"/>
          <ac:inkMkLst>
            <pc:docMk/>
            <pc:sldMk cId="742369917" sldId="358"/>
            <ac:inkMk id="67623" creationId="{9AA3A7F6-8A46-6CFA-828A-DE29CCF5C609}"/>
          </ac:inkMkLst>
        </pc:inkChg>
        <pc:inkChg chg="add del">
          <ac:chgData name="شادن القحطاني ID 443200677" userId="2d5f3d4d-8466-4aa1-ac8a-1cb60ed86c20" providerId="ADAL" clId="{F36EC7D7-806C-D249-9311-AD56BBBF4232}" dt="2023-06-18T19:29:59.444" v="1712"/>
          <ac:inkMkLst>
            <pc:docMk/>
            <pc:sldMk cId="742369917" sldId="358"/>
            <ac:inkMk id="67624" creationId="{030AF048-B898-D8DD-F9AA-447E21F5245F}"/>
          </ac:inkMkLst>
        </pc:inkChg>
        <pc:inkChg chg="add del">
          <ac:chgData name="شادن القحطاني ID 443200677" userId="2d5f3d4d-8466-4aa1-ac8a-1cb60ed86c20" providerId="ADAL" clId="{F36EC7D7-806C-D249-9311-AD56BBBF4232}" dt="2023-06-18T19:29:59.444" v="1712"/>
          <ac:inkMkLst>
            <pc:docMk/>
            <pc:sldMk cId="742369917" sldId="358"/>
            <ac:inkMk id="67625" creationId="{8D5D0D17-45EB-72A6-ED34-729829043871}"/>
          </ac:inkMkLst>
        </pc:inkChg>
        <pc:inkChg chg="add del">
          <ac:chgData name="شادن القحطاني ID 443200677" userId="2d5f3d4d-8466-4aa1-ac8a-1cb60ed86c20" providerId="ADAL" clId="{F36EC7D7-806C-D249-9311-AD56BBBF4232}" dt="2023-06-18T19:29:59.444" v="1712"/>
          <ac:inkMkLst>
            <pc:docMk/>
            <pc:sldMk cId="742369917" sldId="358"/>
            <ac:inkMk id="67626" creationId="{FF77507E-5665-B8F4-E492-AC17C67CADE2}"/>
          </ac:inkMkLst>
        </pc:inkChg>
        <pc:inkChg chg="add del">
          <ac:chgData name="شادن القحطاني ID 443200677" userId="2d5f3d4d-8466-4aa1-ac8a-1cb60ed86c20" providerId="ADAL" clId="{F36EC7D7-806C-D249-9311-AD56BBBF4232}" dt="2023-06-18T19:29:59.444" v="1712"/>
          <ac:inkMkLst>
            <pc:docMk/>
            <pc:sldMk cId="742369917" sldId="358"/>
            <ac:inkMk id="67627" creationId="{20A52128-2951-89AB-4D3C-84BA4F10F290}"/>
          </ac:inkMkLst>
        </pc:inkChg>
        <pc:inkChg chg="add del">
          <ac:chgData name="شادن القحطاني ID 443200677" userId="2d5f3d4d-8466-4aa1-ac8a-1cb60ed86c20" providerId="ADAL" clId="{F36EC7D7-806C-D249-9311-AD56BBBF4232}" dt="2023-06-18T19:29:59.444" v="1712"/>
          <ac:inkMkLst>
            <pc:docMk/>
            <pc:sldMk cId="742369917" sldId="358"/>
            <ac:inkMk id="67628" creationId="{7B1FB8DE-8A58-EB75-71B6-575E4A2FBAA3}"/>
          </ac:inkMkLst>
        </pc:inkChg>
        <pc:inkChg chg="add del">
          <ac:chgData name="شادن القحطاني ID 443200677" userId="2d5f3d4d-8466-4aa1-ac8a-1cb60ed86c20" providerId="ADAL" clId="{F36EC7D7-806C-D249-9311-AD56BBBF4232}" dt="2023-06-18T19:29:59.444" v="1712"/>
          <ac:inkMkLst>
            <pc:docMk/>
            <pc:sldMk cId="742369917" sldId="358"/>
            <ac:inkMk id="67629" creationId="{60B53BF9-D79B-EBB7-FE5B-95B382957322}"/>
          </ac:inkMkLst>
        </pc:inkChg>
        <pc:inkChg chg="add reco">
          <ac:chgData name="شادن القحطاني ID 443200677" userId="2d5f3d4d-8466-4aa1-ac8a-1cb60ed86c20" providerId="ADAL" clId="{F36EC7D7-806C-D249-9311-AD56BBBF4232}" dt="2023-06-18T19:29:59.444" v="1712"/>
          <ac:inkMkLst>
            <pc:docMk/>
            <pc:sldMk cId="742369917" sldId="358"/>
            <ac:inkMk id="67630" creationId="{1F88E560-99CB-11DD-9E5F-0A679E5F7895}"/>
          </ac:inkMkLst>
        </pc:inkChg>
        <pc:inkChg chg="add del">
          <ac:chgData name="شادن القحطاني ID 443200677" userId="2d5f3d4d-8466-4aa1-ac8a-1cb60ed86c20" providerId="ADAL" clId="{F36EC7D7-806C-D249-9311-AD56BBBF4232}" dt="2023-06-18T19:30:40.818" v="1734"/>
          <ac:inkMkLst>
            <pc:docMk/>
            <pc:sldMk cId="742369917" sldId="358"/>
            <ac:inkMk id="67631" creationId="{DA74E284-49C2-7327-225E-BD83B0E5986F}"/>
          </ac:inkMkLst>
        </pc:inkChg>
        <pc:inkChg chg="add del">
          <ac:chgData name="شادن القحطاني ID 443200677" userId="2d5f3d4d-8466-4aa1-ac8a-1cb60ed86c20" providerId="ADAL" clId="{F36EC7D7-806C-D249-9311-AD56BBBF4232}" dt="2023-06-18T19:30:40.818" v="1734"/>
          <ac:inkMkLst>
            <pc:docMk/>
            <pc:sldMk cId="742369917" sldId="358"/>
            <ac:inkMk id="67632" creationId="{D6BECBF6-335E-14FD-94B1-3579174165BA}"/>
          </ac:inkMkLst>
        </pc:inkChg>
        <pc:inkChg chg="add del">
          <ac:chgData name="شادن القحطاني ID 443200677" userId="2d5f3d4d-8466-4aa1-ac8a-1cb60ed86c20" providerId="ADAL" clId="{F36EC7D7-806C-D249-9311-AD56BBBF4232}" dt="2023-06-18T19:30:32.352" v="1716"/>
          <ac:inkMkLst>
            <pc:docMk/>
            <pc:sldMk cId="742369917" sldId="358"/>
            <ac:inkMk id="67633" creationId="{8242AC54-12F7-BB1E-50D5-01E2668D6629}"/>
          </ac:inkMkLst>
        </pc:inkChg>
        <pc:inkChg chg="add del">
          <ac:chgData name="شادن القحطاني ID 443200677" userId="2d5f3d4d-8466-4aa1-ac8a-1cb60ed86c20" providerId="ADAL" clId="{F36EC7D7-806C-D249-9311-AD56BBBF4232}" dt="2023-06-18T19:30:40.818" v="1734"/>
          <ac:inkMkLst>
            <pc:docMk/>
            <pc:sldMk cId="742369917" sldId="358"/>
            <ac:inkMk id="67634" creationId="{534BCAD4-DD5A-E340-4495-0DBA408F2769}"/>
          </ac:inkMkLst>
        </pc:inkChg>
        <pc:inkChg chg="add del">
          <ac:chgData name="شادن القحطاني ID 443200677" userId="2d5f3d4d-8466-4aa1-ac8a-1cb60ed86c20" providerId="ADAL" clId="{F36EC7D7-806C-D249-9311-AD56BBBF4232}" dt="2023-06-18T19:30:40.818" v="1734"/>
          <ac:inkMkLst>
            <pc:docMk/>
            <pc:sldMk cId="742369917" sldId="358"/>
            <ac:inkMk id="67635" creationId="{7511A194-40DD-0A39-7063-05EE1D33A8DD}"/>
          </ac:inkMkLst>
        </pc:inkChg>
        <pc:inkChg chg="add del">
          <ac:chgData name="شادن القحطاني ID 443200677" userId="2d5f3d4d-8466-4aa1-ac8a-1cb60ed86c20" providerId="ADAL" clId="{F36EC7D7-806C-D249-9311-AD56BBBF4232}" dt="2023-06-18T19:30:40.818" v="1734"/>
          <ac:inkMkLst>
            <pc:docMk/>
            <pc:sldMk cId="742369917" sldId="358"/>
            <ac:inkMk id="67636" creationId="{ECC80A5B-49AE-2209-6896-A3B51DBE46BE}"/>
          </ac:inkMkLst>
        </pc:inkChg>
        <pc:inkChg chg="add del">
          <ac:chgData name="شادن القحطاني ID 443200677" userId="2d5f3d4d-8466-4aa1-ac8a-1cb60ed86c20" providerId="ADAL" clId="{F36EC7D7-806C-D249-9311-AD56BBBF4232}" dt="2023-06-18T19:30:40.818" v="1734"/>
          <ac:inkMkLst>
            <pc:docMk/>
            <pc:sldMk cId="742369917" sldId="358"/>
            <ac:inkMk id="67637" creationId="{6A9D3A53-281A-13C1-DB11-DE4E29606A16}"/>
          </ac:inkMkLst>
        </pc:inkChg>
        <pc:inkChg chg="add del">
          <ac:chgData name="شادن القحطاني ID 443200677" userId="2d5f3d4d-8466-4aa1-ac8a-1cb60ed86c20" providerId="ADAL" clId="{F36EC7D7-806C-D249-9311-AD56BBBF4232}" dt="2023-06-18T19:30:40.818" v="1734"/>
          <ac:inkMkLst>
            <pc:docMk/>
            <pc:sldMk cId="742369917" sldId="358"/>
            <ac:inkMk id="67638" creationId="{1892E16E-DE91-9F92-20DC-3B46C08B5F90}"/>
          </ac:inkMkLst>
        </pc:inkChg>
        <pc:inkChg chg="add del">
          <ac:chgData name="شادن القحطاني ID 443200677" userId="2d5f3d4d-8466-4aa1-ac8a-1cb60ed86c20" providerId="ADAL" clId="{F36EC7D7-806C-D249-9311-AD56BBBF4232}" dt="2023-06-18T19:30:40.818" v="1734"/>
          <ac:inkMkLst>
            <pc:docMk/>
            <pc:sldMk cId="742369917" sldId="358"/>
            <ac:inkMk id="67639" creationId="{C11837BD-FF5E-E25F-83AB-377250A605A2}"/>
          </ac:inkMkLst>
        </pc:inkChg>
        <pc:inkChg chg="add del">
          <ac:chgData name="شادن القحطاني ID 443200677" userId="2d5f3d4d-8466-4aa1-ac8a-1cb60ed86c20" providerId="ADAL" clId="{F36EC7D7-806C-D249-9311-AD56BBBF4232}" dt="2023-06-18T19:30:40.818" v="1734"/>
          <ac:inkMkLst>
            <pc:docMk/>
            <pc:sldMk cId="742369917" sldId="358"/>
            <ac:inkMk id="67640" creationId="{A6E96000-0C82-8957-66A7-41B12DE1A681}"/>
          </ac:inkMkLst>
        </pc:inkChg>
        <pc:inkChg chg="add del">
          <ac:chgData name="شادن القحطاني ID 443200677" userId="2d5f3d4d-8466-4aa1-ac8a-1cb60ed86c20" providerId="ADAL" clId="{F36EC7D7-806C-D249-9311-AD56BBBF4232}" dt="2023-06-18T19:30:40.818" v="1734"/>
          <ac:inkMkLst>
            <pc:docMk/>
            <pc:sldMk cId="742369917" sldId="358"/>
            <ac:inkMk id="67641" creationId="{C402CF89-A6B5-488D-0D9F-B6727291041C}"/>
          </ac:inkMkLst>
        </pc:inkChg>
        <pc:inkChg chg="add del">
          <ac:chgData name="شادن القحطاني ID 443200677" userId="2d5f3d4d-8466-4aa1-ac8a-1cb60ed86c20" providerId="ADAL" clId="{F36EC7D7-806C-D249-9311-AD56BBBF4232}" dt="2023-06-18T19:30:40.818" v="1734"/>
          <ac:inkMkLst>
            <pc:docMk/>
            <pc:sldMk cId="742369917" sldId="358"/>
            <ac:inkMk id="67642" creationId="{955A2C7B-1899-C43B-C569-A12273A8A38B}"/>
          </ac:inkMkLst>
        </pc:inkChg>
        <pc:inkChg chg="add del">
          <ac:chgData name="شادن القحطاني ID 443200677" userId="2d5f3d4d-8466-4aa1-ac8a-1cb60ed86c20" providerId="ADAL" clId="{F36EC7D7-806C-D249-9311-AD56BBBF4232}" dt="2023-06-18T19:30:40.818" v="1734"/>
          <ac:inkMkLst>
            <pc:docMk/>
            <pc:sldMk cId="742369917" sldId="358"/>
            <ac:inkMk id="67643" creationId="{682FE946-4A90-CC2A-8D18-4982996E2CA3}"/>
          </ac:inkMkLst>
        </pc:inkChg>
        <pc:inkChg chg="add del">
          <ac:chgData name="شادن القحطاني ID 443200677" userId="2d5f3d4d-8466-4aa1-ac8a-1cb60ed86c20" providerId="ADAL" clId="{F36EC7D7-806C-D249-9311-AD56BBBF4232}" dt="2023-06-18T19:30:40.818" v="1734"/>
          <ac:inkMkLst>
            <pc:docMk/>
            <pc:sldMk cId="742369917" sldId="358"/>
            <ac:inkMk id="67644" creationId="{E583E2E6-3823-18B2-3220-4400B23E9859}"/>
          </ac:inkMkLst>
        </pc:inkChg>
        <pc:inkChg chg="add del">
          <ac:chgData name="شادن القحطاني ID 443200677" userId="2d5f3d4d-8466-4aa1-ac8a-1cb60ed86c20" providerId="ADAL" clId="{F36EC7D7-806C-D249-9311-AD56BBBF4232}" dt="2023-06-18T19:30:40.818" v="1734"/>
          <ac:inkMkLst>
            <pc:docMk/>
            <pc:sldMk cId="742369917" sldId="358"/>
            <ac:inkMk id="67645" creationId="{48B25404-74CD-8161-F97D-17D687DDEE81}"/>
          </ac:inkMkLst>
        </pc:inkChg>
        <pc:inkChg chg="add del">
          <ac:chgData name="شادن القحطاني ID 443200677" userId="2d5f3d4d-8466-4aa1-ac8a-1cb60ed86c20" providerId="ADAL" clId="{F36EC7D7-806C-D249-9311-AD56BBBF4232}" dt="2023-06-18T19:30:40.818" v="1734"/>
          <ac:inkMkLst>
            <pc:docMk/>
            <pc:sldMk cId="742369917" sldId="358"/>
            <ac:inkMk id="67646" creationId="{3E892A57-6D0C-0E89-6BDB-D115142ED5AA}"/>
          </ac:inkMkLst>
        </pc:inkChg>
        <pc:inkChg chg="add del">
          <ac:chgData name="شادن القحطاني ID 443200677" userId="2d5f3d4d-8466-4aa1-ac8a-1cb60ed86c20" providerId="ADAL" clId="{F36EC7D7-806C-D249-9311-AD56BBBF4232}" dt="2023-06-18T19:30:40.818" v="1734"/>
          <ac:inkMkLst>
            <pc:docMk/>
            <pc:sldMk cId="742369917" sldId="358"/>
            <ac:inkMk id="67647" creationId="{0DB9DCE9-197E-678E-6785-9309B70B506F}"/>
          </ac:inkMkLst>
        </pc:inkChg>
        <pc:inkChg chg="add del">
          <ac:chgData name="شادن القحطاني ID 443200677" userId="2d5f3d4d-8466-4aa1-ac8a-1cb60ed86c20" providerId="ADAL" clId="{F36EC7D7-806C-D249-9311-AD56BBBF4232}" dt="2023-06-18T19:30:40.818" v="1734"/>
          <ac:inkMkLst>
            <pc:docMk/>
            <pc:sldMk cId="742369917" sldId="358"/>
            <ac:inkMk id="67648" creationId="{851D0FE5-07D4-0FFC-4954-EDDC76B9720C}"/>
          </ac:inkMkLst>
        </pc:inkChg>
        <pc:inkChg chg="add del">
          <ac:chgData name="شادن القحطاني ID 443200677" userId="2d5f3d4d-8466-4aa1-ac8a-1cb60ed86c20" providerId="ADAL" clId="{F36EC7D7-806C-D249-9311-AD56BBBF4232}" dt="2023-06-18T19:30:40.818" v="1734"/>
          <ac:inkMkLst>
            <pc:docMk/>
            <pc:sldMk cId="742369917" sldId="358"/>
            <ac:inkMk id="67649" creationId="{4AA956C5-953C-E179-A9DD-738271785CA4}"/>
          </ac:inkMkLst>
        </pc:inkChg>
        <pc:inkChg chg="add del">
          <ac:chgData name="شادن القحطاني ID 443200677" userId="2d5f3d4d-8466-4aa1-ac8a-1cb60ed86c20" providerId="ADAL" clId="{F36EC7D7-806C-D249-9311-AD56BBBF4232}" dt="2023-06-18T19:30:40.818" v="1734"/>
          <ac:inkMkLst>
            <pc:docMk/>
            <pc:sldMk cId="742369917" sldId="358"/>
            <ac:inkMk id="67650" creationId="{0CF45F80-E78B-1A93-1B6B-CFBD415C4C4B}"/>
          </ac:inkMkLst>
        </pc:inkChg>
        <pc:inkChg chg="add reco">
          <ac:chgData name="شادن القحطاني ID 443200677" userId="2d5f3d4d-8466-4aa1-ac8a-1cb60ed86c20" providerId="ADAL" clId="{F36EC7D7-806C-D249-9311-AD56BBBF4232}" dt="2023-06-18T19:30:40.818" v="1734"/>
          <ac:inkMkLst>
            <pc:docMk/>
            <pc:sldMk cId="742369917" sldId="358"/>
            <ac:inkMk id="67651" creationId="{A2E17BD4-438D-E27E-7D4D-8E61548CBD1B}"/>
          </ac:inkMkLst>
        </pc:inkChg>
        <pc:inkChg chg="add del">
          <ac:chgData name="شادن القحطاني ID 443200677" userId="2d5f3d4d-8466-4aa1-ac8a-1cb60ed86c20" providerId="ADAL" clId="{F36EC7D7-806C-D249-9311-AD56BBBF4232}" dt="2023-06-18T19:30:49.177" v="1751"/>
          <ac:inkMkLst>
            <pc:docMk/>
            <pc:sldMk cId="742369917" sldId="358"/>
            <ac:inkMk id="67652" creationId="{93DF2AE7-066B-6162-854F-7294EB357A8D}"/>
          </ac:inkMkLst>
        </pc:inkChg>
        <pc:inkChg chg="add del">
          <ac:chgData name="شادن القحطاني ID 443200677" userId="2d5f3d4d-8466-4aa1-ac8a-1cb60ed86c20" providerId="ADAL" clId="{F36EC7D7-806C-D249-9311-AD56BBBF4232}" dt="2023-06-18T19:30:49.177" v="1751"/>
          <ac:inkMkLst>
            <pc:docMk/>
            <pc:sldMk cId="742369917" sldId="358"/>
            <ac:inkMk id="67653" creationId="{ADD71BBD-33D2-DFC3-AB0D-F382992F38B7}"/>
          </ac:inkMkLst>
        </pc:inkChg>
        <pc:inkChg chg="add del">
          <ac:chgData name="شادن القحطاني ID 443200677" userId="2d5f3d4d-8466-4aa1-ac8a-1cb60ed86c20" providerId="ADAL" clId="{F36EC7D7-806C-D249-9311-AD56BBBF4232}" dt="2023-06-18T19:30:49.177" v="1751"/>
          <ac:inkMkLst>
            <pc:docMk/>
            <pc:sldMk cId="742369917" sldId="358"/>
            <ac:inkMk id="67654" creationId="{DEC91F4B-710F-44AF-725C-1F0CD1C65ADE}"/>
          </ac:inkMkLst>
        </pc:inkChg>
        <pc:inkChg chg="add del">
          <ac:chgData name="شادن القحطاني ID 443200677" userId="2d5f3d4d-8466-4aa1-ac8a-1cb60ed86c20" providerId="ADAL" clId="{F36EC7D7-806C-D249-9311-AD56BBBF4232}" dt="2023-06-18T19:30:49.177" v="1751"/>
          <ac:inkMkLst>
            <pc:docMk/>
            <pc:sldMk cId="742369917" sldId="358"/>
            <ac:inkMk id="67655" creationId="{8FBDEF76-3C0B-14DE-E692-53C74C4212CC}"/>
          </ac:inkMkLst>
        </pc:inkChg>
        <pc:inkChg chg="add del">
          <ac:chgData name="شادن القحطاني ID 443200677" userId="2d5f3d4d-8466-4aa1-ac8a-1cb60ed86c20" providerId="ADAL" clId="{F36EC7D7-806C-D249-9311-AD56BBBF4232}" dt="2023-06-18T19:30:49.177" v="1751"/>
          <ac:inkMkLst>
            <pc:docMk/>
            <pc:sldMk cId="742369917" sldId="358"/>
            <ac:inkMk id="67656" creationId="{7EB9C482-F6C2-CAD6-AAA9-2655DC56E27A}"/>
          </ac:inkMkLst>
        </pc:inkChg>
        <pc:inkChg chg="add del">
          <ac:chgData name="شادن القحطاني ID 443200677" userId="2d5f3d4d-8466-4aa1-ac8a-1cb60ed86c20" providerId="ADAL" clId="{F36EC7D7-806C-D249-9311-AD56BBBF4232}" dt="2023-06-18T19:30:49.177" v="1751"/>
          <ac:inkMkLst>
            <pc:docMk/>
            <pc:sldMk cId="742369917" sldId="358"/>
            <ac:inkMk id="67657" creationId="{F33CD01E-3DED-A902-59B3-905FF64F3FF3}"/>
          </ac:inkMkLst>
        </pc:inkChg>
        <pc:inkChg chg="add del">
          <ac:chgData name="شادن القحطاني ID 443200677" userId="2d5f3d4d-8466-4aa1-ac8a-1cb60ed86c20" providerId="ADAL" clId="{F36EC7D7-806C-D249-9311-AD56BBBF4232}" dt="2023-06-18T19:30:49.177" v="1751"/>
          <ac:inkMkLst>
            <pc:docMk/>
            <pc:sldMk cId="742369917" sldId="358"/>
            <ac:inkMk id="67658" creationId="{E032FEBD-3414-839A-0C15-4B6A2F6F9A38}"/>
          </ac:inkMkLst>
        </pc:inkChg>
        <pc:inkChg chg="add del">
          <ac:chgData name="شادن القحطاني ID 443200677" userId="2d5f3d4d-8466-4aa1-ac8a-1cb60ed86c20" providerId="ADAL" clId="{F36EC7D7-806C-D249-9311-AD56BBBF4232}" dt="2023-06-18T19:30:49.177" v="1751"/>
          <ac:inkMkLst>
            <pc:docMk/>
            <pc:sldMk cId="742369917" sldId="358"/>
            <ac:inkMk id="67659" creationId="{DD513296-87C3-572F-7C8C-408EA7CB3C47}"/>
          </ac:inkMkLst>
        </pc:inkChg>
        <pc:inkChg chg="add del">
          <ac:chgData name="شادن القحطاني ID 443200677" userId="2d5f3d4d-8466-4aa1-ac8a-1cb60ed86c20" providerId="ADAL" clId="{F36EC7D7-806C-D249-9311-AD56BBBF4232}" dt="2023-06-18T19:30:49.177" v="1751"/>
          <ac:inkMkLst>
            <pc:docMk/>
            <pc:sldMk cId="742369917" sldId="358"/>
            <ac:inkMk id="67660" creationId="{0E579127-B845-2F66-7379-45D2F3DB0F97}"/>
          </ac:inkMkLst>
        </pc:inkChg>
        <pc:inkChg chg="add del">
          <ac:chgData name="شادن القحطاني ID 443200677" userId="2d5f3d4d-8466-4aa1-ac8a-1cb60ed86c20" providerId="ADAL" clId="{F36EC7D7-806C-D249-9311-AD56BBBF4232}" dt="2023-06-18T19:30:49.177" v="1751"/>
          <ac:inkMkLst>
            <pc:docMk/>
            <pc:sldMk cId="742369917" sldId="358"/>
            <ac:inkMk id="67661" creationId="{E527C17F-09EF-E011-FDB9-DED66DE3D6D4}"/>
          </ac:inkMkLst>
        </pc:inkChg>
        <pc:inkChg chg="add del">
          <ac:chgData name="شادن القحطاني ID 443200677" userId="2d5f3d4d-8466-4aa1-ac8a-1cb60ed86c20" providerId="ADAL" clId="{F36EC7D7-806C-D249-9311-AD56BBBF4232}" dt="2023-06-18T19:30:49.177" v="1751"/>
          <ac:inkMkLst>
            <pc:docMk/>
            <pc:sldMk cId="742369917" sldId="358"/>
            <ac:inkMk id="67662" creationId="{F7D3AE14-C2CA-B023-33F7-5E7F910C41EF}"/>
          </ac:inkMkLst>
        </pc:inkChg>
        <pc:inkChg chg="add del">
          <ac:chgData name="شادن القحطاني ID 443200677" userId="2d5f3d4d-8466-4aa1-ac8a-1cb60ed86c20" providerId="ADAL" clId="{F36EC7D7-806C-D249-9311-AD56BBBF4232}" dt="2023-06-18T19:30:49.177" v="1751"/>
          <ac:inkMkLst>
            <pc:docMk/>
            <pc:sldMk cId="742369917" sldId="358"/>
            <ac:inkMk id="67663" creationId="{24F482E2-6579-729A-0838-3CF825523EA8}"/>
          </ac:inkMkLst>
        </pc:inkChg>
        <pc:inkChg chg="add del">
          <ac:chgData name="شادن القحطاني ID 443200677" userId="2d5f3d4d-8466-4aa1-ac8a-1cb60ed86c20" providerId="ADAL" clId="{F36EC7D7-806C-D249-9311-AD56BBBF4232}" dt="2023-06-18T19:30:49.177" v="1751"/>
          <ac:inkMkLst>
            <pc:docMk/>
            <pc:sldMk cId="742369917" sldId="358"/>
            <ac:inkMk id="67664" creationId="{0862AB01-A1B0-AEEA-3E0D-DC8BCBEFDC04}"/>
          </ac:inkMkLst>
        </pc:inkChg>
        <pc:inkChg chg="add del">
          <ac:chgData name="شادن القحطاني ID 443200677" userId="2d5f3d4d-8466-4aa1-ac8a-1cb60ed86c20" providerId="ADAL" clId="{F36EC7D7-806C-D249-9311-AD56BBBF4232}" dt="2023-06-18T19:30:49.177" v="1751"/>
          <ac:inkMkLst>
            <pc:docMk/>
            <pc:sldMk cId="742369917" sldId="358"/>
            <ac:inkMk id="67665" creationId="{E65BABEC-087C-694F-D267-FB413E46B989}"/>
          </ac:inkMkLst>
        </pc:inkChg>
        <pc:inkChg chg="add del">
          <ac:chgData name="شادن القحطاني ID 443200677" userId="2d5f3d4d-8466-4aa1-ac8a-1cb60ed86c20" providerId="ADAL" clId="{F36EC7D7-806C-D249-9311-AD56BBBF4232}" dt="2023-06-18T19:30:49.177" v="1751"/>
          <ac:inkMkLst>
            <pc:docMk/>
            <pc:sldMk cId="742369917" sldId="358"/>
            <ac:inkMk id="67666" creationId="{CD174055-5791-D07B-A17E-28158651EBFC}"/>
          </ac:inkMkLst>
        </pc:inkChg>
        <pc:inkChg chg="add del">
          <ac:chgData name="شادن القحطاني ID 443200677" userId="2d5f3d4d-8466-4aa1-ac8a-1cb60ed86c20" providerId="ADAL" clId="{F36EC7D7-806C-D249-9311-AD56BBBF4232}" dt="2023-06-18T19:30:49.177" v="1751"/>
          <ac:inkMkLst>
            <pc:docMk/>
            <pc:sldMk cId="742369917" sldId="358"/>
            <ac:inkMk id="67667" creationId="{90BD8105-98BE-3EB0-2C69-DB38E398B769}"/>
          </ac:inkMkLst>
        </pc:inkChg>
        <pc:inkChg chg="add reco">
          <ac:chgData name="شادن القحطاني ID 443200677" userId="2d5f3d4d-8466-4aa1-ac8a-1cb60ed86c20" providerId="ADAL" clId="{F36EC7D7-806C-D249-9311-AD56BBBF4232}" dt="2023-06-18T19:30:49.177" v="1751"/>
          <ac:inkMkLst>
            <pc:docMk/>
            <pc:sldMk cId="742369917" sldId="358"/>
            <ac:inkMk id="67668" creationId="{0EC6300B-A583-29A7-39AA-2E05CB2C8E5B}"/>
          </ac:inkMkLst>
        </pc:inkChg>
        <pc:inkChg chg="add reco">
          <ac:chgData name="شادن القحطاني ID 443200677" userId="2d5f3d4d-8466-4aa1-ac8a-1cb60ed86c20" providerId="ADAL" clId="{F36EC7D7-806C-D249-9311-AD56BBBF4232}" dt="2023-06-18T19:30:49.177" v="1751"/>
          <ac:inkMkLst>
            <pc:docMk/>
            <pc:sldMk cId="742369917" sldId="358"/>
            <ac:inkMk id="67669" creationId="{22B46A9C-430D-85FC-0374-536825D21F30}"/>
          </ac:inkMkLst>
        </pc:inkChg>
        <pc:inkChg chg="add del">
          <ac:chgData name="شادن القحطاني ID 443200677" userId="2d5f3d4d-8466-4aa1-ac8a-1cb60ed86c20" providerId="ADAL" clId="{F36EC7D7-806C-D249-9311-AD56BBBF4232}" dt="2023-06-18T19:31:01.784" v="1775"/>
          <ac:inkMkLst>
            <pc:docMk/>
            <pc:sldMk cId="742369917" sldId="358"/>
            <ac:inkMk id="67670" creationId="{A0318E96-6C6D-C1F4-2AA1-62D84050D76F}"/>
          </ac:inkMkLst>
        </pc:inkChg>
        <pc:inkChg chg="add del">
          <ac:chgData name="شادن القحطاني ID 443200677" userId="2d5f3d4d-8466-4aa1-ac8a-1cb60ed86c20" providerId="ADAL" clId="{F36EC7D7-806C-D249-9311-AD56BBBF4232}" dt="2023-06-18T19:31:01.784" v="1775"/>
          <ac:inkMkLst>
            <pc:docMk/>
            <pc:sldMk cId="742369917" sldId="358"/>
            <ac:inkMk id="67671" creationId="{9263A18B-7383-F73B-35A7-44063DAA15C6}"/>
          </ac:inkMkLst>
        </pc:inkChg>
        <pc:inkChg chg="add del">
          <ac:chgData name="شادن القحطاني ID 443200677" userId="2d5f3d4d-8466-4aa1-ac8a-1cb60ed86c20" providerId="ADAL" clId="{F36EC7D7-806C-D249-9311-AD56BBBF4232}" dt="2023-06-18T19:31:01.784" v="1775"/>
          <ac:inkMkLst>
            <pc:docMk/>
            <pc:sldMk cId="742369917" sldId="358"/>
            <ac:inkMk id="67672" creationId="{F5C54398-BE49-9B76-072D-E677D0E62493}"/>
          </ac:inkMkLst>
        </pc:inkChg>
        <pc:inkChg chg="add del">
          <ac:chgData name="شادن القحطاني ID 443200677" userId="2d5f3d4d-8466-4aa1-ac8a-1cb60ed86c20" providerId="ADAL" clId="{F36EC7D7-806C-D249-9311-AD56BBBF4232}" dt="2023-06-18T19:31:01.784" v="1775"/>
          <ac:inkMkLst>
            <pc:docMk/>
            <pc:sldMk cId="742369917" sldId="358"/>
            <ac:inkMk id="67673" creationId="{4F7CFC5A-425E-3FEF-E7FF-5589B46B99C6}"/>
          </ac:inkMkLst>
        </pc:inkChg>
        <pc:inkChg chg="add del">
          <ac:chgData name="شادن القحطاني ID 443200677" userId="2d5f3d4d-8466-4aa1-ac8a-1cb60ed86c20" providerId="ADAL" clId="{F36EC7D7-806C-D249-9311-AD56BBBF4232}" dt="2023-06-18T19:31:01.784" v="1775"/>
          <ac:inkMkLst>
            <pc:docMk/>
            <pc:sldMk cId="742369917" sldId="358"/>
            <ac:inkMk id="67674" creationId="{746077AC-052F-4037-31D8-9F5FFEBD9116}"/>
          </ac:inkMkLst>
        </pc:inkChg>
        <pc:inkChg chg="add del">
          <ac:chgData name="شادن القحطاني ID 443200677" userId="2d5f3d4d-8466-4aa1-ac8a-1cb60ed86c20" providerId="ADAL" clId="{F36EC7D7-806C-D249-9311-AD56BBBF4232}" dt="2023-06-18T19:31:01.784" v="1775"/>
          <ac:inkMkLst>
            <pc:docMk/>
            <pc:sldMk cId="742369917" sldId="358"/>
            <ac:inkMk id="67675" creationId="{457D13B9-49BC-C3B0-A0D3-F6F5C1B1802B}"/>
          </ac:inkMkLst>
        </pc:inkChg>
        <pc:inkChg chg="add del">
          <ac:chgData name="شادن القحطاني ID 443200677" userId="2d5f3d4d-8466-4aa1-ac8a-1cb60ed86c20" providerId="ADAL" clId="{F36EC7D7-806C-D249-9311-AD56BBBF4232}" dt="2023-06-18T19:31:01.784" v="1775"/>
          <ac:inkMkLst>
            <pc:docMk/>
            <pc:sldMk cId="742369917" sldId="358"/>
            <ac:inkMk id="67676" creationId="{98EC0394-566F-6CA0-1960-C736EDFF850D}"/>
          </ac:inkMkLst>
        </pc:inkChg>
        <pc:inkChg chg="add del">
          <ac:chgData name="شادن القحطاني ID 443200677" userId="2d5f3d4d-8466-4aa1-ac8a-1cb60ed86c20" providerId="ADAL" clId="{F36EC7D7-806C-D249-9311-AD56BBBF4232}" dt="2023-06-18T19:31:01.784" v="1775"/>
          <ac:inkMkLst>
            <pc:docMk/>
            <pc:sldMk cId="742369917" sldId="358"/>
            <ac:inkMk id="67677" creationId="{6D78D2B8-E3CE-F0E0-8BED-3CF30EE74641}"/>
          </ac:inkMkLst>
        </pc:inkChg>
        <pc:inkChg chg="add del">
          <ac:chgData name="شادن القحطاني ID 443200677" userId="2d5f3d4d-8466-4aa1-ac8a-1cb60ed86c20" providerId="ADAL" clId="{F36EC7D7-806C-D249-9311-AD56BBBF4232}" dt="2023-06-18T19:31:01.784" v="1775"/>
          <ac:inkMkLst>
            <pc:docMk/>
            <pc:sldMk cId="742369917" sldId="358"/>
            <ac:inkMk id="67678" creationId="{84AAAA9D-EFD6-99B6-9744-2985114A5DB5}"/>
          </ac:inkMkLst>
        </pc:inkChg>
        <pc:inkChg chg="add del">
          <ac:chgData name="شادن القحطاني ID 443200677" userId="2d5f3d4d-8466-4aa1-ac8a-1cb60ed86c20" providerId="ADAL" clId="{F36EC7D7-806C-D249-9311-AD56BBBF4232}" dt="2023-06-18T19:31:01.784" v="1775"/>
          <ac:inkMkLst>
            <pc:docMk/>
            <pc:sldMk cId="742369917" sldId="358"/>
            <ac:inkMk id="67679" creationId="{5F490FFA-E3F2-EF1A-77DA-6E748A2A3D36}"/>
          </ac:inkMkLst>
        </pc:inkChg>
        <pc:inkChg chg="add del">
          <ac:chgData name="شادن القحطاني ID 443200677" userId="2d5f3d4d-8466-4aa1-ac8a-1cb60ed86c20" providerId="ADAL" clId="{F36EC7D7-806C-D249-9311-AD56BBBF4232}" dt="2023-06-18T19:31:01.784" v="1775"/>
          <ac:inkMkLst>
            <pc:docMk/>
            <pc:sldMk cId="742369917" sldId="358"/>
            <ac:inkMk id="67680" creationId="{F04FC127-5039-7A3A-7758-0742D5CFB159}"/>
          </ac:inkMkLst>
        </pc:inkChg>
        <pc:inkChg chg="add del">
          <ac:chgData name="شادن القحطاني ID 443200677" userId="2d5f3d4d-8466-4aa1-ac8a-1cb60ed86c20" providerId="ADAL" clId="{F36EC7D7-806C-D249-9311-AD56BBBF4232}" dt="2023-06-18T19:31:01.784" v="1775"/>
          <ac:inkMkLst>
            <pc:docMk/>
            <pc:sldMk cId="742369917" sldId="358"/>
            <ac:inkMk id="67681" creationId="{E3BE9A0F-AD99-E904-427E-3535A0D3057A}"/>
          </ac:inkMkLst>
        </pc:inkChg>
        <pc:inkChg chg="add del">
          <ac:chgData name="شادن القحطاني ID 443200677" userId="2d5f3d4d-8466-4aa1-ac8a-1cb60ed86c20" providerId="ADAL" clId="{F36EC7D7-806C-D249-9311-AD56BBBF4232}" dt="2023-06-18T19:31:01.784" v="1775"/>
          <ac:inkMkLst>
            <pc:docMk/>
            <pc:sldMk cId="742369917" sldId="358"/>
            <ac:inkMk id="67682" creationId="{9BF10E43-1C7C-183C-A97C-0B194C968755}"/>
          </ac:inkMkLst>
        </pc:inkChg>
        <pc:inkChg chg="add del">
          <ac:chgData name="شادن القحطاني ID 443200677" userId="2d5f3d4d-8466-4aa1-ac8a-1cb60ed86c20" providerId="ADAL" clId="{F36EC7D7-806C-D249-9311-AD56BBBF4232}" dt="2023-06-18T19:31:01.784" v="1775"/>
          <ac:inkMkLst>
            <pc:docMk/>
            <pc:sldMk cId="742369917" sldId="358"/>
            <ac:inkMk id="67683" creationId="{1395E4B7-96A7-ABE7-D715-9BBA78FBFEE3}"/>
          </ac:inkMkLst>
        </pc:inkChg>
        <pc:inkChg chg="add del">
          <ac:chgData name="شادن القحطاني ID 443200677" userId="2d5f3d4d-8466-4aa1-ac8a-1cb60ed86c20" providerId="ADAL" clId="{F36EC7D7-806C-D249-9311-AD56BBBF4232}" dt="2023-06-18T19:31:01.784" v="1775"/>
          <ac:inkMkLst>
            <pc:docMk/>
            <pc:sldMk cId="742369917" sldId="358"/>
            <ac:inkMk id="67684" creationId="{08FA519B-021C-4A34-09E4-232E01C70485}"/>
          </ac:inkMkLst>
        </pc:inkChg>
        <pc:inkChg chg="add del">
          <ac:chgData name="شادن القحطاني ID 443200677" userId="2d5f3d4d-8466-4aa1-ac8a-1cb60ed86c20" providerId="ADAL" clId="{F36EC7D7-806C-D249-9311-AD56BBBF4232}" dt="2023-06-18T19:31:01.784" v="1775"/>
          <ac:inkMkLst>
            <pc:docMk/>
            <pc:sldMk cId="742369917" sldId="358"/>
            <ac:inkMk id="67685" creationId="{000DC42F-767F-96AA-6686-7E69C6532FCF}"/>
          </ac:inkMkLst>
        </pc:inkChg>
        <pc:inkChg chg="add del">
          <ac:chgData name="شادن القحطاني ID 443200677" userId="2d5f3d4d-8466-4aa1-ac8a-1cb60ed86c20" providerId="ADAL" clId="{F36EC7D7-806C-D249-9311-AD56BBBF4232}" dt="2023-06-18T19:31:01.784" v="1775"/>
          <ac:inkMkLst>
            <pc:docMk/>
            <pc:sldMk cId="742369917" sldId="358"/>
            <ac:inkMk id="67686" creationId="{DEE93E49-25E2-FE7A-C239-093FC471FB6F}"/>
          </ac:inkMkLst>
        </pc:inkChg>
        <pc:inkChg chg="add del">
          <ac:chgData name="شادن القحطاني ID 443200677" userId="2d5f3d4d-8466-4aa1-ac8a-1cb60ed86c20" providerId="ADAL" clId="{F36EC7D7-806C-D249-9311-AD56BBBF4232}" dt="2023-06-18T19:31:01.784" v="1775"/>
          <ac:inkMkLst>
            <pc:docMk/>
            <pc:sldMk cId="742369917" sldId="358"/>
            <ac:inkMk id="67687" creationId="{55E98A79-DF79-0A83-C450-C5DA5F20BA2E}"/>
          </ac:inkMkLst>
        </pc:inkChg>
        <pc:inkChg chg="add del">
          <ac:chgData name="شادن القحطاني ID 443200677" userId="2d5f3d4d-8466-4aa1-ac8a-1cb60ed86c20" providerId="ADAL" clId="{F36EC7D7-806C-D249-9311-AD56BBBF4232}" dt="2023-06-18T19:31:01.784" v="1775"/>
          <ac:inkMkLst>
            <pc:docMk/>
            <pc:sldMk cId="742369917" sldId="358"/>
            <ac:inkMk id="67688" creationId="{E1D92EE4-5208-2E39-7F98-9827B9E9648B}"/>
          </ac:inkMkLst>
        </pc:inkChg>
        <pc:inkChg chg="add del">
          <ac:chgData name="شادن القحطاني ID 443200677" userId="2d5f3d4d-8466-4aa1-ac8a-1cb60ed86c20" providerId="ADAL" clId="{F36EC7D7-806C-D249-9311-AD56BBBF4232}" dt="2023-06-18T19:31:01.784" v="1775"/>
          <ac:inkMkLst>
            <pc:docMk/>
            <pc:sldMk cId="742369917" sldId="358"/>
            <ac:inkMk id="67689" creationId="{F196163A-DDD3-2DD4-E433-FD222C850A09}"/>
          </ac:inkMkLst>
        </pc:inkChg>
        <pc:inkChg chg="add del">
          <ac:chgData name="شادن القحطاني ID 443200677" userId="2d5f3d4d-8466-4aa1-ac8a-1cb60ed86c20" providerId="ADAL" clId="{F36EC7D7-806C-D249-9311-AD56BBBF4232}" dt="2023-06-18T19:31:01.784" v="1775"/>
          <ac:inkMkLst>
            <pc:docMk/>
            <pc:sldMk cId="742369917" sldId="358"/>
            <ac:inkMk id="67690" creationId="{B8001F0D-5AB0-429E-C5EE-82FBCAFBCF37}"/>
          </ac:inkMkLst>
        </pc:inkChg>
        <pc:inkChg chg="add del">
          <ac:chgData name="شادن القحطاني ID 443200677" userId="2d5f3d4d-8466-4aa1-ac8a-1cb60ed86c20" providerId="ADAL" clId="{F36EC7D7-806C-D249-9311-AD56BBBF4232}" dt="2023-06-18T19:31:01.784" v="1775"/>
          <ac:inkMkLst>
            <pc:docMk/>
            <pc:sldMk cId="742369917" sldId="358"/>
            <ac:inkMk id="67691" creationId="{2C08D706-03DB-325C-E004-7FFAD8445CD8}"/>
          </ac:inkMkLst>
        </pc:inkChg>
        <pc:inkChg chg="add del">
          <ac:chgData name="شادن القحطاني ID 443200677" userId="2d5f3d4d-8466-4aa1-ac8a-1cb60ed86c20" providerId="ADAL" clId="{F36EC7D7-806C-D249-9311-AD56BBBF4232}" dt="2023-06-18T19:31:01.784" v="1775"/>
          <ac:inkMkLst>
            <pc:docMk/>
            <pc:sldMk cId="742369917" sldId="358"/>
            <ac:inkMk id="67692" creationId="{68CBAD91-703F-4A3E-0DFE-64EFF1C6ACF9}"/>
          </ac:inkMkLst>
        </pc:inkChg>
        <pc:inkChg chg="add reco">
          <ac:chgData name="شادن القحطاني ID 443200677" userId="2d5f3d4d-8466-4aa1-ac8a-1cb60ed86c20" providerId="ADAL" clId="{F36EC7D7-806C-D249-9311-AD56BBBF4232}" dt="2023-06-18T19:31:01.784" v="1775"/>
          <ac:inkMkLst>
            <pc:docMk/>
            <pc:sldMk cId="742369917" sldId="358"/>
            <ac:inkMk id="67693" creationId="{D81163E0-B833-FE80-6926-DB90DAAF52C9}"/>
          </ac:inkMkLst>
        </pc:inkChg>
        <pc:inkChg chg="add del">
          <ac:chgData name="شادن القحطاني ID 443200677" userId="2d5f3d4d-8466-4aa1-ac8a-1cb60ed86c20" providerId="ADAL" clId="{F36EC7D7-806C-D249-9311-AD56BBBF4232}" dt="2023-06-18T19:31:14.894" v="1790"/>
          <ac:inkMkLst>
            <pc:docMk/>
            <pc:sldMk cId="742369917" sldId="358"/>
            <ac:inkMk id="67694" creationId="{FA20F143-16B9-1A39-9422-67E12A85633B}"/>
          </ac:inkMkLst>
        </pc:inkChg>
        <pc:inkChg chg="add del">
          <ac:chgData name="شادن القحطاني ID 443200677" userId="2d5f3d4d-8466-4aa1-ac8a-1cb60ed86c20" providerId="ADAL" clId="{F36EC7D7-806C-D249-9311-AD56BBBF4232}" dt="2023-06-18T19:31:14.894" v="1790"/>
          <ac:inkMkLst>
            <pc:docMk/>
            <pc:sldMk cId="742369917" sldId="358"/>
            <ac:inkMk id="67695" creationId="{5EAE527E-1518-8AB0-52BE-9C0E69917557}"/>
          </ac:inkMkLst>
        </pc:inkChg>
        <pc:inkChg chg="add del">
          <ac:chgData name="شادن القحطاني ID 443200677" userId="2d5f3d4d-8466-4aa1-ac8a-1cb60ed86c20" providerId="ADAL" clId="{F36EC7D7-806C-D249-9311-AD56BBBF4232}" dt="2023-06-18T19:31:14.894" v="1790"/>
          <ac:inkMkLst>
            <pc:docMk/>
            <pc:sldMk cId="742369917" sldId="358"/>
            <ac:inkMk id="67696" creationId="{741650FF-5F45-9516-C07B-42617CBC511B}"/>
          </ac:inkMkLst>
        </pc:inkChg>
        <pc:inkChg chg="add del">
          <ac:chgData name="شادن القحطاني ID 443200677" userId="2d5f3d4d-8466-4aa1-ac8a-1cb60ed86c20" providerId="ADAL" clId="{F36EC7D7-806C-D249-9311-AD56BBBF4232}" dt="2023-06-18T19:31:14.894" v="1790"/>
          <ac:inkMkLst>
            <pc:docMk/>
            <pc:sldMk cId="742369917" sldId="358"/>
            <ac:inkMk id="67697" creationId="{BA99079B-3F67-0840-6678-6DC26AA66D93}"/>
          </ac:inkMkLst>
        </pc:inkChg>
        <pc:inkChg chg="add del">
          <ac:chgData name="شادن القحطاني ID 443200677" userId="2d5f3d4d-8466-4aa1-ac8a-1cb60ed86c20" providerId="ADAL" clId="{F36EC7D7-806C-D249-9311-AD56BBBF4232}" dt="2023-06-18T19:31:14.894" v="1790"/>
          <ac:inkMkLst>
            <pc:docMk/>
            <pc:sldMk cId="742369917" sldId="358"/>
            <ac:inkMk id="67698" creationId="{69BDF38F-D6C3-393D-6666-E748241DD4FE}"/>
          </ac:inkMkLst>
        </pc:inkChg>
        <pc:inkChg chg="add del">
          <ac:chgData name="شادن القحطاني ID 443200677" userId="2d5f3d4d-8466-4aa1-ac8a-1cb60ed86c20" providerId="ADAL" clId="{F36EC7D7-806C-D249-9311-AD56BBBF4232}" dt="2023-06-18T19:31:14.894" v="1790"/>
          <ac:inkMkLst>
            <pc:docMk/>
            <pc:sldMk cId="742369917" sldId="358"/>
            <ac:inkMk id="67699" creationId="{2540F168-5EFD-F7C3-E4FF-ECBCF7E35607}"/>
          </ac:inkMkLst>
        </pc:inkChg>
        <pc:inkChg chg="add del">
          <ac:chgData name="شادن القحطاني ID 443200677" userId="2d5f3d4d-8466-4aa1-ac8a-1cb60ed86c20" providerId="ADAL" clId="{F36EC7D7-806C-D249-9311-AD56BBBF4232}" dt="2023-06-18T19:31:14.894" v="1790"/>
          <ac:inkMkLst>
            <pc:docMk/>
            <pc:sldMk cId="742369917" sldId="358"/>
            <ac:inkMk id="67700" creationId="{65857C62-6F8E-0D43-EA49-A29F41698FF2}"/>
          </ac:inkMkLst>
        </pc:inkChg>
        <pc:inkChg chg="add del">
          <ac:chgData name="شادن القحطاني ID 443200677" userId="2d5f3d4d-8466-4aa1-ac8a-1cb60ed86c20" providerId="ADAL" clId="{F36EC7D7-806C-D249-9311-AD56BBBF4232}" dt="2023-06-18T19:31:14.894" v="1790"/>
          <ac:inkMkLst>
            <pc:docMk/>
            <pc:sldMk cId="742369917" sldId="358"/>
            <ac:inkMk id="67701" creationId="{3F1F2019-8F1C-856A-0246-28FBCB173603}"/>
          </ac:inkMkLst>
        </pc:inkChg>
        <pc:inkChg chg="add del">
          <ac:chgData name="شادن القحطاني ID 443200677" userId="2d5f3d4d-8466-4aa1-ac8a-1cb60ed86c20" providerId="ADAL" clId="{F36EC7D7-806C-D249-9311-AD56BBBF4232}" dt="2023-06-18T19:31:14.894" v="1790"/>
          <ac:inkMkLst>
            <pc:docMk/>
            <pc:sldMk cId="742369917" sldId="358"/>
            <ac:inkMk id="67702" creationId="{A9273AEC-288E-4CA8-290B-8855D9044563}"/>
          </ac:inkMkLst>
        </pc:inkChg>
        <pc:inkChg chg="add del">
          <ac:chgData name="شادن القحطاني ID 443200677" userId="2d5f3d4d-8466-4aa1-ac8a-1cb60ed86c20" providerId="ADAL" clId="{F36EC7D7-806C-D249-9311-AD56BBBF4232}" dt="2023-06-18T19:31:14.894" v="1790"/>
          <ac:inkMkLst>
            <pc:docMk/>
            <pc:sldMk cId="742369917" sldId="358"/>
            <ac:inkMk id="67703" creationId="{FCECA71F-7F79-ACEC-84C0-F08E78B6591E}"/>
          </ac:inkMkLst>
        </pc:inkChg>
        <pc:inkChg chg="add del">
          <ac:chgData name="شادن القحطاني ID 443200677" userId="2d5f3d4d-8466-4aa1-ac8a-1cb60ed86c20" providerId="ADAL" clId="{F36EC7D7-806C-D249-9311-AD56BBBF4232}" dt="2023-06-18T19:31:15.650" v="1792"/>
          <ac:inkMkLst>
            <pc:docMk/>
            <pc:sldMk cId="742369917" sldId="358"/>
            <ac:inkMk id="67704" creationId="{C3DD6BDD-F536-5D46-A961-8267E459A8B1}"/>
          </ac:inkMkLst>
        </pc:inkChg>
        <pc:inkChg chg="add del">
          <ac:chgData name="شادن القحطاني ID 443200677" userId="2d5f3d4d-8466-4aa1-ac8a-1cb60ed86c20" providerId="ADAL" clId="{F36EC7D7-806C-D249-9311-AD56BBBF4232}" dt="2023-06-18T19:31:14.980" v="1791"/>
          <ac:inkMkLst>
            <pc:docMk/>
            <pc:sldMk cId="742369917" sldId="358"/>
            <ac:inkMk id="67705" creationId="{E86C6EB4-636F-25CB-8514-0F49AE3B1E34}"/>
          </ac:inkMkLst>
        </pc:inkChg>
        <pc:inkChg chg="add del">
          <ac:chgData name="شادن القحطاني ID 443200677" userId="2d5f3d4d-8466-4aa1-ac8a-1cb60ed86c20" providerId="ADAL" clId="{F36EC7D7-806C-D249-9311-AD56BBBF4232}" dt="2023-06-18T19:31:14.894" v="1790"/>
          <ac:inkMkLst>
            <pc:docMk/>
            <pc:sldMk cId="742369917" sldId="358"/>
            <ac:inkMk id="67706" creationId="{655DB1AC-C401-B99C-499A-F19FCE23034C}"/>
          </ac:inkMkLst>
        </pc:inkChg>
        <pc:inkChg chg="add del reco">
          <ac:chgData name="شادن القحطاني ID 443200677" userId="2d5f3d4d-8466-4aa1-ac8a-1cb60ed86c20" providerId="ADAL" clId="{F36EC7D7-806C-D249-9311-AD56BBBF4232}" dt="2023-06-18T19:31:14.894" v="1790"/>
          <ac:inkMkLst>
            <pc:docMk/>
            <pc:sldMk cId="742369917" sldId="358"/>
            <ac:inkMk id="67707" creationId="{F18D440E-B719-4647-304E-823BFDA9FC75}"/>
          </ac:inkMkLst>
        </pc:inkChg>
        <pc:inkChg chg="add del">
          <ac:chgData name="شادن القحطاني ID 443200677" userId="2d5f3d4d-8466-4aa1-ac8a-1cb60ed86c20" providerId="ADAL" clId="{F36EC7D7-806C-D249-9311-AD56BBBF4232}" dt="2023-06-18T19:31:18.669" v="1797"/>
          <ac:inkMkLst>
            <pc:docMk/>
            <pc:sldMk cId="742369917" sldId="358"/>
            <ac:inkMk id="67708" creationId="{7EADD91A-091F-DC58-49B4-E298E576B02E}"/>
          </ac:inkMkLst>
        </pc:inkChg>
        <pc:inkChg chg="add del">
          <ac:chgData name="شادن القحطاني ID 443200677" userId="2d5f3d4d-8466-4aa1-ac8a-1cb60ed86c20" providerId="ADAL" clId="{F36EC7D7-806C-D249-9311-AD56BBBF4232}" dt="2023-06-18T19:31:18.669" v="1797"/>
          <ac:inkMkLst>
            <pc:docMk/>
            <pc:sldMk cId="742369917" sldId="358"/>
            <ac:inkMk id="67709" creationId="{06CE26F8-6BA9-EFBE-C26D-AC4BF92708E0}"/>
          </ac:inkMkLst>
        </pc:inkChg>
        <pc:inkChg chg="add del">
          <ac:chgData name="شادن القحطاني ID 443200677" userId="2d5f3d4d-8466-4aa1-ac8a-1cb60ed86c20" providerId="ADAL" clId="{F36EC7D7-806C-D249-9311-AD56BBBF4232}" dt="2023-06-18T19:31:18.669" v="1797"/>
          <ac:inkMkLst>
            <pc:docMk/>
            <pc:sldMk cId="742369917" sldId="358"/>
            <ac:inkMk id="67710" creationId="{BF052F31-9D66-38D1-7D1F-DC9A0DD73451}"/>
          </ac:inkMkLst>
        </pc:inkChg>
        <pc:inkChg chg="add del">
          <ac:chgData name="شادن القحطاني ID 443200677" userId="2d5f3d4d-8466-4aa1-ac8a-1cb60ed86c20" providerId="ADAL" clId="{F36EC7D7-806C-D249-9311-AD56BBBF4232}" dt="2023-06-18T19:31:18.669" v="1797"/>
          <ac:inkMkLst>
            <pc:docMk/>
            <pc:sldMk cId="742369917" sldId="358"/>
            <ac:inkMk id="67711" creationId="{46FC8AEE-8065-287C-5C2D-BFF692F9CC11}"/>
          </ac:inkMkLst>
        </pc:inkChg>
        <pc:inkChg chg="add reco">
          <ac:chgData name="شادن القحطاني ID 443200677" userId="2d5f3d4d-8466-4aa1-ac8a-1cb60ed86c20" providerId="ADAL" clId="{F36EC7D7-806C-D249-9311-AD56BBBF4232}" dt="2023-06-18T19:31:18.669" v="1797"/>
          <ac:inkMkLst>
            <pc:docMk/>
            <pc:sldMk cId="742369917" sldId="358"/>
            <ac:inkMk id="67712" creationId="{66E7075D-E93C-BBAE-B136-21CE570FDEC7}"/>
          </ac:inkMkLst>
        </pc:inkChg>
        <pc:inkChg chg="add del">
          <ac:chgData name="شادن القحطاني ID 443200677" userId="2d5f3d4d-8466-4aa1-ac8a-1cb60ed86c20" providerId="ADAL" clId="{F36EC7D7-806C-D249-9311-AD56BBBF4232}" dt="2023-06-18T19:31:23.447" v="1803"/>
          <ac:inkMkLst>
            <pc:docMk/>
            <pc:sldMk cId="742369917" sldId="358"/>
            <ac:inkMk id="67713" creationId="{F3EA72B5-C97E-2413-8FE1-BFE82D75B45A}"/>
          </ac:inkMkLst>
        </pc:inkChg>
        <pc:inkChg chg="add del">
          <ac:chgData name="شادن القحطاني ID 443200677" userId="2d5f3d4d-8466-4aa1-ac8a-1cb60ed86c20" providerId="ADAL" clId="{F36EC7D7-806C-D249-9311-AD56BBBF4232}" dt="2023-06-18T19:31:23.447" v="1803"/>
          <ac:inkMkLst>
            <pc:docMk/>
            <pc:sldMk cId="742369917" sldId="358"/>
            <ac:inkMk id="67714" creationId="{EE6AF899-2F90-FC43-8722-DFFB9CAE039C}"/>
          </ac:inkMkLst>
        </pc:inkChg>
        <pc:inkChg chg="add del">
          <ac:chgData name="شادن القحطاني ID 443200677" userId="2d5f3d4d-8466-4aa1-ac8a-1cb60ed86c20" providerId="ADAL" clId="{F36EC7D7-806C-D249-9311-AD56BBBF4232}" dt="2023-06-18T19:31:23.447" v="1803"/>
          <ac:inkMkLst>
            <pc:docMk/>
            <pc:sldMk cId="742369917" sldId="358"/>
            <ac:inkMk id="67715" creationId="{9987EEA1-F67D-489D-0C75-D6089AEC3B6B}"/>
          </ac:inkMkLst>
        </pc:inkChg>
        <pc:inkChg chg="add del">
          <ac:chgData name="شادن القحطاني ID 443200677" userId="2d5f3d4d-8466-4aa1-ac8a-1cb60ed86c20" providerId="ADAL" clId="{F36EC7D7-806C-D249-9311-AD56BBBF4232}" dt="2023-06-18T19:31:23.447" v="1803"/>
          <ac:inkMkLst>
            <pc:docMk/>
            <pc:sldMk cId="742369917" sldId="358"/>
            <ac:inkMk id="67716" creationId="{47F49E0F-EE22-7A2B-9A10-819BB7EF3C76}"/>
          </ac:inkMkLst>
        </pc:inkChg>
        <pc:inkChg chg="add del">
          <ac:chgData name="شادن القحطاني ID 443200677" userId="2d5f3d4d-8466-4aa1-ac8a-1cb60ed86c20" providerId="ADAL" clId="{F36EC7D7-806C-D249-9311-AD56BBBF4232}" dt="2023-06-18T19:31:23.447" v="1803"/>
          <ac:inkMkLst>
            <pc:docMk/>
            <pc:sldMk cId="742369917" sldId="358"/>
            <ac:inkMk id="67717" creationId="{04984680-72FD-7D4A-8331-21246944D4F3}"/>
          </ac:inkMkLst>
        </pc:inkChg>
        <pc:inkChg chg="add reco">
          <ac:chgData name="شادن القحطاني ID 443200677" userId="2d5f3d4d-8466-4aa1-ac8a-1cb60ed86c20" providerId="ADAL" clId="{F36EC7D7-806C-D249-9311-AD56BBBF4232}" dt="2023-06-18T19:31:23.447" v="1803"/>
          <ac:inkMkLst>
            <pc:docMk/>
            <pc:sldMk cId="742369917" sldId="358"/>
            <ac:inkMk id="67718" creationId="{D41B3B0B-4698-FBC3-755B-9D56C8C0AF26}"/>
          </ac:inkMkLst>
        </pc:inkChg>
        <pc:inkChg chg="add del">
          <ac:chgData name="شادن القحطاني ID 443200677" userId="2d5f3d4d-8466-4aa1-ac8a-1cb60ed86c20" providerId="ADAL" clId="{F36EC7D7-806C-D249-9311-AD56BBBF4232}" dt="2023-06-18T19:31:27.755" v="1809"/>
          <ac:inkMkLst>
            <pc:docMk/>
            <pc:sldMk cId="742369917" sldId="358"/>
            <ac:inkMk id="67719" creationId="{6566D21A-AC3F-6718-CCB0-2F352F96AA5E}"/>
          </ac:inkMkLst>
        </pc:inkChg>
        <pc:inkChg chg="add del">
          <ac:chgData name="شادن القحطاني ID 443200677" userId="2d5f3d4d-8466-4aa1-ac8a-1cb60ed86c20" providerId="ADAL" clId="{F36EC7D7-806C-D249-9311-AD56BBBF4232}" dt="2023-06-18T19:31:27.755" v="1809"/>
          <ac:inkMkLst>
            <pc:docMk/>
            <pc:sldMk cId="742369917" sldId="358"/>
            <ac:inkMk id="67720" creationId="{392D656C-9053-CBBF-51AB-9CAE450FF3F2}"/>
          </ac:inkMkLst>
        </pc:inkChg>
        <pc:inkChg chg="add del">
          <ac:chgData name="شادن القحطاني ID 443200677" userId="2d5f3d4d-8466-4aa1-ac8a-1cb60ed86c20" providerId="ADAL" clId="{F36EC7D7-806C-D249-9311-AD56BBBF4232}" dt="2023-06-18T19:31:27.755" v="1809"/>
          <ac:inkMkLst>
            <pc:docMk/>
            <pc:sldMk cId="742369917" sldId="358"/>
            <ac:inkMk id="67721" creationId="{E68AB430-27E1-216B-8BE8-029696D598F3}"/>
          </ac:inkMkLst>
        </pc:inkChg>
        <pc:inkChg chg="add del">
          <ac:chgData name="شادن القحطاني ID 443200677" userId="2d5f3d4d-8466-4aa1-ac8a-1cb60ed86c20" providerId="ADAL" clId="{F36EC7D7-806C-D249-9311-AD56BBBF4232}" dt="2023-06-18T19:31:27.755" v="1809"/>
          <ac:inkMkLst>
            <pc:docMk/>
            <pc:sldMk cId="742369917" sldId="358"/>
            <ac:inkMk id="67722" creationId="{EA66B7FD-0206-ED44-43DD-C43CC0709BCF}"/>
          </ac:inkMkLst>
        </pc:inkChg>
        <pc:inkChg chg="add del">
          <ac:chgData name="شادن القحطاني ID 443200677" userId="2d5f3d4d-8466-4aa1-ac8a-1cb60ed86c20" providerId="ADAL" clId="{F36EC7D7-806C-D249-9311-AD56BBBF4232}" dt="2023-06-18T19:31:27.755" v="1809"/>
          <ac:inkMkLst>
            <pc:docMk/>
            <pc:sldMk cId="742369917" sldId="358"/>
            <ac:inkMk id="67723" creationId="{2ECD5C53-BF5B-7E71-61DE-3CF295FDC6DD}"/>
          </ac:inkMkLst>
        </pc:inkChg>
        <pc:inkChg chg="add reco">
          <ac:chgData name="شادن القحطاني ID 443200677" userId="2d5f3d4d-8466-4aa1-ac8a-1cb60ed86c20" providerId="ADAL" clId="{F36EC7D7-806C-D249-9311-AD56BBBF4232}" dt="2023-06-18T19:31:27.755" v="1809"/>
          <ac:inkMkLst>
            <pc:docMk/>
            <pc:sldMk cId="742369917" sldId="358"/>
            <ac:inkMk id="67724" creationId="{4A9090AF-B775-94E4-F64C-C76EA6AAD45F}"/>
          </ac:inkMkLst>
        </pc:inkChg>
        <pc:inkChg chg="add del">
          <ac:chgData name="شادن القحطاني ID 443200677" userId="2d5f3d4d-8466-4aa1-ac8a-1cb60ed86c20" providerId="ADAL" clId="{F36EC7D7-806C-D249-9311-AD56BBBF4232}" dt="2023-06-18T19:31:33.354" v="1815"/>
          <ac:inkMkLst>
            <pc:docMk/>
            <pc:sldMk cId="742369917" sldId="358"/>
            <ac:inkMk id="67725" creationId="{F09EBBFF-457B-A7B3-DAD2-96DE2DC3B0E4}"/>
          </ac:inkMkLst>
        </pc:inkChg>
        <pc:inkChg chg="add del">
          <ac:chgData name="شادن القحطاني ID 443200677" userId="2d5f3d4d-8466-4aa1-ac8a-1cb60ed86c20" providerId="ADAL" clId="{F36EC7D7-806C-D249-9311-AD56BBBF4232}" dt="2023-06-18T19:31:33.354" v="1815"/>
          <ac:inkMkLst>
            <pc:docMk/>
            <pc:sldMk cId="742369917" sldId="358"/>
            <ac:inkMk id="67726" creationId="{904BA26E-773F-BED7-7CEC-ACFD59A3D247}"/>
          </ac:inkMkLst>
        </pc:inkChg>
        <pc:inkChg chg="add del">
          <ac:chgData name="شادن القحطاني ID 443200677" userId="2d5f3d4d-8466-4aa1-ac8a-1cb60ed86c20" providerId="ADAL" clId="{F36EC7D7-806C-D249-9311-AD56BBBF4232}" dt="2023-06-18T19:31:33.354" v="1815"/>
          <ac:inkMkLst>
            <pc:docMk/>
            <pc:sldMk cId="742369917" sldId="358"/>
            <ac:inkMk id="67727" creationId="{A5DCEAC8-3F52-08EB-3A44-AFB7608E038A}"/>
          </ac:inkMkLst>
        </pc:inkChg>
        <pc:inkChg chg="add del">
          <ac:chgData name="شادن القحطاني ID 443200677" userId="2d5f3d4d-8466-4aa1-ac8a-1cb60ed86c20" providerId="ADAL" clId="{F36EC7D7-806C-D249-9311-AD56BBBF4232}" dt="2023-06-18T19:31:33.354" v="1815"/>
          <ac:inkMkLst>
            <pc:docMk/>
            <pc:sldMk cId="742369917" sldId="358"/>
            <ac:inkMk id="67728" creationId="{4E126D6F-88AB-AFE0-6836-23C32AF40D19}"/>
          </ac:inkMkLst>
        </pc:inkChg>
        <pc:inkChg chg="add del">
          <ac:chgData name="شادن القحطاني ID 443200677" userId="2d5f3d4d-8466-4aa1-ac8a-1cb60ed86c20" providerId="ADAL" clId="{F36EC7D7-806C-D249-9311-AD56BBBF4232}" dt="2023-06-18T19:31:33.354" v="1815"/>
          <ac:inkMkLst>
            <pc:docMk/>
            <pc:sldMk cId="742369917" sldId="358"/>
            <ac:inkMk id="67729" creationId="{11A4BC11-756D-9355-5BBC-E9B2C5D888ED}"/>
          </ac:inkMkLst>
        </pc:inkChg>
        <pc:inkChg chg="add reco">
          <ac:chgData name="شادن القحطاني ID 443200677" userId="2d5f3d4d-8466-4aa1-ac8a-1cb60ed86c20" providerId="ADAL" clId="{F36EC7D7-806C-D249-9311-AD56BBBF4232}" dt="2023-06-18T19:31:33.354" v="1815"/>
          <ac:inkMkLst>
            <pc:docMk/>
            <pc:sldMk cId="742369917" sldId="358"/>
            <ac:inkMk id="67730" creationId="{17EA64EC-27A5-0BCE-9DAE-E8D02453D5F4}"/>
          </ac:inkMkLst>
        </pc:inkChg>
        <pc:inkChg chg="add del">
          <ac:chgData name="شادن القحطاني ID 443200677" userId="2d5f3d4d-8466-4aa1-ac8a-1cb60ed86c20" providerId="ADAL" clId="{F36EC7D7-806C-D249-9311-AD56BBBF4232}" dt="2023-06-18T19:31:35.518" v="1820"/>
          <ac:inkMkLst>
            <pc:docMk/>
            <pc:sldMk cId="742369917" sldId="358"/>
            <ac:inkMk id="67731" creationId="{0B58A8FB-FA9A-6A47-7E01-7110FA03B565}"/>
          </ac:inkMkLst>
        </pc:inkChg>
        <pc:inkChg chg="add del">
          <ac:chgData name="شادن القحطاني ID 443200677" userId="2d5f3d4d-8466-4aa1-ac8a-1cb60ed86c20" providerId="ADAL" clId="{F36EC7D7-806C-D249-9311-AD56BBBF4232}" dt="2023-06-18T19:31:35.518" v="1820"/>
          <ac:inkMkLst>
            <pc:docMk/>
            <pc:sldMk cId="742369917" sldId="358"/>
            <ac:inkMk id="67732" creationId="{DFB017A4-7A7C-8206-4B3E-90D559453EF5}"/>
          </ac:inkMkLst>
        </pc:inkChg>
        <pc:inkChg chg="add del">
          <ac:chgData name="شادن القحطاني ID 443200677" userId="2d5f3d4d-8466-4aa1-ac8a-1cb60ed86c20" providerId="ADAL" clId="{F36EC7D7-806C-D249-9311-AD56BBBF4232}" dt="2023-06-18T19:31:35.518" v="1820"/>
          <ac:inkMkLst>
            <pc:docMk/>
            <pc:sldMk cId="742369917" sldId="358"/>
            <ac:inkMk id="67733" creationId="{75D12C69-C617-0322-8620-9528F833428C}"/>
          </ac:inkMkLst>
        </pc:inkChg>
        <pc:inkChg chg="add del">
          <ac:chgData name="شادن القحطاني ID 443200677" userId="2d5f3d4d-8466-4aa1-ac8a-1cb60ed86c20" providerId="ADAL" clId="{F36EC7D7-806C-D249-9311-AD56BBBF4232}" dt="2023-06-18T19:31:35.518" v="1820"/>
          <ac:inkMkLst>
            <pc:docMk/>
            <pc:sldMk cId="742369917" sldId="358"/>
            <ac:inkMk id="67734" creationId="{3A667904-C43D-F615-85FC-749F49BDB11D}"/>
          </ac:inkMkLst>
        </pc:inkChg>
        <pc:inkChg chg="add reco">
          <ac:chgData name="شادن القحطاني ID 443200677" userId="2d5f3d4d-8466-4aa1-ac8a-1cb60ed86c20" providerId="ADAL" clId="{F36EC7D7-806C-D249-9311-AD56BBBF4232}" dt="2023-06-18T19:31:35.518" v="1820"/>
          <ac:inkMkLst>
            <pc:docMk/>
            <pc:sldMk cId="742369917" sldId="358"/>
            <ac:inkMk id="67735" creationId="{1DC10E26-8300-8195-F400-BF7276A768AE}"/>
          </ac:inkMkLst>
        </pc:inkChg>
        <pc:inkChg chg="add del">
          <ac:chgData name="شادن القحطاني ID 443200677" userId="2d5f3d4d-8466-4aa1-ac8a-1cb60ed86c20" providerId="ADAL" clId="{F36EC7D7-806C-D249-9311-AD56BBBF4232}" dt="2023-06-18T19:31:38.907" v="1826"/>
          <ac:inkMkLst>
            <pc:docMk/>
            <pc:sldMk cId="742369917" sldId="358"/>
            <ac:inkMk id="67736" creationId="{4129DE0C-5307-C4A2-0DEF-5254FE9A538D}"/>
          </ac:inkMkLst>
        </pc:inkChg>
        <pc:inkChg chg="add del">
          <ac:chgData name="شادن القحطاني ID 443200677" userId="2d5f3d4d-8466-4aa1-ac8a-1cb60ed86c20" providerId="ADAL" clId="{F36EC7D7-806C-D249-9311-AD56BBBF4232}" dt="2023-06-18T19:31:38.907" v="1826"/>
          <ac:inkMkLst>
            <pc:docMk/>
            <pc:sldMk cId="742369917" sldId="358"/>
            <ac:inkMk id="67737" creationId="{13918AF4-7346-E54A-73ED-BEE9229B8BDC}"/>
          </ac:inkMkLst>
        </pc:inkChg>
        <pc:inkChg chg="add del">
          <ac:chgData name="شادن القحطاني ID 443200677" userId="2d5f3d4d-8466-4aa1-ac8a-1cb60ed86c20" providerId="ADAL" clId="{F36EC7D7-806C-D249-9311-AD56BBBF4232}" dt="2023-06-18T19:31:38.907" v="1826"/>
          <ac:inkMkLst>
            <pc:docMk/>
            <pc:sldMk cId="742369917" sldId="358"/>
            <ac:inkMk id="67738" creationId="{CF7F92F7-84EB-11F5-B76F-129C1022F972}"/>
          </ac:inkMkLst>
        </pc:inkChg>
        <pc:inkChg chg="add del">
          <ac:chgData name="شادن القحطاني ID 443200677" userId="2d5f3d4d-8466-4aa1-ac8a-1cb60ed86c20" providerId="ADAL" clId="{F36EC7D7-806C-D249-9311-AD56BBBF4232}" dt="2023-06-18T19:31:38.907" v="1826"/>
          <ac:inkMkLst>
            <pc:docMk/>
            <pc:sldMk cId="742369917" sldId="358"/>
            <ac:inkMk id="67739" creationId="{8ED92E1A-9F35-3B94-BC5E-7D1925DE7F03}"/>
          </ac:inkMkLst>
        </pc:inkChg>
        <pc:inkChg chg="add del">
          <ac:chgData name="شادن القحطاني ID 443200677" userId="2d5f3d4d-8466-4aa1-ac8a-1cb60ed86c20" providerId="ADAL" clId="{F36EC7D7-806C-D249-9311-AD56BBBF4232}" dt="2023-06-18T19:31:38.907" v="1826"/>
          <ac:inkMkLst>
            <pc:docMk/>
            <pc:sldMk cId="742369917" sldId="358"/>
            <ac:inkMk id="67740" creationId="{6AE12289-076A-A9F3-F094-CAB06EBA4B7D}"/>
          </ac:inkMkLst>
        </pc:inkChg>
        <pc:inkChg chg="add reco">
          <ac:chgData name="شادن القحطاني ID 443200677" userId="2d5f3d4d-8466-4aa1-ac8a-1cb60ed86c20" providerId="ADAL" clId="{F36EC7D7-806C-D249-9311-AD56BBBF4232}" dt="2023-06-18T19:31:38.907" v="1826"/>
          <ac:inkMkLst>
            <pc:docMk/>
            <pc:sldMk cId="742369917" sldId="358"/>
            <ac:inkMk id="67741" creationId="{A005358E-6621-3475-E520-75EF270D115D}"/>
          </ac:inkMkLst>
        </pc:inkChg>
        <pc:inkChg chg="add del">
          <ac:chgData name="شادن القحطاني ID 443200677" userId="2d5f3d4d-8466-4aa1-ac8a-1cb60ed86c20" providerId="ADAL" clId="{F36EC7D7-806C-D249-9311-AD56BBBF4232}" dt="2023-06-18T19:31:45.200" v="1835"/>
          <ac:inkMkLst>
            <pc:docMk/>
            <pc:sldMk cId="742369917" sldId="358"/>
            <ac:inkMk id="67742" creationId="{268B5649-8844-47BB-8CCB-4EF95709769E}"/>
          </ac:inkMkLst>
        </pc:inkChg>
        <pc:inkChg chg="add del">
          <ac:chgData name="شادن القحطاني ID 443200677" userId="2d5f3d4d-8466-4aa1-ac8a-1cb60ed86c20" providerId="ADAL" clId="{F36EC7D7-806C-D249-9311-AD56BBBF4232}" dt="2023-06-18T19:31:45.200" v="1835"/>
          <ac:inkMkLst>
            <pc:docMk/>
            <pc:sldMk cId="742369917" sldId="358"/>
            <ac:inkMk id="67743" creationId="{3E90C315-EC97-E679-7D00-0665CE3913B9}"/>
          </ac:inkMkLst>
        </pc:inkChg>
        <pc:inkChg chg="add del">
          <ac:chgData name="شادن القحطاني ID 443200677" userId="2d5f3d4d-8466-4aa1-ac8a-1cb60ed86c20" providerId="ADAL" clId="{F36EC7D7-806C-D249-9311-AD56BBBF4232}" dt="2023-06-18T19:31:45.200" v="1835"/>
          <ac:inkMkLst>
            <pc:docMk/>
            <pc:sldMk cId="742369917" sldId="358"/>
            <ac:inkMk id="67744" creationId="{4D4AEAA2-8374-9BD3-5F22-C1B1B8B9F94D}"/>
          </ac:inkMkLst>
        </pc:inkChg>
        <pc:inkChg chg="add del">
          <ac:chgData name="شادن القحطاني ID 443200677" userId="2d5f3d4d-8466-4aa1-ac8a-1cb60ed86c20" providerId="ADAL" clId="{F36EC7D7-806C-D249-9311-AD56BBBF4232}" dt="2023-06-18T19:31:45.200" v="1835"/>
          <ac:inkMkLst>
            <pc:docMk/>
            <pc:sldMk cId="742369917" sldId="358"/>
            <ac:inkMk id="67745" creationId="{1D21BBBA-5CA9-CB53-2784-D9468DCA45B7}"/>
          </ac:inkMkLst>
        </pc:inkChg>
        <pc:inkChg chg="add del">
          <ac:chgData name="شادن القحطاني ID 443200677" userId="2d5f3d4d-8466-4aa1-ac8a-1cb60ed86c20" providerId="ADAL" clId="{F36EC7D7-806C-D249-9311-AD56BBBF4232}" dt="2023-06-18T19:31:45.200" v="1835"/>
          <ac:inkMkLst>
            <pc:docMk/>
            <pc:sldMk cId="742369917" sldId="358"/>
            <ac:inkMk id="67746" creationId="{C85B423C-994D-796A-7090-87D804D527D8}"/>
          </ac:inkMkLst>
        </pc:inkChg>
        <pc:inkChg chg="add del">
          <ac:chgData name="شادن القحطاني ID 443200677" userId="2d5f3d4d-8466-4aa1-ac8a-1cb60ed86c20" providerId="ADAL" clId="{F36EC7D7-806C-D249-9311-AD56BBBF4232}" dt="2023-06-18T19:31:45.200" v="1835"/>
          <ac:inkMkLst>
            <pc:docMk/>
            <pc:sldMk cId="742369917" sldId="358"/>
            <ac:inkMk id="67747" creationId="{91EEB497-8B22-0EDD-50D4-184705300866}"/>
          </ac:inkMkLst>
        </pc:inkChg>
        <pc:inkChg chg="add del">
          <ac:chgData name="شادن القحطاني ID 443200677" userId="2d5f3d4d-8466-4aa1-ac8a-1cb60ed86c20" providerId="ADAL" clId="{F36EC7D7-806C-D249-9311-AD56BBBF4232}" dt="2023-06-18T19:31:45.200" v="1835"/>
          <ac:inkMkLst>
            <pc:docMk/>
            <pc:sldMk cId="742369917" sldId="358"/>
            <ac:inkMk id="67748" creationId="{854CC824-1A40-C817-A9B2-7A6261D1A7F1}"/>
          </ac:inkMkLst>
        </pc:inkChg>
        <pc:inkChg chg="add del">
          <ac:chgData name="شادن القحطاني ID 443200677" userId="2d5f3d4d-8466-4aa1-ac8a-1cb60ed86c20" providerId="ADAL" clId="{F36EC7D7-806C-D249-9311-AD56BBBF4232}" dt="2023-06-18T19:31:45.200" v="1835"/>
          <ac:inkMkLst>
            <pc:docMk/>
            <pc:sldMk cId="742369917" sldId="358"/>
            <ac:inkMk id="67749" creationId="{F3D3B3B3-2C55-1CC2-C167-E543DC23BA1C}"/>
          </ac:inkMkLst>
        </pc:inkChg>
        <pc:inkChg chg="add reco">
          <ac:chgData name="شادن القحطاني ID 443200677" userId="2d5f3d4d-8466-4aa1-ac8a-1cb60ed86c20" providerId="ADAL" clId="{F36EC7D7-806C-D249-9311-AD56BBBF4232}" dt="2023-06-18T19:31:45.200" v="1835"/>
          <ac:inkMkLst>
            <pc:docMk/>
            <pc:sldMk cId="742369917" sldId="358"/>
            <ac:inkMk id="67750" creationId="{7CBAC33E-6FA5-6F30-0035-719DDC354FE0}"/>
          </ac:inkMkLst>
        </pc:inkChg>
      </pc:sldChg>
      <pc:sldChg chg="addSp delSp modSp">
        <pc:chgData name="شادن القحطاني ID 443200677" userId="2d5f3d4d-8466-4aa1-ac8a-1cb60ed86c20" providerId="ADAL" clId="{F36EC7D7-806C-D249-9311-AD56BBBF4232}" dt="2023-06-18T20:22:45.899" v="2350" actId="1076"/>
        <pc:sldMkLst>
          <pc:docMk/>
          <pc:sldMk cId="570812135" sldId="359"/>
        </pc:sldMkLst>
        <pc:spChg chg="add mod">
          <ac:chgData name="شادن القحطاني ID 443200677" userId="2d5f3d4d-8466-4aa1-ac8a-1cb60ed86c20" providerId="ADAL" clId="{F36EC7D7-806C-D249-9311-AD56BBBF4232}" dt="2023-06-18T20:21:20.396" v="2338" actId="1076"/>
          <ac:spMkLst>
            <pc:docMk/>
            <pc:sldMk cId="570812135" sldId="359"/>
            <ac:spMk id="67789" creationId="{CAD7F628-15EC-1488-6FD2-F3085DB12F15}"/>
          </ac:spMkLst>
        </pc:spChg>
        <pc:spChg chg="add mod">
          <ac:chgData name="شادن القحطاني ID 443200677" userId="2d5f3d4d-8466-4aa1-ac8a-1cb60ed86c20" providerId="ADAL" clId="{F36EC7D7-806C-D249-9311-AD56BBBF4232}" dt="2023-06-18T20:22:45.899" v="2350" actId="1076"/>
          <ac:spMkLst>
            <pc:docMk/>
            <pc:sldMk cId="570812135" sldId="359"/>
            <ac:spMk id="67800" creationId="{438BD979-5D96-E328-0E2E-F658F632579B}"/>
          </ac:spMkLst>
        </pc:spChg>
        <pc:inkChg chg="add del">
          <ac:chgData name="شادن القحطاني ID 443200677" userId="2d5f3d4d-8466-4aa1-ac8a-1cb60ed86c20" providerId="ADAL" clId="{F36EC7D7-806C-D249-9311-AD56BBBF4232}" dt="2023-06-18T20:02:17.361" v="1934"/>
          <ac:inkMkLst>
            <pc:docMk/>
            <pc:sldMk cId="570812135" sldId="359"/>
            <ac:inkMk id="2" creationId="{CA087EAE-4086-F611-C2CC-106C7665E40E}"/>
          </ac:inkMkLst>
        </pc:inkChg>
        <pc:inkChg chg="add del">
          <ac:chgData name="شادن القحطاني ID 443200677" userId="2d5f3d4d-8466-4aa1-ac8a-1cb60ed86c20" providerId="ADAL" clId="{F36EC7D7-806C-D249-9311-AD56BBBF4232}" dt="2023-06-18T20:02:17.361" v="1934"/>
          <ac:inkMkLst>
            <pc:docMk/>
            <pc:sldMk cId="570812135" sldId="359"/>
            <ac:inkMk id="3" creationId="{25BBF64B-74D7-7A02-8FEC-5FF9DC0F051A}"/>
          </ac:inkMkLst>
        </pc:inkChg>
        <pc:inkChg chg="add del">
          <ac:chgData name="شادن القحطاني ID 443200677" userId="2d5f3d4d-8466-4aa1-ac8a-1cb60ed86c20" providerId="ADAL" clId="{F36EC7D7-806C-D249-9311-AD56BBBF4232}" dt="2023-06-18T20:02:17.361" v="1934"/>
          <ac:inkMkLst>
            <pc:docMk/>
            <pc:sldMk cId="570812135" sldId="359"/>
            <ac:inkMk id="4" creationId="{D071C2C8-B968-FEED-A08E-4F71564E3945}"/>
          </ac:inkMkLst>
        </pc:inkChg>
        <pc:inkChg chg="add del">
          <ac:chgData name="شادن القحطاني ID 443200677" userId="2d5f3d4d-8466-4aa1-ac8a-1cb60ed86c20" providerId="ADAL" clId="{F36EC7D7-806C-D249-9311-AD56BBBF4232}" dt="2023-06-18T20:02:17.361" v="1934"/>
          <ac:inkMkLst>
            <pc:docMk/>
            <pc:sldMk cId="570812135" sldId="359"/>
            <ac:inkMk id="5" creationId="{A9DA3E92-AB57-AF9A-B066-740B93D766B0}"/>
          </ac:inkMkLst>
        </pc:inkChg>
        <pc:inkChg chg="add del">
          <ac:chgData name="شادن القحطاني ID 443200677" userId="2d5f3d4d-8466-4aa1-ac8a-1cb60ed86c20" providerId="ADAL" clId="{F36EC7D7-806C-D249-9311-AD56BBBF4232}" dt="2023-06-18T20:02:17.361" v="1934"/>
          <ac:inkMkLst>
            <pc:docMk/>
            <pc:sldMk cId="570812135" sldId="359"/>
            <ac:inkMk id="6" creationId="{BD888BE3-B634-8D5B-5E92-6D43709E43D3}"/>
          </ac:inkMkLst>
        </pc:inkChg>
        <pc:inkChg chg="add reco">
          <ac:chgData name="شادن القحطاني ID 443200677" userId="2d5f3d4d-8466-4aa1-ac8a-1cb60ed86c20" providerId="ADAL" clId="{F36EC7D7-806C-D249-9311-AD56BBBF4232}" dt="2023-06-18T20:02:17.361" v="1934"/>
          <ac:inkMkLst>
            <pc:docMk/>
            <pc:sldMk cId="570812135" sldId="359"/>
            <ac:inkMk id="9" creationId="{A348CD87-AC6C-F069-9346-F52B3E295299}"/>
          </ac:inkMkLst>
        </pc:inkChg>
        <pc:inkChg chg="add del">
          <ac:chgData name="شادن القحطاني ID 443200677" userId="2d5f3d4d-8466-4aa1-ac8a-1cb60ed86c20" providerId="ADAL" clId="{F36EC7D7-806C-D249-9311-AD56BBBF4232}" dt="2023-06-18T20:02:20.772" v="1942"/>
          <ac:inkMkLst>
            <pc:docMk/>
            <pc:sldMk cId="570812135" sldId="359"/>
            <ac:inkMk id="11" creationId="{06296CA2-7DE0-CDD1-E797-3DD0B49B5F6B}"/>
          </ac:inkMkLst>
        </pc:inkChg>
        <pc:inkChg chg="add del">
          <ac:chgData name="شادن القحطاني ID 443200677" userId="2d5f3d4d-8466-4aa1-ac8a-1cb60ed86c20" providerId="ADAL" clId="{F36EC7D7-806C-D249-9311-AD56BBBF4232}" dt="2023-06-18T20:02:20.772" v="1942"/>
          <ac:inkMkLst>
            <pc:docMk/>
            <pc:sldMk cId="570812135" sldId="359"/>
            <ac:inkMk id="12" creationId="{DA21599A-0EB4-2D76-1CAF-88A6B470C8B6}"/>
          </ac:inkMkLst>
        </pc:inkChg>
        <pc:inkChg chg="add del">
          <ac:chgData name="شادن القحطاني ID 443200677" userId="2d5f3d4d-8466-4aa1-ac8a-1cb60ed86c20" providerId="ADAL" clId="{F36EC7D7-806C-D249-9311-AD56BBBF4232}" dt="2023-06-18T20:02:20.772" v="1942"/>
          <ac:inkMkLst>
            <pc:docMk/>
            <pc:sldMk cId="570812135" sldId="359"/>
            <ac:inkMk id="13" creationId="{BDA11442-D285-8A39-6BB8-E20E7AD78F79}"/>
          </ac:inkMkLst>
        </pc:inkChg>
        <pc:inkChg chg="add del">
          <ac:chgData name="شادن القحطاني ID 443200677" userId="2d5f3d4d-8466-4aa1-ac8a-1cb60ed86c20" providerId="ADAL" clId="{F36EC7D7-806C-D249-9311-AD56BBBF4232}" dt="2023-06-18T20:02:20.772" v="1942"/>
          <ac:inkMkLst>
            <pc:docMk/>
            <pc:sldMk cId="570812135" sldId="359"/>
            <ac:inkMk id="14" creationId="{0EBF0903-C19B-F7CF-BBBA-804CA84903C7}"/>
          </ac:inkMkLst>
        </pc:inkChg>
        <pc:inkChg chg="add del">
          <ac:chgData name="شادن القحطاني ID 443200677" userId="2d5f3d4d-8466-4aa1-ac8a-1cb60ed86c20" providerId="ADAL" clId="{F36EC7D7-806C-D249-9311-AD56BBBF4232}" dt="2023-06-18T20:02:20.772" v="1942"/>
          <ac:inkMkLst>
            <pc:docMk/>
            <pc:sldMk cId="570812135" sldId="359"/>
            <ac:inkMk id="15" creationId="{B5F588E5-F118-094D-A720-8F49B7057F0B}"/>
          </ac:inkMkLst>
        </pc:inkChg>
        <pc:inkChg chg="add del">
          <ac:chgData name="شادن القحطاني ID 443200677" userId="2d5f3d4d-8466-4aa1-ac8a-1cb60ed86c20" providerId="ADAL" clId="{F36EC7D7-806C-D249-9311-AD56BBBF4232}" dt="2023-06-18T20:02:20.772" v="1942"/>
          <ac:inkMkLst>
            <pc:docMk/>
            <pc:sldMk cId="570812135" sldId="359"/>
            <ac:inkMk id="16" creationId="{43EC19EF-F2FD-7BAB-13AC-5D5DEDC33558}"/>
          </ac:inkMkLst>
        </pc:inkChg>
        <pc:inkChg chg="add del">
          <ac:chgData name="شادن القحطاني ID 443200677" userId="2d5f3d4d-8466-4aa1-ac8a-1cb60ed86c20" providerId="ADAL" clId="{F36EC7D7-806C-D249-9311-AD56BBBF4232}" dt="2023-06-18T20:02:20.772" v="1942"/>
          <ac:inkMkLst>
            <pc:docMk/>
            <pc:sldMk cId="570812135" sldId="359"/>
            <ac:inkMk id="17" creationId="{1A791F24-7824-EB8A-57B3-70E84E600F5D}"/>
          </ac:inkMkLst>
        </pc:inkChg>
        <pc:inkChg chg="add reco">
          <ac:chgData name="شادن القحطاني ID 443200677" userId="2d5f3d4d-8466-4aa1-ac8a-1cb60ed86c20" providerId="ADAL" clId="{F36EC7D7-806C-D249-9311-AD56BBBF4232}" dt="2023-06-18T20:02:20.772" v="1942"/>
          <ac:inkMkLst>
            <pc:docMk/>
            <pc:sldMk cId="570812135" sldId="359"/>
            <ac:inkMk id="18" creationId="{7F5607F2-C2B9-C87B-7DBE-FB5B5D4D9D02}"/>
          </ac:inkMkLst>
        </pc:inkChg>
        <pc:inkChg chg="add del">
          <ac:chgData name="شادن القحطاني ID 443200677" userId="2d5f3d4d-8466-4aa1-ac8a-1cb60ed86c20" providerId="ADAL" clId="{F36EC7D7-806C-D249-9311-AD56BBBF4232}" dt="2023-06-18T20:02:37.628" v="1947"/>
          <ac:inkMkLst>
            <pc:docMk/>
            <pc:sldMk cId="570812135" sldId="359"/>
            <ac:inkMk id="19" creationId="{111B0B25-77BF-D35A-3814-6C7F9EE34C48}"/>
          </ac:inkMkLst>
        </pc:inkChg>
        <pc:inkChg chg="add del">
          <ac:chgData name="شادن القحطاني ID 443200677" userId="2d5f3d4d-8466-4aa1-ac8a-1cb60ed86c20" providerId="ADAL" clId="{F36EC7D7-806C-D249-9311-AD56BBBF4232}" dt="2023-06-18T20:02:37.628" v="1947"/>
          <ac:inkMkLst>
            <pc:docMk/>
            <pc:sldMk cId="570812135" sldId="359"/>
            <ac:inkMk id="20" creationId="{66D1766A-924C-6846-E439-D91A3EA075E5}"/>
          </ac:inkMkLst>
        </pc:inkChg>
        <pc:inkChg chg="add del">
          <ac:chgData name="شادن القحطاني ID 443200677" userId="2d5f3d4d-8466-4aa1-ac8a-1cb60ed86c20" providerId="ADAL" clId="{F36EC7D7-806C-D249-9311-AD56BBBF4232}" dt="2023-06-18T20:02:37.628" v="1947"/>
          <ac:inkMkLst>
            <pc:docMk/>
            <pc:sldMk cId="570812135" sldId="359"/>
            <ac:inkMk id="21" creationId="{948F3317-5628-F8DA-916B-FF30704B7F91}"/>
          </ac:inkMkLst>
        </pc:inkChg>
        <pc:inkChg chg="add del reco">
          <ac:chgData name="شادن القحطاني ID 443200677" userId="2d5f3d4d-8466-4aa1-ac8a-1cb60ed86c20" providerId="ADAL" clId="{F36EC7D7-806C-D249-9311-AD56BBBF4232}" dt="2023-06-18T20:02:37.628" v="1947"/>
          <ac:inkMkLst>
            <pc:docMk/>
            <pc:sldMk cId="570812135" sldId="359"/>
            <ac:inkMk id="22" creationId="{9B136417-1AC1-6EF5-47D7-068BBF33A31F}"/>
          </ac:inkMkLst>
        </pc:inkChg>
        <pc:inkChg chg="add">
          <ac:chgData name="شادن القحطاني ID 443200677" userId="2d5f3d4d-8466-4aa1-ac8a-1cb60ed86c20" providerId="ADAL" clId="{F36EC7D7-806C-D249-9311-AD56BBBF4232}" dt="2023-06-18T20:02:38.623" v="1948"/>
          <ac:inkMkLst>
            <pc:docMk/>
            <pc:sldMk cId="570812135" sldId="359"/>
            <ac:inkMk id="23" creationId="{0BE1935A-A90C-3C85-6629-D97B926A4920}"/>
          </ac:inkMkLst>
        </pc:inkChg>
        <pc:inkChg chg="add del">
          <ac:chgData name="شادن القحطاني ID 443200677" userId="2d5f3d4d-8466-4aa1-ac8a-1cb60ed86c20" providerId="ADAL" clId="{F36EC7D7-806C-D249-9311-AD56BBBF4232}" dt="2023-06-18T20:02:40.750" v="1951"/>
          <ac:inkMkLst>
            <pc:docMk/>
            <pc:sldMk cId="570812135" sldId="359"/>
            <ac:inkMk id="24" creationId="{86791BD7-A193-8EE3-48F1-27F5CCFE2B73}"/>
          </ac:inkMkLst>
        </pc:inkChg>
        <pc:inkChg chg="add del">
          <ac:chgData name="شادن القحطاني ID 443200677" userId="2d5f3d4d-8466-4aa1-ac8a-1cb60ed86c20" providerId="ADAL" clId="{F36EC7D7-806C-D249-9311-AD56BBBF4232}" dt="2023-06-18T20:02:40.750" v="1951"/>
          <ac:inkMkLst>
            <pc:docMk/>
            <pc:sldMk cId="570812135" sldId="359"/>
            <ac:inkMk id="25" creationId="{E18989FE-1581-CA9B-C836-3C50FA138908}"/>
          </ac:inkMkLst>
        </pc:inkChg>
        <pc:inkChg chg="add reco">
          <ac:chgData name="شادن القحطاني ID 443200677" userId="2d5f3d4d-8466-4aa1-ac8a-1cb60ed86c20" providerId="ADAL" clId="{F36EC7D7-806C-D249-9311-AD56BBBF4232}" dt="2023-06-18T20:02:40.750" v="1951"/>
          <ac:inkMkLst>
            <pc:docMk/>
            <pc:sldMk cId="570812135" sldId="359"/>
            <ac:inkMk id="26" creationId="{4AC230C0-F6F0-D573-EA52-9C1CAFC9C1EB}"/>
          </ac:inkMkLst>
        </pc:inkChg>
        <pc:inkChg chg="add del">
          <ac:chgData name="شادن القحطاني ID 443200677" userId="2d5f3d4d-8466-4aa1-ac8a-1cb60ed86c20" providerId="ADAL" clId="{F36EC7D7-806C-D249-9311-AD56BBBF4232}" dt="2023-06-18T20:02:44.913" v="1956"/>
          <ac:inkMkLst>
            <pc:docMk/>
            <pc:sldMk cId="570812135" sldId="359"/>
            <ac:inkMk id="27" creationId="{C13A0C32-7A17-71BE-DC4E-2D99B8B0EB0E}"/>
          </ac:inkMkLst>
        </pc:inkChg>
        <pc:inkChg chg="add del">
          <ac:chgData name="شادن القحطاني ID 443200677" userId="2d5f3d4d-8466-4aa1-ac8a-1cb60ed86c20" providerId="ADAL" clId="{F36EC7D7-806C-D249-9311-AD56BBBF4232}" dt="2023-06-18T20:02:44.913" v="1956"/>
          <ac:inkMkLst>
            <pc:docMk/>
            <pc:sldMk cId="570812135" sldId="359"/>
            <ac:inkMk id="28" creationId="{61AA3761-1440-C355-8644-E2852D57B998}"/>
          </ac:inkMkLst>
        </pc:inkChg>
        <pc:inkChg chg="add del">
          <ac:chgData name="شادن القحطاني ID 443200677" userId="2d5f3d4d-8466-4aa1-ac8a-1cb60ed86c20" providerId="ADAL" clId="{F36EC7D7-806C-D249-9311-AD56BBBF4232}" dt="2023-06-18T20:02:44.913" v="1956"/>
          <ac:inkMkLst>
            <pc:docMk/>
            <pc:sldMk cId="570812135" sldId="359"/>
            <ac:inkMk id="29" creationId="{49D7377B-8B30-4959-E776-0D0F178DDA82}"/>
          </ac:inkMkLst>
        </pc:inkChg>
        <pc:inkChg chg="add del">
          <ac:chgData name="شادن القحطاني ID 443200677" userId="2d5f3d4d-8466-4aa1-ac8a-1cb60ed86c20" providerId="ADAL" clId="{F36EC7D7-806C-D249-9311-AD56BBBF4232}" dt="2023-06-18T20:02:44.913" v="1956"/>
          <ac:inkMkLst>
            <pc:docMk/>
            <pc:sldMk cId="570812135" sldId="359"/>
            <ac:inkMk id="30" creationId="{21D1614E-D8C4-9B21-5080-9A33B9939007}"/>
          </ac:inkMkLst>
        </pc:inkChg>
        <pc:inkChg chg="add reco">
          <ac:chgData name="شادن القحطاني ID 443200677" userId="2d5f3d4d-8466-4aa1-ac8a-1cb60ed86c20" providerId="ADAL" clId="{F36EC7D7-806C-D249-9311-AD56BBBF4232}" dt="2023-06-18T20:02:44.913" v="1956"/>
          <ac:inkMkLst>
            <pc:docMk/>
            <pc:sldMk cId="570812135" sldId="359"/>
            <ac:inkMk id="31" creationId="{29C5C716-0252-F234-7E16-C03CF354861F}"/>
          </ac:inkMkLst>
        </pc:inkChg>
        <pc:inkChg chg="add del">
          <ac:chgData name="شادن القحطاني ID 443200677" userId="2d5f3d4d-8466-4aa1-ac8a-1cb60ed86c20" providerId="ADAL" clId="{F36EC7D7-806C-D249-9311-AD56BBBF4232}" dt="2023-06-18T20:03:30.017" v="1972"/>
          <ac:inkMkLst>
            <pc:docMk/>
            <pc:sldMk cId="570812135" sldId="359"/>
            <ac:inkMk id="32" creationId="{50021F29-5015-9089-253A-8A21D8C1EABF}"/>
          </ac:inkMkLst>
        </pc:inkChg>
        <pc:inkChg chg="add del">
          <ac:chgData name="شادن القحطاني ID 443200677" userId="2d5f3d4d-8466-4aa1-ac8a-1cb60ed86c20" providerId="ADAL" clId="{F36EC7D7-806C-D249-9311-AD56BBBF4232}" dt="2023-06-18T20:03:30.017" v="1972"/>
          <ac:inkMkLst>
            <pc:docMk/>
            <pc:sldMk cId="570812135" sldId="359"/>
            <ac:inkMk id="33" creationId="{40442588-9D9C-7077-3D35-C41A7C7F260C}"/>
          </ac:inkMkLst>
        </pc:inkChg>
        <pc:inkChg chg="add del">
          <ac:chgData name="شادن القحطاني ID 443200677" userId="2d5f3d4d-8466-4aa1-ac8a-1cb60ed86c20" providerId="ADAL" clId="{F36EC7D7-806C-D249-9311-AD56BBBF4232}" dt="2023-06-18T20:03:30.017" v="1972"/>
          <ac:inkMkLst>
            <pc:docMk/>
            <pc:sldMk cId="570812135" sldId="359"/>
            <ac:inkMk id="34" creationId="{792BD1CE-4FA3-1DC1-2031-75CC19B4794D}"/>
          </ac:inkMkLst>
        </pc:inkChg>
        <pc:inkChg chg="add del">
          <ac:chgData name="شادن القحطاني ID 443200677" userId="2d5f3d4d-8466-4aa1-ac8a-1cb60ed86c20" providerId="ADAL" clId="{F36EC7D7-806C-D249-9311-AD56BBBF4232}" dt="2023-06-18T20:03:30.017" v="1972"/>
          <ac:inkMkLst>
            <pc:docMk/>
            <pc:sldMk cId="570812135" sldId="359"/>
            <ac:inkMk id="35" creationId="{FC462DC8-D4A3-7D79-0280-0F5C341FD0E3}"/>
          </ac:inkMkLst>
        </pc:inkChg>
        <pc:inkChg chg="add del">
          <ac:chgData name="شادن القحطاني ID 443200677" userId="2d5f3d4d-8466-4aa1-ac8a-1cb60ed86c20" providerId="ADAL" clId="{F36EC7D7-806C-D249-9311-AD56BBBF4232}" dt="2023-06-18T20:03:30.017" v="1972"/>
          <ac:inkMkLst>
            <pc:docMk/>
            <pc:sldMk cId="570812135" sldId="359"/>
            <ac:inkMk id="36" creationId="{93C2EBA5-1930-3612-C1D3-58766CE03BD3}"/>
          </ac:inkMkLst>
        </pc:inkChg>
        <pc:inkChg chg="add del">
          <ac:chgData name="شادن القحطاني ID 443200677" userId="2d5f3d4d-8466-4aa1-ac8a-1cb60ed86c20" providerId="ADAL" clId="{F36EC7D7-806C-D249-9311-AD56BBBF4232}" dt="2023-06-18T20:03:30.017" v="1972"/>
          <ac:inkMkLst>
            <pc:docMk/>
            <pc:sldMk cId="570812135" sldId="359"/>
            <ac:inkMk id="37" creationId="{5CEDFCF9-3BE2-97D3-2E57-C0C0D15948AD}"/>
          </ac:inkMkLst>
        </pc:inkChg>
        <pc:inkChg chg="add del">
          <ac:chgData name="شادن القحطاني ID 443200677" userId="2d5f3d4d-8466-4aa1-ac8a-1cb60ed86c20" providerId="ADAL" clId="{F36EC7D7-806C-D249-9311-AD56BBBF4232}" dt="2023-06-18T20:03:30.017" v="1972"/>
          <ac:inkMkLst>
            <pc:docMk/>
            <pc:sldMk cId="570812135" sldId="359"/>
            <ac:inkMk id="38" creationId="{76AC225B-C88A-FEDB-72A2-40DD8E0ED992}"/>
          </ac:inkMkLst>
        </pc:inkChg>
        <pc:inkChg chg="add del">
          <ac:chgData name="شادن القحطاني ID 443200677" userId="2d5f3d4d-8466-4aa1-ac8a-1cb60ed86c20" providerId="ADAL" clId="{F36EC7D7-806C-D249-9311-AD56BBBF4232}" dt="2023-06-18T20:03:30.017" v="1972"/>
          <ac:inkMkLst>
            <pc:docMk/>
            <pc:sldMk cId="570812135" sldId="359"/>
            <ac:inkMk id="39" creationId="{D68E37B6-AFC9-324A-F59B-D01395650C25}"/>
          </ac:inkMkLst>
        </pc:inkChg>
        <pc:inkChg chg="add del">
          <ac:chgData name="شادن القحطاني ID 443200677" userId="2d5f3d4d-8466-4aa1-ac8a-1cb60ed86c20" providerId="ADAL" clId="{F36EC7D7-806C-D249-9311-AD56BBBF4232}" dt="2023-06-18T20:03:30.017" v="1972"/>
          <ac:inkMkLst>
            <pc:docMk/>
            <pc:sldMk cId="570812135" sldId="359"/>
            <ac:inkMk id="40" creationId="{E8249DF4-538F-288F-5E60-C6C6D232A512}"/>
          </ac:inkMkLst>
        </pc:inkChg>
        <pc:inkChg chg="add del">
          <ac:chgData name="شادن القحطاني ID 443200677" userId="2d5f3d4d-8466-4aa1-ac8a-1cb60ed86c20" providerId="ADAL" clId="{F36EC7D7-806C-D249-9311-AD56BBBF4232}" dt="2023-06-18T20:03:30.017" v="1972"/>
          <ac:inkMkLst>
            <pc:docMk/>
            <pc:sldMk cId="570812135" sldId="359"/>
            <ac:inkMk id="41" creationId="{FD66AFB6-4FDA-4872-4E10-F01DB054B89F}"/>
          </ac:inkMkLst>
        </pc:inkChg>
        <pc:inkChg chg="add del">
          <ac:chgData name="شادن القحطاني ID 443200677" userId="2d5f3d4d-8466-4aa1-ac8a-1cb60ed86c20" providerId="ADAL" clId="{F36EC7D7-806C-D249-9311-AD56BBBF4232}" dt="2023-06-18T20:03:30.017" v="1972"/>
          <ac:inkMkLst>
            <pc:docMk/>
            <pc:sldMk cId="570812135" sldId="359"/>
            <ac:inkMk id="42" creationId="{1DF8C3AD-88E1-B555-994D-5D2D1799CA8E}"/>
          </ac:inkMkLst>
        </pc:inkChg>
        <pc:inkChg chg="add del">
          <ac:chgData name="شادن القحطاني ID 443200677" userId="2d5f3d4d-8466-4aa1-ac8a-1cb60ed86c20" providerId="ADAL" clId="{F36EC7D7-806C-D249-9311-AD56BBBF4232}" dt="2023-06-18T20:03:30.017" v="1972"/>
          <ac:inkMkLst>
            <pc:docMk/>
            <pc:sldMk cId="570812135" sldId="359"/>
            <ac:inkMk id="43" creationId="{9787D302-9C07-C000-7AB5-CDC01A804505}"/>
          </ac:inkMkLst>
        </pc:inkChg>
        <pc:inkChg chg="add del">
          <ac:chgData name="شادن القحطاني ID 443200677" userId="2d5f3d4d-8466-4aa1-ac8a-1cb60ed86c20" providerId="ADAL" clId="{F36EC7D7-806C-D249-9311-AD56BBBF4232}" dt="2023-06-18T20:03:30.017" v="1972"/>
          <ac:inkMkLst>
            <pc:docMk/>
            <pc:sldMk cId="570812135" sldId="359"/>
            <ac:inkMk id="44" creationId="{70A4ACA4-B27E-6F91-5103-01DF4E966A99}"/>
          </ac:inkMkLst>
        </pc:inkChg>
        <pc:inkChg chg="add del">
          <ac:chgData name="شادن القحطاني ID 443200677" userId="2d5f3d4d-8466-4aa1-ac8a-1cb60ed86c20" providerId="ADAL" clId="{F36EC7D7-806C-D249-9311-AD56BBBF4232}" dt="2023-06-18T20:03:30.017" v="1972"/>
          <ac:inkMkLst>
            <pc:docMk/>
            <pc:sldMk cId="570812135" sldId="359"/>
            <ac:inkMk id="45" creationId="{441316F6-C99D-3013-649E-B99721F07FE6}"/>
          </ac:inkMkLst>
        </pc:inkChg>
        <pc:inkChg chg="add del">
          <ac:chgData name="شادن القحطاني ID 443200677" userId="2d5f3d4d-8466-4aa1-ac8a-1cb60ed86c20" providerId="ADAL" clId="{F36EC7D7-806C-D249-9311-AD56BBBF4232}" dt="2023-06-18T20:03:30.017" v="1972"/>
          <ac:inkMkLst>
            <pc:docMk/>
            <pc:sldMk cId="570812135" sldId="359"/>
            <ac:inkMk id="46" creationId="{51F74592-B37A-5857-E2E9-EF1171A4AB9D}"/>
          </ac:inkMkLst>
        </pc:inkChg>
        <pc:inkChg chg="add reco">
          <ac:chgData name="شادن القحطاني ID 443200677" userId="2d5f3d4d-8466-4aa1-ac8a-1cb60ed86c20" providerId="ADAL" clId="{F36EC7D7-806C-D249-9311-AD56BBBF4232}" dt="2023-06-18T20:03:30.017" v="1972"/>
          <ac:inkMkLst>
            <pc:docMk/>
            <pc:sldMk cId="570812135" sldId="359"/>
            <ac:inkMk id="47" creationId="{F68EFB97-8FDC-10B8-5433-63C09EE13F2D}"/>
          </ac:inkMkLst>
        </pc:inkChg>
        <pc:inkChg chg="add del">
          <ac:chgData name="شادن القحطاني ID 443200677" userId="2d5f3d4d-8466-4aa1-ac8a-1cb60ed86c20" providerId="ADAL" clId="{F36EC7D7-806C-D249-9311-AD56BBBF4232}" dt="2023-06-18T20:03:40.991" v="1989"/>
          <ac:inkMkLst>
            <pc:docMk/>
            <pc:sldMk cId="570812135" sldId="359"/>
            <ac:inkMk id="48" creationId="{91B038F0-7908-A408-4BAE-F39E5A3CFA29}"/>
          </ac:inkMkLst>
        </pc:inkChg>
        <pc:inkChg chg="add del">
          <ac:chgData name="شادن القحطاني ID 443200677" userId="2d5f3d4d-8466-4aa1-ac8a-1cb60ed86c20" providerId="ADAL" clId="{F36EC7D7-806C-D249-9311-AD56BBBF4232}" dt="2023-06-18T20:03:40.991" v="1989"/>
          <ac:inkMkLst>
            <pc:docMk/>
            <pc:sldMk cId="570812135" sldId="359"/>
            <ac:inkMk id="49" creationId="{4C68A4D2-BAA1-0216-4BAC-E440930BE8BC}"/>
          </ac:inkMkLst>
        </pc:inkChg>
        <pc:inkChg chg="add del">
          <ac:chgData name="شادن القحطاني ID 443200677" userId="2d5f3d4d-8466-4aa1-ac8a-1cb60ed86c20" providerId="ADAL" clId="{F36EC7D7-806C-D249-9311-AD56BBBF4232}" dt="2023-06-18T20:03:40.991" v="1989"/>
          <ac:inkMkLst>
            <pc:docMk/>
            <pc:sldMk cId="570812135" sldId="359"/>
            <ac:inkMk id="50" creationId="{3301354B-B2E9-CE40-F8D0-1781758DFF26}"/>
          </ac:inkMkLst>
        </pc:inkChg>
        <pc:inkChg chg="add del">
          <ac:chgData name="شادن القحطاني ID 443200677" userId="2d5f3d4d-8466-4aa1-ac8a-1cb60ed86c20" providerId="ADAL" clId="{F36EC7D7-806C-D249-9311-AD56BBBF4232}" dt="2023-06-18T20:03:40.991" v="1989"/>
          <ac:inkMkLst>
            <pc:docMk/>
            <pc:sldMk cId="570812135" sldId="359"/>
            <ac:inkMk id="51" creationId="{EF1D3E7F-7854-8836-D5F0-0F1DCC7CF3A1}"/>
          </ac:inkMkLst>
        </pc:inkChg>
        <pc:inkChg chg="add del">
          <ac:chgData name="شادن القحطاني ID 443200677" userId="2d5f3d4d-8466-4aa1-ac8a-1cb60ed86c20" providerId="ADAL" clId="{F36EC7D7-806C-D249-9311-AD56BBBF4232}" dt="2023-06-18T20:03:40.991" v="1989"/>
          <ac:inkMkLst>
            <pc:docMk/>
            <pc:sldMk cId="570812135" sldId="359"/>
            <ac:inkMk id="52" creationId="{623C781F-E38D-BFE3-E535-FEE3E4379534}"/>
          </ac:inkMkLst>
        </pc:inkChg>
        <pc:inkChg chg="add del">
          <ac:chgData name="شادن القحطاني ID 443200677" userId="2d5f3d4d-8466-4aa1-ac8a-1cb60ed86c20" providerId="ADAL" clId="{F36EC7D7-806C-D249-9311-AD56BBBF4232}" dt="2023-06-18T20:03:40.991" v="1989"/>
          <ac:inkMkLst>
            <pc:docMk/>
            <pc:sldMk cId="570812135" sldId="359"/>
            <ac:inkMk id="53" creationId="{16343B67-EC3E-0CC6-B6AF-65ABC67CC2FF}"/>
          </ac:inkMkLst>
        </pc:inkChg>
        <pc:inkChg chg="add del">
          <ac:chgData name="شادن القحطاني ID 443200677" userId="2d5f3d4d-8466-4aa1-ac8a-1cb60ed86c20" providerId="ADAL" clId="{F36EC7D7-806C-D249-9311-AD56BBBF4232}" dt="2023-06-18T20:03:40.991" v="1989"/>
          <ac:inkMkLst>
            <pc:docMk/>
            <pc:sldMk cId="570812135" sldId="359"/>
            <ac:inkMk id="54" creationId="{191E3F21-713D-29E6-C8F1-ED0A1F034667}"/>
          </ac:inkMkLst>
        </pc:inkChg>
        <pc:inkChg chg="add del">
          <ac:chgData name="شادن القحطاني ID 443200677" userId="2d5f3d4d-8466-4aa1-ac8a-1cb60ed86c20" providerId="ADAL" clId="{F36EC7D7-806C-D249-9311-AD56BBBF4232}" dt="2023-06-18T20:03:40.991" v="1989"/>
          <ac:inkMkLst>
            <pc:docMk/>
            <pc:sldMk cId="570812135" sldId="359"/>
            <ac:inkMk id="55" creationId="{4BE28C64-66D6-E88A-FCCE-29F554B2D505}"/>
          </ac:inkMkLst>
        </pc:inkChg>
        <pc:inkChg chg="add del">
          <ac:chgData name="شادن القحطاني ID 443200677" userId="2d5f3d4d-8466-4aa1-ac8a-1cb60ed86c20" providerId="ADAL" clId="{F36EC7D7-806C-D249-9311-AD56BBBF4232}" dt="2023-06-18T20:03:40.991" v="1989"/>
          <ac:inkMkLst>
            <pc:docMk/>
            <pc:sldMk cId="570812135" sldId="359"/>
            <ac:inkMk id="56" creationId="{EA007F3B-7147-F183-75D7-4BE7247D163A}"/>
          </ac:inkMkLst>
        </pc:inkChg>
        <pc:inkChg chg="add del">
          <ac:chgData name="شادن القحطاني ID 443200677" userId="2d5f3d4d-8466-4aa1-ac8a-1cb60ed86c20" providerId="ADAL" clId="{F36EC7D7-806C-D249-9311-AD56BBBF4232}" dt="2023-06-18T20:03:40.991" v="1989"/>
          <ac:inkMkLst>
            <pc:docMk/>
            <pc:sldMk cId="570812135" sldId="359"/>
            <ac:inkMk id="57" creationId="{DAE45478-0145-056C-F50C-C8CF81DDF5EC}"/>
          </ac:inkMkLst>
        </pc:inkChg>
        <pc:inkChg chg="add del">
          <ac:chgData name="شادن القحطاني ID 443200677" userId="2d5f3d4d-8466-4aa1-ac8a-1cb60ed86c20" providerId="ADAL" clId="{F36EC7D7-806C-D249-9311-AD56BBBF4232}" dt="2023-06-18T20:03:40.991" v="1989"/>
          <ac:inkMkLst>
            <pc:docMk/>
            <pc:sldMk cId="570812135" sldId="359"/>
            <ac:inkMk id="58" creationId="{D3E4F95F-358B-59A3-A08B-EA0FB6134EA8}"/>
          </ac:inkMkLst>
        </pc:inkChg>
        <pc:inkChg chg="add del">
          <ac:chgData name="شادن القحطاني ID 443200677" userId="2d5f3d4d-8466-4aa1-ac8a-1cb60ed86c20" providerId="ADAL" clId="{F36EC7D7-806C-D249-9311-AD56BBBF4232}" dt="2023-06-18T20:03:40.991" v="1989"/>
          <ac:inkMkLst>
            <pc:docMk/>
            <pc:sldMk cId="570812135" sldId="359"/>
            <ac:inkMk id="59" creationId="{636A2CFA-837E-DA22-A7E2-BDC5B3DB085E}"/>
          </ac:inkMkLst>
        </pc:inkChg>
        <pc:inkChg chg="add del">
          <ac:chgData name="شادن القحطاني ID 443200677" userId="2d5f3d4d-8466-4aa1-ac8a-1cb60ed86c20" providerId="ADAL" clId="{F36EC7D7-806C-D249-9311-AD56BBBF4232}" dt="2023-06-18T20:03:40.991" v="1989"/>
          <ac:inkMkLst>
            <pc:docMk/>
            <pc:sldMk cId="570812135" sldId="359"/>
            <ac:inkMk id="60" creationId="{D8B0007D-DC7B-C995-EC0D-D33DA2337E14}"/>
          </ac:inkMkLst>
        </pc:inkChg>
        <pc:inkChg chg="add del">
          <ac:chgData name="شادن القحطاني ID 443200677" userId="2d5f3d4d-8466-4aa1-ac8a-1cb60ed86c20" providerId="ADAL" clId="{F36EC7D7-806C-D249-9311-AD56BBBF4232}" dt="2023-06-18T20:03:40.991" v="1989"/>
          <ac:inkMkLst>
            <pc:docMk/>
            <pc:sldMk cId="570812135" sldId="359"/>
            <ac:inkMk id="61" creationId="{A08368EA-1341-8769-B2C2-49DA32CAC275}"/>
          </ac:inkMkLst>
        </pc:inkChg>
        <pc:inkChg chg="add del">
          <ac:chgData name="شادن القحطاني ID 443200677" userId="2d5f3d4d-8466-4aa1-ac8a-1cb60ed86c20" providerId="ADAL" clId="{F36EC7D7-806C-D249-9311-AD56BBBF4232}" dt="2023-06-18T20:03:40.991" v="1989"/>
          <ac:inkMkLst>
            <pc:docMk/>
            <pc:sldMk cId="570812135" sldId="359"/>
            <ac:inkMk id="62" creationId="{E8F0FBEF-6B1D-A36B-7E54-9FA0AAACF667}"/>
          </ac:inkMkLst>
        </pc:inkChg>
        <pc:inkChg chg="add del">
          <ac:chgData name="شادن القحطاني ID 443200677" userId="2d5f3d4d-8466-4aa1-ac8a-1cb60ed86c20" providerId="ADAL" clId="{F36EC7D7-806C-D249-9311-AD56BBBF4232}" dt="2023-06-18T20:03:40.991" v="1989"/>
          <ac:inkMkLst>
            <pc:docMk/>
            <pc:sldMk cId="570812135" sldId="359"/>
            <ac:inkMk id="63" creationId="{18233A98-227E-8A6E-E473-7CF7B31FD931}"/>
          </ac:inkMkLst>
        </pc:inkChg>
        <pc:inkChg chg="add reco">
          <ac:chgData name="شادن القحطاني ID 443200677" userId="2d5f3d4d-8466-4aa1-ac8a-1cb60ed86c20" providerId="ADAL" clId="{F36EC7D7-806C-D249-9311-AD56BBBF4232}" dt="2023-06-18T20:03:40.991" v="1989"/>
          <ac:inkMkLst>
            <pc:docMk/>
            <pc:sldMk cId="570812135" sldId="359"/>
            <ac:inkMk id="4096" creationId="{A5062590-53E6-C025-B643-E7C48F823432}"/>
          </ac:inkMkLst>
        </pc:inkChg>
        <pc:inkChg chg="add del">
          <ac:chgData name="شادن القحطاني ID 443200677" userId="2d5f3d4d-8466-4aa1-ac8a-1cb60ed86c20" providerId="ADAL" clId="{F36EC7D7-806C-D249-9311-AD56BBBF4232}" dt="2023-06-18T20:03:46.469" v="2001"/>
          <ac:inkMkLst>
            <pc:docMk/>
            <pc:sldMk cId="570812135" sldId="359"/>
            <ac:inkMk id="4097" creationId="{AD0B73E7-F674-089E-966B-FF00D7652D96}"/>
          </ac:inkMkLst>
        </pc:inkChg>
        <pc:inkChg chg="add del">
          <ac:chgData name="شادن القحطاني ID 443200677" userId="2d5f3d4d-8466-4aa1-ac8a-1cb60ed86c20" providerId="ADAL" clId="{F36EC7D7-806C-D249-9311-AD56BBBF4232}" dt="2023-06-18T20:03:46.469" v="2001"/>
          <ac:inkMkLst>
            <pc:docMk/>
            <pc:sldMk cId="570812135" sldId="359"/>
            <ac:inkMk id="4099" creationId="{D7B11701-5FB9-9D10-9015-340BBFA351DB}"/>
          </ac:inkMkLst>
        </pc:inkChg>
        <pc:inkChg chg="add del">
          <ac:chgData name="شادن القحطاني ID 443200677" userId="2d5f3d4d-8466-4aa1-ac8a-1cb60ed86c20" providerId="ADAL" clId="{F36EC7D7-806C-D249-9311-AD56BBBF4232}" dt="2023-06-18T20:03:46.469" v="2001"/>
          <ac:inkMkLst>
            <pc:docMk/>
            <pc:sldMk cId="570812135" sldId="359"/>
            <ac:inkMk id="4100" creationId="{6D6F20A7-C681-9EA3-A3A6-DA839F08C9E8}"/>
          </ac:inkMkLst>
        </pc:inkChg>
        <pc:inkChg chg="add del">
          <ac:chgData name="شادن القحطاني ID 443200677" userId="2d5f3d4d-8466-4aa1-ac8a-1cb60ed86c20" providerId="ADAL" clId="{F36EC7D7-806C-D249-9311-AD56BBBF4232}" dt="2023-06-18T20:03:46.469" v="2001"/>
          <ac:inkMkLst>
            <pc:docMk/>
            <pc:sldMk cId="570812135" sldId="359"/>
            <ac:inkMk id="4101" creationId="{8CB0FC0C-DE79-25E7-41B9-E15538306A94}"/>
          </ac:inkMkLst>
        </pc:inkChg>
        <pc:inkChg chg="add del">
          <ac:chgData name="شادن القحطاني ID 443200677" userId="2d5f3d4d-8466-4aa1-ac8a-1cb60ed86c20" providerId="ADAL" clId="{F36EC7D7-806C-D249-9311-AD56BBBF4232}" dt="2023-06-18T20:03:46.469" v="2001"/>
          <ac:inkMkLst>
            <pc:docMk/>
            <pc:sldMk cId="570812135" sldId="359"/>
            <ac:inkMk id="4102" creationId="{276A2BB5-1CF2-D416-7784-4BA8DB217707}"/>
          </ac:inkMkLst>
        </pc:inkChg>
        <pc:inkChg chg="add del">
          <ac:chgData name="شادن القحطاني ID 443200677" userId="2d5f3d4d-8466-4aa1-ac8a-1cb60ed86c20" providerId="ADAL" clId="{F36EC7D7-806C-D249-9311-AD56BBBF4232}" dt="2023-06-18T20:03:46.469" v="2001"/>
          <ac:inkMkLst>
            <pc:docMk/>
            <pc:sldMk cId="570812135" sldId="359"/>
            <ac:inkMk id="4103" creationId="{6423FC4A-4D40-C936-7C27-2193B5FB80C8}"/>
          </ac:inkMkLst>
        </pc:inkChg>
        <pc:inkChg chg="add del">
          <ac:chgData name="شادن القحطاني ID 443200677" userId="2d5f3d4d-8466-4aa1-ac8a-1cb60ed86c20" providerId="ADAL" clId="{F36EC7D7-806C-D249-9311-AD56BBBF4232}" dt="2023-06-18T20:03:46.469" v="2001"/>
          <ac:inkMkLst>
            <pc:docMk/>
            <pc:sldMk cId="570812135" sldId="359"/>
            <ac:inkMk id="4104" creationId="{8783F6B9-93F5-9642-48D0-DAC69E38439F}"/>
          </ac:inkMkLst>
        </pc:inkChg>
        <pc:inkChg chg="add del">
          <ac:chgData name="شادن القحطاني ID 443200677" userId="2d5f3d4d-8466-4aa1-ac8a-1cb60ed86c20" providerId="ADAL" clId="{F36EC7D7-806C-D249-9311-AD56BBBF4232}" dt="2023-06-18T20:03:46.469" v="2001"/>
          <ac:inkMkLst>
            <pc:docMk/>
            <pc:sldMk cId="570812135" sldId="359"/>
            <ac:inkMk id="4105" creationId="{2D6AF6FE-6C4D-730E-1E28-A58C3A49417C}"/>
          </ac:inkMkLst>
        </pc:inkChg>
        <pc:inkChg chg="add del">
          <ac:chgData name="شادن القحطاني ID 443200677" userId="2d5f3d4d-8466-4aa1-ac8a-1cb60ed86c20" providerId="ADAL" clId="{F36EC7D7-806C-D249-9311-AD56BBBF4232}" dt="2023-06-18T20:03:46.469" v="2001"/>
          <ac:inkMkLst>
            <pc:docMk/>
            <pc:sldMk cId="570812135" sldId="359"/>
            <ac:inkMk id="4106" creationId="{697078E9-8053-E5B4-F493-7BE2C3CACCAB}"/>
          </ac:inkMkLst>
        </pc:inkChg>
        <pc:inkChg chg="add del">
          <ac:chgData name="شادن القحطاني ID 443200677" userId="2d5f3d4d-8466-4aa1-ac8a-1cb60ed86c20" providerId="ADAL" clId="{F36EC7D7-806C-D249-9311-AD56BBBF4232}" dt="2023-06-18T20:03:46.469" v="2001"/>
          <ac:inkMkLst>
            <pc:docMk/>
            <pc:sldMk cId="570812135" sldId="359"/>
            <ac:inkMk id="4107" creationId="{13040A88-4EC6-C953-6057-547B72E9CB16}"/>
          </ac:inkMkLst>
        </pc:inkChg>
        <pc:inkChg chg="add del">
          <ac:chgData name="شادن القحطاني ID 443200677" userId="2d5f3d4d-8466-4aa1-ac8a-1cb60ed86c20" providerId="ADAL" clId="{F36EC7D7-806C-D249-9311-AD56BBBF4232}" dt="2023-06-18T20:03:46.469" v="2001"/>
          <ac:inkMkLst>
            <pc:docMk/>
            <pc:sldMk cId="570812135" sldId="359"/>
            <ac:inkMk id="4108" creationId="{92A05E5B-6543-697A-7BA0-A424BD680F2C}"/>
          </ac:inkMkLst>
        </pc:inkChg>
        <pc:inkChg chg="add reco">
          <ac:chgData name="شادن القحطاني ID 443200677" userId="2d5f3d4d-8466-4aa1-ac8a-1cb60ed86c20" providerId="ADAL" clId="{F36EC7D7-806C-D249-9311-AD56BBBF4232}" dt="2023-06-18T20:03:46.469" v="2001"/>
          <ac:inkMkLst>
            <pc:docMk/>
            <pc:sldMk cId="570812135" sldId="359"/>
            <ac:inkMk id="4109" creationId="{61D46F3D-71F9-D13C-1D5B-295A77EC11FB}"/>
          </ac:inkMkLst>
        </pc:inkChg>
        <pc:inkChg chg="add">
          <ac:chgData name="شادن القحطاني ID 443200677" userId="2d5f3d4d-8466-4aa1-ac8a-1cb60ed86c20" providerId="ADAL" clId="{F36EC7D7-806C-D249-9311-AD56BBBF4232}" dt="2023-06-18T20:03:52.702" v="2002"/>
          <ac:inkMkLst>
            <pc:docMk/>
            <pc:sldMk cId="570812135" sldId="359"/>
            <ac:inkMk id="4110" creationId="{A83C6A1F-85D2-692E-2B3D-34CDC74135DF}"/>
          </ac:inkMkLst>
        </pc:inkChg>
        <pc:inkChg chg="add del">
          <ac:chgData name="شادن القحطاني ID 443200677" userId="2d5f3d4d-8466-4aa1-ac8a-1cb60ed86c20" providerId="ADAL" clId="{F36EC7D7-806C-D249-9311-AD56BBBF4232}" dt="2023-06-18T20:03:56.222" v="2007"/>
          <ac:inkMkLst>
            <pc:docMk/>
            <pc:sldMk cId="570812135" sldId="359"/>
            <ac:inkMk id="4111" creationId="{4050411B-F10D-BA9A-38D5-095EF71F204A}"/>
          </ac:inkMkLst>
        </pc:inkChg>
        <pc:inkChg chg="add del">
          <ac:chgData name="شادن القحطاني ID 443200677" userId="2d5f3d4d-8466-4aa1-ac8a-1cb60ed86c20" providerId="ADAL" clId="{F36EC7D7-806C-D249-9311-AD56BBBF4232}" dt="2023-06-18T20:03:56.222" v="2007"/>
          <ac:inkMkLst>
            <pc:docMk/>
            <pc:sldMk cId="570812135" sldId="359"/>
            <ac:inkMk id="4112" creationId="{91E64FF8-BC44-FA19-3B9B-69B81F6EE6A4}"/>
          </ac:inkMkLst>
        </pc:inkChg>
        <pc:inkChg chg="add del">
          <ac:chgData name="شادن القحطاني ID 443200677" userId="2d5f3d4d-8466-4aa1-ac8a-1cb60ed86c20" providerId="ADAL" clId="{F36EC7D7-806C-D249-9311-AD56BBBF4232}" dt="2023-06-18T20:03:56.222" v="2007"/>
          <ac:inkMkLst>
            <pc:docMk/>
            <pc:sldMk cId="570812135" sldId="359"/>
            <ac:inkMk id="4113" creationId="{C885BE4E-6FDA-88F9-CBEE-1C74A1348AA4}"/>
          </ac:inkMkLst>
        </pc:inkChg>
        <pc:inkChg chg="add del">
          <ac:chgData name="شادن القحطاني ID 443200677" userId="2d5f3d4d-8466-4aa1-ac8a-1cb60ed86c20" providerId="ADAL" clId="{F36EC7D7-806C-D249-9311-AD56BBBF4232}" dt="2023-06-18T20:03:56.222" v="2007"/>
          <ac:inkMkLst>
            <pc:docMk/>
            <pc:sldMk cId="570812135" sldId="359"/>
            <ac:inkMk id="4114" creationId="{2D6B8B31-24BD-8A47-3BD4-0A8B7086C937}"/>
          </ac:inkMkLst>
        </pc:inkChg>
        <pc:inkChg chg="add reco">
          <ac:chgData name="شادن القحطاني ID 443200677" userId="2d5f3d4d-8466-4aa1-ac8a-1cb60ed86c20" providerId="ADAL" clId="{F36EC7D7-806C-D249-9311-AD56BBBF4232}" dt="2023-06-18T20:03:56.222" v="2007"/>
          <ac:inkMkLst>
            <pc:docMk/>
            <pc:sldMk cId="570812135" sldId="359"/>
            <ac:inkMk id="4115" creationId="{DA091F2F-839E-9636-2FF4-6CEDC337FFD0}"/>
          </ac:inkMkLst>
        </pc:inkChg>
        <pc:inkChg chg="add del">
          <ac:chgData name="شادن القحطاني ID 443200677" userId="2d5f3d4d-8466-4aa1-ac8a-1cb60ed86c20" providerId="ADAL" clId="{F36EC7D7-806C-D249-9311-AD56BBBF4232}" dt="2023-06-18T20:04:01.181" v="2011"/>
          <ac:inkMkLst>
            <pc:docMk/>
            <pc:sldMk cId="570812135" sldId="359"/>
            <ac:inkMk id="4116" creationId="{23F105D7-3B16-0311-B4D4-C12BDF4A8A53}"/>
          </ac:inkMkLst>
        </pc:inkChg>
        <pc:inkChg chg="add del">
          <ac:chgData name="شادن القحطاني ID 443200677" userId="2d5f3d4d-8466-4aa1-ac8a-1cb60ed86c20" providerId="ADAL" clId="{F36EC7D7-806C-D249-9311-AD56BBBF4232}" dt="2023-06-18T20:04:01.181" v="2011"/>
          <ac:inkMkLst>
            <pc:docMk/>
            <pc:sldMk cId="570812135" sldId="359"/>
            <ac:inkMk id="4117" creationId="{961003EE-A827-8044-A52E-C541D8147B7C}"/>
          </ac:inkMkLst>
        </pc:inkChg>
        <pc:inkChg chg="add del">
          <ac:chgData name="شادن القحطاني ID 443200677" userId="2d5f3d4d-8466-4aa1-ac8a-1cb60ed86c20" providerId="ADAL" clId="{F36EC7D7-806C-D249-9311-AD56BBBF4232}" dt="2023-06-18T20:04:01.181" v="2011"/>
          <ac:inkMkLst>
            <pc:docMk/>
            <pc:sldMk cId="570812135" sldId="359"/>
            <ac:inkMk id="4118" creationId="{3D0101BC-53BE-959D-C70B-1C0BE88537A4}"/>
          </ac:inkMkLst>
        </pc:inkChg>
        <pc:inkChg chg="add reco">
          <ac:chgData name="شادن القحطاني ID 443200677" userId="2d5f3d4d-8466-4aa1-ac8a-1cb60ed86c20" providerId="ADAL" clId="{F36EC7D7-806C-D249-9311-AD56BBBF4232}" dt="2023-06-18T20:04:01.181" v="2011"/>
          <ac:inkMkLst>
            <pc:docMk/>
            <pc:sldMk cId="570812135" sldId="359"/>
            <ac:inkMk id="4119" creationId="{1E0C2663-7D01-01BF-8D1B-A15BEB6D9449}"/>
          </ac:inkMkLst>
        </pc:inkChg>
        <pc:inkChg chg="add">
          <ac:chgData name="شادن القحطاني ID 443200677" userId="2d5f3d4d-8466-4aa1-ac8a-1cb60ed86c20" providerId="ADAL" clId="{F36EC7D7-806C-D249-9311-AD56BBBF4232}" dt="2023-06-18T20:04:01.868" v="2012"/>
          <ac:inkMkLst>
            <pc:docMk/>
            <pc:sldMk cId="570812135" sldId="359"/>
            <ac:inkMk id="4120" creationId="{D189F2B2-E361-B65B-E1A4-88E15AA023A2}"/>
          </ac:inkMkLst>
        </pc:inkChg>
        <pc:inkChg chg="add del">
          <ac:chgData name="شادن القحطاني ID 443200677" userId="2d5f3d4d-8466-4aa1-ac8a-1cb60ed86c20" providerId="ADAL" clId="{F36EC7D7-806C-D249-9311-AD56BBBF4232}" dt="2023-06-18T20:04:24.810" v="2031"/>
          <ac:inkMkLst>
            <pc:docMk/>
            <pc:sldMk cId="570812135" sldId="359"/>
            <ac:inkMk id="4121" creationId="{E2DDBFA0-2850-8003-A108-A58C0BAF35D8}"/>
          </ac:inkMkLst>
        </pc:inkChg>
        <pc:inkChg chg="add del">
          <ac:chgData name="شادن القحطاني ID 443200677" userId="2d5f3d4d-8466-4aa1-ac8a-1cb60ed86c20" providerId="ADAL" clId="{F36EC7D7-806C-D249-9311-AD56BBBF4232}" dt="2023-06-18T20:04:24.810" v="2031"/>
          <ac:inkMkLst>
            <pc:docMk/>
            <pc:sldMk cId="570812135" sldId="359"/>
            <ac:inkMk id="4122" creationId="{12CA9BD8-5B9A-8D1E-389E-2A1914F7DB75}"/>
          </ac:inkMkLst>
        </pc:inkChg>
        <pc:inkChg chg="add del">
          <ac:chgData name="شادن القحطاني ID 443200677" userId="2d5f3d4d-8466-4aa1-ac8a-1cb60ed86c20" providerId="ADAL" clId="{F36EC7D7-806C-D249-9311-AD56BBBF4232}" dt="2023-06-18T20:04:24.810" v="2031"/>
          <ac:inkMkLst>
            <pc:docMk/>
            <pc:sldMk cId="570812135" sldId="359"/>
            <ac:inkMk id="4123" creationId="{0484C0DD-1D5A-1F1E-3E61-1077022E6C8D}"/>
          </ac:inkMkLst>
        </pc:inkChg>
        <pc:inkChg chg="add del">
          <ac:chgData name="شادن القحطاني ID 443200677" userId="2d5f3d4d-8466-4aa1-ac8a-1cb60ed86c20" providerId="ADAL" clId="{F36EC7D7-806C-D249-9311-AD56BBBF4232}" dt="2023-06-18T20:04:24.810" v="2031"/>
          <ac:inkMkLst>
            <pc:docMk/>
            <pc:sldMk cId="570812135" sldId="359"/>
            <ac:inkMk id="4124" creationId="{25B23345-E97A-A6AE-5804-3BF4DA29971C}"/>
          </ac:inkMkLst>
        </pc:inkChg>
        <pc:inkChg chg="add del">
          <ac:chgData name="شادن القحطاني ID 443200677" userId="2d5f3d4d-8466-4aa1-ac8a-1cb60ed86c20" providerId="ADAL" clId="{F36EC7D7-806C-D249-9311-AD56BBBF4232}" dt="2023-06-18T20:04:24.810" v="2031"/>
          <ac:inkMkLst>
            <pc:docMk/>
            <pc:sldMk cId="570812135" sldId="359"/>
            <ac:inkMk id="4125" creationId="{3B319BF6-76FD-4E93-D557-77A78FA9BF2E}"/>
          </ac:inkMkLst>
        </pc:inkChg>
        <pc:inkChg chg="add del">
          <ac:chgData name="شادن القحطاني ID 443200677" userId="2d5f3d4d-8466-4aa1-ac8a-1cb60ed86c20" providerId="ADAL" clId="{F36EC7D7-806C-D249-9311-AD56BBBF4232}" dt="2023-06-18T20:04:24.810" v="2031"/>
          <ac:inkMkLst>
            <pc:docMk/>
            <pc:sldMk cId="570812135" sldId="359"/>
            <ac:inkMk id="4126" creationId="{FE7E8A6A-09C2-910D-32DE-7DF1A8D3427B}"/>
          </ac:inkMkLst>
        </pc:inkChg>
        <pc:inkChg chg="add del">
          <ac:chgData name="شادن القحطاني ID 443200677" userId="2d5f3d4d-8466-4aa1-ac8a-1cb60ed86c20" providerId="ADAL" clId="{F36EC7D7-806C-D249-9311-AD56BBBF4232}" dt="2023-06-18T20:04:24.810" v="2031"/>
          <ac:inkMkLst>
            <pc:docMk/>
            <pc:sldMk cId="570812135" sldId="359"/>
            <ac:inkMk id="4127" creationId="{D4306E04-AE61-FFDA-2849-499960DC7E1D}"/>
          </ac:inkMkLst>
        </pc:inkChg>
        <pc:inkChg chg="add del">
          <ac:chgData name="شادن القحطاني ID 443200677" userId="2d5f3d4d-8466-4aa1-ac8a-1cb60ed86c20" providerId="ADAL" clId="{F36EC7D7-806C-D249-9311-AD56BBBF4232}" dt="2023-06-18T20:04:24.810" v="2031"/>
          <ac:inkMkLst>
            <pc:docMk/>
            <pc:sldMk cId="570812135" sldId="359"/>
            <ac:inkMk id="4128" creationId="{0B373253-97C8-C70B-B193-C58A9396130E}"/>
          </ac:inkMkLst>
        </pc:inkChg>
        <pc:inkChg chg="add del">
          <ac:chgData name="شادن القحطاني ID 443200677" userId="2d5f3d4d-8466-4aa1-ac8a-1cb60ed86c20" providerId="ADAL" clId="{F36EC7D7-806C-D249-9311-AD56BBBF4232}" dt="2023-06-18T20:04:24.810" v="2031"/>
          <ac:inkMkLst>
            <pc:docMk/>
            <pc:sldMk cId="570812135" sldId="359"/>
            <ac:inkMk id="4129" creationId="{28C55D38-939F-E0FA-D4C4-CADE7A412F54}"/>
          </ac:inkMkLst>
        </pc:inkChg>
        <pc:inkChg chg="add del">
          <ac:chgData name="شادن القحطاني ID 443200677" userId="2d5f3d4d-8466-4aa1-ac8a-1cb60ed86c20" providerId="ADAL" clId="{F36EC7D7-806C-D249-9311-AD56BBBF4232}" dt="2023-06-18T20:04:24.810" v="2031"/>
          <ac:inkMkLst>
            <pc:docMk/>
            <pc:sldMk cId="570812135" sldId="359"/>
            <ac:inkMk id="4130" creationId="{2DAAC772-84F7-2C1C-16BC-D1D00AFCE7B5}"/>
          </ac:inkMkLst>
        </pc:inkChg>
        <pc:inkChg chg="add del">
          <ac:chgData name="شادن القحطاني ID 443200677" userId="2d5f3d4d-8466-4aa1-ac8a-1cb60ed86c20" providerId="ADAL" clId="{F36EC7D7-806C-D249-9311-AD56BBBF4232}" dt="2023-06-18T20:04:24.810" v="2031"/>
          <ac:inkMkLst>
            <pc:docMk/>
            <pc:sldMk cId="570812135" sldId="359"/>
            <ac:inkMk id="4131" creationId="{21E61D55-ABC2-28C7-A096-8CE28AC5E717}"/>
          </ac:inkMkLst>
        </pc:inkChg>
        <pc:inkChg chg="add del">
          <ac:chgData name="شادن القحطاني ID 443200677" userId="2d5f3d4d-8466-4aa1-ac8a-1cb60ed86c20" providerId="ADAL" clId="{F36EC7D7-806C-D249-9311-AD56BBBF4232}" dt="2023-06-18T20:04:24.810" v="2031"/>
          <ac:inkMkLst>
            <pc:docMk/>
            <pc:sldMk cId="570812135" sldId="359"/>
            <ac:inkMk id="4132" creationId="{AA358158-E99A-1636-5673-63478CC5D3FE}"/>
          </ac:inkMkLst>
        </pc:inkChg>
        <pc:inkChg chg="add del">
          <ac:chgData name="شادن القحطاني ID 443200677" userId="2d5f3d4d-8466-4aa1-ac8a-1cb60ed86c20" providerId="ADAL" clId="{F36EC7D7-806C-D249-9311-AD56BBBF4232}" dt="2023-06-18T20:04:24.810" v="2031"/>
          <ac:inkMkLst>
            <pc:docMk/>
            <pc:sldMk cId="570812135" sldId="359"/>
            <ac:inkMk id="4133" creationId="{B8C6CDDD-6C83-71F9-3D65-D335793C9F1D}"/>
          </ac:inkMkLst>
        </pc:inkChg>
        <pc:inkChg chg="add del">
          <ac:chgData name="شادن القحطاني ID 443200677" userId="2d5f3d4d-8466-4aa1-ac8a-1cb60ed86c20" providerId="ADAL" clId="{F36EC7D7-806C-D249-9311-AD56BBBF4232}" dt="2023-06-18T20:04:24.810" v="2031"/>
          <ac:inkMkLst>
            <pc:docMk/>
            <pc:sldMk cId="570812135" sldId="359"/>
            <ac:inkMk id="4134" creationId="{58D0C32E-FD98-5164-A51D-AFE794CBDE29}"/>
          </ac:inkMkLst>
        </pc:inkChg>
        <pc:inkChg chg="add del">
          <ac:chgData name="شادن القحطاني ID 443200677" userId="2d5f3d4d-8466-4aa1-ac8a-1cb60ed86c20" providerId="ADAL" clId="{F36EC7D7-806C-D249-9311-AD56BBBF4232}" dt="2023-06-18T20:04:24.810" v="2031"/>
          <ac:inkMkLst>
            <pc:docMk/>
            <pc:sldMk cId="570812135" sldId="359"/>
            <ac:inkMk id="4135" creationId="{3F940BEE-94C3-92A1-52FB-F050FEF7D2FC}"/>
          </ac:inkMkLst>
        </pc:inkChg>
        <pc:inkChg chg="add del">
          <ac:chgData name="شادن القحطاني ID 443200677" userId="2d5f3d4d-8466-4aa1-ac8a-1cb60ed86c20" providerId="ADAL" clId="{F36EC7D7-806C-D249-9311-AD56BBBF4232}" dt="2023-06-18T20:04:24.810" v="2031"/>
          <ac:inkMkLst>
            <pc:docMk/>
            <pc:sldMk cId="570812135" sldId="359"/>
            <ac:inkMk id="4136" creationId="{BCE761C0-6910-1147-8FDF-D613BA176C7D}"/>
          </ac:inkMkLst>
        </pc:inkChg>
        <pc:inkChg chg="add del">
          <ac:chgData name="شادن القحطاني ID 443200677" userId="2d5f3d4d-8466-4aa1-ac8a-1cb60ed86c20" providerId="ADAL" clId="{F36EC7D7-806C-D249-9311-AD56BBBF4232}" dt="2023-06-18T20:04:24.810" v="2031"/>
          <ac:inkMkLst>
            <pc:docMk/>
            <pc:sldMk cId="570812135" sldId="359"/>
            <ac:inkMk id="4137" creationId="{1A7BA7B6-FE10-5641-CC5A-18F03B4DF284}"/>
          </ac:inkMkLst>
        </pc:inkChg>
        <pc:inkChg chg="add del">
          <ac:chgData name="شادن القحطاني ID 443200677" userId="2d5f3d4d-8466-4aa1-ac8a-1cb60ed86c20" providerId="ADAL" clId="{F36EC7D7-806C-D249-9311-AD56BBBF4232}" dt="2023-06-18T20:04:24.810" v="2031"/>
          <ac:inkMkLst>
            <pc:docMk/>
            <pc:sldMk cId="570812135" sldId="359"/>
            <ac:inkMk id="4138" creationId="{AA827341-DC1E-590E-6E1D-4615E88475E5}"/>
          </ac:inkMkLst>
        </pc:inkChg>
        <pc:inkChg chg="add reco">
          <ac:chgData name="شادن القحطاني ID 443200677" userId="2d5f3d4d-8466-4aa1-ac8a-1cb60ed86c20" providerId="ADAL" clId="{F36EC7D7-806C-D249-9311-AD56BBBF4232}" dt="2023-06-18T20:04:24.810" v="2031"/>
          <ac:inkMkLst>
            <pc:docMk/>
            <pc:sldMk cId="570812135" sldId="359"/>
            <ac:inkMk id="4139" creationId="{64B2E0E9-85F0-BAF2-E851-DCB8A5C6D49A}"/>
          </ac:inkMkLst>
        </pc:inkChg>
        <pc:inkChg chg="add">
          <ac:chgData name="شادن القحطاني ID 443200677" userId="2d5f3d4d-8466-4aa1-ac8a-1cb60ed86c20" providerId="ADAL" clId="{F36EC7D7-806C-D249-9311-AD56BBBF4232}" dt="2023-06-18T20:04:29.475" v="2032"/>
          <ac:inkMkLst>
            <pc:docMk/>
            <pc:sldMk cId="570812135" sldId="359"/>
            <ac:inkMk id="4140" creationId="{A8EA600F-5B9F-3461-7B66-A3369A4CF431}"/>
          </ac:inkMkLst>
        </pc:inkChg>
        <pc:inkChg chg="add">
          <ac:chgData name="شادن القحطاني ID 443200677" userId="2d5f3d4d-8466-4aa1-ac8a-1cb60ed86c20" providerId="ADAL" clId="{F36EC7D7-806C-D249-9311-AD56BBBF4232}" dt="2023-06-18T20:04:31.080" v="2033"/>
          <ac:inkMkLst>
            <pc:docMk/>
            <pc:sldMk cId="570812135" sldId="359"/>
            <ac:inkMk id="4141" creationId="{C5C23F45-5BE5-261B-7D21-A78E0323D16B}"/>
          </ac:inkMkLst>
        </pc:inkChg>
        <pc:inkChg chg="add">
          <ac:chgData name="شادن القحطاني ID 443200677" userId="2d5f3d4d-8466-4aa1-ac8a-1cb60ed86c20" providerId="ADAL" clId="{F36EC7D7-806C-D249-9311-AD56BBBF4232}" dt="2023-06-18T20:04:32.565" v="2034"/>
          <ac:inkMkLst>
            <pc:docMk/>
            <pc:sldMk cId="570812135" sldId="359"/>
            <ac:inkMk id="4142" creationId="{955177BB-2C65-9E5E-4B2F-B82295B16EBB}"/>
          </ac:inkMkLst>
        </pc:inkChg>
        <pc:inkChg chg="add">
          <ac:chgData name="شادن القحطاني ID 443200677" userId="2d5f3d4d-8466-4aa1-ac8a-1cb60ed86c20" providerId="ADAL" clId="{F36EC7D7-806C-D249-9311-AD56BBBF4232}" dt="2023-06-18T20:04:33.499" v="2035"/>
          <ac:inkMkLst>
            <pc:docMk/>
            <pc:sldMk cId="570812135" sldId="359"/>
            <ac:inkMk id="4143" creationId="{6E262EEB-50B3-F439-5FA0-EB3EF8BBF966}"/>
          </ac:inkMkLst>
        </pc:inkChg>
        <pc:inkChg chg="add del">
          <ac:chgData name="شادن القحطاني ID 443200677" userId="2d5f3d4d-8466-4aa1-ac8a-1cb60ed86c20" providerId="ADAL" clId="{F36EC7D7-806C-D249-9311-AD56BBBF4232}" dt="2023-06-18T20:04:56.033" v="2045"/>
          <ac:inkMkLst>
            <pc:docMk/>
            <pc:sldMk cId="570812135" sldId="359"/>
            <ac:inkMk id="4144" creationId="{B69C2D80-1BA9-5D3D-1EE9-B03283F693EB}"/>
          </ac:inkMkLst>
        </pc:inkChg>
        <pc:inkChg chg="add del">
          <ac:chgData name="شادن القحطاني ID 443200677" userId="2d5f3d4d-8466-4aa1-ac8a-1cb60ed86c20" providerId="ADAL" clId="{F36EC7D7-806C-D249-9311-AD56BBBF4232}" dt="2023-06-18T20:04:56.033" v="2045"/>
          <ac:inkMkLst>
            <pc:docMk/>
            <pc:sldMk cId="570812135" sldId="359"/>
            <ac:inkMk id="4145" creationId="{A9B45489-63FD-4545-40EF-62032DCF6464}"/>
          </ac:inkMkLst>
        </pc:inkChg>
        <pc:inkChg chg="add del">
          <ac:chgData name="شادن القحطاني ID 443200677" userId="2d5f3d4d-8466-4aa1-ac8a-1cb60ed86c20" providerId="ADAL" clId="{F36EC7D7-806C-D249-9311-AD56BBBF4232}" dt="2023-06-18T20:04:56.033" v="2045"/>
          <ac:inkMkLst>
            <pc:docMk/>
            <pc:sldMk cId="570812135" sldId="359"/>
            <ac:inkMk id="4146" creationId="{5009C6D8-66EF-3F7A-F599-D6CAFA46742F}"/>
          </ac:inkMkLst>
        </pc:inkChg>
        <pc:inkChg chg="add del">
          <ac:chgData name="شادن القحطاني ID 443200677" userId="2d5f3d4d-8466-4aa1-ac8a-1cb60ed86c20" providerId="ADAL" clId="{F36EC7D7-806C-D249-9311-AD56BBBF4232}" dt="2023-06-18T20:04:56.033" v="2045"/>
          <ac:inkMkLst>
            <pc:docMk/>
            <pc:sldMk cId="570812135" sldId="359"/>
            <ac:inkMk id="4147" creationId="{A8C0821C-9103-E341-4562-C58835378D25}"/>
          </ac:inkMkLst>
        </pc:inkChg>
        <pc:inkChg chg="add del">
          <ac:chgData name="شادن القحطاني ID 443200677" userId="2d5f3d4d-8466-4aa1-ac8a-1cb60ed86c20" providerId="ADAL" clId="{F36EC7D7-806C-D249-9311-AD56BBBF4232}" dt="2023-06-18T20:04:56.033" v="2045"/>
          <ac:inkMkLst>
            <pc:docMk/>
            <pc:sldMk cId="570812135" sldId="359"/>
            <ac:inkMk id="4148" creationId="{8B814315-B456-CF7B-4945-EABA262B1CD1}"/>
          </ac:inkMkLst>
        </pc:inkChg>
        <pc:inkChg chg="add del">
          <ac:chgData name="شادن القحطاني ID 443200677" userId="2d5f3d4d-8466-4aa1-ac8a-1cb60ed86c20" providerId="ADAL" clId="{F36EC7D7-806C-D249-9311-AD56BBBF4232}" dt="2023-06-18T20:04:56.033" v="2045"/>
          <ac:inkMkLst>
            <pc:docMk/>
            <pc:sldMk cId="570812135" sldId="359"/>
            <ac:inkMk id="4149" creationId="{9F042734-A534-87F6-A971-BCC3FB8EA82D}"/>
          </ac:inkMkLst>
        </pc:inkChg>
        <pc:inkChg chg="add del">
          <ac:chgData name="شادن القحطاني ID 443200677" userId="2d5f3d4d-8466-4aa1-ac8a-1cb60ed86c20" providerId="ADAL" clId="{F36EC7D7-806C-D249-9311-AD56BBBF4232}" dt="2023-06-18T20:04:56.033" v="2045"/>
          <ac:inkMkLst>
            <pc:docMk/>
            <pc:sldMk cId="570812135" sldId="359"/>
            <ac:inkMk id="4150" creationId="{74AA64CE-9BCB-B51A-CC21-D6E742F6F270}"/>
          </ac:inkMkLst>
        </pc:inkChg>
        <pc:inkChg chg="add del">
          <ac:chgData name="شادن القحطاني ID 443200677" userId="2d5f3d4d-8466-4aa1-ac8a-1cb60ed86c20" providerId="ADAL" clId="{F36EC7D7-806C-D249-9311-AD56BBBF4232}" dt="2023-06-18T20:04:56.033" v="2045"/>
          <ac:inkMkLst>
            <pc:docMk/>
            <pc:sldMk cId="570812135" sldId="359"/>
            <ac:inkMk id="4151" creationId="{C633A015-0265-A5A0-7697-391A7E2365CA}"/>
          </ac:inkMkLst>
        </pc:inkChg>
        <pc:inkChg chg="add">
          <ac:chgData name="شادن القحطاني ID 443200677" userId="2d5f3d4d-8466-4aa1-ac8a-1cb60ed86c20" providerId="ADAL" clId="{F36EC7D7-806C-D249-9311-AD56BBBF4232}" dt="2023-06-18T20:04:55.159" v="2044"/>
          <ac:inkMkLst>
            <pc:docMk/>
            <pc:sldMk cId="570812135" sldId="359"/>
            <ac:inkMk id="4152" creationId="{CCBCB2D1-E468-8435-263C-F5583601F064}"/>
          </ac:inkMkLst>
        </pc:inkChg>
        <pc:inkChg chg="add reco">
          <ac:chgData name="شادن القحطاني ID 443200677" userId="2d5f3d4d-8466-4aa1-ac8a-1cb60ed86c20" providerId="ADAL" clId="{F36EC7D7-806C-D249-9311-AD56BBBF4232}" dt="2023-06-18T20:04:56.033" v="2045"/>
          <ac:inkMkLst>
            <pc:docMk/>
            <pc:sldMk cId="570812135" sldId="359"/>
            <ac:inkMk id="4153" creationId="{797755C0-AFD8-E127-6393-E8AE8F9467CE}"/>
          </ac:inkMkLst>
        </pc:inkChg>
        <pc:inkChg chg="add del">
          <ac:chgData name="شادن القحطاني ID 443200677" userId="2d5f3d4d-8466-4aa1-ac8a-1cb60ed86c20" providerId="ADAL" clId="{F36EC7D7-806C-D249-9311-AD56BBBF4232}" dt="2023-06-18T20:05:03.486" v="2051"/>
          <ac:inkMkLst>
            <pc:docMk/>
            <pc:sldMk cId="570812135" sldId="359"/>
            <ac:inkMk id="4154" creationId="{6CEC2EF1-96AA-F8DA-FA8C-E33F3015A489}"/>
          </ac:inkMkLst>
        </pc:inkChg>
        <pc:inkChg chg="add del">
          <ac:chgData name="شادن القحطاني ID 443200677" userId="2d5f3d4d-8466-4aa1-ac8a-1cb60ed86c20" providerId="ADAL" clId="{F36EC7D7-806C-D249-9311-AD56BBBF4232}" dt="2023-06-18T20:05:03.486" v="2051"/>
          <ac:inkMkLst>
            <pc:docMk/>
            <pc:sldMk cId="570812135" sldId="359"/>
            <ac:inkMk id="4155" creationId="{E1B524BF-D199-E418-FB8D-C95B5AA8E878}"/>
          </ac:inkMkLst>
        </pc:inkChg>
        <pc:inkChg chg="add del">
          <ac:chgData name="شادن القحطاني ID 443200677" userId="2d5f3d4d-8466-4aa1-ac8a-1cb60ed86c20" providerId="ADAL" clId="{F36EC7D7-806C-D249-9311-AD56BBBF4232}" dt="2023-06-18T20:05:03.486" v="2051"/>
          <ac:inkMkLst>
            <pc:docMk/>
            <pc:sldMk cId="570812135" sldId="359"/>
            <ac:inkMk id="4156" creationId="{FA3D5499-66E5-9E44-4249-C5D06FE529E6}"/>
          </ac:inkMkLst>
        </pc:inkChg>
        <pc:inkChg chg="add del">
          <ac:chgData name="شادن القحطاني ID 443200677" userId="2d5f3d4d-8466-4aa1-ac8a-1cb60ed86c20" providerId="ADAL" clId="{F36EC7D7-806C-D249-9311-AD56BBBF4232}" dt="2023-06-18T20:05:03.486" v="2051"/>
          <ac:inkMkLst>
            <pc:docMk/>
            <pc:sldMk cId="570812135" sldId="359"/>
            <ac:inkMk id="4157" creationId="{1B187FFB-27D6-A788-35CF-316412FAE51F}"/>
          </ac:inkMkLst>
        </pc:inkChg>
        <pc:inkChg chg="add del">
          <ac:chgData name="شادن القحطاني ID 443200677" userId="2d5f3d4d-8466-4aa1-ac8a-1cb60ed86c20" providerId="ADAL" clId="{F36EC7D7-806C-D249-9311-AD56BBBF4232}" dt="2023-06-18T20:05:03.486" v="2051"/>
          <ac:inkMkLst>
            <pc:docMk/>
            <pc:sldMk cId="570812135" sldId="359"/>
            <ac:inkMk id="4158" creationId="{5465F2EE-D4C8-CE28-7523-5F60ACD723E2}"/>
          </ac:inkMkLst>
        </pc:inkChg>
        <pc:inkChg chg="add reco">
          <ac:chgData name="شادن القحطاني ID 443200677" userId="2d5f3d4d-8466-4aa1-ac8a-1cb60ed86c20" providerId="ADAL" clId="{F36EC7D7-806C-D249-9311-AD56BBBF4232}" dt="2023-06-18T20:05:03.486" v="2051"/>
          <ac:inkMkLst>
            <pc:docMk/>
            <pc:sldMk cId="570812135" sldId="359"/>
            <ac:inkMk id="4159" creationId="{93C51BFD-9FCA-9993-7B8C-220E58591BDD}"/>
          </ac:inkMkLst>
        </pc:inkChg>
        <pc:inkChg chg="add del">
          <ac:chgData name="شادن القحطاني ID 443200677" userId="2d5f3d4d-8466-4aa1-ac8a-1cb60ed86c20" providerId="ADAL" clId="{F36EC7D7-806C-D249-9311-AD56BBBF4232}" dt="2023-06-18T20:05:13.729" v="2063"/>
          <ac:inkMkLst>
            <pc:docMk/>
            <pc:sldMk cId="570812135" sldId="359"/>
            <ac:inkMk id="5120" creationId="{CEDE903E-9531-935E-0CF1-7E139C4844AA}"/>
          </ac:inkMkLst>
        </pc:inkChg>
        <pc:inkChg chg="add del">
          <ac:chgData name="شادن القحطاني ID 443200677" userId="2d5f3d4d-8466-4aa1-ac8a-1cb60ed86c20" providerId="ADAL" clId="{F36EC7D7-806C-D249-9311-AD56BBBF4232}" dt="2023-06-18T20:05:13.729" v="2063"/>
          <ac:inkMkLst>
            <pc:docMk/>
            <pc:sldMk cId="570812135" sldId="359"/>
            <ac:inkMk id="5121" creationId="{A7268890-355E-8CDB-3BDE-C76A69CEEFC2}"/>
          </ac:inkMkLst>
        </pc:inkChg>
        <pc:inkChg chg="add del">
          <ac:chgData name="شادن القحطاني ID 443200677" userId="2d5f3d4d-8466-4aa1-ac8a-1cb60ed86c20" providerId="ADAL" clId="{F36EC7D7-806C-D249-9311-AD56BBBF4232}" dt="2023-06-18T20:05:13.729" v="2063"/>
          <ac:inkMkLst>
            <pc:docMk/>
            <pc:sldMk cId="570812135" sldId="359"/>
            <ac:inkMk id="5122" creationId="{85F52813-A3FC-FBFF-E1D9-7A08AEC44DDF}"/>
          </ac:inkMkLst>
        </pc:inkChg>
        <pc:inkChg chg="add del">
          <ac:chgData name="شادن القحطاني ID 443200677" userId="2d5f3d4d-8466-4aa1-ac8a-1cb60ed86c20" providerId="ADAL" clId="{F36EC7D7-806C-D249-9311-AD56BBBF4232}" dt="2023-06-18T20:05:13.729" v="2063"/>
          <ac:inkMkLst>
            <pc:docMk/>
            <pc:sldMk cId="570812135" sldId="359"/>
            <ac:inkMk id="5124" creationId="{B0514F65-73D0-C32D-F54E-CC6A862ED49B}"/>
          </ac:inkMkLst>
        </pc:inkChg>
        <pc:inkChg chg="add del">
          <ac:chgData name="شادن القحطاني ID 443200677" userId="2d5f3d4d-8466-4aa1-ac8a-1cb60ed86c20" providerId="ADAL" clId="{F36EC7D7-806C-D249-9311-AD56BBBF4232}" dt="2023-06-18T20:05:13.729" v="2063"/>
          <ac:inkMkLst>
            <pc:docMk/>
            <pc:sldMk cId="570812135" sldId="359"/>
            <ac:inkMk id="5125" creationId="{ABD647BC-A7FE-CD4B-B4C0-2A95728B2675}"/>
          </ac:inkMkLst>
        </pc:inkChg>
        <pc:inkChg chg="add del">
          <ac:chgData name="شادن القحطاني ID 443200677" userId="2d5f3d4d-8466-4aa1-ac8a-1cb60ed86c20" providerId="ADAL" clId="{F36EC7D7-806C-D249-9311-AD56BBBF4232}" dt="2023-06-18T20:05:13.729" v="2063"/>
          <ac:inkMkLst>
            <pc:docMk/>
            <pc:sldMk cId="570812135" sldId="359"/>
            <ac:inkMk id="5126" creationId="{884E9DB4-21FD-E3ED-C62A-F519042C54A3}"/>
          </ac:inkMkLst>
        </pc:inkChg>
        <pc:inkChg chg="add del">
          <ac:chgData name="شادن القحطاني ID 443200677" userId="2d5f3d4d-8466-4aa1-ac8a-1cb60ed86c20" providerId="ADAL" clId="{F36EC7D7-806C-D249-9311-AD56BBBF4232}" dt="2023-06-18T20:05:13.729" v="2063"/>
          <ac:inkMkLst>
            <pc:docMk/>
            <pc:sldMk cId="570812135" sldId="359"/>
            <ac:inkMk id="5127" creationId="{C6DA22EA-00C8-A35D-BF0F-8D75FC7985FC}"/>
          </ac:inkMkLst>
        </pc:inkChg>
        <pc:inkChg chg="add del">
          <ac:chgData name="شادن القحطاني ID 443200677" userId="2d5f3d4d-8466-4aa1-ac8a-1cb60ed86c20" providerId="ADAL" clId="{F36EC7D7-806C-D249-9311-AD56BBBF4232}" dt="2023-06-18T20:05:13.729" v="2063"/>
          <ac:inkMkLst>
            <pc:docMk/>
            <pc:sldMk cId="570812135" sldId="359"/>
            <ac:inkMk id="5128" creationId="{14C00A2D-A4D4-DBBB-FD55-459715D1B9CD}"/>
          </ac:inkMkLst>
        </pc:inkChg>
        <pc:inkChg chg="add del">
          <ac:chgData name="شادن القحطاني ID 443200677" userId="2d5f3d4d-8466-4aa1-ac8a-1cb60ed86c20" providerId="ADAL" clId="{F36EC7D7-806C-D249-9311-AD56BBBF4232}" dt="2023-06-18T20:05:13.729" v="2063"/>
          <ac:inkMkLst>
            <pc:docMk/>
            <pc:sldMk cId="570812135" sldId="359"/>
            <ac:inkMk id="5129" creationId="{6A4DBCBB-91C0-9098-1C5A-23879ABCC4D4}"/>
          </ac:inkMkLst>
        </pc:inkChg>
        <pc:inkChg chg="add del">
          <ac:chgData name="شادن القحطاني ID 443200677" userId="2d5f3d4d-8466-4aa1-ac8a-1cb60ed86c20" providerId="ADAL" clId="{F36EC7D7-806C-D249-9311-AD56BBBF4232}" dt="2023-06-18T20:05:13.729" v="2063"/>
          <ac:inkMkLst>
            <pc:docMk/>
            <pc:sldMk cId="570812135" sldId="359"/>
            <ac:inkMk id="5130" creationId="{0D4BF4A9-10F9-FC76-65E0-4DC2924569F6}"/>
          </ac:inkMkLst>
        </pc:inkChg>
        <pc:inkChg chg="add del">
          <ac:chgData name="شادن القحطاني ID 443200677" userId="2d5f3d4d-8466-4aa1-ac8a-1cb60ed86c20" providerId="ADAL" clId="{F36EC7D7-806C-D249-9311-AD56BBBF4232}" dt="2023-06-18T20:05:13.729" v="2063"/>
          <ac:inkMkLst>
            <pc:docMk/>
            <pc:sldMk cId="570812135" sldId="359"/>
            <ac:inkMk id="5131" creationId="{1735AFD5-EB20-9F6E-7A40-57F86B826223}"/>
          </ac:inkMkLst>
        </pc:inkChg>
        <pc:inkChg chg="add reco">
          <ac:chgData name="شادن القحطاني ID 443200677" userId="2d5f3d4d-8466-4aa1-ac8a-1cb60ed86c20" providerId="ADAL" clId="{F36EC7D7-806C-D249-9311-AD56BBBF4232}" dt="2023-06-18T20:05:13.729" v="2063"/>
          <ac:inkMkLst>
            <pc:docMk/>
            <pc:sldMk cId="570812135" sldId="359"/>
            <ac:inkMk id="5132" creationId="{E02678DE-14A3-0BF5-4CF8-BFE932BFA77F}"/>
          </ac:inkMkLst>
        </pc:inkChg>
        <pc:inkChg chg="add del">
          <ac:chgData name="شادن القحطاني ID 443200677" userId="2d5f3d4d-8466-4aa1-ac8a-1cb60ed86c20" providerId="ADAL" clId="{F36EC7D7-806C-D249-9311-AD56BBBF4232}" dt="2023-06-18T20:05:23.746" v="2082"/>
          <ac:inkMkLst>
            <pc:docMk/>
            <pc:sldMk cId="570812135" sldId="359"/>
            <ac:inkMk id="5133" creationId="{A375A1DB-0E37-17C9-6C4D-B531F3413B3B}"/>
          </ac:inkMkLst>
        </pc:inkChg>
        <pc:inkChg chg="add del">
          <ac:chgData name="شادن القحطاني ID 443200677" userId="2d5f3d4d-8466-4aa1-ac8a-1cb60ed86c20" providerId="ADAL" clId="{F36EC7D7-806C-D249-9311-AD56BBBF4232}" dt="2023-06-18T20:05:23.746" v="2082"/>
          <ac:inkMkLst>
            <pc:docMk/>
            <pc:sldMk cId="570812135" sldId="359"/>
            <ac:inkMk id="5134" creationId="{ACA381E2-F52C-2722-E150-ECAF4DE10F93}"/>
          </ac:inkMkLst>
        </pc:inkChg>
        <pc:inkChg chg="add del">
          <ac:chgData name="شادن القحطاني ID 443200677" userId="2d5f3d4d-8466-4aa1-ac8a-1cb60ed86c20" providerId="ADAL" clId="{F36EC7D7-806C-D249-9311-AD56BBBF4232}" dt="2023-06-18T20:05:23.746" v="2082"/>
          <ac:inkMkLst>
            <pc:docMk/>
            <pc:sldMk cId="570812135" sldId="359"/>
            <ac:inkMk id="5135" creationId="{793F0F23-1009-A26A-000A-74C6EC0B0926}"/>
          </ac:inkMkLst>
        </pc:inkChg>
        <pc:inkChg chg="add del">
          <ac:chgData name="شادن القحطاني ID 443200677" userId="2d5f3d4d-8466-4aa1-ac8a-1cb60ed86c20" providerId="ADAL" clId="{F36EC7D7-806C-D249-9311-AD56BBBF4232}" dt="2023-06-18T20:05:23.746" v="2082"/>
          <ac:inkMkLst>
            <pc:docMk/>
            <pc:sldMk cId="570812135" sldId="359"/>
            <ac:inkMk id="5136" creationId="{CF6D0F50-A17F-21CC-CD2D-8F5AEFF0F1DF}"/>
          </ac:inkMkLst>
        </pc:inkChg>
        <pc:inkChg chg="add del">
          <ac:chgData name="شادن القحطاني ID 443200677" userId="2d5f3d4d-8466-4aa1-ac8a-1cb60ed86c20" providerId="ADAL" clId="{F36EC7D7-806C-D249-9311-AD56BBBF4232}" dt="2023-06-18T20:05:23.746" v="2082"/>
          <ac:inkMkLst>
            <pc:docMk/>
            <pc:sldMk cId="570812135" sldId="359"/>
            <ac:inkMk id="5137" creationId="{D924C8D9-565E-D30C-80AA-10D203F91C20}"/>
          </ac:inkMkLst>
        </pc:inkChg>
        <pc:inkChg chg="add del">
          <ac:chgData name="شادن القحطاني ID 443200677" userId="2d5f3d4d-8466-4aa1-ac8a-1cb60ed86c20" providerId="ADAL" clId="{F36EC7D7-806C-D249-9311-AD56BBBF4232}" dt="2023-06-18T20:05:23.746" v="2082"/>
          <ac:inkMkLst>
            <pc:docMk/>
            <pc:sldMk cId="570812135" sldId="359"/>
            <ac:inkMk id="5138" creationId="{F1E8283E-0ECF-8114-D04B-928DF1347802}"/>
          </ac:inkMkLst>
        </pc:inkChg>
        <pc:inkChg chg="add del">
          <ac:chgData name="شادن القحطاني ID 443200677" userId="2d5f3d4d-8466-4aa1-ac8a-1cb60ed86c20" providerId="ADAL" clId="{F36EC7D7-806C-D249-9311-AD56BBBF4232}" dt="2023-06-18T20:05:23.746" v="2082"/>
          <ac:inkMkLst>
            <pc:docMk/>
            <pc:sldMk cId="570812135" sldId="359"/>
            <ac:inkMk id="5139" creationId="{5B9AFEB8-5D33-FA03-7633-E4B1C3DF7C8C}"/>
          </ac:inkMkLst>
        </pc:inkChg>
        <pc:inkChg chg="add del">
          <ac:chgData name="شادن القحطاني ID 443200677" userId="2d5f3d4d-8466-4aa1-ac8a-1cb60ed86c20" providerId="ADAL" clId="{F36EC7D7-806C-D249-9311-AD56BBBF4232}" dt="2023-06-18T20:05:23.746" v="2082"/>
          <ac:inkMkLst>
            <pc:docMk/>
            <pc:sldMk cId="570812135" sldId="359"/>
            <ac:inkMk id="5140" creationId="{1A5030CA-7AC2-5CAD-D8C7-DD3DAEF9F100}"/>
          </ac:inkMkLst>
        </pc:inkChg>
        <pc:inkChg chg="add del">
          <ac:chgData name="شادن القحطاني ID 443200677" userId="2d5f3d4d-8466-4aa1-ac8a-1cb60ed86c20" providerId="ADAL" clId="{F36EC7D7-806C-D249-9311-AD56BBBF4232}" dt="2023-06-18T20:05:23.746" v="2082"/>
          <ac:inkMkLst>
            <pc:docMk/>
            <pc:sldMk cId="570812135" sldId="359"/>
            <ac:inkMk id="5141" creationId="{16E4C8D9-7554-24D5-ADD9-D3B018EEB284}"/>
          </ac:inkMkLst>
        </pc:inkChg>
        <pc:inkChg chg="add del">
          <ac:chgData name="شادن القحطاني ID 443200677" userId="2d5f3d4d-8466-4aa1-ac8a-1cb60ed86c20" providerId="ADAL" clId="{F36EC7D7-806C-D249-9311-AD56BBBF4232}" dt="2023-06-18T20:05:23.746" v="2082"/>
          <ac:inkMkLst>
            <pc:docMk/>
            <pc:sldMk cId="570812135" sldId="359"/>
            <ac:inkMk id="5142" creationId="{09B7F637-A155-A03B-A5AD-FD0EC5746616}"/>
          </ac:inkMkLst>
        </pc:inkChg>
        <pc:inkChg chg="add del">
          <ac:chgData name="شادن القحطاني ID 443200677" userId="2d5f3d4d-8466-4aa1-ac8a-1cb60ed86c20" providerId="ADAL" clId="{F36EC7D7-806C-D249-9311-AD56BBBF4232}" dt="2023-06-18T20:05:23.746" v="2082"/>
          <ac:inkMkLst>
            <pc:docMk/>
            <pc:sldMk cId="570812135" sldId="359"/>
            <ac:inkMk id="5143" creationId="{4E125B91-5911-ABA9-9B6D-5421DC1A5EAD}"/>
          </ac:inkMkLst>
        </pc:inkChg>
        <pc:inkChg chg="add del">
          <ac:chgData name="شادن القحطاني ID 443200677" userId="2d5f3d4d-8466-4aa1-ac8a-1cb60ed86c20" providerId="ADAL" clId="{F36EC7D7-806C-D249-9311-AD56BBBF4232}" dt="2023-06-18T20:05:23.746" v="2082"/>
          <ac:inkMkLst>
            <pc:docMk/>
            <pc:sldMk cId="570812135" sldId="359"/>
            <ac:inkMk id="5144" creationId="{D32FA4CC-25DC-0CDD-5E46-C64DACFB4E11}"/>
          </ac:inkMkLst>
        </pc:inkChg>
        <pc:inkChg chg="add del">
          <ac:chgData name="شادن القحطاني ID 443200677" userId="2d5f3d4d-8466-4aa1-ac8a-1cb60ed86c20" providerId="ADAL" clId="{F36EC7D7-806C-D249-9311-AD56BBBF4232}" dt="2023-06-18T20:05:23.746" v="2082"/>
          <ac:inkMkLst>
            <pc:docMk/>
            <pc:sldMk cId="570812135" sldId="359"/>
            <ac:inkMk id="5145" creationId="{32853615-F25E-A560-DD21-CEB5FBECA2E7}"/>
          </ac:inkMkLst>
        </pc:inkChg>
        <pc:inkChg chg="add del">
          <ac:chgData name="شادن القحطاني ID 443200677" userId="2d5f3d4d-8466-4aa1-ac8a-1cb60ed86c20" providerId="ADAL" clId="{F36EC7D7-806C-D249-9311-AD56BBBF4232}" dt="2023-06-18T20:05:23.746" v="2082"/>
          <ac:inkMkLst>
            <pc:docMk/>
            <pc:sldMk cId="570812135" sldId="359"/>
            <ac:inkMk id="5146" creationId="{0DF3F058-55EC-AEA2-7804-7C12A8923783}"/>
          </ac:inkMkLst>
        </pc:inkChg>
        <pc:inkChg chg="add del">
          <ac:chgData name="شادن القحطاني ID 443200677" userId="2d5f3d4d-8466-4aa1-ac8a-1cb60ed86c20" providerId="ADAL" clId="{F36EC7D7-806C-D249-9311-AD56BBBF4232}" dt="2023-06-18T20:05:23.746" v="2082"/>
          <ac:inkMkLst>
            <pc:docMk/>
            <pc:sldMk cId="570812135" sldId="359"/>
            <ac:inkMk id="5147" creationId="{3001AB7B-FDB2-E248-DEC8-3EC39B32A9FE}"/>
          </ac:inkMkLst>
        </pc:inkChg>
        <pc:inkChg chg="add del">
          <ac:chgData name="شادن القحطاني ID 443200677" userId="2d5f3d4d-8466-4aa1-ac8a-1cb60ed86c20" providerId="ADAL" clId="{F36EC7D7-806C-D249-9311-AD56BBBF4232}" dt="2023-06-18T20:05:23.746" v="2082"/>
          <ac:inkMkLst>
            <pc:docMk/>
            <pc:sldMk cId="570812135" sldId="359"/>
            <ac:inkMk id="5148" creationId="{B1B82817-48CA-889C-5ADE-8EEF563C52D9}"/>
          </ac:inkMkLst>
        </pc:inkChg>
        <pc:inkChg chg="add del">
          <ac:chgData name="شادن القحطاني ID 443200677" userId="2d5f3d4d-8466-4aa1-ac8a-1cb60ed86c20" providerId="ADAL" clId="{F36EC7D7-806C-D249-9311-AD56BBBF4232}" dt="2023-06-18T20:05:23.746" v="2082"/>
          <ac:inkMkLst>
            <pc:docMk/>
            <pc:sldMk cId="570812135" sldId="359"/>
            <ac:inkMk id="5149" creationId="{773ADD8A-5795-3E8D-485B-D9A4432D394A}"/>
          </ac:inkMkLst>
        </pc:inkChg>
        <pc:inkChg chg="add del">
          <ac:chgData name="شادن القحطاني ID 443200677" userId="2d5f3d4d-8466-4aa1-ac8a-1cb60ed86c20" providerId="ADAL" clId="{F36EC7D7-806C-D249-9311-AD56BBBF4232}" dt="2023-06-18T20:05:23.746" v="2082"/>
          <ac:inkMkLst>
            <pc:docMk/>
            <pc:sldMk cId="570812135" sldId="359"/>
            <ac:inkMk id="5150" creationId="{9ED0F2A0-26B9-6B39-50D5-3FD6E2C148DC}"/>
          </ac:inkMkLst>
        </pc:inkChg>
        <pc:inkChg chg="add reco">
          <ac:chgData name="شادن القحطاني ID 443200677" userId="2d5f3d4d-8466-4aa1-ac8a-1cb60ed86c20" providerId="ADAL" clId="{F36EC7D7-806C-D249-9311-AD56BBBF4232}" dt="2023-06-18T20:05:23.746" v="2082"/>
          <ac:inkMkLst>
            <pc:docMk/>
            <pc:sldMk cId="570812135" sldId="359"/>
            <ac:inkMk id="5151" creationId="{BE8AD6C0-57E7-BAC7-5600-7225F3EBAEE5}"/>
          </ac:inkMkLst>
        </pc:inkChg>
        <pc:inkChg chg="add">
          <ac:chgData name="شادن القحطاني ID 443200677" userId="2d5f3d4d-8466-4aa1-ac8a-1cb60ed86c20" providerId="ADAL" clId="{F36EC7D7-806C-D249-9311-AD56BBBF4232}" dt="2023-06-18T20:05:28.908" v="2083"/>
          <ac:inkMkLst>
            <pc:docMk/>
            <pc:sldMk cId="570812135" sldId="359"/>
            <ac:inkMk id="5152" creationId="{22CBD2B1-8DFD-FFD7-E15E-9BCD2AA5940E}"/>
          </ac:inkMkLst>
        </pc:inkChg>
        <pc:inkChg chg="add">
          <ac:chgData name="شادن القحطاني ID 443200677" userId="2d5f3d4d-8466-4aa1-ac8a-1cb60ed86c20" providerId="ADAL" clId="{F36EC7D7-806C-D249-9311-AD56BBBF4232}" dt="2023-06-18T20:05:30.477" v="2084"/>
          <ac:inkMkLst>
            <pc:docMk/>
            <pc:sldMk cId="570812135" sldId="359"/>
            <ac:inkMk id="5153" creationId="{6B9D0E73-9968-A87E-A4FA-ECAFC0F7EF57}"/>
          </ac:inkMkLst>
        </pc:inkChg>
        <pc:inkChg chg="add">
          <ac:chgData name="شادن القحطاني ID 443200677" userId="2d5f3d4d-8466-4aa1-ac8a-1cb60ed86c20" providerId="ADAL" clId="{F36EC7D7-806C-D249-9311-AD56BBBF4232}" dt="2023-06-18T20:05:32.393" v="2085"/>
          <ac:inkMkLst>
            <pc:docMk/>
            <pc:sldMk cId="570812135" sldId="359"/>
            <ac:inkMk id="5154" creationId="{7A92C147-D766-253F-72CF-DAC464028477}"/>
          </ac:inkMkLst>
        </pc:inkChg>
        <pc:inkChg chg="add">
          <ac:chgData name="شادن القحطاني ID 443200677" userId="2d5f3d4d-8466-4aa1-ac8a-1cb60ed86c20" providerId="ADAL" clId="{F36EC7D7-806C-D249-9311-AD56BBBF4232}" dt="2023-06-18T20:05:35.227" v="2086"/>
          <ac:inkMkLst>
            <pc:docMk/>
            <pc:sldMk cId="570812135" sldId="359"/>
            <ac:inkMk id="5155" creationId="{44FFCF10-CB2D-7180-780D-DC3152DBBEE8}"/>
          </ac:inkMkLst>
        </pc:inkChg>
        <pc:inkChg chg="add del">
          <ac:chgData name="شادن القحطاني ID 443200677" userId="2d5f3d4d-8466-4aa1-ac8a-1cb60ed86c20" providerId="ADAL" clId="{F36EC7D7-806C-D249-9311-AD56BBBF4232}" dt="2023-06-18T20:06:01.792" v="2094"/>
          <ac:inkMkLst>
            <pc:docMk/>
            <pc:sldMk cId="570812135" sldId="359"/>
            <ac:inkMk id="5156" creationId="{0851645E-549E-2104-6B49-9E59DEEFE935}"/>
          </ac:inkMkLst>
        </pc:inkChg>
        <pc:inkChg chg="add del">
          <ac:chgData name="شادن القحطاني ID 443200677" userId="2d5f3d4d-8466-4aa1-ac8a-1cb60ed86c20" providerId="ADAL" clId="{F36EC7D7-806C-D249-9311-AD56BBBF4232}" dt="2023-06-18T20:06:01.792" v="2094"/>
          <ac:inkMkLst>
            <pc:docMk/>
            <pc:sldMk cId="570812135" sldId="359"/>
            <ac:inkMk id="5157" creationId="{F3A67FDC-3DD0-1C33-5070-92E67D49B166}"/>
          </ac:inkMkLst>
        </pc:inkChg>
        <pc:inkChg chg="add del">
          <ac:chgData name="شادن القحطاني ID 443200677" userId="2d5f3d4d-8466-4aa1-ac8a-1cb60ed86c20" providerId="ADAL" clId="{F36EC7D7-806C-D249-9311-AD56BBBF4232}" dt="2023-06-18T20:06:01.792" v="2094"/>
          <ac:inkMkLst>
            <pc:docMk/>
            <pc:sldMk cId="570812135" sldId="359"/>
            <ac:inkMk id="5158" creationId="{63200A07-9EFE-BCAF-F0F4-EE33E8A73DD8}"/>
          </ac:inkMkLst>
        </pc:inkChg>
        <pc:inkChg chg="add del">
          <ac:chgData name="شادن القحطاني ID 443200677" userId="2d5f3d4d-8466-4aa1-ac8a-1cb60ed86c20" providerId="ADAL" clId="{F36EC7D7-806C-D249-9311-AD56BBBF4232}" dt="2023-06-18T20:06:01.792" v="2094"/>
          <ac:inkMkLst>
            <pc:docMk/>
            <pc:sldMk cId="570812135" sldId="359"/>
            <ac:inkMk id="5159" creationId="{2D8A56F8-351B-184C-514E-587B5E298FAE}"/>
          </ac:inkMkLst>
        </pc:inkChg>
        <pc:inkChg chg="add del">
          <ac:chgData name="شادن القحطاني ID 443200677" userId="2d5f3d4d-8466-4aa1-ac8a-1cb60ed86c20" providerId="ADAL" clId="{F36EC7D7-806C-D249-9311-AD56BBBF4232}" dt="2023-06-18T20:06:01.792" v="2094"/>
          <ac:inkMkLst>
            <pc:docMk/>
            <pc:sldMk cId="570812135" sldId="359"/>
            <ac:inkMk id="5160" creationId="{C4043033-9D7B-6DF7-F12F-AB004E4FC6AE}"/>
          </ac:inkMkLst>
        </pc:inkChg>
        <pc:inkChg chg="add del">
          <ac:chgData name="شادن القحطاني ID 443200677" userId="2d5f3d4d-8466-4aa1-ac8a-1cb60ed86c20" providerId="ADAL" clId="{F36EC7D7-806C-D249-9311-AD56BBBF4232}" dt="2023-06-18T20:06:01.792" v="2094"/>
          <ac:inkMkLst>
            <pc:docMk/>
            <pc:sldMk cId="570812135" sldId="359"/>
            <ac:inkMk id="5161" creationId="{F58E7DEE-318F-9DBD-FE95-491282789816}"/>
          </ac:inkMkLst>
        </pc:inkChg>
        <pc:inkChg chg="add del">
          <ac:chgData name="شادن القحطاني ID 443200677" userId="2d5f3d4d-8466-4aa1-ac8a-1cb60ed86c20" providerId="ADAL" clId="{F36EC7D7-806C-D249-9311-AD56BBBF4232}" dt="2023-06-18T20:06:01.792" v="2094"/>
          <ac:inkMkLst>
            <pc:docMk/>
            <pc:sldMk cId="570812135" sldId="359"/>
            <ac:inkMk id="5162" creationId="{41D3094C-6F32-0C02-E104-1859FD80C5C0}"/>
          </ac:inkMkLst>
        </pc:inkChg>
        <pc:inkChg chg="add del reco">
          <ac:chgData name="شادن القحطاني ID 443200677" userId="2d5f3d4d-8466-4aa1-ac8a-1cb60ed86c20" providerId="ADAL" clId="{F36EC7D7-806C-D249-9311-AD56BBBF4232}" dt="2023-06-18T20:06:07.729" v="2095"/>
          <ac:inkMkLst>
            <pc:docMk/>
            <pc:sldMk cId="570812135" sldId="359"/>
            <ac:inkMk id="5163" creationId="{7AF78158-0215-A615-914E-BB68C0522AD4}"/>
          </ac:inkMkLst>
        </pc:inkChg>
        <pc:inkChg chg="add del">
          <ac:chgData name="شادن القحطاني ID 443200677" userId="2d5f3d4d-8466-4aa1-ac8a-1cb60ed86c20" providerId="ADAL" clId="{F36EC7D7-806C-D249-9311-AD56BBBF4232}" dt="2023-06-18T20:06:12.464" v="2099"/>
          <ac:inkMkLst>
            <pc:docMk/>
            <pc:sldMk cId="570812135" sldId="359"/>
            <ac:inkMk id="5164" creationId="{27A18F4A-9FAB-D964-D8AC-11702EFAC587}"/>
          </ac:inkMkLst>
        </pc:inkChg>
        <pc:inkChg chg="add del">
          <ac:chgData name="شادن القحطاني ID 443200677" userId="2d5f3d4d-8466-4aa1-ac8a-1cb60ed86c20" providerId="ADAL" clId="{F36EC7D7-806C-D249-9311-AD56BBBF4232}" dt="2023-06-18T20:06:12.464" v="2099"/>
          <ac:inkMkLst>
            <pc:docMk/>
            <pc:sldMk cId="570812135" sldId="359"/>
            <ac:inkMk id="5165" creationId="{413A5B22-450C-99AF-46C4-CC2906DEC784}"/>
          </ac:inkMkLst>
        </pc:inkChg>
        <pc:inkChg chg="add del">
          <ac:chgData name="شادن القحطاني ID 443200677" userId="2d5f3d4d-8466-4aa1-ac8a-1cb60ed86c20" providerId="ADAL" clId="{F36EC7D7-806C-D249-9311-AD56BBBF4232}" dt="2023-06-18T20:06:12.464" v="2099"/>
          <ac:inkMkLst>
            <pc:docMk/>
            <pc:sldMk cId="570812135" sldId="359"/>
            <ac:inkMk id="5166" creationId="{BB0E42A6-3A05-FA29-02EC-48F3CE5F611E}"/>
          </ac:inkMkLst>
        </pc:inkChg>
        <pc:inkChg chg="add reco">
          <ac:chgData name="شادن القحطاني ID 443200677" userId="2d5f3d4d-8466-4aa1-ac8a-1cb60ed86c20" providerId="ADAL" clId="{F36EC7D7-806C-D249-9311-AD56BBBF4232}" dt="2023-06-18T20:06:12.464" v="2099"/>
          <ac:inkMkLst>
            <pc:docMk/>
            <pc:sldMk cId="570812135" sldId="359"/>
            <ac:inkMk id="5167" creationId="{81D88241-766A-726F-7CFB-A299740747DC}"/>
          </ac:inkMkLst>
        </pc:inkChg>
        <pc:inkChg chg="add del">
          <ac:chgData name="شادن القحطاني ID 443200677" userId="2d5f3d4d-8466-4aa1-ac8a-1cb60ed86c20" providerId="ADAL" clId="{F36EC7D7-806C-D249-9311-AD56BBBF4232}" dt="2023-06-18T20:06:16.169" v="2101"/>
          <ac:inkMkLst>
            <pc:docMk/>
            <pc:sldMk cId="570812135" sldId="359"/>
            <ac:inkMk id="5168" creationId="{137408BF-2157-653D-1170-7919924A7127}"/>
          </ac:inkMkLst>
        </pc:inkChg>
        <pc:inkChg chg="add del">
          <ac:chgData name="شادن القحطاني ID 443200677" userId="2d5f3d4d-8466-4aa1-ac8a-1cb60ed86c20" providerId="ADAL" clId="{F36EC7D7-806C-D249-9311-AD56BBBF4232}" dt="2023-06-18T20:06:23.744" v="2116"/>
          <ac:inkMkLst>
            <pc:docMk/>
            <pc:sldMk cId="570812135" sldId="359"/>
            <ac:inkMk id="5169" creationId="{A37D83EC-B10D-5EC8-5560-C18FE6E00E25}"/>
          </ac:inkMkLst>
        </pc:inkChg>
        <pc:inkChg chg="add del">
          <ac:chgData name="شادن القحطاني ID 443200677" userId="2d5f3d4d-8466-4aa1-ac8a-1cb60ed86c20" providerId="ADAL" clId="{F36EC7D7-806C-D249-9311-AD56BBBF4232}" dt="2023-06-18T20:06:23.744" v="2116"/>
          <ac:inkMkLst>
            <pc:docMk/>
            <pc:sldMk cId="570812135" sldId="359"/>
            <ac:inkMk id="5170" creationId="{866AE34D-6A2B-378E-ECE7-B1B34F15E98C}"/>
          </ac:inkMkLst>
        </pc:inkChg>
        <pc:inkChg chg="add del">
          <ac:chgData name="شادن القحطاني ID 443200677" userId="2d5f3d4d-8466-4aa1-ac8a-1cb60ed86c20" providerId="ADAL" clId="{F36EC7D7-806C-D249-9311-AD56BBBF4232}" dt="2023-06-18T20:06:23.744" v="2116"/>
          <ac:inkMkLst>
            <pc:docMk/>
            <pc:sldMk cId="570812135" sldId="359"/>
            <ac:inkMk id="5171" creationId="{692F65D5-37DC-B3D3-DCB4-2D3792E156C6}"/>
          </ac:inkMkLst>
        </pc:inkChg>
        <pc:inkChg chg="add del">
          <ac:chgData name="شادن القحطاني ID 443200677" userId="2d5f3d4d-8466-4aa1-ac8a-1cb60ed86c20" providerId="ADAL" clId="{F36EC7D7-806C-D249-9311-AD56BBBF4232}" dt="2023-06-18T20:06:23.744" v="2116"/>
          <ac:inkMkLst>
            <pc:docMk/>
            <pc:sldMk cId="570812135" sldId="359"/>
            <ac:inkMk id="5172" creationId="{10421329-D9CE-3E89-F03B-82DC136DCE06}"/>
          </ac:inkMkLst>
        </pc:inkChg>
        <pc:inkChg chg="add del">
          <ac:chgData name="شادن القحطاني ID 443200677" userId="2d5f3d4d-8466-4aa1-ac8a-1cb60ed86c20" providerId="ADAL" clId="{F36EC7D7-806C-D249-9311-AD56BBBF4232}" dt="2023-06-18T20:06:23.744" v="2116"/>
          <ac:inkMkLst>
            <pc:docMk/>
            <pc:sldMk cId="570812135" sldId="359"/>
            <ac:inkMk id="5173" creationId="{DEBA6982-4E0C-EAAD-8F8B-89B04D2FFFE1}"/>
          </ac:inkMkLst>
        </pc:inkChg>
        <pc:inkChg chg="add del">
          <ac:chgData name="شادن القحطاني ID 443200677" userId="2d5f3d4d-8466-4aa1-ac8a-1cb60ed86c20" providerId="ADAL" clId="{F36EC7D7-806C-D249-9311-AD56BBBF4232}" dt="2023-06-18T20:06:23.744" v="2116"/>
          <ac:inkMkLst>
            <pc:docMk/>
            <pc:sldMk cId="570812135" sldId="359"/>
            <ac:inkMk id="5174" creationId="{4002EB93-3634-ECB5-58E0-75952658EC5F}"/>
          </ac:inkMkLst>
        </pc:inkChg>
        <pc:inkChg chg="add del">
          <ac:chgData name="شادن القحطاني ID 443200677" userId="2d5f3d4d-8466-4aa1-ac8a-1cb60ed86c20" providerId="ADAL" clId="{F36EC7D7-806C-D249-9311-AD56BBBF4232}" dt="2023-06-18T20:06:23.744" v="2116"/>
          <ac:inkMkLst>
            <pc:docMk/>
            <pc:sldMk cId="570812135" sldId="359"/>
            <ac:inkMk id="5175" creationId="{FADB8FCD-34C2-0372-2112-1DD83461DEC4}"/>
          </ac:inkMkLst>
        </pc:inkChg>
        <pc:inkChg chg="add del">
          <ac:chgData name="شادن القحطاني ID 443200677" userId="2d5f3d4d-8466-4aa1-ac8a-1cb60ed86c20" providerId="ADAL" clId="{F36EC7D7-806C-D249-9311-AD56BBBF4232}" dt="2023-06-18T20:06:23.744" v="2116"/>
          <ac:inkMkLst>
            <pc:docMk/>
            <pc:sldMk cId="570812135" sldId="359"/>
            <ac:inkMk id="5176" creationId="{891B1D3F-020A-A808-7470-0A85B6C9E31F}"/>
          </ac:inkMkLst>
        </pc:inkChg>
        <pc:inkChg chg="add del">
          <ac:chgData name="شادن القحطاني ID 443200677" userId="2d5f3d4d-8466-4aa1-ac8a-1cb60ed86c20" providerId="ADAL" clId="{F36EC7D7-806C-D249-9311-AD56BBBF4232}" dt="2023-06-18T20:06:23.744" v="2116"/>
          <ac:inkMkLst>
            <pc:docMk/>
            <pc:sldMk cId="570812135" sldId="359"/>
            <ac:inkMk id="5177" creationId="{E8B36CBF-5C76-A306-8506-E89DBD35ACA6}"/>
          </ac:inkMkLst>
        </pc:inkChg>
        <pc:inkChg chg="add del">
          <ac:chgData name="شادن القحطاني ID 443200677" userId="2d5f3d4d-8466-4aa1-ac8a-1cb60ed86c20" providerId="ADAL" clId="{F36EC7D7-806C-D249-9311-AD56BBBF4232}" dt="2023-06-18T20:06:23.744" v="2116"/>
          <ac:inkMkLst>
            <pc:docMk/>
            <pc:sldMk cId="570812135" sldId="359"/>
            <ac:inkMk id="5178" creationId="{750FD6CF-952C-2A07-A7D5-30BD3AB29EA2}"/>
          </ac:inkMkLst>
        </pc:inkChg>
        <pc:inkChg chg="add del">
          <ac:chgData name="شادن القحطاني ID 443200677" userId="2d5f3d4d-8466-4aa1-ac8a-1cb60ed86c20" providerId="ADAL" clId="{F36EC7D7-806C-D249-9311-AD56BBBF4232}" dt="2023-06-18T20:06:23.744" v="2116"/>
          <ac:inkMkLst>
            <pc:docMk/>
            <pc:sldMk cId="570812135" sldId="359"/>
            <ac:inkMk id="5179" creationId="{5469F45B-8177-8EB6-2350-BF8390229EE0}"/>
          </ac:inkMkLst>
        </pc:inkChg>
        <pc:inkChg chg="add del">
          <ac:chgData name="شادن القحطاني ID 443200677" userId="2d5f3d4d-8466-4aa1-ac8a-1cb60ed86c20" providerId="ADAL" clId="{F36EC7D7-806C-D249-9311-AD56BBBF4232}" dt="2023-06-18T20:06:23.744" v="2116"/>
          <ac:inkMkLst>
            <pc:docMk/>
            <pc:sldMk cId="570812135" sldId="359"/>
            <ac:inkMk id="5180" creationId="{38CCD248-3956-366E-A77E-FC480066E36C}"/>
          </ac:inkMkLst>
        </pc:inkChg>
        <pc:inkChg chg="add del">
          <ac:chgData name="شادن القحطاني ID 443200677" userId="2d5f3d4d-8466-4aa1-ac8a-1cb60ed86c20" providerId="ADAL" clId="{F36EC7D7-806C-D249-9311-AD56BBBF4232}" dt="2023-06-18T20:06:23.744" v="2116"/>
          <ac:inkMkLst>
            <pc:docMk/>
            <pc:sldMk cId="570812135" sldId="359"/>
            <ac:inkMk id="5181" creationId="{EDAA0DEA-0F72-5B99-1DDF-EBDF36783616}"/>
          </ac:inkMkLst>
        </pc:inkChg>
        <pc:inkChg chg="add del">
          <ac:chgData name="شادن القحطاني ID 443200677" userId="2d5f3d4d-8466-4aa1-ac8a-1cb60ed86c20" providerId="ADAL" clId="{F36EC7D7-806C-D249-9311-AD56BBBF4232}" dt="2023-06-18T20:06:23.744" v="2116"/>
          <ac:inkMkLst>
            <pc:docMk/>
            <pc:sldMk cId="570812135" sldId="359"/>
            <ac:inkMk id="5182" creationId="{4D8EFADC-7311-250D-B03D-AF7CE9400E94}"/>
          </ac:inkMkLst>
        </pc:inkChg>
        <pc:inkChg chg="add reco">
          <ac:chgData name="شادن القحطاني ID 443200677" userId="2d5f3d4d-8466-4aa1-ac8a-1cb60ed86c20" providerId="ADAL" clId="{F36EC7D7-806C-D249-9311-AD56BBBF4232}" dt="2023-06-18T20:06:23.744" v="2116"/>
          <ac:inkMkLst>
            <pc:docMk/>
            <pc:sldMk cId="570812135" sldId="359"/>
            <ac:inkMk id="5183" creationId="{68137DEF-7407-4757-9DC6-F50DF847BFFA}"/>
          </ac:inkMkLst>
        </pc:inkChg>
        <pc:inkChg chg="add reco">
          <ac:chgData name="شادن القحطاني ID 443200677" userId="2d5f3d4d-8466-4aa1-ac8a-1cb60ed86c20" providerId="ADAL" clId="{F36EC7D7-806C-D249-9311-AD56BBBF4232}" dt="2023-06-18T20:06:23.744" v="2116"/>
          <ac:inkMkLst>
            <pc:docMk/>
            <pc:sldMk cId="570812135" sldId="359"/>
            <ac:inkMk id="67584" creationId="{3811BCF3-583A-5EF9-303E-19965FD9D4B2}"/>
          </ac:inkMkLst>
        </pc:inkChg>
        <pc:inkChg chg="add del">
          <ac:chgData name="شادن القحطاني ID 443200677" userId="2d5f3d4d-8466-4aa1-ac8a-1cb60ed86c20" providerId="ADAL" clId="{F36EC7D7-806C-D249-9311-AD56BBBF4232}" dt="2023-06-18T20:06:31.068" v="2118"/>
          <ac:inkMkLst>
            <pc:docMk/>
            <pc:sldMk cId="570812135" sldId="359"/>
            <ac:inkMk id="67585" creationId="{9DEF0760-A996-2536-A426-A61C9B019A9E}"/>
          </ac:inkMkLst>
        </pc:inkChg>
        <pc:inkChg chg="add del">
          <ac:chgData name="شادن القحطاني ID 443200677" userId="2d5f3d4d-8466-4aa1-ac8a-1cb60ed86c20" providerId="ADAL" clId="{F36EC7D7-806C-D249-9311-AD56BBBF4232}" dt="2023-06-18T20:06:42.749" v="2120"/>
          <ac:inkMkLst>
            <pc:docMk/>
            <pc:sldMk cId="570812135" sldId="359"/>
            <ac:inkMk id="67586" creationId="{A4297100-2DC6-A277-F05B-ACA1F8EE92D2}"/>
          </ac:inkMkLst>
        </pc:inkChg>
        <pc:inkChg chg="add del">
          <ac:chgData name="شادن القحطاني ID 443200677" userId="2d5f3d4d-8466-4aa1-ac8a-1cb60ed86c20" providerId="ADAL" clId="{F36EC7D7-806C-D249-9311-AD56BBBF4232}" dt="2023-06-18T20:06:53.470" v="2126"/>
          <ac:inkMkLst>
            <pc:docMk/>
            <pc:sldMk cId="570812135" sldId="359"/>
            <ac:inkMk id="67587" creationId="{EFB15F98-B255-6AA5-9DA4-8C0F9A6503AF}"/>
          </ac:inkMkLst>
        </pc:inkChg>
        <pc:inkChg chg="add del">
          <ac:chgData name="شادن القحطاني ID 443200677" userId="2d5f3d4d-8466-4aa1-ac8a-1cb60ed86c20" providerId="ADAL" clId="{F36EC7D7-806C-D249-9311-AD56BBBF4232}" dt="2023-06-18T20:06:53.470" v="2126"/>
          <ac:inkMkLst>
            <pc:docMk/>
            <pc:sldMk cId="570812135" sldId="359"/>
            <ac:inkMk id="67588" creationId="{3B315AB3-B9DB-883F-9FE8-88925031275C}"/>
          </ac:inkMkLst>
        </pc:inkChg>
        <pc:inkChg chg="add del">
          <ac:chgData name="شادن القحطاني ID 443200677" userId="2d5f3d4d-8466-4aa1-ac8a-1cb60ed86c20" providerId="ADAL" clId="{F36EC7D7-806C-D249-9311-AD56BBBF4232}" dt="2023-06-18T20:06:53.470" v="2126"/>
          <ac:inkMkLst>
            <pc:docMk/>
            <pc:sldMk cId="570812135" sldId="359"/>
            <ac:inkMk id="67589" creationId="{6F9E5543-D1FC-52E7-4297-9300B33EC30C}"/>
          </ac:inkMkLst>
        </pc:inkChg>
        <pc:inkChg chg="add del">
          <ac:chgData name="شادن القحطاني ID 443200677" userId="2d5f3d4d-8466-4aa1-ac8a-1cb60ed86c20" providerId="ADAL" clId="{F36EC7D7-806C-D249-9311-AD56BBBF4232}" dt="2023-06-18T20:06:53.470" v="2126"/>
          <ac:inkMkLst>
            <pc:docMk/>
            <pc:sldMk cId="570812135" sldId="359"/>
            <ac:inkMk id="67590" creationId="{6DB4494A-077E-D346-B7A7-3E9B5AB65155}"/>
          </ac:inkMkLst>
        </pc:inkChg>
        <pc:inkChg chg="add del reco">
          <ac:chgData name="شادن القحطاني ID 443200677" userId="2d5f3d4d-8466-4aa1-ac8a-1cb60ed86c20" providerId="ADAL" clId="{F36EC7D7-806C-D249-9311-AD56BBBF4232}" dt="2023-06-18T20:06:53.470" v="2126"/>
          <ac:inkMkLst>
            <pc:docMk/>
            <pc:sldMk cId="570812135" sldId="359"/>
            <ac:inkMk id="67591" creationId="{BBECDBAB-49CB-4170-9A1F-70A85F49F7EF}"/>
          </ac:inkMkLst>
        </pc:inkChg>
        <pc:inkChg chg="add del">
          <ac:chgData name="شادن القحطاني ID 443200677" userId="2d5f3d4d-8466-4aa1-ac8a-1cb60ed86c20" providerId="ADAL" clId="{F36EC7D7-806C-D249-9311-AD56BBBF4232}" dt="2023-06-18T20:06:57.311" v="2132"/>
          <ac:inkMkLst>
            <pc:docMk/>
            <pc:sldMk cId="570812135" sldId="359"/>
            <ac:inkMk id="67592" creationId="{9BD7944E-C4D2-B944-0B07-4A4AFCA68DC5}"/>
          </ac:inkMkLst>
        </pc:inkChg>
        <pc:inkChg chg="add del">
          <ac:chgData name="شادن القحطاني ID 443200677" userId="2d5f3d4d-8466-4aa1-ac8a-1cb60ed86c20" providerId="ADAL" clId="{F36EC7D7-806C-D249-9311-AD56BBBF4232}" dt="2023-06-18T20:06:57.311" v="2132"/>
          <ac:inkMkLst>
            <pc:docMk/>
            <pc:sldMk cId="570812135" sldId="359"/>
            <ac:inkMk id="67594" creationId="{C470B07F-0D81-043C-D59B-1A166C9A42A0}"/>
          </ac:inkMkLst>
        </pc:inkChg>
        <pc:inkChg chg="add del">
          <ac:chgData name="شادن القحطاني ID 443200677" userId="2d5f3d4d-8466-4aa1-ac8a-1cb60ed86c20" providerId="ADAL" clId="{F36EC7D7-806C-D249-9311-AD56BBBF4232}" dt="2023-06-18T20:06:57.311" v="2132"/>
          <ac:inkMkLst>
            <pc:docMk/>
            <pc:sldMk cId="570812135" sldId="359"/>
            <ac:inkMk id="67595" creationId="{851CCB4E-4A74-C452-2287-0EE6A75CBB8B}"/>
          </ac:inkMkLst>
        </pc:inkChg>
        <pc:inkChg chg="add del">
          <ac:chgData name="شادن القحطاني ID 443200677" userId="2d5f3d4d-8466-4aa1-ac8a-1cb60ed86c20" providerId="ADAL" clId="{F36EC7D7-806C-D249-9311-AD56BBBF4232}" dt="2023-06-18T20:06:57.311" v="2132"/>
          <ac:inkMkLst>
            <pc:docMk/>
            <pc:sldMk cId="570812135" sldId="359"/>
            <ac:inkMk id="67596" creationId="{0F40D32B-5DD1-8378-0BA3-D92A4E30682F}"/>
          </ac:inkMkLst>
        </pc:inkChg>
        <pc:inkChg chg="add del">
          <ac:chgData name="شادن القحطاني ID 443200677" userId="2d5f3d4d-8466-4aa1-ac8a-1cb60ed86c20" providerId="ADAL" clId="{F36EC7D7-806C-D249-9311-AD56BBBF4232}" dt="2023-06-18T20:06:57.311" v="2132"/>
          <ac:inkMkLst>
            <pc:docMk/>
            <pc:sldMk cId="570812135" sldId="359"/>
            <ac:inkMk id="67597" creationId="{89DCB4C7-594D-24B9-A120-9DCE73322A89}"/>
          </ac:inkMkLst>
        </pc:inkChg>
        <pc:inkChg chg="add reco">
          <ac:chgData name="شادن القحطاني ID 443200677" userId="2d5f3d4d-8466-4aa1-ac8a-1cb60ed86c20" providerId="ADAL" clId="{F36EC7D7-806C-D249-9311-AD56BBBF4232}" dt="2023-06-18T20:06:57.311" v="2132"/>
          <ac:inkMkLst>
            <pc:docMk/>
            <pc:sldMk cId="570812135" sldId="359"/>
            <ac:inkMk id="67598" creationId="{E5A5AD3F-C83D-E4AC-86C2-364B2AC0A92E}"/>
          </ac:inkMkLst>
        </pc:inkChg>
        <pc:inkChg chg="add del">
          <ac:chgData name="شادن القحطاني ID 443200677" userId="2d5f3d4d-8466-4aa1-ac8a-1cb60ed86c20" providerId="ADAL" clId="{F36EC7D7-806C-D249-9311-AD56BBBF4232}" dt="2023-06-18T20:07:11.234" v="2135"/>
          <ac:inkMkLst>
            <pc:docMk/>
            <pc:sldMk cId="570812135" sldId="359"/>
            <ac:inkMk id="67599" creationId="{202A26C6-98A8-679D-7682-3346D60861D5}"/>
          </ac:inkMkLst>
        </pc:inkChg>
        <pc:inkChg chg="add del">
          <ac:chgData name="شادن القحطاني ID 443200677" userId="2d5f3d4d-8466-4aa1-ac8a-1cb60ed86c20" providerId="ADAL" clId="{F36EC7D7-806C-D249-9311-AD56BBBF4232}" dt="2023-06-18T20:07:11.234" v="2135"/>
          <ac:inkMkLst>
            <pc:docMk/>
            <pc:sldMk cId="570812135" sldId="359"/>
            <ac:inkMk id="67600" creationId="{B5915EA6-EE86-6CC8-A77B-39D5A5C26A3C}"/>
          </ac:inkMkLst>
        </pc:inkChg>
        <pc:inkChg chg="add reco">
          <ac:chgData name="شادن القحطاني ID 443200677" userId="2d5f3d4d-8466-4aa1-ac8a-1cb60ed86c20" providerId="ADAL" clId="{F36EC7D7-806C-D249-9311-AD56BBBF4232}" dt="2023-06-18T20:07:11.234" v="2135"/>
          <ac:inkMkLst>
            <pc:docMk/>
            <pc:sldMk cId="570812135" sldId="359"/>
            <ac:inkMk id="67601" creationId="{8850DBB9-C629-0289-0BAF-911B85F72994}"/>
          </ac:inkMkLst>
        </pc:inkChg>
        <pc:inkChg chg="add del">
          <ac:chgData name="شادن القحطاني ID 443200677" userId="2d5f3d4d-8466-4aa1-ac8a-1cb60ed86c20" providerId="ADAL" clId="{F36EC7D7-806C-D249-9311-AD56BBBF4232}" dt="2023-06-18T20:07:13.988" v="2141"/>
          <ac:inkMkLst>
            <pc:docMk/>
            <pc:sldMk cId="570812135" sldId="359"/>
            <ac:inkMk id="67602" creationId="{17DBD44C-E212-F166-CD2C-E2BADCD289C8}"/>
          </ac:inkMkLst>
        </pc:inkChg>
        <pc:inkChg chg="add del">
          <ac:chgData name="شادن القحطاني ID 443200677" userId="2d5f3d4d-8466-4aa1-ac8a-1cb60ed86c20" providerId="ADAL" clId="{F36EC7D7-806C-D249-9311-AD56BBBF4232}" dt="2023-06-18T20:07:13.988" v="2141"/>
          <ac:inkMkLst>
            <pc:docMk/>
            <pc:sldMk cId="570812135" sldId="359"/>
            <ac:inkMk id="67603" creationId="{6AD7BC77-CFED-E5FD-7D45-A6CD9DC99A91}"/>
          </ac:inkMkLst>
        </pc:inkChg>
        <pc:inkChg chg="add del">
          <ac:chgData name="شادن القحطاني ID 443200677" userId="2d5f3d4d-8466-4aa1-ac8a-1cb60ed86c20" providerId="ADAL" clId="{F36EC7D7-806C-D249-9311-AD56BBBF4232}" dt="2023-06-18T20:07:13.988" v="2141"/>
          <ac:inkMkLst>
            <pc:docMk/>
            <pc:sldMk cId="570812135" sldId="359"/>
            <ac:inkMk id="67604" creationId="{3BB89276-4BC4-6DF4-A4C7-C7C602811758}"/>
          </ac:inkMkLst>
        </pc:inkChg>
        <pc:inkChg chg="add del">
          <ac:chgData name="شادن القحطاني ID 443200677" userId="2d5f3d4d-8466-4aa1-ac8a-1cb60ed86c20" providerId="ADAL" clId="{F36EC7D7-806C-D249-9311-AD56BBBF4232}" dt="2023-06-18T20:07:13.988" v="2141"/>
          <ac:inkMkLst>
            <pc:docMk/>
            <pc:sldMk cId="570812135" sldId="359"/>
            <ac:inkMk id="67605" creationId="{A89D1C7B-AAA8-C68B-56AC-DE784840076E}"/>
          </ac:inkMkLst>
        </pc:inkChg>
        <pc:inkChg chg="add del">
          <ac:chgData name="شادن القحطاني ID 443200677" userId="2d5f3d4d-8466-4aa1-ac8a-1cb60ed86c20" providerId="ADAL" clId="{F36EC7D7-806C-D249-9311-AD56BBBF4232}" dt="2023-06-18T20:07:13.988" v="2141"/>
          <ac:inkMkLst>
            <pc:docMk/>
            <pc:sldMk cId="570812135" sldId="359"/>
            <ac:inkMk id="67606" creationId="{AD0E04C4-1CA9-1885-3879-7176A3ABCAD4}"/>
          </ac:inkMkLst>
        </pc:inkChg>
        <pc:inkChg chg="add reco">
          <ac:chgData name="شادن القحطاني ID 443200677" userId="2d5f3d4d-8466-4aa1-ac8a-1cb60ed86c20" providerId="ADAL" clId="{F36EC7D7-806C-D249-9311-AD56BBBF4232}" dt="2023-06-18T20:07:13.988" v="2141"/>
          <ac:inkMkLst>
            <pc:docMk/>
            <pc:sldMk cId="570812135" sldId="359"/>
            <ac:inkMk id="67607" creationId="{1A72C071-0A19-FAB8-229B-780EF1CB4675}"/>
          </ac:inkMkLst>
        </pc:inkChg>
        <pc:inkChg chg="add del">
          <ac:chgData name="شادن القحطاني ID 443200677" userId="2d5f3d4d-8466-4aa1-ac8a-1cb60ed86c20" providerId="ADAL" clId="{F36EC7D7-806C-D249-9311-AD56BBBF4232}" dt="2023-06-18T20:07:48.470" v="2144"/>
          <ac:inkMkLst>
            <pc:docMk/>
            <pc:sldMk cId="570812135" sldId="359"/>
            <ac:inkMk id="67608" creationId="{F1514E20-175C-877F-FBFD-22CB0560014E}"/>
          </ac:inkMkLst>
        </pc:inkChg>
        <pc:inkChg chg="add del">
          <ac:chgData name="شادن القحطاني ID 443200677" userId="2d5f3d4d-8466-4aa1-ac8a-1cb60ed86c20" providerId="ADAL" clId="{F36EC7D7-806C-D249-9311-AD56BBBF4232}" dt="2023-06-18T20:07:48.470" v="2144"/>
          <ac:inkMkLst>
            <pc:docMk/>
            <pc:sldMk cId="570812135" sldId="359"/>
            <ac:inkMk id="67609" creationId="{A6C2CA9E-1672-96E2-8DD4-6A7B2659A40A}"/>
          </ac:inkMkLst>
        </pc:inkChg>
        <pc:inkChg chg="add reco">
          <ac:chgData name="شادن القحطاني ID 443200677" userId="2d5f3d4d-8466-4aa1-ac8a-1cb60ed86c20" providerId="ADAL" clId="{F36EC7D7-806C-D249-9311-AD56BBBF4232}" dt="2023-06-18T20:07:48.470" v="2144"/>
          <ac:inkMkLst>
            <pc:docMk/>
            <pc:sldMk cId="570812135" sldId="359"/>
            <ac:inkMk id="67610" creationId="{40322522-921D-9CBD-F6BE-3707AD079286}"/>
          </ac:inkMkLst>
        </pc:inkChg>
        <pc:inkChg chg="add">
          <ac:chgData name="شادن القحطاني ID 443200677" userId="2d5f3d4d-8466-4aa1-ac8a-1cb60ed86c20" providerId="ADAL" clId="{F36EC7D7-806C-D249-9311-AD56BBBF4232}" dt="2023-06-18T20:08:06.629" v="2145"/>
          <ac:inkMkLst>
            <pc:docMk/>
            <pc:sldMk cId="570812135" sldId="359"/>
            <ac:inkMk id="67611" creationId="{A975E556-DB4E-71BB-9716-1A8B03D56094}"/>
          </ac:inkMkLst>
        </pc:inkChg>
        <pc:inkChg chg="add del">
          <ac:chgData name="شادن القحطاني ID 443200677" userId="2d5f3d4d-8466-4aa1-ac8a-1cb60ed86c20" providerId="ADAL" clId="{F36EC7D7-806C-D249-9311-AD56BBBF4232}" dt="2023-06-18T20:08:07.957" v="2147"/>
          <ac:inkMkLst>
            <pc:docMk/>
            <pc:sldMk cId="570812135" sldId="359"/>
            <ac:inkMk id="67612" creationId="{4F91BB1B-1F35-4DE5-B46D-96F14DFC52D8}"/>
          </ac:inkMkLst>
        </pc:inkChg>
        <pc:inkChg chg="add">
          <ac:chgData name="شادن القحطاني ID 443200677" userId="2d5f3d4d-8466-4aa1-ac8a-1cb60ed86c20" providerId="ADAL" clId="{F36EC7D7-806C-D249-9311-AD56BBBF4232}" dt="2023-06-18T20:08:09.649" v="2148"/>
          <ac:inkMkLst>
            <pc:docMk/>
            <pc:sldMk cId="570812135" sldId="359"/>
            <ac:inkMk id="67613" creationId="{37B4772A-F59D-8E79-FE11-6D6B90465F6C}"/>
          </ac:inkMkLst>
        </pc:inkChg>
        <pc:inkChg chg="add">
          <ac:chgData name="شادن القحطاني ID 443200677" userId="2d5f3d4d-8466-4aa1-ac8a-1cb60ed86c20" providerId="ADAL" clId="{F36EC7D7-806C-D249-9311-AD56BBBF4232}" dt="2023-06-18T20:08:09.825" v="2149"/>
          <ac:inkMkLst>
            <pc:docMk/>
            <pc:sldMk cId="570812135" sldId="359"/>
            <ac:inkMk id="67614" creationId="{0F9634CF-8A85-92B4-F79A-E7B5F136D420}"/>
          </ac:inkMkLst>
        </pc:inkChg>
        <pc:inkChg chg="add">
          <ac:chgData name="شادن القحطاني ID 443200677" userId="2d5f3d4d-8466-4aa1-ac8a-1cb60ed86c20" providerId="ADAL" clId="{F36EC7D7-806C-D249-9311-AD56BBBF4232}" dt="2023-06-18T20:08:10.113" v="2150"/>
          <ac:inkMkLst>
            <pc:docMk/>
            <pc:sldMk cId="570812135" sldId="359"/>
            <ac:inkMk id="67615" creationId="{E79B712A-3687-2189-2DA5-793E565EFFEC}"/>
          </ac:inkMkLst>
        </pc:inkChg>
        <pc:inkChg chg="add">
          <ac:chgData name="شادن القحطاني ID 443200677" userId="2d5f3d4d-8466-4aa1-ac8a-1cb60ed86c20" providerId="ADAL" clId="{F36EC7D7-806C-D249-9311-AD56BBBF4232}" dt="2023-06-18T20:08:10.547" v="2151"/>
          <ac:inkMkLst>
            <pc:docMk/>
            <pc:sldMk cId="570812135" sldId="359"/>
            <ac:inkMk id="67616" creationId="{C30F98E4-5762-B795-5E76-C1EF42EE7C86}"/>
          </ac:inkMkLst>
        </pc:inkChg>
        <pc:inkChg chg="add">
          <ac:chgData name="شادن القحطاني ID 443200677" userId="2d5f3d4d-8466-4aa1-ac8a-1cb60ed86c20" providerId="ADAL" clId="{F36EC7D7-806C-D249-9311-AD56BBBF4232}" dt="2023-06-18T20:08:10.674" v="2152"/>
          <ac:inkMkLst>
            <pc:docMk/>
            <pc:sldMk cId="570812135" sldId="359"/>
            <ac:inkMk id="67617" creationId="{C4C7A1AC-93BA-CE7C-5EC3-346CDC6FA5E7}"/>
          </ac:inkMkLst>
        </pc:inkChg>
        <pc:inkChg chg="add">
          <ac:chgData name="شادن القحطاني ID 443200677" userId="2d5f3d4d-8466-4aa1-ac8a-1cb60ed86c20" providerId="ADAL" clId="{F36EC7D7-806C-D249-9311-AD56BBBF4232}" dt="2023-06-18T20:08:44.175" v="2153"/>
          <ac:inkMkLst>
            <pc:docMk/>
            <pc:sldMk cId="570812135" sldId="359"/>
            <ac:inkMk id="67620" creationId="{B3CE202E-FE63-F9DC-FF45-E81BFC5719B5}"/>
          </ac:inkMkLst>
        </pc:inkChg>
        <pc:inkChg chg="add del">
          <ac:chgData name="شادن القحطاني ID 443200677" userId="2d5f3d4d-8466-4aa1-ac8a-1cb60ed86c20" providerId="ADAL" clId="{F36EC7D7-806C-D249-9311-AD56BBBF4232}" dt="2023-06-18T20:08:49.865" v="2168"/>
          <ac:inkMkLst>
            <pc:docMk/>
            <pc:sldMk cId="570812135" sldId="359"/>
            <ac:inkMk id="67621" creationId="{AD22C044-6FDD-DD81-D1A8-3012DAC19342}"/>
          </ac:inkMkLst>
        </pc:inkChg>
        <pc:inkChg chg="add del">
          <ac:chgData name="شادن القحطاني ID 443200677" userId="2d5f3d4d-8466-4aa1-ac8a-1cb60ed86c20" providerId="ADAL" clId="{F36EC7D7-806C-D249-9311-AD56BBBF4232}" dt="2023-06-18T20:08:49.865" v="2168"/>
          <ac:inkMkLst>
            <pc:docMk/>
            <pc:sldMk cId="570812135" sldId="359"/>
            <ac:inkMk id="67622" creationId="{3934D7D5-0047-0075-810B-E2B3C69B7D72}"/>
          </ac:inkMkLst>
        </pc:inkChg>
        <pc:inkChg chg="add del">
          <ac:chgData name="شادن القحطاني ID 443200677" userId="2d5f3d4d-8466-4aa1-ac8a-1cb60ed86c20" providerId="ADAL" clId="{F36EC7D7-806C-D249-9311-AD56BBBF4232}" dt="2023-06-18T20:08:49.865" v="2168"/>
          <ac:inkMkLst>
            <pc:docMk/>
            <pc:sldMk cId="570812135" sldId="359"/>
            <ac:inkMk id="67623" creationId="{BC7F8005-8055-A075-B7EE-12A7AF3F2A92}"/>
          </ac:inkMkLst>
        </pc:inkChg>
        <pc:inkChg chg="add del">
          <ac:chgData name="شادن القحطاني ID 443200677" userId="2d5f3d4d-8466-4aa1-ac8a-1cb60ed86c20" providerId="ADAL" clId="{F36EC7D7-806C-D249-9311-AD56BBBF4232}" dt="2023-06-18T20:08:49.865" v="2168"/>
          <ac:inkMkLst>
            <pc:docMk/>
            <pc:sldMk cId="570812135" sldId="359"/>
            <ac:inkMk id="67624" creationId="{112F71AD-E062-FED3-4A64-AE09A6E1ACC9}"/>
          </ac:inkMkLst>
        </pc:inkChg>
        <pc:inkChg chg="add del">
          <ac:chgData name="شادن القحطاني ID 443200677" userId="2d5f3d4d-8466-4aa1-ac8a-1cb60ed86c20" providerId="ADAL" clId="{F36EC7D7-806C-D249-9311-AD56BBBF4232}" dt="2023-06-18T20:08:49.865" v="2168"/>
          <ac:inkMkLst>
            <pc:docMk/>
            <pc:sldMk cId="570812135" sldId="359"/>
            <ac:inkMk id="67625" creationId="{22B9DCED-8D8F-6876-88A7-876F9B87B66C}"/>
          </ac:inkMkLst>
        </pc:inkChg>
        <pc:inkChg chg="add del">
          <ac:chgData name="شادن القحطاني ID 443200677" userId="2d5f3d4d-8466-4aa1-ac8a-1cb60ed86c20" providerId="ADAL" clId="{F36EC7D7-806C-D249-9311-AD56BBBF4232}" dt="2023-06-18T20:08:49.865" v="2168"/>
          <ac:inkMkLst>
            <pc:docMk/>
            <pc:sldMk cId="570812135" sldId="359"/>
            <ac:inkMk id="67626" creationId="{F3500EA7-E966-236B-946E-139ECFB62555}"/>
          </ac:inkMkLst>
        </pc:inkChg>
        <pc:inkChg chg="add del">
          <ac:chgData name="شادن القحطاني ID 443200677" userId="2d5f3d4d-8466-4aa1-ac8a-1cb60ed86c20" providerId="ADAL" clId="{F36EC7D7-806C-D249-9311-AD56BBBF4232}" dt="2023-06-18T20:08:49.865" v="2168"/>
          <ac:inkMkLst>
            <pc:docMk/>
            <pc:sldMk cId="570812135" sldId="359"/>
            <ac:inkMk id="67627" creationId="{9D036067-7C9E-FC67-9D6B-4257E179A918}"/>
          </ac:inkMkLst>
        </pc:inkChg>
        <pc:inkChg chg="add del">
          <ac:chgData name="شادن القحطاني ID 443200677" userId="2d5f3d4d-8466-4aa1-ac8a-1cb60ed86c20" providerId="ADAL" clId="{F36EC7D7-806C-D249-9311-AD56BBBF4232}" dt="2023-06-18T20:08:49.865" v="2168"/>
          <ac:inkMkLst>
            <pc:docMk/>
            <pc:sldMk cId="570812135" sldId="359"/>
            <ac:inkMk id="67628" creationId="{099BA2A1-EEBC-F9D7-ACA7-68D5A0E951FA}"/>
          </ac:inkMkLst>
        </pc:inkChg>
        <pc:inkChg chg="add del">
          <ac:chgData name="شادن القحطاني ID 443200677" userId="2d5f3d4d-8466-4aa1-ac8a-1cb60ed86c20" providerId="ADAL" clId="{F36EC7D7-806C-D249-9311-AD56BBBF4232}" dt="2023-06-18T20:08:49.865" v="2168"/>
          <ac:inkMkLst>
            <pc:docMk/>
            <pc:sldMk cId="570812135" sldId="359"/>
            <ac:inkMk id="67629" creationId="{DD0D6EA6-7C49-E888-E1A0-6BEFBBCA3BE9}"/>
          </ac:inkMkLst>
        </pc:inkChg>
        <pc:inkChg chg="add del">
          <ac:chgData name="شادن القحطاني ID 443200677" userId="2d5f3d4d-8466-4aa1-ac8a-1cb60ed86c20" providerId="ADAL" clId="{F36EC7D7-806C-D249-9311-AD56BBBF4232}" dt="2023-06-18T20:08:49.865" v="2168"/>
          <ac:inkMkLst>
            <pc:docMk/>
            <pc:sldMk cId="570812135" sldId="359"/>
            <ac:inkMk id="67630" creationId="{F1138C84-8A64-DF92-0C71-036AFF0952DB}"/>
          </ac:inkMkLst>
        </pc:inkChg>
        <pc:inkChg chg="add del">
          <ac:chgData name="شادن القحطاني ID 443200677" userId="2d5f3d4d-8466-4aa1-ac8a-1cb60ed86c20" providerId="ADAL" clId="{F36EC7D7-806C-D249-9311-AD56BBBF4232}" dt="2023-06-18T20:08:49.865" v="2168"/>
          <ac:inkMkLst>
            <pc:docMk/>
            <pc:sldMk cId="570812135" sldId="359"/>
            <ac:inkMk id="67631" creationId="{3713EDB0-DE7F-0977-95CB-5DB18710A9D3}"/>
          </ac:inkMkLst>
        </pc:inkChg>
        <pc:inkChg chg="add del">
          <ac:chgData name="شادن القحطاني ID 443200677" userId="2d5f3d4d-8466-4aa1-ac8a-1cb60ed86c20" providerId="ADAL" clId="{F36EC7D7-806C-D249-9311-AD56BBBF4232}" dt="2023-06-18T20:08:49.865" v="2168"/>
          <ac:inkMkLst>
            <pc:docMk/>
            <pc:sldMk cId="570812135" sldId="359"/>
            <ac:inkMk id="67632" creationId="{2C8B9B8A-5E4D-7E25-FE44-A372062C2E49}"/>
          </ac:inkMkLst>
        </pc:inkChg>
        <pc:inkChg chg="add del">
          <ac:chgData name="شادن القحطاني ID 443200677" userId="2d5f3d4d-8466-4aa1-ac8a-1cb60ed86c20" providerId="ADAL" clId="{F36EC7D7-806C-D249-9311-AD56BBBF4232}" dt="2023-06-18T20:08:49.865" v="2168"/>
          <ac:inkMkLst>
            <pc:docMk/>
            <pc:sldMk cId="570812135" sldId="359"/>
            <ac:inkMk id="67633" creationId="{43F5A705-50BD-7F0B-672F-9115D25123AD}"/>
          </ac:inkMkLst>
        </pc:inkChg>
        <pc:inkChg chg="add del">
          <ac:chgData name="شادن القحطاني ID 443200677" userId="2d5f3d4d-8466-4aa1-ac8a-1cb60ed86c20" providerId="ADAL" clId="{F36EC7D7-806C-D249-9311-AD56BBBF4232}" dt="2023-06-18T20:08:49.865" v="2168"/>
          <ac:inkMkLst>
            <pc:docMk/>
            <pc:sldMk cId="570812135" sldId="359"/>
            <ac:inkMk id="67634" creationId="{224DC80B-8189-6A8B-A98F-011AF6869617}"/>
          </ac:inkMkLst>
        </pc:inkChg>
        <pc:inkChg chg="add reco">
          <ac:chgData name="شادن القحطاني ID 443200677" userId="2d5f3d4d-8466-4aa1-ac8a-1cb60ed86c20" providerId="ADAL" clId="{F36EC7D7-806C-D249-9311-AD56BBBF4232}" dt="2023-06-18T20:08:49.865" v="2168"/>
          <ac:inkMkLst>
            <pc:docMk/>
            <pc:sldMk cId="570812135" sldId="359"/>
            <ac:inkMk id="67635" creationId="{C5CB5138-7A5D-8A5D-AB1F-C7DCF28638EF}"/>
          </ac:inkMkLst>
        </pc:inkChg>
        <pc:inkChg chg="add del">
          <ac:chgData name="شادن القحطاني ID 443200677" userId="2d5f3d4d-8466-4aa1-ac8a-1cb60ed86c20" providerId="ADAL" clId="{F36EC7D7-806C-D249-9311-AD56BBBF4232}" dt="2023-06-18T20:08:53.237" v="2176"/>
          <ac:inkMkLst>
            <pc:docMk/>
            <pc:sldMk cId="570812135" sldId="359"/>
            <ac:inkMk id="67636" creationId="{A81BC1B8-F624-2E9E-04BE-947B1F86D4F6}"/>
          </ac:inkMkLst>
        </pc:inkChg>
        <pc:inkChg chg="add del">
          <ac:chgData name="شادن القحطاني ID 443200677" userId="2d5f3d4d-8466-4aa1-ac8a-1cb60ed86c20" providerId="ADAL" clId="{F36EC7D7-806C-D249-9311-AD56BBBF4232}" dt="2023-06-18T20:08:53.237" v="2176"/>
          <ac:inkMkLst>
            <pc:docMk/>
            <pc:sldMk cId="570812135" sldId="359"/>
            <ac:inkMk id="67637" creationId="{5071D8D5-CAB5-2CC3-ECB3-F2547A8A61F8}"/>
          </ac:inkMkLst>
        </pc:inkChg>
        <pc:inkChg chg="add del">
          <ac:chgData name="شادن القحطاني ID 443200677" userId="2d5f3d4d-8466-4aa1-ac8a-1cb60ed86c20" providerId="ADAL" clId="{F36EC7D7-806C-D249-9311-AD56BBBF4232}" dt="2023-06-18T20:08:53.237" v="2176"/>
          <ac:inkMkLst>
            <pc:docMk/>
            <pc:sldMk cId="570812135" sldId="359"/>
            <ac:inkMk id="67638" creationId="{5A8A1EF9-D993-058A-64D7-BC508074A42D}"/>
          </ac:inkMkLst>
        </pc:inkChg>
        <pc:inkChg chg="add del">
          <ac:chgData name="شادن القحطاني ID 443200677" userId="2d5f3d4d-8466-4aa1-ac8a-1cb60ed86c20" providerId="ADAL" clId="{F36EC7D7-806C-D249-9311-AD56BBBF4232}" dt="2023-06-18T20:08:53.237" v="2176"/>
          <ac:inkMkLst>
            <pc:docMk/>
            <pc:sldMk cId="570812135" sldId="359"/>
            <ac:inkMk id="67639" creationId="{BDE6F892-078A-0E8F-750F-441C631FF03D}"/>
          </ac:inkMkLst>
        </pc:inkChg>
        <pc:inkChg chg="add del">
          <ac:chgData name="شادن القحطاني ID 443200677" userId="2d5f3d4d-8466-4aa1-ac8a-1cb60ed86c20" providerId="ADAL" clId="{F36EC7D7-806C-D249-9311-AD56BBBF4232}" dt="2023-06-18T20:08:53.237" v="2176"/>
          <ac:inkMkLst>
            <pc:docMk/>
            <pc:sldMk cId="570812135" sldId="359"/>
            <ac:inkMk id="67640" creationId="{BF0DA906-D635-99D6-0CCA-3184E74CEBA3}"/>
          </ac:inkMkLst>
        </pc:inkChg>
        <pc:inkChg chg="add del">
          <ac:chgData name="شادن القحطاني ID 443200677" userId="2d5f3d4d-8466-4aa1-ac8a-1cb60ed86c20" providerId="ADAL" clId="{F36EC7D7-806C-D249-9311-AD56BBBF4232}" dt="2023-06-18T20:08:53.237" v="2176"/>
          <ac:inkMkLst>
            <pc:docMk/>
            <pc:sldMk cId="570812135" sldId="359"/>
            <ac:inkMk id="67641" creationId="{3D1EC191-B1E8-F1D2-2DBD-FE7B00AD51FA}"/>
          </ac:inkMkLst>
        </pc:inkChg>
        <pc:inkChg chg="add del">
          <ac:chgData name="شادن القحطاني ID 443200677" userId="2d5f3d4d-8466-4aa1-ac8a-1cb60ed86c20" providerId="ADAL" clId="{F36EC7D7-806C-D249-9311-AD56BBBF4232}" dt="2023-06-18T20:08:53.237" v="2176"/>
          <ac:inkMkLst>
            <pc:docMk/>
            <pc:sldMk cId="570812135" sldId="359"/>
            <ac:inkMk id="67642" creationId="{95BF6D85-E7E5-686E-F66C-28C95403FD0A}"/>
          </ac:inkMkLst>
        </pc:inkChg>
        <pc:inkChg chg="add reco">
          <ac:chgData name="شادن القحطاني ID 443200677" userId="2d5f3d4d-8466-4aa1-ac8a-1cb60ed86c20" providerId="ADAL" clId="{F36EC7D7-806C-D249-9311-AD56BBBF4232}" dt="2023-06-18T20:08:53.237" v="2176"/>
          <ac:inkMkLst>
            <pc:docMk/>
            <pc:sldMk cId="570812135" sldId="359"/>
            <ac:inkMk id="67643" creationId="{B1A9FA40-3FE2-DC35-9684-5DC27C588769}"/>
          </ac:inkMkLst>
        </pc:inkChg>
        <pc:inkChg chg="add">
          <ac:chgData name="شادن القحطاني ID 443200677" userId="2d5f3d4d-8466-4aa1-ac8a-1cb60ed86c20" providerId="ADAL" clId="{F36EC7D7-806C-D249-9311-AD56BBBF4232}" dt="2023-06-18T20:09:30.309" v="2177"/>
          <ac:inkMkLst>
            <pc:docMk/>
            <pc:sldMk cId="570812135" sldId="359"/>
            <ac:inkMk id="67644" creationId="{399ECFF1-8D81-C995-F353-EF56937D4A57}"/>
          </ac:inkMkLst>
        </pc:inkChg>
        <pc:inkChg chg="add del">
          <ac:chgData name="شادن القحطاني ID 443200677" userId="2d5f3d4d-8466-4aa1-ac8a-1cb60ed86c20" providerId="ADAL" clId="{F36EC7D7-806C-D249-9311-AD56BBBF4232}" dt="2023-06-18T20:09:36.418" v="2188"/>
          <ac:inkMkLst>
            <pc:docMk/>
            <pc:sldMk cId="570812135" sldId="359"/>
            <ac:inkMk id="67645" creationId="{08F7F917-06FE-133D-E11A-19C88BFA9A47}"/>
          </ac:inkMkLst>
        </pc:inkChg>
        <pc:inkChg chg="add del">
          <ac:chgData name="شادن القحطاني ID 443200677" userId="2d5f3d4d-8466-4aa1-ac8a-1cb60ed86c20" providerId="ADAL" clId="{F36EC7D7-806C-D249-9311-AD56BBBF4232}" dt="2023-06-18T20:09:35.004" v="2187"/>
          <ac:inkMkLst>
            <pc:docMk/>
            <pc:sldMk cId="570812135" sldId="359"/>
            <ac:inkMk id="67646" creationId="{566AA9FD-1AB7-0CCC-705B-3D1056271FE0}"/>
          </ac:inkMkLst>
        </pc:inkChg>
        <pc:inkChg chg="add del">
          <ac:chgData name="شادن القحطاني ID 443200677" userId="2d5f3d4d-8466-4aa1-ac8a-1cb60ed86c20" providerId="ADAL" clId="{F36EC7D7-806C-D249-9311-AD56BBBF4232}" dt="2023-06-18T20:09:34.251" v="2186"/>
          <ac:inkMkLst>
            <pc:docMk/>
            <pc:sldMk cId="570812135" sldId="359"/>
            <ac:inkMk id="67647" creationId="{DAEB5F71-6EEB-E25D-B6DB-78B1390278D7}"/>
          </ac:inkMkLst>
        </pc:inkChg>
        <pc:inkChg chg="add del">
          <ac:chgData name="شادن القحطاني ID 443200677" userId="2d5f3d4d-8466-4aa1-ac8a-1cb60ed86c20" providerId="ADAL" clId="{F36EC7D7-806C-D249-9311-AD56BBBF4232}" dt="2023-06-18T20:09:33.667" v="2185"/>
          <ac:inkMkLst>
            <pc:docMk/>
            <pc:sldMk cId="570812135" sldId="359"/>
            <ac:inkMk id="67648" creationId="{CCBABDAC-0A77-C639-81B8-D9BAD8FD4AA8}"/>
          </ac:inkMkLst>
        </pc:inkChg>
        <pc:inkChg chg="add del">
          <ac:chgData name="شادن القحطاني ID 443200677" userId="2d5f3d4d-8466-4aa1-ac8a-1cb60ed86c20" providerId="ADAL" clId="{F36EC7D7-806C-D249-9311-AD56BBBF4232}" dt="2023-06-18T20:09:33.546" v="2184"/>
          <ac:inkMkLst>
            <pc:docMk/>
            <pc:sldMk cId="570812135" sldId="359"/>
            <ac:inkMk id="67649" creationId="{FF794ACC-02BF-6D52-55C4-37E8098494C2}"/>
          </ac:inkMkLst>
        </pc:inkChg>
        <pc:inkChg chg="add del reco">
          <ac:chgData name="شادن القحطاني ID 443200677" userId="2d5f3d4d-8466-4aa1-ac8a-1cb60ed86c20" providerId="ADAL" clId="{F36EC7D7-806C-D249-9311-AD56BBBF4232}" dt="2023-06-18T20:09:33.546" v="2184"/>
          <ac:inkMkLst>
            <pc:docMk/>
            <pc:sldMk cId="570812135" sldId="359"/>
            <ac:inkMk id="67650" creationId="{BFA53825-E43C-9AFA-FEC4-1C4AA8767C1C}"/>
          </ac:inkMkLst>
        </pc:inkChg>
        <pc:inkChg chg="add del">
          <ac:chgData name="شادن القحطاني ID 443200677" userId="2d5f3d4d-8466-4aa1-ac8a-1cb60ed86c20" providerId="ADAL" clId="{F36EC7D7-806C-D249-9311-AD56BBBF4232}" dt="2023-06-18T20:09:40.385" v="2194"/>
          <ac:inkMkLst>
            <pc:docMk/>
            <pc:sldMk cId="570812135" sldId="359"/>
            <ac:inkMk id="67651" creationId="{DED544BA-A1CD-620B-5EA3-74015C6E58D3}"/>
          </ac:inkMkLst>
        </pc:inkChg>
        <pc:inkChg chg="add del">
          <ac:chgData name="شادن القحطاني ID 443200677" userId="2d5f3d4d-8466-4aa1-ac8a-1cb60ed86c20" providerId="ADAL" clId="{F36EC7D7-806C-D249-9311-AD56BBBF4232}" dt="2023-06-18T20:09:40.385" v="2194"/>
          <ac:inkMkLst>
            <pc:docMk/>
            <pc:sldMk cId="570812135" sldId="359"/>
            <ac:inkMk id="67652" creationId="{46A96F41-256A-6618-A653-9779D1EDC5D1}"/>
          </ac:inkMkLst>
        </pc:inkChg>
        <pc:inkChg chg="add del">
          <ac:chgData name="شادن القحطاني ID 443200677" userId="2d5f3d4d-8466-4aa1-ac8a-1cb60ed86c20" providerId="ADAL" clId="{F36EC7D7-806C-D249-9311-AD56BBBF4232}" dt="2023-06-18T20:09:40.385" v="2194"/>
          <ac:inkMkLst>
            <pc:docMk/>
            <pc:sldMk cId="570812135" sldId="359"/>
            <ac:inkMk id="67653" creationId="{507E80EB-703D-B10D-7449-D096D165C58C}"/>
          </ac:inkMkLst>
        </pc:inkChg>
        <pc:inkChg chg="add del">
          <ac:chgData name="شادن القحطاني ID 443200677" userId="2d5f3d4d-8466-4aa1-ac8a-1cb60ed86c20" providerId="ADAL" clId="{F36EC7D7-806C-D249-9311-AD56BBBF4232}" dt="2023-06-18T20:09:40.385" v="2194"/>
          <ac:inkMkLst>
            <pc:docMk/>
            <pc:sldMk cId="570812135" sldId="359"/>
            <ac:inkMk id="67654" creationId="{F20BD96A-8694-5FF7-9C5E-EDB13DB691B3}"/>
          </ac:inkMkLst>
        </pc:inkChg>
        <pc:inkChg chg="add del">
          <ac:chgData name="شادن القحطاني ID 443200677" userId="2d5f3d4d-8466-4aa1-ac8a-1cb60ed86c20" providerId="ADAL" clId="{F36EC7D7-806C-D249-9311-AD56BBBF4232}" dt="2023-06-18T20:09:40.385" v="2194"/>
          <ac:inkMkLst>
            <pc:docMk/>
            <pc:sldMk cId="570812135" sldId="359"/>
            <ac:inkMk id="67655" creationId="{25B5107A-E8B5-F0D2-66D4-DE87122A36CA}"/>
          </ac:inkMkLst>
        </pc:inkChg>
        <pc:inkChg chg="add reco">
          <ac:chgData name="شادن القحطاني ID 443200677" userId="2d5f3d4d-8466-4aa1-ac8a-1cb60ed86c20" providerId="ADAL" clId="{F36EC7D7-806C-D249-9311-AD56BBBF4232}" dt="2023-06-18T20:09:40.385" v="2194"/>
          <ac:inkMkLst>
            <pc:docMk/>
            <pc:sldMk cId="570812135" sldId="359"/>
            <ac:inkMk id="67656" creationId="{BBBFE6C9-0FDF-C8FF-6925-C16912854054}"/>
          </ac:inkMkLst>
        </pc:inkChg>
        <pc:inkChg chg="add">
          <ac:chgData name="شادن القحطاني ID 443200677" userId="2d5f3d4d-8466-4aa1-ac8a-1cb60ed86c20" providerId="ADAL" clId="{F36EC7D7-806C-D249-9311-AD56BBBF4232}" dt="2023-06-18T20:09:44.224" v="2195"/>
          <ac:inkMkLst>
            <pc:docMk/>
            <pc:sldMk cId="570812135" sldId="359"/>
            <ac:inkMk id="67657" creationId="{8DFF940B-5758-3715-FEF0-60B0258A412F}"/>
          </ac:inkMkLst>
        </pc:inkChg>
        <pc:inkChg chg="add del">
          <ac:chgData name="شادن القحطاني ID 443200677" userId="2d5f3d4d-8466-4aa1-ac8a-1cb60ed86c20" providerId="ADAL" clId="{F36EC7D7-806C-D249-9311-AD56BBBF4232}" dt="2023-06-18T20:10:07.105" v="2203"/>
          <ac:inkMkLst>
            <pc:docMk/>
            <pc:sldMk cId="570812135" sldId="359"/>
            <ac:inkMk id="67658" creationId="{F0DC9EB3-62E1-83E2-0FCC-AB84E74256DA}"/>
          </ac:inkMkLst>
        </pc:inkChg>
        <pc:inkChg chg="add del">
          <ac:chgData name="شادن القحطاني ID 443200677" userId="2d5f3d4d-8466-4aa1-ac8a-1cb60ed86c20" providerId="ADAL" clId="{F36EC7D7-806C-D249-9311-AD56BBBF4232}" dt="2023-06-18T20:10:07.105" v="2203"/>
          <ac:inkMkLst>
            <pc:docMk/>
            <pc:sldMk cId="570812135" sldId="359"/>
            <ac:inkMk id="67659" creationId="{38601AEF-1E1D-5CE8-9F1A-F6A37E674514}"/>
          </ac:inkMkLst>
        </pc:inkChg>
        <pc:inkChg chg="add del">
          <ac:chgData name="شادن القحطاني ID 443200677" userId="2d5f3d4d-8466-4aa1-ac8a-1cb60ed86c20" providerId="ADAL" clId="{F36EC7D7-806C-D249-9311-AD56BBBF4232}" dt="2023-06-18T20:10:07.105" v="2203"/>
          <ac:inkMkLst>
            <pc:docMk/>
            <pc:sldMk cId="570812135" sldId="359"/>
            <ac:inkMk id="67660" creationId="{65B7CFD8-174C-2390-62CB-B199DAAE3553}"/>
          </ac:inkMkLst>
        </pc:inkChg>
        <pc:inkChg chg="add del">
          <ac:chgData name="شادن القحطاني ID 443200677" userId="2d5f3d4d-8466-4aa1-ac8a-1cb60ed86c20" providerId="ADAL" clId="{F36EC7D7-806C-D249-9311-AD56BBBF4232}" dt="2023-06-18T20:10:07.105" v="2203"/>
          <ac:inkMkLst>
            <pc:docMk/>
            <pc:sldMk cId="570812135" sldId="359"/>
            <ac:inkMk id="67661" creationId="{14999814-8751-2C87-686B-1F714BEB028C}"/>
          </ac:inkMkLst>
        </pc:inkChg>
        <pc:inkChg chg="add del">
          <ac:chgData name="شادن القحطاني ID 443200677" userId="2d5f3d4d-8466-4aa1-ac8a-1cb60ed86c20" providerId="ADAL" clId="{F36EC7D7-806C-D249-9311-AD56BBBF4232}" dt="2023-06-18T20:10:07.105" v="2203"/>
          <ac:inkMkLst>
            <pc:docMk/>
            <pc:sldMk cId="570812135" sldId="359"/>
            <ac:inkMk id="67662" creationId="{257757CA-C792-4D54-8CEC-20B3117B4418}"/>
          </ac:inkMkLst>
        </pc:inkChg>
        <pc:inkChg chg="add del">
          <ac:chgData name="شادن القحطاني ID 443200677" userId="2d5f3d4d-8466-4aa1-ac8a-1cb60ed86c20" providerId="ADAL" clId="{F36EC7D7-806C-D249-9311-AD56BBBF4232}" dt="2023-06-18T20:10:07.105" v="2203"/>
          <ac:inkMkLst>
            <pc:docMk/>
            <pc:sldMk cId="570812135" sldId="359"/>
            <ac:inkMk id="67663" creationId="{A5C1899B-DE8A-D403-DFE5-5860B95E4E86}"/>
          </ac:inkMkLst>
        </pc:inkChg>
        <pc:inkChg chg="add del">
          <ac:chgData name="شادن القحطاني ID 443200677" userId="2d5f3d4d-8466-4aa1-ac8a-1cb60ed86c20" providerId="ADAL" clId="{F36EC7D7-806C-D249-9311-AD56BBBF4232}" dt="2023-06-18T20:10:07.105" v="2203"/>
          <ac:inkMkLst>
            <pc:docMk/>
            <pc:sldMk cId="570812135" sldId="359"/>
            <ac:inkMk id="67664" creationId="{B31257A8-DD1D-7402-27FD-CB5159FE8DB7}"/>
          </ac:inkMkLst>
        </pc:inkChg>
        <pc:inkChg chg="add reco">
          <ac:chgData name="شادن القحطاني ID 443200677" userId="2d5f3d4d-8466-4aa1-ac8a-1cb60ed86c20" providerId="ADAL" clId="{F36EC7D7-806C-D249-9311-AD56BBBF4232}" dt="2023-06-18T20:10:07.105" v="2203"/>
          <ac:inkMkLst>
            <pc:docMk/>
            <pc:sldMk cId="570812135" sldId="359"/>
            <ac:inkMk id="67665" creationId="{90D9D690-A74E-5814-36DE-7DA8A511F294}"/>
          </ac:inkMkLst>
        </pc:inkChg>
        <pc:inkChg chg="add del">
          <ac:chgData name="شادن القحطاني ID 443200677" userId="2d5f3d4d-8466-4aa1-ac8a-1cb60ed86c20" providerId="ADAL" clId="{F36EC7D7-806C-D249-9311-AD56BBBF4232}" dt="2023-06-18T20:10:12.516" v="2210"/>
          <ac:inkMkLst>
            <pc:docMk/>
            <pc:sldMk cId="570812135" sldId="359"/>
            <ac:inkMk id="67666" creationId="{30D34DF4-0F21-6D6B-C7CD-3CF3B2C908DF}"/>
          </ac:inkMkLst>
        </pc:inkChg>
        <pc:inkChg chg="add del">
          <ac:chgData name="شادن القحطاني ID 443200677" userId="2d5f3d4d-8466-4aa1-ac8a-1cb60ed86c20" providerId="ADAL" clId="{F36EC7D7-806C-D249-9311-AD56BBBF4232}" dt="2023-06-18T20:10:12.516" v="2210"/>
          <ac:inkMkLst>
            <pc:docMk/>
            <pc:sldMk cId="570812135" sldId="359"/>
            <ac:inkMk id="67667" creationId="{A7F3E020-A725-F069-6B8E-55FEE10D6633}"/>
          </ac:inkMkLst>
        </pc:inkChg>
        <pc:inkChg chg="add del">
          <ac:chgData name="شادن القحطاني ID 443200677" userId="2d5f3d4d-8466-4aa1-ac8a-1cb60ed86c20" providerId="ADAL" clId="{F36EC7D7-806C-D249-9311-AD56BBBF4232}" dt="2023-06-18T20:10:12.516" v="2210"/>
          <ac:inkMkLst>
            <pc:docMk/>
            <pc:sldMk cId="570812135" sldId="359"/>
            <ac:inkMk id="67668" creationId="{6D14FE50-7D4F-E5FE-D923-47113226B9A7}"/>
          </ac:inkMkLst>
        </pc:inkChg>
        <pc:inkChg chg="add del">
          <ac:chgData name="شادن القحطاني ID 443200677" userId="2d5f3d4d-8466-4aa1-ac8a-1cb60ed86c20" providerId="ADAL" clId="{F36EC7D7-806C-D249-9311-AD56BBBF4232}" dt="2023-06-18T20:10:12.516" v="2210"/>
          <ac:inkMkLst>
            <pc:docMk/>
            <pc:sldMk cId="570812135" sldId="359"/>
            <ac:inkMk id="67669" creationId="{982DC932-4360-4403-3FD3-296ADB806B65}"/>
          </ac:inkMkLst>
        </pc:inkChg>
        <pc:inkChg chg="add del">
          <ac:chgData name="شادن القحطاني ID 443200677" userId="2d5f3d4d-8466-4aa1-ac8a-1cb60ed86c20" providerId="ADAL" clId="{F36EC7D7-806C-D249-9311-AD56BBBF4232}" dt="2023-06-18T20:10:12.516" v="2210"/>
          <ac:inkMkLst>
            <pc:docMk/>
            <pc:sldMk cId="570812135" sldId="359"/>
            <ac:inkMk id="67670" creationId="{9AA85253-D4D5-49D9-6B7F-18693F5DD5A0}"/>
          </ac:inkMkLst>
        </pc:inkChg>
        <pc:inkChg chg="add del">
          <ac:chgData name="شادن القحطاني ID 443200677" userId="2d5f3d4d-8466-4aa1-ac8a-1cb60ed86c20" providerId="ADAL" clId="{F36EC7D7-806C-D249-9311-AD56BBBF4232}" dt="2023-06-18T20:10:12.516" v="2210"/>
          <ac:inkMkLst>
            <pc:docMk/>
            <pc:sldMk cId="570812135" sldId="359"/>
            <ac:inkMk id="67671" creationId="{4226A588-C5DD-A961-C1E3-B87EE132E54B}"/>
          </ac:inkMkLst>
        </pc:inkChg>
        <pc:inkChg chg="add reco">
          <ac:chgData name="شادن القحطاني ID 443200677" userId="2d5f3d4d-8466-4aa1-ac8a-1cb60ed86c20" providerId="ADAL" clId="{F36EC7D7-806C-D249-9311-AD56BBBF4232}" dt="2023-06-18T20:10:12.516" v="2210"/>
          <ac:inkMkLst>
            <pc:docMk/>
            <pc:sldMk cId="570812135" sldId="359"/>
            <ac:inkMk id="67672" creationId="{D859B39E-3647-AA1B-D032-23DABAA5DB0A}"/>
          </ac:inkMkLst>
        </pc:inkChg>
        <pc:inkChg chg="add del">
          <ac:chgData name="شادن القحطاني ID 443200677" userId="2d5f3d4d-8466-4aa1-ac8a-1cb60ed86c20" providerId="ADAL" clId="{F36EC7D7-806C-D249-9311-AD56BBBF4232}" dt="2023-06-18T20:11:56.740" v="2212"/>
          <ac:inkMkLst>
            <pc:docMk/>
            <pc:sldMk cId="570812135" sldId="359"/>
            <ac:inkMk id="67673" creationId="{AE3CAD0A-09B6-7A10-36D3-EB7AF438770D}"/>
          </ac:inkMkLst>
        </pc:inkChg>
        <pc:inkChg chg="add">
          <ac:chgData name="شادن القحطاني ID 443200677" userId="2d5f3d4d-8466-4aa1-ac8a-1cb60ed86c20" providerId="ADAL" clId="{F36EC7D7-806C-D249-9311-AD56BBBF4232}" dt="2023-06-18T20:11:58.131" v="2213"/>
          <ac:inkMkLst>
            <pc:docMk/>
            <pc:sldMk cId="570812135" sldId="359"/>
            <ac:inkMk id="67674" creationId="{320712B8-F4A3-08BA-42DA-77BEA42BFB3B}"/>
          </ac:inkMkLst>
        </pc:inkChg>
        <pc:inkChg chg="add">
          <ac:chgData name="شادن القحطاني ID 443200677" userId="2d5f3d4d-8466-4aa1-ac8a-1cb60ed86c20" providerId="ADAL" clId="{F36EC7D7-806C-D249-9311-AD56BBBF4232}" dt="2023-06-18T20:12:03.297" v="2214"/>
          <ac:inkMkLst>
            <pc:docMk/>
            <pc:sldMk cId="570812135" sldId="359"/>
            <ac:inkMk id="67675" creationId="{FA30FF7B-99BC-CA52-F4C0-8146F98A49D2}"/>
          </ac:inkMkLst>
        </pc:inkChg>
        <pc:inkChg chg="add del">
          <ac:chgData name="شادن القحطاني ID 443200677" userId="2d5f3d4d-8466-4aa1-ac8a-1cb60ed86c20" providerId="ADAL" clId="{F36EC7D7-806C-D249-9311-AD56BBBF4232}" dt="2023-06-18T20:12:09.525" v="2224"/>
          <ac:inkMkLst>
            <pc:docMk/>
            <pc:sldMk cId="570812135" sldId="359"/>
            <ac:inkMk id="67676" creationId="{B9CDB9F7-1F2B-787C-1FAE-176D9A9443E5}"/>
          </ac:inkMkLst>
        </pc:inkChg>
        <pc:inkChg chg="add del">
          <ac:chgData name="شادن القحطاني ID 443200677" userId="2d5f3d4d-8466-4aa1-ac8a-1cb60ed86c20" providerId="ADAL" clId="{F36EC7D7-806C-D249-9311-AD56BBBF4232}" dt="2023-06-18T20:12:09.525" v="2224"/>
          <ac:inkMkLst>
            <pc:docMk/>
            <pc:sldMk cId="570812135" sldId="359"/>
            <ac:inkMk id="67677" creationId="{1C5B17BE-FF79-F836-058A-D1AC5B320EDD}"/>
          </ac:inkMkLst>
        </pc:inkChg>
        <pc:inkChg chg="add del">
          <ac:chgData name="شادن القحطاني ID 443200677" userId="2d5f3d4d-8466-4aa1-ac8a-1cb60ed86c20" providerId="ADAL" clId="{F36EC7D7-806C-D249-9311-AD56BBBF4232}" dt="2023-06-18T20:12:09.525" v="2224"/>
          <ac:inkMkLst>
            <pc:docMk/>
            <pc:sldMk cId="570812135" sldId="359"/>
            <ac:inkMk id="67678" creationId="{86362BAC-C43F-D8B8-7BCA-43E93E5CBDEC}"/>
          </ac:inkMkLst>
        </pc:inkChg>
        <pc:inkChg chg="add del">
          <ac:chgData name="شادن القحطاني ID 443200677" userId="2d5f3d4d-8466-4aa1-ac8a-1cb60ed86c20" providerId="ADAL" clId="{F36EC7D7-806C-D249-9311-AD56BBBF4232}" dt="2023-06-18T20:12:09.525" v="2224"/>
          <ac:inkMkLst>
            <pc:docMk/>
            <pc:sldMk cId="570812135" sldId="359"/>
            <ac:inkMk id="67679" creationId="{083D294C-F930-75FE-B34F-019F6B980036}"/>
          </ac:inkMkLst>
        </pc:inkChg>
        <pc:inkChg chg="add del">
          <ac:chgData name="شادن القحطاني ID 443200677" userId="2d5f3d4d-8466-4aa1-ac8a-1cb60ed86c20" providerId="ADAL" clId="{F36EC7D7-806C-D249-9311-AD56BBBF4232}" dt="2023-06-18T20:12:09.525" v="2224"/>
          <ac:inkMkLst>
            <pc:docMk/>
            <pc:sldMk cId="570812135" sldId="359"/>
            <ac:inkMk id="67680" creationId="{3DABB9A9-24F1-8986-BF7B-B3A59B5145A4}"/>
          </ac:inkMkLst>
        </pc:inkChg>
        <pc:inkChg chg="add del">
          <ac:chgData name="شادن القحطاني ID 443200677" userId="2d5f3d4d-8466-4aa1-ac8a-1cb60ed86c20" providerId="ADAL" clId="{F36EC7D7-806C-D249-9311-AD56BBBF4232}" dt="2023-06-18T20:12:09.525" v="2224"/>
          <ac:inkMkLst>
            <pc:docMk/>
            <pc:sldMk cId="570812135" sldId="359"/>
            <ac:inkMk id="67681" creationId="{6CA7AAB6-B160-43F8-4863-B0E9BBC5C19F}"/>
          </ac:inkMkLst>
        </pc:inkChg>
        <pc:inkChg chg="add del">
          <ac:chgData name="شادن القحطاني ID 443200677" userId="2d5f3d4d-8466-4aa1-ac8a-1cb60ed86c20" providerId="ADAL" clId="{F36EC7D7-806C-D249-9311-AD56BBBF4232}" dt="2023-06-18T20:12:09.525" v="2224"/>
          <ac:inkMkLst>
            <pc:docMk/>
            <pc:sldMk cId="570812135" sldId="359"/>
            <ac:inkMk id="67682" creationId="{88B89151-979C-20ED-A81C-F941C14DABFB}"/>
          </ac:inkMkLst>
        </pc:inkChg>
        <pc:inkChg chg="add del">
          <ac:chgData name="شادن القحطاني ID 443200677" userId="2d5f3d4d-8466-4aa1-ac8a-1cb60ed86c20" providerId="ADAL" clId="{F36EC7D7-806C-D249-9311-AD56BBBF4232}" dt="2023-06-18T20:12:09.525" v="2224"/>
          <ac:inkMkLst>
            <pc:docMk/>
            <pc:sldMk cId="570812135" sldId="359"/>
            <ac:inkMk id="67683" creationId="{2EC6CE82-93D2-7662-646F-4AA66FCBB945}"/>
          </ac:inkMkLst>
        </pc:inkChg>
        <pc:inkChg chg="add del">
          <ac:chgData name="شادن القحطاني ID 443200677" userId="2d5f3d4d-8466-4aa1-ac8a-1cb60ed86c20" providerId="ADAL" clId="{F36EC7D7-806C-D249-9311-AD56BBBF4232}" dt="2023-06-18T20:12:09.525" v="2224"/>
          <ac:inkMkLst>
            <pc:docMk/>
            <pc:sldMk cId="570812135" sldId="359"/>
            <ac:inkMk id="67684" creationId="{29697CE8-7A03-9EC2-8BAC-F7FC5200721B}"/>
          </ac:inkMkLst>
        </pc:inkChg>
        <pc:inkChg chg="add reco">
          <ac:chgData name="شادن القحطاني ID 443200677" userId="2d5f3d4d-8466-4aa1-ac8a-1cb60ed86c20" providerId="ADAL" clId="{F36EC7D7-806C-D249-9311-AD56BBBF4232}" dt="2023-06-18T20:12:09.525" v="2224"/>
          <ac:inkMkLst>
            <pc:docMk/>
            <pc:sldMk cId="570812135" sldId="359"/>
            <ac:inkMk id="67685" creationId="{96FB553D-1F80-BA31-9678-190C945492F6}"/>
          </ac:inkMkLst>
        </pc:inkChg>
        <pc:inkChg chg="add del">
          <ac:chgData name="شادن القحطاني ID 443200677" userId="2d5f3d4d-8466-4aa1-ac8a-1cb60ed86c20" providerId="ADAL" clId="{F36EC7D7-806C-D249-9311-AD56BBBF4232}" dt="2023-06-18T20:12:20.195" v="2230"/>
          <ac:inkMkLst>
            <pc:docMk/>
            <pc:sldMk cId="570812135" sldId="359"/>
            <ac:inkMk id="67686" creationId="{B4056C9F-4E71-D41B-CF9D-3B6192010F3D}"/>
          </ac:inkMkLst>
        </pc:inkChg>
        <pc:inkChg chg="add del">
          <ac:chgData name="شادن القحطاني ID 443200677" userId="2d5f3d4d-8466-4aa1-ac8a-1cb60ed86c20" providerId="ADAL" clId="{F36EC7D7-806C-D249-9311-AD56BBBF4232}" dt="2023-06-18T20:12:20.195" v="2230"/>
          <ac:inkMkLst>
            <pc:docMk/>
            <pc:sldMk cId="570812135" sldId="359"/>
            <ac:inkMk id="67687" creationId="{5C48A9F2-B5AF-ECA4-43A8-50230F8CE0B4}"/>
          </ac:inkMkLst>
        </pc:inkChg>
        <pc:inkChg chg="add del">
          <ac:chgData name="شادن القحطاني ID 443200677" userId="2d5f3d4d-8466-4aa1-ac8a-1cb60ed86c20" providerId="ADAL" clId="{F36EC7D7-806C-D249-9311-AD56BBBF4232}" dt="2023-06-18T20:12:20.195" v="2230"/>
          <ac:inkMkLst>
            <pc:docMk/>
            <pc:sldMk cId="570812135" sldId="359"/>
            <ac:inkMk id="67688" creationId="{AF48C7E8-0B5F-9F2F-A26A-D76326D904FB}"/>
          </ac:inkMkLst>
        </pc:inkChg>
        <pc:inkChg chg="add del">
          <ac:chgData name="شادن القحطاني ID 443200677" userId="2d5f3d4d-8466-4aa1-ac8a-1cb60ed86c20" providerId="ADAL" clId="{F36EC7D7-806C-D249-9311-AD56BBBF4232}" dt="2023-06-18T20:12:20.195" v="2230"/>
          <ac:inkMkLst>
            <pc:docMk/>
            <pc:sldMk cId="570812135" sldId="359"/>
            <ac:inkMk id="67689" creationId="{4DB5AB6C-4CDB-4ED3-AF3D-B32B4A179067}"/>
          </ac:inkMkLst>
        </pc:inkChg>
        <pc:inkChg chg="add del">
          <ac:chgData name="شادن القحطاني ID 443200677" userId="2d5f3d4d-8466-4aa1-ac8a-1cb60ed86c20" providerId="ADAL" clId="{F36EC7D7-806C-D249-9311-AD56BBBF4232}" dt="2023-06-18T20:12:20.195" v="2230"/>
          <ac:inkMkLst>
            <pc:docMk/>
            <pc:sldMk cId="570812135" sldId="359"/>
            <ac:inkMk id="67690" creationId="{3DB6E316-4C7B-5610-B38C-386B92720F22}"/>
          </ac:inkMkLst>
        </pc:inkChg>
        <pc:inkChg chg="add reco">
          <ac:chgData name="شادن القحطاني ID 443200677" userId="2d5f3d4d-8466-4aa1-ac8a-1cb60ed86c20" providerId="ADAL" clId="{F36EC7D7-806C-D249-9311-AD56BBBF4232}" dt="2023-06-18T20:12:20.195" v="2230"/>
          <ac:inkMkLst>
            <pc:docMk/>
            <pc:sldMk cId="570812135" sldId="359"/>
            <ac:inkMk id="67691" creationId="{1419A068-4AAF-E92E-4CE3-DD9E24C1D2FA}"/>
          </ac:inkMkLst>
        </pc:inkChg>
        <pc:inkChg chg="add del">
          <ac:chgData name="شادن القحطاني ID 443200677" userId="2d5f3d4d-8466-4aa1-ac8a-1cb60ed86c20" providerId="ADAL" clId="{F36EC7D7-806C-D249-9311-AD56BBBF4232}" dt="2023-06-18T20:13:19.964" v="2246"/>
          <ac:inkMkLst>
            <pc:docMk/>
            <pc:sldMk cId="570812135" sldId="359"/>
            <ac:inkMk id="67692" creationId="{82FDB922-F025-3C18-0D32-FC5ED6FB02B0}"/>
          </ac:inkMkLst>
        </pc:inkChg>
        <pc:inkChg chg="add del">
          <ac:chgData name="شادن القحطاني ID 443200677" userId="2d5f3d4d-8466-4aa1-ac8a-1cb60ed86c20" providerId="ADAL" clId="{F36EC7D7-806C-D249-9311-AD56BBBF4232}" dt="2023-06-18T20:13:19.964" v="2246"/>
          <ac:inkMkLst>
            <pc:docMk/>
            <pc:sldMk cId="570812135" sldId="359"/>
            <ac:inkMk id="67693" creationId="{1F95556F-898C-3C09-FCC8-BCD18F8D6B96}"/>
          </ac:inkMkLst>
        </pc:inkChg>
        <pc:inkChg chg="add del">
          <ac:chgData name="شادن القحطاني ID 443200677" userId="2d5f3d4d-8466-4aa1-ac8a-1cb60ed86c20" providerId="ADAL" clId="{F36EC7D7-806C-D249-9311-AD56BBBF4232}" dt="2023-06-18T20:13:19.964" v="2246"/>
          <ac:inkMkLst>
            <pc:docMk/>
            <pc:sldMk cId="570812135" sldId="359"/>
            <ac:inkMk id="67694" creationId="{A416DCE9-3602-C8B2-FF2F-712677FD5C24}"/>
          </ac:inkMkLst>
        </pc:inkChg>
        <pc:inkChg chg="add del">
          <ac:chgData name="شادن القحطاني ID 443200677" userId="2d5f3d4d-8466-4aa1-ac8a-1cb60ed86c20" providerId="ADAL" clId="{F36EC7D7-806C-D249-9311-AD56BBBF4232}" dt="2023-06-18T20:13:19.964" v="2246"/>
          <ac:inkMkLst>
            <pc:docMk/>
            <pc:sldMk cId="570812135" sldId="359"/>
            <ac:inkMk id="67695" creationId="{20502E68-F66D-2F22-241D-0D442E1ABFCB}"/>
          </ac:inkMkLst>
        </pc:inkChg>
        <pc:inkChg chg="add del">
          <ac:chgData name="شادن القحطاني ID 443200677" userId="2d5f3d4d-8466-4aa1-ac8a-1cb60ed86c20" providerId="ADAL" clId="{F36EC7D7-806C-D249-9311-AD56BBBF4232}" dt="2023-06-18T20:13:19.964" v="2246"/>
          <ac:inkMkLst>
            <pc:docMk/>
            <pc:sldMk cId="570812135" sldId="359"/>
            <ac:inkMk id="67696" creationId="{BA5A4BDB-A0F4-FFB3-A09D-B37942BF6AAC}"/>
          </ac:inkMkLst>
        </pc:inkChg>
        <pc:inkChg chg="add del">
          <ac:chgData name="شادن القحطاني ID 443200677" userId="2d5f3d4d-8466-4aa1-ac8a-1cb60ed86c20" providerId="ADAL" clId="{F36EC7D7-806C-D249-9311-AD56BBBF4232}" dt="2023-06-18T20:13:15.421" v="2239"/>
          <ac:inkMkLst>
            <pc:docMk/>
            <pc:sldMk cId="570812135" sldId="359"/>
            <ac:inkMk id="67697" creationId="{3725E0AC-6CA1-8774-8231-84F34CF58A76}"/>
          </ac:inkMkLst>
        </pc:inkChg>
        <pc:inkChg chg="add del">
          <ac:chgData name="شادن القحطاني ID 443200677" userId="2d5f3d4d-8466-4aa1-ac8a-1cb60ed86c20" providerId="ADAL" clId="{F36EC7D7-806C-D249-9311-AD56BBBF4232}" dt="2023-06-18T20:13:14.934" v="2238"/>
          <ac:inkMkLst>
            <pc:docMk/>
            <pc:sldMk cId="570812135" sldId="359"/>
            <ac:inkMk id="67698" creationId="{83598BCA-279D-A52D-C6DB-EF94F493C343}"/>
          </ac:inkMkLst>
        </pc:inkChg>
        <pc:inkChg chg="add del">
          <ac:chgData name="شادن القحطاني ID 443200677" userId="2d5f3d4d-8466-4aa1-ac8a-1cb60ed86c20" providerId="ADAL" clId="{F36EC7D7-806C-D249-9311-AD56BBBF4232}" dt="2023-06-18T20:13:19.964" v="2246"/>
          <ac:inkMkLst>
            <pc:docMk/>
            <pc:sldMk cId="570812135" sldId="359"/>
            <ac:inkMk id="67699" creationId="{12C46252-63C7-2CD2-D535-02525AB78593}"/>
          </ac:inkMkLst>
        </pc:inkChg>
        <pc:inkChg chg="add del">
          <ac:chgData name="شادن القحطاني ID 443200677" userId="2d5f3d4d-8466-4aa1-ac8a-1cb60ed86c20" providerId="ADAL" clId="{F36EC7D7-806C-D249-9311-AD56BBBF4232}" dt="2023-06-18T20:13:19.964" v="2246"/>
          <ac:inkMkLst>
            <pc:docMk/>
            <pc:sldMk cId="570812135" sldId="359"/>
            <ac:inkMk id="67700" creationId="{D0EB6F43-2D5F-9E10-219A-3D73C642D278}"/>
          </ac:inkMkLst>
        </pc:inkChg>
        <pc:inkChg chg="add del">
          <ac:chgData name="شادن القحطاني ID 443200677" userId="2d5f3d4d-8466-4aa1-ac8a-1cb60ed86c20" providerId="ADAL" clId="{F36EC7D7-806C-D249-9311-AD56BBBF4232}" dt="2023-06-18T20:13:19.964" v="2246"/>
          <ac:inkMkLst>
            <pc:docMk/>
            <pc:sldMk cId="570812135" sldId="359"/>
            <ac:inkMk id="67701" creationId="{559E9869-BC17-A85A-E9EF-23954395DD85}"/>
          </ac:inkMkLst>
        </pc:inkChg>
        <pc:inkChg chg="add del">
          <ac:chgData name="شادن القحطاني ID 443200677" userId="2d5f3d4d-8466-4aa1-ac8a-1cb60ed86c20" providerId="ADAL" clId="{F36EC7D7-806C-D249-9311-AD56BBBF4232}" dt="2023-06-18T20:13:19.964" v="2246"/>
          <ac:inkMkLst>
            <pc:docMk/>
            <pc:sldMk cId="570812135" sldId="359"/>
            <ac:inkMk id="67702" creationId="{6CCC341A-CCED-092C-810F-D8057479CB7E}"/>
          </ac:inkMkLst>
        </pc:inkChg>
        <pc:inkChg chg="add del">
          <ac:chgData name="شادن القحطاني ID 443200677" userId="2d5f3d4d-8466-4aa1-ac8a-1cb60ed86c20" providerId="ADAL" clId="{F36EC7D7-806C-D249-9311-AD56BBBF4232}" dt="2023-06-18T20:13:19.964" v="2246"/>
          <ac:inkMkLst>
            <pc:docMk/>
            <pc:sldMk cId="570812135" sldId="359"/>
            <ac:inkMk id="67703" creationId="{630062E8-D7DB-27B8-BF30-F11AD8BF500D}"/>
          </ac:inkMkLst>
        </pc:inkChg>
        <pc:inkChg chg="add del">
          <ac:chgData name="شادن القحطاني ID 443200677" userId="2d5f3d4d-8466-4aa1-ac8a-1cb60ed86c20" providerId="ADAL" clId="{F36EC7D7-806C-D249-9311-AD56BBBF4232}" dt="2023-06-18T20:13:19.964" v="2246"/>
          <ac:inkMkLst>
            <pc:docMk/>
            <pc:sldMk cId="570812135" sldId="359"/>
            <ac:inkMk id="67704" creationId="{38F98CF8-FBF3-FFE8-E0B8-32CEA4D88B7C}"/>
          </ac:inkMkLst>
        </pc:inkChg>
        <pc:inkChg chg="add reco">
          <ac:chgData name="شادن القحطاني ID 443200677" userId="2d5f3d4d-8466-4aa1-ac8a-1cb60ed86c20" providerId="ADAL" clId="{F36EC7D7-806C-D249-9311-AD56BBBF4232}" dt="2023-06-18T20:13:19.964" v="2246"/>
          <ac:inkMkLst>
            <pc:docMk/>
            <pc:sldMk cId="570812135" sldId="359"/>
            <ac:inkMk id="67705" creationId="{E8D4294A-665F-4612-3969-6B471AC9B799}"/>
          </ac:inkMkLst>
        </pc:inkChg>
        <pc:inkChg chg="add del">
          <ac:chgData name="شادن القحطاني ID 443200677" userId="2d5f3d4d-8466-4aa1-ac8a-1cb60ed86c20" providerId="ADAL" clId="{F36EC7D7-806C-D249-9311-AD56BBBF4232}" dt="2023-06-18T20:13:26.794" v="2258"/>
          <ac:inkMkLst>
            <pc:docMk/>
            <pc:sldMk cId="570812135" sldId="359"/>
            <ac:inkMk id="67706" creationId="{4648AE59-488A-33C9-C00B-D82729DCB6FF}"/>
          </ac:inkMkLst>
        </pc:inkChg>
        <pc:inkChg chg="add del">
          <ac:chgData name="شادن القحطاني ID 443200677" userId="2d5f3d4d-8466-4aa1-ac8a-1cb60ed86c20" providerId="ADAL" clId="{F36EC7D7-806C-D249-9311-AD56BBBF4232}" dt="2023-06-18T20:13:26.794" v="2258"/>
          <ac:inkMkLst>
            <pc:docMk/>
            <pc:sldMk cId="570812135" sldId="359"/>
            <ac:inkMk id="67707" creationId="{A1C131B6-C332-313D-AC59-A41C75E2D876}"/>
          </ac:inkMkLst>
        </pc:inkChg>
        <pc:inkChg chg="add del">
          <ac:chgData name="شادن القحطاني ID 443200677" userId="2d5f3d4d-8466-4aa1-ac8a-1cb60ed86c20" providerId="ADAL" clId="{F36EC7D7-806C-D249-9311-AD56BBBF4232}" dt="2023-06-18T20:13:26.794" v="2258"/>
          <ac:inkMkLst>
            <pc:docMk/>
            <pc:sldMk cId="570812135" sldId="359"/>
            <ac:inkMk id="67708" creationId="{18E7D51D-53A4-D117-D301-F8691FD2ADE8}"/>
          </ac:inkMkLst>
        </pc:inkChg>
        <pc:inkChg chg="add del">
          <ac:chgData name="شادن القحطاني ID 443200677" userId="2d5f3d4d-8466-4aa1-ac8a-1cb60ed86c20" providerId="ADAL" clId="{F36EC7D7-806C-D249-9311-AD56BBBF4232}" dt="2023-06-18T20:13:26.794" v="2258"/>
          <ac:inkMkLst>
            <pc:docMk/>
            <pc:sldMk cId="570812135" sldId="359"/>
            <ac:inkMk id="67709" creationId="{89E3861A-E3C8-DD90-EA6F-6759ADE4E8E3}"/>
          </ac:inkMkLst>
        </pc:inkChg>
        <pc:inkChg chg="add del">
          <ac:chgData name="شادن القحطاني ID 443200677" userId="2d5f3d4d-8466-4aa1-ac8a-1cb60ed86c20" providerId="ADAL" clId="{F36EC7D7-806C-D249-9311-AD56BBBF4232}" dt="2023-06-18T20:13:26.794" v="2258"/>
          <ac:inkMkLst>
            <pc:docMk/>
            <pc:sldMk cId="570812135" sldId="359"/>
            <ac:inkMk id="67710" creationId="{332B5871-D929-6721-83CC-2EA9C0303BF2}"/>
          </ac:inkMkLst>
        </pc:inkChg>
        <pc:inkChg chg="add del">
          <ac:chgData name="شادن القحطاني ID 443200677" userId="2d5f3d4d-8466-4aa1-ac8a-1cb60ed86c20" providerId="ADAL" clId="{F36EC7D7-806C-D249-9311-AD56BBBF4232}" dt="2023-06-18T20:13:26.794" v="2258"/>
          <ac:inkMkLst>
            <pc:docMk/>
            <pc:sldMk cId="570812135" sldId="359"/>
            <ac:inkMk id="67711" creationId="{0E4E3156-0EC1-DAE7-0958-E604206F893D}"/>
          </ac:inkMkLst>
        </pc:inkChg>
        <pc:inkChg chg="add del">
          <ac:chgData name="شادن القحطاني ID 443200677" userId="2d5f3d4d-8466-4aa1-ac8a-1cb60ed86c20" providerId="ADAL" clId="{F36EC7D7-806C-D249-9311-AD56BBBF4232}" dt="2023-06-18T20:13:26.794" v="2258"/>
          <ac:inkMkLst>
            <pc:docMk/>
            <pc:sldMk cId="570812135" sldId="359"/>
            <ac:inkMk id="67712" creationId="{732EB971-230C-DD88-8B14-FC22ACCF4861}"/>
          </ac:inkMkLst>
        </pc:inkChg>
        <pc:inkChg chg="add del">
          <ac:chgData name="شادن القحطاني ID 443200677" userId="2d5f3d4d-8466-4aa1-ac8a-1cb60ed86c20" providerId="ADAL" clId="{F36EC7D7-806C-D249-9311-AD56BBBF4232}" dt="2023-06-18T20:13:26.794" v="2258"/>
          <ac:inkMkLst>
            <pc:docMk/>
            <pc:sldMk cId="570812135" sldId="359"/>
            <ac:inkMk id="67713" creationId="{756F41BF-DED7-FE44-F71E-6AA20CD02FD1}"/>
          </ac:inkMkLst>
        </pc:inkChg>
        <pc:inkChg chg="add del">
          <ac:chgData name="شادن القحطاني ID 443200677" userId="2d5f3d4d-8466-4aa1-ac8a-1cb60ed86c20" providerId="ADAL" clId="{F36EC7D7-806C-D249-9311-AD56BBBF4232}" dt="2023-06-18T20:13:26.794" v="2258"/>
          <ac:inkMkLst>
            <pc:docMk/>
            <pc:sldMk cId="570812135" sldId="359"/>
            <ac:inkMk id="67714" creationId="{3BC423BD-8E94-EC9B-37B5-EE6C76AF3BAB}"/>
          </ac:inkMkLst>
        </pc:inkChg>
        <pc:inkChg chg="add del">
          <ac:chgData name="شادن القحطاني ID 443200677" userId="2d5f3d4d-8466-4aa1-ac8a-1cb60ed86c20" providerId="ADAL" clId="{F36EC7D7-806C-D249-9311-AD56BBBF4232}" dt="2023-06-18T20:13:26.794" v="2258"/>
          <ac:inkMkLst>
            <pc:docMk/>
            <pc:sldMk cId="570812135" sldId="359"/>
            <ac:inkMk id="67715" creationId="{E041002C-689B-6F10-2580-71175471D4EF}"/>
          </ac:inkMkLst>
        </pc:inkChg>
        <pc:inkChg chg="add del">
          <ac:chgData name="شادن القحطاني ID 443200677" userId="2d5f3d4d-8466-4aa1-ac8a-1cb60ed86c20" providerId="ADAL" clId="{F36EC7D7-806C-D249-9311-AD56BBBF4232}" dt="2023-06-18T20:13:26.794" v="2258"/>
          <ac:inkMkLst>
            <pc:docMk/>
            <pc:sldMk cId="570812135" sldId="359"/>
            <ac:inkMk id="67716" creationId="{F40966E0-E756-0F5D-1DCB-6C1F6615D924}"/>
          </ac:inkMkLst>
        </pc:inkChg>
        <pc:inkChg chg="add reco">
          <ac:chgData name="شادن القحطاني ID 443200677" userId="2d5f3d4d-8466-4aa1-ac8a-1cb60ed86c20" providerId="ADAL" clId="{F36EC7D7-806C-D249-9311-AD56BBBF4232}" dt="2023-06-18T20:13:26.794" v="2258"/>
          <ac:inkMkLst>
            <pc:docMk/>
            <pc:sldMk cId="570812135" sldId="359"/>
            <ac:inkMk id="67717" creationId="{785507DE-3723-4A07-D49F-761F95928EE3}"/>
          </ac:inkMkLst>
        </pc:inkChg>
        <pc:inkChg chg="add del">
          <ac:chgData name="شادن القحطاني ID 443200677" userId="2d5f3d4d-8466-4aa1-ac8a-1cb60ed86c20" providerId="ADAL" clId="{F36EC7D7-806C-D249-9311-AD56BBBF4232}" dt="2023-06-18T20:13:30.120" v="2260"/>
          <ac:inkMkLst>
            <pc:docMk/>
            <pc:sldMk cId="570812135" sldId="359"/>
            <ac:inkMk id="67718" creationId="{3BB3703E-E79F-11FA-F377-0DEC0EDA0BF4}"/>
          </ac:inkMkLst>
        </pc:inkChg>
        <pc:inkChg chg="add del">
          <ac:chgData name="شادن القحطاني ID 443200677" userId="2d5f3d4d-8466-4aa1-ac8a-1cb60ed86c20" providerId="ADAL" clId="{F36EC7D7-806C-D249-9311-AD56BBBF4232}" dt="2023-06-18T20:13:39.856" v="2280"/>
          <ac:inkMkLst>
            <pc:docMk/>
            <pc:sldMk cId="570812135" sldId="359"/>
            <ac:inkMk id="67719" creationId="{FD714BA0-7A9E-1A3C-74A8-C99D4FE01D76}"/>
          </ac:inkMkLst>
        </pc:inkChg>
        <pc:inkChg chg="add del">
          <ac:chgData name="شادن القحطاني ID 443200677" userId="2d5f3d4d-8466-4aa1-ac8a-1cb60ed86c20" providerId="ADAL" clId="{F36EC7D7-806C-D249-9311-AD56BBBF4232}" dt="2023-06-18T20:13:39.856" v="2280"/>
          <ac:inkMkLst>
            <pc:docMk/>
            <pc:sldMk cId="570812135" sldId="359"/>
            <ac:inkMk id="67720" creationId="{B9FEEA75-B2F4-B4F1-A0FC-01933BBE0E05}"/>
          </ac:inkMkLst>
        </pc:inkChg>
        <pc:inkChg chg="add del">
          <ac:chgData name="شادن القحطاني ID 443200677" userId="2d5f3d4d-8466-4aa1-ac8a-1cb60ed86c20" providerId="ADAL" clId="{F36EC7D7-806C-D249-9311-AD56BBBF4232}" dt="2023-06-18T20:13:39.856" v="2280"/>
          <ac:inkMkLst>
            <pc:docMk/>
            <pc:sldMk cId="570812135" sldId="359"/>
            <ac:inkMk id="67721" creationId="{E6430103-6E39-3759-2C23-9D1A093C4EB3}"/>
          </ac:inkMkLst>
        </pc:inkChg>
        <pc:inkChg chg="add del">
          <ac:chgData name="شادن القحطاني ID 443200677" userId="2d5f3d4d-8466-4aa1-ac8a-1cb60ed86c20" providerId="ADAL" clId="{F36EC7D7-806C-D249-9311-AD56BBBF4232}" dt="2023-06-18T20:13:39.856" v="2280"/>
          <ac:inkMkLst>
            <pc:docMk/>
            <pc:sldMk cId="570812135" sldId="359"/>
            <ac:inkMk id="67722" creationId="{EAB44A03-F7AA-5AE0-E191-47C7DE3E79BE}"/>
          </ac:inkMkLst>
        </pc:inkChg>
        <pc:inkChg chg="add del">
          <ac:chgData name="شادن القحطاني ID 443200677" userId="2d5f3d4d-8466-4aa1-ac8a-1cb60ed86c20" providerId="ADAL" clId="{F36EC7D7-806C-D249-9311-AD56BBBF4232}" dt="2023-06-18T20:13:39.856" v="2280"/>
          <ac:inkMkLst>
            <pc:docMk/>
            <pc:sldMk cId="570812135" sldId="359"/>
            <ac:inkMk id="67723" creationId="{F3223C65-DE44-49ED-5D56-97308D5FC81F}"/>
          </ac:inkMkLst>
        </pc:inkChg>
        <pc:inkChg chg="add del">
          <ac:chgData name="شادن القحطاني ID 443200677" userId="2d5f3d4d-8466-4aa1-ac8a-1cb60ed86c20" providerId="ADAL" clId="{F36EC7D7-806C-D249-9311-AD56BBBF4232}" dt="2023-06-18T20:13:39.856" v="2280"/>
          <ac:inkMkLst>
            <pc:docMk/>
            <pc:sldMk cId="570812135" sldId="359"/>
            <ac:inkMk id="67724" creationId="{39B1B1E0-B7B3-27D6-1014-3A9E89FA7320}"/>
          </ac:inkMkLst>
        </pc:inkChg>
        <pc:inkChg chg="add del">
          <ac:chgData name="شادن القحطاني ID 443200677" userId="2d5f3d4d-8466-4aa1-ac8a-1cb60ed86c20" providerId="ADAL" clId="{F36EC7D7-806C-D249-9311-AD56BBBF4232}" dt="2023-06-18T20:13:39.856" v="2280"/>
          <ac:inkMkLst>
            <pc:docMk/>
            <pc:sldMk cId="570812135" sldId="359"/>
            <ac:inkMk id="67725" creationId="{D679856E-4E57-8EB1-003A-C59C052B271E}"/>
          </ac:inkMkLst>
        </pc:inkChg>
        <pc:inkChg chg="add del">
          <ac:chgData name="شادن القحطاني ID 443200677" userId="2d5f3d4d-8466-4aa1-ac8a-1cb60ed86c20" providerId="ADAL" clId="{F36EC7D7-806C-D249-9311-AD56BBBF4232}" dt="2023-06-18T20:13:39.856" v="2280"/>
          <ac:inkMkLst>
            <pc:docMk/>
            <pc:sldMk cId="570812135" sldId="359"/>
            <ac:inkMk id="67726" creationId="{02F77500-93D3-DB58-749E-4F76CB0CB444}"/>
          </ac:inkMkLst>
        </pc:inkChg>
        <pc:inkChg chg="add del">
          <ac:chgData name="شادن القحطاني ID 443200677" userId="2d5f3d4d-8466-4aa1-ac8a-1cb60ed86c20" providerId="ADAL" clId="{F36EC7D7-806C-D249-9311-AD56BBBF4232}" dt="2023-06-18T20:13:39.856" v="2280"/>
          <ac:inkMkLst>
            <pc:docMk/>
            <pc:sldMk cId="570812135" sldId="359"/>
            <ac:inkMk id="67727" creationId="{A860E134-3913-3E34-F290-715F5CBE2959}"/>
          </ac:inkMkLst>
        </pc:inkChg>
        <pc:inkChg chg="add del">
          <ac:chgData name="شادن القحطاني ID 443200677" userId="2d5f3d4d-8466-4aa1-ac8a-1cb60ed86c20" providerId="ADAL" clId="{F36EC7D7-806C-D249-9311-AD56BBBF4232}" dt="2023-06-18T20:13:39.856" v="2280"/>
          <ac:inkMkLst>
            <pc:docMk/>
            <pc:sldMk cId="570812135" sldId="359"/>
            <ac:inkMk id="67728" creationId="{ED3C2E34-B4FF-F566-4BAC-E74311F2C4DC}"/>
          </ac:inkMkLst>
        </pc:inkChg>
        <pc:inkChg chg="add del">
          <ac:chgData name="شادن القحطاني ID 443200677" userId="2d5f3d4d-8466-4aa1-ac8a-1cb60ed86c20" providerId="ADAL" clId="{F36EC7D7-806C-D249-9311-AD56BBBF4232}" dt="2023-06-18T20:13:39.856" v="2280"/>
          <ac:inkMkLst>
            <pc:docMk/>
            <pc:sldMk cId="570812135" sldId="359"/>
            <ac:inkMk id="67729" creationId="{3B32576A-D595-38D6-6E43-C4348B2958EF}"/>
          </ac:inkMkLst>
        </pc:inkChg>
        <pc:inkChg chg="add del">
          <ac:chgData name="شادن القحطاني ID 443200677" userId="2d5f3d4d-8466-4aa1-ac8a-1cb60ed86c20" providerId="ADAL" clId="{F36EC7D7-806C-D249-9311-AD56BBBF4232}" dt="2023-06-18T20:13:39.856" v="2280"/>
          <ac:inkMkLst>
            <pc:docMk/>
            <pc:sldMk cId="570812135" sldId="359"/>
            <ac:inkMk id="67730" creationId="{325040C6-1D19-D282-D755-29EC56DF04D7}"/>
          </ac:inkMkLst>
        </pc:inkChg>
        <pc:inkChg chg="add del">
          <ac:chgData name="شادن القحطاني ID 443200677" userId="2d5f3d4d-8466-4aa1-ac8a-1cb60ed86c20" providerId="ADAL" clId="{F36EC7D7-806C-D249-9311-AD56BBBF4232}" dt="2023-06-18T20:13:39.856" v="2280"/>
          <ac:inkMkLst>
            <pc:docMk/>
            <pc:sldMk cId="570812135" sldId="359"/>
            <ac:inkMk id="67731" creationId="{C5E46DF5-A208-6B46-DEE9-FF43D197F500}"/>
          </ac:inkMkLst>
        </pc:inkChg>
        <pc:inkChg chg="add del">
          <ac:chgData name="شادن القحطاني ID 443200677" userId="2d5f3d4d-8466-4aa1-ac8a-1cb60ed86c20" providerId="ADAL" clId="{F36EC7D7-806C-D249-9311-AD56BBBF4232}" dt="2023-06-18T20:13:39.856" v="2280"/>
          <ac:inkMkLst>
            <pc:docMk/>
            <pc:sldMk cId="570812135" sldId="359"/>
            <ac:inkMk id="67732" creationId="{55F40BF2-C971-9C4A-247D-5D8D195DEDF5}"/>
          </ac:inkMkLst>
        </pc:inkChg>
        <pc:inkChg chg="add del">
          <ac:chgData name="شادن القحطاني ID 443200677" userId="2d5f3d4d-8466-4aa1-ac8a-1cb60ed86c20" providerId="ADAL" clId="{F36EC7D7-806C-D249-9311-AD56BBBF4232}" dt="2023-06-18T20:13:39.856" v="2280"/>
          <ac:inkMkLst>
            <pc:docMk/>
            <pc:sldMk cId="570812135" sldId="359"/>
            <ac:inkMk id="67733" creationId="{A920CE9C-BFD5-9318-044B-D70BFAB5B783}"/>
          </ac:inkMkLst>
        </pc:inkChg>
        <pc:inkChg chg="add del">
          <ac:chgData name="شادن القحطاني ID 443200677" userId="2d5f3d4d-8466-4aa1-ac8a-1cb60ed86c20" providerId="ADAL" clId="{F36EC7D7-806C-D249-9311-AD56BBBF4232}" dt="2023-06-18T20:13:39.856" v="2280"/>
          <ac:inkMkLst>
            <pc:docMk/>
            <pc:sldMk cId="570812135" sldId="359"/>
            <ac:inkMk id="67734" creationId="{49D1EFC0-75B6-6CA2-DCA4-6E99C69C2230}"/>
          </ac:inkMkLst>
        </pc:inkChg>
        <pc:inkChg chg="add del">
          <ac:chgData name="شادن القحطاني ID 443200677" userId="2d5f3d4d-8466-4aa1-ac8a-1cb60ed86c20" providerId="ADAL" clId="{F36EC7D7-806C-D249-9311-AD56BBBF4232}" dt="2023-06-18T20:13:39.856" v="2280"/>
          <ac:inkMkLst>
            <pc:docMk/>
            <pc:sldMk cId="570812135" sldId="359"/>
            <ac:inkMk id="67735" creationId="{E5C94957-E2D3-DBB0-408E-7D0F6C83660E}"/>
          </ac:inkMkLst>
        </pc:inkChg>
        <pc:inkChg chg="add del">
          <ac:chgData name="شادن القحطاني ID 443200677" userId="2d5f3d4d-8466-4aa1-ac8a-1cb60ed86c20" providerId="ADAL" clId="{F36EC7D7-806C-D249-9311-AD56BBBF4232}" dt="2023-06-18T20:13:39.856" v="2280"/>
          <ac:inkMkLst>
            <pc:docMk/>
            <pc:sldMk cId="570812135" sldId="359"/>
            <ac:inkMk id="67736" creationId="{B1CB5A2B-FB41-1803-4A8A-2B5A29F6F9E0}"/>
          </ac:inkMkLst>
        </pc:inkChg>
        <pc:inkChg chg="add del">
          <ac:chgData name="شادن القحطاني ID 443200677" userId="2d5f3d4d-8466-4aa1-ac8a-1cb60ed86c20" providerId="ADAL" clId="{F36EC7D7-806C-D249-9311-AD56BBBF4232}" dt="2023-06-18T20:13:39.856" v="2280"/>
          <ac:inkMkLst>
            <pc:docMk/>
            <pc:sldMk cId="570812135" sldId="359"/>
            <ac:inkMk id="67737" creationId="{9ABB57A4-7B25-AEAF-6FC7-3B915DAAC24E}"/>
          </ac:inkMkLst>
        </pc:inkChg>
        <pc:inkChg chg="add reco">
          <ac:chgData name="شادن القحطاني ID 443200677" userId="2d5f3d4d-8466-4aa1-ac8a-1cb60ed86c20" providerId="ADAL" clId="{F36EC7D7-806C-D249-9311-AD56BBBF4232}" dt="2023-06-18T20:13:39.856" v="2280"/>
          <ac:inkMkLst>
            <pc:docMk/>
            <pc:sldMk cId="570812135" sldId="359"/>
            <ac:inkMk id="67738" creationId="{F7BD40E0-9891-5064-63BA-78D74536025B}"/>
          </ac:inkMkLst>
        </pc:inkChg>
        <pc:inkChg chg="add del">
          <ac:chgData name="شادن القحطاني ID 443200677" userId="2d5f3d4d-8466-4aa1-ac8a-1cb60ed86c20" providerId="ADAL" clId="{F36EC7D7-806C-D249-9311-AD56BBBF4232}" dt="2023-06-18T20:13:59.763" v="2282"/>
          <ac:inkMkLst>
            <pc:docMk/>
            <pc:sldMk cId="570812135" sldId="359"/>
            <ac:inkMk id="67739" creationId="{A04077A1-0B56-55F2-7562-398F46A80DC0}"/>
          </ac:inkMkLst>
        </pc:inkChg>
        <pc:inkChg chg="add del">
          <ac:chgData name="شادن القحطاني ID 443200677" userId="2d5f3d4d-8466-4aa1-ac8a-1cb60ed86c20" providerId="ADAL" clId="{F36EC7D7-806C-D249-9311-AD56BBBF4232}" dt="2023-06-18T20:14:05.804" v="2293"/>
          <ac:inkMkLst>
            <pc:docMk/>
            <pc:sldMk cId="570812135" sldId="359"/>
            <ac:inkMk id="67740" creationId="{9F569E9E-287D-C775-0217-CCC26E311F28}"/>
          </ac:inkMkLst>
        </pc:inkChg>
        <pc:inkChg chg="add del">
          <ac:chgData name="شادن القحطاني ID 443200677" userId="2d5f3d4d-8466-4aa1-ac8a-1cb60ed86c20" providerId="ADAL" clId="{F36EC7D7-806C-D249-9311-AD56BBBF4232}" dt="2023-06-18T20:14:05.804" v="2293"/>
          <ac:inkMkLst>
            <pc:docMk/>
            <pc:sldMk cId="570812135" sldId="359"/>
            <ac:inkMk id="67741" creationId="{957AD682-CCF3-4C27-A9A0-6B41EDB1598B}"/>
          </ac:inkMkLst>
        </pc:inkChg>
        <pc:inkChg chg="add del">
          <ac:chgData name="شادن القحطاني ID 443200677" userId="2d5f3d4d-8466-4aa1-ac8a-1cb60ed86c20" providerId="ADAL" clId="{F36EC7D7-806C-D249-9311-AD56BBBF4232}" dt="2023-06-18T20:14:05.804" v="2293"/>
          <ac:inkMkLst>
            <pc:docMk/>
            <pc:sldMk cId="570812135" sldId="359"/>
            <ac:inkMk id="67742" creationId="{4EC24EE6-7B9F-2270-EB13-6F68D8BE00B9}"/>
          </ac:inkMkLst>
        </pc:inkChg>
        <pc:inkChg chg="add del">
          <ac:chgData name="شادن القحطاني ID 443200677" userId="2d5f3d4d-8466-4aa1-ac8a-1cb60ed86c20" providerId="ADAL" clId="{F36EC7D7-806C-D249-9311-AD56BBBF4232}" dt="2023-06-18T20:14:05.804" v="2293"/>
          <ac:inkMkLst>
            <pc:docMk/>
            <pc:sldMk cId="570812135" sldId="359"/>
            <ac:inkMk id="67743" creationId="{54286A81-850C-9729-39F4-B7AE68D39661}"/>
          </ac:inkMkLst>
        </pc:inkChg>
        <pc:inkChg chg="add del">
          <ac:chgData name="شادن القحطاني ID 443200677" userId="2d5f3d4d-8466-4aa1-ac8a-1cb60ed86c20" providerId="ADAL" clId="{F36EC7D7-806C-D249-9311-AD56BBBF4232}" dt="2023-06-18T20:14:05.804" v="2293"/>
          <ac:inkMkLst>
            <pc:docMk/>
            <pc:sldMk cId="570812135" sldId="359"/>
            <ac:inkMk id="67744" creationId="{C634FDAB-80C6-D31B-2199-5EEE4D3AB048}"/>
          </ac:inkMkLst>
        </pc:inkChg>
        <pc:inkChg chg="add del">
          <ac:chgData name="شادن القحطاني ID 443200677" userId="2d5f3d4d-8466-4aa1-ac8a-1cb60ed86c20" providerId="ADAL" clId="{F36EC7D7-806C-D249-9311-AD56BBBF4232}" dt="2023-06-18T20:14:05.804" v="2293"/>
          <ac:inkMkLst>
            <pc:docMk/>
            <pc:sldMk cId="570812135" sldId="359"/>
            <ac:inkMk id="67745" creationId="{90CA476D-8AA5-6186-B431-3B0C8D15421C}"/>
          </ac:inkMkLst>
        </pc:inkChg>
        <pc:inkChg chg="add del">
          <ac:chgData name="شادن القحطاني ID 443200677" userId="2d5f3d4d-8466-4aa1-ac8a-1cb60ed86c20" providerId="ADAL" clId="{F36EC7D7-806C-D249-9311-AD56BBBF4232}" dt="2023-06-18T20:14:05.804" v="2293"/>
          <ac:inkMkLst>
            <pc:docMk/>
            <pc:sldMk cId="570812135" sldId="359"/>
            <ac:inkMk id="67746" creationId="{DE291F36-86DD-41D2-F905-F5D42A78ED80}"/>
          </ac:inkMkLst>
        </pc:inkChg>
        <pc:inkChg chg="add del">
          <ac:chgData name="شادن القحطاني ID 443200677" userId="2d5f3d4d-8466-4aa1-ac8a-1cb60ed86c20" providerId="ADAL" clId="{F36EC7D7-806C-D249-9311-AD56BBBF4232}" dt="2023-06-18T20:14:05.804" v="2293"/>
          <ac:inkMkLst>
            <pc:docMk/>
            <pc:sldMk cId="570812135" sldId="359"/>
            <ac:inkMk id="67747" creationId="{1B173AC5-C473-5CA8-20CE-4C23F517F9D5}"/>
          </ac:inkMkLst>
        </pc:inkChg>
        <pc:inkChg chg="add del">
          <ac:chgData name="شادن القحطاني ID 443200677" userId="2d5f3d4d-8466-4aa1-ac8a-1cb60ed86c20" providerId="ADAL" clId="{F36EC7D7-806C-D249-9311-AD56BBBF4232}" dt="2023-06-18T20:14:05.804" v="2293"/>
          <ac:inkMkLst>
            <pc:docMk/>
            <pc:sldMk cId="570812135" sldId="359"/>
            <ac:inkMk id="67748" creationId="{FA5A0BC8-C5FC-9CDD-E4C2-D330AACC4816}"/>
          </ac:inkMkLst>
        </pc:inkChg>
        <pc:inkChg chg="add del">
          <ac:chgData name="شادن القحطاني ID 443200677" userId="2d5f3d4d-8466-4aa1-ac8a-1cb60ed86c20" providerId="ADAL" clId="{F36EC7D7-806C-D249-9311-AD56BBBF4232}" dt="2023-06-18T20:14:05.804" v="2293"/>
          <ac:inkMkLst>
            <pc:docMk/>
            <pc:sldMk cId="570812135" sldId="359"/>
            <ac:inkMk id="67749" creationId="{A2B36B48-6981-9021-5AF8-35DA3DD6FC0D}"/>
          </ac:inkMkLst>
        </pc:inkChg>
        <pc:inkChg chg="add reco">
          <ac:chgData name="شادن القحطاني ID 443200677" userId="2d5f3d4d-8466-4aa1-ac8a-1cb60ed86c20" providerId="ADAL" clId="{F36EC7D7-806C-D249-9311-AD56BBBF4232}" dt="2023-06-18T20:14:05.804" v="2293"/>
          <ac:inkMkLst>
            <pc:docMk/>
            <pc:sldMk cId="570812135" sldId="359"/>
            <ac:inkMk id="67750" creationId="{5E1A9A45-A247-6F7F-04EE-D173F01BF4ED}"/>
          </ac:inkMkLst>
        </pc:inkChg>
        <pc:inkChg chg="add">
          <ac:chgData name="شادن القحطاني ID 443200677" userId="2d5f3d4d-8466-4aa1-ac8a-1cb60ed86c20" providerId="ADAL" clId="{F36EC7D7-806C-D249-9311-AD56BBBF4232}" dt="2023-06-18T20:14:10.366" v="2294"/>
          <ac:inkMkLst>
            <pc:docMk/>
            <pc:sldMk cId="570812135" sldId="359"/>
            <ac:inkMk id="67751" creationId="{647C36D1-B495-D41C-871F-08486ABCF917}"/>
          </ac:inkMkLst>
        </pc:inkChg>
        <pc:inkChg chg="add del">
          <ac:chgData name="شادن القحطاني ID 443200677" userId="2d5f3d4d-8466-4aa1-ac8a-1cb60ed86c20" providerId="ADAL" clId="{F36EC7D7-806C-D249-9311-AD56BBBF4232}" dt="2023-06-18T20:14:25.094" v="2298"/>
          <ac:inkMkLst>
            <pc:docMk/>
            <pc:sldMk cId="570812135" sldId="359"/>
            <ac:inkMk id="67752" creationId="{1F94FDF5-6471-FE97-AFAD-848DA2304C88}"/>
          </ac:inkMkLst>
        </pc:inkChg>
        <pc:inkChg chg="add del">
          <ac:chgData name="شادن القحطاني ID 443200677" userId="2d5f3d4d-8466-4aa1-ac8a-1cb60ed86c20" providerId="ADAL" clId="{F36EC7D7-806C-D249-9311-AD56BBBF4232}" dt="2023-06-18T20:14:25.094" v="2298"/>
          <ac:inkMkLst>
            <pc:docMk/>
            <pc:sldMk cId="570812135" sldId="359"/>
            <ac:inkMk id="67753" creationId="{3E72EA20-202A-7022-DE18-DDAC0D9BF310}"/>
          </ac:inkMkLst>
        </pc:inkChg>
        <pc:inkChg chg="add del">
          <ac:chgData name="شادن القحطاني ID 443200677" userId="2d5f3d4d-8466-4aa1-ac8a-1cb60ed86c20" providerId="ADAL" clId="{F36EC7D7-806C-D249-9311-AD56BBBF4232}" dt="2023-06-18T20:14:25.094" v="2298"/>
          <ac:inkMkLst>
            <pc:docMk/>
            <pc:sldMk cId="570812135" sldId="359"/>
            <ac:inkMk id="67754" creationId="{6E7E9E6D-F8BF-E125-8EF7-ADD102E66510}"/>
          </ac:inkMkLst>
        </pc:inkChg>
        <pc:inkChg chg="add reco">
          <ac:chgData name="شادن القحطاني ID 443200677" userId="2d5f3d4d-8466-4aa1-ac8a-1cb60ed86c20" providerId="ADAL" clId="{F36EC7D7-806C-D249-9311-AD56BBBF4232}" dt="2023-06-18T20:14:25.094" v="2298"/>
          <ac:inkMkLst>
            <pc:docMk/>
            <pc:sldMk cId="570812135" sldId="359"/>
            <ac:inkMk id="67755" creationId="{4C509625-D026-1D08-384D-1239D6A7305F}"/>
          </ac:inkMkLst>
        </pc:inkChg>
        <pc:inkChg chg="add del">
          <ac:chgData name="شادن القحطاني ID 443200677" userId="2d5f3d4d-8466-4aa1-ac8a-1cb60ed86c20" providerId="ADAL" clId="{F36EC7D7-806C-D249-9311-AD56BBBF4232}" dt="2023-06-18T20:14:35.512" v="2308"/>
          <ac:inkMkLst>
            <pc:docMk/>
            <pc:sldMk cId="570812135" sldId="359"/>
            <ac:inkMk id="67756" creationId="{C5880C55-3B9B-16B4-84EA-260BE3A31A20}"/>
          </ac:inkMkLst>
        </pc:inkChg>
        <pc:inkChg chg="add del">
          <ac:chgData name="شادن القحطاني ID 443200677" userId="2d5f3d4d-8466-4aa1-ac8a-1cb60ed86c20" providerId="ADAL" clId="{F36EC7D7-806C-D249-9311-AD56BBBF4232}" dt="2023-06-18T20:14:35.512" v="2308"/>
          <ac:inkMkLst>
            <pc:docMk/>
            <pc:sldMk cId="570812135" sldId="359"/>
            <ac:inkMk id="67757" creationId="{B550677D-5CF2-85F4-F2AE-5C62F91AE25A}"/>
          </ac:inkMkLst>
        </pc:inkChg>
        <pc:inkChg chg="add del">
          <ac:chgData name="شادن القحطاني ID 443200677" userId="2d5f3d4d-8466-4aa1-ac8a-1cb60ed86c20" providerId="ADAL" clId="{F36EC7D7-806C-D249-9311-AD56BBBF4232}" dt="2023-06-18T20:14:35.512" v="2308"/>
          <ac:inkMkLst>
            <pc:docMk/>
            <pc:sldMk cId="570812135" sldId="359"/>
            <ac:inkMk id="67758" creationId="{EC201FAD-5378-A891-6E57-48B45FB7688F}"/>
          </ac:inkMkLst>
        </pc:inkChg>
        <pc:inkChg chg="add del">
          <ac:chgData name="شادن القحطاني ID 443200677" userId="2d5f3d4d-8466-4aa1-ac8a-1cb60ed86c20" providerId="ADAL" clId="{F36EC7D7-806C-D249-9311-AD56BBBF4232}" dt="2023-06-18T20:14:35.512" v="2308"/>
          <ac:inkMkLst>
            <pc:docMk/>
            <pc:sldMk cId="570812135" sldId="359"/>
            <ac:inkMk id="67759" creationId="{1B2713AB-2861-69AB-80E1-617868F55934}"/>
          </ac:inkMkLst>
        </pc:inkChg>
        <pc:inkChg chg="add del">
          <ac:chgData name="شادن القحطاني ID 443200677" userId="2d5f3d4d-8466-4aa1-ac8a-1cb60ed86c20" providerId="ADAL" clId="{F36EC7D7-806C-D249-9311-AD56BBBF4232}" dt="2023-06-18T20:14:35.512" v="2308"/>
          <ac:inkMkLst>
            <pc:docMk/>
            <pc:sldMk cId="570812135" sldId="359"/>
            <ac:inkMk id="67760" creationId="{7B1392E2-5622-5823-216D-9D6C0E4F8D36}"/>
          </ac:inkMkLst>
        </pc:inkChg>
        <pc:inkChg chg="add del">
          <ac:chgData name="شادن القحطاني ID 443200677" userId="2d5f3d4d-8466-4aa1-ac8a-1cb60ed86c20" providerId="ADAL" clId="{F36EC7D7-806C-D249-9311-AD56BBBF4232}" dt="2023-06-18T20:14:35.512" v="2308"/>
          <ac:inkMkLst>
            <pc:docMk/>
            <pc:sldMk cId="570812135" sldId="359"/>
            <ac:inkMk id="67761" creationId="{A887EDBE-764C-D0D7-8704-4FB77A6F5003}"/>
          </ac:inkMkLst>
        </pc:inkChg>
        <pc:inkChg chg="add del">
          <ac:chgData name="شادن القحطاني ID 443200677" userId="2d5f3d4d-8466-4aa1-ac8a-1cb60ed86c20" providerId="ADAL" clId="{F36EC7D7-806C-D249-9311-AD56BBBF4232}" dt="2023-06-18T20:14:35.512" v="2308"/>
          <ac:inkMkLst>
            <pc:docMk/>
            <pc:sldMk cId="570812135" sldId="359"/>
            <ac:inkMk id="67762" creationId="{60857436-7F5E-35E2-99D1-54B150361C5B}"/>
          </ac:inkMkLst>
        </pc:inkChg>
        <pc:inkChg chg="add del">
          <ac:chgData name="شادن القحطاني ID 443200677" userId="2d5f3d4d-8466-4aa1-ac8a-1cb60ed86c20" providerId="ADAL" clId="{F36EC7D7-806C-D249-9311-AD56BBBF4232}" dt="2023-06-18T20:14:35.512" v="2308"/>
          <ac:inkMkLst>
            <pc:docMk/>
            <pc:sldMk cId="570812135" sldId="359"/>
            <ac:inkMk id="67763" creationId="{1573D5A6-B512-3347-73C9-F5D348A2DD9E}"/>
          </ac:inkMkLst>
        </pc:inkChg>
        <pc:inkChg chg="add del">
          <ac:chgData name="شادن القحطاني ID 443200677" userId="2d5f3d4d-8466-4aa1-ac8a-1cb60ed86c20" providerId="ADAL" clId="{F36EC7D7-806C-D249-9311-AD56BBBF4232}" dt="2023-06-18T20:14:35.512" v="2308"/>
          <ac:inkMkLst>
            <pc:docMk/>
            <pc:sldMk cId="570812135" sldId="359"/>
            <ac:inkMk id="67764" creationId="{DA80DE56-861A-14B4-521C-EBCF522B4D6C}"/>
          </ac:inkMkLst>
        </pc:inkChg>
        <pc:inkChg chg="add reco">
          <ac:chgData name="شادن القحطاني ID 443200677" userId="2d5f3d4d-8466-4aa1-ac8a-1cb60ed86c20" providerId="ADAL" clId="{F36EC7D7-806C-D249-9311-AD56BBBF4232}" dt="2023-06-18T20:14:35.512" v="2308"/>
          <ac:inkMkLst>
            <pc:docMk/>
            <pc:sldMk cId="570812135" sldId="359"/>
            <ac:inkMk id="67765" creationId="{A89402F2-67AB-4A5A-8243-B31A45BAD6A2}"/>
          </ac:inkMkLst>
        </pc:inkChg>
        <pc:inkChg chg="add del">
          <ac:chgData name="شادن القحطاني ID 443200677" userId="2d5f3d4d-8466-4aa1-ac8a-1cb60ed86c20" providerId="ADAL" clId="{F36EC7D7-806C-D249-9311-AD56BBBF4232}" dt="2023-06-18T20:15:49.800" v="2314"/>
          <ac:inkMkLst>
            <pc:docMk/>
            <pc:sldMk cId="570812135" sldId="359"/>
            <ac:inkMk id="67766" creationId="{6885F570-D24A-36DF-8CF0-773C54169A07}"/>
          </ac:inkMkLst>
        </pc:inkChg>
        <pc:inkChg chg="add del">
          <ac:chgData name="شادن القحطاني ID 443200677" userId="2d5f3d4d-8466-4aa1-ac8a-1cb60ed86c20" providerId="ADAL" clId="{F36EC7D7-806C-D249-9311-AD56BBBF4232}" dt="2023-06-18T20:15:49.800" v="2314"/>
          <ac:inkMkLst>
            <pc:docMk/>
            <pc:sldMk cId="570812135" sldId="359"/>
            <ac:inkMk id="67767" creationId="{1B257ACB-8239-3062-6FED-B1AF286FB510}"/>
          </ac:inkMkLst>
        </pc:inkChg>
        <pc:inkChg chg="add del">
          <ac:chgData name="شادن القحطاني ID 443200677" userId="2d5f3d4d-8466-4aa1-ac8a-1cb60ed86c20" providerId="ADAL" clId="{F36EC7D7-806C-D249-9311-AD56BBBF4232}" dt="2023-06-18T20:15:49.800" v="2314"/>
          <ac:inkMkLst>
            <pc:docMk/>
            <pc:sldMk cId="570812135" sldId="359"/>
            <ac:inkMk id="67768" creationId="{633C995F-66E8-20C4-F549-02AC5E9AD1E7}"/>
          </ac:inkMkLst>
        </pc:inkChg>
        <pc:inkChg chg="add del">
          <ac:chgData name="شادن القحطاني ID 443200677" userId="2d5f3d4d-8466-4aa1-ac8a-1cb60ed86c20" providerId="ADAL" clId="{F36EC7D7-806C-D249-9311-AD56BBBF4232}" dt="2023-06-18T20:15:49.800" v="2314"/>
          <ac:inkMkLst>
            <pc:docMk/>
            <pc:sldMk cId="570812135" sldId="359"/>
            <ac:inkMk id="67769" creationId="{F8D3C039-F135-F134-FE6A-BB3367AC75AE}"/>
          </ac:inkMkLst>
        </pc:inkChg>
        <pc:inkChg chg="add del">
          <ac:chgData name="شادن القحطاني ID 443200677" userId="2d5f3d4d-8466-4aa1-ac8a-1cb60ed86c20" providerId="ADAL" clId="{F36EC7D7-806C-D249-9311-AD56BBBF4232}" dt="2023-06-18T20:15:49.800" v="2314"/>
          <ac:inkMkLst>
            <pc:docMk/>
            <pc:sldMk cId="570812135" sldId="359"/>
            <ac:inkMk id="67770" creationId="{5F763AB8-2F14-69B1-661A-A00B21827D1C}"/>
          </ac:inkMkLst>
        </pc:inkChg>
        <pc:inkChg chg="add reco">
          <ac:chgData name="شادن القحطاني ID 443200677" userId="2d5f3d4d-8466-4aa1-ac8a-1cb60ed86c20" providerId="ADAL" clId="{F36EC7D7-806C-D249-9311-AD56BBBF4232}" dt="2023-06-18T20:15:49.800" v="2314"/>
          <ac:inkMkLst>
            <pc:docMk/>
            <pc:sldMk cId="570812135" sldId="359"/>
            <ac:inkMk id="67771" creationId="{4810222A-2B05-A672-B346-456424B85E55}"/>
          </ac:inkMkLst>
        </pc:inkChg>
        <pc:inkChg chg="add del">
          <ac:chgData name="شادن القحطاني ID 443200677" userId="2d5f3d4d-8466-4aa1-ac8a-1cb60ed86c20" providerId="ADAL" clId="{F36EC7D7-806C-D249-9311-AD56BBBF4232}" dt="2023-06-18T20:15:53.568" v="2321"/>
          <ac:inkMkLst>
            <pc:docMk/>
            <pc:sldMk cId="570812135" sldId="359"/>
            <ac:inkMk id="67772" creationId="{DC160C39-94EE-DAA9-817E-387F22FAEC30}"/>
          </ac:inkMkLst>
        </pc:inkChg>
        <pc:inkChg chg="add del">
          <ac:chgData name="شادن القحطاني ID 443200677" userId="2d5f3d4d-8466-4aa1-ac8a-1cb60ed86c20" providerId="ADAL" clId="{F36EC7D7-806C-D249-9311-AD56BBBF4232}" dt="2023-06-18T20:15:53.568" v="2321"/>
          <ac:inkMkLst>
            <pc:docMk/>
            <pc:sldMk cId="570812135" sldId="359"/>
            <ac:inkMk id="67773" creationId="{77AD343C-1738-CE0D-412A-D80BF40E4FFA}"/>
          </ac:inkMkLst>
        </pc:inkChg>
        <pc:inkChg chg="add del">
          <ac:chgData name="شادن القحطاني ID 443200677" userId="2d5f3d4d-8466-4aa1-ac8a-1cb60ed86c20" providerId="ADAL" clId="{F36EC7D7-806C-D249-9311-AD56BBBF4232}" dt="2023-06-18T20:15:53.568" v="2321"/>
          <ac:inkMkLst>
            <pc:docMk/>
            <pc:sldMk cId="570812135" sldId="359"/>
            <ac:inkMk id="67774" creationId="{51386872-48CC-E3B4-C37A-9A9E88044E5C}"/>
          </ac:inkMkLst>
        </pc:inkChg>
        <pc:inkChg chg="add del">
          <ac:chgData name="شادن القحطاني ID 443200677" userId="2d5f3d4d-8466-4aa1-ac8a-1cb60ed86c20" providerId="ADAL" clId="{F36EC7D7-806C-D249-9311-AD56BBBF4232}" dt="2023-06-18T20:15:53.568" v="2321"/>
          <ac:inkMkLst>
            <pc:docMk/>
            <pc:sldMk cId="570812135" sldId="359"/>
            <ac:inkMk id="67775" creationId="{B0C27EB7-43B5-ED06-A49F-F43DC1B0B1B6}"/>
          </ac:inkMkLst>
        </pc:inkChg>
        <pc:inkChg chg="add del">
          <ac:chgData name="شادن القحطاني ID 443200677" userId="2d5f3d4d-8466-4aa1-ac8a-1cb60ed86c20" providerId="ADAL" clId="{F36EC7D7-806C-D249-9311-AD56BBBF4232}" dt="2023-06-18T20:15:53.568" v="2321"/>
          <ac:inkMkLst>
            <pc:docMk/>
            <pc:sldMk cId="570812135" sldId="359"/>
            <ac:inkMk id="67776" creationId="{3F08AB66-3703-3556-9A2B-4AE4D64B3122}"/>
          </ac:inkMkLst>
        </pc:inkChg>
        <pc:inkChg chg="add del">
          <ac:chgData name="شادن القحطاني ID 443200677" userId="2d5f3d4d-8466-4aa1-ac8a-1cb60ed86c20" providerId="ADAL" clId="{F36EC7D7-806C-D249-9311-AD56BBBF4232}" dt="2023-06-18T20:15:53.568" v="2321"/>
          <ac:inkMkLst>
            <pc:docMk/>
            <pc:sldMk cId="570812135" sldId="359"/>
            <ac:inkMk id="67777" creationId="{D3C504AE-2145-1DCA-84FE-E21DA0D42421}"/>
          </ac:inkMkLst>
        </pc:inkChg>
        <pc:inkChg chg="add reco">
          <ac:chgData name="شادن القحطاني ID 443200677" userId="2d5f3d4d-8466-4aa1-ac8a-1cb60ed86c20" providerId="ADAL" clId="{F36EC7D7-806C-D249-9311-AD56BBBF4232}" dt="2023-06-18T20:15:53.568" v="2321"/>
          <ac:inkMkLst>
            <pc:docMk/>
            <pc:sldMk cId="570812135" sldId="359"/>
            <ac:inkMk id="67778" creationId="{3DE66972-0E8A-932A-D8E9-36D0B8A7C351}"/>
          </ac:inkMkLst>
        </pc:inkChg>
        <pc:inkChg chg="add del">
          <ac:chgData name="شادن القحطاني ID 443200677" userId="2d5f3d4d-8466-4aa1-ac8a-1cb60ed86c20" providerId="ADAL" clId="{F36EC7D7-806C-D249-9311-AD56BBBF4232}" dt="2023-06-18T20:15:59.686" v="2330"/>
          <ac:inkMkLst>
            <pc:docMk/>
            <pc:sldMk cId="570812135" sldId="359"/>
            <ac:inkMk id="67779" creationId="{5CA419DF-4844-1994-E6CA-30A23193DEE3}"/>
          </ac:inkMkLst>
        </pc:inkChg>
        <pc:inkChg chg="add del">
          <ac:chgData name="شادن القحطاني ID 443200677" userId="2d5f3d4d-8466-4aa1-ac8a-1cb60ed86c20" providerId="ADAL" clId="{F36EC7D7-806C-D249-9311-AD56BBBF4232}" dt="2023-06-18T20:15:59.686" v="2330"/>
          <ac:inkMkLst>
            <pc:docMk/>
            <pc:sldMk cId="570812135" sldId="359"/>
            <ac:inkMk id="67780" creationId="{89722871-8781-7989-C0D7-F18453865619}"/>
          </ac:inkMkLst>
        </pc:inkChg>
        <pc:inkChg chg="add del">
          <ac:chgData name="شادن القحطاني ID 443200677" userId="2d5f3d4d-8466-4aa1-ac8a-1cb60ed86c20" providerId="ADAL" clId="{F36EC7D7-806C-D249-9311-AD56BBBF4232}" dt="2023-06-18T20:15:59.686" v="2330"/>
          <ac:inkMkLst>
            <pc:docMk/>
            <pc:sldMk cId="570812135" sldId="359"/>
            <ac:inkMk id="67781" creationId="{5A35455D-0CEF-5044-2583-4964ADA1EE6B}"/>
          </ac:inkMkLst>
        </pc:inkChg>
        <pc:inkChg chg="add del">
          <ac:chgData name="شادن القحطاني ID 443200677" userId="2d5f3d4d-8466-4aa1-ac8a-1cb60ed86c20" providerId="ADAL" clId="{F36EC7D7-806C-D249-9311-AD56BBBF4232}" dt="2023-06-18T20:15:59.686" v="2330"/>
          <ac:inkMkLst>
            <pc:docMk/>
            <pc:sldMk cId="570812135" sldId="359"/>
            <ac:inkMk id="67782" creationId="{3B089482-12FE-7A2B-7810-F430509F84FC}"/>
          </ac:inkMkLst>
        </pc:inkChg>
        <pc:inkChg chg="add del">
          <ac:chgData name="شادن القحطاني ID 443200677" userId="2d5f3d4d-8466-4aa1-ac8a-1cb60ed86c20" providerId="ADAL" clId="{F36EC7D7-806C-D249-9311-AD56BBBF4232}" dt="2023-06-18T20:15:59.686" v="2330"/>
          <ac:inkMkLst>
            <pc:docMk/>
            <pc:sldMk cId="570812135" sldId="359"/>
            <ac:inkMk id="67783" creationId="{9057B9BA-4B93-3065-E419-B8733FC30ECB}"/>
          </ac:inkMkLst>
        </pc:inkChg>
        <pc:inkChg chg="add del">
          <ac:chgData name="شادن القحطاني ID 443200677" userId="2d5f3d4d-8466-4aa1-ac8a-1cb60ed86c20" providerId="ADAL" clId="{F36EC7D7-806C-D249-9311-AD56BBBF4232}" dt="2023-06-18T20:15:59.686" v="2330"/>
          <ac:inkMkLst>
            <pc:docMk/>
            <pc:sldMk cId="570812135" sldId="359"/>
            <ac:inkMk id="67784" creationId="{FA58FFB5-81CF-A9E0-21A2-F7F99E6C6F25}"/>
          </ac:inkMkLst>
        </pc:inkChg>
        <pc:inkChg chg="add del">
          <ac:chgData name="شادن القحطاني ID 443200677" userId="2d5f3d4d-8466-4aa1-ac8a-1cb60ed86c20" providerId="ADAL" clId="{F36EC7D7-806C-D249-9311-AD56BBBF4232}" dt="2023-06-18T20:15:59.686" v="2330"/>
          <ac:inkMkLst>
            <pc:docMk/>
            <pc:sldMk cId="570812135" sldId="359"/>
            <ac:inkMk id="67785" creationId="{AB170C1A-5C32-98BD-160B-AD0244ED9DB8}"/>
          </ac:inkMkLst>
        </pc:inkChg>
        <pc:inkChg chg="add del">
          <ac:chgData name="شادن القحطاني ID 443200677" userId="2d5f3d4d-8466-4aa1-ac8a-1cb60ed86c20" providerId="ADAL" clId="{F36EC7D7-806C-D249-9311-AD56BBBF4232}" dt="2023-06-18T20:15:59.686" v="2330"/>
          <ac:inkMkLst>
            <pc:docMk/>
            <pc:sldMk cId="570812135" sldId="359"/>
            <ac:inkMk id="67786" creationId="{10A3702B-FC30-878C-9FD3-3AA5F5C63B03}"/>
          </ac:inkMkLst>
        </pc:inkChg>
        <pc:inkChg chg="add reco">
          <ac:chgData name="شادن القحطاني ID 443200677" userId="2d5f3d4d-8466-4aa1-ac8a-1cb60ed86c20" providerId="ADAL" clId="{F36EC7D7-806C-D249-9311-AD56BBBF4232}" dt="2023-06-18T20:15:59.686" v="2330"/>
          <ac:inkMkLst>
            <pc:docMk/>
            <pc:sldMk cId="570812135" sldId="359"/>
            <ac:inkMk id="67787" creationId="{A775B69C-309A-E5E8-74E4-70DA7862DD01}"/>
          </ac:inkMkLst>
        </pc:inkChg>
        <pc:inkChg chg="add">
          <ac:chgData name="شادن القحطاني ID 443200677" userId="2d5f3d4d-8466-4aa1-ac8a-1cb60ed86c20" providerId="ADAL" clId="{F36EC7D7-806C-D249-9311-AD56BBBF4232}" dt="2023-06-18T20:16:02.101" v="2331"/>
          <ac:inkMkLst>
            <pc:docMk/>
            <pc:sldMk cId="570812135" sldId="359"/>
            <ac:inkMk id="67788" creationId="{B58C7489-1D58-B615-5BBB-5803312DE3D2}"/>
          </ac:inkMkLst>
        </pc:inkChg>
        <pc:inkChg chg="add del">
          <ac:chgData name="شادن القحطاني ID 443200677" userId="2d5f3d4d-8466-4aa1-ac8a-1cb60ed86c20" providerId="ADAL" clId="{F36EC7D7-806C-D249-9311-AD56BBBF4232}" dt="2023-06-18T20:21:55.406" v="2347"/>
          <ac:inkMkLst>
            <pc:docMk/>
            <pc:sldMk cId="570812135" sldId="359"/>
            <ac:inkMk id="67790" creationId="{BCCE66A5-1806-002D-9D03-8D3403B25C26}"/>
          </ac:inkMkLst>
        </pc:inkChg>
        <pc:inkChg chg="add del">
          <ac:chgData name="شادن القحطاني ID 443200677" userId="2d5f3d4d-8466-4aa1-ac8a-1cb60ed86c20" providerId="ADAL" clId="{F36EC7D7-806C-D249-9311-AD56BBBF4232}" dt="2023-06-18T20:21:55.406" v="2347"/>
          <ac:inkMkLst>
            <pc:docMk/>
            <pc:sldMk cId="570812135" sldId="359"/>
            <ac:inkMk id="67791" creationId="{EBE0DDC5-1469-24D0-33E5-3DEF37498C52}"/>
          </ac:inkMkLst>
        </pc:inkChg>
        <pc:inkChg chg="add del">
          <ac:chgData name="شادن القحطاني ID 443200677" userId="2d5f3d4d-8466-4aa1-ac8a-1cb60ed86c20" providerId="ADAL" clId="{F36EC7D7-806C-D249-9311-AD56BBBF4232}" dt="2023-06-18T20:21:55.406" v="2347"/>
          <ac:inkMkLst>
            <pc:docMk/>
            <pc:sldMk cId="570812135" sldId="359"/>
            <ac:inkMk id="67792" creationId="{B236A0AA-6450-4F58-EA03-99ADB3245F61}"/>
          </ac:inkMkLst>
        </pc:inkChg>
        <pc:inkChg chg="add del">
          <ac:chgData name="شادن القحطاني ID 443200677" userId="2d5f3d4d-8466-4aa1-ac8a-1cb60ed86c20" providerId="ADAL" clId="{F36EC7D7-806C-D249-9311-AD56BBBF4232}" dt="2023-06-18T20:21:55.406" v="2347"/>
          <ac:inkMkLst>
            <pc:docMk/>
            <pc:sldMk cId="570812135" sldId="359"/>
            <ac:inkMk id="67793" creationId="{F8315827-9EAA-6895-616D-2A918C66AE83}"/>
          </ac:inkMkLst>
        </pc:inkChg>
        <pc:inkChg chg="add del">
          <ac:chgData name="شادن القحطاني ID 443200677" userId="2d5f3d4d-8466-4aa1-ac8a-1cb60ed86c20" providerId="ADAL" clId="{F36EC7D7-806C-D249-9311-AD56BBBF4232}" dt="2023-06-18T20:21:55.406" v="2347"/>
          <ac:inkMkLst>
            <pc:docMk/>
            <pc:sldMk cId="570812135" sldId="359"/>
            <ac:inkMk id="67794" creationId="{EC459466-D119-7BBC-C92A-66400AEB3A93}"/>
          </ac:inkMkLst>
        </pc:inkChg>
        <pc:inkChg chg="add del">
          <ac:chgData name="شادن القحطاني ID 443200677" userId="2d5f3d4d-8466-4aa1-ac8a-1cb60ed86c20" providerId="ADAL" clId="{F36EC7D7-806C-D249-9311-AD56BBBF4232}" dt="2023-06-18T20:21:55.406" v="2347"/>
          <ac:inkMkLst>
            <pc:docMk/>
            <pc:sldMk cId="570812135" sldId="359"/>
            <ac:inkMk id="67795" creationId="{F7C708B3-7EE1-9425-1882-AB1B33385FDD}"/>
          </ac:inkMkLst>
        </pc:inkChg>
        <pc:inkChg chg="add del">
          <ac:chgData name="شادن القحطاني ID 443200677" userId="2d5f3d4d-8466-4aa1-ac8a-1cb60ed86c20" providerId="ADAL" clId="{F36EC7D7-806C-D249-9311-AD56BBBF4232}" dt="2023-06-18T20:21:55.406" v="2347"/>
          <ac:inkMkLst>
            <pc:docMk/>
            <pc:sldMk cId="570812135" sldId="359"/>
            <ac:inkMk id="67796" creationId="{1AB5C7E4-1668-3E35-8769-2B49A51A7022}"/>
          </ac:inkMkLst>
        </pc:inkChg>
        <pc:inkChg chg="add del">
          <ac:chgData name="شادن القحطاني ID 443200677" userId="2d5f3d4d-8466-4aa1-ac8a-1cb60ed86c20" providerId="ADAL" clId="{F36EC7D7-806C-D249-9311-AD56BBBF4232}" dt="2023-06-18T20:21:55.406" v="2347"/>
          <ac:inkMkLst>
            <pc:docMk/>
            <pc:sldMk cId="570812135" sldId="359"/>
            <ac:inkMk id="67797" creationId="{0C6CF817-FAFF-F1CE-9C27-1B34861871C6}"/>
          </ac:inkMkLst>
        </pc:inkChg>
        <pc:inkChg chg="add reco">
          <ac:chgData name="شادن القحطاني ID 443200677" userId="2d5f3d4d-8466-4aa1-ac8a-1cb60ed86c20" providerId="ADAL" clId="{F36EC7D7-806C-D249-9311-AD56BBBF4232}" dt="2023-06-18T20:21:55.406" v="2347"/>
          <ac:inkMkLst>
            <pc:docMk/>
            <pc:sldMk cId="570812135" sldId="359"/>
            <ac:inkMk id="67798" creationId="{62F4F39E-A2D8-377E-7666-D858F06A853B}"/>
          </ac:inkMkLst>
        </pc:inkChg>
      </pc:sldChg>
      <pc:sldChg chg="addSp">
        <pc:chgData name="شادن القحطاني ID 443200677" userId="2d5f3d4d-8466-4aa1-ac8a-1cb60ed86c20" providerId="ADAL" clId="{F36EC7D7-806C-D249-9311-AD56BBBF4232}" dt="2023-06-18T20:23:32.652" v="2351"/>
        <pc:sldMkLst>
          <pc:docMk/>
          <pc:sldMk cId="1724422431" sldId="360"/>
        </pc:sldMkLst>
        <pc:inkChg chg="add">
          <ac:chgData name="شادن القحطاني ID 443200677" userId="2d5f3d4d-8466-4aa1-ac8a-1cb60ed86c20" providerId="ADAL" clId="{F36EC7D7-806C-D249-9311-AD56BBBF4232}" dt="2023-06-18T20:23:32.652" v="2351"/>
          <ac:inkMkLst>
            <pc:docMk/>
            <pc:sldMk cId="1724422431" sldId="360"/>
            <ac:inkMk id="2" creationId="{301335E5-76A9-FFCF-213A-314DFFCEB548}"/>
          </ac:inkMkLst>
        </pc:inkChg>
      </pc:sldChg>
      <pc:sldChg chg="addSp delSp modSp">
        <pc:chgData name="شادن القحطاني ID 443200677" userId="2d5f3d4d-8466-4aa1-ac8a-1cb60ed86c20" providerId="ADAL" clId="{F36EC7D7-806C-D249-9311-AD56BBBF4232}" dt="2023-06-19T22:09:37.191" v="3819"/>
        <pc:sldMkLst>
          <pc:docMk/>
          <pc:sldMk cId="1117861219" sldId="361"/>
        </pc:sldMkLst>
        <pc:inkChg chg="add del">
          <ac:chgData name="شادن القحطاني ID 443200677" userId="2d5f3d4d-8466-4aa1-ac8a-1cb60ed86c20" providerId="ADAL" clId="{F36EC7D7-806C-D249-9311-AD56BBBF4232}" dt="2023-06-18T20:28:56.661" v="2356"/>
          <ac:inkMkLst>
            <pc:docMk/>
            <pc:sldMk cId="1117861219" sldId="361"/>
            <ac:inkMk id="2" creationId="{8BA0BDEF-C3AF-381E-5997-B22AE0F800E5}"/>
          </ac:inkMkLst>
        </pc:inkChg>
        <pc:inkChg chg="add del">
          <ac:chgData name="شادن القحطاني ID 443200677" userId="2d5f3d4d-8466-4aa1-ac8a-1cb60ed86c20" providerId="ADAL" clId="{F36EC7D7-806C-D249-9311-AD56BBBF4232}" dt="2023-06-18T20:28:56.661" v="2356"/>
          <ac:inkMkLst>
            <pc:docMk/>
            <pc:sldMk cId="1117861219" sldId="361"/>
            <ac:inkMk id="3" creationId="{FD9444D9-3748-A70F-D8E0-BB0AE7E3DD7B}"/>
          </ac:inkMkLst>
        </pc:inkChg>
        <pc:inkChg chg="add del">
          <ac:chgData name="شادن القحطاني ID 443200677" userId="2d5f3d4d-8466-4aa1-ac8a-1cb60ed86c20" providerId="ADAL" clId="{F36EC7D7-806C-D249-9311-AD56BBBF4232}" dt="2023-06-18T20:28:56.661" v="2356"/>
          <ac:inkMkLst>
            <pc:docMk/>
            <pc:sldMk cId="1117861219" sldId="361"/>
            <ac:inkMk id="4" creationId="{CC493B80-C11F-A635-9702-CA0F0AFD2B94}"/>
          </ac:inkMkLst>
        </pc:inkChg>
        <pc:inkChg chg="add del">
          <ac:chgData name="شادن القحطاني ID 443200677" userId="2d5f3d4d-8466-4aa1-ac8a-1cb60ed86c20" providerId="ADAL" clId="{F36EC7D7-806C-D249-9311-AD56BBBF4232}" dt="2023-06-18T20:28:56.661" v="2356"/>
          <ac:inkMkLst>
            <pc:docMk/>
            <pc:sldMk cId="1117861219" sldId="361"/>
            <ac:inkMk id="5" creationId="{DF3A6223-1453-D07C-ABC9-6705812211B7}"/>
          </ac:inkMkLst>
        </pc:inkChg>
        <pc:inkChg chg="add reco">
          <ac:chgData name="شادن القحطاني ID 443200677" userId="2d5f3d4d-8466-4aa1-ac8a-1cb60ed86c20" providerId="ADAL" clId="{F36EC7D7-806C-D249-9311-AD56BBBF4232}" dt="2023-06-18T20:28:56.661" v="2356"/>
          <ac:inkMkLst>
            <pc:docMk/>
            <pc:sldMk cId="1117861219" sldId="361"/>
            <ac:inkMk id="6" creationId="{C79E9C68-CF78-71B4-2F49-4CA446A3A03E}"/>
          </ac:inkMkLst>
        </pc:inkChg>
        <pc:inkChg chg="add del">
          <ac:chgData name="شادن القحطاني ID 443200677" userId="2d5f3d4d-8466-4aa1-ac8a-1cb60ed86c20" providerId="ADAL" clId="{F36EC7D7-806C-D249-9311-AD56BBBF4232}" dt="2023-06-18T20:29:11.753" v="2374"/>
          <ac:inkMkLst>
            <pc:docMk/>
            <pc:sldMk cId="1117861219" sldId="361"/>
            <ac:inkMk id="9" creationId="{7C6CF5AE-70E2-35A3-4B0A-67ABB94D2745}"/>
          </ac:inkMkLst>
        </pc:inkChg>
        <pc:inkChg chg="add del">
          <ac:chgData name="شادن القحطاني ID 443200677" userId="2d5f3d4d-8466-4aa1-ac8a-1cb60ed86c20" providerId="ADAL" clId="{F36EC7D7-806C-D249-9311-AD56BBBF4232}" dt="2023-06-18T20:29:11.753" v="2374"/>
          <ac:inkMkLst>
            <pc:docMk/>
            <pc:sldMk cId="1117861219" sldId="361"/>
            <ac:inkMk id="11" creationId="{8D269EF0-DBD2-D524-D468-E655C20BAAEB}"/>
          </ac:inkMkLst>
        </pc:inkChg>
        <pc:inkChg chg="add del">
          <ac:chgData name="شادن القحطاني ID 443200677" userId="2d5f3d4d-8466-4aa1-ac8a-1cb60ed86c20" providerId="ADAL" clId="{F36EC7D7-806C-D249-9311-AD56BBBF4232}" dt="2023-06-18T20:29:11.753" v="2374"/>
          <ac:inkMkLst>
            <pc:docMk/>
            <pc:sldMk cId="1117861219" sldId="361"/>
            <ac:inkMk id="12" creationId="{04D0F645-9624-38CC-3F29-965E3499340C}"/>
          </ac:inkMkLst>
        </pc:inkChg>
        <pc:inkChg chg="add del">
          <ac:chgData name="شادن القحطاني ID 443200677" userId="2d5f3d4d-8466-4aa1-ac8a-1cb60ed86c20" providerId="ADAL" clId="{F36EC7D7-806C-D249-9311-AD56BBBF4232}" dt="2023-06-18T20:29:11.753" v="2374"/>
          <ac:inkMkLst>
            <pc:docMk/>
            <pc:sldMk cId="1117861219" sldId="361"/>
            <ac:inkMk id="13" creationId="{DFEAAB16-8BC2-ABE2-C827-F597C8337F22}"/>
          </ac:inkMkLst>
        </pc:inkChg>
        <pc:inkChg chg="add del">
          <ac:chgData name="شادن القحطاني ID 443200677" userId="2d5f3d4d-8466-4aa1-ac8a-1cb60ed86c20" providerId="ADAL" clId="{F36EC7D7-806C-D249-9311-AD56BBBF4232}" dt="2023-06-18T20:29:11.753" v="2374"/>
          <ac:inkMkLst>
            <pc:docMk/>
            <pc:sldMk cId="1117861219" sldId="361"/>
            <ac:inkMk id="14" creationId="{F0EF1F94-C90F-D2D1-01E0-B9DF11978830}"/>
          </ac:inkMkLst>
        </pc:inkChg>
        <pc:inkChg chg="add del">
          <ac:chgData name="شادن القحطاني ID 443200677" userId="2d5f3d4d-8466-4aa1-ac8a-1cb60ed86c20" providerId="ADAL" clId="{F36EC7D7-806C-D249-9311-AD56BBBF4232}" dt="2023-06-18T20:29:11.753" v="2374"/>
          <ac:inkMkLst>
            <pc:docMk/>
            <pc:sldMk cId="1117861219" sldId="361"/>
            <ac:inkMk id="15" creationId="{2BD36D4E-DCE6-7C50-1AE9-584B8456E179}"/>
          </ac:inkMkLst>
        </pc:inkChg>
        <pc:inkChg chg="add del">
          <ac:chgData name="شادن القحطاني ID 443200677" userId="2d5f3d4d-8466-4aa1-ac8a-1cb60ed86c20" providerId="ADAL" clId="{F36EC7D7-806C-D249-9311-AD56BBBF4232}" dt="2023-06-18T20:29:11.753" v="2374"/>
          <ac:inkMkLst>
            <pc:docMk/>
            <pc:sldMk cId="1117861219" sldId="361"/>
            <ac:inkMk id="16" creationId="{B5A81F7F-9739-A6CE-25C1-8DBE3CE120FD}"/>
          </ac:inkMkLst>
        </pc:inkChg>
        <pc:inkChg chg="add del">
          <ac:chgData name="شادن القحطاني ID 443200677" userId="2d5f3d4d-8466-4aa1-ac8a-1cb60ed86c20" providerId="ADAL" clId="{F36EC7D7-806C-D249-9311-AD56BBBF4232}" dt="2023-06-18T20:29:11.753" v="2374"/>
          <ac:inkMkLst>
            <pc:docMk/>
            <pc:sldMk cId="1117861219" sldId="361"/>
            <ac:inkMk id="17" creationId="{E8362576-77F4-23B6-B8A1-7DC45EC101CA}"/>
          </ac:inkMkLst>
        </pc:inkChg>
        <pc:inkChg chg="add del">
          <ac:chgData name="شادن القحطاني ID 443200677" userId="2d5f3d4d-8466-4aa1-ac8a-1cb60ed86c20" providerId="ADAL" clId="{F36EC7D7-806C-D249-9311-AD56BBBF4232}" dt="2023-06-18T20:29:11.753" v="2374"/>
          <ac:inkMkLst>
            <pc:docMk/>
            <pc:sldMk cId="1117861219" sldId="361"/>
            <ac:inkMk id="18" creationId="{E7956F3A-8D0D-2CF6-5BD2-11A0B5E5A8B1}"/>
          </ac:inkMkLst>
        </pc:inkChg>
        <pc:inkChg chg="add del">
          <ac:chgData name="شادن القحطاني ID 443200677" userId="2d5f3d4d-8466-4aa1-ac8a-1cb60ed86c20" providerId="ADAL" clId="{F36EC7D7-806C-D249-9311-AD56BBBF4232}" dt="2023-06-18T20:29:11.753" v="2374"/>
          <ac:inkMkLst>
            <pc:docMk/>
            <pc:sldMk cId="1117861219" sldId="361"/>
            <ac:inkMk id="19" creationId="{162E3E40-9383-76C4-9779-BF6F6718AB32}"/>
          </ac:inkMkLst>
        </pc:inkChg>
        <pc:inkChg chg="add del">
          <ac:chgData name="شادن القحطاني ID 443200677" userId="2d5f3d4d-8466-4aa1-ac8a-1cb60ed86c20" providerId="ADAL" clId="{F36EC7D7-806C-D249-9311-AD56BBBF4232}" dt="2023-06-18T20:29:11.753" v="2374"/>
          <ac:inkMkLst>
            <pc:docMk/>
            <pc:sldMk cId="1117861219" sldId="361"/>
            <ac:inkMk id="20" creationId="{4403652D-26E7-6662-A901-74E291162145}"/>
          </ac:inkMkLst>
        </pc:inkChg>
        <pc:inkChg chg="add del">
          <ac:chgData name="شادن القحطاني ID 443200677" userId="2d5f3d4d-8466-4aa1-ac8a-1cb60ed86c20" providerId="ADAL" clId="{F36EC7D7-806C-D249-9311-AD56BBBF4232}" dt="2023-06-18T20:29:11.753" v="2374"/>
          <ac:inkMkLst>
            <pc:docMk/>
            <pc:sldMk cId="1117861219" sldId="361"/>
            <ac:inkMk id="21" creationId="{E6EA92BE-8ABA-1FD6-8008-8D356988DB0D}"/>
          </ac:inkMkLst>
        </pc:inkChg>
        <pc:inkChg chg="add del">
          <ac:chgData name="شادن القحطاني ID 443200677" userId="2d5f3d4d-8466-4aa1-ac8a-1cb60ed86c20" providerId="ADAL" clId="{F36EC7D7-806C-D249-9311-AD56BBBF4232}" dt="2023-06-18T20:29:11.753" v="2374"/>
          <ac:inkMkLst>
            <pc:docMk/>
            <pc:sldMk cId="1117861219" sldId="361"/>
            <ac:inkMk id="22" creationId="{3E12F2F2-11AF-07E0-C444-E663481E3587}"/>
          </ac:inkMkLst>
        </pc:inkChg>
        <pc:inkChg chg="add del">
          <ac:chgData name="شادن القحطاني ID 443200677" userId="2d5f3d4d-8466-4aa1-ac8a-1cb60ed86c20" providerId="ADAL" clId="{F36EC7D7-806C-D249-9311-AD56BBBF4232}" dt="2023-06-18T20:29:11.753" v="2374"/>
          <ac:inkMkLst>
            <pc:docMk/>
            <pc:sldMk cId="1117861219" sldId="361"/>
            <ac:inkMk id="23" creationId="{6BCEE359-D204-7394-CB0C-AEB2A9DD0832}"/>
          </ac:inkMkLst>
        </pc:inkChg>
        <pc:inkChg chg="add del">
          <ac:chgData name="شادن القحطاني ID 443200677" userId="2d5f3d4d-8466-4aa1-ac8a-1cb60ed86c20" providerId="ADAL" clId="{F36EC7D7-806C-D249-9311-AD56BBBF4232}" dt="2023-06-18T20:29:11.753" v="2374"/>
          <ac:inkMkLst>
            <pc:docMk/>
            <pc:sldMk cId="1117861219" sldId="361"/>
            <ac:inkMk id="24" creationId="{19DC8DB1-F352-6A5F-A0DC-7A84070422B7}"/>
          </ac:inkMkLst>
        </pc:inkChg>
        <pc:inkChg chg="add del">
          <ac:chgData name="شادن القحطاني ID 443200677" userId="2d5f3d4d-8466-4aa1-ac8a-1cb60ed86c20" providerId="ADAL" clId="{F36EC7D7-806C-D249-9311-AD56BBBF4232}" dt="2023-06-18T20:29:11.753" v="2374"/>
          <ac:inkMkLst>
            <pc:docMk/>
            <pc:sldMk cId="1117861219" sldId="361"/>
            <ac:inkMk id="25" creationId="{D2D2EB42-9D8D-4F5D-2B59-FD8E5B1459AB}"/>
          </ac:inkMkLst>
        </pc:inkChg>
        <pc:inkChg chg="add del">
          <ac:chgData name="شادن القحطاني ID 443200677" userId="2d5f3d4d-8466-4aa1-ac8a-1cb60ed86c20" providerId="ADAL" clId="{F36EC7D7-806C-D249-9311-AD56BBBF4232}" dt="2023-06-18T20:29:11.753" v="2374"/>
          <ac:inkMkLst>
            <pc:docMk/>
            <pc:sldMk cId="1117861219" sldId="361"/>
            <ac:inkMk id="26" creationId="{B63059A6-028F-DA99-ABEB-6F74823B9E93}"/>
          </ac:inkMkLst>
        </pc:inkChg>
        <pc:inkChg chg="add reco">
          <ac:chgData name="شادن القحطاني ID 443200677" userId="2d5f3d4d-8466-4aa1-ac8a-1cb60ed86c20" providerId="ADAL" clId="{F36EC7D7-806C-D249-9311-AD56BBBF4232}" dt="2023-06-18T20:29:11.753" v="2374"/>
          <ac:inkMkLst>
            <pc:docMk/>
            <pc:sldMk cId="1117861219" sldId="361"/>
            <ac:inkMk id="27" creationId="{F4502976-655A-49D4-565A-2EF9685A62B5}"/>
          </ac:inkMkLst>
        </pc:inkChg>
        <pc:inkChg chg="add">
          <ac:chgData name="شادن القحطاني ID 443200677" userId="2d5f3d4d-8466-4aa1-ac8a-1cb60ed86c20" providerId="ADAL" clId="{F36EC7D7-806C-D249-9311-AD56BBBF4232}" dt="2023-06-18T20:29:16.355" v="2375"/>
          <ac:inkMkLst>
            <pc:docMk/>
            <pc:sldMk cId="1117861219" sldId="361"/>
            <ac:inkMk id="28" creationId="{59BC0A83-6E76-DA53-18D8-2839C2678CF3}"/>
          </ac:inkMkLst>
        </pc:inkChg>
        <pc:inkChg chg="add del">
          <ac:chgData name="شادن القحطاني ID 443200677" userId="2d5f3d4d-8466-4aa1-ac8a-1cb60ed86c20" providerId="ADAL" clId="{F36EC7D7-806C-D249-9311-AD56BBBF4232}" dt="2023-06-18T20:29:25.223" v="2386"/>
          <ac:inkMkLst>
            <pc:docMk/>
            <pc:sldMk cId="1117861219" sldId="361"/>
            <ac:inkMk id="29" creationId="{156E8FE7-DD91-41C1-7FD4-9829834E7E56}"/>
          </ac:inkMkLst>
        </pc:inkChg>
        <pc:inkChg chg="add del">
          <ac:chgData name="شادن القحطاني ID 443200677" userId="2d5f3d4d-8466-4aa1-ac8a-1cb60ed86c20" providerId="ADAL" clId="{F36EC7D7-806C-D249-9311-AD56BBBF4232}" dt="2023-06-18T20:29:25.223" v="2386"/>
          <ac:inkMkLst>
            <pc:docMk/>
            <pc:sldMk cId="1117861219" sldId="361"/>
            <ac:inkMk id="30" creationId="{6223894F-4750-9A20-E54D-DD31C4B6AFA3}"/>
          </ac:inkMkLst>
        </pc:inkChg>
        <pc:inkChg chg="add del">
          <ac:chgData name="شادن القحطاني ID 443200677" userId="2d5f3d4d-8466-4aa1-ac8a-1cb60ed86c20" providerId="ADAL" clId="{F36EC7D7-806C-D249-9311-AD56BBBF4232}" dt="2023-06-18T20:29:25.223" v="2386"/>
          <ac:inkMkLst>
            <pc:docMk/>
            <pc:sldMk cId="1117861219" sldId="361"/>
            <ac:inkMk id="31" creationId="{FB14B13E-A084-9719-C9AB-414316D6DCDD}"/>
          </ac:inkMkLst>
        </pc:inkChg>
        <pc:inkChg chg="add del">
          <ac:chgData name="شادن القحطاني ID 443200677" userId="2d5f3d4d-8466-4aa1-ac8a-1cb60ed86c20" providerId="ADAL" clId="{F36EC7D7-806C-D249-9311-AD56BBBF4232}" dt="2023-06-18T20:29:25.223" v="2386"/>
          <ac:inkMkLst>
            <pc:docMk/>
            <pc:sldMk cId="1117861219" sldId="361"/>
            <ac:inkMk id="32" creationId="{21C8713C-3462-2A46-FCD7-C8102D021E2E}"/>
          </ac:inkMkLst>
        </pc:inkChg>
        <pc:inkChg chg="add del">
          <ac:chgData name="شادن القحطاني ID 443200677" userId="2d5f3d4d-8466-4aa1-ac8a-1cb60ed86c20" providerId="ADAL" clId="{F36EC7D7-806C-D249-9311-AD56BBBF4232}" dt="2023-06-18T20:29:25.223" v="2386"/>
          <ac:inkMkLst>
            <pc:docMk/>
            <pc:sldMk cId="1117861219" sldId="361"/>
            <ac:inkMk id="33" creationId="{D511BA59-F2F8-6B25-6779-847E9DA7DA50}"/>
          </ac:inkMkLst>
        </pc:inkChg>
        <pc:inkChg chg="add del">
          <ac:chgData name="شادن القحطاني ID 443200677" userId="2d5f3d4d-8466-4aa1-ac8a-1cb60ed86c20" providerId="ADAL" clId="{F36EC7D7-806C-D249-9311-AD56BBBF4232}" dt="2023-06-18T20:29:25.223" v="2386"/>
          <ac:inkMkLst>
            <pc:docMk/>
            <pc:sldMk cId="1117861219" sldId="361"/>
            <ac:inkMk id="34" creationId="{46532C65-1F7F-F5BD-41A1-A789F9B6B47B}"/>
          </ac:inkMkLst>
        </pc:inkChg>
        <pc:inkChg chg="add del">
          <ac:chgData name="شادن القحطاني ID 443200677" userId="2d5f3d4d-8466-4aa1-ac8a-1cb60ed86c20" providerId="ADAL" clId="{F36EC7D7-806C-D249-9311-AD56BBBF4232}" dt="2023-06-18T20:29:25.223" v="2386"/>
          <ac:inkMkLst>
            <pc:docMk/>
            <pc:sldMk cId="1117861219" sldId="361"/>
            <ac:inkMk id="35" creationId="{38E79467-FD3B-D08A-0ECE-57B2B2D37BA5}"/>
          </ac:inkMkLst>
        </pc:inkChg>
        <pc:inkChg chg="add del">
          <ac:chgData name="شادن القحطاني ID 443200677" userId="2d5f3d4d-8466-4aa1-ac8a-1cb60ed86c20" providerId="ADAL" clId="{F36EC7D7-806C-D249-9311-AD56BBBF4232}" dt="2023-06-18T20:29:25.223" v="2386"/>
          <ac:inkMkLst>
            <pc:docMk/>
            <pc:sldMk cId="1117861219" sldId="361"/>
            <ac:inkMk id="36" creationId="{109D1255-1F22-95C0-BF8A-53F445D80FED}"/>
          </ac:inkMkLst>
        </pc:inkChg>
        <pc:inkChg chg="add del">
          <ac:chgData name="شادن القحطاني ID 443200677" userId="2d5f3d4d-8466-4aa1-ac8a-1cb60ed86c20" providerId="ADAL" clId="{F36EC7D7-806C-D249-9311-AD56BBBF4232}" dt="2023-06-18T20:29:25.223" v="2386"/>
          <ac:inkMkLst>
            <pc:docMk/>
            <pc:sldMk cId="1117861219" sldId="361"/>
            <ac:inkMk id="37" creationId="{56380EE8-86DB-B9F3-0146-09F584252D4D}"/>
          </ac:inkMkLst>
        </pc:inkChg>
        <pc:inkChg chg="add del">
          <ac:chgData name="شادن القحطاني ID 443200677" userId="2d5f3d4d-8466-4aa1-ac8a-1cb60ed86c20" providerId="ADAL" clId="{F36EC7D7-806C-D249-9311-AD56BBBF4232}" dt="2023-06-18T20:29:25.223" v="2386"/>
          <ac:inkMkLst>
            <pc:docMk/>
            <pc:sldMk cId="1117861219" sldId="361"/>
            <ac:inkMk id="38" creationId="{82C7D2FF-B23F-EF21-6AE1-D7781D7F53EF}"/>
          </ac:inkMkLst>
        </pc:inkChg>
        <pc:inkChg chg="add reco">
          <ac:chgData name="شادن القحطاني ID 443200677" userId="2d5f3d4d-8466-4aa1-ac8a-1cb60ed86c20" providerId="ADAL" clId="{F36EC7D7-806C-D249-9311-AD56BBBF4232}" dt="2023-06-18T20:29:25.223" v="2386"/>
          <ac:inkMkLst>
            <pc:docMk/>
            <pc:sldMk cId="1117861219" sldId="361"/>
            <ac:inkMk id="39" creationId="{221152C9-CAAA-0C17-B7D0-21C55BB78A80}"/>
          </ac:inkMkLst>
        </pc:inkChg>
        <pc:inkChg chg="add">
          <ac:chgData name="شادن القحطاني ID 443200677" userId="2d5f3d4d-8466-4aa1-ac8a-1cb60ed86c20" providerId="ADAL" clId="{F36EC7D7-806C-D249-9311-AD56BBBF4232}" dt="2023-06-18T20:29:31.220" v="2387"/>
          <ac:inkMkLst>
            <pc:docMk/>
            <pc:sldMk cId="1117861219" sldId="361"/>
            <ac:inkMk id="40" creationId="{826A5CE0-CE0A-BD02-66E0-64BA9D1AFDDE}"/>
          </ac:inkMkLst>
        </pc:inkChg>
        <pc:inkChg chg="add del">
          <ac:chgData name="شادن القحطاني ID 443200677" userId="2d5f3d4d-8466-4aa1-ac8a-1cb60ed86c20" providerId="ADAL" clId="{F36EC7D7-806C-D249-9311-AD56BBBF4232}" dt="2023-06-18T20:29:44.489" v="2393"/>
          <ac:inkMkLst>
            <pc:docMk/>
            <pc:sldMk cId="1117861219" sldId="361"/>
            <ac:inkMk id="41" creationId="{9D579CAA-2B61-4584-B74C-08D657ADA163}"/>
          </ac:inkMkLst>
        </pc:inkChg>
        <pc:inkChg chg="add del">
          <ac:chgData name="شادن القحطاني ID 443200677" userId="2d5f3d4d-8466-4aa1-ac8a-1cb60ed86c20" providerId="ADAL" clId="{F36EC7D7-806C-D249-9311-AD56BBBF4232}" dt="2023-06-18T20:29:44.489" v="2393"/>
          <ac:inkMkLst>
            <pc:docMk/>
            <pc:sldMk cId="1117861219" sldId="361"/>
            <ac:inkMk id="42" creationId="{B4542E51-A195-B163-0938-67A365999BB3}"/>
          </ac:inkMkLst>
        </pc:inkChg>
        <pc:inkChg chg="add del">
          <ac:chgData name="شادن القحطاني ID 443200677" userId="2d5f3d4d-8466-4aa1-ac8a-1cb60ed86c20" providerId="ADAL" clId="{F36EC7D7-806C-D249-9311-AD56BBBF4232}" dt="2023-06-18T20:29:44.489" v="2393"/>
          <ac:inkMkLst>
            <pc:docMk/>
            <pc:sldMk cId="1117861219" sldId="361"/>
            <ac:inkMk id="43" creationId="{82CAF9E6-55DF-6F06-1FE7-3043FD99F653}"/>
          </ac:inkMkLst>
        </pc:inkChg>
        <pc:inkChg chg="add del">
          <ac:chgData name="شادن القحطاني ID 443200677" userId="2d5f3d4d-8466-4aa1-ac8a-1cb60ed86c20" providerId="ADAL" clId="{F36EC7D7-806C-D249-9311-AD56BBBF4232}" dt="2023-06-18T20:29:44.489" v="2393"/>
          <ac:inkMkLst>
            <pc:docMk/>
            <pc:sldMk cId="1117861219" sldId="361"/>
            <ac:inkMk id="44" creationId="{FBE9797A-A408-081A-386F-E6D1FCA73D94}"/>
          </ac:inkMkLst>
        </pc:inkChg>
        <pc:inkChg chg="add del">
          <ac:chgData name="شادن القحطاني ID 443200677" userId="2d5f3d4d-8466-4aa1-ac8a-1cb60ed86c20" providerId="ADAL" clId="{F36EC7D7-806C-D249-9311-AD56BBBF4232}" dt="2023-06-18T20:29:44.489" v="2393"/>
          <ac:inkMkLst>
            <pc:docMk/>
            <pc:sldMk cId="1117861219" sldId="361"/>
            <ac:inkMk id="45" creationId="{A0CD95E0-9939-61D0-44BE-7B8C40CFC54C}"/>
          </ac:inkMkLst>
        </pc:inkChg>
        <pc:inkChg chg="add reco">
          <ac:chgData name="شادن القحطاني ID 443200677" userId="2d5f3d4d-8466-4aa1-ac8a-1cb60ed86c20" providerId="ADAL" clId="{F36EC7D7-806C-D249-9311-AD56BBBF4232}" dt="2023-06-18T20:29:44.489" v="2393"/>
          <ac:inkMkLst>
            <pc:docMk/>
            <pc:sldMk cId="1117861219" sldId="361"/>
            <ac:inkMk id="46" creationId="{549C25BA-F794-F332-1B85-1269C5577D54}"/>
          </ac:inkMkLst>
        </pc:inkChg>
        <pc:inkChg chg="add del">
          <ac:chgData name="شادن القحطاني ID 443200677" userId="2d5f3d4d-8466-4aa1-ac8a-1cb60ed86c20" providerId="ADAL" clId="{F36EC7D7-806C-D249-9311-AD56BBBF4232}" dt="2023-06-18T20:29:48.316" v="2396"/>
          <ac:inkMkLst>
            <pc:docMk/>
            <pc:sldMk cId="1117861219" sldId="361"/>
            <ac:inkMk id="47" creationId="{68E5E472-713D-C5B8-360C-A805F789B844}"/>
          </ac:inkMkLst>
        </pc:inkChg>
        <pc:inkChg chg="add del">
          <ac:chgData name="شادن القحطاني ID 443200677" userId="2d5f3d4d-8466-4aa1-ac8a-1cb60ed86c20" providerId="ADAL" clId="{F36EC7D7-806C-D249-9311-AD56BBBF4232}" dt="2023-06-18T20:29:48.316" v="2396"/>
          <ac:inkMkLst>
            <pc:docMk/>
            <pc:sldMk cId="1117861219" sldId="361"/>
            <ac:inkMk id="48" creationId="{BC015FD2-5439-81BB-9301-7115B72E2870}"/>
          </ac:inkMkLst>
        </pc:inkChg>
        <pc:inkChg chg="add reco">
          <ac:chgData name="شادن القحطاني ID 443200677" userId="2d5f3d4d-8466-4aa1-ac8a-1cb60ed86c20" providerId="ADAL" clId="{F36EC7D7-806C-D249-9311-AD56BBBF4232}" dt="2023-06-18T20:29:48.316" v="2396"/>
          <ac:inkMkLst>
            <pc:docMk/>
            <pc:sldMk cId="1117861219" sldId="361"/>
            <ac:inkMk id="49" creationId="{AB65C74B-D987-579C-4D99-CD2C83221228}"/>
          </ac:inkMkLst>
        </pc:inkChg>
        <pc:inkChg chg="add del">
          <ac:chgData name="شادن القحطاني ID 443200677" userId="2d5f3d4d-8466-4aa1-ac8a-1cb60ed86c20" providerId="ADAL" clId="{F36EC7D7-806C-D249-9311-AD56BBBF4232}" dt="2023-06-18T20:30:02.422" v="2424"/>
          <ac:inkMkLst>
            <pc:docMk/>
            <pc:sldMk cId="1117861219" sldId="361"/>
            <ac:inkMk id="50" creationId="{2B7116B1-BBC8-6043-050B-E786801A7BAE}"/>
          </ac:inkMkLst>
        </pc:inkChg>
        <pc:inkChg chg="add del">
          <ac:chgData name="شادن القحطاني ID 443200677" userId="2d5f3d4d-8466-4aa1-ac8a-1cb60ed86c20" providerId="ADAL" clId="{F36EC7D7-806C-D249-9311-AD56BBBF4232}" dt="2023-06-18T20:30:02.422" v="2424"/>
          <ac:inkMkLst>
            <pc:docMk/>
            <pc:sldMk cId="1117861219" sldId="361"/>
            <ac:inkMk id="51" creationId="{A6C1FE27-0886-59ED-5694-66CC09928B97}"/>
          </ac:inkMkLst>
        </pc:inkChg>
        <pc:inkChg chg="add del">
          <ac:chgData name="شادن القحطاني ID 443200677" userId="2d5f3d4d-8466-4aa1-ac8a-1cb60ed86c20" providerId="ADAL" clId="{F36EC7D7-806C-D249-9311-AD56BBBF4232}" dt="2023-06-18T20:30:02.422" v="2424"/>
          <ac:inkMkLst>
            <pc:docMk/>
            <pc:sldMk cId="1117861219" sldId="361"/>
            <ac:inkMk id="52" creationId="{EC402BB8-9E86-2822-9A7C-DC68DD985B1F}"/>
          </ac:inkMkLst>
        </pc:inkChg>
        <pc:inkChg chg="add del">
          <ac:chgData name="شادن القحطاني ID 443200677" userId="2d5f3d4d-8466-4aa1-ac8a-1cb60ed86c20" providerId="ADAL" clId="{F36EC7D7-806C-D249-9311-AD56BBBF4232}" dt="2023-06-18T20:30:02.422" v="2424"/>
          <ac:inkMkLst>
            <pc:docMk/>
            <pc:sldMk cId="1117861219" sldId="361"/>
            <ac:inkMk id="53" creationId="{01A04F0B-BF7B-1ED7-25FD-EF0B7B565C17}"/>
          </ac:inkMkLst>
        </pc:inkChg>
        <pc:inkChg chg="add del">
          <ac:chgData name="شادن القحطاني ID 443200677" userId="2d5f3d4d-8466-4aa1-ac8a-1cb60ed86c20" providerId="ADAL" clId="{F36EC7D7-806C-D249-9311-AD56BBBF4232}" dt="2023-06-18T20:30:02.422" v="2424"/>
          <ac:inkMkLst>
            <pc:docMk/>
            <pc:sldMk cId="1117861219" sldId="361"/>
            <ac:inkMk id="54" creationId="{AFBD4DEE-A15D-41D2-C07B-9D729B1275EE}"/>
          </ac:inkMkLst>
        </pc:inkChg>
        <pc:inkChg chg="add del">
          <ac:chgData name="شادن القحطاني ID 443200677" userId="2d5f3d4d-8466-4aa1-ac8a-1cb60ed86c20" providerId="ADAL" clId="{F36EC7D7-806C-D249-9311-AD56BBBF4232}" dt="2023-06-18T20:30:02.422" v="2424"/>
          <ac:inkMkLst>
            <pc:docMk/>
            <pc:sldMk cId="1117861219" sldId="361"/>
            <ac:inkMk id="55" creationId="{51188FD0-ABE6-2B5F-6B1A-016EADAD2617}"/>
          </ac:inkMkLst>
        </pc:inkChg>
        <pc:inkChg chg="add del">
          <ac:chgData name="شادن القحطاني ID 443200677" userId="2d5f3d4d-8466-4aa1-ac8a-1cb60ed86c20" providerId="ADAL" clId="{F36EC7D7-806C-D249-9311-AD56BBBF4232}" dt="2023-06-18T20:30:02.422" v="2424"/>
          <ac:inkMkLst>
            <pc:docMk/>
            <pc:sldMk cId="1117861219" sldId="361"/>
            <ac:inkMk id="56" creationId="{5CC38C10-C73A-BDC0-8B43-9E9D4D449CAC}"/>
          </ac:inkMkLst>
        </pc:inkChg>
        <pc:inkChg chg="add del">
          <ac:chgData name="شادن القحطاني ID 443200677" userId="2d5f3d4d-8466-4aa1-ac8a-1cb60ed86c20" providerId="ADAL" clId="{F36EC7D7-806C-D249-9311-AD56BBBF4232}" dt="2023-06-18T20:30:02.422" v="2424"/>
          <ac:inkMkLst>
            <pc:docMk/>
            <pc:sldMk cId="1117861219" sldId="361"/>
            <ac:inkMk id="57" creationId="{02D9FB27-8D2C-F9C6-EFEA-43F9E38A33E7}"/>
          </ac:inkMkLst>
        </pc:inkChg>
        <pc:inkChg chg="add del">
          <ac:chgData name="شادن القحطاني ID 443200677" userId="2d5f3d4d-8466-4aa1-ac8a-1cb60ed86c20" providerId="ADAL" clId="{F36EC7D7-806C-D249-9311-AD56BBBF4232}" dt="2023-06-18T20:30:02.422" v="2424"/>
          <ac:inkMkLst>
            <pc:docMk/>
            <pc:sldMk cId="1117861219" sldId="361"/>
            <ac:inkMk id="58" creationId="{28F40838-9543-AAFA-9AC9-D6BEBE519552}"/>
          </ac:inkMkLst>
        </pc:inkChg>
        <pc:inkChg chg="add del">
          <ac:chgData name="شادن القحطاني ID 443200677" userId="2d5f3d4d-8466-4aa1-ac8a-1cb60ed86c20" providerId="ADAL" clId="{F36EC7D7-806C-D249-9311-AD56BBBF4232}" dt="2023-06-18T20:30:02.422" v="2424"/>
          <ac:inkMkLst>
            <pc:docMk/>
            <pc:sldMk cId="1117861219" sldId="361"/>
            <ac:inkMk id="59" creationId="{4A94CDF9-40DC-4B85-91C4-AA48C85883FD}"/>
          </ac:inkMkLst>
        </pc:inkChg>
        <pc:inkChg chg="add del">
          <ac:chgData name="شادن القحطاني ID 443200677" userId="2d5f3d4d-8466-4aa1-ac8a-1cb60ed86c20" providerId="ADAL" clId="{F36EC7D7-806C-D249-9311-AD56BBBF4232}" dt="2023-06-18T20:30:02.422" v="2424"/>
          <ac:inkMkLst>
            <pc:docMk/>
            <pc:sldMk cId="1117861219" sldId="361"/>
            <ac:inkMk id="60" creationId="{CEA701EB-A72E-1BEF-FC46-D213C85A1BA4}"/>
          </ac:inkMkLst>
        </pc:inkChg>
        <pc:inkChg chg="add del">
          <ac:chgData name="شادن القحطاني ID 443200677" userId="2d5f3d4d-8466-4aa1-ac8a-1cb60ed86c20" providerId="ADAL" clId="{F36EC7D7-806C-D249-9311-AD56BBBF4232}" dt="2023-06-18T20:30:02.422" v="2424"/>
          <ac:inkMkLst>
            <pc:docMk/>
            <pc:sldMk cId="1117861219" sldId="361"/>
            <ac:inkMk id="61" creationId="{FA104EC2-44E6-FE14-68CF-5353D777A373}"/>
          </ac:inkMkLst>
        </pc:inkChg>
        <pc:inkChg chg="add del">
          <ac:chgData name="شادن القحطاني ID 443200677" userId="2d5f3d4d-8466-4aa1-ac8a-1cb60ed86c20" providerId="ADAL" clId="{F36EC7D7-806C-D249-9311-AD56BBBF4232}" dt="2023-06-18T20:30:02.422" v="2424"/>
          <ac:inkMkLst>
            <pc:docMk/>
            <pc:sldMk cId="1117861219" sldId="361"/>
            <ac:inkMk id="62" creationId="{64F83BEA-3D9C-A497-C617-FD40E11CE0C1}"/>
          </ac:inkMkLst>
        </pc:inkChg>
        <pc:inkChg chg="add del">
          <ac:chgData name="شادن القحطاني ID 443200677" userId="2d5f3d4d-8466-4aa1-ac8a-1cb60ed86c20" providerId="ADAL" clId="{F36EC7D7-806C-D249-9311-AD56BBBF4232}" dt="2023-06-18T20:30:02.422" v="2424"/>
          <ac:inkMkLst>
            <pc:docMk/>
            <pc:sldMk cId="1117861219" sldId="361"/>
            <ac:inkMk id="63" creationId="{DC4308CF-D44A-BA2F-97C9-EA7306185BCE}"/>
          </ac:inkMkLst>
        </pc:inkChg>
        <pc:inkChg chg="add del">
          <ac:chgData name="شادن القحطاني ID 443200677" userId="2d5f3d4d-8466-4aa1-ac8a-1cb60ed86c20" providerId="ADAL" clId="{F36EC7D7-806C-D249-9311-AD56BBBF4232}" dt="2023-06-18T20:30:02.422" v="2424"/>
          <ac:inkMkLst>
            <pc:docMk/>
            <pc:sldMk cId="1117861219" sldId="361"/>
            <ac:inkMk id="67584" creationId="{B016615B-8B80-4BF1-BFF3-2809DB859157}"/>
          </ac:inkMkLst>
        </pc:inkChg>
        <pc:inkChg chg="add del">
          <ac:chgData name="شادن القحطاني ID 443200677" userId="2d5f3d4d-8466-4aa1-ac8a-1cb60ed86c20" providerId="ADAL" clId="{F36EC7D7-806C-D249-9311-AD56BBBF4232}" dt="2023-06-18T20:30:02.422" v="2424"/>
          <ac:inkMkLst>
            <pc:docMk/>
            <pc:sldMk cId="1117861219" sldId="361"/>
            <ac:inkMk id="67585" creationId="{7CA3E6F4-3F65-218A-C1AA-7162F526BE97}"/>
          </ac:inkMkLst>
        </pc:inkChg>
        <pc:inkChg chg="add del">
          <ac:chgData name="شادن القحطاني ID 443200677" userId="2d5f3d4d-8466-4aa1-ac8a-1cb60ed86c20" providerId="ADAL" clId="{F36EC7D7-806C-D249-9311-AD56BBBF4232}" dt="2023-06-18T20:30:02.422" v="2424"/>
          <ac:inkMkLst>
            <pc:docMk/>
            <pc:sldMk cId="1117861219" sldId="361"/>
            <ac:inkMk id="67586" creationId="{C399143F-F61A-04C6-48ED-1E04D381C9ED}"/>
          </ac:inkMkLst>
        </pc:inkChg>
        <pc:inkChg chg="add del">
          <ac:chgData name="شادن القحطاني ID 443200677" userId="2d5f3d4d-8466-4aa1-ac8a-1cb60ed86c20" providerId="ADAL" clId="{F36EC7D7-806C-D249-9311-AD56BBBF4232}" dt="2023-06-18T20:30:02.422" v="2424"/>
          <ac:inkMkLst>
            <pc:docMk/>
            <pc:sldMk cId="1117861219" sldId="361"/>
            <ac:inkMk id="67587" creationId="{0BAD2982-328D-752C-3517-7FD43CF9EEBF}"/>
          </ac:inkMkLst>
        </pc:inkChg>
        <pc:inkChg chg="add del">
          <ac:chgData name="شادن القحطاني ID 443200677" userId="2d5f3d4d-8466-4aa1-ac8a-1cb60ed86c20" providerId="ADAL" clId="{F36EC7D7-806C-D249-9311-AD56BBBF4232}" dt="2023-06-18T20:30:02.422" v="2424"/>
          <ac:inkMkLst>
            <pc:docMk/>
            <pc:sldMk cId="1117861219" sldId="361"/>
            <ac:inkMk id="67588" creationId="{4F6C4108-63D5-0730-0FCC-5BFA6FA60848}"/>
          </ac:inkMkLst>
        </pc:inkChg>
        <pc:inkChg chg="add del">
          <ac:chgData name="شادن القحطاني ID 443200677" userId="2d5f3d4d-8466-4aa1-ac8a-1cb60ed86c20" providerId="ADAL" clId="{F36EC7D7-806C-D249-9311-AD56BBBF4232}" dt="2023-06-18T20:30:02.422" v="2424"/>
          <ac:inkMkLst>
            <pc:docMk/>
            <pc:sldMk cId="1117861219" sldId="361"/>
            <ac:inkMk id="67589" creationId="{543BC11F-1352-7676-11C6-5D6ECCD8C0BA}"/>
          </ac:inkMkLst>
        </pc:inkChg>
        <pc:inkChg chg="add del">
          <ac:chgData name="شادن القحطاني ID 443200677" userId="2d5f3d4d-8466-4aa1-ac8a-1cb60ed86c20" providerId="ADAL" clId="{F36EC7D7-806C-D249-9311-AD56BBBF4232}" dt="2023-06-18T20:30:02.422" v="2424"/>
          <ac:inkMkLst>
            <pc:docMk/>
            <pc:sldMk cId="1117861219" sldId="361"/>
            <ac:inkMk id="67590" creationId="{551D970E-F3E8-9EBC-9651-DE2795388DCF}"/>
          </ac:inkMkLst>
        </pc:inkChg>
        <pc:inkChg chg="add del">
          <ac:chgData name="شادن القحطاني ID 443200677" userId="2d5f3d4d-8466-4aa1-ac8a-1cb60ed86c20" providerId="ADAL" clId="{F36EC7D7-806C-D249-9311-AD56BBBF4232}" dt="2023-06-18T20:30:02.422" v="2424"/>
          <ac:inkMkLst>
            <pc:docMk/>
            <pc:sldMk cId="1117861219" sldId="361"/>
            <ac:inkMk id="67591" creationId="{7E35AA62-2C17-B516-A9C7-3EEFF02914FE}"/>
          </ac:inkMkLst>
        </pc:inkChg>
        <pc:inkChg chg="add del">
          <ac:chgData name="شادن القحطاني ID 443200677" userId="2d5f3d4d-8466-4aa1-ac8a-1cb60ed86c20" providerId="ADAL" clId="{F36EC7D7-806C-D249-9311-AD56BBBF4232}" dt="2023-06-18T20:30:02.422" v="2424"/>
          <ac:inkMkLst>
            <pc:docMk/>
            <pc:sldMk cId="1117861219" sldId="361"/>
            <ac:inkMk id="67594" creationId="{14635E6D-457A-E929-6488-393155002867}"/>
          </ac:inkMkLst>
        </pc:inkChg>
        <pc:inkChg chg="add del">
          <ac:chgData name="شادن القحطاني ID 443200677" userId="2d5f3d4d-8466-4aa1-ac8a-1cb60ed86c20" providerId="ADAL" clId="{F36EC7D7-806C-D249-9311-AD56BBBF4232}" dt="2023-06-18T20:30:02.422" v="2424"/>
          <ac:inkMkLst>
            <pc:docMk/>
            <pc:sldMk cId="1117861219" sldId="361"/>
            <ac:inkMk id="67595" creationId="{7A22C478-CAE2-343F-8636-52912EF226D9}"/>
          </ac:inkMkLst>
        </pc:inkChg>
        <pc:inkChg chg="add del">
          <ac:chgData name="شادن القحطاني ID 443200677" userId="2d5f3d4d-8466-4aa1-ac8a-1cb60ed86c20" providerId="ADAL" clId="{F36EC7D7-806C-D249-9311-AD56BBBF4232}" dt="2023-06-18T20:30:02.422" v="2424"/>
          <ac:inkMkLst>
            <pc:docMk/>
            <pc:sldMk cId="1117861219" sldId="361"/>
            <ac:inkMk id="67596" creationId="{4C294EEC-E59A-1CBE-5CEC-CC41B7D95B97}"/>
          </ac:inkMkLst>
        </pc:inkChg>
        <pc:inkChg chg="add del">
          <ac:chgData name="شادن القحطاني ID 443200677" userId="2d5f3d4d-8466-4aa1-ac8a-1cb60ed86c20" providerId="ADAL" clId="{F36EC7D7-806C-D249-9311-AD56BBBF4232}" dt="2023-06-18T20:30:02.422" v="2424"/>
          <ac:inkMkLst>
            <pc:docMk/>
            <pc:sldMk cId="1117861219" sldId="361"/>
            <ac:inkMk id="67597" creationId="{DE137849-C24C-ECC3-0749-215F31F9078B}"/>
          </ac:inkMkLst>
        </pc:inkChg>
        <pc:inkChg chg="add del">
          <ac:chgData name="شادن القحطاني ID 443200677" userId="2d5f3d4d-8466-4aa1-ac8a-1cb60ed86c20" providerId="ADAL" clId="{F36EC7D7-806C-D249-9311-AD56BBBF4232}" dt="2023-06-18T20:30:02.422" v="2424"/>
          <ac:inkMkLst>
            <pc:docMk/>
            <pc:sldMk cId="1117861219" sldId="361"/>
            <ac:inkMk id="67598" creationId="{AC77B76F-C97E-7565-476D-B018D3C24A65}"/>
          </ac:inkMkLst>
        </pc:inkChg>
        <pc:inkChg chg="add reco">
          <ac:chgData name="شادن القحطاني ID 443200677" userId="2d5f3d4d-8466-4aa1-ac8a-1cb60ed86c20" providerId="ADAL" clId="{F36EC7D7-806C-D249-9311-AD56BBBF4232}" dt="2023-06-18T20:30:02.422" v="2424"/>
          <ac:inkMkLst>
            <pc:docMk/>
            <pc:sldMk cId="1117861219" sldId="361"/>
            <ac:inkMk id="67599" creationId="{5FEC8D14-AF37-F4CD-0920-AE0DE696997D}"/>
          </ac:inkMkLst>
        </pc:inkChg>
        <pc:inkChg chg="add del">
          <ac:chgData name="شادن القحطاني ID 443200677" userId="2d5f3d4d-8466-4aa1-ac8a-1cb60ed86c20" providerId="ADAL" clId="{F36EC7D7-806C-D249-9311-AD56BBBF4232}" dt="2023-06-18T20:31:41.983" v="2427"/>
          <ac:inkMkLst>
            <pc:docMk/>
            <pc:sldMk cId="1117861219" sldId="361"/>
            <ac:inkMk id="67600" creationId="{41AE8C47-F1B3-426E-2A76-656D2218E6B2}"/>
          </ac:inkMkLst>
        </pc:inkChg>
        <pc:inkChg chg="add del">
          <ac:chgData name="شادن القحطاني ID 443200677" userId="2d5f3d4d-8466-4aa1-ac8a-1cb60ed86c20" providerId="ADAL" clId="{F36EC7D7-806C-D249-9311-AD56BBBF4232}" dt="2023-06-18T20:31:41.983" v="2427"/>
          <ac:inkMkLst>
            <pc:docMk/>
            <pc:sldMk cId="1117861219" sldId="361"/>
            <ac:inkMk id="67601" creationId="{07F36191-0B40-DDE8-015F-20E822786A80}"/>
          </ac:inkMkLst>
        </pc:inkChg>
        <pc:inkChg chg="add del reco">
          <ac:chgData name="شادن القحطاني ID 443200677" userId="2d5f3d4d-8466-4aa1-ac8a-1cb60ed86c20" providerId="ADAL" clId="{F36EC7D7-806C-D249-9311-AD56BBBF4232}" dt="2023-06-19T22:09:37.191" v="3819"/>
          <ac:inkMkLst>
            <pc:docMk/>
            <pc:sldMk cId="1117861219" sldId="361"/>
            <ac:inkMk id="67602" creationId="{0A2B58F5-B02E-DA8C-E035-BD5BAF334613}"/>
          </ac:inkMkLst>
        </pc:inkChg>
        <pc:inkChg chg="add del">
          <ac:chgData name="شادن القحطاني ID 443200677" userId="2d5f3d4d-8466-4aa1-ac8a-1cb60ed86c20" providerId="ADAL" clId="{F36EC7D7-806C-D249-9311-AD56BBBF4232}" dt="2023-06-18T20:31:48.615" v="2438"/>
          <ac:inkMkLst>
            <pc:docMk/>
            <pc:sldMk cId="1117861219" sldId="361"/>
            <ac:inkMk id="67603" creationId="{2F2DDD2E-2640-C0A2-8651-371B9BD40D2F}"/>
          </ac:inkMkLst>
        </pc:inkChg>
        <pc:inkChg chg="add del">
          <ac:chgData name="شادن القحطاني ID 443200677" userId="2d5f3d4d-8466-4aa1-ac8a-1cb60ed86c20" providerId="ADAL" clId="{F36EC7D7-806C-D249-9311-AD56BBBF4232}" dt="2023-06-18T20:31:48.615" v="2438"/>
          <ac:inkMkLst>
            <pc:docMk/>
            <pc:sldMk cId="1117861219" sldId="361"/>
            <ac:inkMk id="67604" creationId="{95B50559-0421-A5A2-5543-788E5A5D38C7}"/>
          </ac:inkMkLst>
        </pc:inkChg>
        <pc:inkChg chg="add del">
          <ac:chgData name="شادن القحطاني ID 443200677" userId="2d5f3d4d-8466-4aa1-ac8a-1cb60ed86c20" providerId="ADAL" clId="{F36EC7D7-806C-D249-9311-AD56BBBF4232}" dt="2023-06-18T20:31:48.615" v="2438"/>
          <ac:inkMkLst>
            <pc:docMk/>
            <pc:sldMk cId="1117861219" sldId="361"/>
            <ac:inkMk id="67605" creationId="{29C29A5B-B6ED-2853-C75D-37BF8A53A234}"/>
          </ac:inkMkLst>
        </pc:inkChg>
        <pc:inkChg chg="add del">
          <ac:chgData name="شادن القحطاني ID 443200677" userId="2d5f3d4d-8466-4aa1-ac8a-1cb60ed86c20" providerId="ADAL" clId="{F36EC7D7-806C-D249-9311-AD56BBBF4232}" dt="2023-06-18T20:31:48.615" v="2438"/>
          <ac:inkMkLst>
            <pc:docMk/>
            <pc:sldMk cId="1117861219" sldId="361"/>
            <ac:inkMk id="67606" creationId="{BC927C3D-F39B-DD44-88C1-A828BF08D06E}"/>
          </ac:inkMkLst>
        </pc:inkChg>
        <pc:inkChg chg="add del">
          <ac:chgData name="شادن القحطاني ID 443200677" userId="2d5f3d4d-8466-4aa1-ac8a-1cb60ed86c20" providerId="ADAL" clId="{F36EC7D7-806C-D249-9311-AD56BBBF4232}" dt="2023-06-18T20:31:48.615" v="2438"/>
          <ac:inkMkLst>
            <pc:docMk/>
            <pc:sldMk cId="1117861219" sldId="361"/>
            <ac:inkMk id="67607" creationId="{6C71515F-90DC-B476-EE07-0374C9027FB2}"/>
          </ac:inkMkLst>
        </pc:inkChg>
        <pc:inkChg chg="add del">
          <ac:chgData name="شادن القحطاني ID 443200677" userId="2d5f3d4d-8466-4aa1-ac8a-1cb60ed86c20" providerId="ADAL" clId="{F36EC7D7-806C-D249-9311-AD56BBBF4232}" dt="2023-06-18T20:31:48.615" v="2438"/>
          <ac:inkMkLst>
            <pc:docMk/>
            <pc:sldMk cId="1117861219" sldId="361"/>
            <ac:inkMk id="67608" creationId="{490347FB-5098-D792-9013-9EA1B1B1EC22}"/>
          </ac:inkMkLst>
        </pc:inkChg>
        <pc:inkChg chg="add del">
          <ac:chgData name="شادن القحطاني ID 443200677" userId="2d5f3d4d-8466-4aa1-ac8a-1cb60ed86c20" providerId="ADAL" clId="{F36EC7D7-806C-D249-9311-AD56BBBF4232}" dt="2023-06-18T20:31:48.615" v="2438"/>
          <ac:inkMkLst>
            <pc:docMk/>
            <pc:sldMk cId="1117861219" sldId="361"/>
            <ac:inkMk id="67609" creationId="{63E63954-47FB-B937-6257-631BEE1F63FD}"/>
          </ac:inkMkLst>
        </pc:inkChg>
        <pc:inkChg chg="add del">
          <ac:chgData name="شادن القحطاني ID 443200677" userId="2d5f3d4d-8466-4aa1-ac8a-1cb60ed86c20" providerId="ADAL" clId="{F36EC7D7-806C-D249-9311-AD56BBBF4232}" dt="2023-06-18T20:31:48.615" v="2438"/>
          <ac:inkMkLst>
            <pc:docMk/>
            <pc:sldMk cId="1117861219" sldId="361"/>
            <ac:inkMk id="67610" creationId="{B0E3FFE6-5B0F-F5C9-AC20-EA47DC6264B9}"/>
          </ac:inkMkLst>
        </pc:inkChg>
        <pc:inkChg chg="add del">
          <ac:chgData name="شادن القحطاني ID 443200677" userId="2d5f3d4d-8466-4aa1-ac8a-1cb60ed86c20" providerId="ADAL" clId="{F36EC7D7-806C-D249-9311-AD56BBBF4232}" dt="2023-06-18T20:31:48.615" v="2438"/>
          <ac:inkMkLst>
            <pc:docMk/>
            <pc:sldMk cId="1117861219" sldId="361"/>
            <ac:inkMk id="67611" creationId="{9E338014-F53A-376D-CAD4-CF978EDF98D3}"/>
          </ac:inkMkLst>
        </pc:inkChg>
        <pc:inkChg chg="add del">
          <ac:chgData name="شادن القحطاني ID 443200677" userId="2d5f3d4d-8466-4aa1-ac8a-1cb60ed86c20" providerId="ADAL" clId="{F36EC7D7-806C-D249-9311-AD56BBBF4232}" dt="2023-06-18T20:31:48.615" v="2438"/>
          <ac:inkMkLst>
            <pc:docMk/>
            <pc:sldMk cId="1117861219" sldId="361"/>
            <ac:inkMk id="67612" creationId="{994D2311-F357-66A6-6BE8-198900B2D8B4}"/>
          </ac:inkMkLst>
        </pc:inkChg>
        <pc:inkChg chg="add mod reco modStrokes">
          <ac:chgData name="شادن القحطاني ID 443200677" userId="2d5f3d4d-8466-4aa1-ac8a-1cb60ed86c20" providerId="ADAL" clId="{F36EC7D7-806C-D249-9311-AD56BBBF4232}" dt="2023-06-19T22:09:35.786" v="3818"/>
          <ac:inkMkLst>
            <pc:docMk/>
            <pc:sldMk cId="1117861219" sldId="361"/>
            <ac:inkMk id="67613" creationId="{C7E6A79F-A9E7-6153-AA6C-65268D0551CC}"/>
          </ac:inkMkLst>
        </pc:inkChg>
        <pc:inkChg chg="add del">
          <ac:chgData name="شادن القحطاني ID 443200677" userId="2d5f3d4d-8466-4aa1-ac8a-1cb60ed86c20" providerId="ADAL" clId="{F36EC7D7-806C-D249-9311-AD56BBBF4232}" dt="2023-06-18T20:31:52.951" v="2449"/>
          <ac:inkMkLst>
            <pc:docMk/>
            <pc:sldMk cId="1117861219" sldId="361"/>
            <ac:inkMk id="67614" creationId="{8F17FDBA-2537-BC6D-7301-7487C9AF8C35}"/>
          </ac:inkMkLst>
        </pc:inkChg>
        <pc:inkChg chg="add del">
          <ac:chgData name="شادن القحطاني ID 443200677" userId="2d5f3d4d-8466-4aa1-ac8a-1cb60ed86c20" providerId="ADAL" clId="{F36EC7D7-806C-D249-9311-AD56BBBF4232}" dt="2023-06-18T20:31:52.951" v="2449"/>
          <ac:inkMkLst>
            <pc:docMk/>
            <pc:sldMk cId="1117861219" sldId="361"/>
            <ac:inkMk id="67615" creationId="{DD796184-FCBC-70BE-F77B-F344D29ED1ED}"/>
          </ac:inkMkLst>
        </pc:inkChg>
        <pc:inkChg chg="add del">
          <ac:chgData name="شادن القحطاني ID 443200677" userId="2d5f3d4d-8466-4aa1-ac8a-1cb60ed86c20" providerId="ADAL" clId="{F36EC7D7-806C-D249-9311-AD56BBBF4232}" dt="2023-06-18T20:31:52.951" v="2449"/>
          <ac:inkMkLst>
            <pc:docMk/>
            <pc:sldMk cId="1117861219" sldId="361"/>
            <ac:inkMk id="67616" creationId="{0B9EF4C2-A046-F742-7319-24809FE6A552}"/>
          </ac:inkMkLst>
        </pc:inkChg>
        <pc:inkChg chg="add del">
          <ac:chgData name="شادن القحطاني ID 443200677" userId="2d5f3d4d-8466-4aa1-ac8a-1cb60ed86c20" providerId="ADAL" clId="{F36EC7D7-806C-D249-9311-AD56BBBF4232}" dt="2023-06-18T20:31:52.951" v="2449"/>
          <ac:inkMkLst>
            <pc:docMk/>
            <pc:sldMk cId="1117861219" sldId="361"/>
            <ac:inkMk id="67617" creationId="{3F965EC7-554C-F007-794E-8D34110C50BA}"/>
          </ac:inkMkLst>
        </pc:inkChg>
        <pc:inkChg chg="add del">
          <ac:chgData name="شادن القحطاني ID 443200677" userId="2d5f3d4d-8466-4aa1-ac8a-1cb60ed86c20" providerId="ADAL" clId="{F36EC7D7-806C-D249-9311-AD56BBBF4232}" dt="2023-06-18T20:31:52.951" v="2449"/>
          <ac:inkMkLst>
            <pc:docMk/>
            <pc:sldMk cId="1117861219" sldId="361"/>
            <ac:inkMk id="67618" creationId="{00D10555-5210-9838-9D3B-972EF45A701E}"/>
          </ac:inkMkLst>
        </pc:inkChg>
        <pc:inkChg chg="add del">
          <ac:chgData name="شادن القحطاني ID 443200677" userId="2d5f3d4d-8466-4aa1-ac8a-1cb60ed86c20" providerId="ADAL" clId="{F36EC7D7-806C-D249-9311-AD56BBBF4232}" dt="2023-06-18T20:31:52.951" v="2449"/>
          <ac:inkMkLst>
            <pc:docMk/>
            <pc:sldMk cId="1117861219" sldId="361"/>
            <ac:inkMk id="67619" creationId="{459EB2BB-549E-4467-DF7E-920C39311DBF}"/>
          </ac:inkMkLst>
        </pc:inkChg>
        <pc:inkChg chg="add del">
          <ac:chgData name="شادن القحطاني ID 443200677" userId="2d5f3d4d-8466-4aa1-ac8a-1cb60ed86c20" providerId="ADAL" clId="{F36EC7D7-806C-D249-9311-AD56BBBF4232}" dt="2023-06-18T20:31:52.951" v="2449"/>
          <ac:inkMkLst>
            <pc:docMk/>
            <pc:sldMk cId="1117861219" sldId="361"/>
            <ac:inkMk id="67620" creationId="{24D91EF8-E65D-C293-9AB5-E1E225204AE5}"/>
          </ac:inkMkLst>
        </pc:inkChg>
        <pc:inkChg chg="add del">
          <ac:chgData name="شادن القحطاني ID 443200677" userId="2d5f3d4d-8466-4aa1-ac8a-1cb60ed86c20" providerId="ADAL" clId="{F36EC7D7-806C-D249-9311-AD56BBBF4232}" dt="2023-06-18T20:31:52.951" v="2449"/>
          <ac:inkMkLst>
            <pc:docMk/>
            <pc:sldMk cId="1117861219" sldId="361"/>
            <ac:inkMk id="67621" creationId="{6BDA597A-EBEE-5F70-9FD1-77E7118BD07F}"/>
          </ac:inkMkLst>
        </pc:inkChg>
        <pc:inkChg chg="add del">
          <ac:chgData name="شادن القحطاني ID 443200677" userId="2d5f3d4d-8466-4aa1-ac8a-1cb60ed86c20" providerId="ADAL" clId="{F36EC7D7-806C-D249-9311-AD56BBBF4232}" dt="2023-06-18T20:31:52.951" v="2449"/>
          <ac:inkMkLst>
            <pc:docMk/>
            <pc:sldMk cId="1117861219" sldId="361"/>
            <ac:inkMk id="67622" creationId="{F218B30F-E25F-DC1D-F889-5F7FB3BC6AD0}"/>
          </ac:inkMkLst>
        </pc:inkChg>
        <pc:inkChg chg="add del">
          <ac:chgData name="شادن القحطاني ID 443200677" userId="2d5f3d4d-8466-4aa1-ac8a-1cb60ed86c20" providerId="ADAL" clId="{F36EC7D7-806C-D249-9311-AD56BBBF4232}" dt="2023-06-18T20:31:52.951" v="2449"/>
          <ac:inkMkLst>
            <pc:docMk/>
            <pc:sldMk cId="1117861219" sldId="361"/>
            <ac:inkMk id="67623" creationId="{57D77EDD-BB24-7A4B-383C-00C8D062F9A6}"/>
          </ac:inkMkLst>
        </pc:inkChg>
        <pc:inkChg chg="add reco">
          <ac:chgData name="شادن القحطاني ID 443200677" userId="2d5f3d4d-8466-4aa1-ac8a-1cb60ed86c20" providerId="ADAL" clId="{F36EC7D7-806C-D249-9311-AD56BBBF4232}" dt="2023-06-18T20:31:52.951" v="2449"/>
          <ac:inkMkLst>
            <pc:docMk/>
            <pc:sldMk cId="1117861219" sldId="361"/>
            <ac:inkMk id="67624" creationId="{AA85CD82-5921-2BED-6124-B3D17EBC69F1}"/>
          </ac:inkMkLst>
        </pc:inkChg>
        <pc:inkChg chg="add del">
          <ac:chgData name="شادن القحطاني ID 443200677" userId="2d5f3d4d-8466-4aa1-ac8a-1cb60ed86c20" providerId="ADAL" clId="{F36EC7D7-806C-D249-9311-AD56BBBF4232}" dt="2023-06-18T20:31:54.128" v="2452"/>
          <ac:inkMkLst>
            <pc:docMk/>
            <pc:sldMk cId="1117861219" sldId="361"/>
            <ac:inkMk id="67625" creationId="{A588F12C-371E-5FF3-9A84-6399CF59C25A}"/>
          </ac:inkMkLst>
        </pc:inkChg>
        <pc:inkChg chg="add del">
          <ac:chgData name="شادن القحطاني ID 443200677" userId="2d5f3d4d-8466-4aa1-ac8a-1cb60ed86c20" providerId="ADAL" clId="{F36EC7D7-806C-D249-9311-AD56BBBF4232}" dt="2023-06-18T20:31:54.128" v="2452"/>
          <ac:inkMkLst>
            <pc:docMk/>
            <pc:sldMk cId="1117861219" sldId="361"/>
            <ac:inkMk id="67626" creationId="{62DF4222-54DE-05EF-24EE-E3C257161807}"/>
          </ac:inkMkLst>
        </pc:inkChg>
        <pc:inkChg chg="add reco">
          <ac:chgData name="شادن القحطاني ID 443200677" userId="2d5f3d4d-8466-4aa1-ac8a-1cb60ed86c20" providerId="ADAL" clId="{F36EC7D7-806C-D249-9311-AD56BBBF4232}" dt="2023-06-18T20:31:54.128" v="2452"/>
          <ac:inkMkLst>
            <pc:docMk/>
            <pc:sldMk cId="1117861219" sldId="361"/>
            <ac:inkMk id="67627" creationId="{1D43CBD2-C345-1947-26DD-4B14078A9524}"/>
          </ac:inkMkLst>
        </pc:inkChg>
        <pc:inkChg chg="add del">
          <ac:chgData name="شادن القحطاني ID 443200677" userId="2d5f3d4d-8466-4aa1-ac8a-1cb60ed86c20" providerId="ADAL" clId="{F36EC7D7-806C-D249-9311-AD56BBBF4232}" dt="2023-06-18T20:32:01.642" v="2465"/>
          <ac:inkMkLst>
            <pc:docMk/>
            <pc:sldMk cId="1117861219" sldId="361"/>
            <ac:inkMk id="67628" creationId="{4AFE9932-9F6C-BBB1-5B26-AAF998408813}"/>
          </ac:inkMkLst>
        </pc:inkChg>
        <pc:inkChg chg="add del">
          <ac:chgData name="شادن القحطاني ID 443200677" userId="2d5f3d4d-8466-4aa1-ac8a-1cb60ed86c20" providerId="ADAL" clId="{F36EC7D7-806C-D249-9311-AD56BBBF4232}" dt="2023-06-18T20:32:01.642" v="2465"/>
          <ac:inkMkLst>
            <pc:docMk/>
            <pc:sldMk cId="1117861219" sldId="361"/>
            <ac:inkMk id="67629" creationId="{5EC8521D-A1F6-F1AC-43A7-3E984A17D875}"/>
          </ac:inkMkLst>
        </pc:inkChg>
        <pc:inkChg chg="add del">
          <ac:chgData name="شادن القحطاني ID 443200677" userId="2d5f3d4d-8466-4aa1-ac8a-1cb60ed86c20" providerId="ADAL" clId="{F36EC7D7-806C-D249-9311-AD56BBBF4232}" dt="2023-06-18T20:32:01.642" v="2465"/>
          <ac:inkMkLst>
            <pc:docMk/>
            <pc:sldMk cId="1117861219" sldId="361"/>
            <ac:inkMk id="67630" creationId="{8CB7C466-E419-7848-1EDA-7ECCB7D93FBF}"/>
          </ac:inkMkLst>
        </pc:inkChg>
        <pc:inkChg chg="add del">
          <ac:chgData name="شادن القحطاني ID 443200677" userId="2d5f3d4d-8466-4aa1-ac8a-1cb60ed86c20" providerId="ADAL" clId="{F36EC7D7-806C-D249-9311-AD56BBBF4232}" dt="2023-06-18T20:32:01.642" v="2465"/>
          <ac:inkMkLst>
            <pc:docMk/>
            <pc:sldMk cId="1117861219" sldId="361"/>
            <ac:inkMk id="67631" creationId="{D9BAEC87-2967-FAF7-0FB2-330DE06A9685}"/>
          </ac:inkMkLst>
        </pc:inkChg>
        <pc:inkChg chg="add del">
          <ac:chgData name="شادن القحطاني ID 443200677" userId="2d5f3d4d-8466-4aa1-ac8a-1cb60ed86c20" providerId="ADAL" clId="{F36EC7D7-806C-D249-9311-AD56BBBF4232}" dt="2023-06-18T20:32:01.642" v="2465"/>
          <ac:inkMkLst>
            <pc:docMk/>
            <pc:sldMk cId="1117861219" sldId="361"/>
            <ac:inkMk id="67632" creationId="{4644C9D7-2819-EAD6-A284-B40510B95DB5}"/>
          </ac:inkMkLst>
        </pc:inkChg>
        <pc:inkChg chg="add del">
          <ac:chgData name="شادن القحطاني ID 443200677" userId="2d5f3d4d-8466-4aa1-ac8a-1cb60ed86c20" providerId="ADAL" clId="{F36EC7D7-806C-D249-9311-AD56BBBF4232}" dt="2023-06-18T20:32:01.642" v="2465"/>
          <ac:inkMkLst>
            <pc:docMk/>
            <pc:sldMk cId="1117861219" sldId="361"/>
            <ac:inkMk id="67633" creationId="{6B2819A2-F24E-EEB9-A6F1-455FE3FC1926}"/>
          </ac:inkMkLst>
        </pc:inkChg>
        <pc:inkChg chg="add del">
          <ac:chgData name="شادن القحطاني ID 443200677" userId="2d5f3d4d-8466-4aa1-ac8a-1cb60ed86c20" providerId="ADAL" clId="{F36EC7D7-806C-D249-9311-AD56BBBF4232}" dt="2023-06-18T20:32:01.642" v="2465"/>
          <ac:inkMkLst>
            <pc:docMk/>
            <pc:sldMk cId="1117861219" sldId="361"/>
            <ac:inkMk id="67634" creationId="{1C81A36D-B255-27A8-7E8A-F6F58ADD59D2}"/>
          </ac:inkMkLst>
        </pc:inkChg>
        <pc:inkChg chg="add del">
          <ac:chgData name="شادن القحطاني ID 443200677" userId="2d5f3d4d-8466-4aa1-ac8a-1cb60ed86c20" providerId="ADAL" clId="{F36EC7D7-806C-D249-9311-AD56BBBF4232}" dt="2023-06-18T20:32:01.642" v="2465"/>
          <ac:inkMkLst>
            <pc:docMk/>
            <pc:sldMk cId="1117861219" sldId="361"/>
            <ac:inkMk id="67635" creationId="{B9DA30AF-1C5A-CDF6-8980-C5787908A0DF}"/>
          </ac:inkMkLst>
        </pc:inkChg>
        <pc:inkChg chg="add del">
          <ac:chgData name="شادن القحطاني ID 443200677" userId="2d5f3d4d-8466-4aa1-ac8a-1cb60ed86c20" providerId="ADAL" clId="{F36EC7D7-806C-D249-9311-AD56BBBF4232}" dt="2023-06-18T20:32:01.642" v="2465"/>
          <ac:inkMkLst>
            <pc:docMk/>
            <pc:sldMk cId="1117861219" sldId="361"/>
            <ac:inkMk id="67636" creationId="{FFEB4F9E-5D32-80E3-1D7B-3FD472ECEADE}"/>
          </ac:inkMkLst>
        </pc:inkChg>
        <pc:inkChg chg="add del">
          <ac:chgData name="شادن القحطاني ID 443200677" userId="2d5f3d4d-8466-4aa1-ac8a-1cb60ed86c20" providerId="ADAL" clId="{F36EC7D7-806C-D249-9311-AD56BBBF4232}" dt="2023-06-18T20:32:01.642" v="2465"/>
          <ac:inkMkLst>
            <pc:docMk/>
            <pc:sldMk cId="1117861219" sldId="361"/>
            <ac:inkMk id="67637" creationId="{85A273BE-ABA0-8C4C-E8D5-0FDCFD5409C3}"/>
          </ac:inkMkLst>
        </pc:inkChg>
        <pc:inkChg chg="add del">
          <ac:chgData name="شادن القحطاني ID 443200677" userId="2d5f3d4d-8466-4aa1-ac8a-1cb60ed86c20" providerId="ADAL" clId="{F36EC7D7-806C-D249-9311-AD56BBBF4232}" dt="2023-06-18T20:32:01.642" v="2465"/>
          <ac:inkMkLst>
            <pc:docMk/>
            <pc:sldMk cId="1117861219" sldId="361"/>
            <ac:inkMk id="67638" creationId="{6E99B908-A19D-413F-46FD-8813F2EADFA2}"/>
          </ac:inkMkLst>
        </pc:inkChg>
        <pc:inkChg chg="add del">
          <ac:chgData name="شادن القحطاني ID 443200677" userId="2d5f3d4d-8466-4aa1-ac8a-1cb60ed86c20" providerId="ADAL" clId="{F36EC7D7-806C-D249-9311-AD56BBBF4232}" dt="2023-06-18T20:32:01.642" v="2465"/>
          <ac:inkMkLst>
            <pc:docMk/>
            <pc:sldMk cId="1117861219" sldId="361"/>
            <ac:inkMk id="67639" creationId="{30F303AA-762A-2011-4DA3-1069E0F07A17}"/>
          </ac:inkMkLst>
        </pc:inkChg>
        <pc:inkChg chg="add reco">
          <ac:chgData name="شادن القحطاني ID 443200677" userId="2d5f3d4d-8466-4aa1-ac8a-1cb60ed86c20" providerId="ADAL" clId="{F36EC7D7-806C-D249-9311-AD56BBBF4232}" dt="2023-06-18T20:32:01.642" v="2465"/>
          <ac:inkMkLst>
            <pc:docMk/>
            <pc:sldMk cId="1117861219" sldId="361"/>
            <ac:inkMk id="67640" creationId="{12FBAF29-E6FB-D979-7842-B22C96E43DA9}"/>
          </ac:inkMkLst>
        </pc:inkChg>
      </pc:sldChg>
      <pc:sldChg chg="addSp delSp">
        <pc:chgData name="شادن القحطاني ID 443200677" userId="2d5f3d4d-8466-4aa1-ac8a-1cb60ed86c20" providerId="ADAL" clId="{F36EC7D7-806C-D249-9311-AD56BBBF4232}" dt="2023-06-18T21:56:37.251" v="2520"/>
        <pc:sldMkLst>
          <pc:docMk/>
          <pc:sldMk cId="3424107857" sldId="362"/>
        </pc:sldMkLst>
        <pc:inkChg chg="add">
          <ac:chgData name="شادن القحطاني ID 443200677" userId="2d5f3d4d-8466-4aa1-ac8a-1cb60ed86c20" providerId="ADAL" clId="{F36EC7D7-806C-D249-9311-AD56BBBF4232}" dt="2023-06-18T20:33:50.878" v="2466"/>
          <ac:inkMkLst>
            <pc:docMk/>
            <pc:sldMk cId="3424107857" sldId="362"/>
            <ac:inkMk id="2" creationId="{881B460F-CEB9-04A7-7A5E-838CECF55B2B}"/>
          </ac:inkMkLst>
        </pc:inkChg>
        <pc:inkChg chg="add del">
          <ac:chgData name="شادن القحطاني ID 443200677" userId="2d5f3d4d-8466-4aa1-ac8a-1cb60ed86c20" providerId="ADAL" clId="{F36EC7D7-806C-D249-9311-AD56BBBF4232}" dt="2023-06-18T20:33:54.115" v="2470"/>
          <ac:inkMkLst>
            <pc:docMk/>
            <pc:sldMk cId="3424107857" sldId="362"/>
            <ac:inkMk id="3" creationId="{AA71CDA2-E809-B8C9-39D8-CCFCDCA9CA5E}"/>
          </ac:inkMkLst>
        </pc:inkChg>
        <pc:inkChg chg="add del">
          <ac:chgData name="شادن القحطاني ID 443200677" userId="2d5f3d4d-8466-4aa1-ac8a-1cb60ed86c20" providerId="ADAL" clId="{F36EC7D7-806C-D249-9311-AD56BBBF4232}" dt="2023-06-18T20:33:54.115" v="2470"/>
          <ac:inkMkLst>
            <pc:docMk/>
            <pc:sldMk cId="3424107857" sldId="362"/>
            <ac:inkMk id="4" creationId="{01267AA5-F314-6E80-CE73-C6198A331957}"/>
          </ac:inkMkLst>
        </pc:inkChg>
        <pc:inkChg chg="add del">
          <ac:chgData name="شادن القحطاني ID 443200677" userId="2d5f3d4d-8466-4aa1-ac8a-1cb60ed86c20" providerId="ADAL" clId="{F36EC7D7-806C-D249-9311-AD56BBBF4232}" dt="2023-06-18T20:33:54.115" v="2470"/>
          <ac:inkMkLst>
            <pc:docMk/>
            <pc:sldMk cId="3424107857" sldId="362"/>
            <ac:inkMk id="5" creationId="{8F080E25-DC14-CEFB-64E3-F3F4314AD636}"/>
          </ac:inkMkLst>
        </pc:inkChg>
        <pc:inkChg chg="add reco">
          <ac:chgData name="شادن القحطاني ID 443200677" userId="2d5f3d4d-8466-4aa1-ac8a-1cb60ed86c20" providerId="ADAL" clId="{F36EC7D7-806C-D249-9311-AD56BBBF4232}" dt="2023-06-18T20:33:54.115" v="2470"/>
          <ac:inkMkLst>
            <pc:docMk/>
            <pc:sldMk cId="3424107857" sldId="362"/>
            <ac:inkMk id="6" creationId="{927A8D29-6FB9-C81D-CAE6-E1708B822D4B}"/>
          </ac:inkMkLst>
        </pc:inkChg>
        <pc:inkChg chg="add del">
          <ac:chgData name="شادن القحطاني ID 443200677" userId="2d5f3d4d-8466-4aa1-ac8a-1cb60ed86c20" providerId="ADAL" clId="{F36EC7D7-806C-D249-9311-AD56BBBF4232}" dt="2023-06-18T21:55:55.655" v="2478"/>
          <ac:inkMkLst>
            <pc:docMk/>
            <pc:sldMk cId="3424107857" sldId="362"/>
            <ac:inkMk id="9" creationId="{F855AAD3-DE30-43CE-16A0-CEA525D4480F}"/>
          </ac:inkMkLst>
        </pc:inkChg>
        <pc:inkChg chg="add del">
          <ac:chgData name="شادن القحطاني ID 443200677" userId="2d5f3d4d-8466-4aa1-ac8a-1cb60ed86c20" providerId="ADAL" clId="{F36EC7D7-806C-D249-9311-AD56BBBF4232}" dt="2023-06-18T21:55:55.655" v="2478"/>
          <ac:inkMkLst>
            <pc:docMk/>
            <pc:sldMk cId="3424107857" sldId="362"/>
            <ac:inkMk id="11" creationId="{998ABEEC-2AD6-4EA4-0B42-1025FEF0EE32}"/>
          </ac:inkMkLst>
        </pc:inkChg>
        <pc:inkChg chg="add del">
          <ac:chgData name="شادن القحطاني ID 443200677" userId="2d5f3d4d-8466-4aa1-ac8a-1cb60ed86c20" providerId="ADAL" clId="{F36EC7D7-806C-D249-9311-AD56BBBF4232}" dt="2023-06-18T21:55:55.655" v="2478"/>
          <ac:inkMkLst>
            <pc:docMk/>
            <pc:sldMk cId="3424107857" sldId="362"/>
            <ac:inkMk id="12" creationId="{BDD0AF23-BA44-E84A-9E4D-E204DB26505F}"/>
          </ac:inkMkLst>
        </pc:inkChg>
        <pc:inkChg chg="add del">
          <ac:chgData name="شادن القحطاني ID 443200677" userId="2d5f3d4d-8466-4aa1-ac8a-1cb60ed86c20" providerId="ADAL" clId="{F36EC7D7-806C-D249-9311-AD56BBBF4232}" dt="2023-06-18T21:55:55.655" v="2478"/>
          <ac:inkMkLst>
            <pc:docMk/>
            <pc:sldMk cId="3424107857" sldId="362"/>
            <ac:inkMk id="13" creationId="{55DA8950-E737-82AB-5F16-5A908AE11D81}"/>
          </ac:inkMkLst>
        </pc:inkChg>
        <pc:inkChg chg="add del">
          <ac:chgData name="شادن القحطاني ID 443200677" userId="2d5f3d4d-8466-4aa1-ac8a-1cb60ed86c20" providerId="ADAL" clId="{F36EC7D7-806C-D249-9311-AD56BBBF4232}" dt="2023-06-18T21:55:55.655" v="2478"/>
          <ac:inkMkLst>
            <pc:docMk/>
            <pc:sldMk cId="3424107857" sldId="362"/>
            <ac:inkMk id="14" creationId="{8AF6C802-0F7F-82B0-3B7C-52AC59138F48}"/>
          </ac:inkMkLst>
        </pc:inkChg>
        <pc:inkChg chg="add del">
          <ac:chgData name="شادن القحطاني ID 443200677" userId="2d5f3d4d-8466-4aa1-ac8a-1cb60ed86c20" providerId="ADAL" clId="{F36EC7D7-806C-D249-9311-AD56BBBF4232}" dt="2023-06-18T21:55:55.655" v="2478"/>
          <ac:inkMkLst>
            <pc:docMk/>
            <pc:sldMk cId="3424107857" sldId="362"/>
            <ac:inkMk id="15" creationId="{B10B6B1F-41DB-0067-91BF-117F772F19A2}"/>
          </ac:inkMkLst>
        </pc:inkChg>
        <pc:inkChg chg="add del">
          <ac:chgData name="شادن القحطاني ID 443200677" userId="2d5f3d4d-8466-4aa1-ac8a-1cb60ed86c20" providerId="ADAL" clId="{F36EC7D7-806C-D249-9311-AD56BBBF4232}" dt="2023-06-18T21:55:55.655" v="2478"/>
          <ac:inkMkLst>
            <pc:docMk/>
            <pc:sldMk cId="3424107857" sldId="362"/>
            <ac:inkMk id="16" creationId="{152D2C1B-6E11-3BDD-91E0-B2917F7E1AEF}"/>
          </ac:inkMkLst>
        </pc:inkChg>
        <pc:inkChg chg="add reco">
          <ac:chgData name="شادن القحطاني ID 443200677" userId="2d5f3d4d-8466-4aa1-ac8a-1cb60ed86c20" providerId="ADAL" clId="{F36EC7D7-806C-D249-9311-AD56BBBF4232}" dt="2023-06-18T21:55:55.655" v="2478"/>
          <ac:inkMkLst>
            <pc:docMk/>
            <pc:sldMk cId="3424107857" sldId="362"/>
            <ac:inkMk id="17" creationId="{E34ABB45-0BCC-81C9-FFED-BE08CFE50E81}"/>
          </ac:inkMkLst>
        </pc:inkChg>
        <pc:inkChg chg="add del">
          <ac:chgData name="شادن القحطاني ID 443200677" userId="2d5f3d4d-8466-4aa1-ac8a-1cb60ed86c20" providerId="ADAL" clId="{F36EC7D7-806C-D249-9311-AD56BBBF4232}" dt="2023-06-18T21:55:58.443" v="2483"/>
          <ac:inkMkLst>
            <pc:docMk/>
            <pc:sldMk cId="3424107857" sldId="362"/>
            <ac:inkMk id="18" creationId="{5DF6AD77-F28F-BE4A-5BB7-2F484EB897D3}"/>
          </ac:inkMkLst>
        </pc:inkChg>
        <pc:inkChg chg="add del">
          <ac:chgData name="شادن القحطاني ID 443200677" userId="2d5f3d4d-8466-4aa1-ac8a-1cb60ed86c20" providerId="ADAL" clId="{F36EC7D7-806C-D249-9311-AD56BBBF4232}" dt="2023-06-18T21:55:58.443" v="2483"/>
          <ac:inkMkLst>
            <pc:docMk/>
            <pc:sldMk cId="3424107857" sldId="362"/>
            <ac:inkMk id="19" creationId="{A1D80E6A-324D-CB18-A9A9-8A8A45E1B852}"/>
          </ac:inkMkLst>
        </pc:inkChg>
        <pc:inkChg chg="add del">
          <ac:chgData name="شادن القحطاني ID 443200677" userId="2d5f3d4d-8466-4aa1-ac8a-1cb60ed86c20" providerId="ADAL" clId="{F36EC7D7-806C-D249-9311-AD56BBBF4232}" dt="2023-06-18T21:55:58.443" v="2483"/>
          <ac:inkMkLst>
            <pc:docMk/>
            <pc:sldMk cId="3424107857" sldId="362"/>
            <ac:inkMk id="20" creationId="{04F5B6F7-F93D-CD56-C438-4E604F8BB4DE}"/>
          </ac:inkMkLst>
        </pc:inkChg>
        <pc:inkChg chg="add del">
          <ac:chgData name="شادن القحطاني ID 443200677" userId="2d5f3d4d-8466-4aa1-ac8a-1cb60ed86c20" providerId="ADAL" clId="{F36EC7D7-806C-D249-9311-AD56BBBF4232}" dt="2023-06-18T21:55:58.443" v="2483"/>
          <ac:inkMkLst>
            <pc:docMk/>
            <pc:sldMk cId="3424107857" sldId="362"/>
            <ac:inkMk id="21" creationId="{2AB3EE15-EA99-ACD9-7950-4004768A27CE}"/>
          </ac:inkMkLst>
        </pc:inkChg>
        <pc:inkChg chg="add reco">
          <ac:chgData name="شادن القحطاني ID 443200677" userId="2d5f3d4d-8466-4aa1-ac8a-1cb60ed86c20" providerId="ADAL" clId="{F36EC7D7-806C-D249-9311-AD56BBBF4232}" dt="2023-06-18T21:55:58.443" v="2483"/>
          <ac:inkMkLst>
            <pc:docMk/>
            <pc:sldMk cId="3424107857" sldId="362"/>
            <ac:inkMk id="22" creationId="{C8A132BE-F6D0-56CF-DA98-0BEF09588231}"/>
          </ac:inkMkLst>
        </pc:inkChg>
        <pc:inkChg chg="add del">
          <ac:chgData name="شادن القحطاني ID 443200677" userId="2d5f3d4d-8466-4aa1-ac8a-1cb60ed86c20" providerId="ADAL" clId="{F36EC7D7-806C-D249-9311-AD56BBBF4232}" dt="2023-06-18T21:56:01.776" v="2485"/>
          <ac:inkMkLst>
            <pc:docMk/>
            <pc:sldMk cId="3424107857" sldId="362"/>
            <ac:inkMk id="23" creationId="{0F78D8D5-AB38-F9E3-1B96-D004A6CDE0FC}"/>
          </ac:inkMkLst>
        </pc:inkChg>
        <pc:inkChg chg="add">
          <ac:chgData name="شادن القحطاني ID 443200677" userId="2d5f3d4d-8466-4aa1-ac8a-1cb60ed86c20" providerId="ADAL" clId="{F36EC7D7-806C-D249-9311-AD56BBBF4232}" dt="2023-06-18T21:56:03.042" v="2486"/>
          <ac:inkMkLst>
            <pc:docMk/>
            <pc:sldMk cId="3424107857" sldId="362"/>
            <ac:inkMk id="24" creationId="{E479D41E-0304-C39F-7D3A-2F58DDF50805}"/>
          </ac:inkMkLst>
        </pc:inkChg>
        <pc:inkChg chg="add">
          <ac:chgData name="شادن القحطاني ID 443200677" userId="2d5f3d4d-8466-4aa1-ac8a-1cb60ed86c20" providerId="ADAL" clId="{F36EC7D7-806C-D249-9311-AD56BBBF4232}" dt="2023-06-18T21:56:04.272" v="2487"/>
          <ac:inkMkLst>
            <pc:docMk/>
            <pc:sldMk cId="3424107857" sldId="362"/>
            <ac:inkMk id="25" creationId="{95766F2F-D8E5-F36B-8ADC-15E0DCA30F57}"/>
          </ac:inkMkLst>
        </pc:inkChg>
        <pc:inkChg chg="add del">
          <ac:chgData name="شادن القحطاني ID 443200677" userId="2d5f3d4d-8466-4aa1-ac8a-1cb60ed86c20" providerId="ADAL" clId="{F36EC7D7-806C-D249-9311-AD56BBBF4232}" dt="2023-06-18T21:56:17.841" v="2500"/>
          <ac:inkMkLst>
            <pc:docMk/>
            <pc:sldMk cId="3424107857" sldId="362"/>
            <ac:inkMk id="26" creationId="{A93A12DF-FBB0-A3B6-EEFA-FF944D8DE91E}"/>
          </ac:inkMkLst>
        </pc:inkChg>
        <pc:inkChg chg="add del">
          <ac:chgData name="شادن القحطاني ID 443200677" userId="2d5f3d4d-8466-4aa1-ac8a-1cb60ed86c20" providerId="ADAL" clId="{F36EC7D7-806C-D249-9311-AD56BBBF4232}" dt="2023-06-18T21:56:17.841" v="2500"/>
          <ac:inkMkLst>
            <pc:docMk/>
            <pc:sldMk cId="3424107857" sldId="362"/>
            <ac:inkMk id="27" creationId="{DB020133-4B80-2325-51F3-4E4125A9BA22}"/>
          </ac:inkMkLst>
        </pc:inkChg>
        <pc:inkChg chg="add del">
          <ac:chgData name="شادن القحطاني ID 443200677" userId="2d5f3d4d-8466-4aa1-ac8a-1cb60ed86c20" providerId="ADAL" clId="{F36EC7D7-806C-D249-9311-AD56BBBF4232}" dt="2023-06-18T21:56:17.841" v="2500"/>
          <ac:inkMkLst>
            <pc:docMk/>
            <pc:sldMk cId="3424107857" sldId="362"/>
            <ac:inkMk id="28" creationId="{6D64A2C8-3270-9945-5BE0-EC040E69262C}"/>
          </ac:inkMkLst>
        </pc:inkChg>
        <pc:inkChg chg="add del">
          <ac:chgData name="شادن القحطاني ID 443200677" userId="2d5f3d4d-8466-4aa1-ac8a-1cb60ed86c20" providerId="ADAL" clId="{F36EC7D7-806C-D249-9311-AD56BBBF4232}" dt="2023-06-18T21:56:17.841" v="2500"/>
          <ac:inkMkLst>
            <pc:docMk/>
            <pc:sldMk cId="3424107857" sldId="362"/>
            <ac:inkMk id="29" creationId="{3998C31F-EADF-0E56-1E8D-387B982E7B65}"/>
          </ac:inkMkLst>
        </pc:inkChg>
        <pc:inkChg chg="add del">
          <ac:chgData name="شادن القحطاني ID 443200677" userId="2d5f3d4d-8466-4aa1-ac8a-1cb60ed86c20" providerId="ADAL" clId="{F36EC7D7-806C-D249-9311-AD56BBBF4232}" dt="2023-06-18T21:56:17.841" v="2500"/>
          <ac:inkMkLst>
            <pc:docMk/>
            <pc:sldMk cId="3424107857" sldId="362"/>
            <ac:inkMk id="30" creationId="{F75C03C8-2345-D9A4-B678-BA6DA26FBA46}"/>
          </ac:inkMkLst>
        </pc:inkChg>
        <pc:inkChg chg="add del">
          <ac:chgData name="شادن القحطاني ID 443200677" userId="2d5f3d4d-8466-4aa1-ac8a-1cb60ed86c20" providerId="ADAL" clId="{F36EC7D7-806C-D249-9311-AD56BBBF4232}" dt="2023-06-18T21:56:17.841" v="2500"/>
          <ac:inkMkLst>
            <pc:docMk/>
            <pc:sldMk cId="3424107857" sldId="362"/>
            <ac:inkMk id="31" creationId="{621B0242-64C6-ABE4-4C6F-4CDD32054C1C}"/>
          </ac:inkMkLst>
        </pc:inkChg>
        <pc:inkChg chg="add del">
          <ac:chgData name="شادن القحطاني ID 443200677" userId="2d5f3d4d-8466-4aa1-ac8a-1cb60ed86c20" providerId="ADAL" clId="{F36EC7D7-806C-D249-9311-AD56BBBF4232}" dt="2023-06-18T21:56:17.841" v="2500"/>
          <ac:inkMkLst>
            <pc:docMk/>
            <pc:sldMk cId="3424107857" sldId="362"/>
            <ac:inkMk id="32" creationId="{2A0BE8DD-E808-6497-1462-65D8428FEA6D}"/>
          </ac:inkMkLst>
        </pc:inkChg>
        <pc:inkChg chg="add del">
          <ac:chgData name="شادن القحطاني ID 443200677" userId="2d5f3d4d-8466-4aa1-ac8a-1cb60ed86c20" providerId="ADAL" clId="{F36EC7D7-806C-D249-9311-AD56BBBF4232}" dt="2023-06-18T21:56:17.841" v="2500"/>
          <ac:inkMkLst>
            <pc:docMk/>
            <pc:sldMk cId="3424107857" sldId="362"/>
            <ac:inkMk id="33" creationId="{53CD937C-16A7-1214-9CF3-78B836F44C35}"/>
          </ac:inkMkLst>
        </pc:inkChg>
        <pc:inkChg chg="add del">
          <ac:chgData name="شادن القحطاني ID 443200677" userId="2d5f3d4d-8466-4aa1-ac8a-1cb60ed86c20" providerId="ADAL" clId="{F36EC7D7-806C-D249-9311-AD56BBBF4232}" dt="2023-06-18T21:56:17.841" v="2500"/>
          <ac:inkMkLst>
            <pc:docMk/>
            <pc:sldMk cId="3424107857" sldId="362"/>
            <ac:inkMk id="34" creationId="{EF329EAE-FDAD-3E48-ECB3-2E01B3114157}"/>
          </ac:inkMkLst>
        </pc:inkChg>
        <pc:inkChg chg="add del">
          <ac:chgData name="شادن القحطاني ID 443200677" userId="2d5f3d4d-8466-4aa1-ac8a-1cb60ed86c20" providerId="ADAL" clId="{F36EC7D7-806C-D249-9311-AD56BBBF4232}" dt="2023-06-18T21:56:17.841" v="2500"/>
          <ac:inkMkLst>
            <pc:docMk/>
            <pc:sldMk cId="3424107857" sldId="362"/>
            <ac:inkMk id="35" creationId="{5FC09F55-0AF1-8068-E968-EA60E594DF7C}"/>
          </ac:inkMkLst>
        </pc:inkChg>
        <pc:inkChg chg="add del">
          <ac:chgData name="شادن القحطاني ID 443200677" userId="2d5f3d4d-8466-4aa1-ac8a-1cb60ed86c20" providerId="ADAL" clId="{F36EC7D7-806C-D249-9311-AD56BBBF4232}" dt="2023-06-18T21:56:17.841" v="2500"/>
          <ac:inkMkLst>
            <pc:docMk/>
            <pc:sldMk cId="3424107857" sldId="362"/>
            <ac:inkMk id="36" creationId="{EC2DCE60-92CE-5021-70DE-6A1D7FA732F2}"/>
          </ac:inkMkLst>
        </pc:inkChg>
        <pc:inkChg chg="add del">
          <ac:chgData name="شادن القحطاني ID 443200677" userId="2d5f3d4d-8466-4aa1-ac8a-1cb60ed86c20" providerId="ADAL" clId="{F36EC7D7-806C-D249-9311-AD56BBBF4232}" dt="2023-06-18T21:56:17.841" v="2500"/>
          <ac:inkMkLst>
            <pc:docMk/>
            <pc:sldMk cId="3424107857" sldId="362"/>
            <ac:inkMk id="37" creationId="{8BAAB000-53CE-F9B9-C84E-C0DB1A9F07AF}"/>
          </ac:inkMkLst>
        </pc:inkChg>
        <pc:inkChg chg="add reco">
          <ac:chgData name="شادن القحطاني ID 443200677" userId="2d5f3d4d-8466-4aa1-ac8a-1cb60ed86c20" providerId="ADAL" clId="{F36EC7D7-806C-D249-9311-AD56BBBF4232}" dt="2023-06-18T21:56:17.841" v="2500"/>
          <ac:inkMkLst>
            <pc:docMk/>
            <pc:sldMk cId="3424107857" sldId="362"/>
            <ac:inkMk id="38" creationId="{ABBC0EDE-FEBC-93C9-20F9-386F671DFBDE}"/>
          </ac:inkMkLst>
        </pc:inkChg>
        <pc:inkChg chg="add del">
          <ac:chgData name="شادن القحطاني ID 443200677" userId="2d5f3d4d-8466-4aa1-ac8a-1cb60ed86c20" providerId="ADAL" clId="{F36EC7D7-806C-D249-9311-AD56BBBF4232}" dt="2023-06-18T21:56:21.879" v="2507"/>
          <ac:inkMkLst>
            <pc:docMk/>
            <pc:sldMk cId="3424107857" sldId="362"/>
            <ac:inkMk id="39" creationId="{F46CEA57-E8DB-A8C5-163D-627FA0D1740A}"/>
          </ac:inkMkLst>
        </pc:inkChg>
        <pc:inkChg chg="add del">
          <ac:chgData name="شادن القحطاني ID 443200677" userId="2d5f3d4d-8466-4aa1-ac8a-1cb60ed86c20" providerId="ADAL" clId="{F36EC7D7-806C-D249-9311-AD56BBBF4232}" dt="2023-06-18T21:56:21.879" v="2507"/>
          <ac:inkMkLst>
            <pc:docMk/>
            <pc:sldMk cId="3424107857" sldId="362"/>
            <ac:inkMk id="40" creationId="{15A02DEB-08D6-034A-DF27-7D193C70CB66}"/>
          </ac:inkMkLst>
        </pc:inkChg>
        <pc:inkChg chg="add del">
          <ac:chgData name="شادن القحطاني ID 443200677" userId="2d5f3d4d-8466-4aa1-ac8a-1cb60ed86c20" providerId="ADAL" clId="{F36EC7D7-806C-D249-9311-AD56BBBF4232}" dt="2023-06-18T21:56:21.879" v="2507"/>
          <ac:inkMkLst>
            <pc:docMk/>
            <pc:sldMk cId="3424107857" sldId="362"/>
            <ac:inkMk id="41" creationId="{2C934E44-3187-8F14-0434-BBE7331B9174}"/>
          </ac:inkMkLst>
        </pc:inkChg>
        <pc:inkChg chg="add del">
          <ac:chgData name="شادن القحطاني ID 443200677" userId="2d5f3d4d-8466-4aa1-ac8a-1cb60ed86c20" providerId="ADAL" clId="{F36EC7D7-806C-D249-9311-AD56BBBF4232}" dt="2023-06-18T21:56:21.879" v="2507"/>
          <ac:inkMkLst>
            <pc:docMk/>
            <pc:sldMk cId="3424107857" sldId="362"/>
            <ac:inkMk id="42" creationId="{D65B5DA4-8F18-E176-AFD3-5A03105AE455}"/>
          </ac:inkMkLst>
        </pc:inkChg>
        <pc:inkChg chg="add del">
          <ac:chgData name="شادن القحطاني ID 443200677" userId="2d5f3d4d-8466-4aa1-ac8a-1cb60ed86c20" providerId="ADAL" clId="{F36EC7D7-806C-D249-9311-AD56BBBF4232}" dt="2023-06-18T21:56:21.879" v="2507"/>
          <ac:inkMkLst>
            <pc:docMk/>
            <pc:sldMk cId="3424107857" sldId="362"/>
            <ac:inkMk id="43" creationId="{811C4D2A-E259-2A8E-4FF7-9345A9C50814}"/>
          </ac:inkMkLst>
        </pc:inkChg>
        <pc:inkChg chg="add del">
          <ac:chgData name="شادن القحطاني ID 443200677" userId="2d5f3d4d-8466-4aa1-ac8a-1cb60ed86c20" providerId="ADAL" clId="{F36EC7D7-806C-D249-9311-AD56BBBF4232}" dt="2023-06-18T21:56:21.879" v="2507"/>
          <ac:inkMkLst>
            <pc:docMk/>
            <pc:sldMk cId="3424107857" sldId="362"/>
            <ac:inkMk id="44" creationId="{3C8C200D-AAA8-385E-5677-D0DDB853AA8D}"/>
          </ac:inkMkLst>
        </pc:inkChg>
        <pc:inkChg chg="add reco">
          <ac:chgData name="شادن القحطاني ID 443200677" userId="2d5f3d4d-8466-4aa1-ac8a-1cb60ed86c20" providerId="ADAL" clId="{F36EC7D7-806C-D249-9311-AD56BBBF4232}" dt="2023-06-18T21:56:21.879" v="2507"/>
          <ac:inkMkLst>
            <pc:docMk/>
            <pc:sldMk cId="3424107857" sldId="362"/>
            <ac:inkMk id="45" creationId="{50EE08BC-FC27-42BE-A365-52C5C167E1CA}"/>
          </ac:inkMkLst>
        </pc:inkChg>
        <pc:inkChg chg="add">
          <ac:chgData name="شادن القحطاني ID 443200677" userId="2d5f3d4d-8466-4aa1-ac8a-1cb60ed86c20" providerId="ADAL" clId="{F36EC7D7-806C-D249-9311-AD56BBBF4232}" dt="2023-06-18T21:56:27.236" v="2508"/>
          <ac:inkMkLst>
            <pc:docMk/>
            <pc:sldMk cId="3424107857" sldId="362"/>
            <ac:inkMk id="46" creationId="{DF541BF5-F46B-A712-863C-88C4908ECED4}"/>
          </ac:inkMkLst>
        </pc:inkChg>
        <pc:inkChg chg="add del">
          <ac:chgData name="شادن القحطاني ID 443200677" userId="2d5f3d4d-8466-4aa1-ac8a-1cb60ed86c20" providerId="ADAL" clId="{F36EC7D7-806C-D249-9311-AD56BBBF4232}" dt="2023-06-18T21:56:33.878" v="2514"/>
          <ac:inkMkLst>
            <pc:docMk/>
            <pc:sldMk cId="3424107857" sldId="362"/>
            <ac:inkMk id="47" creationId="{E5124047-33BB-2E5C-FA15-1D8AC23B4A8A}"/>
          </ac:inkMkLst>
        </pc:inkChg>
        <pc:inkChg chg="add del">
          <ac:chgData name="شادن القحطاني ID 443200677" userId="2d5f3d4d-8466-4aa1-ac8a-1cb60ed86c20" providerId="ADAL" clId="{F36EC7D7-806C-D249-9311-AD56BBBF4232}" dt="2023-06-18T21:56:33.878" v="2514"/>
          <ac:inkMkLst>
            <pc:docMk/>
            <pc:sldMk cId="3424107857" sldId="362"/>
            <ac:inkMk id="48" creationId="{786F956E-1DEF-69D7-D388-9DE7698AB702}"/>
          </ac:inkMkLst>
        </pc:inkChg>
        <pc:inkChg chg="add del">
          <ac:chgData name="شادن القحطاني ID 443200677" userId="2d5f3d4d-8466-4aa1-ac8a-1cb60ed86c20" providerId="ADAL" clId="{F36EC7D7-806C-D249-9311-AD56BBBF4232}" dt="2023-06-18T21:56:33.878" v="2514"/>
          <ac:inkMkLst>
            <pc:docMk/>
            <pc:sldMk cId="3424107857" sldId="362"/>
            <ac:inkMk id="49" creationId="{B9D06787-D548-6B1A-B047-01A235C4BA0B}"/>
          </ac:inkMkLst>
        </pc:inkChg>
        <pc:inkChg chg="add del">
          <ac:chgData name="شادن القحطاني ID 443200677" userId="2d5f3d4d-8466-4aa1-ac8a-1cb60ed86c20" providerId="ADAL" clId="{F36EC7D7-806C-D249-9311-AD56BBBF4232}" dt="2023-06-18T21:56:33.878" v="2514"/>
          <ac:inkMkLst>
            <pc:docMk/>
            <pc:sldMk cId="3424107857" sldId="362"/>
            <ac:inkMk id="50" creationId="{9B37D92E-12CC-1417-2A74-2B6654C2DF09}"/>
          </ac:inkMkLst>
        </pc:inkChg>
        <pc:inkChg chg="add del">
          <ac:chgData name="شادن القحطاني ID 443200677" userId="2d5f3d4d-8466-4aa1-ac8a-1cb60ed86c20" providerId="ADAL" clId="{F36EC7D7-806C-D249-9311-AD56BBBF4232}" dt="2023-06-18T21:56:33.878" v="2514"/>
          <ac:inkMkLst>
            <pc:docMk/>
            <pc:sldMk cId="3424107857" sldId="362"/>
            <ac:inkMk id="51" creationId="{C004920D-6C73-44B0-B6FA-F1AA08F94660}"/>
          </ac:inkMkLst>
        </pc:inkChg>
        <pc:inkChg chg="add reco">
          <ac:chgData name="شادن القحطاني ID 443200677" userId="2d5f3d4d-8466-4aa1-ac8a-1cb60ed86c20" providerId="ADAL" clId="{F36EC7D7-806C-D249-9311-AD56BBBF4232}" dt="2023-06-18T21:56:33.878" v="2514"/>
          <ac:inkMkLst>
            <pc:docMk/>
            <pc:sldMk cId="3424107857" sldId="362"/>
            <ac:inkMk id="52" creationId="{E5E2B4AC-C5DA-7A54-84AE-98A4E61ADB69}"/>
          </ac:inkMkLst>
        </pc:inkChg>
        <pc:inkChg chg="add del">
          <ac:chgData name="شادن القحطاني ID 443200677" userId="2d5f3d4d-8466-4aa1-ac8a-1cb60ed86c20" providerId="ADAL" clId="{F36EC7D7-806C-D249-9311-AD56BBBF4232}" dt="2023-06-18T21:56:37.251" v="2520"/>
          <ac:inkMkLst>
            <pc:docMk/>
            <pc:sldMk cId="3424107857" sldId="362"/>
            <ac:inkMk id="53" creationId="{0D6E8CDB-C61B-1D43-116A-FE4F0E3D8322}"/>
          </ac:inkMkLst>
        </pc:inkChg>
        <pc:inkChg chg="add del">
          <ac:chgData name="شادن القحطاني ID 443200677" userId="2d5f3d4d-8466-4aa1-ac8a-1cb60ed86c20" providerId="ADAL" clId="{F36EC7D7-806C-D249-9311-AD56BBBF4232}" dt="2023-06-18T21:56:37.251" v="2520"/>
          <ac:inkMkLst>
            <pc:docMk/>
            <pc:sldMk cId="3424107857" sldId="362"/>
            <ac:inkMk id="54" creationId="{A55F3F67-B6E4-967D-CE7C-A0CEE78BAAD2}"/>
          </ac:inkMkLst>
        </pc:inkChg>
        <pc:inkChg chg="add del">
          <ac:chgData name="شادن القحطاني ID 443200677" userId="2d5f3d4d-8466-4aa1-ac8a-1cb60ed86c20" providerId="ADAL" clId="{F36EC7D7-806C-D249-9311-AD56BBBF4232}" dt="2023-06-18T21:56:37.251" v="2520"/>
          <ac:inkMkLst>
            <pc:docMk/>
            <pc:sldMk cId="3424107857" sldId="362"/>
            <ac:inkMk id="55" creationId="{76D0B1B0-B795-3E52-3FBD-F6F1F9A3DE6D}"/>
          </ac:inkMkLst>
        </pc:inkChg>
        <pc:inkChg chg="add del">
          <ac:chgData name="شادن القحطاني ID 443200677" userId="2d5f3d4d-8466-4aa1-ac8a-1cb60ed86c20" providerId="ADAL" clId="{F36EC7D7-806C-D249-9311-AD56BBBF4232}" dt="2023-06-18T21:56:37.251" v="2520"/>
          <ac:inkMkLst>
            <pc:docMk/>
            <pc:sldMk cId="3424107857" sldId="362"/>
            <ac:inkMk id="56" creationId="{2C151615-684F-F751-6EDB-AC04FFBD9CCC}"/>
          </ac:inkMkLst>
        </pc:inkChg>
        <pc:inkChg chg="add del">
          <ac:chgData name="شادن القحطاني ID 443200677" userId="2d5f3d4d-8466-4aa1-ac8a-1cb60ed86c20" providerId="ADAL" clId="{F36EC7D7-806C-D249-9311-AD56BBBF4232}" dt="2023-06-18T21:56:37.251" v="2520"/>
          <ac:inkMkLst>
            <pc:docMk/>
            <pc:sldMk cId="3424107857" sldId="362"/>
            <ac:inkMk id="57" creationId="{4145BABA-C040-10A3-3A8B-C94E7C9BD6DE}"/>
          </ac:inkMkLst>
        </pc:inkChg>
        <pc:inkChg chg="add reco">
          <ac:chgData name="شادن القحطاني ID 443200677" userId="2d5f3d4d-8466-4aa1-ac8a-1cb60ed86c20" providerId="ADAL" clId="{F36EC7D7-806C-D249-9311-AD56BBBF4232}" dt="2023-06-18T21:56:37.251" v="2520"/>
          <ac:inkMkLst>
            <pc:docMk/>
            <pc:sldMk cId="3424107857" sldId="362"/>
            <ac:inkMk id="58" creationId="{DA1CBE47-8F4D-3307-A016-6AD990E0815F}"/>
          </ac:inkMkLst>
        </pc:inkChg>
      </pc:sldChg>
      <pc:sldChg chg="addSp delSp">
        <pc:chgData name="شادن القحطاني ID 443200677" userId="2d5f3d4d-8466-4aa1-ac8a-1cb60ed86c20" providerId="ADAL" clId="{F36EC7D7-806C-D249-9311-AD56BBBF4232}" dt="2023-06-18T22:26:57.377" v="3074"/>
        <pc:sldMkLst>
          <pc:docMk/>
          <pc:sldMk cId="2310928622" sldId="364"/>
        </pc:sldMkLst>
        <pc:inkChg chg="add del">
          <ac:chgData name="شادن القحطاني ID 443200677" userId="2d5f3d4d-8466-4aa1-ac8a-1cb60ed86c20" providerId="ADAL" clId="{F36EC7D7-806C-D249-9311-AD56BBBF4232}" dt="2023-06-18T22:22:24.794" v="2911"/>
          <ac:inkMkLst>
            <pc:docMk/>
            <pc:sldMk cId="2310928622" sldId="364"/>
            <ac:inkMk id="3" creationId="{C4CA1479-93D0-BF91-3817-0BA348ADD317}"/>
          </ac:inkMkLst>
        </pc:inkChg>
        <pc:inkChg chg="add del">
          <ac:chgData name="شادن القحطاني ID 443200677" userId="2d5f3d4d-8466-4aa1-ac8a-1cb60ed86c20" providerId="ADAL" clId="{F36EC7D7-806C-D249-9311-AD56BBBF4232}" dt="2023-06-18T22:22:24.794" v="2911"/>
          <ac:inkMkLst>
            <pc:docMk/>
            <pc:sldMk cId="2310928622" sldId="364"/>
            <ac:inkMk id="4" creationId="{BFB5CB5A-AF61-9E5C-FD7D-51836C351080}"/>
          </ac:inkMkLst>
        </pc:inkChg>
        <pc:inkChg chg="add del">
          <ac:chgData name="شادن القحطاني ID 443200677" userId="2d5f3d4d-8466-4aa1-ac8a-1cb60ed86c20" providerId="ADAL" clId="{F36EC7D7-806C-D249-9311-AD56BBBF4232}" dt="2023-06-18T22:22:24.794" v="2911"/>
          <ac:inkMkLst>
            <pc:docMk/>
            <pc:sldMk cId="2310928622" sldId="364"/>
            <ac:inkMk id="5" creationId="{19D169FE-2509-3C10-27ED-2728F88556E5}"/>
          </ac:inkMkLst>
        </pc:inkChg>
        <pc:inkChg chg="add del">
          <ac:chgData name="شادن القحطاني ID 443200677" userId="2d5f3d4d-8466-4aa1-ac8a-1cb60ed86c20" providerId="ADAL" clId="{F36EC7D7-806C-D249-9311-AD56BBBF4232}" dt="2023-06-18T22:22:24.794" v="2911"/>
          <ac:inkMkLst>
            <pc:docMk/>
            <pc:sldMk cId="2310928622" sldId="364"/>
            <ac:inkMk id="6" creationId="{7AF9AB6F-2AE4-C959-1190-254E9557EAF5}"/>
          </ac:inkMkLst>
        </pc:inkChg>
        <pc:inkChg chg="add del">
          <ac:chgData name="شادن القحطاني ID 443200677" userId="2d5f3d4d-8466-4aa1-ac8a-1cb60ed86c20" providerId="ADAL" clId="{F36EC7D7-806C-D249-9311-AD56BBBF4232}" dt="2023-06-18T22:22:24.794" v="2911"/>
          <ac:inkMkLst>
            <pc:docMk/>
            <pc:sldMk cId="2310928622" sldId="364"/>
            <ac:inkMk id="9" creationId="{6C9CAC7A-F4BD-D6AD-E906-692CC4DEFC3D}"/>
          </ac:inkMkLst>
        </pc:inkChg>
        <pc:inkChg chg="add del">
          <ac:chgData name="شادن القحطاني ID 443200677" userId="2d5f3d4d-8466-4aa1-ac8a-1cb60ed86c20" providerId="ADAL" clId="{F36EC7D7-806C-D249-9311-AD56BBBF4232}" dt="2023-06-18T22:22:24.794" v="2911"/>
          <ac:inkMkLst>
            <pc:docMk/>
            <pc:sldMk cId="2310928622" sldId="364"/>
            <ac:inkMk id="10" creationId="{570B61C8-AA2D-BD67-0F73-17FCC52ED8B8}"/>
          </ac:inkMkLst>
        </pc:inkChg>
        <pc:inkChg chg="add del">
          <ac:chgData name="شادن القحطاني ID 443200677" userId="2d5f3d4d-8466-4aa1-ac8a-1cb60ed86c20" providerId="ADAL" clId="{F36EC7D7-806C-D249-9311-AD56BBBF4232}" dt="2023-06-18T22:22:24.794" v="2911"/>
          <ac:inkMkLst>
            <pc:docMk/>
            <pc:sldMk cId="2310928622" sldId="364"/>
            <ac:inkMk id="11" creationId="{DEF99CCA-8B74-596E-519D-E9F6962E2D9B}"/>
          </ac:inkMkLst>
        </pc:inkChg>
        <pc:inkChg chg="add del">
          <ac:chgData name="شادن القحطاني ID 443200677" userId="2d5f3d4d-8466-4aa1-ac8a-1cb60ed86c20" providerId="ADAL" clId="{F36EC7D7-806C-D249-9311-AD56BBBF4232}" dt="2023-06-18T22:22:24.794" v="2911"/>
          <ac:inkMkLst>
            <pc:docMk/>
            <pc:sldMk cId="2310928622" sldId="364"/>
            <ac:inkMk id="12" creationId="{F6EE1DB1-0910-EECD-C296-04CFDEC256FA}"/>
          </ac:inkMkLst>
        </pc:inkChg>
        <pc:inkChg chg="add reco">
          <ac:chgData name="شادن القحطاني ID 443200677" userId="2d5f3d4d-8466-4aa1-ac8a-1cb60ed86c20" providerId="ADAL" clId="{F36EC7D7-806C-D249-9311-AD56BBBF4232}" dt="2023-06-18T22:22:24.794" v="2911"/>
          <ac:inkMkLst>
            <pc:docMk/>
            <pc:sldMk cId="2310928622" sldId="364"/>
            <ac:inkMk id="13" creationId="{5BC0F2DB-F076-574F-3E37-D29AC36646F0}"/>
          </ac:inkMkLst>
        </pc:inkChg>
        <pc:inkChg chg="add del">
          <ac:chgData name="شادن القحطاني ID 443200677" userId="2d5f3d4d-8466-4aa1-ac8a-1cb60ed86c20" providerId="ADAL" clId="{F36EC7D7-806C-D249-9311-AD56BBBF4232}" dt="2023-06-18T22:22:30.388" v="2922"/>
          <ac:inkMkLst>
            <pc:docMk/>
            <pc:sldMk cId="2310928622" sldId="364"/>
            <ac:inkMk id="14" creationId="{783A1A38-4939-FAC5-F0A9-D6538046DDD0}"/>
          </ac:inkMkLst>
        </pc:inkChg>
        <pc:inkChg chg="add del">
          <ac:chgData name="شادن القحطاني ID 443200677" userId="2d5f3d4d-8466-4aa1-ac8a-1cb60ed86c20" providerId="ADAL" clId="{F36EC7D7-806C-D249-9311-AD56BBBF4232}" dt="2023-06-18T22:22:30.388" v="2922"/>
          <ac:inkMkLst>
            <pc:docMk/>
            <pc:sldMk cId="2310928622" sldId="364"/>
            <ac:inkMk id="15" creationId="{7E39B0E4-FE2C-0E3C-99A3-9FB5C202515C}"/>
          </ac:inkMkLst>
        </pc:inkChg>
        <pc:inkChg chg="add del">
          <ac:chgData name="شادن القحطاني ID 443200677" userId="2d5f3d4d-8466-4aa1-ac8a-1cb60ed86c20" providerId="ADAL" clId="{F36EC7D7-806C-D249-9311-AD56BBBF4232}" dt="2023-06-18T22:22:30.388" v="2922"/>
          <ac:inkMkLst>
            <pc:docMk/>
            <pc:sldMk cId="2310928622" sldId="364"/>
            <ac:inkMk id="16" creationId="{A5F5A966-76B8-46EB-C636-E13C354D5985}"/>
          </ac:inkMkLst>
        </pc:inkChg>
        <pc:inkChg chg="add del">
          <ac:chgData name="شادن القحطاني ID 443200677" userId="2d5f3d4d-8466-4aa1-ac8a-1cb60ed86c20" providerId="ADAL" clId="{F36EC7D7-806C-D249-9311-AD56BBBF4232}" dt="2023-06-18T22:22:30.388" v="2922"/>
          <ac:inkMkLst>
            <pc:docMk/>
            <pc:sldMk cId="2310928622" sldId="364"/>
            <ac:inkMk id="17" creationId="{0F6DD7EA-4D29-F7BF-076D-D329CC8CE79E}"/>
          </ac:inkMkLst>
        </pc:inkChg>
        <pc:inkChg chg="add del">
          <ac:chgData name="شادن القحطاني ID 443200677" userId="2d5f3d4d-8466-4aa1-ac8a-1cb60ed86c20" providerId="ADAL" clId="{F36EC7D7-806C-D249-9311-AD56BBBF4232}" dt="2023-06-18T22:22:30.388" v="2922"/>
          <ac:inkMkLst>
            <pc:docMk/>
            <pc:sldMk cId="2310928622" sldId="364"/>
            <ac:inkMk id="18" creationId="{E26FF05F-D764-9A11-F6CA-F85F88E7ED5D}"/>
          </ac:inkMkLst>
        </pc:inkChg>
        <pc:inkChg chg="add del">
          <ac:chgData name="شادن القحطاني ID 443200677" userId="2d5f3d4d-8466-4aa1-ac8a-1cb60ed86c20" providerId="ADAL" clId="{F36EC7D7-806C-D249-9311-AD56BBBF4232}" dt="2023-06-18T22:22:30.388" v="2922"/>
          <ac:inkMkLst>
            <pc:docMk/>
            <pc:sldMk cId="2310928622" sldId="364"/>
            <ac:inkMk id="19" creationId="{447F15F5-40CE-1BDB-CD32-9A544E70C57D}"/>
          </ac:inkMkLst>
        </pc:inkChg>
        <pc:inkChg chg="add del">
          <ac:chgData name="شادن القحطاني ID 443200677" userId="2d5f3d4d-8466-4aa1-ac8a-1cb60ed86c20" providerId="ADAL" clId="{F36EC7D7-806C-D249-9311-AD56BBBF4232}" dt="2023-06-18T22:22:30.388" v="2922"/>
          <ac:inkMkLst>
            <pc:docMk/>
            <pc:sldMk cId="2310928622" sldId="364"/>
            <ac:inkMk id="20" creationId="{3CAE84CE-E9AD-339A-78F7-2FB3A3956105}"/>
          </ac:inkMkLst>
        </pc:inkChg>
        <pc:inkChg chg="add del">
          <ac:chgData name="شادن القحطاني ID 443200677" userId="2d5f3d4d-8466-4aa1-ac8a-1cb60ed86c20" providerId="ADAL" clId="{F36EC7D7-806C-D249-9311-AD56BBBF4232}" dt="2023-06-18T22:22:30.388" v="2922"/>
          <ac:inkMkLst>
            <pc:docMk/>
            <pc:sldMk cId="2310928622" sldId="364"/>
            <ac:inkMk id="21" creationId="{9C1C480A-A0F4-BA7D-7B05-3B8335EC3AF6}"/>
          </ac:inkMkLst>
        </pc:inkChg>
        <pc:inkChg chg="add del">
          <ac:chgData name="شادن القحطاني ID 443200677" userId="2d5f3d4d-8466-4aa1-ac8a-1cb60ed86c20" providerId="ADAL" clId="{F36EC7D7-806C-D249-9311-AD56BBBF4232}" dt="2023-06-18T22:22:30.388" v="2922"/>
          <ac:inkMkLst>
            <pc:docMk/>
            <pc:sldMk cId="2310928622" sldId="364"/>
            <ac:inkMk id="22" creationId="{A8804932-7D95-D5D6-6ABA-9E431EEFEC18}"/>
          </ac:inkMkLst>
        </pc:inkChg>
        <pc:inkChg chg="add del">
          <ac:chgData name="شادن القحطاني ID 443200677" userId="2d5f3d4d-8466-4aa1-ac8a-1cb60ed86c20" providerId="ADAL" clId="{F36EC7D7-806C-D249-9311-AD56BBBF4232}" dt="2023-06-18T22:22:30.388" v="2922"/>
          <ac:inkMkLst>
            <pc:docMk/>
            <pc:sldMk cId="2310928622" sldId="364"/>
            <ac:inkMk id="23" creationId="{B637D301-F32E-DA9D-A998-7894E7A355D6}"/>
          </ac:inkMkLst>
        </pc:inkChg>
        <pc:inkChg chg="add reco">
          <ac:chgData name="شادن القحطاني ID 443200677" userId="2d5f3d4d-8466-4aa1-ac8a-1cb60ed86c20" providerId="ADAL" clId="{F36EC7D7-806C-D249-9311-AD56BBBF4232}" dt="2023-06-18T22:22:30.388" v="2922"/>
          <ac:inkMkLst>
            <pc:docMk/>
            <pc:sldMk cId="2310928622" sldId="364"/>
            <ac:inkMk id="24" creationId="{8D7E2CCB-D219-E8E6-D0B2-C6E04BEA3A5A}"/>
          </ac:inkMkLst>
        </pc:inkChg>
        <pc:inkChg chg="add del">
          <ac:chgData name="شادن القحطاني ID 443200677" userId="2d5f3d4d-8466-4aa1-ac8a-1cb60ed86c20" providerId="ADAL" clId="{F36EC7D7-806C-D249-9311-AD56BBBF4232}" dt="2023-06-18T22:22:45.195" v="2928"/>
          <ac:inkMkLst>
            <pc:docMk/>
            <pc:sldMk cId="2310928622" sldId="364"/>
            <ac:inkMk id="25" creationId="{0C708AE1-6BA0-79D8-1D35-1FBD60D960A1}"/>
          </ac:inkMkLst>
        </pc:inkChg>
        <pc:inkChg chg="add del">
          <ac:chgData name="شادن القحطاني ID 443200677" userId="2d5f3d4d-8466-4aa1-ac8a-1cb60ed86c20" providerId="ADAL" clId="{F36EC7D7-806C-D249-9311-AD56BBBF4232}" dt="2023-06-18T22:22:45.195" v="2928"/>
          <ac:inkMkLst>
            <pc:docMk/>
            <pc:sldMk cId="2310928622" sldId="364"/>
            <ac:inkMk id="26" creationId="{AF760F65-2F0B-FB12-0E1A-BFC10945F738}"/>
          </ac:inkMkLst>
        </pc:inkChg>
        <pc:inkChg chg="add del">
          <ac:chgData name="شادن القحطاني ID 443200677" userId="2d5f3d4d-8466-4aa1-ac8a-1cb60ed86c20" providerId="ADAL" clId="{F36EC7D7-806C-D249-9311-AD56BBBF4232}" dt="2023-06-18T22:22:45.195" v="2928"/>
          <ac:inkMkLst>
            <pc:docMk/>
            <pc:sldMk cId="2310928622" sldId="364"/>
            <ac:inkMk id="27" creationId="{0DF66F48-D25B-D7DD-EB1D-4EF1F69B2EC6}"/>
          </ac:inkMkLst>
        </pc:inkChg>
        <pc:inkChg chg="add del">
          <ac:chgData name="شادن القحطاني ID 443200677" userId="2d5f3d4d-8466-4aa1-ac8a-1cb60ed86c20" providerId="ADAL" clId="{F36EC7D7-806C-D249-9311-AD56BBBF4232}" dt="2023-06-18T22:22:45.195" v="2928"/>
          <ac:inkMkLst>
            <pc:docMk/>
            <pc:sldMk cId="2310928622" sldId="364"/>
            <ac:inkMk id="28" creationId="{AD4EAB70-02D5-A399-D02B-05A42926AC0A}"/>
          </ac:inkMkLst>
        </pc:inkChg>
        <pc:inkChg chg="add del">
          <ac:chgData name="شادن القحطاني ID 443200677" userId="2d5f3d4d-8466-4aa1-ac8a-1cb60ed86c20" providerId="ADAL" clId="{F36EC7D7-806C-D249-9311-AD56BBBF4232}" dt="2023-06-18T22:22:45.195" v="2928"/>
          <ac:inkMkLst>
            <pc:docMk/>
            <pc:sldMk cId="2310928622" sldId="364"/>
            <ac:inkMk id="29" creationId="{5104228D-2A06-F18A-78D3-9902C2B3BECC}"/>
          </ac:inkMkLst>
        </pc:inkChg>
        <pc:inkChg chg="add reco">
          <ac:chgData name="شادن القحطاني ID 443200677" userId="2d5f3d4d-8466-4aa1-ac8a-1cb60ed86c20" providerId="ADAL" clId="{F36EC7D7-806C-D249-9311-AD56BBBF4232}" dt="2023-06-18T22:22:45.195" v="2928"/>
          <ac:inkMkLst>
            <pc:docMk/>
            <pc:sldMk cId="2310928622" sldId="364"/>
            <ac:inkMk id="30" creationId="{F871B343-ECEC-E956-0B58-9BE38E490BE6}"/>
          </ac:inkMkLst>
        </pc:inkChg>
        <pc:inkChg chg="add del">
          <ac:chgData name="شادن القحطاني ID 443200677" userId="2d5f3d4d-8466-4aa1-ac8a-1cb60ed86c20" providerId="ADAL" clId="{F36EC7D7-806C-D249-9311-AD56BBBF4232}" dt="2023-06-18T22:22:58.821" v="2938"/>
          <ac:inkMkLst>
            <pc:docMk/>
            <pc:sldMk cId="2310928622" sldId="364"/>
            <ac:inkMk id="31" creationId="{87BB76F6-9FFF-F89D-24E0-4F6CCD6FDB41}"/>
          </ac:inkMkLst>
        </pc:inkChg>
        <pc:inkChg chg="add del">
          <ac:chgData name="شادن القحطاني ID 443200677" userId="2d5f3d4d-8466-4aa1-ac8a-1cb60ed86c20" providerId="ADAL" clId="{F36EC7D7-806C-D249-9311-AD56BBBF4232}" dt="2023-06-18T22:22:58.821" v="2938"/>
          <ac:inkMkLst>
            <pc:docMk/>
            <pc:sldMk cId="2310928622" sldId="364"/>
            <ac:inkMk id="32" creationId="{B5EA0CC3-B030-0DB9-7662-F2C6D55F7D43}"/>
          </ac:inkMkLst>
        </pc:inkChg>
        <pc:inkChg chg="add del">
          <ac:chgData name="شادن القحطاني ID 443200677" userId="2d5f3d4d-8466-4aa1-ac8a-1cb60ed86c20" providerId="ADAL" clId="{F36EC7D7-806C-D249-9311-AD56BBBF4232}" dt="2023-06-18T22:22:58.821" v="2938"/>
          <ac:inkMkLst>
            <pc:docMk/>
            <pc:sldMk cId="2310928622" sldId="364"/>
            <ac:inkMk id="33" creationId="{D9F4E1FE-8DE8-7710-BBD9-0A6C6806ADDE}"/>
          </ac:inkMkLst>
        </pc:inkChg>
        <pc:inkChg chg="add del">
          <ac:chgData name="شادن القحطاني ID 443200677" userId="2d5f3d4d-8466-4aa1-ac8a-1cb60ed86c20" providerId="ADAL" clId="{F36EC7D7-806C-D249-9311-AD56BBBF4232}" dt="2023-06-18T22:22:58.821" v="2938"/>
          <ac:inkMkLst>
            <pc:docMk/>
            <pc:sldMk cId="2310928622" sldId="364"/>
            <ac:inkMk id="34" creationId="{6762E594-FB4D-E9A8-5C41-7FC88E6DCC62}"/>
          </ac:inkMkLst>
        </pc:inkChg>
        <pc:inkChg chg="add del">
          <ac:chgData name="شادن القحطاني ID 443200677" userId="2d5f3d4d-8466-4aa1-ac8a-1cb60ed86c20" providerId="ADAL" clId="{F36EC7D7-806C-D249-9311-AD56BBBF4232}" dt="2023-06-18T22:22:58.821" v="2938"/>
          <ac:inkMkLst>
            <pc:docMk/>
            <pc:sldMk cId="2310928622" sldId="364"/>
            <ac:inkMk id="35" creationId="{275AB6DB-0818-D7C4-D0F9-C45F0AA25661}"/>
          </ac:inkMkLst>
        </pc:inkChg>
        <pc:inkChg chg="add del">
          <ac:chgData name="شادن القحطاني ID 443200677" userId="2d5f3d4d-8466-4aa1-ac8a-1cb60ed86c20" providerId="ADAL" clId="{F36EC7D7-806C-D249-9311-AD56BBBF4232}" dt="2023-06-18T22:22:58.821" v="2938"/>
          <ac:inkMkLst>
            <pc:docMk/>
            <pc:sldMk cId="2310928622" sldId="364"/>
            <ac:inkMk id="36" creationId="{E0EB3FDA-F060-3E40-6094-7AEEE3F6851C}"/>
          </ac:inkMkLst>
        </pc:inkChg>
        <pc:inkChg chg="add del">
          <ac:chgData name="شادن القحطاني ID 443200677" userId="2d5f3d4d-8466-4aa1-ac8a-1cb60ed86c20" providerId="ADAL" clId="{F36EC7D7-806C-D249-9311-AD56BBBF4232}" dt="2023-06-18T22:22:58.821" v="2938"/>
          <ac:inkMkLst>
            <pc:docMk/>
            <pc:sldMk cId="2310928622" sldId="364"/>
            <ac:inkMk id="37" creationId="{B48EC9AF-D117-B229-D5D7-D1C2736A6F1A}"/>
          </ac:inkMkLst>
        </pc:inkChg>
        <pc:inkChg chg="add del">
          <ac:chgData name="شادن القحطاني ID 443200677" userId="2d5f3d4d-8466-4aa1-ac8a-1cb60ed86c20" providerId="ADAL" clId="{F36EC7D7-806C-D249-9311-AD56BBBF4232}" dt="2023-06-18T22:22:58.821" v="2938"/>
          <ac:inkMkLst>
            <pc:docMk/>
            <pc:sldMk cId="2310928622" sldId="364"/>
            <ac:inkMk id="38" creationId="{35525372-CB5C-E1C4-ED3F-3F6BF7FA7BD9}"/>
          </ac:inkMkLst>
        </pc:inkChg>
        <pc:inkChg chg="add del">
          <ac:chgData name="شادن القحطاني ID 443200677" userId="2d5f3d4d-8466-4aa1-ac8a-1cb60ed86c20" providerId="ADAL" clId="{F36EC7D7-806C-D249-9311-AD56BBBF4232}" dt="2023-06-18T22:22:58.821" v="2938"/>
          <ac:inkMkLst>
            <pc:docMk/>
            <pc:sldMk cId="2310928622" sldId="364"/>
            <ac:inkMk id="39" creationId="{CAE727BE-742F-1C3A-82CC-1CB3098045AC}"/>
          </ac:inkMkLst>
        </pc:inkChg>
        <pc:inkChg chg="add reco">
          <ac:chgData name="شادن القحطاني ID 443200677" userId="2d5f3d4d-8466-4aa1-ac8a-1cb60ed86c20" providerId="ADAL" clId="{F36EC7D7-806C-D249-9311-AD56BBBF4232}" dt="2023-06-18T22:22:58.821" v="2938"/>
          <ac:inkMkLst>
            <pc:docMk/>
            <pc:sldMk cId="2310928622" sldId="364"/>
            <ac:inkMk id="40" creationId="{9ADE06C4-5B13-9332-7A3B-CE6B0A704D5F}"/>
          </ac:inkMkLst>
        </pc:inkChg>
        <pc:inkChg chg="add">
          <ac:chgData name="شادن القحطاني ID 443200677" userId="2d5f3d4d-8466-4aa1-ac8a-1cb60ed86c20" providerId="ADAL" clId="{F36EC7D7-806C-D249-9311-AD56BBBF4232}" dt="2023-06-18T22:23:05.669" v="2939"/>
          <ac:inkMkLst>
            <pc:docMk/>
            <pc:sldMk cId="2310928622" sldId="364"/>
            <ac:inkMk id="41" creationId="{1C68B340-0EC5-C6C1-E511-EC658F13B2CD}"/>
          </ac:inkMkLst>
        </pc:inkChg>
        <pc:inkChg chg="add">
          <ac:chgData name="شادن القحطاني ID 443200677" userId="2d5f3d4d-8466-4aa1-ac8a-1cb60ed86c20" providerId="ADAL" clId="{F36EC7D7-806C-D249-9311-AD56BBBF4232}" dt="2023-06-18T22:23:06.749" v="2940"/>
          <ac:inkMkLst>
            <pc:docMk/>
            <pc:sldMk cId="2310928622" sldId="364"/>
            <ac:inkMk id="42" creationId="{2973D18E-9895-0162-0074-3CC1F8008ACF}"/>
          </ac:inkMkLst>
        </pc:inkChg>
        <pc:inkChg chg="add">
          <ac:chgData name="شادن القحطاني ID 443200677" userId="2d5f3d4d-8466-4aa1-ac8a-1cb60ed86c20" providerId="ADAL" clId="{F36EC7D7-806C-D249-9311-AD56BBBF4232}" dt="2023-06-18T22:23:18.792" v="2941"/>
          <ac:inkMkLst>
            <pc:docMk/>
            <pc:sldMk cId="2310928622" sldId="364"/>
            <ac:inkMk id="43" creationId="{622D1ED6-496A-1BC1-9AB5-720D8A30D897}"/>
          </ac:inkMkLst>
        </pc:inkChg>
        <pc:inkChg chg="add del">
          <ac:chgData name="شادن القحطاني ID 443200677" userId="2d5f3d4d-8466-4aa1-ac8a-1cb60ed86c20" providerId="ADAL" clId="{F36EC7D7-806C-D249-9311-AD56BBBF4232}" dt="2023-06-18T22:23:23.752" v="2943"/>
          <ac:inkMkLst>
            <pc:docMk/>
            <pc:sldMk cId="2310928622" sldId="364"/>
            <ac:inkMk id="44" creationId="{E260A5A0-AA50-AE1D-033B-289C12C7B3CD}"/>
          </ac:inkMkLst>
        </pc:inkChg>
        <pc:inkChg chg="add del">
          <ac:chgData name="شادن القحطاني ID 443200677" userId="2d5f3d4d-8466-4aa1-ac8a-1cb60ed86c20" providerId="ADAL" clId="{F36EC7D7-806C-D249-9311-AD56BBBF4232}" dt="2023-06-18T22:23:28.563" v="2953"/>
          <ac:inkMkLst>
            <pc:docMk/>
            <pc:sldMk cId="2310928622" sldId="364"/>
            <ac:inkMk id="45" creationId="{215A6F92-4BB8-042F-F9B5-BBBF6B3E3759}"/>
          </ac:inkMkLst>
        </pc:inkChg>
        <pc:inkChg chg="add del">
          <ac:chgData name="شادن القحطاني ID 443200677" userId="2d5f3d4d-8466-4aa1-ac8a-1cb60ed86c20" providerId="ADAL" clId="{F36EC7D7-806C-D249-9311-AD56BBBF4232}" dt="2023-06-18T22:23:28.563" v="2953"/>
          <ac:inkMkLst>
            <pc:docMk/>
            <pc:sldMk cId="2310928622" sldId="364"/>
            <ac:inkMk id="46" creationId="{B8533079-940B-D50F-5A42-AFD1E9A5F137}"/>
          </ac:inkMkLst>
        </pc:inkChg>
        <pc:inkChg chg="add del">
          <ac:chgData name="شادن القحطاني ID 443200677" userId="2d5f3d4d-8466-4aa1-ac8a-1cb60ed86c20" providerId="ADAL" clId="{F36EC7D7-806C-D249-9311-AD56BBBF4232}" dt="2023-06-18T22:23:28.563" v="2953"/>
          <ac:inkMkLst>
            <pc:docMk/>
            <pc:sldMk cId="2310928622" sldId="364"/>
            <ac:inkMk id="47" creationId="{932256B7-BFB4-48F7-F3AD-6D3E624CF095}"/>
          </ac:inkMkLst>
        </pc:inkChg>
        <pc:inkChg chg="add del">
          <ac:chgData name="شادن القحطاني ID 443200677" userId="2d5f3d4d-8466-4aa1-ac8a-1cb60ed86c20" providerId="ADAL" clId="{F36EC7D7-806C-D249-9311-AD56BBBF4232}" dt="2023-06-18T22:23:28.563" v="2953"/>
          <ac:inkMkLst>
            <pc:docMk/>
            <pc:sldMk cId="2310928622" sldId="364"/>
            <ac:inkMk id="48" creationId="{0678DFBF-B421-5234-39DB-62E84CAFF0EE}"/>
          </ac:inkMkLst>
        </pc:inkChg>
        <pc:inkChg chg="add del">
          <ac:chgData name="شادن القحطاني ID 443200677" userId="2d5f3d4d-8466-4aa1-ac8a-1cb60ed86c20" providerId="ADAL" clId="{F36EC7D7-806C-D249-9311-AD56BBBF4232}" dt="2023-06-18T22:23:28.563" v="2953"/>
          <ac:inkMkLst>
            <pc:docMk/>
            <pc:sldMk cId="2310928622" sldId="364"/>
            <ac:inkMk id="49" creationId="{9E9A25DD-AD99-6286-F481-929E338B77CD}"/>
          </ac:inkMkLst>
        </pc:inkChg>
        <pc:inkChg chg="add del">
          <ac:chgData name="شادن القحطاني ID 443200677" userId="2d5f3d4d-8466-4aa1-ac8a-1cb60ed86c20" providerId="ADAL" clId="{F36EC7D7-806C-D249-9311-AD56BBBF4232}" dt="2023-06-18T22:23:28.563" v="2953"/>
          <ac:inkMkLst>
            <pc:docMk/>
            <pc:sldMk cId="2310928622" sldId="364"/>
            <ac:inkMk id="50" creationId="{AEAB008D-B8B8-1EEF-4DF7-CD17281C8416}"/>
          </ac:inkMkLst>
        </pc:inkChg>
        <pc:inkChg chg="add del">
          <ac:chgData name="شادن القحطاني ID 443200677" userId="2d5f3d4d-8466-4aa1-ac8a-1cb60ed86c20" providerId="ADAL" clId="{F36EC7D7-806C-D249-9311-AD56BBBF4232}" dt="2023-06-18T22:23:28.563" v="2953"/>
          <ac:inkMkLst>
            <pc:docMk/>
            <pc:sldMk cId="2310928622" sldId="364"/>
            <ac:inkMk id="51" creationId="{A823A2CC-626E-AB13-9DE8-A17E54DBC5B8}"/>
          </ac:inkMkLst>
        </pc:inkChg>
        <pc:inkChg chg="add del">
          <ac:chgData name="شادن القحطاني ID 443200677" userId="2d5f3d4d-8466-4aa1-ac8a-1cb60ed86c20" providerId="ADAL" clId="{F36EC7D7-806C-D249-9311-AD56BBBF4232}" dt="2023-06-18T22:23:28.563" v="2953"/>
          <ac:inkMkLst>
            <pc:docMk/>
            <pc:sldMk cId="2310928622" sldId="364"/>
            <ac:inkMk id="52" creationId="{BB821B41-1375-E8AB-E45C-1DF4DF540293}"/>
          </ac:inkMkLst>
        </pc:inkChg>
        <pc:inkChg chg="add del">
          <ac:chgData name="شادن القحطاني ID 443200677" userId="2d5f3d4d-8466-4aa1-ac8a-1cb60ed86c20" providerId="ADAL" clId="{F36EC7D7-806C-D249-9311-AD56BBBF4232}" dt="2023-06-18T22:23:28.563" v="2953"/>
          <ac:inkMkLst>
            <pc:docMk/>
            <pc:sldMk cId="2310928622" sldId="364"/>
            <ac:inkMk id="53" creationId="{8AFF5ECE-069C-CE9A-0835-ED2F0F3DDE99}"/>
          </ac:inkMkLst>
        </pc:inkChg>
        <pc:inkChg chg="add reco">
          <ac:chgData name="شادن القحطاني ID 443200677" userId="2d5f3d4d-8466-4aa1-ac8a-1cb60ed86c20" providerId="ADAL" clId="{F36EC7D7-806C-D249-9311-AD56BBBF4232}" dt="2023-06-18T22:23:28.563" v="2953"/>
          <ac:inkMkLst>
            <pc:docMk/>
            <pc:sldMk cId="2310928622" sldId="364"/>
            <ac:inkMk id="54" creationId="{990C62A5-1A69-27BA-FE57-C59B39D63663}"/>
          </ac:inkMkLst>
        </pc:inkChg>
        <pc:inkChg chg="add del">
          <ac:chgData name="شادن القحطاني ID 443200677" userId="2d5f3d4d-8466-4aa1-ac8a-1cb60ed86c20" providerId="ADAL" clId="{F36EC7D7-806C-D249-9311-AD56BBBF4232}" dt="2023-06-18T22:24:01.830" v="2957"/>
          <ac:inkMkLst>
            <pc:docMk/>
            <pc:sldMk cId="2310928622" sldId="364"/>
            <ac:inkMk id="55" creationId="{00364351-F7C3-FBA4-3282-7326A8F41F82}"/>
          </ac:inkMkLst>
        </pc:inkChg>
        <pc:inkChg chg="add del">
          <ac:chgData name="شادن القحطاني ID 443200677" userId="2d5f3d4d-8466-4aa1-ac8a-1cb60ed86c20" providerId="ADAL" clId="{F36EC7D7-806C-D249-9311-AD56BBBF4232}" dt="2023-06-18T22:24:01.830" v="2957"/>
          <ac:inkMkLst>
            <pc:docMk/>
            <pc:sldMk cId="2310928622" sldId="364"/>
            <ac:inkMk id="56" creationId="{B8A93BB4-A015-78B3-8550-A8381B46E8A7}"/>
          </ac:inkMkLst>
        </pc:inkChg>
        <pc:inkChg chg="add del">
          <ac:chgData name="شادن القحطاني ID 443200677" userId="2d5f3d4d-8466-4aa1-ac8a-1cb60ed86c20" providerId="ADAL" clId="{F36EC7D7-806C-D249-9311-AD56BBBF4232}" dt="2023-06-18T22:24:01.830" v="2957"/>
          <ac:inkMkLst>
            <pc:docMk/>
            <pc:sldMk cId="2310928622" sldId="364"/>
            <ac:inkMk id="57" creationId="{17924031-317D-B4B2-1DBC-4523D3C4A5DB}"/>
          </ac:inkMkLst>
        </pc:inkChg>
        <pc:inkChg chg="add reco">
          <ac:chgData name="شادن القحطاني ID 443200677" userId="2d5f3d4d-8466-4aa1-ac8a-1cb60ed86c20" providerId="ADAL" clId="{F36EC7D7-806C-D249-9311-AD56BBBF4232}" dt="2023-06-18T22:24:01.830" v="2957"/>
          <ac:inkMkLst>
            <pc:docMk/>
            <pc:sldMk cId="2310928622" sldId="364"/>
            <ac:inkMk id="58" creationId="{3DF93572-4CB7-A05F-C27E-AF223EA70D42}"/>
          </ac:inkMkLst>
        </pc:inkChg>
        <pc:inkChg chg="add del">
          <ac:chgData name="شادن القحطاني ID 443200677" userId="2d5f3d4d-8466-4aa1-ac8a-1cb60ed86c20" providerId="ADAL" clId="{F36EC7D7-806C-D249-9311-AD56BBBF4232}" dt="2023-06-18T22:24:22.276" v="2963"/>
          <ac:inkMkLst>
            <pc:docMk/>
            <pc:sldMk cId="2310928622" sldId="364"/>
            <ac:inkMk id="59" creationId="{F88EFDBB-3654-CD4C-0FCF-77838DFD0C3F}"/>
          </ac:inkMkLst>
        </pc:inkChg>
        <pc:inkChg chg="add del">
          <ac:chgData name="شادن القحطاني ID 443200677" userId="2d5f3d4d-8466-4aa1-ac8a-1cb60ed86c20" providerId="ADAL" clId="{F36EC7D7-806C-D249-9311-AD56BBBF4232}" dt="2023-06-18T22:24:22.276" v="2963"/>
          <ac:inkMkLst>
            <pc:docMk/>
            <pc:sldMk cId="2310928622" sldId="364"/>
            <ac:inkMk id="60" creationId="{08255412-8C99-69F6-DAB2-5168F75095B6}"/>
          </ac:inkMkLst>
        </pc:inkChg>
        <pc:inkChg chg="add del">
          <ac:chgData name="شادن القحطاني ID 443200677" userId="2d5f3d4d-8466-4aa1-ac8a-1cb60ed86c20" providerId="ADAL" clId="{F36EC7D7-806C-D249-9311-AD56BBBF4232}" dt="2023-06-18T22:24:22.276" v="2963"/>
          <ac:inkMkLst>
            <pc:docMk/>
            <pc:sldMk cId="2310928622" sldId="364"/>
            <ac:inkMk id="61" creationId="{074832F8-4C80-0679-0B7F-8E07761A2D58}"/>
          </ac:inkMkLst>
        </pc:inkChg>
        <pc:inkChg chg="add del">
          <ac:chgData name="شادن القحطاني ID 443200677" userId="2d5f3d4d-8466-4aa1-ac8a-1cb60ed86c20" providerId="ADAL" clId="{F36EC7D7-806C-D249-9311-AD56BBBF4232}" dt="2023-06-18T22:24:22.276" v="2963"/>
          <ac:inkMkLst>
            <pc:docMk/>
            <pc:sldMk cId="2310928622" sldId="364"/>
            <ac:inkMk id="62" creationId="{0AD10EDA-84B7-70CB-EAFE-206B96676084}"/>
          </ac:inkMkLst>
        </pc:inkChg>
        <pc:inkChg chg="add del">
          <ac:chgData name="شادن القحطاني ID 443200677" userId="2d5f3d4d-8466-4aa1-ac8a-1cb60ed86c20" providerId="ADAL" clId="{F36EC7D7-806C-D249-9311-AD56BBBF4232}" dt="2023-06-18T22:24:22.276" v="2963"/>
          <ac:inkMkLst>
            <pc:docMk/>
            <pc:sldMk cId="2310928622" sldId="364"/>
            <ac:inkMk id="63" creationId="{631D17A8-80E6-FF7A-F789-9FCB116E2B03}"/>
          </ac:inkMkLst>
        </pc:inkChg>
        <pc:inkChg chg="add reco">
          <ac:chgData name="شادن القحطاني ID 443200677" userId="2d5f3d4d-8466-4aa1-ac8a-1cb60ed86c20" providerId="ADAL" clId="{F36EC7D7-806C-D249-9311-AD56BBBF4232}" dt="2023-06-18T22:24:22.276" v="2963"/>
          <ac:inkMkLst>
            <pc:docMk/>
            <pc:sldMk cId="2310928622" sldId="364"/>
            <ac:inkMk id="83968" creationId="{B1911115-8099-4826-FF5E-6075E9B38FDC}"/>
          </ac:inkMkLst>
        </pc:inkChg>
        <pc:inkChg chg="add del">
          <ac:chgData name="شادن القحطاني ID 443200677" userId="2d5f3d4d-8466-4aa1-ac8a-1cb60ed86c20" providerId="ADAL" clId="{F36EC7D7-806C-D249-9311-AD56BBBF4232}" dt="2023-06-18T22:24:24.223" v="2968"/>
          <ac:inkMkLst>
            <pc:docMk/>
            <pc:sldMk cId="2310928622" sldId="364"/>
            <ac:inkMk id="83969" creationId="{6D329D31-0AAA-CC1C-D51C-976CDAF4236E}"/>
          </ac:inkMkLst>
        </pc:inkChg>
        <pc:inkChg chg="add del">
          <ac:chgData name="شادن القحطاني ID 443200677" userId="2d5f3d4d-8466-4aa1-ac8a-1cb60ed86c20" providerId="ADAL" clId="{F36EC7D7-806C-D249-9311-AD56BBBF4232}" dt="2023-06-18T22:24:24.223" v="2968"/>
          <ac:inkMkLst>
            <pc:docMk/>
            <pc:sldMk cId="2310928622" sldId="364"/>
            <ac:inkMk id="83970" creationId="{9F00AE51-901D-CA7D-F05B-835E0CA93B30}"/>
          </ac:inkMkLst>
        </pc:inkChg>
        <pc:inkChg chg="add del">
          <ac:chgData name="شادن القحطاني ID 443200677" userId="2d5f3d4d-8466-4aa1-ac8a-1cb60ed86c20" providerId="ADAL" clId="{F36EC7D7-806C-D249-9311-AD56BBBF4232}" dt="2023-06-18T22:24:24.223" v="2968"/>
          <ac:inkMkLst>
            <pc:docMk/>
            <pc:sldMk cId="2310928622" sldId="364"/>
            <ac:inkMk id="83971" creationId="{BF7C8EBD-35E9-D6CC-39EA-3847419B395A}"/>
          </ac:inkMkLst>
        </pc:inkChg>
        <pc:inkChg chg="add del">
          <ac:chgData name="شادن القحطاني ID 443200677" userId="2d5f3d4d-8466-4aa1-ac8a-1cb60ed86c20" providerId="ADAL" clId="{F36EC7D7-806C-D249-9311-AD56BBBF4232}" dt="2023-06-18T22:24:24.223" v="2968"/>
          <ac:inkMkLst>
            <pc:docMk/>
            <pc:sldMk cId="2310928622" sldId="364"/>
            <ac:inkMk id="83972" creationId="{564F0069-83BB-15D9-B6EA-15E6248C0D76}"/>
          </ac:inkMkLst>
        </pc:inkChg>
        <pc:inkChg chg="add reco">
          <ac:chgData name="شادن القحطاني ID 443200677" userId="2d5f3d4d-8466-4aa1-ac8a-1cb60ed86c20" providerId="ADAL" clId="{F36EC7D7-806C-D249-9311-AD56BBBF4232}" dt="2023-06-18T22:24:24.223" v="2968"/>
          <ac:inkMkLst>
            <pc:docMk/>
            <pc:sldMk cId="2310928622" sldId="364"/>
            <ac:inkMk id="83973" creationId="{BC0DA309-5288-1B1F-4CAB-3980B538EA85}"/>
          </ac:inkMkLst>
        </pc:inkChg>
        <pc:inkChg chg="add del">
          <ac:chgData name="شادن القحطاني ID 443200677" userId="2d5f3d4d-8466-4aa1-ac8a-1cb60ed86c20" providerId="ADAL" clId="{F36EC7D7-806C-D249-9311-AD56BBBF4232}" dt="2023-06-18T22:24:30.780" v="2979"/>
          <ac:inkMkLst>
            <pc:docMk/>
            <pc:sldMk cId="2310928622" sldId="364"/>
            <ac:inkMk id="83974" creationId="{3F507BAF-F03C-84A7-CDBF-8979C843DC16}"/>
          </ac:inkMkLst>
        </pc:inkChg>
        <pc:inkChg chg="add del">
          <ac:chgData name="شادن القحطاني ID 443200677" userId="2d5f3d4d-8466-4aa1-ac8a-1cb60ed86c20" providerId="ADAL" clId="{F36EC7D7-806C-D249-9311-AD56BBBF4232}" dt="2023-06-18T22:24:30.780" v="2979"/>
          <ac:inkMkLst>
            <pc:docMk/>
            <pc:sldMk cId="2310928622" sldId="364"/>
            <ac:inkMk id="83975" creationId="{5A8DB3ED-BDD0-F2F4-807F-57D18A48A329}"/>
          </ac:inkMkLst>
        </pc:inkChg>
        <pc:inkChg chg="add del">
          <ac:chgData name="شادن القحطاني ID 443200677" userId="2d5f3d4d-8466-4aa1-ac8a-1cb60ed86c20" providerId="ADAL" clId="{F36EC7D7-806C-D249-9311-AD56BBBF4232}" dt="2023-06-18T22:24:30.780" v="2979"/>
          <ac:inkMkLst>
            <pc:docMk/>
            <pc:sldMk cId="2310928622" sldId="364"/>
            <ac:inkMk id="83978" creationId="{CAA5A497-C91E-A409-72EB-845D15C73E07}"/>
          </ac:inkMkLst>
        </pc:inkChg>
        <pc:inkChg chg="add del">
          <ac:chgData name="شادن القحطاني ID 443200677" userId="2d5f3d4d-8466-4aa1-ac8a-1cb60ed86c20" providerId="ADAL" clId="{F36EC7D7-806C-D249-9311-AD56BBBF4232}" dt="2023-06-18T22:24:30.780" v="2979"/>
          <ac:inkMkLst>
            <pc:docMk/>
            <pc:sldMk cId="2310928622" sldId="364"/>
            <ac:inkMk id="83979" creationId="{33C868DC-27A1-B8E5-2605-D58D0E84CF74}"/>
          </ac:inkMkLst>
        </pc:inkChg>
        <pc:inkChg chg="add del">
          <ac:chgData name="شادن القحطاني ID 443200677" userId="2d5f3d4d-8466-4aa1-ac8a-1cb60ed86c20" providerId="ADAL" clId="{F36EC7D7-806C-D249-9311-AD56BBBF4232}" dt="2023-06-18T22:24:30.780" v="2979"/>
          <ac:inkMkLst>
            <pc:docMk/>
            <pc:sldMk cId="2310928622" sldId="364"/>
            <ac:inkMk id="83980" creationId="{02B4825D-23D5-30EE-8B33-D937D383D13E}"/>
          </ac:inkMkLst>
        </pc:inkChg>
        <pc:inkChg chg="add del">
          <ac:chgData name="شادن القحطاني ID 443200677" userId="2d5f3d4d-8466-4aa1-ac8a-1cb60ed86c20" providerId="ADAL" clId="{F36EC7D7-806C-D249-9311-AD56BBBF4232}" dt="2023-06-18T22:24:30.780" v="2979"/>
          <ac:inkMkLst>
            <pc:docMk/>
            <pc:sldMk cId="2310928622" sldId="364"/>
            <ac:inkMk id="83981" creationId="{D364BF89-3750-5131-7A8E-14FEF3E0221B}"/>
          </ac:inkMkLst>
        </pc:inkChg>
        <pc:inkChg chg="add del">
          <ac:chgData name="شادن القحطاني ID 443200677" userId="2d5f3d4d-8466-4aa1-ac8a-1cb60ed86c20" providerId="ADAL" clId="{F36EC7D7-806C-D249-9311-AD56BBBF4232}" dt="2023-06-18T22:24:30.780" v="2979"/>
          <ac:inkMkLst>
            <pc:docMk/>
            <pc:sldMk cId="2310928622" sldId="364"/>
            <ac:inkMk id="83982" creationId="{839E3308-DAF1-A211-A380-2905DDF8CFE4}"/>
          </ac:inkMkLst>
        </pc:inkChg>
        <pc:inkChg chg="add del">
          <ac:chgData name="شادن القحطاني ID 443200677" userId="2d5f3d4d-8466-4aa1-ac8a-1cb60ed86c20" providerId="ADAL" clId="{F36EC7D7-806C-D249-9311-AD56BBBF4232}" dt="2023-06-18T22:24:30.780" v="2979"/>
          <ac:inkMkLst>
            <pc:docMk/>
            <pc:sldMk cId="2310928622" sldId="364"/>
            <ac:inkMk id="83983" creationId="{8D9088DE-B5CC-2CA6-C1FE-CA05FA7DB30E}"/>
          </ac:inkMkLst>
        </pc:inkChg>
        <pc:inkChg chg="add del">
          <ac:chgData name="شادن القحطاني ID 443200677" userId="2d5f3d4d-8466-4aa1-ac8a-1cb60ed86c20" providerId="ADAL" clId="{F36EC7D7-806C-D249-9311-AD56BBBF4232}" dt="2023-06-18T22:24:30.780" v="2979"/>
          <ac:inkMkLst>
            <pc:docMk/>
            <pc:sldMk cId="2310928622" sldId="364"/>
            <ac:inkMk id="83984" creationId="{B33514E8-A259-BD51-2EBC-6A709DAB42B7}"/>
          </ac:inkMkLst>
        </pc:inkChg>
        <pc:inkChg chg="add del">
          <ac:chgData name="شادن القحطاني ID 443200677" userId="2d5f3d4d-8466-4aa1-ac8a-1cb60ed86c20" providerId="ADAL" clId="{F36EC7D7-806C-D249-9311-AD56BBBF4232}" dt="2023-06-18T22:24:30.780" v="2979"/>
          <ac:inkMkLst>
            <pc:docMk/>
            <pc:sldMk cId="2310928622" sldId="364"/>
            <ac:inkMk id="83985" creationId="{3BE7DD7F-17C7-C686-BFC7-243D378982B9}"/>
          </ac:inkMkLst>
        </pc:inkChg>
        <pc:inkChg chg="add reco">
          <ac:chgData name="شادن القحطاني ID 443200677" userId="2d5f3d4d-8466-4aa1-ac8a-1cb60ed86c20" providerId="ADAL" clId="{F36EC7D7-806C-D249-9311-AD56BBBF4232}" dt="2023-06-18T22:24:30.780" v="2979"/>
          <ac:inkMkLst>
            <pc:docMk/>
            <pc:sldMk cId="2310928622" sldId="364"/>
            <ac:inkMk id="83986" creationId="{4BCFBFBF-678C-957C-052D-688FF073273E}"/>
          </ac:inkMkLst>
        </pc:inkChg>
        <pc:inkChg chg="add del">
          <ac:chgData name="شادن القحطاني ID 443200677" userId="2d5f3d4d-8466-4aa1-ac8a-1cb60ed86c20" providerId="ADAL" clId="{F36EC7D7-806C-D249-9311-AD56BBBF4232}" dt="2023-06-18T22:24:35.744" v="2991"/>
          <ac:inkMkLst>
            <pc:docMk/>
            <pc:sldMk cId="2310928622" sldId="364"/>
            <ac:inkMk id="83987" creationId="{EF92B250-A601-F5D1-5E99-B0AEDF30F724}"/>
          </ac:inkMkLst>
        </pc:inkChg>
        <pc:inkChg chg="add del">
          <ac:chgData name="شادن القحطاني ID 443200677" userId="2d5f3d4d-8466-4aa1-ac8a-1cb60ed86c20" providerId="ADAL" clId="{F36EC7D7-806C-D249-9311-AD56BBBF4232}" dt="2023-06-18T22:24:35.744" v="2991"/>
          <ac:inkMkLst>
            <pc:docMk/>
            <pc:sldMk cId="2310928622" sldId="364"/>
            <ac:inkMk id="83988" creationId="{0861C106-F645-1A4B-B27C-63D7D93D90B2}"/>
          </ac:inkMkLst>
        </pc:inkChg>
        <pc:inkChg chg="add del">
          <ac:chgData name="شادن القحطاني ID 443200677" userId="2d5f3d4d-8466-4aa1-ac8a-1cb60ed86c20" providerId="ADAL" clId="{F36EC7D7-806C-D249-9311-AD56BBBF4232}" dt="2023-06-18T22:24:35.744" v="2991"/>
          <ac:inkMkLst>
            <pc:docMk/>
            <pc:sldMk cId="2310928622" sldId="364"/>
            <ac:inkMk id="83989" creationId="{46D59A81-A95E-F321-01B3-4D24F3826EFA}"/>
          </ac:inkMkLst>
        </pc:inkChg>
        <pc:inkChg chg="add del">
          <ac:chgData name="شادن القحطاني ID 443200677" userId="2d5f3d4d-8466-4aa1-ac8a-1cb60ed86c20" providerId="ADAL" clId="{F36EC7D7-806C-D249-9311-AD56BBBF4232}" dt="2023-06-18T22:24:35.744" v="2991"/>
          <ac:inkMkLst>
            <pc:docMk/>
            <pc:sldMk cId="2310928622" sldId="364"/>
            <ac:inkMk id="83990" creationId="{77864575-36B6-D3B5-9B44-97F6DFD30854}"/>
          </ac:inkMkLst>
        </pc:inkChg>
        <pc:inkChg chg="add del">
          <ac:chgData name="شادن القحطاني ID 443200677" userId="2d5f3d4d-8466-4aa1-ac8a-1cb60ed86c20" providerId="ADAL" clId="{F36EC7D7-806C-D249-9311-AD56BBBF4232}" dt="2023-06-18T22:24:35.744" v="2991"/>
          <ac:inkMkLst>
            <pc:docMk/>
            <pc:sldMk cId="2310928622" sldId="364"/>
            <ac:inkMk id="83991" creationId="{DF4F11B8-9F3B-07E2-AECB-427AAC2B1AFA}"/>
          </ac:inkMkLst>
        </pc:inkChg>
        <pc:inkChg chg="add del">
          <ac:chgData name="شادن القحطاني ID 443200677" userId="2d5f3d4d-8466-4aa1-ac8a-1cb60ed86c20" providerId="ADAL" clId="{F36EC7D7-806C-D249-9311-AD56BBBF4232}" dt="2023-06-18T22:24:35.744" v="2991"/>
          <ac:inkMkLst>
            <pc:docMk/>
            <pc:sldMk cId="2310928622" sldId="364"/>
            <ac:inkMk id="83992" creationId="{D8C77E6B-7251-CA87-8EBF-74678F38A1EE}"/>
          </ac:inkMkLst>
        </pc:inkChg>
        <pc:inkChg chg="add del">
          <ac:chgData name="شادن القحطاني ID 443200677" userId="2d5f3d4d-8466-4aa1-ac8a-1cb60ed86c20" providerId="ADAL" clId="{F36EC7D7-806C-D249-9311-AD56BBBF4232}" dt="2023-06-18T22:24:35.744" v="2991"/>
          <ac:inkMkLst>
            <pc:docMk/>
            <pc:sldMk cId="2310928622" sldId="364"/>
            <ac:inkMk id="83993" creationId="{EEBEC6BE-F262-E3E0-C12B-C369A68E2AFB}"/>
          </ac:inkMkLst>
        </pc:inkChg>
        <pc:inkChg chg="add del">
          <ac:chgData name="شادن القحطاني ID 443200677" userId="2d5f3d4d-8466-4aa1-ac8a-1cb60ed86c20" providerId="ADAL" clId="{F36EC7D7-806C-D249-9311-AD56BBBF4232}" dt="2023-06-18T22:24:35.744" v="2991"/>
          <ac:inkMkLst>
            <pc:docMk/>
            <pc:sldMk cId="2310928622" sldId="364"/>
            <ac:inkMk id="83994" creationId="{B0B655EE-E3D5-7B1F-83F7-B0493948B882}"/>
          </ac:inkMkLst>
        </pc:inkChg>
        <pc:inkChg chg="add del">
          <ac:chgData name="شادن القحطاني ID 443200677" userId="2d5f3d4d-8466-4aa1-ac8a-1cb60ed86c20" providerId="ADAL" clId="{F36EC7D7-806C-D249-9311-AD56BBBF4232}" dt="2023-06-18T22:24:35.744" v="2991"/>
          <ac:inkMkLst>
            <pc:docMk/>
            <pc:sldMk cId="2310928622" sldId="364"/>
            <ac:inkMk id="83995" creationId="{05E32C72-923D-8219-E89F-58FDF3837827}"/>
          </ac:inkMkLst>
        </pc:inkChg>
        <pc:inkChg chg="add del">
          <ac:chgData name="شادن القحطاني ID 443200677" userId="2d5f3d4d-8466-4aa1-ac8a-1cb60ed86c20" providerId="ADAL" clId="{F36EC7D7-806C-D249-9311-AD56BBBF4232}" dt="2023-06-18T22:24:35.744" v="2991"/>
          <ac:inkMkLst>
            <pc:docMk/>
            <pc:sldMk cId="2310928622" sldId="364"/>
            <ac:inkMk id="83996" creationId="{47E2E48B-5D2E-8E9B-1D3F-BD28FAC48DA9}"/>
          </ac:inkMkLst>
        </pc:inkChg>
        <pc:inkChg chg="add del">
          <ac:chgData name="شادن القحطاني ID 443200677" userId="2d5f3d4d-8466-4aa1-ac8a-1cb60ed86c20" providerId="ADAL" clId="{F36EC7D7-806C-D249-9311-AD56BBBF4232}" dt="2023-06-18T22:24:35.744" v="2991"/>
          <ac:inkMkLst>
            <pc:docMk/>
            <pc:sldMk cId="2310928622" sldId="364"/>
            <ac:inkMk id="83997" creationId="{3D640C9B-2A6A-5913-DFC5-EAFF49664414}"/>
          </ac:inkMkLst>
        </pc:inkChg>
        <pc:inkChg chg="add reco">
          <ac:chgData name="شادن القحطاني ID 443200677" userId="2d5f3d4d-8466-4aa1-ac8a-1cb60ed86c20" providerId="ADAL" clId="{F36EC7D7-806C-D249-9311-AD56BBBF4232}" dt="2023-06-18T22:24:35.744" v="2991"/>
          <ac:inkMkLst>
            <pc:docMk/>
            <pc:sldMk cId="2310928622" sldId="364"/>
            <ac:inkMk id="83998" creationId="{A48BCB80-4ADB-4B77-7E58-20CADD804F82}"/>
          </ac:inkMkLst>
        </pc:inkChg>
        <pc:inkChg chg="add">
          <ac:chgData name="شادن القحطاني ID 443200677" userId="2d5f3d4d-8466-4aa1-ac8a-1cb60ed86c20" providerId="ADAL" clId="{F36EC7D7-806C-D249-9311-AD56BBBF4232}" dt="2023-06-18T22:25:26.141" v="2992"/>
          <ac:inkMkLst>
            <pc:docMk/>
            <pc:sldMk cId="2310928622" sldId="364"/>
            <ac:inkMk id="83999" creationId="{E31371E7-2256-8996-C5F8-EFD430EEE46F}"/>
          </ac:inkMkLst>
        </pc:inkChg>
        <pc:inkChg chg="add del">
          <ac:chgData name="شادن القحطاني ID 443200677" userId="2d5f3d4d-8466-4aa1-ac8a-1cb60ed86c20" providerId="ADAL" clId="{F36EC7D7-806C-D249-9311-AD56BBBF4232}" dt="2023-06-18T22:25:29.836" v="2995"/>
          <ac:inkMkLst>
            <pc:docMk/>
            <pc:sldMk cId="2310928622" sldId="364"/>
            <ac:inkMk id="84000" creationId="{69CE1EC7-9234-1389-91F0-B93132A3C780}"/>
          </ac:inkMkLst>
        </pc:inkChg>
        <pc:inkChg chg="add del">
          <ac:chgData name="شادن القحطاني ID 443200677" userId="2d5f3d4d-8466-4aa1-ac8a-1cb60ed86c20" providerId="ADAL" clId="{F36EC7D7-806C-D249-9311-AD56BBBF4232}" dt="2023-06-18T22:25:29.836" v="2995"/>
          <ac:inkMkLst>
            <pc:docMk/>
            <pc:sldMk cId="2310928622" sldId="364"/>
            <ac:inkMk id="84001" creationId="{05010A81-07C4-CC78-5D25-FA5DEC9B19E1}"/>
          </ac:inkMkLst>
        </pc:inkChg>
        <pc:inkChg chg="add reco">
          <ac:chgData name="شادن القحطاني ID 443200677" userId="2d5f3d4d-8466-4aa1-ac8a-1cb60ed86c20" providerId="ADAL" clId="{F36EC7D7-806C-D249-9311-AD56BBBF4232}" dt="2023-06-18T22:25:29.836" v="2995"/>
          <ac:inkMkLst>
            <pc:docMk/>
            <pc:sldMk cId="2310928622" sldId="364"/>
            <ac:inkMk id="84002" creationId="{BFCDD04D-C29A-4C53-06C6-5809399E6F1F}"/>
          </ac:inkMkLst>
        </pc:inkChg>
        <pc:inkChg chg="add del">
          <ac:chgData name="شادن القحطاني ID 443200677" userId="2d5f3d4d-8466-4aa1-ac8a-1cb60ed86c20" providerId="ADAL" clId="{F36EC7D7-806C-D249-9311-AD56BBBF4232}" dt="2023-06-18T22:25:34.704" v="3000"/>
          <ac:inkMkLst>
            <pc:docMk/>
            <pc:sldMk cId="2310928622" sldId="364"/>
            <ac:inkMk id="84003" creationId="{7386DE49-5E2B-0893-0740-8452B67F27EB}"/>
          </ac:inkMkLst>
        </pc:inkChg>
        <pc:inkChg chg="add del">
          <ac:chgData name="شادن القحطاني ID 443200677" userId="2d5f3d4d-8466-4aa1-ac8a-1cb60ed86c20" providerId="ADAL" clId="{F36EC7D7-806C-D249-9311-AD56BBBF4232}" dt="2023-06-18T22:25:34.704" v="3000"/>
          <ac:inkMkLst>
            <pc:docMk/>
            <pc:sldMk cId="2310928622" sldId="364"/>
            <ac:inkMk id="84004" creationId="{BBC2A8DC-80B1-7D7F-7BD4-9107F37C460C}"/>
          </ac:inkMkLst>
        </pc:inkChg>
        <pc:inkChg chg="add del">
          <ac:chgData name="شادن القحطاني ID 443200677" userId="2d5f3d4d-8466-4aa1-ac8a-1cb60ed86c20" providerId="ADAL" clId="{F36EC7D7-806C-D249-9311-AD56BBBF4232}" dt="2023-06-18T22:25:34.704" v="3000"/>
          <ac:inkMkLst>
            <pc:docMk/>
            <pc:sldMk cId="2310928622" sldId="364"/>
            <ac:inkMk id="84005" creationId="{9E4F5031-1D68-1DB5-B61B-9D7DF2934F23}"/>
          </ac:inkMkLst>
        </pc:inkChg>
        <pc:inkChg chg="add del">
          <ac:chgData name="شادن القحطاني ID 443200677" userId="2d5f3d4d-8466-4aa1-ac8a-1cb60ed86c20" providerId="ADAL" clId="{F36EC7D7-806C-D249-9311-AD56BBBF4232}" dt="2023-06-18T22:25:34.704" v="3000"/>
          <ac:inkMkLst>
            <pc:docMk/>
            <pc:sldMk cId="2310928622" sldId="364"/>
            <ac:inkMk id="84006" creationId="{CBC804B4-F960-B23A-0791-29557973DC69}"/>
          </ac:inkMkLst>
        </pc:inkChg>
        <pc:inkChg chg="add reco">
          <ac:chgData name="شادن القحطاني ID 443200677" userId="2d5f3d4d-8466-4aa1-ac8a-1cb60ed86c20" providerId="ADAL" clId="{F36EC7D7-806C-D249-9311-AD56BBBF4232}" dt="2023-06-18T22:25:34.704" v="3000"/>
          <ac:inkMkLst>
            <pc:docMk/>
            <pc:sldMk cId="2310928622" sldId="364"/>
            <ac:inkMk id="84007" creationId="{C56D922C-1A6E-740F-1D2E-18616C28EC7C}"/>
          </ac:inkMkLst>
        </pc:inkChg>
        <pc:inkChg chg="add del">
          <ac:chgData name="شادن القحطاني ID 443200677" userId="2d5f3d4d-8466-4aa1-ac8a-1cb60ed86c20" providerId="ADAL" clId="{F36EC7D7-806C-D249-9311-AD56BBBF4232}" dt="2023-06-18T22:25:50.174" v="3007"/>
          <ac:inkMkLst>
            <pc:docMk/>
            <pc:sldMk cId="2310928622" sldId="364"/>
            <ac:inkMk id="84008" creationId="{B35EDDFC-94DB-A232-40C6-792D7F96EC88}"/>
          </ac:inkMkLst>
        </pc:inkChg>
        <pc:inkChg chg="add del">
          <ac:chgData name="شادن القحطاني ID 443200677" userId="2d5f3d4d-8466-4aa1-ac8a-1cb60ed86c20" providerId="ADAL" clId="{F36EC7D7-806C-D249-9311-AD56BBBF4232}" dt="2023-06-18T22:25:50.174" v="3007"/>
          <ac:inkMkLst>
            <pc:docMk/>
            <pc:sldMk cId="2310928622" sldId="364"/>
            <ac:inkMk id="84009" creationId="{54F72ACA-A515-D3F6-52DF-46359D3B3504}"/>
          </ac:inkMkLst>
        </pc:inkChg>
        <pc:inkChg chg="add del">
          <ac:chgData name="شادن القحطاني ID 443200677" userId="2d5f3d4d-8466-4aa1-ac8a-1cb60ed86c20" providerId="ADAL" clId="{F36EC7D7-806C-D249-9311-AD56BBBF4232}" dt="2023-06-18T22:25:50.174" v="3007"/>
          <ac:inkMkLst>
            <pc:docMk/>
            <pc:sldMk cId="2310928622" sldId="364"/>
            <ac:inkMk id="84010" creationId="{49F3DF34-2A7B-AADA-9C26-6570C710903B}"/>
          </ac:inkMkLst>
        </pc:inkChg>
        <pc:inkChg chg="add del">
          <ac:chgData name="شادن القحطاني ID 443200677" userId="2d5f3d4d-8466-4aa1-ac8a-1cb60ed86c20" providerId="ADAL" clId="{F36EC7D7-806C-D249-9311-AD56BBBF4232}" dt="2023-06-18T22:25:50.174" v="3007"/>
          <ac:inkMkLst>
            <pc:docMk/>
            <pc:sldMk cId="2310928622" sldId="364"/>
            <ac:inkMk id="84011" creationId="{0433F20A-4456-7F38-8B26-C9685999D63B}"/>
          </ac:inkMkLst>
        </pc:inkChg>
        <pc:inkChg chg="add del">
          <ac:chgData name="شادن القحطاني ID 443200677" userId="2d5f3d4d-8466-4aa1-ac8a-1cb60ed86c20" providerId="ADAL" clId="{F36EC7D7-806C-D249-9311-AD56BBBF4232}" dt="2023-06-18T22:25:50.174" v="3007"/>
          <ac:inkMkLst>
            <pc:docMk/>
            <pc:sldMk cId="2310928622" sldId="364"/>
            <ac:inkMk id="84012" creationId="{6563F2DD-257A-6BFB-CB40-940F89A38BB3}"/>
          </ac:inkMkLst>
        </pc:inkChg>
        <pc:inkChg chg="add del">
          <ac:chgData name="شادن القحطاني ID 443200677" userId="2d5f3d4d-8466-4aa1-ac8a-1cb60ed86c20" providerId="ADAL" clId="{F36EC7D7-806C-D249-9311-AD56BBBF4232}" dt="2023-06-18T22:25:50.174" v="3007"/>
          <ac:inkMkLst>
            <pc:docMk/>
            <pc:sldMk cId="2310928622" sldId="364"/>
            <ac:inkMk id="84013" creationId="{4302E50D-65CB-001A-B58E-420C81836C24}"/>
          </ac:inkMkLst>
        </pc:inkChg>
        <pc:inkChg chg="add reco">
          <ac:chgData name="شادن القحطاني ID 443200677" userId="2d5f3d4d-8466-4aa1-ac8a-1cb60ed86c20" providerId="ADAL" clId="{F36EC7D7-806C-D249-9311-AD56BBBF4232}" dt="2023-06-18T22:25:50.174" v="3007"/>
          <ac:inkMkLst>
            <pc:docMk/>
            <pc:sldMk cId="2310928622" sldId="364"/>
            <ac:inkMk id="84014" creationId="{1F92D464-BEC4-5F33-9BD5-FCBA3F09C6E2}"/>
          </ac:inkMkLst>
        </pc:inkChg>
        <pc:inkChg chg="add del">
          <ac:chgData name="شادن القحطاني ID 443200677" userId="2d5f3d4d-8466-4aa1-ac8a-1cb60ed86c20" providerId="ADAL" clId="{F36EC7D7-806C-D249-9311-AD56BBBF4232}" dt="2023-06-18T22:26:13.222" v="3017"/>
          <ac:inkMkLst>
            <pc:docMk/>
            <pc:sldMk cId="2310928622" sldId="364"/>
            <ac:inkMk id="84015" creationId="{A60183B6-37C3-74C9-7D39-0901115D42E7}"/>
          </ac:inkMkLst>
        </pc:inkChg>
        <pc:inkChg chg="add del">
          <ac:chgData name="شادن القحطاني ID 443200677" userId="2d5f3d4d-8466-4aa1-ac8a-1cb60ed86c20" providerId="ADAL" clId="{F36EC7D7-806C-D249-9311-AD56BBBF4232}" dt="2023-06-18T22:26:13.222" v="3017"/>
          <ac:inkMkLst>
            <pc:docMk/>
            <pc:sldMk cId="2310928622" sldId="364"/>
            <ac:inkMk id="84016" creationId="{AF6349D8-7B39-896B-A3B4-9C9CE65AF8ED}"/>
          </ac:inkMkLst>
        </pc:inkChg>
        <pc:inkChg chg="add del">
          <ac:chgData name="شادن القحطاني ID 443200677" userId="2d5f3d4d-8466-4aa1-ac8a-1cb60ed86c20" providerId="ADAL" clId="{F36EC7D7-806C-D249-9311-AD56BBBF4232}" dt="2023-06-18T22:26:13.222" v="3017"/>
          <ac:inkMkLst>
            <pc:docMk/>
            <pc:sldMk cId="2310928622" sldId="364"/>
            <ac:inkMk id="84017" creationId="{541C7894-0F3D-8EEE-7AD1-20D9670F0516}"/>
          </ac:inkMkLst>
        </pc:inkChg>
        <pc:inkChg chg="add del">
          <ac:chgData name="شادن القحطاني ID 443200677" userId="2d5f3d4d-8466-4aa1-ac8a-1cb60ed86c20" providerId="ADAL" clId="{F36EC7D7-806C-D249-9311-AD56BBBF4232}" dt="2023-06-18T22:26:13.222" v="3017"/>
          <ac:inkMkLst>
            <pc:docMk/>
            <pc:sldMk cId="2310928622" sldId="364"/>
            <ac:inkMk id="84018" creationId="{35964C20-7D5D-4267-4623-0C00A8F1F1F5}"/>
          </ac:inkMkLst>
        </pc:inkChg>
        <pc:inkChg chg="add del">
          <ac:chgData name="شادن القحطاني ID 443200677" userId="2d5f3d4d-8466-4aa1-ac8a-1cb60ed86c20" providerId="ADAL" clId="{F36EC7D7-806C-D249-9311-AD56BBBF4232}" dt="2023-06-18T22:26:13.222" v="3017"/>
          <ac:inkMkLst>
            <pc:docMk/>
            <pc:sldMk cId="2310928622" sldId="364"/>
            <ac:inkMk id="84019" creationId="{E9D3656E-3D74-558A-AAAF-3118F3D9D9FA}"/>
          </ac:inkMkLst>
        </pc:inkChg>
        <pc:inkChg chg="add del">
          <ac:chgData name="شادن القحطاني ID 443200677" userId="2d5f3d4d-8466-4aa1-ac8a-1cb60ed86c20" providerId="ADAL" clId="{F36EC7D7-806C-D249-9311-AD56BBBF4232}" dt="2023-06-18T22:26:13.222" v="3017"/>
          <ac:inkMkLst>
            <pc:docMk/>
            <pc:sldMk cId="2310928622" sldId="364"/>
            <ac:inkMk id="84020" creationId="{D9572DCE-C1D0-EA53-18CF-F2536D44BDB3}"/>
          </ac:inkMkLst>
        </pc:inkChg>
        <pc:inkChg chg="add del">
          <ac:chgData name="شادن القحطاني ID 443200677" userId="2d5f3d4d-8466-4aa1-ac8a-1cb60ed86c20" providerId="ADAL" clId="{F36EC7D7-806C-D249-9311-AD56BBBF4232}" dt="2023-06-18T22:26:13.222" v="3017"/>
          <ac:inkMkLst>
            <pc:docMk/>
            <pc:sldMk cId="2310928622" sldId="364"/>
            <ac:inkMk id="84021" creationId="{584377F4-706F-81BD-0A01-A5E331B5C026}"/>
          </ac:inkMkLst>
        </pc:inkChg>
        <pc:inkChg chg="add del">
          <ac:chgData name="شادن القحطاني ID 443200677" userId="2d5f3d4d-8466-4aa1-ac8a-1cb60ed86c20" providerId="ADAL" clId="{F36EC7D7-806C-D249-9311-AD56BBBF4232}" dt="2023-06-18T22:26:13.222" v="3017"/>
          <ac:inkMkLst>
            <pc:docMk/>
            <pc:sldMk cId="2310928622" sldId="364"/>
            <ac:inkMk id="84022" creationId="{F0D0C6B3-119F-8687-7B88-96B15235871F}"/>
          </ac:inkMkLst>
        </pc:inkChg>
        <pc:inkChg chg="add del">
          <ac:chgData name="شادن القحطاني ID 443200677" userId="2d5f3d4d-8466-4aa1-ac8a-1cb60ed86c20" providerId="ADAL" clId="{F36EC7D7-806C-D249-9311-AD56BBBF4232}" dt="2023-06-18T22:26:13.222" v="3017"/>
          <ac:inkMkLst>
            <pc:docMk/>
            <pc:sldMk cId="2310928622" sldId="364"/>
            <ac:inkMk id="84023" creationId="{102A9D7A-285A-86F1-E4F7-8B06093E43C0}"/>
          </ac:inkMkLst>
        </pc:inkChg>
        <pc:inkChg chg="add reco">
          <ac:chgData name="شادن القحطاني ID 443200677" userId="2d5f3d4d-8466-4aa1-ac8a-1cb60ed86c20" providerId="ADAL" clId="{F36EC7D7-806C-D249-9311-AD56BBBF4232}" dt="2023-06-18T22:26:13.222" v="3017"/>
          <ac:inkMkLst>
            <pc:docMk/>
            <pc:sldMk cId="2310928622" sldId="364"/>
            <ac:inkMk id="84024" creationId="{BE34D555-1468-D344-1D5E-2CAE5792B810}"/>
          </ac:inkMkLst>
        </pc:inkChg>
        <pc:inkChg chg="add del">
          <ac:chgData name="شادن القحطاني ID 443200677" userId="2d5f3d4d-8466-4aa1-ac8a-1cb60ed86c20" providerId="ADAL" clId="{F36EC7D7-806C-D249-9311-AD56BBBF4232}" dt="2023-06-18T22:26:21.190" v="3036"/>
          <ac:inkMkLst>
            <pc:docMk/>
            <pc:sldMk cId="2310928622" sldId="364"/>
            <ac:inkMk id="84025" creationId="{8D94C8CE-FCCB-4F3A-2046-1BA220D0A3D3}"/>
          </ac:inkMkLst>
        </pc:inkChg>
        <pc:inkChg chg="add del">
          <ac:chgData name="شادن القحطاني ID 443200677" userId="2d5f3d4d-8466-4aa1-ac8a-1cb60ed86c20" providerId="ADAL" clId="{F36EC7D7-806C-D249-9311-AD56BBBF4232}" dt="2023-06-18T22:26:21.190" v="3036"/>
          <ac:inkMkLst>
            <pc:docMk/>
            <pc:sldMk cId="2310928622" sldId="364"/>
            <ac:inkMk id="84026" creationId="{68FB5435-779A-583C-18DA-578A83A61D5C}"/>
          </ac:inkMkLst>
        </pc:inkChg>
        <pc:inkChg chg="add del">
          <ac:chgData name="شادن القحطاني ID 443200677" userId="2d5f3d4d-8466-4aa1-ac8a-1cb60ed86c20" providerId="ADAL" clId="{F36EC7D7-806C-D249-9311-AD56BBBF4232}" dt="2023-06-18T22:26:21.190" v="3036"/>
          <ac:inkMkLst>
            <pc:docMk/>
            <pc:sldMk cId="2310928622" sldId="364"/>
            <ac:inkMk id="84027" creationId="{3304DB98-2D40-0DE4-296B-6213F9A19409}"/>
          </ac:inkMkLst>
        </pc:inkChg>
        <pc:inkChg chg="add del">
          <ac:chgData name="شادن القحطاني ID 443200677" userId="2d5f3d4d-8466-4aa1-ac8a-1cb60ed86c20" providerId="ADAL" clId="{F36EC7D7-806C-D249-9311-AD56BBBF4232}" dt="2023-06-18T22:26:21.190" v="3036"/>
          <ac:inkMkLst>
            <pc:docMk/>
            <pc:sldMk cId="2310928622" sldId="364"/>
            <ac:inkMk id="84028" creationId="{0B0EF9B3-F026-0A42-6AA4-6FDCAE8B6044}"/>
          </ac:inkMkLst>
        </pc:inkChg>
        <pc:inkChg chg="add del">
          <ac:chgData name="شادن القحطاني ID 443200677" userId="2d5f3d4d-8466-4aa1-ac8a-1cb60ed86c20" providerId="ADAL" clId="{F36EC7D7-806C-D249-9311-AD56BBBF4232}" dt="2023-06-18T22:26:21.190" v="3036"/>
          <ac:inkMkLst>
            <pc:docMk/>
            <pc:sldMk cId="2310928622" sldId="364"/>
            <ac:inkMk id="84029" creationId="{654D3117-5F30-2EB3-8F99-C4E53578D561}"/>
          </ac:inkMkLst>
        </pc:inkChg>
        <pc:inkChg chg="add del">
          <ac:chgData name="شادن القحطاني ID 443200677" userId="2d5f3d4d-8466-4aa1-ac8a-1cb60ed86c20" providerId="ADAL" clId="{F36EC7D7-806C-D249-9311-AD56BBBF4232}" dt="2023-06-18T22:26:21.190" v="3036"/>
          <ac:inkMkLst>
            <pc:docMk/>
            <pc:sldMk cId="2310928622" sldId="364"/>
            <ac:inkMk id="84030" creationId="{5C8EDAE8-FF3B-2A19-7573-B240CAED1361}"/>
          </ac:inkMkLst>
        </pc:inkChg>
        <pc:inkChg chg="add del">
          <ac:chgData name="شادن القحطاني ID 443200677" userId="2d5f3d4d-8466-4aa1-ac8a-1cb60ed86c20" providerId="ADAL" clId="{F36EC7D7-806C-D249-9311-AD56BBBF4232}" dt="2023-06-18T22:26:21.190" v="3036"/>
          <ac:inkMkLst>
            <pc:docMk/>
            <pc:sldMk cId="2310928622" sldId="364"/>
            <ac:inkMk id="84031" creationId="{EBAC726C-796D-7220-D139-824A53FB9CA4}"/>
          </ac:inkMkLst>
        </pc:inkChg>
        <pc:inkChg chg="add del">
          <ac:chgData name="شادن القحطاني ID 443200677" userId="2d5f3d4d-8466-4aa1-ac8a-1cb60ed86c20" providerId="ADAL" clId="{F36EC7D7-806C-D249-9311-AD56BBBF4232}" dt="2023-06-18T22:26:21.190" v="3036"/>
          <ac:inkMkLst>
            <pc:docMk/>
            <pc:sldMk cId="2310928622" sldId="364"/>
            <ac:inkMk id="84032" creationId="{5F6492DA-3B48-CACC-057F-B4B5AA7404D8}"/>
          </ac:inkMkLst>
        </pc:inkChg>
        <pc:inkChg chg="add del">
          <ac:chgData name="شادن القحطاني ID 443200677" userId="2d5f3d4d-8466-4aa1-ac8a-1cb60ed86c20" providerId="ADAL" clId="{F36EC7D7-806C-D249-9311-AD56BBBF4232}" dt="2023-06-18T22:26:21.190" v="3036"/>
          <ac:inkMkLst>
            <pc:docMk/>
            <pc:sldMk cId="2310928622" sldId="364"/>
            <ac:inkMk id="84033" creationId="{5BBDC091-CAF2-DE68-85B4-AED7454740EF}"/>
          </ac:inkMkLst>
        </pc:inkChg>
        <pc:inkChg chg="add del">
          <ac:chgData name="شادن القحطاني ID 443200677" userId="2d5f3d4d-8466-4aa1-ac8a-1cb60ed86c20" providerId="ADAL" clId="{F36EC7D7-806C-D249-9311-AD56BBBF4232}" dt="2023-06-18T22:26:21.190" v="3036"/>
          <ac:inkMkLst>
            <pc:docMk/>
            <pc:sldMk cId="2310928622" sldId="364"/>
            <ac:inkMk id="84034" creationId="{2243B706-893A-84C3-2D5A-D92AB33A39CB}"/>
          </ac:inkMkLst>
        </pc:inkChg>
        <pc:inkChg chg="add del">
          <ac:chgData name="شادن القحطاني ID 443200677" userId="2d5f3d4d-8466-4aa1-ac8a-1cb60ed86c20" providerId="ADAL" clId="{F36EC7D7-806C-D249-9311-AD56BBBF4232}" dt="2023-06-18T22:26:21.190" v="3036"/>
          <ac:inkMkLst>
            <pc:docMk/>
            <pc:sldMk cId="2310928622" sldId="364"/>
            <ac:inkMk id="84035" creationId="{36E70FFD-4DFD-5742-7C0C-4A2B4D171215}"/>
          </ac:inkMkLst>
        </pc:inkChg>
        <pc:inkChg chg="add del">
          <ac:chgData name="شادن القحطاني ID 443200677" userId="2d5f3d4d-8466-4aa1-ac8a-1cb60ed86c20" providerId="ADAL" clId="{F36EC7D7-806C-D249-9311-AD56BBBF4232}" dt="2023-06-18T22:26:21.190" v="3036"/>
          <ac:inkMkLst>
            <pc:docMk/>
            <pc:sldMk cId="2310928622" sldId="364"/>
            <ac:inkMk id="84036" creationId="{8D42D004-C110-07B5-FA21-B9C84C5EB23D}"/>
          </ac:inkMkLst>
        </pc:inkChg>
        <pc:inkChg chg="add del">
          <ac:chgData name="شادن القحطاني ID 443200677" userId="2d5f3d4d-8466-4aa1-ac8a-1cb60ed86c20" providerId="ADAL" clId="{F36EC7D7-806C-D249-9311-AD56BBBF4232}" dt="2023-06-18T22:26:21.190" v="3036"/>
          <ac:inkMkLst>
            <pc:docMk/>
            <pc:sldMk cId="2310928622" sldId="364"/>
            <ac:inkMk id="84037" creationId="{400DA3F5-275C-976A-D631-51348889DF6B}"/>
          </ac:inkMkLst>
        </pc:inkChg>
        <pc:inkChg chg="add del">
          <ac:chgData name="شادن القحطاني ID 443200677" userId="2d5f3d4d-8466-4aa1-ac8a-1cb60ed86c20" providerId="ADAL" clId="{F36EC7D7-806C-D249-9311-AD56BBBF4232}" dt="2023-06-18T22:26:21.190" v="3036"/>
          <ac:inkMkLst>
            <pc:docMk/>
            <pc:sldMk cId="2310928622" sldId="364"/>
            <ac:inkMk id="84038" creationId="{627D73E6-1A33-57CE-78A7-E884324D261B}"/>
          </ac:inkMkLst>
        </pc:inkChg>
        <pc:inkChg chg="add del">
          <ac:chgData name="شادن القحطاني ID 443200677" userId="2d5f3d4d-8466-4aa1-ac8a-1cb60ed86c20" providerId="ADAL" clId="{F36EC7D7-806C-D249-9311-AD56BBBF4232}" dt="2023-06-18T22:26:21.190" v="3036"/>
          <ac:inkMkLst>
            <pc:docMk/>
            <pc:sldMk cId="2310928622" sldId="364"/>
            <ac:inkMk id="84039" creationId="{0DCE13A5-13C2-E177-5597-E1F302F801D3}"/>
          </ac:inkMkLst>
        </pc:inkChg>
        <pc:inkChg chg="add del">
          <ac:chgData name="شادن القحطاني ID 443200677" userId="2d5f3d4d-8466-4aa1-ac8a-1cb60ed86c20" providerId="ADAL" clId="{F36EC7D7-806C-D249-9311-AD56BBBF4232}" dt="2023-06-18T22:26:21.190" v="3036"/>
          <ac:inkMkLst>
            <pc:docMk/>
            <pc:sldMk cId="2310928622" sldId="364"/>
            <ac:inkMk id="84040" creationId="{24F3911F-E431-5E23-5066-52507B988447}"/>
          </ac:inkMkLst>
        </pc:inkChg>
        <pc:inkChg chg="add del">
          <ac:chgData name="شادن القحطاني ID 443200677" userId="2d5f3d4d-8466-4aa1-ac8a-1cb60ed86c20" providerId="ADAL" clId="{F36EC7D7-806C-D249-9311-AD56BBBF4232}" dt="2023-06-18T22:26:21.190" v="3036"/>
          <ac:inkMkLst>
            <pc:docMk/>
            <pc:sldMk cId="2310928622" sldId="364"/>
            <ac:inkMk id="84041" creationId="{8D3909F3-9ADF-F5FB-34E6-50506D629F51}"/>
          </ac:inkMkLst>
        </pc:inkChg>
        <pc:inkChg chg="add del">
          <ac:chgData name="شادن القحطاني ID 443200677" userId="2d5f3d4d-8466-4aa1-ac8a-1cb60ed86c20" providerId="ADAL" clId="{F36EC7D7-806C-D249-9311-AD56BBBF4232}" dt="2023-06-18T22:26:21.190" v="3036"/>
          <ac:inkMkLst>
            <pc:docMk/>
            <pc:sldMk cId="2310928622" sldId="364"/>
            <ac:inkMk id="84042" creationId="{10B734A9-093E-BA5A-4B24-32ECB42402FE}"/>
          </ac:inkMkLst>
        </pc:inkChg>
        <pc:inkChg chg="add reco">
          <ac:chgData name="شادن القحطاني ID 443200677" userId="2d5f3d4d-8466-4aa1-ac8a-1cb60ed86c20" providerId="ADAL" clId="{F36EC7D7-806C-D249-9311-AD56BBBF4232}" dt="2023-06-18T22:26:21.190" v="3036"/>
          <ac:inkMkLst>
            <pc:docMk/>
            <pc:sldMk cId="2310928622" sldId="364"/>
            <ac:inkMk id="84043" creationId="{91D962E0-411A-BB5A-3077-9FA87C72A76F}"/>
          </ac:inkMkLst>
        </pc:inkChg>
        <pc:inkChg chg="add del">
          <ac:chgData name="شادن القحطاني ID 443200677" userId="2d5f3d4d-8466-4aa1-ac8a-1cb60ed86c20" providerId="ADAL" clId="{F36EC7D7-806C-D249-9311-AD56BBBF4232}" dt="2023-06-18T22:26:26.119" v="3046"/>
          <ac:inkMkLst>
            <pc:docMk/>
            <pc:sldMk cId="2310928622" sldId="364"/>
            <ac:inkMk id="84044" creationId="{C757682C-4556-7F8C-D90B-42D9517B5538}"/>
          </ac:inkMkLst>
        </pc:inkChg>
        <pc:inkChg chg="add del">
          <ac:chgData name="شادن القحطاني ID 443200677" userId="2d5f3d4d-8466-4aa1-ac8a-1cb60ed86c20" providerId="ADAL" clId="{F36EC7D7-806C-D249-9311-AD56BBBF4232}" dt="2023-06-18T22:26:26.119" v="3046"/>
          <ac:inkMkLst>
            <pc:docMk/>
            <pc:sldMk cId="2310928622" sldId="364"/>
            <ac:inkMk id="84045" creationId="{054BB652-559B-B48E-2BA6-7B61B4E987EA}"/>
          </ac:inkMkLst>
        </pc:inkChg>
        <pc:inkChg chg="add del">
          <ac:chgData name="شادن القحطاني ID 443200677" userId="2d5f3d4d-8466-4aa1-ac8a-1cb60ed86c20" providerId="ADAL" clId="{F36EC7D7-806C-D249-9311-AD56BBBF4232}" dt="2023-06-18T22:26:26.119" v="3046"/>
          <ac:inkMkLst>
            <pc:docMk/>
            <pc:sldMk cId="2310928622" sldId="364"/>
            <ac:inkMk id="84046" creationId="{09153594-A981-D46A-4E08-0368A6B1592F}"/>
          </ac:inkMkLst>
        </pc:inkChg>
        <pc:inkChg chg="add del">
          <ac:chgData name="شادن القحطاني ID 443200677" userId="2d5f3d4d-8466-4aa1-ac8a-1cb60ed86c20" providerId="ADAL" clId="{F36EC7D7-806C-D249-9311-AD56BBBF4232}" dt="2023-06-18T22:26:26.119" v="3046"/>
          <ac:inkMkLst>
            <pc:docMk/>
            <pc:sldMk cId="2310928622" sldId="364"/>
            <ac:inkMk id="84047" creationId="{FFC57D0B-DCBB-25C2-9505-EC9AD47F8982}"/>
          </ac:inkMkLst>
        </pc:inkChg>
        <pc:inkChg chg="add del">
          <ac:chgData name="شادن القحطاني ID 443200677" userId="2d5f3d4d-8466-4aa1-ac8a-1cb60ed86c20" providerId="ADAL" clId="{F36EC7D7-806C-D249-9311-AD56BBBF4232}" dt="2023-06-18T22:26:26.119" v="3046"/>
          <ac:inkMkLst>
            <pc:docMk/>
            <pc:sldMk cId="2310928622" sldId="364"/>
            <ac:inkMk id="84048" creationId="{18EC80B7-2960-8E60-1FF2-4FC18CF2424E}"/>
          </ac:inkMkLst>
        </pc:inkChg>
        <pc:inkChg chg="add del">
          <ac:chgData name="شادن القحطاني ID 443200677" userId="2d5f3d4d-8466-4aa1-ac8a-1cb60ed86c20" providerId="ADAL" clId="{F36EC7D7-806C-D249-9311-AD56BBBF4232}" dt="2023-06-18T22:26:26.119" v="3046"/>
          <ac:inkMkLst>
            <pc:docMk/>
            <pc:sldMk cId="2310928622" sldId="364"/>
            <ac:inkMk id="84049" creationId="{7AFDA478-8CC3-D3BE-4E85-023D13E8C1DF}"/>
          </ac:inkMkLst>
        </pc:inkChg>
        <pc:inkChg chg="add del">
          <ac:chgData name="شادن القحطاني ID 443200677" userId="2d5f3d4d-8466-4aa1-ac8a-1cb60ed86c20" providerId="ADAL" clId="{F36EC7D7-806C-D249-9311-AD56BBBF4232}" dt="2023-06-18T22:26:26.119" v="3046"/>
          <ac:inkMkLst>
            <pc:docMk/>
            <pc:sldMk cId="2310928622" sldId="364"/>
            <ac:inkMk id="84050" creationId="{F10F82E7-0807-FCF0-8E6D-2532C5E44A77}"/>
          </ac:inkMkLst>
        </pc:inkChg>
        <pc:inkChg chg="add del">
          <ac:chgData name="شادن القحطاني ID 443200677" userId="2d5f3d4d-8466-4aa1-ac8a-1cb60ed86c20" providerId="ADAL" clId="{F36EC7D7-806C-D249-9311-AD56BBBF4232}" dt="2023-06-18T22:26:26.119" v="3046"/>
          <ac:inkMkLst>
            <pc:docMk/>
            <pc:sldMk cId="2310928622" sldId="364"/>
            <ac:inkMk id="84051" creationId="{0F147953-300A-E970-532C-BDBFF9C042B1}"/>
          </ac:inkMkLst>
        </pc:inkChg>
        <pc:inkChg chg="add del">
          <ac:chgData name="شادن القحطاني ID 443200677" userId="2d5f3d4d-8466-4aa1-ac8a-1cb60ed86c20" providerId="ADAL" clId="{F36EC7D7-806C-D249-9311-AD56BBBF4232}" dt="2023-06-18T22:26:26.119" v="3046"/>
          <ac:inkMkLst>
            <pc:docMk/>
            <pc:sldMk cId="2310928622" sldId="364"/>
            <ac:inkMk id="84052" creationId="{3B732057-3F74-1010-7285-15168D8AA8EC}"/>
          </ac:inkMkLst>
        </pc:inkChg>
        <pc:inkChg chg="add reco">
          <ac:chgData name="شادن القحطاني ID 443200677" userId="2d5f3d4d-8466-4aa1-ac8a-1cb60ed86c20" providerId="ADAL" clId="{F36EC7D7-806C-D249-9311-AD56BBBF4232}" dt="2023-06-18T22:26:26.119" v="3046"/>
          <ac:inkMkLst>
            <pc:docMk/>
            <pc:sldMk cId="2310928622" sldId="364"/>
            <ac:inkMk id="84053" creationId="{D657E1DC-2E22-F295-D33F-02DFCBD80E35}"/>
          </ac:inkMkLst>
        </pc:inkChg>
        <pc:inkChg chg="add del">
          <ac:chgData name="شادن القحطاني ID 443200677" userId="2d5f3d4d-8466-4aa1-ac8a-1cb60ed86c20" providerId="ADAL" clId="{F36EC7D7-806C-D249-9311-AD56BBBF4232}" dt="2023-06-18T22:26:35.524" v="3050"/>
          <ac:inkMkLst>
            <pc:docMk/>
            <pc:sldMk cId="2310928622" sldId="364"/>
            <ac:inkMk id="84054" creationId="{B8F60C89-8C51-AE4E-6567-BB29E1E008C6}"/>
          </ac:inkMkLst>
        </pc:inkChg>
        <pc:inkChg chg="add del">
          <ac:chgData name="شادن القحطاني ID 443200677" userId="2d5f3d4d-8466-4aa1-ac8a-1cb60ed86c20" providerId="ADAL" clId="{F36EC7D7-806C-D249-9311-AD56BBBF4232}" dt="2023-06-18T22:26:35.524" v="3050"/>
          <ac:inkMkLst>
            <pc:docMk/>
            <pc:sldMk cId="2310928622" sldId="364"/>
            <ac:inkMk id="84055" creationId="{A55E6B97-BBE2-74ED-F9C7-81E4CA605746}"/>
          </ac:inkMkLst>
        </pc:inkChg>
        <pc:inkChg chg="add del">
          <ac:chgData name="شادن القحطاني ID 443200677" userId="2d5f3d4d-8466-4aa1-ac8a-1cb60ed86c20" providerId="ADAL" clId="{F36EC7D7-806C-D249-9311-AD56BBBF4232}" dt="2023-06-18T22:26:35.524" v="3050"/>
          <ac:inkMkLst>
            <pc:docMk/>
            <pc:sldMk cId="2310928622" sldId="364"/>
            <ac:inkMk id="84056" creationId="{23761696-D4FF-57A2-BB7D-D920F366A866}"/>
          </ac:inkMkLst>
        </pc:inkChg>
        <pc:inkChg chg="add reco">
          <ac:chgData name="شادن القحطاني ID 443200677" userId="2d5f3d4d-8466-4aa1-ac8a-1cb60ed86c20" providerId="ADAL" clId="{F36EC7D7-806C-D249-9311-AD56BBBF4232}" dt="2023-06-18T22:26:35.524" v="3050"/>
          <ac:inkMkLst>
            <pc:docMk/>
            <pc:sldMk cId="2310928622" sldId="364"/>
            <ac:inkMk id="84057" creationId="{698306DE-73C3-BDC2-AC4B-68BDF3B2BCF5}"/>
          </ac:inkMkLst>
        </pc:inkChg>
        <pc:inkChg chg="add del">
          <ac:chgData name="شادن القحطاني ID 443200677" userId="2d5f3d4d-8466-4aa1-ac8a-1cb60ed86c20" providerId="ADAL" clId="{F36EC7D7-806C-D249-9311-AD56BBBF4232}" dt="2023-06-18T22:26:39.888" v="3062"/>
          <ac:inkMkLst>
            <pc:docMk/>
            <pc:sldMk cId="2310928622" sldId="364"/>
            <ac:inkMk id="84058" creationId="{6CDA5280-DCBA-8733-9C29-F4A742309AA3}"/>
          </ac:inkMkLst>
        </pc:inkChg>
        <pc:inkChg chg="add del">
          <ac:chgData name="شادن القحطاني ID 443200677" userId="2d5f3d4d-8466-4aa1-ac8a-1cb60ed86c20" providerId="ADAL" clId="{F36EC7D7-806C-D249-9311-AD56BBBF4232}" dt="2023-06-18T22:26:39.888" v="3062"/>
          <ac:inkMkLst>
            <pc:docMk/>
            <pc:sldMk cId="2310928622" sldId="364"/>
            <ac:inkMk id="84059" creationId="{DA4D43AB-15B1-C8A0-5229-14C2683B5866}"/>
          </ac:inkMkLst>
        </pc:inkChg>
        <pc:inkChg chg="add del">
          <ac:chgData name="شادن القحطاني ID 443200677" userId="2d5f3d4d-8466-4aa1-ac8a-1cb60ed86c20" providerId="ADAL" clId="{F36EC7D7-806C-D249-9311-AD56BBBF4232}" dt="2023-06-18T22:26:39.888" v="3062"/>
          <ac:inkMkLst>
            <pc:docMk/>
            <pc:sldMk cId="2310928622" sldId="364"/>
            <ac:inkMk id="84060" creationId="{2ECE947D-23F6-D44B-B483-6D1C0DD0A73B}"/>
          </ac:inkMkLst>
        </pc:inkChg>
        <pc:inkChg chg="add del">
          <ac:chgData name="شادن القحطاني ID 443200677" userId="2d5f3d4d-8466-4aa1-ac8a-1cb60ed86c20" providerId="ADAL" clId="{F36EC7D7-806C-D249-9311-AD56BBBF4232}" dt="2023-06-18T22:26:39.888" v="3062"/>
          <ac:inkMkLst>
            <pc:docMk/>
            <pc:sldMk cId="2310928622" sldId="364"/>
            <ac:inkMk id="84061" creationId="{C36AC039-51BB-B523-74F5-06722CE1D541}"/>
          </ac:inkMkLst>
        </pc:inkChg>
        <pc:inkChg chg="add del">
          <ac:chgData name="شادن القحطاني ID 443200677" userId="2d5f3d4d-8466-4aa1-ac8a-1cb60ed86c20" providerId="ADAL" clId="{F36EC7D7-806C-D249-9311-AD56BBBF4232}" dt="2023-06-18T22:26:39.888" v="3062"/>
          <ac:inkMkLst>
            <pc:docMk/>
            <pc:sldMk cId="2310928622" sldId="364"/>
            <ac:inkMk id="84062" creationId="{C9D02434-3A01-9630-3B25-2B35B57215B5}"/>
          </ac:inkMkLst>
        </pc:inkChg>
        <pc:inkChg chg="add del">
          <ac:chgData name="شادن القحطاني ID 443200677" userId="2d5f3d4d-8466-4aa1-ac8a-1cb60ed86c20" providerId="ADAL" clId="{F36EC7D7-806C-D249-9311-AD56BBBF4232}" dt="2023-06-18T22:26:39.888" v="3062"/>
          <ac:inkMkLst>
            <pc:docMk/>
            <pc:sldMk cId="2310928622" sldId="364"/>
            <ac:inkMk id="84063" creationId="{BEAB544F-93B6-BD53-507E-C03D89F13618}"/>
          </ac:inkMkLst>
        </pc:inkChg>
        <pc:inkChg chg="add del">
          <ac:chgData name="شادن القحطاني ID 443200677" userId="2d5f3d4d-8466-4aa1-ac8a-1cb60ed86c20" providerId="ADAL" clId="{F36EC7D7-806C-D249-9311-AD56BBBF4232}" dt="2023-06-18T22:26:39.888" v="3062"/>
          <ac:inkMkLst>
            <pc:docMk/>
            <pc:sldMk cId="2310928622" sldId="364"/>
            <ac:inkMk id="84064" creationId="{990498D6-8274-C896-3B24-0C4A57821F8B}"/>
          </ac:inkMkLst>
        </pc:inkChg>
        <pc:inkChg chg="add del">
          <ac:chgData name="شادن القحطاني ID 443200677" userId="2d5f3d4d-8466-4aa1-ac8a-1cb60ed86c20" providerId="ADAL" clId="{F36EC7D7-806C-D249-9311-AD56BBBF4232}" dt="2023-06-18T22:26:39.888" v="3062"/>
          <ac:inkMkLst>
            <pc:docMk/>
            <pc:sldMk cId="2310928622" sldId="364"/>
            <ac:inkMk id="84065" creationId="{57B8F63B-B68A-2656-3221-4F5D0D59020E}"/>
          </ac:inkMkLst>
        </pc:inkChg>
        <pc:inkChg chg="add del">
          <ac:chgData name="شادن القحطاني ID 443200677" userId="2d5f3d4d-8466-4aa1-ac8a-1cb60ed86c20" providerId="ADAL" clId="{F36EC7D7-806C-D249-9311-AD56BBBF4232}" dt="2023-06-18T22:26:39.888" v="3062"/>
          <ac:inkMkLst>
            <pc:docMk/>
            <pc:sldMk cId="2310928622" sldId="364"/>
            <ac:inkMk id="84066" creationId="{ADF3DBC9-FF77-049B-1DEA-2BAA869754E8}"/>
          </ac:inkMkLst>
        </pc:inkChg>
        <pc:inkChg chg="add del">
          <ac:chgData name="شادن القحطاني ID 443200677" userId="2d5f3d4d-8466-4aa1-ac8a-1cb60ed86c20" providerId="ADAL" clId="{F36EC7D7-806C-D249-9311-AD56BBBF4232}" dt="2023-06-18T22:26:39.888" v="3062"/>
          <ac:inkMkLst>
            <pc:docMk/>
            <pc:sldMk cId="2310928622" sldId="364"/>
            <ac:inkMk id="84067" creationId="{788622DA-3635-0299-48A5-19226C96B525}"/>
          </ac:inkMkLst>
        </pc:inkChg>
        <pc:inkChg chg="add del">
          <ac:chgData name="شادن القحطاني ID 443200677" userId="2d5f3d4d-8466-4aa1-ac8a-1cb60ed86c20" providerId="ADAL" clId="{F36EC7D7-806C-D249-9311-AD56BBBF4232}" dt="2023-06-18T22:26:39.888" v="3062"/>
          <ac:inkMkLst>
            <pc:docMk/>
            <pc:sldMk cId="2310928622" sldId="364"/>
            <ac:inkMk id="84068" creationId="{A21D2BD6-8967-3355-204E-2F09FCD8714E}"/>
          </ac:inkMkLst>
        </pc:inkChg>
        <pc:inkChg chg="add reco">
          <ac:chgData name="شادن القحطاني ID 443200677" userId="2d5f3d4d-8466-4aa1-ac8a-1cb60ed86c20" providerId="ADAL" clId="{F36EC7D7-806C-D249-9311-AD56BBBF4232}" dt="2023-06-18T22:26:39.888" v="3062"/>
          <ac:inkMkLst>
            <pc:docMk/>
            <pc:sldMk cId="2310928622" sldId="364"/>
            <ac:inkMk id="84069" creationId="{91F63CFF-45B3-1CF3-3357-66208FBCE791}"/>
          </ac:inkMkLst>
        </pc:inkChg>
        <pc:inkChg chg="add del">
          <ac:chgData name="شادن القحطاني ID 443200677" userId="2d5f3d4d-8466-4aa1-ac8a-1cb60ed86c20" providerId="ADAL" clId="{F36EC7D7-806C-D249-9311-AD56BBBF4232}" dt="2023-06-18T22:26:46.724" v="3068"/>
          <ac:inkMkLst>
            <pc:docMk/>
            <pc:sldMk cId="2310928622" sldId="364"/>
            <ac:inkMk id="84070" creationId="{1F0AD637-2C6F-75AB-6F74-3A6BC96E8D82}"/>
          </ac:inkMkLst>
        </pc:inkChg>
        <pc:inkChg chg="add del">
          <ac:chgData name="شادن القحطاني ID 443200677" userId="2d5f3d4d-8466-4aa1-ac8a-1cb60ed86c20" providerId="ADAL" clId="{F36EC7D7-806C-D249-9311-AD56BBBF4232}" dt="2023-06-18T22:26:46.724" v="3068"/>
          <ac:inkMkLst>
            <pc:docMk/>
            <pc:sldMk cId="2310928622" sldId="364"/>
            <ac:inkMk id="84071" creationId="{394B1E51-9CD9-0E63-6D51-631C3D554F60}"/>
          </ac:inkMkLst>
        </pc:inkChg>
        <pc:inkChg chg="add del">
          <ac:chgData name="شادن القحطاني ID 443200677" userId="2d5f3d4d-8466-4aa1-ac8a-1cb60ed86c20" providerId="ADAL" clId="{F36EC7D7-806C-D249-9311-AD56BBBF4232}" dt="2023-06-18T22:26:46.724" v="3068"/>
          <ac:inkMkLst>
            <pc:docMk/>
            <pc:sldMk cId="2310928622" sldId="364"/>
            <ac:inkMk id="84072" creationId="{A6FC207D-69F3-D7C7-6673-C2CBB9325B12}"/>
          </ac:inkMkLst>
        </pc:inkChg>
        <pc:inkChg chg="add del">
          <ac:chgData name="شادن القحطاني ID 443200677" userId="2d5f3d4d-8466-4aa1-ac8a-1cb60ed86c20" providerId="ADAL" clId="{F36EC7D7-806C-D249-9311-AD56BBBF4232}" dt="2023-06-18T22:26:46.724" v="3068"/>
          <ac:inkMkLst>
            <pc:docMk/>
            <pc:sldMk cId="2310928622" sldId="364"/>
            <ac:inkMk id="84073" creationId="{09364902-6451-ACB3-9EDE-E87DCECAFF2B}"/>
          </ac:inkMkLst>
        </pc:inkChg>
        <pc:inkChg chg="add del">
          <ac:chgData name="شادن القحطاني ID 443200677" userId="2d5f3d4d-8466-4aa1-ac8a-1cb60ed86c20" providerId="ADAL" clId="{F36EC7D7-806C-D249-9311-AD56BBBF4232}" dt="2023-06-18T22:26:46.724" v="3068"/>
          <ac:inkMkLst>
            <pc:docMk/>
            <pc:sldMk cId="2310928622" sldId="364"/>
            <ac:inkMk id="84074" creationId="{CBBF2208-7F7E-7C26-737F-EA4E315BD163}"/>
          </ac:inkMkLst>
        </pc:inkChg>
        <pc:inkChg chg="add reco">
          <ac:chgData name="شادن القحطاني ID 443200677" userId="2d5f3d4d-8466-4aa1-ac8a-1cb60ed86c20" providerId="ADAL" clId="{F36EC7D7-806C-D249-9311-AD56BBBF4232}" dt="2023-06-18T22:26:46.724" v="3068"/>
          <ac:inkMkLst>
            <pc:docMk/>
            <pc:sldMk cId="2310928622" sldId="364"/>
            <ac:inkMk id="84075" creationId="{17C6ECD1-3B78-287A-14F6-292E1B19C1F9}"/>
          </ac:inkMkLst>
        </pc:inkChg>
        <pc:inkChg chg="add del">
          <ac:chgData name="شادن القحطاني ID 443200677" userId="2d5f3d4d-8466-4aa1-ac8a-1cb60ed86c20" providerId="ADAL" clId="{F36EC7D7-806C-D249-9311-AD56BBBF4232}" dt="2023-06-18T22:26:47.768" v="3073"/>
          <ac:inkMkLst>
            <pc:docMk/>
            <pc:sldMk cId="2310928622" sldId="364"/>
            <ac:inkMk id="84076" creationId="{BF98F04B-62BC-6AB7-9EDB-93C697E66B7E}"/>
          </ac:inkMkLst>
        </pc:inkChg>
        <pc:inkChg chg="add del">
          <ac:chgData name="شادن القحطاني ID 443200677" userId="2d5f3d4d-8466-4aa1-ac8a-1cb60ed86c20" providerId="ADAL" clId="{F36EC7D7-806C-D249-9311-AD56BBBF4232}" dt="2023-06-18T22:26:47.768" v="3073"/>
          <ac:inkMkLst>
            <pc:docMk/>
            <pc:sldMk cId="2310928622" sldId="364"/>
            <ac:inkMk id="84077" creationId="{1F7F5B9C-C4CE-1951-11FE-9CA074F4FD20}"/>
          </ac:inkMkLst>
        </pc:inkChg>
        <pc:inkChg chg="add del">
          <ac:chgData name="شادن القحطاني ID 443200677" userId="2d5f3d4d-8466-4aa1-ac8a-1cb60ed86c20" providerId="ADAL" clId="{F36EC7D7-806C-D249-9311-AD56BBBF4232}" dt="2023-06-18T22:26:47.768" v="3073"/>
          <ac:inkMkLst>
            <pc:docMk/>
            <pc:sldMk cId="2310928622" sldId="364"/>
            <ac:inkMk id="84078" creationId="{76350434-C296-D968-E0E3-8B3E34BAECDA}"/>
          </ac:inkMkLst>
        </pc:inkChg>
        <pc:inkChg chg="add del">
          <ac:chgData name="شادن القحطاني ID 443200677" userId="2d5f3d4d-8466-4aa1-ac8a-1cb60ed86c20" providerId="ADAL" clId="{F36EC7D7-806C-D249-9311-AD56BBBF4232}" dt="2023-06-18T22:26:47.768" v="3073"/>
          <ac:inkMkLst>
            <pc:docMk/>
            <pc:sldMk cId="2310928622" sldId="364"/>
            <ac:inkMk id="84079" creationId="{C682BE18-B704-1BD0-CADC-41961FA89EA3}"/>
          </ac:inkMkLst>
        </pc:inkChg>
        <pc:inkChg chg="add reco">
          <ac:chgData name="شادن القحطاني ID 443200677" userId="2d5f3d4d-8466-4aa1-ac8a-1cb60ed86c20" providerId="ADAL" clId="{F36EC7D7-806C-D249-9311-AD56BBBF4232}" dt="2023-06-18T22:26:47.768" v="3073"/>
          <ac:inkMkLst>
            <pc:docMk/>
            <pc:sldMk cId="2310928622" sldId="364"/>
            <ac:inkMk id="84080" creationId="{491A7AFE-83AF-9E5C-B7CD-446DDBE4A438}"/>
          </ac:inkMkLst>
        </pc:inkChg>
        <pc:inkChg chg="add">
          <ac:chgData name="شادن القحطاني ID 443200677" userId="2d5f3d4d-8466-4aa1-ac8a-1cb60ed86c20" providerId="ADAL" clId="{F36EC7D7-806C-D249-9311-AD56BBBF4232}" dt="2023-06-18T22:26:57.377" v="3074"/>
          <ac:inkMkLst>
            <pc:docMk/>
            <pc:sldMk cId="2310928622" sldId="364"/>
            <ac:inkMk id="84081" creationId="{A95BC967-55E0-4525-57DD-B29230923697}"/>
          </ac:inkMkLst>
        </pc:inkChg>
      </pc:sldChg>
      <pc:sldChg chg="addSp delSp modSp">
        <pc:chgData name="شادن القحطاني ID 443200677" userId="2d5f3d4d-8466-4aa1-ac8a-1cb60ed86c20" providerId="ADAL" clId="{F36EC7D7-806C-D249-9311-AD56BBBF4232}" dt="2023-06-19T22:03:55.098" v="3813"/>
        <pc:sldMkLst>
          <pc:docMk/>
          <pc:sldMk cId="1902173334" sldId="365"/>
        </pc:sldMkLst>
        <pc:inkChg chg="add del">
          <ac:chgData name="شادن القحطاني ID 443200677" userId="2d5f3d4d-8466-4aa1-ac8a-1cb60ed86c20" providerId="ADAL" clId="{F36EC7D7-806C-D249-9311-AD56BBBF4232}" dt="2023-06-18T22:29:02.319" v="3090"/>
          <ac:inkMkLst>
            <pc:docMk/>
            <pc:sldMk cId="1902173334" sldId="365"/>
            <ac:inkMk id="3" creationId="{AEAE31A0-B729-53A6-DD4E-0099A16C76ED}"/>
          </ac:inkMkLst>
        </pc:inkChg>
        <pc:inkChg chg="add del">
          <ac:chgData name="شادن القحطاني ID 443200677" userId="2d5f3d4d-8466-4aa1-ac8a-1cb60ed86c20" providerId="ADAL" clId="{F36EC7D7-806C-D249-9311-AD56BBBF4232}" dt="2023-06-18T22:29:02.319" v="3090"/>
          <ac:inkMkLst>
            <pc:docMk/>
            <pc:sldMk cId="1902173334" sldId="365"/>
            <ac:inkMk id="4" creationId="{EF750AB1-28FD-A68E-10D3-5E5FC42D3AF9}"/>
          </ac:inkMkLst>
        </pc:inkChg>
        <pc:inkChg chg="add del">
          <ac:chgData name="شادن القحطاني ID 443200677" userId="2d5f3d4d-8466-4aa1-ac8a-1cb60ed86c20" providerId="ADAL" clId="{F36EC7D7-806C-D249-9311-AD56BBBF4232}" dt="2023-06-18T22:29:02.319" v="3090"/>
          <ac:inkMkLst>
            <pc:docMk/>
            <pc:sldMk cId="1902173334" sldId="365"/>
            <ac:inkMk id="5" creationId="{5046A03A-FD62-62B7-656A-946E494BE974}"/>
          </ac:inkMkLst>
        </pc:inkChg>
        <pc:inkChg chg="add del">
          <ac:chgData name="شادن القحطاني ID 443200677" userId="2d5f3d4d-8466-4aa1-ac8a-1cb60ed86c20" providerId="ADAL" clId="{F36EC7D7-806C-D249-9311-AD56BBBF4232}" dt="2023-06-18T22:29:02.319" v="3090"/>
          <ac:inkMkLst>
            <pc:docMk/>
            <pc:sldMk cId="1902173334" sldId="365"/>
            <ac:inkMk id="6" creationId="{C9F32D21-E4F1-1353-1B19-11990260293E}"/>
          </ac:inkMkLst>
        </pc:inkChg>
        <pc:inkChg chg="add del">
          <ac:chgData name="شادن القحطاني ID 443200677" userId="2d5f3d4d-8466-4aa1-ac8a-1cb60ed86c20" providerId="ADAL" clId="{F36EC7D7-806C-D249-9311-AD56BBBF4232}" dt="2023-06-18T22:29:02.319" v="3090"/>
          <ac:inkMkLst>
            <pc:docMk/>
            <pc:sldMk cId="1902173334" sldId="365"/>
            <ac:inkMk id="9" creationId="{71240D6B-B491-C3ED-2095-A20BB5EDB490}"/>
          </ac:inkMkLst>
        </pc:inkChg>
        <pc:inkChg chg="add del">
          <ac:chgData name="شادن القحطاني ID 443200677" userId="2d5f3d4d-8466-4aa1-ac8a-1cb60ed86c20" providerId="ADAL" clId="{F36EC7D7-806C-D249-9311-AD56BBBF4232}" dt="2023-06-18T22:29:02.319" v="3090"/>
          <ac:inkMkLst>
            <pc:docMk/>
            <pc:sldMk cId="1902173334" sldId="365"/>
            <ac:inkMk id="10" creationId="{FE74BF70-F34A-89B7-2C73-6DA1F1DD9901}"/>
          </ac:inkMkLst>
        </pc:inkChg>
        <pc:inkChg chg="add del">
          <ac:chgData name="شادن القحطاني ID 443200677" userId="2d5f3d4d-8466-4aa1-ac8a-1cb60ed86c20" providerId="ADAL" clId="{F36EC7D7-806C-D249-9311-AD56BBBF4232}" dt="2023-06-18T22:29:02.319" v="3090"/>
          <ac:inkMkLst>
            <pc:docMk/>
            <pc:sldMk cId="1902173334" sldId="365"/>
            <ac:inkMk id="11" creationId="{4B4E997F-E55A-2B85-1499-0B28A8977AF7}"/>
          </ac:inkMkLst>
        </pc:inkChg>
        <pc:inkChg chg="add del">
          <ac:chgData name="شادن القحطاني ID 443200677" userId="2d5f3d4d-8466-4aa1-ac8a-1cb60ed86c20" providerId="ADAL" clId="{F36EC7D7-806C-D249-9311-AD56BBBF4232}" dt="2023-06-18T22:29:02.319" v="3090"/>
          <ac:inkMkLst>
            <pc:docMk/>
            <pc:sldMk cId="1902173334" sldId="365"/>
            <ac:inkMk id="12" creationId="{C3663FF2-A4C0-6679-551D-BCC6044A756D}"/>
          </ac:inkMkLst>
        </pc:inkChg>
        <pc:inkChg chg="add del">
          <ac:chgData name="شادن القحطاني ID 443200677" userId="2d5f3d4d-8466-4aa1-ac8a-1cb60ed86c20" providerId="ADAL" clId="{F36EC7D7-806C-D249-9311-AD56BBBF4232}" dt="2023-06-18T22:29:02.319" v="3090"/>
          <ac:inkMkLst>
            <pc:docMk/>
            <pc:sldMk cId="1902173334" sldId="365"/>
            <ac:inkMk id="13" creationId="{D30F1754-B742-44BC-523F-F55E04DF01D1}"/>
          </ac:inkMkLst>
        </pc:inkChg>
        <pc:inkChg chg="add del">
          <ac:chgData name="شادن القحطاني ID 443200677" userId="2d5f3d4d-8466-4aa1-ac8a-1cb60ed86c20" providerId="ADAL" clId="{F36EC7D7-806C-D249-9311-AD56BBBF4232}" dt="2023-06-18T22:29:02.319" v="3090"/>
          <ac:inkMkLst>
            <pc:docMk/>
            <pc:sldMk cId="1902173334" sldId="365"/>
            <ac:inkMk id="14" creationId="{A32266AD-3492-2315-493E-50EED16EB35A}"/>
          </ac:inkMkLst>
        </pc:inkChg>
        <pc:inkChg chg="add del">
          <ac:chgData name="شادن القحطاني ID 443200677" userId="2d5f3d4d-8466-4aa1-ac8a-1cb60ed86c20" providerId="ADAL" clId="{F36EC7D7-806C-D249-9311-AD56BBBF4232}" dt="2023-06-18T22:29:02.319" v="3090"/>
          <ac:inkMkLst>
            <pc:docMk/>
            <pc:sldMk cId="1902173334" sldId="365"/>
            <ac:inkMk id="15" creationId="{7323E678-42A4-DE3E-BF83-DFC6861193DE}"/>
          </ac:inkMkLst>
        </pc:inkChg>
        <pc:inkChg chg="add del">
          <ac:chgData name="شادن القحطاني ID 443200677" userId="2d5f3d4d-8466-4aa1-ac8a-1cb60ed86c20" providerId="ADAL" clId="{F36EC7D7-806C-D249-9311-AD56BBBF4232}" dt="2023-06-18T22:29:02.319" v="3090"/>
          <ac:inkMkLst>
            <pc:docMk/>
            <pc:sldMk cId="1902173334" sldId="365"/>
            <ac:inkMk id="16" creationId="{47F9C2B0-E697-6324-40A8-7B923831341D}"/>
          </ac:inkMkLst>
        </pc:inkChg>
        <pc:inkChg chg="add del">
          <ac:chgData name="شادن القحطاني ID 443200677" userId="2d5f3d4d-8466-4aa1-ac8a-1cb60ed86c20" providerId="ADAL" clId="{F36EC7D7-806C-D249-9311-AD56BBBF4232}" dt="2023-06-18T22:29:02.319" v="3090"/>
          <ac:inkMkLst>
            <pc:docMk/>
            <pc:sldMk cId="1902173334" sldId="365"/>
            <ac:inkMk id="17" creationId="{E277145B-5F7C-B4D0-48F2-EED3C44259AC}"/>
          </ac:inkMkLst>
        </pc:inkChg>
        <pc:inkChg chg="add del">
          <ac:chgData name="شادن القحطاني ID 443200677" userId="2d5f3d4d-8466-4aa1-ac8a-1cb60ed86c20" providerId="ADAL" clId="{F36EC7D7-806C-D249-9311-AD56BBBF4232}" dt="2023-06-18T22:29:02.319" v="3090"/>
          <ac:inkMkLst>
            <pc:docMk/>
            <pc:sldMk cId="1902173334" sldId="365"/>
            <ac:inkMk id="18" creationId="{31CA87C5-468D-C0E0-C965-B403DD576C1F}"/>
          </ac:inkMkLst>
        </pc:inkChg>
        <pc:inkChg chg="add del">
          <ac:chgData name="شادن القحطاني ID 443200677" userId="2d5f3d4d-8466-4aa1-ac8a-1cb60ed86c20" providerId="ADAL" clId="{F36EC7D7-806C-D249-9311-AD56BBBF4232}" dt="2023-06-18T22:29:02.319" v="3090"/>
          <ac:inkMkLst>
            <pc:docMk/>
            <pc:sldMk cId="1902173334" sldId="365"/>
            <ac:inkMk id="19" creationId="{9439FC2D-6C2F-3D0A-2AEB-A44A3DF4131F}"/>
          </ac:inkMkLst>
        </pc:inkChg>
        <pc:inkChg chg="add mod reco modStrokes">
          <ac:chgData name="شادن القحطاني ID 443200677" userId="2d5f3d4d-8466-4aa1-ac8a-1cb60ed86c20" providerId="ADAL" clId="{F36EC7D7-806C-D249-9311-AD56BBBF4232}" dt="2023-06-19T22:03:52.698" v="3808"/>
          <ac:inkMkLst>
            <pc:docMk/>
            <pc:sldMk cId="1902173334" sldId="365"/>
            <ac:inkMk id="20" creationId="{594A31EE-8838-2C24-66D3-B623CDA2CD29}"/>
          </ac:inkMkLst>
        </pc:inkChg>
        <pc:inkChg chg="add del reco">
          <ac:chgData name="شادن القحطاني ID 443200677" userId="2d5f3d4d-8466-4aa1-ac8a-1cb60ed86c20" providerId="ADAL" clId="{F36EC7D7-806C-D249-9311-AD56BBBF4232}" dt="2023-06-19T22:03:54.051" v="3811"/>
          <ac:inkMkLst>
            <pc:docMk/>
            <pc:sldMk cId="1902173334" sldId="365"/>
            <ac:inkMk id="21" creationId="{2AEA0426-380D-B138-5280-61E103662A2E}"/>
          </ac:inkMkLst>
        </pc:inkChg>
        <pc:inkChg chg="add del">
          <ac:chgData name="شادن القحطاني ID 443200677" userId="2d5f3d4d-8466-4aa1-ac8a-1cb60ed86c20" providerId="ADAL" clId="{F36EC7D7-806C-D249-9311-AD56BBBF4232}" dt="2023-06-18T22:29:16.412" v="3093"/>
          <ac:inkMkLst>
            <pc:docMk/>
            <pc:sldMk cId="1902173334" sldId="365"/>
            <ac:inkMk id="22" creationId="{5C33BC59-03A3-12E2-308E-03D03AFEEFEB}"/>
          </ac:inkMkLst>
        </pc:inkChg>
        <pc:inkChg chg="add del">
          <ac:chgData name="شادن القحطاني ID 443200677" userId="2d5f3d4d-8466-4aa1-ac8a-1cb60ed86c20" providerId="ADAL" clId="{F36EC7D7-806C-D249-9311-AD56BBBF4232}" dt="2023-06-18T22:29:16.412" v="3093"/>
          <ac:inkMkLst>
            <pc:docMk/>
            <pc:sldMk cId="1902173334" sldId="365"/>
            <ac:inkMk id="23" creationId="{FDE2F3FF-83FD-0E63-8C17-2AF10B2129D6}"/>
          </ac:inkMkLst>
        </pc:inkChg>
        <pc:inkChg chg="add reco">
          <ac:chgData name="شادن القحطاني ID 443200677" userId="2d5f3d4d-8466-4aa1-ac8a-1cb60ed86c20" providerId="ADAL" clId="{F36EC7D7-806C-D249-9311-AD56BBBF4232}" dt="2023-06-18T22:29:16.412" v="3093"/>
          <ac:inkMkLst>
            <pc:docMk/>
            <pc:sldMk cId="1902173334" sldId="365"/>
            <ac:inkMk id="24" creationId="{A4525D3D-C1C1-0F4C-5C94-5CD6079A5451}"/>
          </ac:inkMkLst>
        </pc:inkChg>
        <pc:inkChg chg="add">
          <ac:chgData name="شادن القحطاني ID 443200677" userId="2d5f3d4d-8466-4aa1-ac8a-1cb60ed86c20" providerId="ADAL" clId="{F36EC7D7-806C-D249-9311-AD56BBBF4232}" dt="2023-06-18T22:29:20.840" v="3094"/>
          <ac:inkMkLst>
            <pc:docMk/>
            <pc:sldMk cId="1902173334" sldId="365"/>
            <ac:inkMk id="25" creationId="{45749864-0295-AE49-9502-0C4A2D777353}"/>
          </ac:inkMkLst>
        </pc:inkChg>
        <pc:inkChg chg="add del">
          <ac:chgData name="شادن القحطاني ID 443200677" userId="2d5f3d4d-8466-4aa1-ac8a-1cb60ed86c20" providerId="ADAL" clId="{F36EC7D7-806C-D249-9311-AD56BBBF4232}" dt="2023-06-18T22:29:25.595" v="3097"/>
          <ac:inkMkLst>
            <pc:docMk/>
            <pc:sldMk cId="1902173334" sldId="365"/>
            <ac:inkMk id="26" creationId="{9B7028BB-9A11-EBDC-2CC0-957E5026E3D0}"/>
          </ac:inkMkLst>
        </pc:inkChg>
        <pc:inkChg chg="add del">
          <ac:chgData name="شادن القحطاني ID 443200677" userId="2d5f3d4d-8466-4aa1-ac8a-1cb60ed86c20" providerId="ADAL" clId="{F36EC7D7-806C-D249-9311-AD56BBBF4232}" dt="2023-06-18T22:29:25.595" v="3097"/>
          <ac:inkMkLst>
            <pc:docMk/>
            <pc:sldMk cId="1902173334" sldId="365"/>
            <ac:inkMk id="27" creationId="{8FAAB71C-5414-2687-47A1-708D369486AA}"/>
          </ac:inkMkLst>
        </pc:inkChg>
        <pc:inkChg chg="add reco">
          <ac:chgData name="شادن القحطاني ID 443200677" userId="2d5f3d4d-8466-4aa1-ac8a-1cb60ed86c20" providerId="ADAL" clId="{F36EC7D7-806C-D249-9311-AD56BBBF4232}" dt="2023-06-18T22:29:25.595" v="3097"/>
          <ac:inkMkLst>
            <pc:docMk/>
            <pc:sldMk cId="1902173334" sldId="365"/>
            <ac:inkMk id="28" creationId="{5D2014D1-6629-A17F-DE08-55FC5E0304F8}"/>
          </ac:inkMkLst>
        </pc:inkChg>
        <pc:inkChg chg="add">
          <ac:chgData name="شادن القحطاني ID 443200677" userId="2d5f3d4d-8466-4aa1-ac8a-1cb60ed86c20" providerId="ADAL" clId="{F36EC7D7-806C-D249-9311-AD56BBBF4232}" dt="2023-06-18T22:29:26.114" v="3098"/>
          <ac:inkMkLst>
            <pc:docMk/>
            <pc:sldMk cId="1902173334" sldId="365"/>
            <ac:inkMk id="29" creationId="{44649FD6-473B-A468-CCF4-3C9A06062D57}"/>
          </ac:inkMkLst>
        </pc:inkChg>
        <pc:inkChg chg="add del">
          <ac:chgData name="شادن القحطاني ID 443200677" userId="2d5f3d4d-8466-4aa1-ac8a-1cb60ed86c20" providerId="ADAL" clId="{F36EC7D7-806C-D249-9311-AD56BBBF4232}" dt="2023-06-18T22:29:31.437" v="3101"/>
          <ac:inkMkLst>
            <pc:docMk/>
            <pc:sldMk cId="1902173334" sldId="365"/>
            <ac:inkMk id="30" creationId="{13996169-AB2C-08CC-63C0-6F360F376450}"/>
          </ac:inkMkLst>
        </pc:inkChg>
        <pc:inkChg chg="add del">
          <ac:chgData name="شادن القحطاني ID 443200677" userId="2d5f3d4d-8466-4aa1-ac8a-1cb60ed86c20" providerId="ADAL" clId="{F36EC7D7-806C-D249-9311-AD56BBBF4232}" dt="2023-06-18T22:29:31.437" v="3101"/>
          <ac:inkMkLst>
            <pc:docMk/>
            <pc:sldMk cId="1902173334" sldId="365"/>
            <ac:inkMk id="31" creationId="{D6FC7F8C-C692-8380-FD80-914C179A4C87}"/>
          </ac:inkMkLst>
        </pc:inkChg>
        <pc:inkChg chg="add reco">
          <ac:chgData name="شادن القحطاني ID 443200677" userId="2d5f3d4d-8466-4aa1-ac8a-1cb60ed86c20" providerId="ADAL" clId="{F36EC7D7-806C-D249-9311-AD56BBBF4232}" dt="2023-06-18T22:29:31.437" v="3101"/>
          <ac:inkMkLst>
            <pc:docMk/>
            <pc:sldMk cId="1902173334" sldId="365"/>
            <ac:inkMk id="32" creationId="{388CC6C4-3A0F-FFD0-FF1D-32D650A87D45}"/>
          </ac:inkMkLst>
        </pc:inkChg>
        <pc:inkChg chg="add del">
          <ac:chgData name="شادن القحطاني ID 443200677" userId="2d5f3d4d-8466-4aa1-ac8a-1cb60ed86c20" providerId="ADAL" clId="{F36EC7D7-806C-D249-9311-AD56BBBF4232}" dt="2023-06-18T22:29:50.987" v="3112"/>
          <ac:inkMkLst>
            <pc:docMk/>
            <pc:sldMk cId="1902173334" sldId="365"/>
            <ac:inkMk id="33" creationId="{8100AD92-6E89-4A1E-5AE4-D9A94C31B1CE}"/>
          </ac:inkMkLst>
        </pc:inkChg>
        <pc:inkChg chg="add del">
          <ac:chgData name="شادن القحطاني ID 443200677" userId="2d5f3d4d-8466-4aa1-ac8a-1cb60ed86c20" providerId="ADAL" clId="{F36EC7D7-806C-D249-9311-AD56BBBF4232}" dt="2023-06-18T22:29:50.987" v="3112"/>
          <ac:inkMkLst>
            <pc:docMk/>
            <pc:sldMk cId="1902173334" sldId="365"/>
            <ac:inkMk id="34" creationId="{25759119-3F56-A48B-1598-DB7223A3E36F}"/>
          </ac:inkMkLst>
        </pc:inkChg>
        <pc:inkChg chg="add del">
          <ac:chgData name="شادن القحطاني ID 443200677" userId="2d5f3d4d-8466-4aa1-ac8a-1cb60ed86c20" providerId="ADAL" clId="{F36EC7D7-806C-D249-9311-AD56BBBF4232}" dt="2023-06-18T22:29:50.987" v="3112"/>
          <ac:inkMkLst>
            <pc:docMk/>
            <pc:sldMk cId="1902173334" sldId="365"/>
            <ac:inkMk id="35" creationId="{4F87E5E6-CA02-2B7D-8F25-D50FA79E08FB}"/>
          </ac:inkMkLst>
        </pc:inkChg>
        <pc:inkChg chg="add del">
          <ac:chgData name="شادن القحطاني ID 443200677" userId="2d5f3d4d-8466-4aa1-ac8a-1cb60ed86c20" providerId="ADAL" clId="{F36EC7D7-806C-D249-9311-AD56BBBF4232}" dt="2023-06-18T22:29:50.987" v="3112"/>
          <ac:inkMkLst>
            <pc:docMk/>
            <pc:sldMk cId="1902173334" sldId="365"/>
            <ac:inkMk id="36" creationId="{F56E17D9-F94A-6D61-5702-AE6AF2F7A260}"/>
          </ac:inkMkLst>
        </pc:inkChg>
        <pc:inkChg chg="add del">
          <ac:chgData name="شادن القحطاني ID 443200677" userId="2d5f3d4d-8466-4aa1-ac8a-1cb60ed86c20" providerId="ADAL" clId="{F36EC7D7-806C-D249-9311-AD56BBBF4232}" dt="2023-06-18T22:29:50.987" v="3112"/>
          <ac:inkMkLst>
            <pc:docMk/>
            <pc:sldMk cId="1902173334" sldId="365"/>
            <ac:inkMk id="37" creationId="{CAEE0552-56BC-2A52-51F6-9518613D5D30}"/>
          </ac:inkMkLst>
        </pc:inkChg>
        <pc:inkChg chg="add del">
          <ac:chgData name="شادن القحطاني ID 443200677" userId="2d5f3d4d-8466-4aa1-ac8a-1cb60ed86c20" providerId="ADAL" clId="{F36EC7D7-806C-D249-9311-AD56BBBF4232}" dt="2023-06-18T22:29:50.987" v="3112"/>
          <ac:inkMkLst>
            <pc:docMk/>
            <pc:sldMk cId="1902173334" sldId="365"/>
            <ac:inkMk id="38" creationId="{25DB9975-D103-D205-43BC-210E71F6B254}"/>
          </ac:inkMkLst>
        </pc:inkChg>
        <pc:inkChg chg="add del">
          <ac:chgData name="شادن القحطاني ID 443200677" userId="2d5f3d4d-8466-4aa1-ac8a-1cb60ed86c20" providerId="ADAL" clId="{F36EC7D7-806C-D249-9311-AD56BBBF4232}" dt="2023-06-18T22:29:50.987" v="3112"/>
          <ac:inkMkLst>
            <pc:docMk/>
            <pc:sldMk cId="1902173334" sldId="365"/>
            <ac:inkMk id="39" creationId="{50954181-0FC7-82F8-1A7C-7F81738C4FA0}"/>
          </ac:inkMkLst>
        </pc:inkChg>
        <pc:inkChg chg="add del">
          <ac:chgData name="شادن القحطاني ID 443200677" userId="2d5f3d4d-8466-4aa1-ac8a-1cb60ed86c20" providerId="ADAL" clId="{F36EC7D7-806C-D249-9311-AD56BBBF4232}" dt="2023-06-18T22:29:50.987" v="3112"/>
          <ac:inkMkLst>
            <pc:docMk/>
            <pc:sldMk cId="1902173334" sldId="365"/>
            <ac:inkMk id="40" creationId="{BE2EF2A6-9DF5-1C85-E3C9-992D6482EDAB}"/>
          </ac:inkMkLst>
        </pc:inkChg>
        <pc:inkChg chg="add del">
          <ac:chgData name="شادن القحطاني ID 443200677" userId="2d5f3d4d-8466-4aa1-ac8a-1cb60ed86c20" providerId="ADAL" clId="{F36EC7D7-806C-D249-9311-AD56BBBF4232}" dt="2023-06-18T22:29:50.987" v="3112"/>
          <ac:inkMkLst>
            <pc:docMk/>
            <pc:sldMk cId="1902173334" sldId="365"/>
            <ac:inkMk id="41" creationId="{CF4628CA-E404-1659-A30E-CE7C9A93AD4C}"/>
          </ac:inkMkLst>
        </pc:inkChg>
        <pc:inkChg chg="add del">
          <ac:chgData name="شادن القحطاني ID 443200677" userId="2d5f3d4d-8466-4aa1-ac8a-1cb60ed86c20" providerId="ADAL" clId="{F36EC7D7-806C-D249-9311-AD56BBBF4232}" dt="2023-06-18T22:29:50.987" v="3112"/>
          <ac:inkMkLst>
            <pc:docMk/>
            <pc:sldMk cId="1902173334" sldId="365"/>
            <ac:inkMk id="42" creationId="{33A71ADB-38F4-FCFB-4263-0056A07DFF5F}"/>
          </ac:inkMkLst>
        </pc:inkChg>
        <pc:inkChg chg="add del reco">
          <ac:chgData name="شادن القحطاني ID 443200677" userId="2d5f3d4d-8466-4aa1-ac8a-1cb60ed86c20" providerId="ADAL" clId="{F36EC7D7-806C-D249-9311-AD56BBBF4232}" dt="2023-06-19T22:03:53.153" v="3809"/>
          <ac:inkMkLst>
            <pc:docMk/>
            <pc:sldMk cId="1902173334" sldId="365"/>
            <ac:inkMk id="43" creationId="{E7F33E9F-DABD-9AB7-B0CD-9F1C1B55D0E4}"/>
          </ac:inkMkLst>
        </pc:inkChg>
        <pc:inkChg chg="add del">
          <ac:chgData name="شادن القحطاني ID 443200677" userId="2d5f3d4d-8466-4aa1-ac8a-1cb60ed86c20" providerId="ADAL" clId="{F36EC7D7-806C-D249-9311-AD56BBBF4232}" dt="2023-06-18T22:30:24.813" v="3116"/>
          <ac:inkMkLst>
            <pc:docMk/>
            <pc:sldMk cId="1902173334" sldId="365"/>
            <ac:inkMk id="44" creationId="{E82DFE26-6A94-1782-94CE-53040A0DD6F6}"/>
          </ac:inkMkLst>
        </pc:inkChg>
        <pc:inkChg chg="add del">
          <ac:chgData name="شادن القحطاني ID 443200677" userId="2d5f3d4d-8466-4aa1-ac8a-1cb60ed86c20" providerId="ADAL" clId="{F36EC7D7-806C-D249-9311-AD56BBBF4232}" dt="2023-06-18T22:30:24.612" v="3115"/>
          <ac:inkMkLst>
            <pc:docMk/>
            <pc:sldMk cId="1902173334" sldId="365"/>
            <ac:inkMk id="45" creationId="{3B1890CD-4728-7CD3-DC62-CFA343CBC441}"/>
          </ac:inkMkLst>
        </pc:inkChg>
        <pc:inkChg chg="add del">
          <ac:chgData name="شادن القحطاني ID 443200677" userId="2d5f3d4d-8466-4aa1-ac8a-1cb60ed86c20" providerId="ADAL" clId="{F36EC7D7-806C-D249-9311-AD56BBBF4232}" dt="2023-06-18T22:30:29.539" v="3121"/>
          <ac:inkMkLst>
            <pc:docMk/>
            <pc:sldMk cId="1902173334" sldId="365"/>
            <ac:inkMk id="46" creationId="{3C24325E-06EE-14CA-E86B-1A73A9970115}"/>
          </ac:inkMkLst>
        </pc:inkChg>
        <pc:inkChg chg="add del">
          <ac:chgData name="شادن القحطاني ID 443200677" userId="2d5f3d4d-8466-4aa1-ac8a-1cb60ed86c20" providerId="ADAL" clId="{F36EC7D7-806C-D249-9311-AD56BBBF4232}" dt="2023-06-18T22:30:29.539" v="3121"/>
          <ac:inkMkLst>
            <pc:docMk/>
            <pc:sldMk cId="1902173334" sldId="365"/>
            <ac:inkMk id="47" creationId="{135AC4F1-6743-2589-A089-6657BE4D33DC}"/>
          </ac:inkMkLst>
        </pc:inkChg>
        <pc:inkChg chg="add del">
          <ac:chgData name="شادن القحطاني ID 443200677" userId="2d5f3d4d-8466-4aa1-ac8a-1cb60ed86c20" providerId="ADAL" clId="{F36EC7D7-806C-D249-9311-AD56BBBF4232}" dt="2023-06-18T22:30:29.539" v="3121"/>
          <ac:inkMkLst>
            <pc:docMk/>
            <pc:sldMk cId="1902173334" sldId="365"/>
            <ac:inkMk id="48" creationId="{84E11720-A164-FFAD-72E5-6BD1EA20E2F3}"/>
          </ac:inkMkLst>
        </pc:inkChg>
        <pc:inkChg chg="add del">
          <ac:chgData name="شادن القحطاني ID 443200677" userId="2d5f3d4d-8466-4aa1-ac8a-1cb60ed86c20" providerId="ADAL" clId="{F36EC7D7-806C-D249-9311-AD56BBBF4232}" dt="2023-06-18T22:30:29.539" v="3121"/>
          <ac:inkMkLst>
            <pc:docMk/>
            <pc:sldMk cId="1902173334" sldId="365"/>
            <ac:inkMk id="49" creationId="{49D802D5-11B9-BCCD-0020-040DE95D9787}"/>
          </ac:inkMkLst>
        </pc:inkChg>
        <pc:inkChg chg="add del reco">
          <ac:chgData name="شادن القحطاني ID 443200677" userId="2d5f3d4d-8466-4aa1-ac8a-1cb60ed86c20" providerId="ADAL" clId="{F36EC7D7-806C-D249-9311-AD56BBBF4232}" dt="2023-06-19T22:03:53.600" v="3810"/>
          <ac:inkMkLst>
            <pc:docMk/>
            <pc:sldMk cId="1902173334" sldId="365"/>
            <ac:inkMk id="50" creationId="{C083BF9D-6853-4A55-7203-B18FF1ED82E3}"/>
          </ac:inkMkLst>
        </pc:inkChg>
        <pc:inkChg chg="add del">
          <ac:chgData name="شادن القحطاني ID 443200677" userId="2d5f3d4d-8466-4aa1-ac8a-1cb60ed86c20" providerId="ADAL" clId="{F36EC7D7-806C-D249-9311-AD56BBBF4232}" dt="2023-06-18T22:30:39.651" v="3135"/>
          <ac:inkMkLst>
            <pc:docMk/>
            <pc:sldMk cId="1902173334" sldId="365"/>
            <ac:inkMk id="51" creationId="{EF98C2B4-1559-8A63-14F8-770BB9826BE8}"/>
          </ac:inkMkLst>
        </pc:inkChg>
        <pc:inkChg chg="add del">
          <ac:chgData name="شادن القحطاني ID 443200677" userId="2d5f3d4d-8466-4aa1-ac8a-1cb60ed86c20" providerId="ADAL" clId="{F36EC7D7-806C-D249-9311-AD56BBBF4232}" dt="2023-06-18T22:30:39.651" v="3135"/>
          <ac:inkMkLst>
            <pc:docMk/>
            <pc:sldMk cId="1902173334" sldId="365"/>
            <ac:inkMk id="52" creationId="{0A46CA18-9F0F-B81D-09F7-796706DBC37A}"/>
          </ac:inkMkLst>
        </pc:inkChg>
        <pc:inkChg chg="add del">
          <ac:chgData name="شادن القحطاني ID 443200677" userId="2d5f3d4d-8466-4aa1-ac8a-1cb60ed86c20" providerId="ADAL" clId="{F36EC7D7-806C-D249-9311-AD56BBBF4232}" dt="2023-06-18T22:30:39.651" v="3135"/>
          <ac:inkMkLst>
            <pc:docMk/>
            <pc:sldMk cId="1902173334" sldId="365"/>
            <ac:inkMk id="53" creationId="{DF0DD718-7E3B-D638-6D04-1454B58D6839}"/>
          </ac:inkMkLst>
        </pc:inkChg>
        <pc:inkChg chg="add del">
          <ac:chgData name="شادن القحطاني ID 443200677" userId="2d5f3d4d-8466-4aa1-ac8a-1cb60ed86c20" providerId="ADAL" clId="{F36EC7D7-806C-D249-9311-AD56BBBF4232}" dt="2023-06-18T22:30:39.651" v="3135"/>
          <ac:inkMkLst>
            <pc:docMk/>
            <pc:sldMk cId="1902173334" sldId="365"/>
            <ac:inkMk id="54" creationId="{F4FA44D4-8AB5-F325-F4E0-65DA4CCF1147}"/>
          </ac:inkMkLst>
        </pc:inkChg>
        <pc:inkChg chg="add del">
          <ac:chgData name="شادن القحطاني ID 443200677" userId="2d5f3d4d-8466-4aa1-ac8a-1cb60ed86c20" providerId="ADAL" clId="{F36EC7D7-806C-D249-9311-AD56BBBF4232}" dt="2023-06-18T22:30:39.651" v="3135"/>
          <ac:inkMkLst>
            <pc:docMk/>
            <pc:sldMk cId="1902173334" sldId="365"/>
            <ac:inkMk id="55" creationId="{976E7AC2-582C-21A2-4F7D-37D3C387F3D1}"/>
          </ac:inkMkLst>
        </pc:inkChg>
        <pc:inkChg chg="add del">
          <ac:chgData name="شادن القحطاني ID 443200677" userId="2d5f3d4d-8466-4aa1-ac8a-1cb60ed86c20" providerId="ADAL" clId="{F36EC7D7-806C-D249-9311-AD56BBBF4232}" dt="2023-06-18T22:30:39.651" v="3135"/>
          <ac:inkMkLst>
            <pc:docMk/>
            <pc:sldMk cId="1902173334" sldId="365"/>
            <ac:inkMk id="56" creationId="{884BE377-3769-FC96-FBCB-43660417217A}"/>
          </ac:inkMkLst>
        </pc:inkChg>
        <pc:inkChg chg="add del">
          <ac:chgData name="شادن القحطاني ID 443200677" userId="2d5f3d4d-8466-4aa1-ac8a-1cb60ed86c20" providerId="ADAL" clId="{F36EC7D7-806C-D249-9311-AD56BBBF4232}" dt="2023-06-18T22:30:39.651" v="3135"/>
          <ac:inkMkLst>
            <pc:docMk/>
            <pc:sldMk cId="1902173334" sldId="365"/>
            <ac:inkMk id="57" creationId="{81DF068B-B1F4-B1B6-81C3-6CD61B9E4281}"/>
          </ac:inkMkLst>
        </pc:inkChg>
        <pc:inkChg chg="add del">
          <ac:chgData name="شادن القحطاني ID 443200677" userId="2d5f3d4d-8466-4aa1-ac8a-1cb60ed86c20" providerId="ADAL" clId="{F36EC7D7-806C-D249-9311-AD56BBBF4232}" dt="2023-06-18T22:30:39.651" v="3135"/>
          <ac:inkMkLst>
            <pc:docMk/>
            <pc:sldMk cId="1902173334" sldId="365"/>
            <ac:inkMk id="58" creationId="{8966C44B-E2EB-23A4-70FE-5FB18DEB123E}"/>
          </ac:inkMkLst>
        </pc:inkChg>
        <pc:inkChg chg="add del">
          <ac:chgData name="شادن القحطاني ID 443200677" userId="2d5f3d4d-8466-4aa1-ac8a-1cb60ed86c20" providerId="ADAL" clId="{F36EC7D7-806C-D249-9311-AD56BBBF4232}" dt="2023-06-18T22:30:39.651" v="3135"/>
          <ac:inkMkLst>
            <pc:docMk/>
            <pc:sldMk cId="1902173334" sldId="365"/>
            <ac:inkMk id="59" creationId="{F5A7405D-BE67-104A-6DCD-C58DC1964E7B}"/>
          </ac:inkMkLst>
        </pc:inkChg>
        <pc:inkChg chg="add del">
          <ac:chgData name="شادن القحطاني ID 443200677" userId="2d5f3d4d-8466-4aa1-ac8a-1cb60ed86c20" providerId="ADAL" clId="{F36EC7D7-806C-D249-9311-AD56BBBF4232}" dt="2023-06-18T22:30:39.651" v="3135"/>
          <ac:inkMkLst>
            <pc:docMk/>
            <pc:sldMk cId="1902173334" sldId="365"/>
            <ac:inkMk id="60" creationId="{F6625E74-BF40-602B-1072-21E9BC904165}"/>
          </ac:inkMkLst>
        </pc:inkChg>
        <pc:inkChg chg="add del">
          <ac:chgData name="شادن القحطاني ID 443200677" userId="2d5f3d4d-8466-4aa1-ac8a-1cb60ed86c20" providerId="ADAL" clId="{F36EC7D7-806C-D249-9311-AD56BBBF4232}" dt="2023-06-18T22:30:39.651" v="3135"/>
          <ac:inkMkLst>
            <pc:docMk/>
            <pc:sldMk cId="1902173334" sldId="365"/>
            <ac:inkMk id="61" creationId="{14D6B7C6-D6A1-866A-295E-6922714292ED}"/>
          </ac:inkMkLst>
        </pc:inkChg>
        <pc:inkChg chg="add del">
          <ac:chgData name="شادن القحطاني ID 443200677" userId="2d5f3d4d-8466-4aa1-ac8a-1cb60ed86c20" providerId="ADAL" clId="{F36EC7D7-806C-D249-9311-AD56BBBF4232}" dt="2023-06-18T22:30:39.651" v="3135"/>
          <ac:inkMkLst>
            <pc:docMk/>
            <pc:sldMk cId="1902173334" sldId="365"/>
            <ac:inkMk id="62" creationId="{ACB4112C-0735-4D61-FBB2-60CB78D20165}"/>
          </ac:inkMkLst>
        </pc:inkChg>
        <pc:inkChg chg="add del">
          <ac:chgData name="شادن القحطاني ID 443200677" userId="2d5f3d4d-8466-4aa1-ac8a-1cb60ed86c20" providerId="ADAL" clId="{F36EC7D7-806C-D249-9311-AD56BBBF4232}" dt="2023-06-18T22:30:39.651" v="3135"/>
          <ac:inkMkLst>
            <pc:docMk/>
            <pc:sldMk cId="1902173334" sldId="365"/>
            <ac:inkMk id="63" creationId="{83359B83-5D76-1DD0-80DE-2FDA63DDA484}"/>
          </ac:inkMkLst>
        </pc:inkChg>
        <pc:inkChg chg="add del reco">
          <ac:chgData name="شادن القحطاني ID 443200677" userId="2d5f3d4d-8466-4aa1-ac8a-1cb60ed86c20" providerId="ADAL" clId="{F36EC7D7-806C-D249-9311-AD56BBBF4232}" dt="2023-06-19T22:03:55.098" v="3813"/>
          <ac:inkMkLst>
            <pc:docMk/>
            <pc:sldMk cId="1902173334" sldId="365"/>
            <ac:inkMk id="83968" creationId="{45F9F914-F4C8-5632-9953-5972F832AB59}"/>
          </ac:inkMkLst>
        </pc:inkChg>
        <pc:inkChg chg="add del">
          <ac:chgData name="شادن القحطاني ID 443200677" userId="2d5f3d4d-8466-4aa1-ac8a-1cb60ed86c20" providerId="ADAL" clId="{F36EC7D7-806C-D249-9311-AD56BBBF4232}" dt="2023-06-18T22:30:52.822" v="3140"/>
          <ac:inkMkLst>
            <pc:docMk/>
            <pc:sldMk cId="1902173334" sldId="365"/>
            <ac:inkMk id="83969" creationId="{E39AF3F2-9786-6321-6E70-0C51CFA3F285}"/>
          </ac:inkMkLst>
        </pc:inkChg>
        <pc:inkChg chg="add del">
          <ac:chgData name="شادن القحطاني ID 443200677" userId="2d5f3d4d-8466-4aa1-ac8a-1cb60ed86c20" providerId="ADAL" clId="{F36EC7D7-806C-D249-9311-AD56BBBF4232}" dt="2023-06-18T22:30:52.822" v="3140"/>
          <ac:inkMkLst>
            <pc:docMk/>
            <pc:sldMk cId="1902173334" sldId="365"/>
            <ac:inkMk id="83970" creationId="{415EB5EF-35C6-D8A7-54EE-AD369812F4F0}"/>
          </ac:inkMkLst>
        </pc:inkChg>
        <pc:inkChg chg="add del">
          <ac:chgData name="شادن القحطاني ID 443200677" userId="2d5f3d4d-8466-4aa1-ac8a-1cb60ed86c20" providerId="ADAL" clId="{F36EC7D7-806C-D249-9311-AD56BBBF4232}" dt="2023-06-18T22:30:52.822" v="3140"/>
          <ac:inkMkLst>
            <pc:docMk/>
            <pc:sldMk cId="1902173334" sldId="365"/>
            <ac:inkMk id="83971" creationId="{BD6E42F0-24D6-2BE7-E1D3-79AD3913F48B}"/>
          </ac:inkMkLst>
        </pc:inkChg>
        <pc:inkChg chg="add del">
          <ac:chgData name="شادن القحطاني ID 443200677" userId="2d5f3d4d-8466-4aa1-ac8a-1cb60ed86c20" providerId="ADAL" clId="{F36EC7D7-806C-D249-9311-AD56BBBF4232}" dt="2023-06-18T22:30:52.822" v="3140"/>
          <ac:inkMkLst>
            <pc:docMk/>
            <pc:sldMk cId="1902173334" sldId="365"/>
            <ac:inkMk id="83972" creationId="{78E4F87A-59AD-BC09-EDDA-1B7E108187C0}"/>
          </ac:inkMkLst>
        </pc:inkChg>
        <pc:inkChg chg="add del reco">
          <ac:chgData name="شادن القحطاني ID 443200677" userId="2d5f3d4d-8466-4aa1-ac8a-1cb60ed86c20" providerId="ADAL" clId="{F36EC7D7-806C-D249-9311-AD56BBBF4232}" dt="2023-06-19T22:03:54.533" v="3812"/>
          <ac:inkMkLst>
            <pc:docMk/>
            <pc:sldMk cId="1902173334" sldId="365"/>
            <ac:inkMk id="83973" creationId="{C9C4383E-4742-5177-6AA6-A61FB8BC13A7}"/>
          </ac:inkMkLst>
        </pc:inkChg>
      </pc:sldChg>
      <pc:sldChg chg="addSp delSp">
        <pc:chgData name="شادن القحطاني ID 443200677" userId="2d5f3d4d-8466-4aa1-ac8a-1cb60ed86c20" providerId="ADAL" clId="{F36EC7D7-806C-D249-9311-AD56BBBF4232}" dt="2023-06-18T22:41:34.717" v="3219"/>
        <pc:sldMkLst>
          <pc:docMk/>
          <pc:sldMk cId="2812724972" sldId="366"/>
        </pc:sldMkLst>
        <pc:inkChg chg="add">
          <ac:chgData name="شادن القحطاني ID 443200677" userId="2d5f3d4d-8466-4aa1-ac8a-1cb60ed86c20" providerId="ADAL" clId="{F36EC7D7-806C-D249-9311-AD56BBBF4232}" dt="2023-06-18T22:38:17.224" v="3141"/>
          <ac:inkMkLst>
            <pc:docMk/>
            <pc:sldMk cId="2812724972" sldId="366"/>
            <ac:inkMk id="3" creationId="{B157212B-9356-EBD1-8D52-D3FD85B5785A}"/>
          </ac:inkMkLst>
        </pc:inkChg>
        <pc:inkChg chg="add">
          <ac:chgData name="شادن القحطاني ID 443200677" userId="2d5f3d4d-8466-4aa1-ac8a-1cb60ed86c20" providerId="ADAL" clId="{F36EC7D7-806C-D249-9311-AD56BBBF4232}" dt="2023-06-18T22:39:27.387" v="3142"/>
          <ac:inkMkLst>
            <pc:docMk/>
            <pc:sldMk cId="2812724972" sldId="366"/>
            <ac:inkMk id="4" creationId="{7833C57B-C5D3-21CA-D739-50B255F5A242}"/>
          </ac:inkMkLst>
        </pc:inkChg>
        <pc:inkChg chg="add del">
          <ac:chgData name="شادن القحطاني ID 443200677" userId="2d5f3d4d-8466-4aa1-ac8a-1cb60ed86c20" providerId="ADAL" clId="{F36EC7D7-806C-D249-9311-AD56BBBF4232}" dt="2023-06-18T22:39:34.299" v="3148"/>
          <ac:inkMkLst>
            <pc:docMk/>
            <pc:sldMk cId="2812724972" sldId="366"/>
            <ac:inkMk id="5" creationId="{19CD8696-46FE-F4DF-D868-636CB4B430A6}"/>
          </ac:inkMkLst>
        </pc:inkChg>
        <pc:inkChg chg="add del">
          <ac:chgData name="شادن القحطاني ID 443200677" userId="2d5f3d4d-8466-4aa1-ac8a-1cb60ed86c20" providerId="ADAL" clId="{F36EC7D7-806C-D249-9311-AD56BBBF4232}" dt="2023-06-18T22:39:34.299" v="3148"/>
          <ac:inkMkLst>
            <pc:docMk/>
            <pc:sldMk cId="2812724972" sldId="366"/>
            <ac:inkMk id="6" creationId="{3064EAA8-30F7-9D60-55D7-A850C49311A6}"/>
          </ac:inkMkLst>
        </pc:inkChg>
        <pc:inkChg chg="add del">
          <ac:chgData name="شادن القحطاني ID 443200677" userId="2d5f3d4d-8466-4aa1-ac8a-1cb60ed86c20" providerId="ADAL" clId="{F36EC7D7-806C-D249-9311-AD56BBBF4232}" dt="2023-06-18T22:39:34.299" v="3148"/>
          <ac:inkMkLst>
            <pc:docMk/>
            <pc:sldMk cId="2812724972" sldId="366"/>
            <ac:inkMk id="9" creationId="{F45F6AE4-CF6C-EFA6-2992-E2003AE28DBE}"/>
          </ac:inkMkLst>
        </pc:inkChg>
        <pc:inkChg chg="add del">
          <ac:chgData name="شادن القحطاني ID 443200677" userId="2d5f3d4d-8466-4aa1-ac8a-1cb60ed86c20" providerId="ADAL" clId="{F36EC7D7-806C-D249-9311-AD56BBBF4232}" dt="2023-06-18T22:39:34.299" v="3148"/>
          <ac:inkMkLst>
            <pc:docMk/>
            <pc:sldMk cId="2812724972" sldId="366"/>
            <ac:inkMk id="10" creationId="{C4AD19FF-1B2A-DB2E-2A83-151755054029}"/>
          </ac:inkMkLst>
        </pc:inkChg>
        <pc:inkChg chg="add del">
          <ac:chgData name="شادن القحطاني ID 443200677" userId="2d5f3d4d-8466-4aa1-ac8a-1cb60ed86c20" providerId="ADAL" clId="{F36EC7D7-806C-D249-9311-AD56BBBF4232}" dt="2023-06-18T22:39:34.299" v="3148"/>
          <ac:inkMkLst>
            <pc:docMk/>
            <pc:sldMk cId="2812724972" sldId="366"/>
            <ac:inkMk id="11" creationId="{23735F14-2C64-4477-BC01-F41FCB02636C}"/>
          </ac:inkMkLst>
        </pc:inkChg>
        <pc:inkChg chg="add reco">
          <ac:chgData name="شادن القحطاني ID 443200677" userId="2d5f3d4d-8466-4aa1-ac8a-1cb60ed86c20" providerId="ADAL" clId="{F36EC7D7-806C-D249-9311-AD56BBBF4232}" dt="2023-06-18T22:39:34.299" v="3148"/>
          <ac:inkMkLst>
            <pc:docMk/>
            <pc:sldMk cId="2812724972" sldId="366"/>
            <ac:inkMk id="12" creationId="{DC753226-8166-7D68-40BC-5CACE0049C78}"/>
          </ac:inkMkLst>
        </pc:inkChg>
        <pc:inkChg chg="add del">
          <ac:chgData name="شادن القحطاني ID 443200677" userId="2d5f3d4d-8466-4aa1-ac8a-1cb60ed86c20" providerId="ADAL" clId="{F36EC7D7-806C-D249-9311-AD56BBBF4232}" dt="2023-06-18T22:39:49.311" v="3154"/>
          <ac:inkMkLst>
            <pc:docMk/>
            <pc:sldMk cId="2812724972" sldId="366"/>
            <ac:inkMk id="13" creationId="{0C90A56B-5D17-8312-9A8E-1D7F597EA317}"/>
          </ac:inkMkLst>
        </pc:inkChg>
        <pc:inkChg chg="add del">
          <ac:chgData name="شادن القحطاني ID 443200677" userId="2d5f3d4d-8466-4aa1-ac8a-1cb60ed86c20" providerId="ADAL" clId="{F36EC7D7-806C-D249-9311-AD56BBBF4232}" dt="2023-06-18T22:39:49.311" v="3154"/>
          <ac:inkMkLst>
            <pc:docMk/>
            <pc:sldMk cId="2812724972" sldId="366"/>
            <ac:inkMk id="14" creationId="{163BF956-C16C-C183-4BF7-D5F490BAA1B3}"/>
          </ac:inkMkLst>
        </pc:inkChg>
        <pc:inkChg chg="add del">
          <ac:chgData name="شادن القحطاني ID 443200677" userId="2d5f3d4d-8466-4aa1-ac8a-1cb60ed86c20" providerId="ADAL" clId="{F36EC7D7-806C-D249-9311-AD56BBBF4232}" dt="2023-06-18T22:39:49.311" v="3154"/>
          <ac:inkMkLst>
            <pc:docMk/>
            <pc:sldMk cId="2812724972" sldId="366"/>
            <ac:inkMk id="15" creationId="{D7C4FA85-BA4A-64D3-F3E1-EA0FF59B5880}"/>
          </ac:inkMkLst>
        </pc:inkChg>
        <pc:inkChg chg="add del">
          <ac:chgData name="شادن القحطاني ID 443200677" userId="2d5f3d4d-8466-4aa1-ac8a-1cb60ed86c20" providerId="ADAL" clId="{F36EC7D7-806C-D249-9311-AD56BBBF4232}" dt="2023-06-18T22:39:49.311" v="3154"/>
          <ac:inkMkLst>
            <pc:docMk/>
            <pc:sldMk cId="2812724972" sldId="366"/>
            <ac:inkMk id="16" creationId="{9367953D-9174-2F02-2D47-B20C098A9DE8}"/>
          </ac:inkMkLst>
        </pc:inkChg>
        <pc:inkChg chg="add del">
          <ac:chgData name="شادن القحطاني ID 443200677" userId="2d5f3d4d-8466-4aa1-ac8a-1cb60ed86c20" providerId="ADAL" clId="{F36EC7D7-806C-D249-9311-AD56BBBF4232}" dt="2023-06-18T22:39:49.311" v="3154"/>
          <ac:inkMkLst>
            <pc:docMk/>
            <pc:sldMk cId="2812724972" sldId="366"/>
            <ac:inkMk id="17" creationId="{FD1F23C8-C741-3927-ED07-AD2DF5CA316C}"/>
          </ac:inkMkLst>
        </pc:inkChg>
        <pc:inkChg chg="add reco">
          <ac:chgData name="شادن القحطاني ID 443200677" userId="2d5f3d4d-8466-4aa1-ac8a-1cb60ed86c20" providerId="ADAL" clId="{F36EC7D7-806C-D249-9311-AD56BBBF4232}" dt="2023-06-18T22:39:49.311" v="3154"/>
          <ac:inkMkLst>
            <pc:docMk/>
            <pc:sldMk cId="2812724972" sldId="366"/>
            <ac:inkMk id="18" creationId="{882F2D96-7004-7562-F8F5-C4BFD2C1E1AB}"/>
          </ac:inkMkLst>
        </pc:inkChg>
        <pc:inkChg chg="add">
          <ac:chgData name="شادن القحطاني ID 443200677" userId="2d5f3d4d-8466-4aa1-ac8a-1cb60ed86c20" providerId="ADAL" clId="{F36EC7D7-806C-D249-9311-AD56BBBF4232}" dt="2023-06-18T22:39:55.853" v="3155"/>
          <ac:inkMkLst>
            <pc:docMk/>
            <pc:sldMk cId="2812724972" sldId="366"/>
            <ac:inkMk id="19" creationId="{E0698593-72BD-8EDE-53D5-ADB731669D22}"/>
          </ac:inkMkLst>
        </pc:inkChg>
        <pc:inkChg chg="add">
          <ac:chgData name="شادن القحطاني ID 443200677" userId="2d5f3d4d-8466-4aa1-ac8a-1cb60ed86c20" providerId="ADAL" clId="{F36EC7D7-806C-D249-9311-AD56BBBF4232}" dt="2023-06-18T22:39:56.635" v="3156"/>
          <ac:inkMkLst>
            <pc:docMk/>
            <pc:sldMk cId="2812724972" sldId="366"/>
            <ac:inkMk id="20" creationId="{2B9B3E07-A6CC-91E6-ADF8-CB6C7BB19651}"/>
          </ac:inkMkLst>
        </pc:inkChg>
        <pc:inkChg chg="add">
          <ac:chgData name="شادن القحطاني ID 443200677" userId="2d5f3d4d-8466-4aa1-ac8a-1cb60ed86c20" providerId="ADAL" clId="{F36EC7D7-806C-D249-9311-AD56BBBF4232}" dt="2023-06-18T22:40:05.464" v="3157"/>
          <ac:inkMkLst>
            <pc:docMk/>
            <pc:sldMk cId="2812724972" sldId="366"/>
            <ac:inkMk id="21" creationId="{A6CF247B-881E-E5A7-A803-F20AF2228F0C}"/>
          </ac:inkMkLst>
        </pc:inkChg>
        <pc:inkChg chg="add del">
          <ac:chgData name="شادن القحطاني ID 443200677" userId="2d5f3d4d-8466-4aa1-ac8a-1cb60ed86c20" providerId="ADAL" clId="{F36EC7D7-806C-D249-9311-AD56BBBF4232}" dt="2023-06-18T22:40:20.502" v="3163"/>
          <ac:inkMkLst>
            <pc:docMk/>
            <pc:sldMk cId="2812724972" sldId="366"/>
            <ac:inkMk id="22" creationId="{7A464451-48A6-191F-76F1-F53CABADDCE6}"/>
          </ac:inkMkLst>
        </pc:inkChg>
        <pc:inkChg chg="add del">
          <ac:chgData name="شادن القحطاني ID 443200677" userId="2d5f3d4d-8466-4aa1-ac8a-1cb60ed86c20" providerId="ADAL" clId="{F36EC7D7-806C-D249-9311-AD56BBBF4232}" dt="2023-06-18T22:40:20.502" v="3163"/>
          <ac:inkMkLst>
            <pc:docMk/>
            <pc:sldMk cId="2812724972" sldId="366"/>
            <ac:inkMk id="23" creationId="{358D7AE7-61B0-92EA-828B-5388E3D7EB2B}"/>
          </ac:inkMkLst>
        </pc:inkChg>
        <pc:inkChg chg="add del">
          <ac:chgData name="شادن القحطاني ID 443200677" userId="2d5f3d4d-8466-4aa1-ac8a-1cb60ed86c20" providerId="ADAL" clId="{F36EC7D7-806C-D249-9311-AD56BBBF4232}" dt="2023-06-18T22:40:20.502" v="3163"/>
          <ac:inkMkLst>
            <pc:docMk/>
            <pc:sldMk cId="2812724972" sldId="366"/>
            <ac:inkMk id="24" creationId="{26DF977F-BF1B-8694-233B-B56C7EBAC304}"/>
          </ac:inkMkLst>
        </pc:inkChg>
        <pc:inkChg chg="add del">
          <ac:chgData name="شادن القحطاني ID 443200677" userId="2d5f3d4d-8466-4aa1-ac8a-1cb60ed86c20" providerId="ADAL" clId="{F36EC7D7-806C-D249-9311-AD56BBBF4232}" dt="2023-06-18T22:40:20.502" v="3163"/>
          <ac:inkMkLst>
            <pc:docMk/>
            <pc:sldMk cId="2812724972" sldId="366"/>
            <ac:inkMk id="25" creationId="{1FA71FB3-A633-D979-470D-AFB6D248EE37}"/>
          </ac:inkMkLst>
        </pc:inkChg>
        <pc:inkChg chg="add del">
          <ac:chgData name="شادن القحطاني ID 443200677" userId="2d5f3d4d-8466-4aa1-ac8a-1cb60ed86c20" providerId="ADAL" clId="{F36EC7D7-806C-D249-9311-AD56BBBF4232}" dt="2023-06-18T22:40:20.502" v="3163"/>
          <ac:inkMkLst>
            <pc:docMk/>
            <pc:sldMk cId="2812724972" sldId="366"/>
            <ac:inkMk id="26" creationId="{D7699E4E-169D-6C74-8327-D44F428DD12A}"/>
          </ac:inkMkLst>
        </pc:inkChg>
        <pc:inkChg chg="add reco">
          <ac:chgData name="شادن القحطاني ID 443200677" userId="2d5f3d4d-8466-4aa1-ac8a-1cb60ed86c20" providerId="ADAL" clId="{F36EC7D7-806C-D249-9311-AD56BBBF4232}" dt="2023-06-18T22:40:20.502" v="3163"/>
          <ac:inkMkLst>
            <pc:docMk/>
            <pc:sldMk cId="2812724972" sldId="366"/>
            <ac:inkMk id="27" creationId="{91085DD3-6C78-7264-06E6-3EDE14C3E1BE}"/>
          </ac:inkMkLst>
        </pc:inkChg>
        <pc:inkChg chg="add">
          <ac:chgData name="شادن القحطاني ID 443200677" userId="2d5f3d4d-8466-4aa1-ac8a-1cb60ed86c20" providerId="ADAL" clId="{F36EC7D7-806C-D249-9311-AD56BBBF4232}" dt="2023-06-18T22:40:21.983" v="3164"/>
          <ac:inkMkLst>
            <pc:docMk/>
            <pc:sldMk cId="2812724972" sldId="366"/>
            <ac:inkMk id="28" creationId="{E4C7BA40-F2D8-4661-557B-DE7DB7A40D7C}"/>
          </ac:inkMkLst>
        </pc:inkChg>
        <pc:inkChg chg="add del">
          <ac:chgData name="شادن القحطاني ID 443200677" userId="2d5f3d4d-8466-4aa1-ac8a-1cb60ed86c20" providerId="ADAL" clId="{F36EC7D7-806C-D249-9311-AD56BBBF4232}" dt="2023-06-18T22:40:25.489" v="3168"/>
          <ac:inkMkLst>
            <pc:docMk/>
            <pc:sldMk cId="2812724972" sldId="366"/>
            <ac:inkMk id="29" creationId="{9F9FD698-0284-2FAB-44A1-B42D0B7E4841}"/>
          </ac:inkMkLst>
        </pc:inkChg>
        <pc:inkChg chg="add del">
          <ac:chgData name="شادن القحطاني ID 443200677" userId="2d5f3d4d-8466-4aa1-ac8a-1cb60ed86c20" providerId="ADAL" clId="{F36EC7D7-806C-D249-9311-AD56BBBF4232}" dt="2023-06-18T22:40:25.489" v="3168"/>
          <ac:inkMkLst>
            <pc:docMk/>
            <pc:sldMk cId="2812724972" sldId="366"/>
            <ac:inkMk id="30" creationId="{3B8B1513-00FC-2E53-412E-D9C06C752343}"/>
          </ac:inkMkLst>
        </pc:inkChg>
        <pc:inkChg chg="add del">
          <ac:chgData name="شادن القحطاني ID 443200677" userId="2d5f3d4d-8466-4aa1-ac8a-1cb60ed86c20" providerId="ADAL" clId="{F36EC7D7-806C-D249-9311-AD56BBBF4232}" dt="2023-06-18T22:40:25.489" v="3168"/>
          <ac:inkMkLst>
            <pc:docMk/>
            <pc:sldMk cId="2812724972" sldId="366"/>
            <ac:inkMk id="31" creationId="{94C736D1-6416-58FC-402F-D60B0F5BDF89}"/>
          </ac:inkMkLst>
        </pc:inkChg>
        <pc:inkChg chg="add reco">
          <ac:chgData name="شادن القحطاني ID 443200677" userId="2d5f3d4d-8466-4aa1-ac8a-1cb60ed86c20" providerId="ADAL" clId="{F36EC7D7-806C-D249-9311-AD56BBBF4232}" dt="2023-06-18T22:40:25.489" v="3168"/>
          <ac:inkMkLst>
            <pc:docMk/>
            <pc:sldMk cId="2812724972" sldId="366"/>
            <ac:inkMk id="32" creationId="{9256EE78-AC84-0147-17CD-FD682C7BC379}"/>
          </ac:inkMkLst>
        </pc:inkChg>
        <pc:inkChg chg="add del">
          <ac:chgData name="شادن القحطاني ID 443200677" userId="2d5f3d4d-8466-4aa1-ac8a-1cb60ed86c20" providerId="ADAL" clId="{F36EC7D7-806C-D249-9311-AD56BBBF4232}" dt="2023-06-18T22:40:28.175" v="3175"/>
          <ac:inkMkLst>
            <pc:docMk/>
            <pc:sldMk cId="2812724972" sldId="366"/>
            <ac:inkMk id="33" creationId="{0E8CDE19-CCB6-492F-BCF8-068DDCC1383E}"/>
          </ac:inkMkLst>
        </pc:inkChg>
        <pc:inkChg chg="add del">
          <ac:chgData name="شادن القحطاني ID 443200677" userId="2d5f3d4d-8466-4aa1-ac8a-1cb60ed86c20" providerId="ADAL" clId="{F36EC7D7-806C-D249-9311-AD56BBBF4232}" dt="2023-06-18T22:40:28.175" v="3175"/>
          <ac:inkMkLst>
            <pc:docMk/>
            <pc:sldMk cId="2812724972" sldId="366"/>
            <ac:inkMk id="34" creationId="{65F46374-F21F-1276-1FA2-D718E7120A01}"/>
          </ac:inkMkLst>
        </pc:inkChg>
        <pc:inkChg chg="add del">
          <ac:chgData name="شادن القحطاني ID 443200677" userId="2d5f3d4d-8466-4aa1-ac8a-1cb60ed86c20" providerId="ADAL" clId="{F36EC7D7-806C-D249-9311-AD56BBBF4232}" dt="2023-06-18T22:40:28.175" v="3175"/>
          <ac:inkMkLst>
            <pc:docMk/>
            <pc:sldMk cId="2812724972" sldId="366"/>
            <ac:inkMk id="35" creationId="{CE125C1F-F958-50FF-B332-47182799AAF9}"/>
          </ac:inkMkLst>
        </pc:inkChg>
        <pc:inkChg chg="add del">
          <ac:chgData name="شادن القحطاني ID 443200677" userId="2d5f3d4d-8466-4aa1-ac8a-1cb60ed86c20" providerId="ADAL" clId="{F36EC7D7-806C-D249-9311-AD56BBBF4232}" dt="2023-06-18T22:40:28.175" v="3175"/>
          <ac:inkMkLst>
            <pc:docMk/>
            <pc:sldMk cId="2812724972" sldId="366"/>
            <ac:inkMk id="36" creationId="{A21BE429-88F2-6F64-7ACF-D31454A993C4}"/>
          </ac:inkMkLst>
        </pc:inkChg>
        <pc:inkChg chg="add del">
          <ac:chgData name="شادن القحطاني ID 443200677" userId="2d5f3d4d-8466-4aa1-ac8a-1cb60ed86c20" providerId="ADAL" clId="{F36EC7D7-806C-D249-9311-AD56BBBF4232}" dt="2023-06-18T22:40:28.175" v="3175"/>
          <ac:inkMkLst>
            <pc:docMk/>
            <pc:sldMk cId="2812724972" sldId="366"/>
            <ac:inkMk id="37" creationId="{049CD2EB-027D-2490-7F07-BFECA23B62CF}"/>
          </ac:inkMkLst>
        </pc:inkChg>
        <pc:inkChg chg="add del">
          <ac:chgData name="شادن القحطاني ID 443200677" userId="2d5f3d4d-8466-4aa1-ac8a-1cb60ed86c20" providerId="ADAL" clId="{F36EC7D7-806C-D249-9311-AD56BBBF4232}" dt="2023-06-18T22:40:28.175" v="3175"/>
          <ac:inkMkLst>
            <pc:docMk/>
            <pc:sldMk cId="2812724972" sldId="366"/>
            <ac:inkMk id="38" creationId="{A1B803CC-023A-C998-34A2-DA7E2821CA09}"/>
          </ac:inkMkLst>
        </pc:inkChg>
        <pc:inkChg chg="add reco">
          <ac:chgData name="شادن القحطاني ID 443200677" userId="2d5f3d4d-8466-4aa1-ac8a-1cb60ed86c20" providerId="ADAL" clId="{F36EC7D7-806C-D249-9311-AD56BBBF4232}" dt="2023-06-18T22:40:28.175" v="3175"/>
          <ac:inkMkLst>
            <pc:docMk/>
            <pc:sldMk cId="2812724972" sldId="366"/>
            <ac:inkMk id="39" creationId="{F7BE6D4D-BD24-A694-05C4-48C7A6AA6665}"/>
          </ac:inkMkLst>
        </pc:inkChg>
        <pc:inkChg chg="add del">
          <ac:chgData name="شادن القحطاني ID 443200677" userId="2d5f3d4d-8466-4aa1-ac8a-1cb60ed86c20" providerId="ADAL" clId="{F36EC7D7-806C-D249-9311-AD56BBBF4232}" dt="2023-06-18T22:41:12.324" v="3195"/>
          <ac:inkMkLst>
            <pc:docMk/>
            <pc:sldMk cId="2812724972" sldId="366"/>
            <ac:inkMk id="40" creationId="{96807FF0-AD60-F062-3FB7-EDFAF59ABFE9}"/>
          </ac:inkMkLst>
        </pc:inkChg>
        <pc:inkChg chg="add del">
          <ac:chgData name="شادن القحطاني ID 443200677" userId="2d5f3d4d-8466-4aa1-ac8a-1cb60ed86c20" providerId="ADAL" clId="{F36EC7D7-806C-D249-9311-AD56BBBF4232}" dt="2023-06-18T22:41:12.324" v="3195"/>
          <ac:inkMkLst>
            <pc:docMk/>
            <pc:sldMk cId="2812724972" sldId="366"/>
            <ac:inkMk id="41" creationId="{BE701C36-8CCE-C140-051D-732524E76BAC}"/>
          </ac:inkMkLst>
        </pc:inkChg>
        <pc:inkChg chg="add del">
          <ac:chgData name="شادن القحطاني ID 443200677" userId="2d5f3d4d-8466-4aa1-ac8a-1cb60ed86c20" providerId="ADAL" clId="{F36EC7D7-806C-D249-9311-AD56BBBF4232}" dt="2023-06-18T22:41:12.324" v="3195"/>
          <ac:inkMkLst>
            <pc:docMk/>
            <pc:sldMk cId="2812724972" sldId="366"/>
            <ac:inkMk id="42" creationId="{4C1E5C38-13B3-E48B-6164-1709BE4E9BDF}"/>
          </ac:inkMkLst>
        </pc:inkChg>
        <pc:inkChg chg="add del">
          <ac:chgData name="شادن القحطاني ID 443200677" userId="2d5f3d4d-8466-4aa1-ac8a-1cb60ed86c20" providerId="ADAL" clId="{F36EC7D7-806C-D249-9311-AD56BBBF4232}" dt="2023-06-18T22:41:12.324" v="3195"/>
          <ac:inkMkLst>
            <pc:docMk/>
            <pc:sldMk cId="2812724972" sldId="366"/>
            <ac:inkMk id="43" creationId="{901A7C50-5180-7D5E-FAFD-E5AEDC6C543C}"/>
          </ac:inkMkLst>
        </pc:inkChg>
        <pc:inkChg chg="add del">
          <ac:chgData name="شادن القحطاني ID 443200677" userId="2d5f3d4d-8466-4aa1-ac8a-1cb60ed86c20" providerId="ADAL" clId="{F36EC7D7-806C-D249-9311-AD56BBBF4232}" dt="2023-06-18T22:41:12.324" v="3195"/>
          <ac:inkMkLst>
            <pc:docMk/>
            <pc:sldMk cId="2812724972" sldId="366"/>
            <ac:inkMk id="44" creationId="{42C0ADF9-7F03-2DCB-5C0F-18D78AF9E6CE}"/>
          </ac:inkMkLst>
        </pc:inkChg>
        <pc:inkChg chg="add del">
          <ac:chgData name="شادن القحطاني ID 443200677" userId="2d5f3d4d-8466-4aa1-ac8a-1cb60ed86c20" providerId="ADAL" clId="{F36EC7D7-806C-D249-9311-AD56BBBF4232}" dt="2023-06-18T22:41:12.324" v="3195"/>
          <ac:inkMkLst>
            <pc:docMk/>
            <pc:sldMk cId="2812724972" sldId="366"/>
            <ac:inkMk id="45" creationId="{888F471C-6A65-75F0-DA67-E4E63CACBA58}"/>
          </ac:inkMkLst>
        </pc:inkChg>
        <pc:inkChg chg="add del">
          <ac:chgData name="شادن القحطاني ID 443200677" userId="2d5f3d4d-8466-4aa1-ac8a-1cb60ed86c20" providerId="ADAL" clId="{F36EC7D7-806C-D249-9311-AD56BBBF4232}" dt="2023-06-18T22:41:12.324" v="3195"/>
          <ac:inkMkLst>
            <pc:docMk/>
            <pc:sldMk cId="2812724972" sldId="366"/>
            <ac:inkMk id="46" creationId="{C70CC136-AC9F-9DCC-A40B-A19059AA955B}"/>
          </ac:inkMkLst>
        </pc:inkChg>
        <pc:inkChg chg="add del">
          <ac:chgData name="شادن القحطاني ID 443200677" userId="2d5f3d4d-8466-4aa1-ac8a-1cb60ed86c20" providerId="ADAL" clId="{F36EC7D7-806C-D249-9311-AD56BBBF4232}" dt="2023-06-18T22:41:12.324" v="3195"/>
          <ac:inkMkLst>
            <pc:docMk/>
            <pc:sldMk cId="2812724972" sldId="366"/>
            <ac:inkMk id="47" creationId="{656C0C24-4524-BB69-1F85-3E332634B81E}"/>
          </ac:inkMkLst>
        </pc:inkChg>
        <pc:inkChg chg="add del">
          <ac:chgData name="شادن القحطاني ID 443200677" userId="2d5f3d4d-8466-4aa1-ac8a-1cb60ed86c20" providerId="ADAL" clId="{F36EC7D7-806C-D249-9311-AD56BBBF4232}" dt="2023-06-18T22:41:12.324" v="3195"/>
          <ac:inkMkLst>
            <pc:docMk/>
            <pc:sldMk cId="2812724972" sldId="366"/>
            <ac:inkMk id="48" creationId="{D8202C99-56E5-25AD-E563-C2292E3DBC09}"/>
          </ac:inkMkLst>
        </pc:inkChg>
        <pc:inkChg chg="add del">
          <ac:chgData name="شادن القحطاني ID 443200677" userId="2d5f3d4d-8466-4aa1-ac8a-1cb60ed86c20" providerId="ADAL" clId="{F36EC7D7-806C-D249-9311-AD56BBBF4232}" dt="2023-06-18T22:41:12.324" v="3195"/>
          <ac:inkMkLst>
            <pc:docMk/>
            <pc:sldMk cId="2812724972" sldId="366"/>
            <ac:inkMk id="49" creationId="{15DC5DE3-5618-F4AF-3714-4586CBD82A4A}"/>
          </ac:inkMkLst>
        </pc:inkChg>
        <pc:inkChg chg="add del">
          <ac:chgData name="شادن القحطاني ID 443200677" userId="2d5f3d4d-8466-4aa1-ac8a-1cb60ed86c20" providerId="ADAL" clId="{F36EC7D7-806C-D249-9311-AD56BBBF4232}" dt="2023-06-18T22:41:12.324" v="3195"/>
          <ac:inkMkLst>
            <pc:docMk/>
            <pc:sldMk cId="2812724972" sldId="366"/>
            <ac:inkMk id="50" creationId="{DF8003D2-D791-3D54-6561-BF98969BC4D1}"/>
          </ac:inkMkLst>
        </pc:inkChg>
        <pc:inkChg chg="add del">
          <ac:chgData name="شادن القحطاني ID 443200677" userId="2d5f3d4d-8466-4aa1-ac8a-1cb60ed86c20" providerId="ADAL" clId="{F36EC7D7-806C-D249-9311-AD56BBBF4232}" dt="2023-06-18T22:41:12.324" v="3195"/>
          <ac:inkMkLst>
            <pc:docMk/>
            <pc:sldMk cId="2812724972" sldId="366"/>
            <ac:inkMk id="51" creationId="{061215C9-9F3B-AEE5-5917-DE2D4A118F6F}"/>
          </ac:inkMkLst>
        </pc:inkChg>
        <pc:inkChg chg="add del">
          <ac:chgData name="شادن القحطاني ID 443200677" userId="2d5f3d4d-8466-4aa1-ac8a-1cb60ed86c20" providerId="ADAL" clId="{F36EC7D7-806C-D249-9311-AD56BBBF4232}" dt="2023-06-18T22:41:12.324" v="3195"/>
          <ac:inkMkLst>
            <pc:docMk/>
            <pc:sldMk cId="2812724972" sldId="366"/>
            <ac:inkMk id="52" creationId="{D0218120-895D-3937-FDD3-0F85BFB49473}"/>
          </ac:inkMkLst>
        </pc:inkChg>
        <pc:inkChg chg="add del">
          <ac:chgData name="شادن القحطاني ID 443200677" userId="2d5f3d4d-8466-4aa1-ac8a-1cb60ed86c20" providerId="ADAL" clId="{F36EC7D7-806C-D249-9311-AD56BBBF4232}" dt="2023-06-18T22:41:12.324" v="3195"/>
          <ac:inkMkLst>
            <pc:docMk/>
            <pc:sldMk cId="2812724972" sldId="366"/>
            <ac:inkMk id="53" creationId="{CB22FFF3-4FFD-8EC0-3B00-EF429B475629}"/>
          </ac:inkMkLst>
        </pc:inkChg>
        <pc:inkChg chg="add del">
          <ac:chgData name="شادن القحطاني ID 443200677" userId="2d5f3d4d-8466-4aa1-ac8a-1cb60ed86c20" providerId="ADAL" clId="{F36EC7D7-806C-D249-9311-AD56BBBF4232}" dt="2023-06-18T22:41:12.324" v="3195"/>
          <ac:inkMkLst>
            <pc:docMk/>
            <pc:sldMk cId="2812724972" sldId="366"/>
            <ac:inkMk id="54" creationId="{42BAF100-D5F4-88DB-7B06-39807E2BA59F}"/>
          </ac:inkMkLst>
        </pc:inkChg>
        <pc:inkChg chg="add del">
          <ac:chgData name="شادن القحطاني ID 443200677" userId="2d5f3d4d-8466-4aa1-ac8a-1cb60ed86c20" providerId="ADAL" clId="{F36EC7D7-806C-D249-9311-AD56BBBF4232}" dt="2023-06-18T22:41:12.324" v="3195"/>
          <ac:inkMkLst>
            <pc:docMk/>
            <pc:sldMk cId="2812724972" sldId="366"/>
            <ac:inkMk id="55" creationId="{161E40E2-243F-90AD-3426-A450AD02A7F8}"/>
          </ac:inkMkLst>
        </pc:inkChg>
        <pc:inkChg chg="add del">
          <ac:chgData name="شادن القحطاني ID 443200677" userId="2d5f3d4d-8466-4aa1-ac8a-1cb60ed86c20" providerId="ADAL" clId="{F36EC7D7-806C-D249-9311-AD56BBBF4232}" dt="2023-06-18T22:41:12.324" v="3195"/>
          <ac:inkMkLst>
            <pc:docMk/>
            <pc:sldMk cId="2812724972" sldId="366"/>
            <ac:inkMk id="56" creationId="{8FADDCDB-D0FE-2F7F-587B-CCA4E68364C1}"/>
          </ac:inkMkLst>
        </pc:inkChg>
        <pc:inkChg chg="add del">
          <ac:chgData name="شادن القحطاني ID 443200677" userId="2d5f3d4d-8466-4aa1-ac8a-1cb60ed86c20" providerId="ADAL" clId="{F36EC7D7-806C-D249-9311-AD56BBBF4232}" dt="2023-06-18T22:41:12.324" v="3195"/>
          <ac:inkMkLst>
            <pc:docMk/>
            <pc:sldMk cId="2812724972" sldId="366"/>
            <ac:inkMk id="57" creationId="{19CF2F51-EC68-90AB-B779-A2861A7660BC}"/>
          </ac:inkMkLst>
        </pc:inkChg>
        <pc:inkChg chg="add del">
          <ac:chgData name="شادن القحطاني ID 443200677" userId="2d5f3d4d-8466-4aa1-ac8a-1cb60ed86c20" providerId="ADAL" clId="{F36EC7D7-806C-D249-9311-AD56BBBF4232}" dt="2023-06-18T22:41:12.324" v="3195"/>
          <ac:inkMkLst>
            <pc:docMk/>
            <pc:sldMk cId="2812724972" sldId="366"/>
            <ac:inkMk id="58" creationId="{AD0029B1-3782-ADC4-4C3F-F7DCA191927C}"/>
          </ac:inkMkLst>
        </pc:inkChg>
        <pc:inkChg chg="add reco">
          <ac:chgData name="شادن القحطاني ID 443200677" userId="2d5f3d4d-8466-4aa1-ac8a-1cb60ed86c20" providerId="ADAL" clId="{F36EC7D7-806C-D249-9311-AD56BBBF4232}" dt="2023-06-18T22:41:12.324" v="3195"/>
          <ac:inkMkLst>
            <pc:docMk/>
            <pc:sldMk cId="2812724972" sldId="366"/>
            <ac:inkMk id="59" creationId="{BCE880D4-62BC-6DFB-212E-BF90644C4D08}"/>
          </ac:inkMkLst>
        </pc:inkChg>
        <pc:inkChg chg="add">
          <ac:chgData name="شادن القحطاني ID 443200677" userId="2d5f3d4d-8466-4aa1-ac8a-1cb60ed86c20" providerId="ADAL" clId="{F36EC7D7-806C-D249-9311-AD56BBBF4232}" dt="2023-06-18T22:41:19.805" v="3196"/>
          <ac:inkMkLst>
            <pc:docMk/>
            <pc:sldMk cId="2812724972" sldId="366"/>
            <ac:inkMk id="60" creationId="{992F4D8B-A7D9-0C61-7196-15F40BC28243}"/>
          </ac:inkMkLst>
        </pc:inkChg>
        <pc:inkChg chg="add">
          <ac:chgData name="شادن القحطاني ID 443200677" userId="2d5f3d4d-8466-4aa1-ac8a-1cb60ed86c20" providerId="ADAL" clId="{F36EC7D7-806C-D249-9311-AD56BBBF4232}" dt="2023-06-18T22:41:19.904" v="3197"/>
          <ac:inkMkLst>
            <pc:docMk/>
            <pc:sldMk cId="2812724972" sldId="366"/>
            <ac:inkMk id="61" creationId="{89D56970-A30E-BC57-38E7-50F83192AF54}"/>
          </ac:inkMkLst>
        </pc:inkChg>
        <pc:inkChg chg="add del">
          <ac:chgData name="شادن القحطاني ID 443200677" userId="2d5f3d4d-8466-4aa1-ac8a-1cb60ed86c20" providerId="ADAL" clId="{F36EC7D7-806C-D249-9311-AD56BBBF4232}" dt="2023-06-18T22:41:24.584" v="3202"/>
          <ac:inkMkLst>
            <pc:docMk/>
            <pc:sldMk cId="2812724972" sldId="366"/>
            <ac:inkMk id="62" creationId="{951CE3C2-0467-C67E-57CA-6DABCFB7AC1C}"/>
          </ac:inkMkLst>
        </pc:inkChg>
        <pc:inkChg chg="add del">
          <ac:chgData name="شادن القحطاني ID 443200677" userId="2d5f3d4d-8466-4aa1-ac8a-1cb60ed86c20" providerId="ADAL" clId="{F36EC7D7-806C-D249-9311-AD56BBBF4232}" dt="2023-06-18T22:41:24.584" v="3202"/>
          <ac:inkMkLst>
            <pc:docMk/>
            <pc:sldMk cId="2812724972" sldId="366"/>
            <ac:inkMk id="63" creationId="{93D079BE-42D4-9A4F-71DB-247E18E083B0}"/>
          </ac:inkMkLst>
        </pc:inkChg>
        <pc:inkChg chg="add del">
          <ac:chgData name="شادن القحطاني ID 443200677" userId="2d5f3d4d-8466-4aa1-ac8a-1cb60ed86c20" providerId="ADAL" clId="{F36EC7D7-806C-D249-9311-AD56BBBF4232}" dt="2023-06-18T22:41:24.584" v="3202"/>
          <ac:inkMkLst>
            <pc:docMk/>
            <pc:sldMk cId="2812724972" sldId="366"/>
            <ac:inkMk id="83968" creationId="{612AB96C-02C3-E23A-3A49-C7617232CD4A}"/>
          </ac:inkMkLst>
        </pc:inkChg>
        <pc:inkChg chg="add del">
          <ac:chgData name="شادن القحطاني ID 443200677" userId="2d5f3d4d-8466-4aa1-ac8a-1cb60ed86c20" providerId="ADAL" clId="{F36EC7D7-806C-D249-9311-AD56BBBF4232}" dt="2023-06-18T22:41:24.584" v="3202"/>
          <ac:inkMkLst>
            <pc:docMk/>
            <pc:sldMk cId="2812724972" sldId="366"/>
            <ac:inkMk id="83969" creationId="{1D266D88-6379-F399-3391-7E48984717E7}"/>
          </ac:inkMkLst>
        </pc:inkChg>
        <pc:inkChg chg="add reco">
          <ac:chgData name="شادن القحطاني ID 443200677" userId="2d5f3d4d-8466-4aa1-ac8a-1cb60ed86c20" providerId="ADAL" clId="{F36EC7D7-806C-D249-9311-AD56BBBF4232}" dt="2023-06-18T22:41:24.584" v="3202"/>
          <ac:inkMkLst>
            <pc:docMk/>
            <pc:sldMk cId="2812724972" sldId="366"/>
            <ac:inkMk id="83970" creationId="{A5F578CB-C1EB-1D07-2E26-3E1F7E52765E}"/>
          </ac:inkMkLst>
        </pc:inkChg>
        <pc:inkChg chg="add del">
          <ac:chgData name="شادن القحطاني ID 443200677" userId="2d5f3d4d-8466-4aa1-ac8a-1cb60ed86c20" providerId="ADAL" clId="{F36EC7D7-806C-D249-9311-AD56BBBF4232}" dt="2023-06-18T22:41:28.399" v="3211"/>
          <ac:inkMkLst>
            <pc:docMk/>
            <pc:sldMk cId="2812724972" sldId="366"/>
            <ac:inkMk id="83971" creationId="{0A49FB57-BA25-894B-5F9D-C884ABAB0D9F}"/>
          </ac:inkMkLst>
        </pc:inkChg>
        <pc:inkChg chg="add del">
          <ac:chgData name="شادن القحطاني ID 443200677" userId="2d5f3d4d-8466-4aa1-ac8a-1cb60ed86c20" providerId="ADAL" clId="{F36EC7D7-806C-D249-9311-AD56BBBF4232}" dt="2023-06-18T22:41:28.399" v="3211"/>
          <ac:inkMkLst>
            <pc:docMk/>
            <pc:sldMk cId="2812724972" sldId="366"/>
            <ac:inkMk id="83972" creationId="{511778B7-EAB0-6A95-3EC7-D32DF0E90B95}"/>
          </ac:inkMkLst>
        </pc:inkChg>
        <pc:inkChg chg="add del">
          <ac:chgData name="شادن القحطاني ID 443200677" userId="2d5f3d4d-8466-4aa1-ac8a-1cb60ed86c20" providerId="ADAL" clId="{F36EC7D7-806C-D249-9311-AD56BBBF4232}" dt="2023-06-18T22:41:28.399" v="3211"/>
          <ac:inkMkLst>
            <pc:docMk/>
            <pc:sldMk cId="2812724972" sldId="366"/>
            <ac:inkMk id="83973" creationId="{57193FC4-C03B-29A6-65EB-D0E1D4D66DA9}"/>
          </ac:inkMkLst>
        </pc:inkChg>
        <pc:inkChg chg="add del">
          <ac:chgData name="شادن القحطاني ID 443200677" userId="2d5f3d4d-8466-4aa1-ac8a-1cb60ed86c20" providerId="ADAL" clId="{F36EC7D7-806C-D249-9311-AD56BBBF4232}" dt="2023-06-18T22:41:28.399" v="3211"/>
          <ac:inkMkLst>
            <pc:docMk/>
            <pc:sldMk cId="2812724972" sldId="366"/>
            <ac:inkMk id="83974" creationId="{167A15A9-9BA0-D96E-8FC1-696ED3DC481E}"/>
          </ac:inkMkLst>
        </pc:inkChg>
        <pc:inkChg chg="add del">
          <ac:chgData name="شادن القحطاني ID 443200677" userId="2d5f3d4d-8466-4aa1-ac8a-1cb60ed86c20" providerId="ADAL" clId="{F36EC7D7-806C-D249-9311-AD56BBBF4232}" dt="2023-06-18T22:41:28.399" v="3211"/>
          <ac:inkMkLst>
            <pc:docMk/>
            <pc:sldMk cId="2812724972" sldId="366"/>
            <ac:inkMk id="83975" creationId="{23DBA1AD-3BDA-04A9-9BEA-042785F72EF4}"/>
          </ac:inkMkLst>
        </pc:inkChg>
        <pc:inkChg chg="add del">
          <ac:chgData name="شادن القحطاني ID 443200677" userId="2d5f3d4d-8466-4aa1-ac8a-1cb60ed86c20" providerId="ADAL" clId="{F36EC7D7-806C-D249-9311-AD56BBBF4232}" dt="2023-06-18T22:41:28.399" v="3211"/>
          <ac:inkMkLst>
            <pc:docMk/>
            <pc:sldMk cId="2812724972" sldId="366"/>
            <ac:inkMk id="83978" creationId="{6C6D2CAF-1BF7-705E-10D3-1455A1B188ED}"/>
          </ac:inkMkLst>
        </pc:inkChg>
        <pc:inkChg chg="add del">
          <ac:chgData name="شادن القحطاني ID 443200677" userId="2d5f3d4d-8466-4aa1-ac8a-1cb60ed86c20" providerId="ADAL" clId="{F36EC7D7-806C-D249-9311-AD56BBBF4232}" dt="2023-06-18T22:41:28.399" v="3211"/>
          <ac:inkMkLst>
            <pc:docMk/>
            <pc:sldMk cId="2812724972" sldId="366"/>
            <ac:inkMk id="83979" creationId="{E52F7D9A-4EF0-C31E-CEF3-94507221A38A}"/>
          </ac:inkMkLst>
        </pc:inkChg>
        <pc:inkChg chg="add del">
          <ac:chgData name="شادن القحطاني ID 443200677" userId="2d5f3d4d-8466-4aa1-ac8a-1cb60ed86c20" providerId="ADAL" clId="{F36EC7D7-806C-D249-9311-AD56BBBF4232}" dt="2023-06-18T22:41:28.399" v="3211"/>
          <ac:inkMkLst>
            <pc:docMk/>
            <pc:sldMk cId="2812724972" sldId="366"/>
            <ac:inkMk id="83980" creationId="{9E8B06B1-3DB0-5866-BB9E-B2F709AE18B6}"/>
          </ac:inkMkLst>
        </pc:inkChg>
        <pc:inkChg chg="add reco">
          <ac:chgData name="شادن القحطاني ID 443200677" userId="2d5f3d4d-8466-4aa1-ac8a-1cb60ed86c20" providerId="ADAL" clId="{F36EC7D7-806C-D249-9311-AD56BBBF4232}" dt="2023-06-18T22:41:28.399" v="3211"/>
          <ac:inkMkLst>
            <pc:docMk/>
            <pc:sldMk cId="2812724972" sldId="366"/>
            <ac:inkMk id="83981" creationId="{BAE2C12E-6AA7-8C02-E431-EFD8EC4FC87A}"/>
          </ac:inkMkLst>
        </pc:inkChg>
        <pc:inkChg chg="add del">
          <ac:chgData name="شادن القحطاني ID 443200677" userId="2d5f3d4d-8466-4aa1-ac8a-1cb60ed86c20" providerId="ADAL" clId="{F36EC7D7-806C-D249-9311-AD56BBBF4232}" dt="2023-06-18T22:41:34.717" v="3219"/>
          <ac:inkMkLst>
            <pc:docMk/>
            <pc:sldMk cId="2812724972" sldId="366"/>
            <ac:inkMk id="83982" creationId="{065D1B29-A0DF-DE6F-1E81-08E4B75B40D7}"/>
          </ac:inkMkLst>
        </pc:inkChg>
        <pc:inkChg chg="add del">
          <ac:chgData name="شادن القحطاني ID 443200677" userId="2d5f3d4d-8466-4aa1-ac8a-1cb60ed86c20" providerId="ADAL" clId="{F36EC7D7-806C-D249-9311-AD56BBBF4232}" dt="2023-06-18T22:41:34.717" v="3219"/>
          <ac:inkMkLst>
            <pc:docMk/>
            <pc:sldMk cId="2812724972" sldId="366"/>
            <ac:inkMk id="83983" creationId="{B1451CF3-77E6-AAA4-B6B0-45AF606C6264}"/>
          </ac:inkMkLst>
        </pc:inkChg>
        <pc:inkChg chg="add del">
          <ac:chgData name="شادن القحطاني ID 443200677" userId="2d5f3d4d-8466-4aa1-ac8a-1cb60ed86c20" providerId="ADAL" clId="{F36EC7D7-806C-D249-9311-AD56BBBF4232}" dt="2023-06-18T22:41:34.717" v="3219"/>
          <ac:inkMkLst>
            <pc:docMk/>
            <pc:sldMk cId="2812724972" sldId="366"/>
            <ac:inkMk id="83984" creationId="{06F29B6A-D27D-59C2-F0B9-3F693229BBD5}"/>
          </ac:inkMkLst>
        </pc:inkChg>
        <pc:inkChg chg="add del">
          <ac:chgData name="شادن القحطاني ID 443200677" userId="2d5f3d4d-8466-4aa1-ac8a-1cb60ed86c20" providerId="ADAL" clId="{F36EC7D7-806C-D249-9311-AD56BBBF4232}" dt="2023-06-18T22:41:34.717" v="3219"/>
          <ac:inkMkLst>
            <pc:docMk/>
            <pc:sldMk cId="2812724972" sldId="366"/>
            <ac:inkMk id="83985" creationId="{B6D67B4D-D03B-D46C-CE99-1D7020B90BFA}"/>
          </ac:inkMkLst>
        </pc:inkChg>
        <pc:inkChg chg="add del">
          <ac:chgData name="شادن القحطاني ID 443200677" userId="2d5f3d4d-8466-4aa1-ac8a-1cb60ed86c20" providerId="ADAL" clId="{F36EC7D7-806C-D249-9311-AD56BBBF4232}" dt="2023-06-18T22:41:34.717" v="3219"/>
          <ac:inkMkLst>
            <pc:docMk/>
            <pc:sldMk cId="2812724972" sldId="366"/>
            <ac:inkMk id="83986" creationId="{41A09207-F9A5-15E8-CE7C-366B971FC251}"/>
          </ac:inkMkLst>
        </pc:inkChg>
        <pc:inkChg chg="add del">
          <ac:chgData name="شادن القحطاني ID 443200677" userId="2d5f3d4d-8466-4aa1-ac8a-1cb60ed86c20" providerId="ADAL" clId="{F36EC7D7-806C-D249-9311-AD56BBBF4232}" dt="2023-06-18T22:41:34.717" v="3219"/>
          <ac:inkMkLst>
            <pc:docMk/>
            <pc:sldMk cId="2812724972" sldId="366"/>
            <ac:inkMk id="83987" creationId="{A6CD3129-8FA0-C4CE-E6CD-8B200A2663CC}"/>
          </ac:inkMkLst>
        </pc:inkChg>
        <pc:inkChg chg="add del">
          <ac:chgData name="شادن القحطاني ID 443200677" userId="2d5f3d4d-8466-4aa1-ac8a-1cb60ed86c20" providerId="ADAL" clId="{F36EC7D7-806C-D249-9311-AD56BBBF4232}" dt="2023-06-18T22:41:34.717" v="3219"/>
          <ac:inkMkLst>
            <pc:docMk/>
            <pc:sldMk cId="2812724972" sldId="366"/>
            <ac:inkMk id="83988" creationId="{7B1D6883-CFE8-BC89-50AD-B65E56C9241C}"/>
          </ac:inkMkLst>
        </pc:inkChg>
        <pc:inkChg chg="add reco">
          <ac:chgData name="شادن القحطاني ID 443200677" userId="2d5f3d4d-8466-4aa1-ac8a-1cb60ed86c20" providerId="ADAL" clId="{F36EC7D7-806C-D249-9311-AD56BBBF4232}" dt="2023-06-18T22:41:34.717" v="3219"/>
          <ac:inkMkLst>
            <pc:docMk/>
            <pc:sldMk cId="2812724972" sldId="366"/>
            <ac:inkMk id="83989" creationId="{F156F1BF-2C58-C8B3-C685-3EFEFE8E4C07}"/>
          </ac:inkMkLst>
        </pc:inkChg>
      </pc:sldChg>
      <pc:sldChg chg="addSp delSp">
        <pc:chgData name="شادن القحطاني ID 443200677" userId="2d5f3d4d-8466-4aa1-ac8a-1cb60ed86c20" providerId="ADAL" clId="{F36EC7D7-806C-D249-9311-AD56BBBF4232}" dt="2023-06-18T22:44:04.513" v="3341"/>
        <pc:sldMkLst>
          <pc:docMk/>
          <pc:sldMk cId="1469318860" sldId="367"/>
        </pc:sldMkLst>
        <pc:inkChg chg="add del">
          <ac:chgData name="شادن القحطاني ID 443200677" userId="2d5f3d4d-8466-4aa1-ac8a-1cb60ed86c20" providerId="ADAL" clId="{F36EC7D7-806C-D249-9311-AD56BBBF4232}" dt="2023-06-18T22:42:36.653" v="3224"/>
          <ac:inkMkLst>
            <pc:docMk/>
            <pc:sldMk cId="1469318860" sldId="367"/>
            <ac:inkMk id="3" creationId="{F57DC288-BB5B-E015-AEAA-FB03CAA1A54D}"/>
          </ac:inkMkLst>
        </pc:inkChg>
        <pc:inkChg chg="add del">
          <ac:chgData name="شادن القحطاني ID 443200677" userId="2d5f3d4d-8466-4aa1-ac8a-1cb60ed86c20" providerId="ADAL" clId="{F36EC7D7-806C-D249-9311-AD56BBBF4232}" dt="2023-06-18T22:42:36.653" v="3224"/>
          <ac:inkMkLst>
            <pc:docMk/>
            <pc:sldMk cId="1469318860" sldId="367"/>
            <ac:inkMk id="4" creationId="{C72AE909-3AD2-4118-7813-DBF878F93148}"/>
          </ac:inkMkLst>
        </pc:inkChg>
        <pc:inkChg chg="add del">
          <ac:chgData name="شادن القحطاني ID 443200677" userId="2d5f3d4d-8466-4aa1-ac8a-1cb60ed86c20" providerId="ADAL" clId="{F36EC7D7-806C-D249-9311-AD56BBBF4232}" dt="2023-06-18T22:42:36.653" v="3224"/>
          <ac:inkMkLst>
            <pc:docMk/>
            <pc:sldMk cId="1469318860" sldId="367"/>
            <ac:inkMk id="5" creationId="{CC6251C5-78C8-3651-41C1-4414F53A4C0C}"/>
          </ac:inkMkLst>
        </pc:inkChg>
        <pc:inkChg chg="add del">
          <ac:chgData name="شادن القحطاني ID 443200677" userId="2d5f3d4d-8466-4aa1-ac8a-1cb60ed86c20" providerId="ADAL" clId="{F36EC7D7-806C-D249-9311-AD56BBBF4232}" dt="2023-06-18T22:42:36.653" v="3224"/>
          <ac:inkMkLst>
            <pc:docMk/>
            <pc:sldMk cId="1469318860" sldId="367"/>
            <ac:inkMk id="6" creationId="{0A8D89EB-96C0-2747-4958-F5BE3FE1ADCB}"/>
          </ac:inkMkLst>
        </pc:inkChg>
        <pc:inkChg chg="add reco">
          <ac:chgData name="شادن القحطاني ID 443200677" userId="2d5f3d4d-8466-4aa1-ac8a-1cb60ed86c20" providerId="ADAL" clId="{F36EC7D7-806C-D249-9311-AD56BBBF4232}" dt="2023-06-18T22:42:36.653" v="3224"/>
          <ac:inkMkLst>
            <pc:docMk/>
            <pc:sldMk cId="1469318860" sldId="367"/>
            <ac:inkMk id="9" creationId="{EEE2223C-55F5-EFC3-FEC3-E14DDF0B1ECC}"/>
          </ac:inkMkLst>
        </pc:inkChg>
        <pc:inkChg chg="add del">
          <ac:chgData name="شادن القحطاني ID 443200677" userId="2d5f3d4d-8466-4aa1-ac8a-1cb60ed86c20" providerId="ADAL" clId="{F36EC7D7-806C-D249-9311-AD56BBBF4232}" dt="2023-06-18T22:42:47.386" v="3245"/>
          <ac:inkMkLst>
            <pc:docMk/>
            <pc:sldMk cId="1469318860" sldId="367"/>
            <ac:inkMk id="10" creationId="{3DAC4D86-2AD8-562E-BD20-2E53BDDEC7DB}"/>
          </ac:inkMkLst>
        </pc:inkChg>
        <pc:inkChg chg="add del">
          <ac:chgData name="شادن القحطاني ID 443200677" userId="2d5f3d4d-8466-4aa1-ac8a-1cb60ed86c20" providerId="ADAL" clId="{F36EC7D7-806C-D249-9311-AD56BBBF4232}" dt="2023-06-18T22:42:47.386" v="3245"/>
          <ac:inkMkLst>
            <pc:docMk/>
            <pc:sldMk cId="1469318860" sldId="367"/>
            <ac:inkMk id="11" creationId="{82A62AD4-F633-3BF4-F2E4-5996EFDC9622}"/>
          </ac:inkMkLst>
        </pc:inkChg>
        <pc:inkChg chg="add del">
          <ac:chgData name="شادن القحطاني ID 443200677" userId="2d5f3d4d-8466-4aa1-ac8a-1cb60ed86c20" providerId="ADAL" clId="{F36EC7D7-806C-D249-9311-AD56BBBF4232}" dt="2023-06-18T22:42:47.386" v="3245"/>
          <ac:inkMkLst>
            <pc:docMk/>
            <pc:sldMk cId="1469318860" sldId="367"/>
            <ac:inkMk id="12" creationId="{107B9923-4AC3-F3C6-F6CF-497154659797}"/>
          </ac:inkMkLst>
        </pc:inkChg>
        <pc:inkChg chg="add del">
          <ac:chgData name="شادن القحطاني ID 443200677" userId="2d5f3d4d-8466-4aa1-ac8a-1cb60ed86c20" providerId="ADAL" clId="{F36EC7D7-806C-D249-9311-AD56BBBF4232}" dt="2023-06-18T22:42:47.386" v="3245"/>
          <ac:inkMkLst>
            <pc:docMk/>
            <pc:sldMk cId="1469318860" sldId="367"/>
            <ac:inkMk id="13" creationId="{4592A5C9-3C9E-C09C-4ADD-FB276C291F37}"/>
          </ac:inkMkLst>
        </pc:inkChg>
        <pc:inkChg chg="add del">
          <ac:chgData name="شادن القحطاني ID 443200677" userId="2d5f3d4d-8466-4aa1-ac8a-1cb60ed86c20" providerId="ADAL" clId="{F36EC7D7-806C-D249-9311-AD56BBBF4232}" dt="2023-06-18T22:42:47.386" v="3245"/>
          <ac:inkMkLst>
            <pc:docMk/>
            <pc:sldMk cId="1469318860" sldId="367"/>
            <ac:inkMk id="14" creationId="{D9B77629-B00F-B28B-271F-569AF381E859}"/>
          </ac:inkMkLst>
        </pc:inkChg>
        <pc:inkChg chg="add del">
          <ac:chgData name="شادن القحطاني ID 443200677" userId="2d5f3d4d-8466-4aa1-ac8a-1cb60ed86c20" providerId="ADAL" clId="{F36EC7D7-806C-D249-9311-AD56BBBF4232}" dt="2023-06-18T22:42:47.386" v="3245"/>
          <ac:inkMkLst>
            <pc:docMk/>
            <pc:sldMk cId="1469318860" sldId="367"/>
            <ac:inkMk id="15" creationId="{C77D1D03-3F47-D493-C4AC-96FE4B7A123A}"/>
          </ac:inkMkLst>
        </pc:inkChg>
        <pc:inkChg chg="add del">
          <ac:chgData name="شادن القحطاني ID 443200677" userId="2d5f3d4d-8466-4aa1-ac8a-1cb60ed86c20" providerId="ADAL" clId="{F36EC7D7-806C-D249-9311-AD56BBBF4232}" dt="2023-06-18T22:42:47.386" v="3245"/>
          <ac:inkMkLst>
            <pc:docMk/>
            <pc:sldMk cId="1469318860" sldId="367"/>
            <ac:inkMk id="16" creationId="{067B6CA5-604B-CD0E-741D-2C58924C1AC3}"/>
          </ac:inkMkLst>
        </pc:inkChg>
        <pc:inkChg chg="add del">
          <ac:chgData name="شادن القحطاني ID 443200677" userId="2d5f3d4d-8466-4aa1-ac8a-1cb60ed86c20" providerId="ADAL" clId="{F36EC7D7-806C-D249-9311-AD56BBBF4232}" dt="2023-06-18T22:42:47.386" v="3245"/>
          <ac:inkMkLst>
            <pc:docMk/>
            <pc:sldMk cId="1469318860" sldId="367"/>
            <ac:inkMk id="17" creationId="{D594C3C5-77AB-7F12-70C5-3DDB8E0B48D7}"/>
          </ac:inkMkLst>
        </pc:inkChg>
        <pc:inkChg chg="add del">
          <ac:chgData name="شادن القحطاني ID 443200677" userId="2d5f3d4d-8466-4aa1-ac8a-1cb60ed86c20" providerId="ADAL" clId="{F36EC7D7-806C-D249-9311-AD56BBBF4232}" dt="2023-06-18T22:42:47.386" v="3245"/>
          <ac:inkMkLst>
            <pc:docMk/>
            <pc:sldMk cId="1469318860" sldId="367"/>
            <ac:inkMk id="18" creationId="{A382E232-79E9-B321-1C0C-99F857A90997}"/>
          </ac:inkMkLst>
        </pc:inkChg>
        <pc:inkChg chg="add del">
          <ac:chgData name="شادن القحطاني ID 443200677" userId="2d5f3d4d-8466-4aa1-ac8a-1cb60ed86c20" providerId="ADAL" clId="{F36EC7D7-806C-D249-9311-AD56BBBF4232}" dt="2023-06-18T22:42:47.386" v="3245"/>
          <ac:inkMkLst>
            <pc:docMk/>
            <pc:sldMk cId="1469318860" sldId="367"/>
            <ac:inkMk id="19" creationId="{2021300B-523B-FCD6-C526-75F334EF3E3D}"/>
          </ac:inkMkLst>
        </pc:inkChg>
        <pc:inkChg chg="add del">
          <ac:chgData name="شادن القحطاني ID 443200677" userId="2d5f3d4d-8466-4aa1-ac8a-1cb60ed86c20" providerId="ADAL" clId="{F36EC7D7-806C-D249-9311-AD56BBBF4232}" dt="2023-06-18T22:42:47.386" v="3245"/>
          <ac:inkMkLst>
            <pc:docMk/>
            <pc:sldMk cId="1469318860" sldId="367"/>
            <ac:inkMk id="20" creationId="{514A6A6D-08A1-E86D-EA39-093A75863E29}"/>
          </ac:inkMkLst>
        </pc:inkChg>
        <pc:inkChg chg="add del">
          <ac:chgData name="شادن القحطاني ID 443200677" userId="2d5f3d4d-8466-4aa1-ac8a-1cb60ed86c20" providerId="ADAL" clId="{F36EC7D7-806C-D249-9311-AD56BBBF4232}" dt="2023-06-18T22:42:47.386" v="3245"/>
          <ac:inkMkLst>
            <pc:docMk/>
            <pc:sldMk cId="1469318860" sldId="367"/>
            <ac:inkMk id="21" creationId="{BBB24465-27B8-B266-80E3-11F6F9711820}"/>
          </ac:inkMkLst>
        </pc:inkChg>
        <pc:inkChg chg="add del">
          <ac:chgData name="شادن القحطاني ID 443200677" userId="2d5f3d4d-8466-4aa1-ac8a-1cb60ed86c20" providerId="ADAL" clId="{F36EC7D7-806C-D249-9311-AD56BBBF4232}" dt="2023-06-18T22:42:47.386" v="3245"/>
          <ac:inkMkLst>
            <pc:docMk/>
            <pc:sldMk cId="1469318860" sldId="367"/>
            <ac:inkMk id="22" creationId="{9E461E0B-9185-F308-52F2-AC3AEA3DC4BE}"/>
          </ac:inkMkLst>
        </pc:inkChg>
        <pc:inkChg chg="add del">
          <ac:chgData name="شادن القحطاني ID 443200677" userId="2d5f3d4d-8466-4aa1-ac8a-1cb60ed86c20" providerId="ADAL" clId="{F36EC7D7-806C-D249-9311-AD56BBBF4232}" dt="2023-06-18T22:42:47.386" v="3245"/>
          <ac:inkMkLst>
            <pc:docMk/>
            <pc:sldMk cId="1469318860" sldId="367"/>
            <ac:inkMk id="23" creationId="{BFC30C56-21B0-D265-7932-849C9B359512}"/>
          </ac:inkMkLst>
        </pc:inkChg>
        <pc:inkChg chg="add del">
          <ac:chgData name="شادن القحطاني ID 443200677" userId="2d5f3d4d-8466-4aa1-ac8a-1cb60ed86c20" providerId="ADAL" clId="{F36EC7D7-806C-D249-9311-AD56BBBF4232}" dt="2023-06-18T22:42:47.386" v="3245"/>
          <ac:inkMkLst>
            <pc:docMk/>
            <pc:sldMk cId="1469318860" sldId="367"/>
            <ac:inkMk id="24" creationId="{73CEDF6F-BC35-8379-7830-E4726CF9946C}"/>
          </ac:inkMkLst>
        </pc:inkChg>
        <pc:inkChg chg="add del">
          <ac:chgData name="شادن القحطاني ID 443200677" userId="2d5f3d4d-8466-4aa1-ac8a-1cb60ed86c20" providerId="ADAL" clId="{F36EC7D7-806C-D249-9311-AD56BBBF4232}" dt="2023-06-18T22:42:47.386" v="3245"/>
          <ac:inkMkLst>
            <pc:docMk/>
            <pc:sldMk cId="1469318860" sldId="367"/>
            <ac:inkMk id="25" creationId="{E3C71ED4-65AF-917E-522A-B198C9562ED6}"/>
          </ac:inkMkLst>
        </pc:inkChg>
        <pc:inkChg chg="add del">
          <ac:chgData name="شادن القحطاني ID 443200677" userId="2d5f3d4d-8466-4aa1-ac8a-1cb60ed86c20" providerId="ADAL" clId="{F36EC7D7-806C-D249-9311-AD56BBBF4232}" dt="2023-06-18T22:42:47.386" v="3245"/>
          <ac:inkMkLst>
            <pc:docMk/>
            <pc:sldMk cId="1469318860" sldId="367"/>
            <ac:inkMk id="26" creationId="{160182E2-55D6-36BA-D1AE-B3C47672A1A0}"/>
          </ac:inkMkLst>
        </pc:inkChg>
        <pc:inkChg chg="add del">
          <ac:chgData name="شادن القحطاني ID 443200677" userId="2d5f3d4d-8466-4aa1-ac8a-1cb60ed86c20" providerId="ADAL" clId="{F36EC7D7-806C-D249-9311-AD56BBBF4232}" dt="2023-06-18T22:42:47.386" v="3245"/>
          <ac:inkMkLst>
            <pc:docMk/>
            <pc:sldMk cId="1469318860" sldId="367"/>
            <ac:inkMk id="27" creationId="{7793C5EA-0531-224E-501A-F8E1F1A3C1EB}"/>
          </ac:inkMkLst>
        </pc:inkChg>
        <pc:inkChg chg="add del">
          <ac:chgData name="شادن القحطاني ID 443200677" userId="2d5f3d4d-8466-4aa1-ac8a-1cb60ed86c20" providerId="ADAL" clId="{F36EC7D7-806C-D249-9311-AD56BBBF4232}" dt="2023-06-18T22:42:47.386" v="3245"/>
          <ac:inkMkLst>
            <pc:docMk/>
            <pc:sldMk cId="1469318860" sldId="367"/>
            <ac:inkMk id="28" creationId="{7FECA221-3ED4-3745-5C5C-D5BC519B98F7}"/>
          </ac:inkMkLst>
        </pc:inkChg>
        <pc:inkChg chg="add del">
          <ac:chgData name="شادن القحطاني ID 443200677" userId="2d5f3d4d-8466-4aa1-ac8a-1cb60ed86c20" providerId="ADAL" clId="{F36EC7D7-806C-D249-9311-AD56BBBF4232}" dt="2023-06-18T22:42:47.386" v="3245"/>
          <ac:inkMkLst>
            <pc:docMk/>
            <pc:sldMk cId="1469318860" sldId="367"/>
            <ac:inkMk id="29" creationId="{15CE0774-CD41-B0A2-F922-175200510C0B}"/>
          </ac:inkMkLst>
        </pc:inkChg>
        <pc:inkChg chg="add reco">
          <ac:chgData name="شادن القحطاني ID 443200677" userId="2d5f3d4d-8466-4aa1-ac8a-1cb60ed86c20" providerId="ADAL" clId="{F36EC7D7-806C-D249-9311-AD56BBBF4232}" dt="2023-06-18T22:42:47.386" v="3245"/>
          <ac:inkMkLst>
            <pc:docMk/>
            <pc:sldMk cId="1469318860" sldId="367"/>
            <ac:inkMk id="30" creationId="{B7BA308C-450A-F74A-C35F-C14080B17D29}"/>
          </ac:inkMkLst>
        </pc:inkChg>
        <pc:inkChg chg="add del">
          <ac:chgData name="شادن القحطاني ID 443200677" userId="2d5f3d4d-8466-4aa1-ac8a-1cb60ed86c20" providerId="ADAL" clId="{F36EC7D7-806C-D249-9311-AD56BBBF4232}" dt="2023-06-18T22:42:50.729" v="3253"/>
          <ac:inkMkLst>
            <pc:docMk/>
            <pc:sldMk cId="1469318860" sldId="367"/>
            <ac:inkMk id="31" creationId="{63314385-48B8-8D6E-75A8-092D07062D42}"/>
          </ac:inkMkLst>
        </pc:inkChg>
        <pc:inkChg chg="add del">
          <ac:chgData name="شادن القحطاني ID 443200677" userId="2d5f3d4d-8466-4aa1-ac8a-1cb60ed86c20" providerId="ADAL" clId="{F36EC7D7-806C-D249-9311-AD56BBBF4232}" dt="2023-06-18T22:42:50.729" v="3253"/>
          <ac:inkMkLst>
            <pc:docMk/>
            <pc:sldMk cId="1469318860" sldId="367"/>
            <ac:inkMk id="32" creationId="{50D5AA82-B1BC-96A7-961D-1D799717CE4C}"/>
          </ac:inkMkLst>
        </pc:inkChg>
        <pc:inkChg chg="add del">
          <ac:chgData name="شادن القحطاني ID 443200677" userId="2d5f3d4d-8466-4aa1-ac8a-1cb60ed86c20" providerId="ADAL" clId="{F36EC7D7-806C-D249-9311-AD56BBBF4232}" dt="2023-06-18T22:42:50.729" v="3253"/>
          <ac:inkMkLst>
            <pc:docMk/>
            <pc:sldMk cId="1469318860" sldId="367"/>
            <ac:inkMk id="33" creationId="{346D43D6-12F2-011F-97A9-31C0969EA18C}"/>
          </ac:inkMkLst>
        </pc:inkChg>
        <pc:inkChg chg="add del">
          <ac:chgData name="شادن القحطاني ID 443200677" userId="2d5f3d4d-8466-4aa1-ac8a-1cb60ed86c20" providerId="ADAL" clId="{F36EC7D7-806C-D249-9311-AD56BBBF4232}" dt="2023-06-18T22:42:50.729" v="3253"/>
          <ac:inkMkLst>
            <pc:docMk/>
            <pc:sldMk cId="1469318860" sldId="367"/>
            <ac:inkMk id="34" creationId="{A1DF7890-C9BF-3931-1D03-8E07AADCAAE5}"/>
          </ac:inkMkLst>
        </pc:inkChg>
        <pc:inkChg chg="add del">
          <ac:chgData name="شادن القحطاني ID 443200677" userId="2d5f3d4d-8466-4aa1-ac8a-1cb60ed86c20" providerId="ADAL" clId="{F36EC7D7-806C-D249-9311-AD56BBBF4232}" dt="2023-06-18T22:42:50.729" v="3253"/>
          <ac:inkMkLst>
            <pc:docMk/>
            <pc:sldMk cId="1469318860" sldId="367"/>
            <ac:inkMk id="35" creationId="{8E7EFDC6-AF9E-6C72-4515-76F3F25CFCFC}"/>
          </ac:inkMkLst>
        </pc:inkChg>
        <pc:inkChg chg="add del">
          <ac:chgData name="شادن القحطاني ID 443200677" userId="2d5f3d4d-8466-4aa1-ac8a-1cb60ed86c20" providerId="ADAL" clId="{F36EC7D7-806C-D249-9311-AD56BBBF4232}" dt="2023-06-18T22:42:50.729" v="3253"/>
          <ac:inkMkLst>
            <pc:docMk/>
            <pc:sldMk cId="1469318860" sldId="367"/>
            <ac:inkMk id="36" creationId="{741E3515-37D8-B734-BF8F-BDD9372FE52D}"/>
          </ac:inkMkLst>
        </pc:inkChg>
        <pc:inkChg chg="add del">
          <ac:chgData name="شادن القحطاني ID 443200677" userId="2d5f3d4d-8466-4aa1-ac8a-1cb60ed86c20" providerId="ADAL" clId="{F36EC7D7-806C-D249-9311-AD56BBBF4232}" dt="2023-06-18T22:42:50.729" v="3253"/>
          <ac:inkMkLst>
            <pc:docMk/>
            <pc:sldMk cId="1469318860" sldId="367"/>
            <ac:inkMk id="37" creationId="{E031B8FB-539B-CA25-0B1F-EAEE1287BE82}"/>
          </ac:inkMkLst>
        </pc:inkChg>
        <pc:inkChg chg="add reco">
          <ac:chgData name="شادن القحطاني ID 443200677" userId="2d5f3d4d-8466-4aa1-ac8a-1cb60ed86c20" providerId="ADAL" clId="{F36EC7D7-806C-D249-9311-AD56BBBF4232}" dt="2023-06-18T22:42:50.729" v="3253"/>
          <ac:inkMkLst>
            <pc:docMk/>
            <pc:sldMk cId="1469318860" sldId="367"/>
            <ac:inkMk id="38" creationId="{25D448F0-872D-CF3C-7DC3-2AB65D9DAF32}"/>
          </ac:inkMkLst>
        </pc:inkChg>
        <pc:inkChg chg="add del">
          <ac:chgData name="شادن القحطاني ID 443200677" userId="2d5f3d4d-8466-4aa1-ac8a-1cb60ed86c20" providerId="ADAL" clId="{F36EC7D7-806C-D249-9311-AD56BBBF4232}" dt="2023-06-18T22:42:53.919" v="3258"/>
          <ac:inkMkLst>
            <pc:docMk/>
            <pc:sldMk cId="1469318860" sldId="367"/>
            <ac:inkMk id="39" creationId="{4857F586-7B89-6700-C2F5-643161D6ED85}"/>
          </ac:inkMkLst>
        </pc:inkChg>
        <pc:inkChg chg="add del">
          <ac:chgData name="شادن القحطاني ID 443200677" userId="2d5f3d4d-8466-4aa1-ac8a-1cb60ed86c20" providerId="ADAL" clId="{F36EC7D7-806C-D249-9311-AD56BBBF4232}" dt="2023-06-18T22:42:53.919" v="3258"/>
          <ac:inkMkLst>
            <pc:docMk/>
            <pc:sldMk cId="1469318860" sldId="367"/>
            <ac:inkMk id="40" creationId="{9C923D2A-686C-A1B7-C5D5-3E3974A079DF}"/>
          </ac:inkMkLst>
        </pc:inkChg>
        <pc:inkChg chg="add del">
          <ac:chgData name="شادن القحطاني ID 443200677" userId="2d5f3d4d-8466-4aa1-ac8a-1cb60ed86c20" providerId="ADAL" clId="{F36EC7D7-806C-D249-9311-AD56BBBF4232}" dt="2023-06-18T22:42:53.919" v="3258"/>
          <ac:inkMkLst>
            <pc:docMk/>
            <pc:sldMk cId="1469318860" sldId="367"/>
            <ac:inkMk id="41" creationId="{69A14C0B-66A4-AA2A-BE35-D3AF89B9C913}"/>
          </ac:inkMkLst>
        </pc:inkChg>
        <pc:inkChg chg="add del">
          <ac:chgData name="شادن القحطاني ID 443200677" userId="2d5f3d4d-8466-4aa1-ac8a-1cb60ed86c20" providerId="ADAL" clId="{F36EC7D7-806C-D249-9311-AD56BBBF4232}" dt="2023-06-18T22:42:53.919" v="3258"/>
          <ac:inkMkLst>
            <pc:docMk/>
            <pc:sldMk cId="1469318860" sldId="367"/>
            <ac:inkMk id="42" creationId="{ACDFCB05-5EDD-1483-CFB1-91EFCAC9BD51}"/>
          </ac:inkMkLst>
        </pc:inkChg>
        <pc:inkChg chg="add reco">
          <ac:chgData name="شادن القحطاني ID 443200677" userId="2d5f3d4d-8466-4aa1-ac8a-1cb60ed86c20" providerId="ADAL" clId="{F36EC7D7-806C-D249-9311-AD56BBBF4232}" dt="2023-06-18T22:42:53.919" v="3258"/>
          <ac:inkMkLst>
            <pc:docMk/>
            <pc:sldMk cId="1469318860" sldId="367"/>
            <ac:inkMk id="43" creationId="{0FDE63C1-9A1B-3237-23D1-D96EF0FE942B}"/>
          </ac:inkMkLst>
        </pc:inkChg>
        <pc:inkChg chg="add del">
          <ac:chgData name="شادن القحطاني ID 443200677" userId="2d5f3d4d-8466-4aa1-ac8a-1cb60ed86c20" providerId="ADAL" clId="{F36EC7D7-806C-D249-9311-AD56BBBF4232}" dt="2023-06-18T22:42:58.573" v="3269"/>
          <ac:inkMkLst>
            <pc:docMk/>
            <pc:sldMk cId="1469318860" sldId="367"/>
            <ac:inkMk id="44" creationId="{86C58CBE-783E-EC5A-FB15-74D3FB80E7E8}"/>
          </ac:inkMkLst>
        </pc:inkChg>
        <pc:inkChg chg="add del">
          <ac:chgData name="شادن القحطاني ID 443200677" userId="2d5f3d4d-8466-4aa1-ac8a-1cb60ed86c20" providerId="ADAL" clId="{F36EC7D7-806C-D249-9311-AD56BBBF4232}" dt="2023-06-18T22:42:58.573" v="3269"/>
          <ac:inkMkLst>
            <pc:docMk/>
            <pc:sldMk cId="1469318860" sldId="367"/>
            <ac:inkMk id="45" creationId="{8F9FEDBC-3799-9D1E-8CD9-2040F6486BF3}"/>
          </ac:inkMkLst>
        </pc:inkChg>
        <pc:inkChg chg="add del">
          <ac:chgData name="شادن القحطاني ID 443200677" userId="2d5f3d4d-8466-4aa1-ac8a-1cb60ed86c20" providerId="ADAL" clId="{F36EC7D7-806C-D249-9311-AD56BBBF4232}" dt="2023-06-18T22:42:58.573" v="3269"/>
          <ac:inkMkLst>
            <pc:docMk/>
            <pc:sldMk cId="1469318860" sldId="367"/>
            <ac:inkMk id="46" creationId="{804AFBE4-2074-3EA2-054E-95D7B11F7678}"/>
          </ac:inkMkLst>
        </pc:inkChg>
        <pc:inkChg chg="add del">
          <ac:chgData name="شادن القحطاني ID 443200677" userId="2d5f3d4d-8466-4aa1-ac8a-1cb60ed86c20" providerId="ADAL" clId="{F36EC7D7-806C-D249-9311-AD56BBBF4232}" dt="2023-06-18T22:42:58.573" v="3269"/>
          <ac:inkMkLst>
            <pc:docMk/>
            <pc:sldMk cId="1469318860" sldId="367"/>
            <ac:inkMk id="47" creationId="{5C1C9468-1D9F-6A58-39EE-D96AD1C262C7}"/>
          </ac:inkMkLst>
        </pc:inkChg>
        <pc:inkChg chg="add del">
          <ac:chgData name="شادن القحطاني ID 443200677" userId="2d5f3d4d-8466-4aa1-ac8a-1cb60ed86c20" providerId="ADAL" clId="{F36EC7D7-806C-D249-9311-AD56BBBF4232}" dt="2023-06-18T22:42:58.573" v="3269"/>
          <ac:inkMkLst>
            <pc:docMk/>
            <pc:sldMk cId="1469318860" sldId="367"/>
            <ac:inkMk id="48" creationId="{A5B9979F-DDC4-2841-AA5C-62E1C52EC9A8}"/>
          </ac:inkMkLst>
        </pc:inkChg>
        <pc:inkChg chg="add del">
          <ac:chgData name="شادن القحطاني ID 443200677" userId="2d5f3d4d-8466-4aa1-ac8a-1cb60ed86c20" providerId="ADAL" clId="{F36EC7D7-806C-D249-9311-AD56BBBF4232}" dt="2023-06-18T22:42:58.573" v="3269"/>
          <ac:inkMkLst>
            <pc:docMk/>
            <pc:sldMk cId="1469318860" sldId="367"/>
            <ac:inkMk id="49" creationId="{49D5FB3E-EC9F-AD24-AD37-90CE5722CE92}"/>
          </ac:inkMkLst>
        </pc:inkChg>
        <pc:inkChg chg="add del">
          <ac:chgData name="شادن القحطاني ID 443200677" userId="2d5f3d4d-8466-4aa1-ac8a-1cb60ed86c20" providerId="ADAL" clId="{F36EC7D7-806C-D249-9311-AD56BBBF4232}" dt="2023-06-18T22:42:58.573" v="3269"/>
          <ac:inkMkLst>
            <pc:docMk/>
            <pc:sldMk cId="1469318860" sldId="367"/>
            <ac:inkMk id="50" creationId="{1CD469A3-38A3-8B92-EF71-436325BA9615}"/>
          </ac:inkMkLst>
        </pc:inkChg>
        <pc:inkChg chg="add del">
          <ac:chgData name="شادن القحطاني ID 443200677" userId="2d5f3d4d-8466-4aa1-ac8a-1cb60ed86c20" providerId="ADAL" clId="{F36EC7D7-806C-D249-9311-AD56BBBF4232}" dt="2023-06-18T22:42:58.573" v="3269"/>
          <ac:inkMkLst>
            <pc:docMk/>
            <pc:sldMk cId="1469318860" sldId="367"/>
            <ac:inkMk id="51" creationId="{7BAFDD06-45FB-8F52-874B-588380443CFF}"/>
          </ac:inkMkLst>
        </pc:inkChg>
        <pc:inkChg chg="add del">
          <ac:chgData name="شادن القحطاني ID 443200677" userId="2d5f3d4d-8466-4aa1-ac8a-1cb60ed86c20" providerId="ADAL" clId="{F36EC7D7-806C-D249-9311-AD56BBBF4232}" dt="2023-06-18T22:42:58.573" v="3269"/>
          <ac:inkMkLst>
            <pc:docMk/>
            <pc:sldMk cId="1469318860" sldId="367"/>
            <ac:inkMk id="52" creationId="{729A41A8-6C76-D1EF-E7B4-F4B117012F57}"/>
          </ac:inkMkLst>
        </pc:inkChg>
        <pc:inkChg chg="add del">
          <ac:chgData name="شادن القحطاني ID 443200677" userId="2d5f3d4d-8466-4aa1-ac8a-1cb60ed86c20" providerId="ADAL" clId="{F36EC7D7-806C-D249-9311-AD56BBBF4232}" dt="2023-06-18T22:42:58.573" v="3269"/>
          <ac:inkMkLst>
            <pc:docMk/>
            <pc:sldMk cId="1469318860" sldId="367"/>
            <ac:inkMk id="53" creationId="{D941B483-89E1-E268-9C31-B555148F0A05}"/>
          </ac:inkMkLst>
        </pc:inkChg>
        <pc:inkChg chg="add reco">
          <ac:chgData name="شادن القحطاني ID 443200677" userId="2d5f3d4d-8466-4aa1-ac8a-1cb60ed86c20" providerId="ADAL" clId="{F36EC7D7-806C-D249-9311-AD56BBBF4232}" dt="2023-06-18T22:42:58.573" v="3269"/>
          <ac:inkMkLst>
            <pc:docMk/>
            <pc:sldMk cId="1469318860" sldId="367"/>
            <ac:inkMk id="54" creationId="{7B1ABBBE-38BA-BB39-3642-5E559A2B9DF0}"/>
          </ac:inkMkLst>
        </pc:inkChg>
        <pc:inkChg chg="add">
          <ac:chgData name="شادن القحطاني ID 443200677" userId="2d5f3d4d-8466-4aa1-ac8a-1cb60ed86c20" providerId="ADAL" clId="{F36EC7D7-806C-D249-9311-AD56BBBF4232}" dt="2023-06-18T22:43:01.703" v="3270"/>
          <ac:inkMkLst>
            <pc:docMk/>
            <pc:sldMk cId="1469318860" sldId="367"/>
            <ac:inkMk id="55" creationId="{98E0239C-F7DA-2862-AE46-72DBA2B3E2CA}"/>
          </ac:inkMkLst>
        </pc:inkChg>
        <pc:inkChg chg="add">
          <ac:chgData name="شادن القحطاني ID 443200677" userId="2d5f3d4d-8466-4aa1-ac8a-1cb60ed86c20" providerId="ADAL" clId="{F36EC7D7-806C-D249-9311-AD56BBBF4232}" dt="2023-06-18T22:43:02.783" v="3271"/>
          <ac:inkMkLst>
            <pc:docMk/>
            <pc:sldMk cId="1469318860" sldId="367"/>
            <ac:inkMk id="56" creationId="{474033DE-7C80-08A9-DFDE-30EBAE2FF501}"/>
          </ac:inkMkLst>
        </pc:inkChg>
        <pc:inkChg chg="add">
          <ac:chgData name="شادن القحطاني ID 443200677" userId="2d5f3d4d-8466-4aa1-ac8a-1cb60ed86c20" providerId="ADAL" clId="{F36EC7D7-806C-D249-9311-AD56BBBF4232}" dt="2023-06-18T22:43:04.036" v="3272"/>
          <ac:inkMkLst>
            <pc:docMk/>
            <pc:sldMk cId="1469318860" sldId="367"/>
            <ac:inkMk id="57" creationId="{602ABACF-3F95-B36D-AA18-F7E1052874C1}"/>
          </ac:inkMkLst>
        </pc:inkChg>
        <pc:inkChg chg="add del">
          <ac:chgData name="شادن القحطاني ID 443200677" userId="2d5f3d4d-8466-4aa1-ac8a-1cb60ed86c20" providerId="ADAL" clId="{F36EC7D7-806C-D249-9311-AD56BBBF4232}" dt="2023-06-18T22:43:15.864" v="3285"/>
          <ac:inkMkLst>
            <pc:docMk/>
            <pc:sldMk cId="1469318860" sldId="367"/>
            <ac:inkMk id="58" creationId="{4748DF2B-2D3C-2BFB-FC4C-E27877114B77}"/>
          </ac:inkMkLst>
        </pc:inkChg>
        <pc:inkChg chg="add del">
          <ac:chgData name="شادن القحطاني ID 443200677" userId="2d5f3d4d-8466-4aa1-ac8a-1cb60ed86c20" providerId="ADAL" clId="{F36EC7D7-806C-D249-9311-AD56BBBF4232}" dt="2023-06-18T22:43:15.094" v="3284"/>
          <ac:inkMkLst>
            <pc:docMk/>
            <pc:sldMk cId="1469318860" sldId="367"/>
            <ac:inkMk id="59" creationId="{4B5A95C5-7CC1-9BE5-CE1E-BB309C96CBE0}"/>
          </ac:inkMkLst>
        </pc:inkChg>
        <pc:inkChg chg="add del reco">
          <ac:chgData name="شادن القحطاني ID 443200677" userId="2d5f3d4d-8466-4aa1-ac8a-1cb60ed86c20" providerId="ADAL" clId="{F36EC7D7-806C-D249-9311-AD56BBBF4232}" dt="2023-06-18T22:43:15.094" v="3284"/>
          <ac:inkMkLst>
            <pc:docMk/>
            <pc:sldMk cId="1469318860" sldId="367"/>
            <ac:inkMk id="60" creationId="{A20D2A26-F619-3588-73BC-2577B8FC22B6}"/>
          </ac:inkMkLst>
        </pc:inkChg>
        <pc:inkChg chg="add del">
          <ac:chgData name="شادن القحطاني ID 443200677" userId="2d5f3d4d-8466-4aa1-ac8a-1cb60ed86c20" providerId="ADAL" clId="{F36EC7D7-806C-D249-9311-AD56BBBF4232}" dt="2023-06-18T22:43:14.281" v="3283"/>
          <ac:inkMkLst>
            <pc:docMk/>
            <pc:sldMk cId="1469318860" sldId="367"/>
            <ac:inkMk id="61" creationId="{8A020378-F227-F989-282A-C28E82D410FE}"/>
          </ac:inkMkLst>
        </pc:inkChg>
        <pc:inkChg chg="add del">
          <ac:chgData name="شادن القحطاني ID 443200677" userId="2d5f3d4d-8466-4aa1-ac8a-1cb60ed86c20" providerId="ADAL" clId="{F36EC7D7-806C-D249-9311-AD56BBBF4232}" dt="2023-06-18T22:43:13.298" v="3282"/>
          <ac:inkMkLst>
            <pc:docMk/>
            <pc:sldMk cId="1469318860" sldId="367"/>
            <ac:inkMk id="62" creationId="{591EEAB1-33A1-7F70-07B2-6E434D2F16F4}"/>
          </ac:inkMkLst>
        </pc:inkChg>
        <pc:inkChg chg="add del">
          <ac:chgData name="شادن القحطاني ID 443200677" userId="2d5f3d4d-8466-4aa1-ac8a-1cb60ed86c20" providerId="ADAL" clId="{F36EC7D7-806C-D249-9311-AD56BBBF4232}" dt="2023-06-18T22:43:12.860" v="3281"/>
          <ac:inkMkLst>
            <pc:docMk/>
            <pc:sldMk cId="1469318860" sldId="367"/>
            <ac:inkMk id="63" creationId="{6C39BD30-E2BF-CB79-50E4-5CFAE52439DE}"/>
          </ac:inkMkLst>
        </pc:inkChg>
        <pc:inkChg chg="add del">
          <ac:chgData name="شادن القحطاني ID 443200677" userId="2d5f3d4d-8466-4aa1-ac8a-1cb60ed86c20" providerId="ADAL" clId="{F36EC7D7-806C-D249-9311-AD56BBBF4232}" dt="2023-06-18T22:43:12.693" v="3280"/>
          <ac:inkMkLst>
            <pc:docMk/>
            <pc:sldMk cId="1469318860" sldId="367"/>
            <ac:inkMk id="7168" creationId="{BC683F48-19E9-631D-D6FF-CED492817668}"/>
          </ac:inkMkLst>
        </pc:inkChg>
        <pc:inkChg chg="add del">
          <ac:chgData name="شادن القحطاني ID 443200677" userId="2d5f3d4d-8466-4aa1-ac8a-1cb60ed86c20" providerId="ADAL" clId="{F36EC7D7-806C-D249-9311-AD56BBBF4232}" dt="2023-06-18T22:43:21.171" v="3291"/>
          <ac:inkMkLst>
            <pc:docMk/>
            <pc:sldMk cId="1469318860" sldId="367"/>
            <ac:inkMk id="7169" creationId="{E96079C7-5499-9E8F-1AAA-A3570C1173EE}"/>
          </ac:inkMkLst>
        </pc:inkChg>
        <pc:inkChg chg="add del">
          <ac:chgData name="شادن القحطاني ID 443200677" userId="2d5f3d4d-8466-4aa1-ac8a-1cb60ed86c20" providerId="ADAL" clId="{F36EC7D7-806C-D249-9311-AD56BBBF4232}" dt="2023-06-18T22:43:21.171" v="3291"/>
          <ac:inkMkLst>
            <pc:docMk/>
            <pc:sldMk cId="1469318860" sldId="367"/>
            <ac:inkMk id="7171" creationId="{E4A8351C-B444-DFE3-473F-863EDFE03AEA}"/>
          </ac:inkMkLst>
        </pc:inkChg>
        <pc:inkChg chg="add del">
          <ac:chgData name="شادن القحطاني ID 443200677" userId="2d5f3d4d-8466-4aa1-ac8a-1cb60ed86c20" providerId="ADAL" clId="{F36EC7D7-806C-D249-9311-AD56BBBF4232}" dt="2023-06-18T22:43:21.171" v="3291"/>
          <ac:inkMkLst>
            <pc:docMk/>
            <pc:sldMk cId="1469318860" sldId="367"/>
            <ac:inkMk id="7172" creationId="{99CD8B08-3279-3CB7-D500-39481B6ABD67}"/>
          </ac:inkMkLst>
        </pc:inkChg>
        <pc:inkChg chg="add del">
          <ac:chgData name="شادن القحطاني ID 443200677" userId="2d5f3d4d-8466-4aa1-ac8a-1cb60ed86c20" providerId="ADAL" clId="{F36EC7D7-806C-D249-9311-AD56BBBF4232}" dt="2023-06-18T22:43:21.171" v="3291"/>
          <ac:inkMkLst>
            <pc:docMk/>
            <pc:sldMk cId="1469318860" sldId="367"/>
            <ac:inkMk id="7173" creationId="{F0DC7D4D-35F6-EA39-DA9E-423BB196893D}"/>
          </ac:inkMkLst>
        </pc:inkChg>
        <pc:inkChg chg="add del">
          <ac:chgData name="شادن القحطاني ID 443200677" userId="2d5f3d4d-8466-4aa1-ac8a-1cb60ed86c20" providerId="ADAL" clId="{F36EC7D7-806C-D249-9311-AD56BBBF4232}" dt="2023-06-18T22:43:21.171" v="3291"/>
          <ac:inkMkLst>
            <pc:docMk/>
            <pc:sldMk cId="1469318860" sldId="367"/>
            <ac:inkMk id="7174" creationId="{F5D56219-165F-BF17-3817-818FC03EFB1F}"/>
          </ac:inkMkLst>
        </pc:inkChg>
        <pc:inkChg chg="add reco">
          <ac:chgData name="شادن القحطاني ID 443200677" userId="2d5f3d4d-8466-4aa1-ac8a-1cb60ed86c20" providerId="ADAL" clId="{F36EC7D7-806C-D249-9311-AD56BBBF4232}" dt="2023-06-18T22:43:21.171" v="3291"/>
          <ac:inkMkLst>
            <pc:docMk/>
            <pc:sldMk cId="1469318860" sldId="367"/>
            <ac:inkMk id="7175" creationId="{69AF3310-3016-19E4-C7A3-EBA18A026B0D}"/>
          </ac:inkMkLst>
        </pc:inkChg>
        <pc:inkChg chg="add del">
          <ac:chgData name="شادن القحطاني ID 443200677" userId="2d5f3d4d-8466-4aa1-ac8a-1cb60ed86c20" providerId="ADAL" clId="{F36EC7D7-806C-D249-9311-AD56BBBF4232}" dt="2023-06-18T22:43:25.993" v="3296"/>
          <ac:inkMkLst>
            <pc:docMk/>
            <pc:sldMk cId="1469318860" sldId="367"/>
            <ac:inkMk id="7176" creationId="{73757C67-254E-E960-E903-1709A61F6A11}"/>
          </ac:inkMkLst>
        </pc:inkChg>
        <pc:inkChg chg="add del">
          <ac:chgData name="شادن القحطاني ID 443200677" userId="2d5f3d4d-8466-4aa1-ac8a-1cb60ed86c20" providerId="ADAL" clId="{F36EC7D7-806C-D249-9311-AD56BBBF4232}" dt="2023-06-18T22:43:25.993" v="3296"/>
          <ac:inkMkLst>
            <pc:docMk/>
            <pc:sldMk cId="1469318860" sldId="367"/>
            <ac:inkMk id="7177" creationId="{120E3CEC-880A-7EAE-741E-670FD1D44C91}"/>
          </ac:inkMkLst>
        </pc:inkChg>
        <pc:inkChg chg="add del">
          <ac:chgData name="شادن القحطاني ID 443200677" userId="2d5f3d4d-8466-4aa1-ac8a-1cb60ed86c20" providerId="ADAL" clId="{F36EC7D7-806C-D249-9311-AD56BBBF4232}" dt="2023-06-18T22:43:25.993" v="3296"/>
          <ac:inkMkLst>
            <pc:docMk/>
            <pc:sldMk cId="1469318860" sldId="367"/>
            <ac:inkMk id="7178" creationId="{07850400-AE6B-4DD3-0548-6FB390FDCA11}"/>
          </ac:inkMkLst>
        </pc:inkChg>
        <pc:inkChg chg="add del">
          <ac:chgData name="شادن القحطاني ID 443200677" userId="2d5f3d4d-8466-4aa1-ac8a-1cb60ed86c20" providerId="ADAL" clId="{F36EC7D7-806C-D249-9311-AD56BBBF4232}" dt="2023-06-18T22:43:25.993" v="3296"/>
          <ac:inkMkLst>
            <pc:docMk/>
            <pc:sldMk cId="1469318860" sldId="367"/>
            <ac:inkMk id="7179" creationId="{9D16F318-D916-BB11-63B0-3788014CFF69}"/>
          </ac:inkMkLst>
        </pc:inkChg>
        <pc:inkChg chg="add reco">
          <ac:chgData name="شادن القحطاني ID 443200677" userId="2d5f3d4d-8466-4aa1-ac8a-1cb60ed86c20" providerId="ADAL" clId="{F36EC7D7-806C-D249-9311-AD56BBBF4232}" dt="2023-06-18T22:43:25.993" v="3296"/>
          <ac:inkMkLst>
            <pc:docMk/>
            <pc:sldMk cId="1469318860" sldId="367"/>
            <ac:inkMk id="7180" creationId="{4E5C4EAF-98A3-7119-A882-53BB9A523954}"/>
          </ac:inkMkLst>
        </pc:inkChg>
        <pc:inkChg chg="add del">
          <ac:chgData name="شادن القحطاني ID 443200677" userId="2d5f3d4d-8466-4aa1-ac8a-1cb60ed86c20" providerId="ADAL" clId="{F36EC7D7-806C-D249-9311-AD56BBBF4232}" dt="2023-06-18T22:43:29.634" v="3302"/>
          <ac:inkMkLst>
            <pc:docMk/>
            <pc:sldMk cId="1469318860" sldId="367"/>
            <ac:inkMk id="7181" creationId="{1D7B493E-AE11-F30E-C70B-FDF296D74116}"/>
          </ac:inkMkLst>
        </pc:inkChg>
        <pc:inkChg chg="add del">
          <ac:chgData name="شادن القحطاني ID 443200677" userId="2d5f3d4d-8466-4aa1-ac8a-1cb60ed86c20" providerId="ADAL" clId="{F36EC7D7-806C-D249-9311-AD56BBBF4232}" dt="2023-06-18T22:43:29.634" v="3302"/>
          <ac:inkMkLst>
            <pc:docMk/>
            <pc:sldMk cId="1469318860" sldId="367"/>
            <ac:inkMk id="7182" creationId="{1CA81F51-E20F-9E6F-A115-16195AAEEDA4}"/>
          </ac:inkMkLst>
        </pc:inkChg>
        <pc:inkChg chg="add del">
          <ac:chgData name="شادن القحطاني ID 443200677" userId="2d5f3d4d-8466-4aa1-ac8a-1cb60ed86c20" providerId="ADAL" clId="{F36EC7D7-806C-D249-9311-AD56BBBF4232}" dt="2023-06-18T22:43:29.634" v="3302"/>
          <ac:inkMkLst>
            <pc:docMk/>
            <pc:sldMk cId="1469318860" sldId="367"/>
            <ac:inkMk id="7183" creationId="{A4CB1D35-7DB1-119A-0CFF-67DAE4F1F37D}"/>
          </ac:inkMkLst>
        </pc:inkChg>
        <pc:inkChg chg="add del">
          <ac:chgData name="شادن القحطاني ID 443200677" userId="2d5f3d4d-8466-4aa1-ac8a-1cb60ed86c20" providerId="ADAL" clId="{F36EC7D7-806C-D249-9311-AD56BBBF4232}" dt="2023-06-18T22:43:29.634" v="3302"/>
          <ac:inkMkLst>
            <pc:docMk/>
            <pc:sldMk cId="1469318860" sldId="367"/>
            <ac:inkMk id="7184" creationId="{CDC6DD6B-416F-78EC-C4B6-9A985966AF46}"/>
          </ac:inkMkLst>
        </pc:inkChg>
        <pc:inkChg chg="add del">
          <ac:chgData name="شادن القحطاني ID 443200677" userId="2d5f3d4d-8466-4aa1-ac8a-1cb60ed86c20" providerId="ADAL" clId="{F36EC7D7-806C-D249-9311-AD56BBBF4232}" dt="2023-06-18T22:43:29.634" v="3302"/>
          <ac:inkMkLst>
            <pc:docMk/>
            <pc:sldMk cId="1469318860" sldId="367"/>
            <ac:inkMk id="7185" creationId="{97AB0A66-F036-E199-C0E4-A13307D71B20}"/>
          </ac:inkMkLst>
        </pc:inkChg>
        <pc:inkChg chg="add reco">
          <ac:chgData name="شادن القحطاني ID 443200677" userId="2d5f3d4d-8466-4aa1-ac8a-1cb60ed86c20" providerId="ADAL" clId="{F36EC7D7-806C-D249-9311-AD56BBBF4232}" dt="2023-06-18T22:43:29.634" v="3302"/>
          <ac:inkMkLst>
            <pc:docMk/>
            <pc:sldMk cId="1469318860" sldId="367"/>
            <ac:inkMk id="7186" creationId="{8861A90A-AD59-4DB8-1CBA-90D5D76F44F4}"/>
          </ac:inkMkLst>
        </pc:inkChg>
        <pc:inkChg chg="add del">
          <ac:chgData name="شادن القحطاني ID 443200677" userId="2d5f3d4d-8466-4aa1-ac8a-1cb60ed86c20" providerId="ADAL" clId="{F36EC7D7-806C-D249-9311-AD56BBBF4232}" dt="2023-06-18T22:43:44.398" v="3311"/>
          <ac:inkMkLst>
            <pc:docMk/>
            <pc:sldMk cId="1469318860" sldId="367"/>
            <ac:inkMk id="7187" creationId="{C8A59BDF-15BA-5D6D-4948-BAEEF340CBE1}"/>
          </ac:inkMkLst>
        </pc:inkChg>
        <pc:inkChg chg="add del">
          <ac:chgData name="شادن القحطاني ID 443200677" userId="2d5f3d4d-8466-4aa1-ac8a-1cb60ed86c20" providerId="ADAL" clId="{F36EC7D7-806C-D249-9311-AD56BBBF4232}" dt="2023-06-18T22:43:44.398" v="3311"/>
          <ac:inkMkLst>
            <pc:docMk/>
            <pc:sldMk cId="1469318860" sldId="367"/>
            <ac:inkMk id="7188" creationId="{20D3E60D-2DCD-76B0-A361-6FDA7BAABBB2}"/>
          </ac:inkMkLst>
        </pc:inkChg>
        <pc:inkChg chg="add del">
          <ac:chgData name="شادن القحطاني ID 443200677" userId="2d5f3d4d-8466-4aa1-ac8a-1cb60ed86c20" providerId="ADAL" clId="{F36EC7D7-806C-D249-9311-AD56BBBF4232}" dt="2023-06-18T22:43:44.398" v="3311"/>
          <ac:inkMkLst>
            <pc:docMk/>
            <pc:sldMk cId="1469318860" sldId="367"/>
            <ac:inkMk id="7189" creationId="{0EC81210-1233-2684-2F93-68C394C4532B}"/>
          </ac:inkMkLst>
        </pc:inkChg>
        <pc:inkChg chg="add del">
          <ac:chgData name="شادن القحطاني ID 443200677" userId="2d5f3d4d-8466-4aa1-ac8a-1cb60ed86c20" providerId="ADAL" clId="{F36EC7D7-806C-D249-9311-AD56BBBF4232}" dt="2023-06-18T22:43:44.398" v="3311"/>
          <ac:inkMkLst>
            <pc:docMk/>
            <pc:sldMk cId="1469318860" sldId="367"/>
            <ac:inkMk id="7190" creationId="{6CE2148F-DB9B-3B59-F47A-F25AB10C5C2E}"/>
          </ac:inkMkLst>
        </pc:inkChg>
        <pc:inkChg chg="add del">
          <ac:chgData name="شادن القحطاني ID 443200677" userId="2d5f3d4d-8466-4aa1-ac8a-1cb60ed86c20" providerId="ADAL" clId="{F36EC7D7-806C-D249-9311-AD56BBBF4232}" dt="2023-06-18T22:43:44.398" v="3311"/>
          <ac:inkMkLst>
            <pc:docMk/>
            <pc:sldMk cId="1469318860" sldId="367"/>
            <ac:inkMk id="7191" creationId="{814426F1-8ADB-0DC1-C328-9B7D85FCF513}"/>
          </ac:inkMkLst>
        </pc:inkChg>
        <pc:inkChg chg="add del">
          <ac:chgData name="شادن القحطاني ID 443200677" userId="2d5f3d4d-8466-4aa1-ac8a-1cb60ed86c20" providerId="ADAL" clId="{F36EC7D7-806C-D249-9311-AD56BBBF4232}" dt="2023-06-18T22:43:44.398" v="3311"/>
          <ac:inkMkLst>
            <pc:docMk/>
            <pc:sldMk cId="1469318860" sldId="367"/>
            <ac:inkMk id="7192" creationId="{E4CA71C6-2164-37C8-033E-6019803346E6}"/>
          </ac:inkMkLst>
        </pc:inkChg>
        <pc:inkChg chg="add del">
          <ac:chgData name="شادن القحطاني ID 443200677" userId="2d5f3d4d-8466-4aa1-ac8a-1cb60ed86c20" providerId="ADAL" clId="{F36EC7D7-806C-D249-9311-AD56BBBF4232}" dt="2023-06-18T22:43:44.398" v="3311"/>
          <ac:inkMkLst>
            <pc:docMk/>
            <pc:sldMk cId="1469318860" sldId="367"/>
            <ac:inkMk id="7193" creationId="{BC3AE265-6436-348D-CD87-6E0AFFB3030C}"/>
          </ac:inkMkLst>
        </pc:inkChg>
        <pc:inkChg chg="add del">
          <ac:chgData name="شادن القحطاني ID 443200677" userId="2d5f3d4d-8466-4aa1-ac8a-1cb60ed86c20" providerId="ADAL" clId="{F36EC7D7-806C-D249-9311-AD56BBBF4232}" dt="2023-06-18T22:43:44.398" v="3311"/>
          <ac:inkMkLst>
            <pc:docMk/>
            <pc:sldMk cId="1469318860" sldId="367"/>
            <ac:inkMk id="7194" creationId="{790AF1C3-25F4-34DA-9C4A-A3EEAB9C8A55}"/>
          </ac:inkMkLst>
        </pc:inkChg>
        <pc:inkChg chg="add reco">
          <ac:chgData name="شادن القحطاني ID 443200677" userId="2d5f3d4d-8466-4aa1-ac8a-1cb60ed86c20" providerId="ADAL" clId="{F36EC7D7-806C-D249-9311-AD56BBBF4232}" dt="2023-06-18T22:43:44.398" v="3311"/>
          <ac:inkMkLst>
            <pc:docMk/>
            <pc:sldMk cId="1469318860" sldId="367"/>
            <ac:inkMk id="7195" creationId="{D496D95F-0296-93FB-532A-65864CE4DAFE}"/>
          </ac:inkMkLst>
        </pc:inkChg>
        <pc:inkChg chg="add del">
          <ac:chgData name="شادن القحطاني ID 443200677" userId="2d5f3d4d-8466-4aa1-ac8a-1cb60ed86c20" providerId="ADAL" clId="{F36EC7D7-806C-D249-9311-AD56BBBF4232}" dt="2023-06-18T22:43:49.652" v="3323"/>
          <ac:inkMkLst>
            <pc:docMk/>
            <pc:sldMk cId="1469318860" sldId="367"/>
            <ac:inkMk id="7196" creationId="{014E3921-B4BB-06DE-6A25-2E6828641E10}"/>
          </ac:inkMkLst>
        </pc:inkChg>
        <pc:inkChg chg="add del">
          <ac:chgData name="شادن القحطاني ID 443200677" userId="2d5f3d4d-8466-4aa1-ac8a-1cb60ed86c20" providerId="ADAL" clId="{F36EC7D7-806C-D249-9311-AD56BBBF4232}" dt="2023-06-18T22:43:49.652" v="3323"/>
          <ac:inkMkLst>
            <pc:docMk/>
            <pc:sldMk cId="1469318860" sldId="367"/>
            <ac:inkMk id="7197" creationId="{EC1DDF3F-3824-2A5F-18D0-2E0A7EA6F7CC}"/>
          </ac:inkMkLst>
        </pc:inkChg>
        <pc:inkChg chg="add del">
          <ac:chgData name="شادن القحطاني ID 443200677" userId="2d5f3d4d-8466-4aa1-ac8a-1cb60ed86c20" providerId="ADAL" clId="{F36EC7D7-806C-D249-9311-AD56BBBF4232}" dt="2023-06-18T22:43:49.652" v="3323"/>
          <ac:inkMkLst>
            <pc:docMk/>
            <pc:sldMk cId="1469318860" sldId="367"/>
            <ac:inkMk id="7198" creationId="{8CF63502-1E83-A158-AA1C-2E041A7972AF}"/>
          </ac:inkMkLst>
        </pc:inkChg>
        <pc:inkChg chg="add del">
          <ac:chgData name="شادن القحطاني ID 443200677" userId="2d5f3d4d-8466-4aa1-ac8a-1cb60ed86c20" providerId="ADAL" clId="{F36EC7D7-806C-D249-9311-AD56BBBF4232}" dt="2023-06-18T22:43:49.652" v="3323"/>
          <ac:inkMkLst>
            <pc:docMk/>
            <pc:sldMk cId="1469318860" sldId="367"/>
            <ac:inkMk id="7199" creationId="{6940DF03-45C9-1F83-8D86-334A7FA25825}"/>
          </ac:inkMkLst>
        </pc:inkChg>
        <pc:inkChg chg="add del">
          <ac:chgData name="شادن القحطاني ID 443200677" userId="2d5f3d4d-8466-4aa1-ac8a-1cb60ed86c20" providerId="ADAL" clId="{F36EC7D7-806C-D249-9311-AD56BBBF4232}" dt="2023-06-18T22:43:49.652" v="3323"/>
          <ac:inkMkLst>
            <pc:docMk/>
            <pc:sldMk cId="1469318860" sldId="367"/>
            <ac:inkMk id="7200" creationId="{B351D5E2-A6F5-4383-FD71-5E67333DB7DA}"/>
          </ac:inkMkLst>
        </pc:inkChg>
        <pc:inkChg chg="add del">
          <ac:chgData name="شادن القحطاني ID 443200677" userId="2d5f3d4d-8466-4aa1-ac8a-1cb60ed86c20" providerId="ADAL" clId="{F36EC7D7-806C-D249-9311-AD56BBBF4232}" dt="2023-06-18T22:43:49.652" v="3323"/>
          <ac:inkMkLst>
            <pc:docMk/>
            <pc:sldMk cId="1469318860" sldId="367"/>
            <ac:inkMk id="7201" creationId="{97A266D8-9798-7001-313C-F97F43D6DFAF}"/>
          </ac:inkMkLst>
        </pc:inkChg>
        <pc:inkChg chg="add del">
          <ac:chgData name="شادن القحطاني ID 443200677" userId="2d5f3d4d-8466-4aa1-ac8a-1cb60ed86c20" providerId="ADAL" clId="{F36EC7D7-806C-D249-9311-AD56BBBF4232}" dt="2023-06-18T22:43:49.652" v="3323"/>
          <ac:inkMkLst>
            <pc:docMk/>
            <pc:sldMk cId="1469318860" sldId="367"/>
            <ac:inkMk id="7202" creationId="{D4EDC079-FDD8-DB74-CF51-A9C12BB43510}"/>
          </ac:inkMkLst>
        </pc:inkChg>
        <pc:inkChg chg="add del">
          <ac:chgData name="شادن القحطاني ID 443200677" userId="2d5f3d4d-8466-4aa1-ac8a-1cb60ed86c20" providerId="ADAL" clId="{F36EC7D7-806C-D249-9311-AD56BBBF4232}" dt="2023-06-18T22:43:49.652" v="3323"/>
          <ac:inkMkLst>
            <pc:docMk/>
            <pc:sldMk cId="1469318860" sldId="367"/>
            <ac:inkMk id="7203" creationId="{66382B28-66C2-E6C4-4E47-372B8E500063}"/>
          </ac:inkMkLst>
        </pc:inkChg>
        <pc:inkChg chg="add del">
          <ac:chgData name="شادن القحطاني ID 443200677" userId="2d5f3d4d-8466-4aa1-ac8a-1cb60ed86c20" providerId="ADAL" clId="{F36EC7D7-806C-D249-9311-AD56BBBF4232}" dt="2023-06-18T22:43:49.652" v="3323"/>
          <ac:inkMkLst>
            <pc:docMk/>
            <pc:sldMk cId="1469318860" sldId="367"/>
            <ac:inkMk id="7204" creationId="{34FDA4A8-7A7B-EEF5-79D0-ECC400E1D159}"/>
          </ac:inkMkLst>
        </pc:inkChg>
        <pc:inkChg chg="add del">
          <ac:chgData name="شادن القحطاني ID 443200677" userId="2d5f3d4d-8466-4aa1-ac8a-1cb60ed86c20" providerId="ADAL" clId="{F36EC7D7-806C-D249-9311-AD56BBBF4232}" dt="2023-06-18T22:43:49.652" v="3323"/>
          <ac:inkMkLst>
            <pc:docMk/>
            <pc:sldMk cId="1469318860" sldId="367"/>
            <ac:inkMk id="7205" creationId="{97156F82-6EC5-9D44-1F40-F6E0120153C2}"/>
          </ac:inkMkLst>
        </pc:inkChg>
        <pc:inkChg chg="add del">
          <ac:chgData name="شادن القحطاني ID 443200677" userId="2d5f3d4d-8466-4aa1-ac8a-1cb60ed86c20" providerId="ADAL" clId="{F36EC7D7-806C-D249-9311-AD56BBBF4232}" dt="2023-06-18T22:43:49.652" v="3323"/>
          <ac:inkMkLst>
            <pc:docMk/>
            <pc:sldMk cId="1469318860" sldId="367"/>
            <ac:inkMk id="7206" creationId="{F6696897-9A24-5ECF-E59C-77E5A06E08C9}"/>
          </ac:inkMkLst>
        </pc:inkChg>
        <pc:inkChg chg="add reco">
          <ac:chgData name="شادن القحطاني ID 443200677" userId="2d5f3d4d-8466-4aa1-ac8a-1cb60ed86c20" providerId="ADAL" clId="{F36EC7D7-806C-D249-9311-AD56BBBF4232}" dt="2023-06-18T22:43:49.652" v="3323"/>
          <ac:inkMkLst>
            <pc:docMk/>
            <pc:sldMk cId="1469318860" sldId="367"/>
            <ac:inkMk id="7207" creationId="{2FABC562-CCFC-3741-944D-52048080B4BF}"/>
          </ac:inkMkLst>
        </pc:inkChg>
        <pc:inkChg chg="add del">
          <ac:chgData name="شادن القحطاني ID 443200677" userId="2d5f3d4d-8466-4aa1-ac8a-1cb60ed86c20" providerId="ADAL" clId="{F36EC7D7-806C-D249-9311-AD56BBBF4232}" dt="2023-06-18T22:44:00.030" v="3332"/>
          <ac:inkMkLst>
            <pc:docMk/>
            <pc:sldMk cId="1469318860" sldId="367"/>
            <ac:inkMk id="7208" creationId="{370CA1C9-8576-D8E8-AA91-8DA485D0FC98}"/>
          </ac:inkMkLst>
        </pc:inkChg>
        <pc:inkChg chg="add del">
          <ac:chgData name="شادن القحطاني ID 443200677" userId="2d5f3d4d-8466-4aa1-ac8a-1cb60ed86c20" providerId="ADAL" clId="{F36EC7D7-806C-D249-9311-AD56BBBF4232}" dt="2023-06-18T22:44:00.030" v="3332"/>
          <ac:inkMkLst>
            <pc:docMk/>
            <pc:sldMk cId="1469318860" sldId="367"/>
            <ac:inkMk id="7209" creationId="{60779512-550F-BC12-E22E-2292A3438D39}"/>
          </ac:inkMkLst>
        </pc:inkChg>
        <pc:inkChg chg="add del">
          <ac:chgData name="شادن القحطاني ID 443200677" userId="2d5f3d4d-8466-4aa1-ac8a-1cb60ed86c20" providerId="ADAL" clId="{F36EC7D7-806C-D249-9311-AD56BBBF4232}" dt="2023-06-18T22:44:00.030" v="3332"/>
          <ac:inkMkLst>
            <pc:docMk/>
            <pc:sldMk cId="1469318860" sldId="367"/>
            <ac:inkMk id="7210" creationId="{943161C6-D63F-939D-F6A0-942807C31DF5}"/>
          </ac:inkMkLst>
        </pc:inkChg>
        <pc:inkChg chg="add del">
          <ac:chgData name="شادن القحطاني ID 443200677" userId="2d5f3d4d-8466-4aa1-ac8a-1cb60ed86c20" providerId="ADAL" clId="{F36EC7D7-806C-D249-9311-AD56BBBF4232}" dt="2023-06-18T22:44:00.030" v="3332"/>
          <ac:inkMkLst>
            <pc:docMk/>
            <pc:sldMk cId="1469318860" sldId="367"/>
            <ac:inkMk id="7211" creationId="{4F26C119-6847-71E5-1BFD-9F5D9A5087C3}"/>
          </ac:inkMkLst>
        </pc:inkChg>
        <pc:inkChg chg="add del">
          <ac:chgData name="شادن القحطاني ID 443200677" userId="2d5f3d4d-8466-4aa1-ac8a-1cb60ed86c20" providerId="ADAL" clId="{F36EC7D7-806C-D249-9311-AD56BBBF4232}" dt="2023-06-18T22:44:00.030" v="3332"/>
          <ac:inkMkLst>
            <pc:docMk/>
            <pc:sldMk cId="1469318860" sldId="367"/>
            <ac:inkMk id="7212" creationId="{B2AA442A-731B-D7ED-E8F6-01E1C7E3C815}"/>
          </ac:inkMkLst>
        </pc:inkChg>
        <pc:inkChg chg="add del">
          <ac:chgData name="شادن القحطاني ID 443200677" userId="2d5f3d4d-8466-4aa1-ac8a-1cb60ed86c20" providerId="ADAL" clId="{F36EC7D7-806C-D249-9311-AD56BBBF4232}" dt="2023-06-18T22:44:00.030" v="3332"/>
          <ac:inkMkLst>
            <pc:docMk/>
            <pc:sldMk cId="1469318860" sldId="367"/>
            <ac:inkMk id="7213" creationId="{79E4B690-539C-FB60-34F4-2295E856D9D4}"/>
          </ac:inkMkLst>
        </pc:inkChg>
        <pc:inkChg chg="add del">
          <ac:chgData name="شادن القحطاني ID 443200677" userId="2d5f3d4d-8466-4aa1-ac8a-1cb60ed86c20" providerId="ADAL" clId="{F36EC7D7-806C-D249-9311-AD56BBBF4232}" dt="2023-06-18T22:44:00.030" v="3332"/>
          <ac:inkMkLst>
            <pc:docMk/>
            <pc:sldMk cId="1469318860" sldId="367"/>
            <ac:inkMk id="7214" creationId="{76C253E6-B9DA-0E04-BB35-0F2052F522A3}"/>
          </ac:inkMkLst>
        </pc:inkChg>
        <pc:inkChg chg="add del">
          <ac:chgData name="شادن القحطاني ID 443200677" userId="2d5f3d4d-8466-4aa1-ac8a-1cb60ed86c20" providerId="ADAL" clId="{F36EC7D7-806C-D249-9311-AD56BBBF4232}" dt="2023-06-18T22:44:00.030" v="3332"/>
          <ac:inkMkLst>
            <pc:docMk/>
            <pc:sldMk cId="1469318860" sldId="367"/>
            <ac:inkMk id="7215" creationId="{293BEBF5-894E-62B6-118E-7A26C52DAAD4}"/>
          </ac:inkMkLst>
        </pc:inkChg>
        <pc:inkChg chg="add reco">
          <ac:chgData name="شادن القحطاني ID 443200677" userId="2d5f3d4d-8466-4aa1-ac8a-1cb60ed86c20" providerId="ADAL" clId="{F36EC7D7-806C-D249-9311-AD56BBBF4232}" dt="2023-06-18T22:44:00.030" v="3332"/>
          <ac:inkMkLst>
            <pc:docMk/>
            <pc:sldMk cId="1469318860" sldId="367"/>
            <ac:inkMk id="7216" creationId="{B035AAAE-3CFA-BEF9-3359-FD92920D1A8C}"/>
          </ac:inkMkLst>
        </pc:inkChg>
        <pc:inkChg chg="add del">
          <ac:chgData name="شادن القحطاني ID 443200677" userId="2d5f3d4d-8466-4aa1-ac8a-1cb60ed86c20" providerId="ADAL" clId="{F36EC7D7-806C-D249-9311-AD56BBBF4232}" dt="2023-06-18T22:44:04.513" v="3341"/>
          <ac:inkMkLst>
            <pc:docMk/>
            <pc:sldMk cId="1469318860" sldId="367"/>
            <ac:inkMk id="7217" creationId="{D8731418-9BD8-BA97-9A3B-9C6EE64B7291}"/>
          </ac:inkMkLst>
        </pc:inkChg>
        <pc:inkChg chg="add del">
          <ac:chgData name="شادن القحطاني ID 443200677" userId="2d5f3d4d-8466-4aa1-ac8a-1cb60ed86c20" providerId="ADAL" clId="{F36EC7D7-806C-D249-9311-AD56BBBF4232}" dt="2023-06-18T22:44:04.513" v="3341"/>
          <ac:inkMkLst>
            <pc:docMk/>
            <pc:sldMk cId="1469318860" sldId="367"/>
            <ac:inkMk id="7218" creationId="{A7B0237F-9F60-DAEA-69FE-1108BD21DBB7}"/>
          </ac:inkMkLst>
        </pc:inkChg>
        <pc:inkChg chg="add del">
          <ac:chgData name="شادن القحطاني ID 443200677" userId="2d5f3d4d-8466-4aa1-ac8a-1cb60ed86c20" providerId="ADAL" clId="{F36EC7D7-806C-D249-9311-AD56BBBF4232}" dt="2023-06-18T22:44:04.513" v="3341"/>
          <ac:inkMkLst>
            <pc:docMk/>
            <pc:sldMk cId="1469318860" sldId="367"/>
            <ac:inkMk id="7219" creationId="{69012308-A71A-6841-ECAB-BE75BB622283}"/>
          </ac:inkMkLst>
        </pc:inkChg>
        <pc:inkChg chg="add del">
          <ac:chgData name="شادن القحطاني ID 443200677" userId="2d5f3d4d-8466-4aa1-ac8a-1cb60ed86c20" providerId="ADAL" clId="{F36EC7D7-806C-D249-9311-AD56BBBF4232}" dt="2023-06-18T22:44:04.513" v="3341"/>
          <ac:inkMkLst>
            <pc:docMk/>
            <pc:sldMk cId="1469318860" sldId="367"/>
            <ac:inkMk id="7220" creationId="{714B0C6B-68F5-6933-862D-9CDB12D4A270}"/>
          </ac:inkMkLst>
        </pc:inkChg>
        <pc:inkChg chg="add del">
          <ac:chgData name="شادن القحطاني ID 443200677" userId="2d5f3d4d-8466-4aa1-ac8a-1cb60ed86c20" providerId="ADAL" clId="{F36EC7D7-806C-D249-9311-AD56BBBF4232}" dt="2023-06-18T22:44:04.513" v="3341"/>
          <ac:inkMkLst>
            <pc:docMk/>
            <pc:sldMk cId="1469318860" sldId="367"/>
            <ac:inkMk id="7221" creationId="{2D235710-9B0C-8603-93B0-459CF1D4236F}"/>
          </ac:inkMkLst>
        </pc:inkChg>
        <pc:inkChg chg="add del">
          <ac:chgData name="شادن القحطاني ID 443200677" userId="2d5f3d4d-8466-4aa1-ac8a-1cb60ed86c20" providerId="ADAL" clId="{F36EC7D7-806C-D249-9311-AD56BBBF4232}" dt="2023-06-18T22:44:04.513" v="3341"/>
          <ac:inkMkLst>
            <pc:docMk/>
            <pc:sldMk cId="1469318860" sldId="367"/>
            <ac:inkMk id="7222" creationId="{B4F9AF00-30C9-783A-C99A-B2A768456893}"/>
          </ac:inkMkLst>
        </pc:inkChg>
        <pc:inkChg chg="add del">
          <ac:chgData name="شادن القحطاني ID 443200677" userId="2d5f3d4d-8466-4aa1-ac8a-1cb60ed86c20" providerId="ADAL" clId="{F36EC7D7-806C-D249-9311-AD56BBBF4232}" dt="2023-06-18T22:44:04.513" v="3341"/>
          <ac:inkMkLst>
            <pc:docMk/>
            <pc:sldMk cId="1469318860" sldId="367"/>
            <ac:inkMk id="7223" creationId="{53847642-3859-4E29-3783-4F6F96CD9946}"/>
          </ac:inkMkLst>
        </pc:inkChg>
        <pc:inkChg chg="add del">
          <ac:chgData name="شادن القحطاني ID 443200677" userId="2d5f3d4d-8466-4aa1-ac8a-1cb60ed86c20" providerId="ADAL" clId="{F36EC7D7-806C-D249-9311-AD56BBBF4232}" dt="2023-06-18T22:44:04.513" v="3341"/>
          <ac:inkMkLst>
            <pc:docMk/>
            <pc:sldMk cId="1469318860" sldId="367"/>
            <ac:inkMk id="7224" creationId="{2E2878F0-9AE6-D8FC-ABA1-F4BB6F6A5841}"/>
          </ac:inkMkLst>
        </pc:inkChg>
        <pc:inkChg chg="add reco">
          <ac:chgData name="شادن القحطاني ID 443200677" userId="2d5f3d4d-8466-4aa1-ac8a-1cb60ed86c20" providerId="ADAL" clId="{F36EC7D7-806C-D249-9311-AD56BBBF4232}" dt="2023-06-18T22:44:04.513" v="3341"/>
          <ac:inkMkLst>
            <pc:docMk/>
            <pc:sldMk cId="1469318860" sldId="367"/>
            <ac:inkMk id="7225" creationId="{967C46E5-EDE3-104C-51E0-BE43D8FC1718}"/>
          </ac:inkMkLst>
        </pc:inkChg>
      </pc:sldChg>
      <pc:sldChg chg="addSp delSp">
        <pc:chgData name="شادن القحطاني ID 443200677" userId="2d5f3d4d-8466-4aa1-ac8a-1cb60ed86c20" providerId="ADAL" clId="{F36EC7D7-806C-D249-9311-AD56BBBF4232}" dt="2023-06-18T22:52:20.292" v="3378"/>
        <pc:sldMkLst>
          <pc:docMk/>
          <pc:sldMk cId="595221193" sldId="368"/>
        </pc:sldMkLst>
        <pc:inkChg chg="add del">
          <ac:chgData name="شادن القحطاني ID 443200677" userId="2d5f3d4d-8466-4aa1-ac8a-1cb60ed86c20" providerId="ADAL" clId="{F36EC7D7-806C-D249-9311-AD56BBBF4232}" dt="2023-06-18T22:52:07.414" v="3352"/>
          <ac:inkMkLst>
            <pc:docMk/>
            <pc:sldMk cId="595221193" sldId="368"/>
            <ac:inkMk id="3" creationId="{0C9F6927-DE28-36F3-9665-E9F499B5B8AB}"/>
          </ac:inkMkLst>
        </pc:inkChg>
        <pc:inkChg chg="add del">
          <ac:chgData name="شادن القحطاني ID 443200677" userId="2d5f3d4d-8466-4aa1-ac8a-1cb60ed86c20" providerId="ADAL" clId="{F36EC7D7-806C-D249-9311-AD56BBBF4232}" dt="2023-06-18T22:52:07.414" v="3352"/>
          <ac:inkMkLst>
            <pc:docMk/>
            <pc:sldMk cId="595221193" sldId="368"/>
            <ac:inkMk id="4" creationId="{93FA393D-2706-2F74-2910-84501AB8D323}"/>
          </ac:inkMkLst>
        </pc:inkChg>
        <pc:inkChg chg="add del">
          <ac:chgData name="شادن القحطاني ID 443200677" userId="2d5f3d4d-8466-4aa1-ac8a-1cb60ed86c20" providerId="ADAL" clId="{F36EC7D7-806C-D249-9311-AD56BBBF4232}" dt="2023-06-18T22:52:07.414" v="3352"/>
          <ac:inkMkLst>
            <pc:docMk/>
            <pc:sldMk cId="595221193" sldId="368"/>
            <ac:inkMk id="5" creationId="{EF830B90-952A-A983-6286-3E8F5CC6BC7A}"/>
          </ac:inkMkLst>
        </pc:inkChg>
        <pc:inkChg chg="add del">
          <ac:chgData name="شادن القحطاني ID 443200677" userId="2d5f3d4d-8466-4aa1-ac8a-1cb60ed86c20" providerId="ADAL" clId="{F36EC7D7-806C-D249-9311-AD56BBBF4232}" dt="2023-06-18T22:52:07.414" v="3352"/>
          <ac:inkMkLst>
            <pc:docMk/>
            <pc:sldMk cId="595221193" sldId="368"/>
            <ac:inkMk id="6" creationId="{B46A1E68-88CB-F910-9DE8-3CA6D8EA9C76}"/>
          </ac:inkMkLst>
        </pc:inkChg>
        <pc:inkChg chg="add del">
          <ac:chgData name="شادن القحطاني ID 443200677" userId="2d5f3d4d-8466-4aa1-ac8a-1cb60ed86c20" providerId="ADAL" clId="{F36EC7D7-806C-D249-9311-AD56BBBF4232}" dt="2023-06-18T22:52:07.414" v="3352"/>
          <ac:inkMkLst>
            <pc:docMk/>
            <pc:sldMk cId="595221193" sldId="368"/>
            <ac:inkMk id="9" creationId="{8920FDA6-CB96-FC1C-B9F3-A2C7B30BE277}"/>
          </ac:inkMkLst>
        </pc:inkChg>
        <pc:inkChg chg="add del">
          <ac:chgData name="شادن القحطاني ID 443200677" userId="2d5f3d4d-8466-4aa1-ac8a-1cb60ed86c20" providerId="ADAL" clId="{F36EC7D7-806C-D249-9311-AD56BBBF4232}" dt="2023-06-18T22:52:07.414" v="3352"/>
          <ac:inkMkLst>
            <pc:docMk/>
            <pc:sldMk cId="595221193" sldId="368"/>
            <ac:inkMk id="10" creationId="{8284150E-0EDD-9969-1464-452E38017F8C}"/>
          </ac:inkMkLst>
        </pc:inkChg>
        <pc:inkChg chg="add del">
          <ac:chgData name="شادن القحطاني ID 443200677" userId="2d5f3d4d-8466-4aa1-ac8a-1cb60ed86c20" providerId="ADAL" clId="{F36EC7D7-806C-D249-9311-AD56BBBF4232}" dt="2023-06-18T22:52:07.414" v="3352"/>
          <ac:inkMkLst>
            <pc:docMk/>
            <pc:sldMk cId="595221193" sldId="368"/>
            <ac:inkMk id="11" creationId="{AB077C58-0B26-0B17-FCC3-01D749F9DA5D}"/>
          </ac:inkMkLst>
        </pc:inkChg>
        <pc:inkChg chg="add del">
          <ac:chgData name="شادن القحطاني ID 443200677" userId="2d5f3d4d-8466-4aa1-ac8a-1cb60ed86c20" providerId="ADAL" clId="{F36EC7D7-806C-D249-9311-AD56BBBF4232}" dt="2023-06-18T22:52:07.414" v="3352"/>
          <ac:inkMkLst>
            <pc:docMk/>
            <pc:sldMk cId="595221193" sldId="368"/>
            <ac:inkMk id="12" creationId="{16CF7F40-11EC-FEBB-FA9F-6CAD7E8C1982}"/>
          </ac:inkMkLst>
        </pc:inkChg>
        <pc:inkChg chg="add del">
          <ac:chgData name="شادن القحطاني ID 443200677" userId="2d5f3d4d-8466-4aa1-ac8a-1cb60ed86c20" providerId="ADAL" clId="{F36EC7D7-806C-D249-9311-AD56BBBF4232}" dt="2023-06-18T22:52:07.414" v="3352"/>
          <ac:inkMkLst>
            <pc:docMk/>
            <pc:sldMk cId="595221193" sldId="368"/>
            <ac:inkMk id="13" creationId="{1D8FB5DC-6847-F521-B43C-BCF219D29118}"/>
          </ac:inkMkLst>
        </pc:inkChg>
        <pc:inkChg chg="add del">
          <ac:chgData name="شادن القحطاني ID 443200677" userId="2d5f3d4d-8466-4aa1-ac8a-1cb60ed86c20" providerId="ADAL" clId="{F36EC7D7-806C-D249-9311-AD56BBBF4232}" dt="2023-06-18T22:52:07.414" v="3352"/>
          <ac:inkMkLst>
            <pc:docMk/>
            <pc:sldMk cId="595221193" sldId="368"/>
            <ac:inkMk id="14" creationId="{12C4BDF0-28C6-0572-6C28-BE61C98B8BFA}"/>
          </ac:inkMkLst>
        </pc:inkChg>
        <pc:inkChg chg="add reco">
          <ac:chgData name="شادن القحطاني ID 443200677" userId="2d5f3d4d-8466-4aa1-ac8a-1cb60ed86c20" providerId="ADAL" clId="{F36EC7D7-806C-D249-9311-AD56BBBF4232}" dt="2023-06-18T22:52:07.414" v="3352"/>
          <ac:inkMkLst>
            <pc:docMk/>
            <pc:sldMk cId="595221193" sldId="368"/>
            <ac:inkMk id="15" creationId="{C96F437C-1744-FD17-6FAE-709935664B83}"/>
          </ac:inkMkLst>
        </pc:inkChg>
        <pc:inkChg chg="add">
          <ac:chgData name="شادن القحطاني ID 443200677" userId="2d5f3d4d-8466-4aa1-ac8a-1cb60ed86c20" providerId="ADAL" clId="{F36EC7D7-806C-D249-9311-AD56BBBF4232}" dt="2023-06-18T22:52:08.247" v="3353"/>
          <ac:inkMkLst>
            <pc:docMk/>
            <pc:sldMk cId="595221193" sldId="368"/>
            <ac:inkMk id="16" creationId="{0F5BB408-D6DF-7072-C8A1-000A68A5E38E}"/>
          </ac:inkMkLst>
        </pc:inkChg>
        <pc:inkChg chg="add del">
          <ac:chgData name="شادن القحطاني ID 443200677" userId="2d5f3d4d-8466-4aa1-ac8a-1cb60ed86c20" providerId="ADAL" clId="{F36EC7D7-806C-D249-9311-AD56BBBF4232}" dt="2023-06-18T22:52:15.373" v="3365"/>
          <ac:inkMkLst>
            <pc:docMk/>
            <pc:sldMk cId="595221193" sldId="368"/>
            <ac:inkMk id="17" creationId="{9DF21DB0-2205-7803-19DA-A7714CF485F6}"/>
          </ac:inkMkLst>
        </pc:inkChg>
        <pc:inkChg chg="add del">
          <ac:chgData name="شادن القحطاني ID 443200677" userId="2d5f3d4d-8466-4aa1-ac8a-1cb60ed86c20" providerId="ADAL" clId="{F36EC7D7-806C-D249-9311-AD56BBBF4232}" dt="2023-06-18T22:52:15.373" v="3365"/>
          <ac:inkMkLst>
            <pc:docMk/>
            <pc:sldMk cId="595221193" sldId="368"/>
            <ac:inkMk id="18" creationId="{FF813E57-1FF0-7D51-1A04-9BC9DF338605}"/>
          </ac:inkMkLst>
        </pc:inkChg>
        <pc:inkChg chg="add del">
          <ac:chgData name="شادن القحطاني ID 443200677" userId="2d5f3d4d-8466-4aa1-ac8a-1cb60ed86c20" providerId="ADAL" clId="{F36EC7D7-806C-D249-9311-AD56BBBF4232}" dt="2023-06-18T22:52:15.373" v="3365"/>
          <ac:inkMkLst>
            <pc:docMk/>
            <pc:sldMk cId="595221193" sldId="368"/>
            <ac:inkMk id="19" creationId="{D7C4BF16-5BBD-F0B8-00BF-1B1EC42AF514}"/>
          </ac:inkMkLst>
        </pc:inkChg>
        <pc:inkChg chg="add del">
          <ac:chgData name="شادن القحطاني ID 443200677" userId="2d5f3d4d-8466-4aa1-ac8a-1cb60ed86c20" providerId="ADAL" clId="{F36EC7D7-806C-D249-9311-AD56BBBF4232}" dt="2023-06-18T22:52:15.373" v="3365"/>
          <ac:inkMkLst>
            <pc:docMk/>
            <pc:sldMk cId="595221193" sldId="368"/>
            <ac:inkMk id="20" creationId="{587A7503-DE16-0459-B573-96EC3650A2EC}"/>
          </ac:inkMkLst>
        </pc:inkChg>
        <pc:inkChg chg="add del">
          <ac:chgData name="شادن القحطاني ID 443200677" userId="2d5f3d4d-8466-4aa1-ac8a-1cb60ed86c20" providerId="ADAL" clId="{F36EC7D7-806C-D249-9311-AD56BBBF4232}" dt="2023-06-18T22:52:15.373" v="3365"/>
          <ac:inkMkLst>
            <pc:docMk/>
            <pc:sldMk cId="595221193" sldId="368"/>
            <ac:inkMk id="21" creationId="{2D07A07B-5AE2-68E6-B9ED-6B3B10C36F20}"/>
          </ac:inkMkLst>
        </pc:inkChg>
        <pc:inkChg chg="add del">
          <ac:chgData name="شادن القحطاني ID 443200677" userId="2d5f3d4d-8466-4aa1-ac8a-1cb60ed86c20" providerId="ADAL" clId="{F36EC7D7-806C-D249-9311-AD56BBBF4232}" dt="2023-06-18T22:52:15.373" v="3365"/>
          <ac:inkMkLst>
            <pc:docMk/>
            <pc:sldMk cId="595221193" sldId="368"/>
            <ac:inkMk id="22" creationId="{51508513-162F-AAB4-C6FD-DB2DBA89A244}"/>
          </ac:inkMkLst>
        </pc:inkChg>
        <pc:inkChg chg="add">
          <ac:chgData name="شادن القحطاني ID 443200677" userId="2d5f3d4d-8466-4aa1-ac8a-1cb60ed86c20" providerId="ADAL" clId="{F36EC7D7-806C-D249-9311-AD56BBBF4232}" dt="2023-06-18T22:52:12.614" v="3360"/>
          <ac:inkMkLst>
            <pc:docMk/>
            <pc:sldMk cId="595221193" sldId="368"/>
            <ac:inkMk id="23" creationId="{46F47215-295E-1393-47AA-696246E351F1}"/>
          </ac:inkMkLst>
        </pc:inkChg>
        <pc:inkChg chg="add del">
          <ac:chgData name="شادن القحطاني ID 443200677" userId="2d5f3d4d-8466-4aa1-ac8a-1cb60ed86c20" providerId="ADAL" clId="{F36EC7D7-806C-D249-9311-AD56BBBF4232}" dt="2023-06-18T22:52:15.373" v="3365"/>
          <ac:inkMkLst>
            <pc:docMk/>
            <pc:sldMk cId="595221193" sldId="368"/>
            <ac:inkMk id="24" creationId="{3A84652E-2BE6-7BE1-6B77-2B1A05B920CC}"/>
          </ac:inkMkLst>
        </pc:inkChg>
        <pc:inkChg chg="add del">
          <ac:chgData name="شادن القحطاني ID 443200677" userId="2d5f3d4d-8466-4aa1-ac8a-1cb60ed86c20" providerId="ADAL" clId="{F36EC7D7-806C-D249-9311-AD56BBBF4232}" dt="2023-06-18T22:52:15.373" v="3365"/>
          <ac:inkMkLst>
            <pc:docMk/>
            <pc:sldMk cId="595221193" sldId="368"/>
            <ac:inkMk id="25" creationId="{11B8F800-A21D-D442-164A-D5EE52B0B705}"/>
          </ac:inkMkLst>
        </pc:inkChg>
        <pc:inkChg chg="add del">
          <ac:chgData name="شادن القحطاني ID 443200677" userId="2d5f3d4d-8466-4aa1-ac8a-1cb60ed86c20" providerId="ADAL" clId="{F36EC7D7-806C-D249-9311-AD56BBBF4232}" dt="2023-06-18T22:52:15.373" v="3365"/>
          <ac:inkMkLst>
            <pc:docMk/>
            <pc:sldMk cId="595221193" sldId="368"/>
            <ac:inkMk id="26" creationId="{203D8C63-8A1E-8900-0892-92AD1EBD0009}"/>
          </ac:inkMkLst>
        </pc:inkChg>
        <pc:inkChg chg="add">
          <ac:chgData name="شادن القحطاني ID 443200677" userId="2d5f3d4d-8466-4aa1-ac8a-1cb60ed86c20" providerId="ADAL" clId="{F36EC7D7-806C-D249-9311-AD56BBBF4232}" dt="2023-06-18T22:52:14.839" v="3364"/>
          <ac:inkMkLst>
            <pc:docMk/>
            <pc:sldMk cId="595221193" sldId="368"/>
            <ac:inkMk id="27" creationId="{A5E08CB8-2012-5F33-FA9B-C4F6B26E04FA}"/>
          </ac:inkMkLst>
        </pc:inkChg>
        <pc:inkChg chg="add reco">
          <ac:chgData name="شادن القحطاني ID 443200677" userId="2d5f3d4d-8466-4aa1-ac8a-1cb60ed86c20" providerId="ADAL" clId="{F36EC7D7-806C-D249-9311-AD56BBBF4232}" dt="2023-06-18T22:52:15.373" v="3365"/>
          <ac:inkMkLst>
            <pc:docMk/>
            <pc:sldMk cId="595221193" sldId="368"/>
            <ac:inkMk id="28" creationId="{8221766F-7AF7-90BC-E313-61A655A9A686}"/>
          </ac:inkMkLst>
        </pc:inkChg>
        <pc:inkChg chg="add reco">
          <ac:chgData name="شادن القحطاني ID 443200677" userId="2d5f3d4d-8466-4aa1-ac8a-1cb60ed86c20" providerId="ADAL" clId="{F36EC7D7-806C-D249-9311-AD56BBBF4232}" dt="2023-06-18T22:52:15.373" v="3365"/>
          <ac:inkMkLst>
            <pc:docMk/>
            <pc:sldMk cId="595221193" sldId="368"/>
            <ac:inkMk id="29" creationId="{04463F4B-E291-1659-C52D-D1B0831414A7}"/>
          </ac:inkMkLst>
        </pc:inkChg>
        <pc:inkChg chg="add del">
          <ac:chgData name="شادن القحطاني ID 443200677" userId="2d5f3d4d-8466-4aa1-ac8a-1cb60ed86c20" providerId="ADAL" clId="{F36EC7D7-806C-D249-9311-AD56BBBF4232}" dt="2023-06-18T22:52:20.292" v="3378"/>
          <ac:inkMkLst>
            <pc:docMk/>
            <pc:sldMk cId="595221193" sldId="368"/>
            <ac:inkMk id="30" creationId="{1E17D93B-573A-5264-5C76-36D207EB0C91}"/>
          </ac:inkMkLst>
        </pc:inkChg>
        <pc:inkChg chg="add del">
          <ac:chgData name="شادن القحطاني ID 443200677" userId="2d5f3d4d-8466-4aa1-ac8a-1cb60ed86c20" providerId="ADAL" clId="{F36EC7D7-806C-D249-9311-AD56BBBF4232}" dt="2023-06-18T22:52:20.292" v="3378"/>
          <ac:inkMkLst>
            <pc:docMk/>
            <pc:sldMk cId="595221193" sldId="368"/>
            <ac:inkMk id="31" creationId="{C80FB778-8B56-B993-CE7F-9708C0C5E64F}"/>
          </ac:inkMkLst>
        </pc:inkChg>
        <pc:inkChg chg="add del">
          <ac:chgData name="شادن القحطاني ID 443200677" userId="2d5f3d4d-8466-4aa1-ac8a-1cb60ed86c20" providerId="ADAL" clId="{F36EC7D7-806C-D249-9311-AD56BBBF4232}" dt="2023-06-18T22:52:20.292" v="3378"/>
          <ac:inkMkLst>
            <pc:docMk/>
            <pc:sldMk cId="595221193" sldId="368"/>
            <ac:inkMk id="32" creationId="{AD15691C-96E9-12A4-15AF-17FC909679EC}"/>
          </ac:inkMkLst>
        </pc:inkChg>
        <pc:inkChg chg="add del">
          <ac:chgData name="شادن القحطاني ID 443200677" userId="2d5f3d4d-8466-4aa1-ac8a-1cb60ed86c20" providerId="ADAL" clId="{F36EC7D7-806C-D249-9311-AD56BBBF4232}" dt="2023-06-18T22:52:20.292" v="3378"/>
          <ac:inkMkLst>
            <pc:docMk/>
            <pc:sldMk cId="595221193" sldId="368"/>
            <ac:inkMk id="33" creationId="{1DEB623B-5BE8-844B-61C9-25E834BF948A}"/>
          </ac:inkMkLst>
        </pc:inkChg>
        <pc:inkChg chg="add del">
          <ac:chgData name="شادن القحطاني ID 443200677" userId="2d5f3d4d-8466-4aa1-ac8a-1cb60ed86c20" providerId="ADAL" clId="{F36EC7D7-806C-D249-9311-AD56BBBF4232}" dt="2023-06-18T22:52:20.292" v="3378"/>
          <ac:inkMkLst>
            <pc:docMk/>
            <pc:sldMk cId="595221193" sldId="368"/>
            <ac:inkMk id="34" creationId="{91BFD6E7-E7E6-13F4-693A-32D64709DE0D}"/>
          </ac:inkMkLst>
        </pc:inkChg>
        <pc:inkChg chg="add del">
          <ac:chgData name="شادن القحطاني ID 443200677" userId="2d5f3d4d-8466-4aa1-ac8a-1cb60ed86c20" providerId="ADAL" clId="{F36EC7D7-806C-D249-9311-AD56BBBF4232}" dt="2023-06-18T22:52:20.292" v="3378"/>
          <ac:inkMkLst>
            <pc:docMk/>
            <pc:sldMk cId="595221193" sldId="368"/>
            <ac:inkMk id="35" creationId="{EBC7A188-37BE-B5F0-E001-EDC94DA18CBF}"/>
          </ac:inkMkLst>
        </pc:inkChg>
        <pc:inkChg chg="add del">
          <ac:chgData name="شادن القحطاني ID 443200677" userId="2d5f3d4d-8466-4aa1-ac8a-1cb60ed86c20" providerId="ADAL" clId="{F36EC7D7-806C-D249-9311-AD56BBBF4232}" dt="2023-06-18T22:52:20.292" v="3378"/>
          <ac:inkMkLst>
            <pc:docMk/>
            <pc:sldMk cId="595221193" sldId="368"/>
            <ac:inkMk id="36" creationId="{B9D79FD0-2C6C-1719-B6F0-2E567AA2FAFB}"/>
          </ac:inkMkLst>
        </pc:inkChg>
        <pc:inkChg chg="add del">
          <ac:chgData name="شادن القحطاني ID 443200677" userId="2d5f3d4d-8466-4aa1-ac8a-1cb60ed86c20" providerId="ADAL" clId="{F36EC7D7-806C-D249-9311-AD56BBBF4232}" dt="2023-06-18T22:52:20.292" v="3378"/>
          <ac:inkMkLst>
            <pc:docMk/>
            <pc:sldMk cId="595221193" sldId="368"/>
            <ac:inkMk id="37" creationId="{2C920AA0-289A-550E-0CC1-90E5901CCA79}"/>
          </ac:inkMkLst>
        </pc:inkChg>
        <pc:inkChg chg="add del">
          <ac:chgData name="شادن القحطاني ID 443200677" userId="2d5f3d4d-8466-4aa1-ac8a-1cb60ed86c20" providerId="ADAL" clId="{F36EC7D7-806C-D249-9311-AD56BBBF4232}" dt="2023-06-18T22:52:20.292" v="3378"/>
          <ac:inkMkLst>
            <pc:docMk/>
            <pc:sldMk cId="595221193" sldId="368"/>
            <ac:inkMk id="38" creationId="{80A90121-06EE-2EA9-7FF4-8A5BD3D85E8F}"/>
          </ac:inkMkLst>
        </pc:inkChg>
        <pc:inkChg chg="add del">
          <ac:chgData name="شادن القحطاني ID 443200677" userId="2d5f3d4d-8466-4aa1-ac8a-1cb60ed86c20" providerId="ADAL" clId="{F36EC7D7-806C-D249-9311-AD56BBBF4232}" dt="2023-06-18T22:52:20.292" v="3378"/>
          <ac:inkMkLst>
            <pc:docMk/>
            <pc:sldMk cId="595221193" sldId="368"/>
            <ac:inkMk id="39" creationId="{2E750C55-2E2B-0C59-A7B9-6FD07126D4E2}"/>
          </ac:inkMkLst>
        </pc:inkChg>
        <pc:inkChg chg="add del">
          <ac:chgData name="شادن القحطاني ID 443200677" userId="2d5f3d4d-8466-4aa1-ac8a-1cb60ed86c20" providerId="ADAL" clId="{F36EC7D7-806C-D249-9311-AD56BBBF4232}" dt="2023-06-18T22:52:20.292" v="3378"/>
          <ac:inkMkLst>
            <pc:docMk/>
            <pc:sldMk cId="595221193" sldId="368"/>
            <ac:inkMk id="40" creationId="{9F9264DD-4B4A-7242-72ED-6C6CE5E3F8E0}"/>
          </ac:inkMkLst>
        </pc:inkChg>
        <pc:inkChg chg="add del">
          <ac:chgData name="شادن القحطاني ID 443200677" userId="2d5f3d4d-8466-4aa1-ac8a-1cb60ed86c20" providerId="ADAL" clId="{F36EC7D7-806C-D249-9311-AD56BBBF4232}" dt="2023-06-18T22:52:20.292" v="3378"/>
          <ac:inkMkLst>
            <pc:docMk/>
            <pc:sldMk cId="595221193" sldId="368"/>
            <ac:inkMk id="41" creationId="{D827D323-2808-2996-134B-3993F87BE1E3}"/>
          </ac:inkMkLst>
        </pc:inkChg>
        <pc:inkChg chg="add reco">
          <ac:chgData name="شادن القحطاني ID 443200677" userId="2d5f3d4d-8466-4aa1-ac8a-1cb60ed86c20" providerId="ADAL" clId="{F36EC7D7-806C-D249-9311-AD56BBBF4232}" dt="2023-06-18T22:52:20.292" v="3378"/>
          <ac:inkMkLst>
            <pc:docMk/>
            <pc:sldMk cId="595221193" sldId="368"/>
            <ac:inkMk id="42" creationId="{665E13B8-E22E-FC48-83C8-E670256229C4}"/>
          </ac:inkMkLst>
        </pc:inkChg>
        <pc:inkChg chg="add reco">
          <ac:chgData name="شادن القحطاني ID 443200677" userId="2d5f3d4d-8466-4aa1-ac8a-1cb60ed86c20" providerId="ADAL" clId="{F36EC7D7-806C-D249-9311-AD56BBBF4232}" dt="2023-06-18T22:52:20.292" v="3378"/>
          <ac:inkMkLst>
            <pc:docMk/>
            <pc:sldMk cId="595221193" sldId="368"/>
            <ac:inkMk id="43" creationId="{AC129515-30F8-A49F-CE31-7B2129CB6895}"/>
          </ac:inkMkLst>
        </pc:inkChg>
      </pc:sldChg>
      <pc:sldChg chg="del">
        <pc:chgData name="شادن القحطاني ID 443200677" userId="2d5f3d4d-8466-4aa1-ac8a-1cb60ed86c20" providerId="ADAL" clId="{F36EC7D7-806C-D249-9311-AD56BBBF4232}" dt="2023-06-18T19:37:59.772" v="1874" actId="21"/>
        <pc:sldMkLst>
          <pc:docMk/>
          <pc:sldMk cId="1048422177" sldId="370"/>
        </pc:sldMkLst>
      </pc:sldChg>
      <pc:sldChg chg="addSp delSp">
        <pc:chgData name="شادن القحطاني ID 443200677" userId="2d5f3d4d-8466-4aa1-ac8a-1cb60ed86c20" providerId="ADAL" clId="{F36EC7D7-806C-D249-9311-AD56BBBF4232}" dt="2023-06-18T22:58:45.675" v="3592"/>
        <pc:sldMkLst>
          <pc:docMk/>
          <pc:sldMk cId="2613348820" sldId="371"/>
        </pc:sldMkLst>
        <pc:inkChg chg="add">
          <ac:chgData name="شادن القحطاني ID 443200677" userId="2d5f3d4d-8466-4aa1-ac8a-1cb60ed86c20" providerId="ADAL" clId="{F36EC7D7-806C-D249-9311-AD56BBBF4232}" dt="2023-06-18T22:55:59.790" v="3518"/>
          <ac:inkMkLst>
            <pc:docMk/>
            <pc:sldMk cId="2613348820" sldId="371"/>
            <ac:inkMk id="3" creationId="{9020845C-8503-E529-9FAD-7115E2944546}"/>
          </ac:inkMkLst>
        </pc:inkChg>
        <pc:inkChg chg="add">
          <ac:chgData name="شادن القحطاني ID 443200677" userId="2d5f3d4d-8466-4aa1-ac8a-1cb60ed86c20" providerId="ADAL" clId="{F36EC7D7-806C-D249-9311-AD56BBBF4232}" dt="2023-06-18T22:56:16.436" v="3519"/>
          <ac:inkMkLst>
            <pc:docMk/>
            <pc:sldMk cId="2613348820" sldId="371"/>
            <ac:inkMk id="4" creationId="{A4DF2849-24C6-2F51-3D5B-A4BC31BD325B}"/>
          </ac:inkMkLst>
        </pc:inkChg>
        <pc:inkChg chg="add">
          <ac:chgData name="شادن القحطاني ID 443200677" userId="2d5f3d4d-8466-4aa1-ac8a-1cb60ed86c20" providerId="ADAL" clId="{F36EC7D7-806C-D249-9311-AD56BBBF4232}" dt="2023-06-18T22:56:25.540" v="3520"/>
          <ac:inkMkLst>
            <pc:docMk/>
            <pc:sldMk cId="2613348820" sldId="371"/>
            <ac:inkMk id="5" creationId="{AD7A2CDB-7373-6EB4-9939-6F261FD7D5A2}"/>
          </ac:inkMkLst>
        </pc:inkChg>
        <pc:inkChg chg="add">
          <ac:chgData name="شادن القحطاني ID 443200677" userId="2d5f3d4d-8466-4aa1-ac8a-1cb60ed86c20" providerId="ADAL" clId="{F36EC7D7-806C-D249-9311-AD56BBBF4232}" dt="2023-06-18T22:56:26.802" v="3521"/>
          <ac:inkMkLst>
            <pc:docMk/>
            <pc:sldMk cId="2613348820" sldId="371"/>
            <ac:inkMk id="6" creationId="{8F97AACC-05E1-5C63-5DC8-251C14F41120}"/>
          </ac:inkMkLst>
        </pc:inkChg>
        <pc:inkChg chg="add del">
          <ac:chgData name="شادن القحطاني ID 443200677" userId="2d5f3d4d-8466-4aa1-ac8a-1cb60ed86c20" providerId="ADAL" clId="{F36EC7D7-806C-D249-9311-AD56BBBF4232}" dt="2023-06-18T22:56:57.490" v="3537"/>
          <ac:inkMkLst>
            <pc:docMk/>
            <pc:sldMk cId="2613348820" sldId="371"/>
            <ac:inkMk id="9" creationId="{F82EBEBC-D5A9-7126-79B0-918249DA0273}"/>
          </ac:inkMkLst>
        </pc:inkChg>
        <pc:inkChg chg="add del">
          <ac:chgData name="شادن القحطاني ID 443200677" userId="2d5f3d4d-8466-4aa1-ac8a-1cb60ed86c20" providerId="ADAL" clId="{F36EC7D7-806C-D249-9311-AD56BBBF4232}" dt="2023-06-18T22:56:57.490" v="3537"/>
          <ac:inkMkLst>
            <pc:docMk/>
            <pc:sldMk cId="2613348820" sldId="371"/>
            <ac:inkMk id="10" creationId="{A55260D0-B145-BB32-C6EC-7C11C5D8F94D}"/>
          </ac:inkMkLst>
        </pc:inkChg>
        <pc:inkChg chg="add del">
          <ac:chgData name="شادن القحطاني ID 443200677" userId="2d5f3d4d-8466-4aa1-ac8a-1cb60ed86c20" providerId="ADAL" clId="{F36EC7D7-806C-D249-9311-AD56BBBF4232}" dt="2023-06-18T22:56:57.490" v="3537"/>
          <ac:inkMkLst>
            <pc:docMk/>
            <pc:sldMk cId="2613348820" sldId="371"/>
            <ac:inkMk id="11" creationId="{DB7380B0-429F-54A7-3575-98DD2BDCA731}"/>
          </ac:inkMkLst>
        </pc:inkChg>
        <pc:inkChg chg="add del">
          <ac:chgData name="شادن القحطاني ID 443200677" userId="2d5f3d4d-8466-4aa1-ac8a-1cb60ed86c20" providerId="ADAL" clId="{F36EC7D7-806C-D249-9311-AD56BBBF4232}" dt="2023-06-18T22:56:57.490" v="3537"/>
          <ac:inkMkLst>
            <pc:docMk/>
            <pc:sldMk cId="2613348820" sldId="371"/>
            <ac:inkMk id="12" creationId="{9ADF8D0D-17EB-507B-C75B-E2B4AB722D8A}"/>
          </ac:inkMkLst>
        </pc:inkChg>
        <pc:inkChg chg="add del">
          <ac:chgData name="شادن القحطاني ID 443200677" userId="2d5f3d4d-8466-4aa1-ac8a-1cb60ed86c20" providerId="ADAL" clId="{F36EC7D7-806C-D249-9311-AD56BBBF4232}" dt="2023-06-18T22:56:57.490" v="3537"/>
          <ac:inkMkLst>
            <pc:docMk/>
            <pc:sldMk cId="2613348820" sldId="371"/>
            <ac:inkMk id="13" creationId="{23E3EB08-C8E8-7E00-5188-BB45AC01D67E}"/>
          </ac:inkMkLst>
        </pc:inkChg>
        <pc:inkChg chg="add del">
          <ac:chgData name="شادن القحطاني ID 443200677" userId="2d5f3d4d-8466-4aa1-ac8a-1cb60ed86c20" providerId="ADAL" clId="{F36EC7D7-806C-D249-9311-AD56BBBF4232}" dt="2023-06-18T22:56:57.490" v="3537"/>
          <ac:inkMkLst>
            <pc:docMk/>
            <pc:sldMk cId="2613348820" sldId="371"/>
            <ac:inkMk id="14" creationId="{B764D589-3A7A-90E6-D5F1-D62A150068FD}"/>
          </ac:inkMkLst>
        </pc:inkChg>
        <pc:inkChg chg="add del">
          <ac:chgData name="شادن القحطاني ID 443200677" userId="2d5f3d4d-8466-4aa1-ac8a-1cb60ed86c20" providerId="ADAL" clId="{F36EC7D7-806C-D249-9311-AD56BBBF4232}" dt="2023-06-18T22:56:57.490" v="3537"/>
          <ac:inkMkLst>
            <pc:docMk/>
            <pc:sldMk cId="2613348820" sldId="371"/>
            <ac:inkMk id="15" creationId="{A26F9ED9-C75E-F567-33A3-73E8DAFF8B8A}"/>
          </ac:inkMkLst>
        </pc:inkChg>
        <pc:inkChg chg="add del">
          <ac:chgData name="شادن القحطاني ID 443200677" userId="2d5f3d4d-8466-4aa1-ac8a-1cb60ed86c20" providerId="ADAL" clId="{F36EC7D7-806C-D249-9311-AD56BBBF4232}" dt="2023-06-18T22:56:57.490" v="3537"/>
          <ac:inkMkLst>
            <pc:docMk/>
            <pc:sldMk cId="2613348820" sldId="371"/>
            <ac:inkMk id="16" creationId="{BE447FE4-B729-A22B-7EBB-28B8EEAD2051}"/>
          </ac:inkMkLst>
        </pc:inkChg>
        <pc:inkChg chg="add del">
          <ac:chgData name="شادن القحطاني ID 443200677" userId="2d5f3d4d-8466-4aa1-ac8a-1cb60ed86c20" providerId="ADAL" clId="{F36EC7D7-806C-D249-9311-AD56BBBF4232}" dt="2023-06-18T22:56:57.490" v="3537"/>
          <ac:inkMkLst>
            <pc:docMk/>
            <pc:sldMk cId="2613348820" sldId="371"/>
            <ac:inkMk id="17" creationId="{0A28BA8B-D383-86B4-20EB-0A86933FBBCB}"/>
          </ac:inkMkLst>
        </pc:inkChg>
        <pc:inkChg chg="add del">
          <ac:chgData name="شادن القحطاني ID 443200677" userId="2d5f3d4d-8466-4aa1-ac8a-1cb60ed86c20" providerId="ADAL" clId="{F36EC7D7-806C-D249-9311-AD56BBBF4232}" dt="2023-06-18T22:56:57.490" v="3537"/>
          <ac:inkMkLst>
            <pc:docMk/>
            <pc:sldMk cId="2613348820" sldId="371"/>
            <ac:inkMk id="18" creationId="{CC4AA210-D4F3-C168-F843-CBD0C08EA6B0}"/>
          </ac:inkMkLst>
        </pc:inkChg>
        <pc:inkChg chg="add del">
          <ac:chgData name="شادن القحطاني ID 443200677" userId="2d5f3d4d-8466-4aa1-ac8a-1cb60ed86c20" providerId="ADAL" clId="{F36EC7D7-806C-D249-9311-AD56BBBF4232}" dt="2023-06-18T22:56:57.490" v="3537"/>
          <ac:inkMkLst>
            <pc:docMk/>
            <pc:sldMk cId="2613348820" sldId="371"/>
            <ac:inkMk id="19" creationId="{B74C05A8-7B07-C986-0F5A-F464D473DF85}"/>
          </ac:inkMkLst>
        </pc:inkChg>
        <pc:inkChg chg="add del">
          <ac:chgData name="شادن القحطاني ID 443200677" userId="2d5f3d4d-8466-4aa1-ac8a-1cb60ed86c20" providerId="ADAL" clId="{F36EC7D7-806C-D249-9311-AD56BBBF4232}" dt="2023-06-18T22:56:57.490" v="3537"/>
          <ac:inkMkLst>
            <pc:docMk/>
            <pc:sldMk cId="2613348820" sldId="371"/>
            <ac:inkMk id="20" creationId="{FB5AD044-ABF9-1207-A99F-B80BACDA7C58}"/>
          </ac:inkMkLst>
        </pc:inkChg>
        <pc:inkChg chg="add del">
          <ac:chgData name="شادن القحطاني ID 443200677" userId="2d5f3d4d-8466-4aa1-ac8a-1cb60ed86c20" providerId="ADAL" clId="{F36EC7D7-806C-D249-9311-AD56BBBF4232}" dt="2023-06-18T22:56:57.490" v="3537"/>
          <ac:inkMkLst>
            <pc:docMk/>
            <pc:sldMk cId="2613348820" sldId="371"/>
            <ac:inkMk id="21" creationId="{0D0DFFFC-EF8A-473B-6BA8-5C75C8582F28}"/>
          </ac:inkMkLst>
        </pc:inkChg>
        <pc:inkChg chg="add del">
          <ac:chgData name="شادن القحطاني ID 443200677" userId="2d5f3d4d-8466-4aa1-ac8a-1cb60ed86c20" providerId="ADAL" clId="{F36EC7D7-806C-D249-9311-AD56BBBF4232}" dt="2023-06-18T22:56:57.490" v="3537"/>
          <ac:inkMkLst>
            <pc:docMk/>
            <pc:sldMk cId="2613348820" sldId="371"/>
            <ac:inkMk id="22" creationId="{B005FD37-61CB-F052-EBC2-7B3CF06A9D30}"/>
          </ac:inkMkLst>
        </pc:inkChg>
        <pc:inkChg chg="add del">
          <ac:chgData name="شادن القحطاني ID 443200677" userId="2d5f3d4d-8466-4aa1-ac8a-1cb60ed86c20" providerId="ADAL" clId="{F36EC7D7-806C-D249-9311-AD56BBBF4232}" dt="2023-06-18T22:56:57.490" v="3537"/>
          <ac:inkMkLst>
            <pc:docMk/>
            <pc:sldMk cId="2613348820" sldId="371"/>
            <ac:inkMk id="23" creationId="{AC1B144F-BE05-A1F5-B0DF-ED1AC255831A}"/>
          </ac:inkMkLst>
        </pc:inkChg>
        <pc:inkChg chg="add reco">
          <ac:chgData name="شادن القحطاني ID 443200677" userId="2d5f3d4d-8466-4aa1-ac8a-1cb60ed86c20" providerId="ADAL" clId="{F36EC7D7-806C-D249-9311-AD56BBBF4232}" dt="2023-06-18T22:56:57.490" v="3537"/>
          <ac:inkMkLst>
            <pc:docMk/>
            <pc:sldMk cId="2613348820" sldId="371"/>
            <ac:inkMk id="24" creationId="{7685EA22-737A-E2A9-4AF3-83942A1C92BE}"/>
          </ac:inkMkLst>
        </pc:inkChg>
        <pc:inkChg chg="add">
          <ac:chgData name="شادن القحطاني ID 443200677" userId="2d5f3d4d-8466-4aa1-ac8a-1cb60ed86c20" providerId="ADAL" clId="{F36EC7D7-806C-D249-9311-AD56BBBF4232}" dt="2023-06-18T22:57:01.203" v="3538"/>
          <ac:inkMkLst>
            <pc:docMk/>
            <pc:sldMk cId="2613348820" sldId="371"/>
            <ac:inkMk id="25" creationId="{980A2EC9-39E5-15D9-C1D2-D73CB1A6CB00}"/>
          </ac:inkMkLst>
        </pc:inkChg>
        <pc:inkChg chg="add">
          <ac:chgData name="شادن القحطاني ID 443200677" userId="2d5f3d4d-8466-4aa1-ac8a-1cb60ed86c20" providerId="ADAL" clId="{F36EC7D7-806C-D249-9311-AD56BBBF4232}" dt="2023-06-18T22:57:01.982" v="3539"/>
          <ac:inkMkLst>
            <pc:docMk/>
            <pc:sldMk cId="2613348820" sldId="371"/>
            <ac:inkMk id="26" creationId="{A962B5F0-54A6-389E-C34D-9AE20F40246A}"/>
          </ac:inkMkLst>
        </pc:inkChg>
        <pc:inkChg chg="add del">
          <ac:chgData name="شادن القحطاني ID 443200677" userId="2d5f3d4d-8466-4aa1-ac8a-1cb60ed86c20" providerId="ADAL" clId="{F36EC7D7-806C-D249-9311-AD56BBBF4232}" dt="2023-06-18T22:57:11.059" v="3555"/>
          <ac:inkMkLst>
            <pc:docMk/>
            <pc:sldMk cId="2613348820" sldId="371"/>
            <ac:inkMk id="27" creationId="{4FDE2DA8-3EC2-5927-2ED3-1B027874077F}"/>
          </ac:inkMkLst>
        </pc:inkChg>
        <pc:inkChg chg="add del">
          <ac:chgData name="شادن القحطاني ID 443200677" userId="2d5f3d4d-8466-4aa1-ac8a-1cb60ed86c20" providerId="ADAL" clId="{F36EC7D7-806C-D249-9311-AD56BBBF4232}" dt="2023-06-18T22:57:11.059" v="3555"/>
          <ac:inkMkLst>
            <pc:docMk/>
            <pc:sldMk cId="2613348820" sldId="371"/>
            <ac:inkMk id="28" creationId="{2436D6A7-ED68-84E2-0F9B-709043B055BE}"/>
          </ac:inkMkLst>
        </pc:inkChg>
        <pc:inkChg chg="add del">
          <ac:chgData name="شادن القحطاني ID 443200677" userId="2d5f3d4d-8466-4aa1-ac8a-1cb60ed86c20" providerId="ADAL" clId="{F36EC7D7-806C-D249-9311-AD56BBBF4232}" dt="2023-06-18T22:57:11.059" v="3555"/>
          <ac:inkMkLst>
            <pc:docMk/>
            <pc:sldMk cId="2613348820" sldId="371"/>
            <ac:inkMk id="29" creationId="{8F6C5E07-B192-9AC6-2987-5EBE36EAAA50}"/>
          </ac:inkMkLst>
        </pc:inkChg>
        <pc:inkChg chg="add del">
          <ac:chgData name="شادن القحطاني ID 443200677" userId="2d5f3d4d-8466-4aa1-ac8a-1cb60ed86c20" providerId="ADAL" clId="{F36EC7D7-806C-D249-9311-AD56BBBF4232}" dt="2023-06-18T22:57:11.059" v="3555"/>
          <ac:inkMkLst>
            <pc:docMk/>
            <pc:sldMk cId="2613348820" sldId="371"/>
            <ac:inkMk id="30" creationId="{55EEF7DB-06FF-1824-232D-E9F3D09DC08C}"/>
          </ac:inkMkLst>
        </pc:inkChg>
        <pc:inkChg chg="add del">
          <ac:chgData name="شادن القحطاني ID 443200677" userId="2d5f3d4d-8466-4aa1-ac8a-1cb60ed86c20" providerId="ADAL" clId="{F36EC7D7-806C-D249-9311-AD56BBBF4232}" dt="2023-06-18T22:57:11.059" v="3555"/>
          <ac:inkMkLst>
            <pc:docMk/>
            <pc:sldMk cId="2613348820" sldId="371"/>
            <ac:inkMk id="31" creationId="{3D8216A5-37A3-0354-9F60-FA717A14C2C8}"/>
          </ac:inkMkLst>
        </pc:inkChg>
        <pc:inkChg chg="add del">
          <ac:chgData name="شادن القحطاني ID 443200677" userId="2d5f3d4d-8466-4aa1-ac8a-1cb60ed86c20" providerId="ADAL" clId="{F36EC7D7-806C-D249-9311-AD56BBBF4232}" dt="2023-06-18T22:57:11.059" v="3555"/>
          <ac:inkMkLst>
            <pc:docMk/>
            <pc:sldMk cId="2613348820" sldId="371"/>
            <ac:inkMk id="32" creationId="{A2BD7C40-B670-5BE8-CCCB-7FECC2B2BADD}"/>
          </ac:inkMkLst>
        </pc:inkChg>
        <pc:inkChg chg="add del">
          <ac:chgData name="شادن القحطاني ID 443200677" userId="2d5f3d4d-8466-4aa1-ac8a-1cb60ed86c20" providerId="ADAL" clId="{F36EC7D7-806C-D249-9311-AD56BBBF4232}" dt="2023-06-18T22:57:11.059" v="3555"/>
          <ac:inkMkLst>
            <pc:docMk/>
            <pc:sldMk cId="2613348820" sldId="371"/>
            <ac:inkMk id="33" creationId="{77C188F4-21E6-003B-1606-C756C92F2C69}"/>
          </ac:inkMkLst>
        </pc:inkChg>
        <pc:inkChg chg="add del">
          <ac:chgData name="شادن القحطاني ID 443200677" userId="2d5f3d4d-8466-4aa1-ac8a-1cb60ed86c20" providerId="ADAL" clId="{F36EC7D7-806C-D249-9311-AD56BBBF4232}" dt="2023-06-18T22:57:11.059" v="3555"/>
          <ac:inkMkLst>
            <pc:docMk/>
            <pc:sldMk cId="2613348820" sldId="371"/>
            <ac:inkMk id="34" creationId="{8A8F7BF2-8E69-19CB-F90A-7BAB4A26188C}"/>
          </ac:inkMkLst>
        </pc:inkChg>
        <pc:inkChg chg="add del">
          <ac:chgData name="شادن القحطاني ID 443200677" userId="2d5f3d4d-8466-4aa1-ac8a-1cb60ed86c20" providerId="ADAL" clId="{F36EC7D7-806C-D249-9311-AD56BBBF4232}" dt="2023-06-18T22:57:11.059" v="3555"/>
          <ac:inkMkLst>
            <pc:docMk/>
            <pc:sldMk cId="2613348820" sldId="371"/>
            <ac:inkMk id="35" creationId="{92EBA7E7-3774-5048-FD54-F0128FF6F303}"/>
          </ac:inkMkLst>
        </pc:inkChg>
        <pc:inkChg chg="add del">
          <ac:chgData name="شادن القحطاني ID 443200677" userId="2d5f3d4d-8466-4aa1-ac8a-1cb60ed86c20" providerId="ADAL" clId="{F36EC7D7-806C-D249-9311-AD56BBBF4232}" dt="2023-06-18T22:57:11.059" v="3555"/>
          <ac:inkMkLst>
            <pc:docMk/>
            <pc:sldMk cId="2613348820" sldId="371"/>
            <ac:inkMk id="36" creationId="{14FFA1B0-E068-A975-50A8-96F635E7FC26}"/>
          </ac:inkMkLst>
        </pc:inkChg>
        <pc:inkChg chg="add del">
          <ac:chgData name="شادن القحطاني ID 443200677" userId="2d5f3d4d-8466-4aa1-ac8a-1cb60ed86c20" providerId="ADAL" clId="{F36EC7D7-806C-D249-9311-AD56BBBF4232}" dt="2023-06-18T22:57:11.059" v="3555"/>
          <ac:inkMkLst>
            <pc:docMk/>
            <pc:sldMk cId="2613348820" sldId="371"/>
            <ac:inkMk id="37" creationId="{85E544B1-CC3E-9D37-91E5-DCA0F0843CD0}"/>
          </ac:inkMkLst>
        </pc:inkChg>
        <pc:inkChg chg="add del">
          <ac:chgData name="شادن القحطاني ID 443200677" userId="2d5f3d4d-8466-4aa1-ac8a-1cb60ed86c20" providerId="ADAL" clId="{F36EC7D7-806C-D249-9311-AD56BBBF4232}" dt="2023-06-18T22:57:11.059" v="3555"/>
          <ac:inkMkLst>
            <pc:docMk/>
            <pc:sldMk cId="2613348820" sldId="371"/>
            <ac:inkMk id="38" creationId="{B02A94E3-F6FC-BB2A-8FE1-E3265D8B2297}"/>
          </ac:inkMkLst>
        </pc:inkChg>
        <pc:inkChg chg="add del">
          <ac:chgData name="شادن القحطاني ID 443200677" userId="2d5f3d4d-8466-4aa1-ac8a-1cb60ed86c20" providerId="ADAL" clId="{F36EC7D7-806C-D249-9311-AD56BBBF4232}" dt="2023-06-18T22:57:11.059" v="3555"/>
          <ac:inkMkLst>
            <pc:docMk/>
            <pc:sldMk cId="2613348820" sldId="371"/>
            <ac:inkMk id="39" creationId="{DD18B50B-A6A7-E160-D8A9-83E52A188F59}"/>
          </ac:inkMkLst>
        </pc:inkChg>
        <pc:inkChg chg="add del">
          <ac:chgData name="شادن القحطاني ID 443200677" userId="2d5f3d4d-8466-4aa1-ac8a-1cb60ed86c20" providerId="ADAL" clId="{F36EC7D7-806C-D249-9311-AD56BBBF4232}" dt="2023-06-18T22:57:11.059" v="3555"/>
          <ac:inkMkLst>
            <pc:docMk/>
            <pc:sldMk cId="2613348820" sldId="371"/>
            <ac:inkMk id="40" creationId="{07337E64-556C-BEAE-7392-F71D6B37BCEC}"/>
          </ac:inkMkLst>
        </pc:inkChg>
        <pc:inkChg chg="add del">
          <ac:chgData name="شادن القحطاني ID 443200677" userId="2d5f3d4d-8466-4aa1-ac8a-1cb60ed86c20" providerId="ADAL" clId="{F36EC7D7-806C-D249-9311-AD56BBBF4232}" dt="2023-06-18T22:57:11.059" v="3555"/>
          <ac:inkMkLst>
            <pc:docMk/>
            <pc:sldMk cId="2613348820" sldId="371"/>
            <ac:inkMk id="41" creationId="{3A854CD1-2416-09EC-19BB-942E53ED322D}"/>
          </ac:inkMkLst>
        </pc:inkChg>
        <pc:inkChg chg="add reco">
          <ac:chgData name="شادن القحطاني ID 443200677" userId="2d5f3d4d-8466-4aa1-ac8a-1cb60ed86c20" providerId="ADAL" clId="{F36EC7D7-806C-D249-9311-AD56BBBF4232}" dt="2023-06-18T22:57:11.059" v="3555"/>
          <ac:inkMkLst>
            <pc:docMk/>
            <pc:sldMk cId="2613348820" sldId="371"/>
            <ac:inkMk id="42" creationId="{2B4368A6-B405-FE27-4F4F-5BF9B3D20A21}"/>
          </ac:inkMkLst>
        </pc:inkChg>
        <pc:inkChg chg="add del">
          <ac:chgData name="شادن القحطاني ID 443200677" userId="2d5f3d4d-8466-4aa1-ac8a-1cb60ed86c20" providerId="ADAL" clId="{F36EC7D7-806C-D249-9311-AD56BBBF4232}" dt="2023-06-18T22:57:12.441" v="3558"/>
          <ac:inkMkLst>
            <pc:docMk/>
            <pc:sldMk cId="2613348820" sldId="371"/>
            <ac:inkMk id="43" creationId="{81FD402E-5BD8-6598-2CDE-E9DBDEAA7AC2}"/>
          </ac:inkMkLst>
        </pc:inkChg>
        <pc:inkChg chg="add del">
          <ac:chgData name="شادن القحطاني ID 443200677" userId="2d5f3d4d-8466-4aa1-ac8a-1cb60ed86c20" providerId="ADAL" clId="{F36EC7D7-806C-D249-9311-AD56BBBF4232}" dt="2023-06-18T22:57:12.441" v="3558"/>
          <ac:inkMkLst>
            <pc:docMk/>
            <pc:sldMk cId="2613348820" sldId="371"/>
            <ac:inkMk id="44" creationId="{95FD773E-AE9A-F0A0-A211-C65C65AB9E44}"/>
          </ac:inkMkLst>
        </pc:inkChg>
        <pc:inkChg chg="add reco">
          <ac:chgData name="شادن القحطاني ID 443200677" userId="2d5f3d4d-8466-4aa1-ac8a-1cb60ed86c20" providerId="ADAL" clId="{F36EC7D7-806C-D249-9311-AD56BBBF4232}" dt="2023-06-18T22:57:12.441" v="3558"/>
          <ac:inkMkLst>
            <pc:docMk/>
            <pc:sldMk cId="2613348820" sldId="371"/>
            <ac:inkMk id="45" creationId="{0A0E9F79-4CC6-CD9C-A0C5-4386731A867D}"/>
          </ac:inkMkLst>
        </pc:inkChg>
        <pc:inkChg chg="add del">
          <ac:chgData name="شادن القحطاني ID 443200677" userId="2d5f3d4d-8466-4aa1-ac8a-1cb60ed86c20" providerId="ADAL" clId="{F36EC7D7-806C-D249-9311-AD56BBBF4232}" dt="2023-06-18T22:57:15.147" v="3563"/>
          <ac:inkMkLst>
            <pc:docMk/>
            <pc:sldMk cId="2613348820" sldId="371"/>
            <ac:inkMk id="46" creationId="{2C42FDA6-863A-E66F-AA46-911C176AAEF3}"/>
          </ac:inkMkLst>
        </pc:inkChg>
        <pc:inkChg chg="add del">
          <ac:chgData name="شادن القحطاني ID 443200677" userId="2d5f3d4d-8466-4aa1-ac8a-1cb60ed86c20" providerId="ADAL" clId="{F36EC7D7-806C-D249-9311-AD56BBBF4232}" dt="2023-06-18T22:57:15.147" v="3563"/>
          <ac:inkMkLst>
            <pc:docMk/>
            <pc:sldMk cId="2613348820" sldId="371"/>
            <ac:inkMk id="47" creationId="{8E13B47A-4630-2D4F-66EF-8D21FCCF8304}"/>
          </ac:inkMkLst>
        </pc:inkChg>
        <pc:inkChg chg="add del">
          <ac:chgData name="شادن القحطاني ID 443200677" userId="2d5f3d4d-8466-4aa1-ac8a-1cb60ed86c20" providerId="ADAL" clId="{F36EC7D7-806C-D249-9311-AD56BBBF4232}" dt="2023-06-18T22:57:15.147" v="3563"/>
          <ac:inkMkLst>
            <pc:docMk/>
            <pc:sldMk cId="2613348820" sldId="371"/>
            <ac:inkMk id="48" creationId="{AE8A5F0E-AAC7-6669-5953-F6CF252A3D57}"/>
          </ac:inkMkLst>
        </pc:inkChg>
        <pc:inkChg chg="add del">
          <ac:chgData name="شادن القحطاني ID 443200677" userId="2d5f3d4d-8466-4aa1-ac8a-1cb60ed86c20" providerId="ADAL" clId="{F36EC7D7-806C-D249-9311-AD56BBBF4232}" dt="2023-06-18T22:57:15.147" v="3563"/>
          <ac:inkMkLst>
            <pc:docMk/>
            <pc:sldMk cId="2613348820" sldId="371"/>
            <ac:inkMk id="49" creationId="{1A09F282-C20A-3E0C-129B-A28145E5C53A}"/>
          </ac:inkMkLst>
        </pc:inkChg>
        <pc:inkChg chg="add reco">
          <ac:chgData name="شادن القحطاني ID 443200677" userId="2d5f3d4d-8466-4aa1-ac8a-1cb60ed86c20" providerId="ADAL" clId="{F36EC7D7-806C-D249-9311-AD56BBBF4232}" dt="2023-06-18T22:57:15.147" v="3563"/>
          <ac:inkMkLst>
            <pc:docMk/>
            <pc:sldMk cId="2613348820" sldId="371"/>
            <ac:inkMk id="50" creationId="{86CC3108-8FF8-5274-99DC-C54D9727A77C}"/>
          </ac:inkMkLst>
        </pc:inkChg>
        <pc:inkChg chg="add">
          <ac:chgData name="شادن القحطاني ID 443200677" userId="2d5f3d4d-8466-4aa1-ac8a-1cb60ed86c20" providerId="ADAL" clId="{F36EC7D7-806C-D249-9311-AD56BBBF4232}" dt="2023-06-18T22:57:18.760" v="3564"/>
          <ac:inkMkLst>
            <pc:docMk/>
            <pc:sldMk cId="2613348820" sldId="371"/>
            <ac:inkMk id="51" creationId="{B6425397-17B0-BBF1-98FF-82CC8554C4D4}"/>
          </ac:inkMkLst>
        </pc:inkChg>
        <pc:inkChg chg="add">
          <ac:chgData name="شادن القحطاني ID 443200677" userId="2d5f3d4d-8466-4aa1-ac8a-1cb60ed86c20" providerId="ADAL" clId="{F36EC7D7-806C-D249-9311-AD56BBBF4232}" dt="2023-06-18T22:57:33.446" v="3565"/>
          <ac:inkMkLst>
            <pc:docMk/>
            <pc:sldMk cId="2613348820" sldId="371"/>
            <ac:inkMk id="52" creationId="{305F3BED-DAA0-BE0F-49C6-DED25366902B}"/>
          </ac:inkMkLst>
        </pc:inkChg>
        <pc:inkChg chg="add">
          <ac:chgData name="شادن القحطاني ID 443200677" userId="2d5f3d4d-8466-4aa1-ac8a-1cb60ed86c20" providerId="ADAL" clId="{F36EC7D7-806C-D249-9311-AD56BBBF4232}" dt="2023-06-18T22:57:35.033" v="3566"/>
          <ac:inkMkLst>
            <pc:docMk/>
            <pc:sldMk cId="2613348820" sldId="371"/>
            <ac:inkMk id="53" creationId="{27EE659F-9DF6-EEB5-F62E-F00FBBF39625}"/>
          </ac:inkMkLst>
        </pc:inkChg>
        <pc:inkChg chg="add del">
          <ac:chgData name="شادن القحطاني ID 443200677" userId="2d5f3d4d-8466-4aa1-ac8a-1cb60ed86c20" providerId="ADAL" clId="{F36EC7D7-806C-D249-9311-AD56BBBF4232}" dt="2023-06-18T22:57:58.289" v="3575"/>
          <ac:inkMkLst>
            <pc:docMk/>
            <pc:sldMk cId="2613348820" sldId="371"/>
            <ac:inkMk id="54" creationId="{6EA97696-34F8-DDF3-B74F-190551FC1F5A}"/>
          </ac:inkMkLst>
        </pc:inkChg>
        <pc:inkChg chg="add del">
          <ac:chgData name="شادن القحطاني ID 443200677" userId="2d5f3d4d-8466-4aa1-ac8a-1cb60ed86c20" providerId="ADAL" clId="{F36EC7D7-806C-D249-9311-AD56BBBF4232}" dt="2023-06-18T22:57:58.289" v="3575"/>
          <ac:inkMkLst>
            <pc:docMk/>
            <pc:sldMk cId="2613348820" sldId="371"/>
            <ac:inkMk id="55" creationId="{73FE690F-FF00-FDFA-6276-CCF78C78C461}"/>
          </ac:inkMkLst>
        </pc:inkChg>
        <pc:inkChg chg="add del">
          <ac:chgData name="شادن القحطاني ID 443200677" userId="2d5f3d4d-8466-4aa1-ac8a-1cb60ed86c20" providerId="ADAL" clId="{F36EC7D7-806C-D249-9311-AD56BBBF4232}" dt="2023-06-18T22:57:58.289" v="3575"/>
          <ac:inkMkLst>
            <pc:docMk/>
            <pc:sldMk cId="2613348820" sldId="371"/>
            <ac:inkMk id="56" creationId="{8CD81B19-0BE2-48D3-09E3-0065F1AD4FA9}"/>
          </ac:inkMkLst>
        </pc:inkChg>
        <pc:inkChg chg="add del">
          <ac:chgData name="شادن القحطاني ID 443200677" userId="2d5f3d4d-8466-4aa1-ac8a-1cb60ed86c20" providerId="ADAL" clId="{F36EC7D7-806C-D249-9311-AD56BBBF4232}" dt="2023-06-18T22:57:58.289" v="3575"/>
          <ac:inkMkLst>
            <pc:docMk/>
            <pc:sldMk cId="2613348820" sldId="371"/>
            <ac:inkMk id="57" creationId="{C12F074E-84B7-DB12-001E-5E3C42777EAD}"/>
          </ac:inkMkLst>
        </pc:inkChg>
        <pc:inkChg chg="add del">
          <ac:chgData name="شادن القحطاني ID 443200677" userId="2d5f3d4d-8466-4aa1-ac8a-1cb60ed86c20" providerId="ADAL" clId="{F36EC7D7-806C-D249-9311-AD56BBBF4232}" dt="2023-06-18T22:57:58.289" v="3575"/>
          <ac:inkMkLst>
            <pc:docMk/>
            <pc:sldMk cId="2613348820" sldId="371"/>
            <ac:inkMk id="58" creationId="{30AD9E74-4DFD-EAEE-9DDE-CE14C64D62E9}"/>
          </ac:inkMkLst>
        </pc:inkChg>
        <pc:inkChg chg="add del">
          <ac:chgData name="شادن القحطاني ID 443200677" userId="2d5f3d4d-8466-4aa1-ac8a-1cb60ed86c20" providerId="ADAL" clId="{F36EC7D7-806C-D249-9311-AD56BBBF4232}" dt="2023-06-18T22:57:58.289" v="3575"/>
          <ac:inkMkLst>
            <pc:docMk/>
            <pc:sldMk cId="2613348820" sldId="371"/>
            <ac:inkMk id="59" creationId="{A1BC6372-7670-35C1-235E-A6105E4C9B9C}"/>
          </ac:inkMkLst>
        </pc:inkChg>
        <pc:inkChg chg="add del">
          <ac:chgData name="شادن القحطاني ID 443200677" userId="2d5f3d4d-8466-4aa1-ac8a-1cb60ed86c20" providerId="ADAL" clId="{F36EC7D7-806C-D249-9311-AD56BBBF4232}" dt="2023-06-18T22:57:58.289" v="3575"/>
          <ac:inkMkLst>
            <pc:docMk/>
            <pc:sldMk cId="2613348820" sldId="371"/>
            <ac:inkMk id="60" creationId="{3825EE3F-E7BD-1B82-84E9-B210F960F4D6}"/>
          </ac:inkMkLst>
        </pc:inkChg>
        <pc:inkChg chg="add">
          <ac:chgData name="شادن القحطاني ID 443200677" userId="2d5f3d4d-8466-4aa1-ac8a-1cb60ed86c20" providerId="ADAL" clId="{F36EC7D7-806C-D249-9311-AD56BBBF4232}" dt="2023-06-18T22:57:57.664" v="3574"/>
          <ac:inkMkLst>
            <pc:docMk/>
            <pc:sldMk cId="2613348820" sldId="371"/>
            <ac:inkMk id="61" creationId="{7ABD4B09-0E07-0622-95D2-2A0366C5259F}"/>
          </ac:inkMkLst>
        </pc:inkChg>
        <pc:inkChg chg="add reco">
          <ac:chgData name="شادن القحطاني ID 443200677" userId="2d5f3d4d-8466-4aa1-ac8a-1cb60ed86c20" providerId="ADAL" clId="{F36EC7D7-806C-D249-9311-AD56BBBF4232}" dt="2023-06-18T22:57:58.289" v="3575"/>
          <ac:inkMkLst>
            <pc:docMk/>
            <pc:sldMk cId="2613348820" sldId="371"/>
            <ac:inkMk id="62" creationId="{BE1693E0-89AA-A08F-354F-750D45561F72}"/>
          </ac:inkMkLst>
        </pc:inkChg>
        <pc:inkChg chg="add">
          <ac:chgData name="شادن القحطاني ID 443200677" userId="2d5f3d4d-8466-4aa1-ac8a-1cb60ed86c20" providerId="ADAL" clId="{F36EC7D7-806C-D249-9311-AD56BBBF4232}" dt="2023-06-18T22:58:26.691" v="3576"/>
          <ac:inkMkLst>
            <pc:docMk/>
            <pc:sldMk cId="2613348820" sldId="371"/>
            <ac:inkMk id="63" creationId="{6342F30C-C83E-571D-701A-F9583355653E}"/>
          </ac:inkMkLst>
        </pc:inkChg>
        <pc:inkChg chg="add del">
          <ac:chgData name="شادن القحطاني ID 443200677" userId="2d5f3d4d-8466-4aa1-ac8a-1cb60ed86c20" providerId="ADAL" clId="{F36EC7D7-806C-D249-9311-AD56BBBF4232}" dt="2023-06-18T22:58:33.647" v="3579"/>
          <ac:inkMkLst>
            <pc:docMk/>
            <pc:sldMk cId="2613348820" sldId="371"/>
            <ac:inkMk id="98304" creationId="{BE4B7AAB-8CCE-BA74-6090-FA1FD632DE75}"/>
          </ac:inkMkLst>
        </pc:inkChg>
        <pc:inkChg chg="add del">
          <ac:chgData name="شادن القحطاني ID 443200677" userId="2d5f3d4d-8466-4aa1-ac8a-1cb60ed86c20" providerId="ADAL" clId="{F36EC7D7-806C-D249-9311-AD56BBBF4232}" dt="2023-06-18T22:58:33.647" v="3579"/>
          <ac:inkMkLst>
            <pc:docMk/>
            <pc:sldMk cId="2613348820" sldId="371"/>
            <ac:inkMk id="98305" creationId="{F34CA3AE-3796-FE62-C455-B580C1DCAD64}"/>
          </ac:inkMkLst>
        </pc:inkChg>
        <pc:inkChg chg="add reco">
          <ac:chgData name="شادن القحطاني ID 443200677" userId="2d5f3d4d-8466-4aa1-ac8a-1cb60ed86c20" providerId="ADAL" clId="{F36EC7D7-806C-D249-9311-AD56BBBF4232}" dt="2023-06-18T22:58:33.647" v="3579"/>
          <ac:inkMkLst>
            <pc:docMk/>
            <pc:sldMk cId="2613348820" sldId="371"/>
            <ac:inkMk id="98306" creationId="{5A7DFA27-74AF-FBB3-F2D5-6C841B7D76E8}"/>
          </ac:inkMkLst>
        </pc:inkChg>
        <pc:inkChg chg="add">
          <ac:chgData name="شادن القحطاني ID 443200677" userId="2d5f3d4d-8466-4aa1-ac8a-1cb60ed86c20" providerId="ADAL" clId="{F36EC7D7-806C-D249-9311-AD56BBBF4232}" dt="2023-06-18T22:58:34.462" v="3580"/>
          <ac:inkMkLst>
            <pc:docMk/>
            <pc:sldMk cId="2613348820" sldId="371"/>
            <ac:inkMk id="98307" creationId="{1C0408DD-B524-4C59-EFE2-29FE47076E30}"/>
          </ac:inkMkLst>
        </pc:inkChg>
        <pc:inkChg chg="add del">
          <ac:chgData name="شادن القحطاني ID 443200677" userId="2d5f3d4d-8466-4aa1-ac8a-1cb60ed86c20" providerId="ADAL" clId="{F36EC7D7-806C-D249-9311-AD56BBBF4232}" dt="2023-06-18T22:58:45.675" v="3592"/>
          <ac:inkMkLst>
            <pc:docMk/>
            <pc:sldMk cId="2613348820" sldId="371"/>
            <ac:inkMk id="98308" creationId="{D3C1EB7E-3467-617B-6BEA-DD088E4FB98A}"/>
          </ac:inkMkLst>
        </pc:inkChg>
        <pc:inkChg chg="add del">
          <ac:chgData name="شادن القحطاني ID 443200677" userId="2d5f3d4d-8466-4aa1-ac8a-1cb60ed86c20" providerId="ADAL" clId="{F36EC7D7-806C-D249-9311-AD56BBBF4232}" dt="2023-06-18T22:58:45.675" v="3592"/>
          <ac:inkMkLst>
            <pc:docMk/>
            <pc:sldMk cId="2613348820" sldId="371"/>
            <ac:inkMk id="98309" creationId="{A32DDDC8-9124-AC9A-F63D-EDE0710707E9}"/>
          </ac:inkMkLst>
        </pc:inkChg>
        <pc:inkChg chg="add del">
          <ac:chgData name="شادن القحطاني ID 443200677" userId="2d5f3d4d-8466-4aa1-ac8a-1cb60ed86c20" providerId="ADAL" clId="{F36EC7D7-806C-D249-9311-AD56BBBF4232}" dt="2023-06-18T22:58:45.675" v="3592"/>
          <ac:inkMkLst>
            <pc:docMk/>
            <pc:sldMk cId="2613348820" sldId="371"/>
            <ac:inkMk id="98310" creationId="{431A5E81-F9D0-D018-BB9E-9DD990A770AF}"/>
          </ac:inkMkLst>
        </pc:inkChg>
        <pc:inkChg chg="add del">
          <ac:chgData name="شادن القحطاني ID 443200677" userId="2d5f3d4d-8466-4aa1-ac8a-1cb60ed86c20" providerId="ADAL" clId="{F36EC7D7-806C-D249-9311-AD56BBBF4232}" dt="2023-06-18T22:58:45.675" v="3592"/>
          <ac:inkMkLst>
            <pc:docMk/>
            <pc:sldMk cId="2613348820" sldId="371"/>
            <ac:inkMk id="98311" creationId="{741D397D-FE09-7EC5-6761-0D493BD92130}"/>
          </ac:inkMkLst>
        </pc:inkChg>
        <pc:inkChg chg="add del">
          <ac:chgData name="شادن القحطاني ID 443200677" userId="2d5f3d4d-8466-4aa1-ac8a-1cb60ed86c20" providerId="ADAL" clId="{F36EC7D7-806C-D249-9311-AD56BBBF4232}" dt="2023-06-18T22:58:45.675" v="3592"/>
          <ac:inkMkLst>
            <pc:docMk/>
            <pc:sldMk cId="2613348820" sldId="371"/>
            <ac:inkMk id="98314" creationId="{2CF7FD36-093A-1888-3DE5-B104D1C5DA8E}"/>
          </ac:inkMkLst>
        </pc:inkChg>
        <pc:inkChg chg="add del">
          <ac:chgData name="شادن القحطاني ID 443200677" userId="2d5f3d4d-8466-4aa1-ac8a-1cb60ed86c20" providerId="ADAL" clId="{F36EC7D7-806C-D249-9311-AD56BBBF4232}" dt="2023-06-18T22:58:45.675" v="3592"/>
          <ac:inkMkLst>
            <pc:docMk/>
            <pc:sldMk cId="2613348820" sldId="371"/>
            <ac:inkMk id="98315" creationId="{4C5FDE79-92C2-7C10-5002-5A2A34F9FB16}"/>
          </ac:inkMkLst>
        </pc:inkChg>
        <pc:inkChg chg="add del">
          <ac:chgData name="شادن القحطاني ID 443200677" userId="2d5f3d4d-8466-4aa1-ac8a-1cb60ed86c20" providerId="ADAL" clId="{F36EC7D7-806C-D249-9311-AD56BBBF4232}" dt="2023-06-18T22:58:45.675" v="3592"/>
          <ac:inkMkLst>
            <pc:docMk/>
            <pc:sldMk cId="2613348820" sldId="371"/>
            <ac:inkMk id="98316" creationId="{E42C1FDA-4184-5D15-005D-2D2A3DA17642}"/>
          </ac:inkMkLst>
        </pc:inkChg>
        <pc:inkChg chg="add del">
          <ac:chgData name="شادن القحطاني ID 443200677" userId="2d5f3d4d-8466-4aa1-ac8a-1cb60ed86c20" providerId="ADAL" clId="{F36EC7D7-806C-D249-9311-AD56BBBF4232}" dt="2023-06-18T22:58:45.675" v="3592"/>
          <ac:inkMkLst>
            <pc:docMk/>
            <pc:sldMk cId="2613348820" sldId="371"/>
            <ac:inkMk id="98317" creationId="{3667D70E-0B59-F44A-3405-2DE1567F5D58}"/>
          </ac:inkMkLst>
        </pc:inkChg>
        <pc:inkChg chg="add del">
          <ac:chgData name="شادن القحطاني ID 443200677" userId="2d5f3d4d-8466-4aa1-ac8a-1cb60ed86c20" providerId="ADAL" clId="{F36EC7D7-806C-D249-9311-AD56BBBF4232}" dt="2023-06-18T22:58:45.675" v="3592"/>
          <ac:inkMkLst>
            <pc:docMk/>
            <pc:sldMk cId="2613348820" sldId="371"/>
            <ac:inkMk id="98318" creationId="{7AC6ACCC-8989-AFBA-1F31-AB556F266D59}"/>
          </ac:inkMkLst>
        </pc:inkChg>
        <pc:inkChg chg="add del">
          <ac:chgData name="شادن القحطاني ID 443200677" userId="2d5f3d4d-8466-4aa1-ac8a-1cb60ed86c20" providerId="ADAL" clId="{F36EC7D7-806C-D249-9311-AD56BBBF4232}" dt="2023-06-18T22:58:45.675" v="3592"/>
          <ac:inkMkLst>
            <pc:docMk/>
            <pc:sldMk cId="2613348820" sldId="371"/>
            <ac:inkMk id="98319" creationId="{BD5EE644-AF0C-4DB3-11A4-5D03555FA334}"/>
          </ac:inkMkLst>
        </pc:inkChg>
        <pc:inkChg chg="add del">
          <ac:chgData name="شادن القحطاني ID 443200677" userId="2d5f3d4d-8466-4aa1-ac8a-1cb60ed86c20" providerId="ADAL" clId="{F36EC7D7-806C-D249-9311-AD56BBBF4232}" dt="2023-06-18T22:58:45.675" v="3592"/>
          <ac:inkMkLst>
            <pc:docMk/>
            <pc:sldMk cId="2613348820" sldId="371"/>
            <ac:inkMk id="98320" creationId="{BFFB0EC7-35B2-1E9C-8D6A-6D1E67CEEC94}"/>
          </ac:inkMkLst>
        </pc:inkChg>
        <pc:inkChg chg="add reco">
          <ac:chgData name="شادن القحطاني ID 443200677" userId="2d5f3d4d-8466-4aa1-ac8a-1cb60ed86c20" providerId="ADAL" clId="{F36EC7D7-806C-D249-9311-AD56BBBF4232}" dt="2023-06-18T22:58:45.675" v="3592"/>
          <ac:inkMkLst>
            <pc:docMk/>
            <pc:sldMk cId="2613348820" sldId="371"/>
            <ac:inkMk id="98321" creationId="{5EDC554E-446E-830C-B9ED-1FF68ECB212F}"/>
          </ac:inkMkLst>
        </pc:inkChg>
      </pc:sldChg>
      <pc:sldChg chg="addSp delSp">
        <pc:chgData name="شادن القحطاني ID 443200677" userId="2d5f3d4d-8466-4aa1-ac8a-1cb60ed86c20" providerId="ADAL" clId="{F36EC7D7-806C-D249-9311-AD56BBBF4232}" dt="2023-06-18T23:01:14.327" v="3671"/>
        <pc:sldMkLst>
          <pc:docMk/>
          <pc:sldMk cId="2242739718" sldId="372"/>
        </pc:sldMkLst>
        <pc:inkChg chg="add del">
          <ac:chgData name="شادن القحطاني ID 443200677" userId="2d5f3d4d-8466-4aa1-ac8a-1cb60ed86c20" providerId="ADAL" clId="{F36EC7D7-806C-D249-9311-AD56BBBF4232}" dt="2023-06-18T22:59:32.822" v="3616"/>
          <ac:inkMkLst>
            <pc:docMk/>
            <pc:sldMk cId="2242739718" sldId="372"/>
            <ac:inkMk id="3" creationId="{3103B015-36D4-FA05-7832-D432CA41FB16}"/>
          </ac:inkMkLst>
        </pc:inkChg>
        <pc:inkChg chg="add del">
          <ac:chgData name="شادن القحطاني ID 443200677" userId="2d5f3d4d-8466-4aa1-ac8a-1cb60ed86c20" providerId="ADAL" clId="{F36EC7D7-806C-D249-9311-AD56BBBF4232}" dt="2023-06-18T22:59:32.822" v="3616"/>
          <ac:inkMkLst>
            <pc:docMk/>
            <pc:sldMk cId="2242739718" sldId="372"/>
            <ac:inkMk id="4" creationId="{E97F9C36-05CE-D588-9354-ABA612483793}"/>
          </ac:inkMkLst>
        </pc:inkChg>
        <pc:inkChg chg="add del">
          <ac:chgData name="شادن القحطاني ID 443200677" userId="2d5f3d4d-8466-4aa1-ac8a-1cb60ed86c20" providerId="ADAL" clId="{F36EC7D7-806C-D249-9311-AD56BBBF4232}" dt="2023-06-18T22:59:32.822" v="3616"/>
          <ac:inkMkLst>
            <pc:docMk/>
            <pc:sldMk cId="2242739718" sldId="372"/>
            <ac:inkMk id="5" creationId="{BF6211C7-102A-A73D-2B03-6390A3AC3B2E}"/>
          </ac:inkMkLst>
        </pc:inkChg>
        <pc:inkChg chg="add del">
          <ac:chgData name="شادن القحطاني ID 443200677" userId="2d5f3d4d-8466-4aa1-ac8a-1cb60ed86c20" providerId="ADAL" clId="{F36EC7D7-806C-D249-9311-AD56BBBF4232}" dt="2023-06-18T22:59:32.822" v="3616"/>
          <ac:inkMkLst>
            <pc:docMk/>
            <pc:sldMk cId="2242739718" sldId="372"/>
            <ac:inkMk id="6" creationId="{2F838924-5179-7A6F-06DE-F0BBB836B67D}"/>
          </ac:inkMkLst>
        </pc:inkChg>
        <pc:inkChg chg="add del">
          <ac:chgData name="شادن القحطاني ID 443200677" userId="2d5f3d4d-8466-4aa1-ac8a-1cb60ed86c20" providerId="ADAL" clId="{F36EC7D7-806C-D249-9311-AD56BBBF4232}" dt="2023-06-18T22:59:32.822" v="3616"/>
          <ac:inkMkLst>
            <pc:docMk/>
            <pc:sldMk cId="2242739718" sldId="372"/>
            <ac:inkMk id="9" creationId="{244BFBA5-3554-BE9B-97CF-E3930EE1CC61}"/>
          </ac:inkMkLst>
        </pc:inkChg>
        <pc:inkChg chg="add del">
          <ac:chgData name="شادن القحطاني ID 443200677" userId="2d5f3d4d-8466-4aa1-ac8a-1cb60ed86c20" providerId="ADAL" clId="{F36EC7D7-806C-D249-9311-AD56BBBF4232}" dt="2023-06-18T22:59:32.822" v="3616"/>
          <ac:inkMkLst>
            <pc:docMk/>
            <pc:sldMk cId="2242739718" sldId="372"/>
            <ac:inkMk id="10" creationId="{D5AC7829-E340-D3ED-1973-FBD2CF267F8D}"/>
          </ac:inkMkLst>
        </pc:inkChg>
        <pc:inkChg chg="add del">
          <ac:chgData name="شادن القحطاني ID 443200677" userId="2d5f3d4d-8466-4aa1-ac8a-1cb60ed86c20" providerId="ADAL" clId="{F36EC7D7-806C-D249-9311-AD56BBBF4232}" dt="2023-06-18T22:59:32.822" v="3616"/>
          <ac:inkMkLst>
            <pc:docMk/>
            <pc:sldMk cId="2242739718" sldId="372"/>
            <ac:inkMk id="11" creationId="{76D7B476-9F0A-C689-76C4-AC99A424CFDA}"/>
          </ac:inkMkLst>
        </pc:inkChg>
        <pc:inkChg chg="add del">
          <ac:chgData name="شادن القحطاني ID 443200677" userId="2d5f3d4d-8466-4aa1-ac8a-1cb60ed86c20" providerId="ADAL" clId="{F36EC7D7-806C-D249-9311-AD56BBBF4232}" dt="2023-06-18T22:59:32.822" v="3616"/>
          <ac:inkMkLst>
            <pc:docMk/>
            <pc:sldMk cId="2242739718" sldId="372"/>
            <ac:inkMk id="12" creationId="{99387E19-6D1A-A7FA-AC10-542737C25F56}"/>
          </ac:inkMkLst>
        </pc:inkChg>
        <pc:inkChg chg="add del">
          <ac:chgData name="شادن القحطاني ID 443200677" userId="2d5f3d4d-8466-4aa1-ac8a-1cb60ed86c20" providerId="ADAL" clId="{F36EC7D7-806C-D249-9311-AD56BBBF4232}" dt="2023-06-18T22:59:32.822" v="3616"/>
          <ac:inkMkLst>
            <pc:docMk/>
            <pc:sldMk cId="2242739718" sldId="372"/>
            <ac:inkMk id="13" creationId="{6638D615-7CC9-3ADC-957D-3B3434147FE0}"/>
          </ac:inkMkLst>
        </pc:inkChg>
        <pc:inkChg chg="add del">
          <ac:chgData name="شادن القحطاني ID 443200677" userId="2d5f3d4d-8466-4aa1-ac8a-1cb60ed86c20" providerId="ADAL" clId="{F36EC7D7-806C-D249-9311-AD56BBBF4232}" dt="2023-06-18T22:59:32.822" v="3616"/>
          <ac:inkMkLst>
            <pc:docMk/>
            <pc:sldMk cId="2242739718" sldId="372"/>
            <ac:inkMk id="14" creationId="{D01530DF-A4D7-96E0-1350-9AC358194ACB}"/>
          </ac:inkMkLst>
        </pc:inkChg>
        <pc:inkChg chg="add del">
          <ac:chgData name="شادن القحطاني ID 443200677" userId="2d5f3d4d-8466-4aa1-ac8a-1cb60ed86c20" providerId="ADAL" clId="{F36EC7D7-806C-D249-9311-AD56BBBF4232}" dt="2023-06-18T22:59:32.822" v="3616"/>
          <ac:inkMkLst>
            <pc:docMk/>
            <pc:sldMk cId="2242739718" sldId="372"/>
            <ac:inkMk id="15" creationId="{8F51A8C6-4435-31DD-19EA-76500FA890F6}"/>
          </ac:inkMkLst>
        </pc:inkChg>
        <pc:inkChg chg="add del">
          <ac:chgData name="شادن القحطاني ID 443200677" userId="2d5f3d4d-8466-4aa1-ac8a-1cb60ed86c20" providerId="ADAL" clId="{F36EC7D7-806C-D249-9311-AD56BBBF4232}" dt="2023-06-18T22:59:32.822" v="3616"/>
          <ac:inkMkLst>
            <pc:docMk/>
            <pc:sldMk cId="2242739718" sldId="372"/>
            <ac:inkMk id="16" creationId="{7D825868-6AF1-E04F-9C18-7E9AE3B3CE62}"/>
          </ac:inkMkLst>
        </pc:inkChg>
        <pc:inkChg chg="add del">
          <ac:chgData name="شادن القحطاني ID 443200677" userId="2d5f3d4d-8466-4aa1-ac8a-1cb60ed86c20" providerId="ADAL" clId="{F36EC7D7-806C-D249-9311-AD56BBBF4232}" dt="2023-06-18T22:59:32.822" v="3616"/>
          <ac:inkMkLst>
            <pc:docMk/>
            <pc:sldMk cId="2242739718" sldId="372"/>
            <ac:inkMk id="17" creationId="{D78779D4-5282-DD70-8BB5-BB0507A8C8C1}"/>
          </ac:inkMkLst>
        </pc:inkChg>
        <pc:inkChg chg="add del">
          <ac:chgData name="شادن القحطاني ID 443200677" userId="2d5f3d4d-8466-4aa1-ac8a-1cb60ed86c20" providerId="ADAL" clId="{F36EC7D7-806C-D249-9311-AD56BBBF4232}" dt="2023-06-18T22:59:32.822" v="3616"/>
          <ac:inkMkLst>
            <pc:docMk/>
            <pc:sldMk cId="2242739718" sldId="372"/>
            <ac:inkMk id="18" creationId="{ADF6CC39-BA17-546F-F0B1-B57C91E5B11B}"/>
          </ac:inkMkLst>
        </pc:inkChg>
        <pc:inkChg chg="add del">
          <ac:chgData name="شادن القحطاني ID 443200677" userId="2d5f3d4d-8466-4aa1-ac8a-1cb60ed86c20" providerId="ADAL" clId="{F36EC7D7-806C-D249-9311-AD56BBBF4232}" dt="2023-06-18T22:59:32.822" v="3616"/>
          <ac:inkMkLst>
            <pc:docMk/>
            <pc:sldMk cId="2242739718" sldId="372"/>
            <ac:inkMk id="19" creationId="{F2646C95-565E-B44E-EAB9-091DBE5A63B2}"/>
          </ac:inkMkLst>
        </pc:inkChg>
        <pc:inkChg chg="add del">
          <ac:chgData name="شادن القحطاني ID 443200677" userId="2d5f3d4d-8466-4aa1-ac8a-1cb60ed86c20" providerId="ADAL" clId="{F36EC7D7-806C-D249-9311-AD56BBBF4232}" dt="2023-06-18T22:59:32.822" v="3616"/>
          <ac:inkMkLst>
            <pc:docMk/>
            <pc:sldMk cId="2242739718" sldId="372"/>
            <ac:inkMk id="20" creationId="{6D0068C6-7BEC-8D6D-EC85-E02895598920}"/>
          </ac:inkMkLst>
        </pc:inkChg>
        <pc:inkChg chg="add del">
          <ac:chgData name="شادن القحطاني ID 443200677" userId="2d5f3d4d-8466-4aa1-ac8a-1cb60ed86c20" providerId="ADAL" clId="{F36EC7D7-806C-D249-9311-AD56BBBF4232}" dt="2023-06-18T22:59:32.822" v="3616"/>
          <ac:inkMkLst>
            <pc:docMk/>
            <pc:sldMk cId="2242739718" sldId="372"/>
            <ac:inkMk id="21" creationId="{77B48AB2-0560-D390-A4C2-2A806C800C2B}"/>
          </ac:inkMkLst>
        </pc:inkChg>
        <pc:inkChg chg="add del">
          <ac:chgData name="شادن القحطاني ID 443200677" userId="2d5f3d4d-8466-4aa1-ac8a-1cb60ed86c20" providerId="ADAL" clId="{F36EC7D7-806C-D249-9311-AD56BBBF4232}" dt="2023-06-18T22:59:32.822" v="3616"/>
          <ac:inkMkLst>
            <pc:docMk/>
            <pc:sldMk cId="2242739718" sldId="372"/>
            <ac:inkMk id="22" creationId="{515EA819-CD99-76B5-6A02-3CC26DF7A2A9}"/>
          </ac:inkMkLst>
        </pc:inkChg>
        <pc:inkChg chg="add del">
          <ac:chgData name="شادن القحطاني ID 443200677" userId="2d5f3d4d-8466-4aa1-ac8a-1cb60ed86c20" providerId="ADAL" clId="{F36EC7D7-806C-D249-9311-AD56BBBF4232}" dt="2023-06-18T22:59:32.822" v="3616"/>
          <ac:inkMkLst>
            <pc:docMk/>
            <pc:sldMk cId="2242739718" sldId="372"/>
            <ac:inkMk id="23" creationId="{275C9B3C-FF27-5477-8058-5E1883E3E9E5}"/>
          </ac:inkMkLst>
        </pc:inkChg>
        <pc:inkChg chg="add del">
          <ac:chgData name="شادن القحطاني ID 443200677" userId="2d5f3d4d-8466-4aa1-ac8a-1cb60ed86c20" providerId="ADAL" clId="{F36EC7D7-806C-D249-9311-AD56BBBF4232}" dt="2023-06-18T22:59:32.822" v="3616"/>
          <ac:inkMkLst>
            <pc:docMk/>
            <pc:sldMk cId="2242739718" sldId="372"/>
            <ac:inkMk id="24" creationId="{F7889121-F6B2-7D33-48E2-FFB01669908A}"/>
          </ac:inkMkLst>
        </pc:inkChg>
        <pc:inkChg chg="add del">
          <ac:chgData name="شادن القحطاني ID 443200677" userId="2d5f3d4d-8466-4aa1-ac8a-1cb60ed86c20" providerId="ADAL" clId="{F36EC7D7-806C-D249-9311-AD56BBBF4232}" dt="2023-06-18T22:59:32.822" v="3616"/>
          <ac:inkMkLst>
            <pc:docMk/>
            <pc:sldMk cId="2242739718" sldId="372"/>
            <ac:inkMk id="25" creationId="{0C894FDB-B201-D6D1-A0E7-DF37CF739E3A}"/>
          </ac:inkMkLst>
        </pc:inkChg>
        <pc:inkChg chg="add del">
          <ac:chgData name="شادن القحطاني ID 443200677" userId="2d5f3d4d-8466-4aa1-ac8a-1cb60ed86c20" providerId="ADAL" clId="{F36EC7D7-806C-D249-9311-AD56BBBF4232}" dt="2023-06-18T22:59:32.822" v="3616"/>
          <ac:inkMkLst>
            <pc:docMk/>
            <pc:sldMk cId="2242739718" sldId="372"/>
            <ac:inkMk id="26" creationId="{63475F5D-EA00-B5A7-E5FD-7AC15AE3677D}"/>
          </ac:inkMkLst>
        </pc:inkChg>
        <pc:inkChg chg="add del">
          <ac:chgData name="شادن القحطاني ID 443200677" userId="2d5f3d4d-8466-4aa1-ac8a-1cb60ed86c20" providerId="ADAL" clId="{F36EC7D7-806C-D249-9311-AD56BBBF4232}" dt="2023-06-18T22:59:32.822" v="3616"/>
          <ac:inkMkLst>
            <pc:docMk/>
            <pc:sldMk cId="2242739718" sldId="372"/>
            <ac:inkMk id="27" creationId="{64783C04-6338-C4A7-5C84-63A96A176FE1}"/>
          </ac:inkMkLst>
        </pc:inkChg>
        <pc:inkChg chg="add reco">
          <ac:chgData name="شادن القحطاني ID 443200677" userId="2d5f3d4d-8466-4aa1-ac8a-1cb60ed86c20" providerId="ADAL" clId="{F36EC7D7-806C-D249-9311-AD56BBBF4232}" dt="2023-06-18T22:59:32.822" v="3616"/>
          <ac:inkMkLst>
            <pc:docMk/>
            <pc:sldMk cId="2242739718" sldId="372"/>
            <ac:inkMk id="28" creationId="{FB98C7EE-C5E9-CAD7-562F-37D1A3841B3A}"/>
          </ac:inkMkLst>
        </pc:inkChg>
        <pc:inkChg chg="add del">
          <ac:chgData name="شادن القحطاني ID 443200677" userId="2d5f3d4d-8466-4aa1-ac8a-1cb60ed86c20" providerId="ADAL" clId="{F36EC7D7-806C-D249-9311-AD56BBBF4232}" dt="2023-06-18T22:59:36.653" v="3623"/>
          <ac:inkMkLst>
            <pc:docMk/>
            <pc:sldMk cId="2242739718" sldId="372"/>
            <ac:inkMk id="29" creationId="{202A0CCE-6639-A912-F3F7-90CFBAF78C37}"/>
          </ac:inkMkLst>
        </pc:inkChg>
        <pc:inkChg chg="add del">
          <ac:chgData name="شادن القحطاني ID 443200677" userId="2d5f3d4d-8466-4aa1-ac8a-1cb60ed86c20" providerId="ADAL" clId="{F36EC7D7-806C-D249-9311-AD56BBBF4232}" dt="2023-06-18T22:59:36.653" v="3623"/>
          <ac:inkMkLst>
            <pc:docMk/>
            <pc:sldMk cId="2242739718" sldId="372"/>
            <ac:inkMk id="30" creationId="{CCC61D75-D9C8-3BC6-32D2-17DE35D08FB8}"/>
          </ac:inkMkLst>
        </pc:inkChg>
        <pc:inkChg chg="add del">
          <ac:chgData name="شادن القحطاني ID 443200677" userId="2d5f3d4d-8466-4aa1-ac8a-1cb60ed86c20" providerId="ADAL" clId="{F36EC7D7-806C-D249-9311-AD56BBBF4232}" dt="2023-06-18T22:59:36.653" v="3623"/>
          <ac:inkMkLst>
            <pc:docMk/>
            <pc:sldMk cId="2242739718" sldId="372"/>
            <ac:inkMk id="31" creationId="{41726B86-24DF-E089-78F9-25533EAAFE15}"/>
          </ac:inkMkLst>
        </pc:inkChg>
        <pc:inkChg chg="add del">
          <ac:chgData name="شادن القحطاني ID 443200677" userId="2d5f3d4d-8466-4aa1-ac8a-1cb60ed86c20" providerId="ADAL" clId="{F36EC7D7-806C-D249-9311-AD56BBBF4232}" dt="2023-06-18T22:59:36.653" v="3623"/>
          <ac:inkMkLst>
            <pc:docMk/>
            <pc:sldMk cId="2242739718" sldId="372"/>
            <ac:inkMk id="32" creationId="{4CA1EB24-6D00-C24E-C4E0-0C4690884D35}"/>
          </ac:inkMkLst>
        </pc:inkChg>
        <pc:inkChg chg="add del">
          <ac:chgData name="شادن القحطاني ID 443200677" userId="2d5f3d4d-8466-4aa1-ac8a-1cb60ed86c20" providerId="ADAL" clId="{F36EC7D7-806C-D249-9311-AD56BBBF4232}" dt="2023-06-18T22:59:36.653" v="3623"/>
          <ac:inkMkLst>
            <pc:docMk/>
            <pc:sldMk cId="2242739718" sldId="372"/>
            <ac:inkMk id="33" creationId="{E9318B16-74C6-41AD-FDF9-C60CBD86610C}"/>
          </ac:inkMkLst>
        </pc:inkChg>
        <pc:inkChg chg="add del">
          <ac:chgData name="شادن القحطاني ID 443200677" userId="2d5f3d4d-8466-4aa1-ac8a-1cb60ed86c20" providerId="ADAL" clId="{F36EC7D7-806C-D249-9311-AD56BBBF4232}" dt="2023-06-18T22:59:36.653" v="3623"/>
          <ac:inkMkLst>
            <pc:docMk/>
            <pc:sldMk cId="2242739718" sldId="372"/>
            <ac:inkMk id="34" creationId="{C90A1576-EFAE-5137-ADA5-ECAC5B675561}"/>
          </ac:inkMkLst>
        </pc:inkChg>
        <pc:inkChg chg="add reco">
          <ac:chgData name="شادن القحطاني ID 443200677" userId="2d5f3d4d-8466-4aa1-ac8a-1cb60ed86c20" providerId="ADAL" clId="{F36EC7D7-806C-D249-9311-AD56BBBF4232}" dt="2023-06-18T22:59:36.653" v="3623"/>
          <ac:inkMkLst>
            <pc:docMk/>
            <pc:sldMk cId="2242739718" sldId="372"/>
            <ac:inkMk id="35" creationId="{6042C50A-EF57-D933-7112-2E6DD753D5BF}"/>
          </ac:inkMkLst>
        </pc:inkChg>
        <pc:inkChg chg="add del">
          <ac:chgData name="شادن القحطاني ID 443200677" userId="2d5f3d4d-8466-4aa1-ac8a-1cb60ed86c20" providerId="ADAL" clId="{F36EC7D7-806C-D249-9311-AD56BBBF4232}" dt="2023-06-18T22:59:44.381" v="3629"/>
          <ac:inkMkLst>
            <pc:docMk/>
            <pc:sldMk cId="2242739718" sldId="372"/>
            <ac:inkMk id="36" creationId="{D73AD554-E67A-5F9D-4100-5322FDA6D253}"/>
          </ac:inkMkLst>
        </pc:inkChg>
        <pc:inkChg chg="add del">
          <ac:chgData name="شادن القحطاني ID 443200677" userId="2d5f3d4d-8466-4aa1-ac8a-1cb60ed86c20" providerId="ADAL" clId="{F36EC7D7-806C-D249-9311-AD56BBBF4232}" dt="2023-06-18T22:59:44.381" v="3629"/>
          <ac:inkMkLst>
            <pc:docMk/>
            <pc:sldMk cId="2242739718" sldId="372"/>
            <ac:inkMk id="37" creationId="{670B50C5-E605-9224-4D21-FA85260D2E40}"/>
          </ac:inkMkLst>
        </pc:inkChg>
        <pc:inkChg chg="add del">
          <ac:chgData name="شادن القحطاني ID 443200677" userId="2d5f3d4d-8466-4aa1-ac8a-1cb60ed86c20" providerId="ADAL" clId="{F36EC7D7-806C-D249-9311-AD56BBBF4232}" dt="2023-06-18T22:59:44.381" v="3629"/>
          <ac:inkMkLst>
            <pc:docMk/>
            <pc:sldMk cId="2242739718" sldId="372"/>
            <ac:inkMk id="38" creationId="{7D8FAEE0-3EB0-0089-4668-8F25D9BB9BDF}"/>
          </ac:inkMkLst>
        </pc:inkChg>
        <pc:inkChg chg="add del">
          <ac:chgData name="شادن القحطاني ID 443200677" userId="2d5f3d4d-8466-4aa1-ac8a-1cb60ed86c20" providerId="ADAL" clId="{F36EC7D7-806C-D249-9311-AD56BBBF4232}" dt="2023-06-18T22:59:44.381" v="3629"/>
          <ac:inkMkLst>
            <pc:docMk/>
            <pc:sldMk cId="2242739718" sldId="372"/>
            <ac:inkMk id="39" creationId="{798B1CAF-C665-93B6-F569-03F2051CB201}"/>
          </ac:inkMkLst>
        </pc:inkChg>
        <pc:inkChg chg="add del">
          <ac:chgData name="شادن القحطاني ID 443200677" userId="2d5f3d4d-8466-4aa1-ac8a-1cb60ed86c20" providerId="ADAL" clId="{F36EC7D7-806C-D249-9311-AD56BBBF4232}" dt="2023-06-18T22:59:44.381" v="3629"/>
          <ac:inkMkLst>
            <pc:docMk/>
            <pc:sldMk cId="2242739718" sldId="372"/>
            <ac:inkMk id="40" creationId="{F834EEF5-1C5D-A0F7-65ED-63BBB258125F}"/>
          </ac:inkMkLst>
        </pc:inkChg>
        <pc:inkChg chg="add reco">
          <ac:chgData name="شادن القحطاني ID 443200677" userId="2d5f3d4d-8466-4aa1-ac8a-1cb60ed86c20" providerId="ADAL" clId="{F36EC7D7-806C-D249-9311-AD56BBBF4232}" dt="2023-06-18T22:59:44.381" v="3629"/>
          <ac:inkMkLst>
            <pc:docMk/>
            <pc:sldMk cId="2242739718" sldId="372"/>
            <ac:inkMk id="41" creationId="{60D07C6A-A023-A174-F06F-19FD37CD1834}"/>
          </ac:inkMkLst>
        </pc:inkChg>
        <pc:inkChg chg="add del">
          <ac:chgData name="شادن القحطاني ID 443200677" userId="2d5f3d4d-8466-4aa1-ac8a-1cb60ed86c20" providerId="ADAL" clId="{F36EC7D7-806C-D249-9311-AD56BBBF4232}" dt="2023-06-18T22:59:51.029" v="3640"/>
          <ac:inkMkLst>
            <pc:docMk/>
            <pc:sldMk cId="2242739718" sldId="372"/>
            <ac:inkMk id="42" creationId="{B7BAC718-D167-68FF-9C17-B8562008FEE4}"/>
          </ac:inkMkLst>
        </pc:inkChg>
        <pc:inkChg chg="add del">
          <ac:chgData name="شادن القحطاني ID 443200677" userId="2d5f3d4d-8466-4aa1-ac8a-1cb60ed86c20" providerId="ADAL" clId="{F36EC7D7-806C-D249-9311-AD56BBBF4232}" dt="2023-06-18T22:59:51.029" v="3640"/>
          <ac:inkMkLst>
            <pc:docMk/>
            <pc:sldMk cId="2242739718" sldId="372"/>
            <ac:inkMk id="43" creationId="{3E6798B8-32D8-6962-C9EC-4CE5EC152CA6}"/>
          </ac:inkMkLst>
        </pc:inkChg>
        <pc:inkChg chg="add del">
          <ac:chgData name="شادن القحطاني ID 443200677" userId="2d5f3d4d-8466-4aa1-ac8a-1cb60ed86c20" providerId="ADAL" clId="{F36EC7D7-806C-D249-9311-AD56BBBF4232}" dt="2023-06-18T22:59:51.029" v="3640"/>
          <ac:inkMkLst>
            <pc:docMk/>
            <pc:sldMk cId="2242739718" sldId="372"/>
            <ac:inkMk id="44" creationId="{99DF7F0E-350E-544B-7A1D-630CDDE9CA53}"/>
          </ac:inkMkLst>
        </pc:inkChg>
        <pc:inkChg chg="add del">
          <ac:chgData name="شادن القحطاني ID 443200677" userId="2d5f3d4d-8466-4aa1-ac8a-1cb60ed86c20" providerId="ADAL" clId="{F36EC7D7-806C-D249-9311-AD56BBBF4232}" dt="2023-06-18T22:59:51.029" v="3640"/>
          <ac:inkMkLst>
            <pc:docMk/>
            <pc:sldMk cId="2242739718" sldId="372"/>
            <ac:inkMk id="45" creationId="{F4F85018-91D2-791C-A5D8-B209AF3B390B}"/>
          </ac:inkMkLst>
        </pc:inkChg>
        <pc:inkChg chg="add del">
          <ac:chgData name="شادن القحطاني ID 443200677" userId="2d5f3d4d-8466-4aa1-ac8a-1cb60ed86c20" providerId="ADAL" clId="{F36EC7D7-806C-D249-9311-AD56BBBF4232}" dt="2023-06-18T22:59:51.029" v="3640"/>
          <ac:inkMkLst>
            <pc:docMk/>
            <pc:sldMk cId="2242739718" sldId="372"/>
            <ac:inkMk id="46" creationId="{054C92B3-2A52-3F6A-5B1F-E3DD570603BB}"/>
          </ac:inkMkLst>
        </pc:inkChg>
        <pc:inkChg chg="add del">
          <ac:chgData name="شادن القحطاني ID 443200677" userId="2d5f3d4d-8466-4aa1-ac8a-1cb60ed86c20" providerId="ADAL" clId="{F36EC7D7-806C-D249-9311-AD56BBBF4232}" dt="2023-06-18T22:59:51.029" v="3640"/>
          <ac:inkMkLst>
            <pc:docMk/>
            <pc:sldMk cId="2242739718" sldId="372"/>
            <ac:inkMk id="47" creationId="{99A5BDAD-7433-59AD-7F48-1A2C22BE2482}"/>
          </ac:inkMkLst>
        </pc:inkChg>
        <pc:inkChg chg="add del">
          <ac:chgData name="شادن القحطاني ID 443200677" userId="2d5f3d4d-8466-4aa1-ac8a-1cb60ed86c20" providerId="ADAL" clId="{F36EC7D7-806C-D249-9311-AD56BBBF4232}" dt="2023-06-18T22:59:51.029" v="3640"/>
          <ac:inkMkLst>
            <pc:docMk/>
            <pc:sldMk cId="2242739718" sldId="372"/>
            <ac:inkMk id="48" creationId="{8CA96DCB-0159-1CD3-1508-EA13642B2D93}"/>
          </ac:inkMkLst>
        </pc:inkChg>
        <pc:inkChg chg="add del">
          <ac:chgData name="شادن القحطاني ID 443200677" userId="2d5f3d4d-8466-4aa1-ac8a-1cb60ed86c20" providerId="ADAL" clId="{F36EC7D7-806C-D249-9311-AD56BBBF4232}" dt="2023-06-18T22:59:51.029" v="3640"/>
          <ac:inkMkLst>
            <pc:docMk/>
            <pc:sldMk cId="2242739718" sldId="372"/>
            <ac:inkMk id="49" creationId="{5CADEE24-C517-C6CE-A86A-4B986495D560}"/>
          </ac:inkMkLst>
        </pc:inkChg>
        <pc:inkChg chg="add del">
          <ac:chgData name="شادن القحطاني ID 443200677" userId="2d5f3d4d-8466-4aa1-ac8a-1cb60ed86c20" providerId="ADAL" clId="{F36EC7D7-806C-D249-9311-AD56BBBF4232}" dt="2023-06-18T22:59:51.029" v="3640"/>
          <ac:inkMkLst>
            <pc:docMk/>
            <pc:sldMk cId="2242739718" sldId="372"/>
            <ac:inkMk id="50" creationId="{336A3124-7A37-A33A-D913-8AE6D7BE84E9}"/>
          </ac:inkMkLst>
        </pc:inkChg>
        <pc:inkChg chg="add del">
          <ac:chgData name="شادن القحطاني ID 443200677" userId="2d5f3d4d-8466-4aa1-ac8a-1cb60ed86c20" providerId="ADAL" clId="{F36EC7D7-806C-D249-9311-AD56BBBF4232}" dt="2023-06-18T22:59:51.029" v="3640"/>
          <ac:inkMkLst>
            <pc:docMk/>
            <pc:sldMk cId="2242739718" sldId="372"/>
            <ac:inkMk id="51" creationId="{158399F9-5096-43EE-951D-9623191B4CD2}"/>
          </ac:inkMkLst>
        </pc:inkChg>
        <pc:inkChg chg="add reco">
          <ac:chgData name="شادن القحطاني ID 443200677" userId="2d5f3d4d-8466-4aa1-ac8a-1cb60ed86c20" providerId="ADAL" clId="{F36EC7D7-806C-D249-9311-AD56BBBF4232}" dt="2023-06-18T22:59:51.029" v="3640"/>
          <ac:inkMkLst>
            <pc:docMk/>
            <pc:sldMk cId="2242739718" sldId="372"/>
            <ac:inkMk id="52" creationId="{3A02B094-7539-A90A-2284-423828F5C3B2}"/>
          </ac:inkMkLst>
        </pc:inkChg>
        <pc:inkChg chg="add">
          <ac:chgData name="شادن القحطاني ID 443200677" userId="2d5f3d4d-8466-4aa1-ac8a-1cb60ed86c20" providerId="ADAL" clId="{F36EC7D7-806C-D249-9311-AD56BBBF4232}" dt="2023-06-18T23:00:03.283" v="3641"/>
          <ac:inkMkLst>
            <pc:docMk/>
            <pc:sldMk cId="2242739718" sldId="372"/>
            <ac:inkMk id="53" creationId="{DC6D3995-727A-C4EC-86D9-61DE908813B9}"/>
          </ac:inkMkLst>
        </pc:inkChg>
        <pc:inkChg chg="add del">
          <ac:chgData name="شادن القحطاني ID 443200677" userId="2d5f3d4d-8466-4aa1-ac8a-1cb60ed86c20" providerId="ADAL" clId="{F36EC7D7-806C-D249-9311-AD56BBBF4232}" dt="2023-06-18T23:00:05.610" v="3643"/>
          <ac:inkMkLst>
            <pc:docMk/>
            <pc:sldMk cId="2242739718" sldId="372"/>
            <ac:inkMk id="54" creationId="{548439D5-B92F-18ED-6496-028F852C50E9}"/>
          </ac:inkMkLst>
        </pc:inkChg>
        <pc:inkChg chg="add">
          <ac:chgData name="شادن القحطاني ID 443200677" userId="2d5f3d4d-8466-4aa1-ac8a-1cb60ed86c20" providerId="ADAL" clId="{F36EC7D7-806C-D249-9311-AD56BBBF4232}" dt="2023-06-18T23:00:07.187" v="3644"/>
          <ac:inkMkLst>
            <pc:docMk/>
            <pc:sldMk cId="2242739718" sldId="372"/>
            <ac:inkMk id="55" creationId="{D0CE18F0-978C-69AE-A03B-7CFD5B09446C}"/>
          </ac:inkMkLst>
        </pc:inkChg>
        <pc:inkChg chg="add">
          <ac:chgData name="شادن القحطاني ID 443200677" userId="2d5f3d4d-8466-4aa1-ac8a-1cb60ed86c20" providerId="ADAL" clId="{F36EC7D7-806C-D249-9311-AD56BBBF4232}" dt="2023-06-18T23:00:48.061" v="3645"/>
          <ac:inkMkLst>
            <pc:docMk/>
            <pc:sldMk cId="2242739718" sldId="372"/>
            <ac:inkMk id="56" creationId="{E02AA87F-DB1F-023A-9F61-E5DF0A8C5B87}"/>
          </ac:inkMkLst>
        </pc:inkChg>
        <pc:inkChg chg="add">
          <ac:chgData name="شادن القحطاني ID 443200677" userId="2d5f3d4d-8466-4aa1-ac8a-1cb60ed86c20" providerId="ADAL" clId="{F36EC7D7-806C-D249-9311-AD56BBBF4232}" dt="2023-06-18T23:00:56.197" v="3646"/>
          <ac:inkMkLst>
            <pc:docMk/>
            <pc:sldMk cId="2242739718" sldId="372"/>
            <ac:inkMk id="57" creationId="{946472C3-410E-9DDB-9AC8-C5EA3689B74C}"/>
          </ac:inkMkLst>
        </pc:inkChg>
        <pc:inkChg chg="add del">
          <ac:chgData name="شادن القحطاني ID 443200677" userId="2d5f3d4d-8466-4aa1-ac8a-1cb60ed86c20" providerId="ADAL" clId="{F36EC7D7-806C-D249-9311-AD56BBBF4232}" dt="2023-06-18T23:01:02.660" v="3659"/>
          <ac:inkMkLst>
            <pc:docMk/>
            <pc:sldMk cId="2242739718" sldId="372"/>
            <ac:inkMk id="58" creationId="{A8A04DD1-D3CB-0CEF-35AC-4EEAC37F4A3E}"/>
          </ac:inkMkLst>
        </pc:inkChg>
        <pc:inkChg chg="add del">
          <ac:chgData name="شادن القحطاني ID 443200677" userId="2d5f3d4d-8466-4aa1-ac8a-1cb60ed86c20" providerId="ADAL" clId="{F36EC7D7-806C-D249-9311-AD56BBBF4232}" dt="2023-06-18T23:01:02.660" v="3659"/>
          <ac:inkMkLst>
            <pc:docMk/>
            <pc:sldMk cId="2242739718" sldId="372"/>
            <ac:inkMk id="59" creationId="{A2F06B53-5FDF-34BF-29C0-488BDA46A74C}"/>
          </ac:inkMkLst>
        </pc:inkChg>
        <pc:inkChg chg="add del">
          <ac:chgData name="شادن القحطاني ID 443200677" userId="2d5f3d4d-8466-4aa1-ac8a-1cb60ed86c20" providerId="ADAL" clId="{F36EC7D7-806C-D249-9311-AD56BBBF4232}" dt="2023-06-18T23:01:02.660" v="3659"/>
          <ac:inkMkLst>
            <pc:docMk/>
            <pc:sldMk cId="2242739718" sldId="372"/>
            <ac:inkMk id="60" creationId="{70D3F2DF-D8B4-0873-2787-9B2AAC82A036}"/>
          </ac:inkMkLst>
        </pc:inkChg>
        <pc:inkChg chg="add del">
          <ac:chgData name="شادن القحطاني ID 443200677" userId="2d5f3d4d-8466-4aa1-ac8a-1cb60ed86c20" providerId="ADAL" clId="{F36EC7D7-806C-D249-9311-AD56BBBF4232}" dt="2023-06-18T23:01:02.660" v="3659"/>
          <ac:inkMkLst>
            <pc:docMk/>
            <pc:sldMk cId="2242739718" sldId="372"/>
            <ac:inkMk id="61" creationId="{A07D1290-CB36-1470-57E1-EA15178341C5}"/>
          </ac:inkMkLst>
        </pc:inkChg>
        <pc:inkChg chg="add del">
          <ac:chgData name="شادن القحطاني ID 443200677" userId="2d5f3d4d-8466-4aa1-ac8a-1cb60ed86c20" providerId="ADAL" clId="{F36EC7D7-806C-D249-9311-AD56BBBF4232}" dt="2023-06-18T23:01:02.660" v="3659"/>
          <ac:inkMkLst>
            <pc:docMk/>
            <pc:sldMk cId="2242739718" sldId="372"/>
            <ac:inkMk id="62" creationId="{F511C5FA-FCF4-FB3C-9C5E-3A3563AE1845}"/>
          </ac:inkMkLst>
        </pc:inkChg>
        <pc:inkChg chg="add del">
          <ac:chgData name="شادن القحطاني ID 443200677" userId="2d5f3d4d-8466-4aa1-ac8a-1cb60ed86c20" providerId="ADAL" clId="{F36EC7D7-806C-D249-9311-AD56BBBF4232}" dt="2023-06-18T23:01:02.660" v="3659"/>
          <ac:inkMkLst>
            <pc:docMk/>
            <pc:sldMk cId="2242739718" sldId="372"/>
            <ac:inkMk id="63" creationId="{DD997195-B8F4-CFA9-8F02-0C0156AA9425}"/>
          </ac:inkMkLst>
        </pc:inkChg>
        <pc:inkChg chg="add del">
          <ac:chgData name="شادن القحطاني ID 443200677" userId="2d5f3d4d-8466-4aa1-ac8a-1cb60ed86c20" providerId="ADAL" clId="{F36EC7D7-806C-D249-9311-AD56BBBF4232}" dt="2023-06-18T23:01:02.660" v="3659"/>
          <ac:inkMkLst>
            <pc:docMk/>
            <pc:sldMk cId="2242739718" sldId="372"/>
            <ac:inkMk id="98304" creationId="{AE5917CF-3441-1ADA-8B9A-56F613F98DE8}"/>
          </ac:inkMkLst>
        </pc:inkChg>
        <pc:inkChg chg="add del">
          <ac:chgData name="شادن القحطاني ID 443200677" userId="2d5f3d4d-8466-4aa1-ac8a-1cb60ed86c20" providerId="ADAL" clId="{F36EC7D7-806C-D249-9311-AD56BBBF4232}" dt="2023-06-18T23:01:02.660" v="3659"/>
          <ac:inkMkLst>
            <pc:docMk/>
            <pc:sldMk cId="2242739718" sldId="372"/>
            <ac:inkMk id="98305" creationId="{6D5AF51A-1498-906E-3D7A-D2129296F5A2}"/>
          </ac:inkMkLst>
        </pc:inkChg>
        <pc:inkChg chg="add del">
          <ac:chgData name="شادن القحطاني ID 443200677" userId="2d5f3d4d-8466-4aa1-ac8a-1cb60ed86c20" providerId="ADAL" clId="{F36EC7D7-806C-D249-9311-AD56BBBF4232}" dt="2023-06-18T23:01:02.660" v="3659"/>
          <ac:inkMkLst>
            <pc:docMk/>
            <pc:sldMk cId="2242739718" sldId="372"/>
            <ac:inkMk id="98306" creationId="{52C555B2-B0DA-5F59-A041-B33DBF11B1F0}"/>
          </ac:inkMkLst>
        </pc:inkChg>
        <pc:inkChg chg="add del">
          <ac:chgData name="شادن القحطاني ID 443200677" userId="2d5f3d4d-8466-4aa1-ac8a-1cb60ed86c20" providerId="ADAL" clId="{F36EC7D7-806C-D249-9311-AD56BBBF4232}" dt="2023-06-18T23:01:02.660" v="3659"/>
          <ac:inkMkLst>
            <pc:docMk/>
            <pc:sldMk cId="2242739718" sldId="372"/>
            <ac:inkMk id="98307" creationId="{AA6BA4F1-4994-C2DF-7777-E65934360158}"/>
          </ac:inkMkLst>
        </pc:inkChg>
        <pc:inkChg chg="add del">
          <ac:chgData name="شادن القحطاني ID 443200677" userId="2d5f3d4d-8466-4aa1-ac8a-1cb60ed86c20" providerId="ADAL" clId="{F36EC7D7-806C-D249-9311-AD56BBBF4232}" dt="2023-06-18T23:01:02.660" v="3659"/>
          <ac:inkMkLst>
            <pc:docMk/>
            <pc:sldMk cId="2242739718" sldId="372"/>
            <ac:inkMk id="98308" creationId="{76769AF6-0638-6499-8351-AD233883A158}"/>
          </ac:inkMkLst>
        </pc:inkChg>
        <pc:inkChg chg="add del">
          <ac:chgData name="شادن القحطاني ID 443200677" userId="2d5f3d4d-8466-4aa1-ac8a-1cb60ed86c20" providerId="ADAL" clId="{F36EC7D7-806C-D249-9311-AD56BBBF4232}" dt="2023-06-18T23:01:05.387" v="3663"/>
          <ac:inkMkLst>
            <pc:docMk/>
            <pc:sldMk cId="2242739718" sldId="372"/>
            <ac:inkMk id="98309" creationId="{FD98B98C-DA88-51CE-63BD-0718C6C3A521}"/>
          </ac:inkMkLst>
        </pc:inkChg>
        <pc:inkChg chg="add reco">
          <ac:chgData name="شادن القحطاني ID 443200677" userId="2d5f3d4d-8466-4aa1-ac8a-1cb60ed86c20" providerId="ADAL" clId="{F36EC7D7-806C-D249-9311-AD56BBBF4232}" dt="2023-06-18T23:01:02.660" v="3659"/>
          <ac:inkMkLst>
            <pc:docMk/>
            <pc:sldMk cId="2242739718" sldId="372"/>
            <ac:inkMk id="98310" creationId="{8E22B6FB-1795-270D-3F85-B2F059347004}"/>
          </ac:inkMkLst>
        </pc:inkChg>
        <pc:inkChg chg="add del">
          <ac:chgData name="شادن القحطاني ID 443200677" userId="2d5f3d4d-8466-4aa1-ac8a-1cb60ed86c20" providerId="ADAL" clId="{F36EC7D7-806C-D249-9311-AD56BBBF4232}" dt="2023-06-18T23:01:05.387" v="3663"/>
          <ac:inkMkLst>
            <pc:docMk/>
            <pc:sldMk cId="2242739718" sldId="372"/>
            <ac:inkMk id="98311" creationId="{E32187EC-9E46-6E5C-2CB1-077E1C077346}"/>
          </ac:inkMkLst>
        </pc:inkChg>
        <pc:inkChg chg="add del">
          <ac:chgData name="شادن القحطاني ID 443200677" userId="2d5f3d4d-8466-4aa1-ac8a-1cb60ed86c20" providerId="ADAL" clId="{F36EC7D7-806C-D249-9311-AD56BBBF4232}" dt="2023-06-18T23:01:05.387" v="3663"/>
          <ac:inkMkLst>
            <pc:docMk/>
            <pc:sldMk cId="2242739718" sldId="372"/>
            <ac:inkMk id="98314" creationId="{3C18125E-95A3-B055-8D59-816FA5FEDE95}"/>
          </ac:inkMkLst>
        </pc:inkChg>
        <pc:inkChg chg="add del">
          <ac:chgData name="شادن القحطاني ID 443200677" userId="2d5f3d4d-8466-4aa1-ac8a-1cb60ed86c20" providerId="ADAL" clId="{F36EC7D7-806C-D249-9311-AD56BBBF4232}" dt="2023-06-18T23:01:05.387" v="3663"/>
          <ac:inkMkLst>
            <pc:docMk/>
            <pc:sldMk cId="2242739718" sldId="372"/>
            <ac:inkMk id="98315" creationId="{D4097309-2C9D-1A83-552C-DDF7EBDE6139}"/>
          </ac:inkMkLst>
        </pc:inkChg>
        <pc:inkChg chg="add reco">
          <ac:chgData name="شادن القحطاني ID 443200677" userId="2d5f3d4d-8466-4aa1-ac8a-1cb60ed86c20" providerId="ADAL" clId="{F36EC7D7-806C-D249-9311-AD56BBBF4232}" dt="2023-06-18T23:01:05.387" v="3663"/>
          <ac:inkMkLst>
            <pc:docMk/>
            <pc:sldMk cId="2242739718" sldId="372"/>
            <ac:inkMk id="98316" creationId="{B39CB75F-B568-099A-1215-7B6B428E69B9}"/>
          </ac:inkMkLst>
        </pc:inkChg>
        <pc:inkChg chg="add del">
          <ac:chgData name="شادن القحطاني ID 443200677" userId="2d5f3d4d-8466-4aa1-ac8a-1cb60ed86c20" providerId="ADAL" clId="{F36EC7D7-806C-D249-9311-AD56BBBF4232}" dt="2023-06-18T23:01:12.145" v="3666"/>
          <ac:inkMkLst>
            <pc:docMk/>
            <pc:sldMk cId="2242739718" sldId="372"/>
            <ac:inkMk id="98317" creationId="{924AD79A-0935-3CED-AFC6-177831248408}"/>
          </ac:inkMkLst>
        </pc:inkChg>
        <pc:inkChg chg="add del">
          <ac:chgData name="شادن القحطاني ID 443200677" userId="2d5f3d4d-8466-4aa1-ac8a-1cb60ed86c20" providerId="ADAL" clId="{F36EC7D7-806C-D249-9311-AD56BBBF4232}" dt="2023-06-18T23:01:12.145" v="3666"/>
          <ac:inkMkLst>
            <pc:docMk/>
            <pc:sldMk cId="2242739718" sldId="372"/>
            <ac:inkMk id="98318" creationId="{3DFAB3C8-6AA3-DBD9-BDDF-1AFC606B1DA9}"/>
          </ac:inkMkLst>
        </pc:inkChg>
        <pc:inkChg chg="add reco">
          <ac:chgData name="شادن القحطاني ID 443200677" userId="2d5f3d4d-8466-4aa1-ac8a-1cb60ed86c20" providerId="ADAL" clId="{F36EC7D7-806C-D249-9311-AD56BBBF4232}" dt="2023-06-18T23:01:12.145" v="3666"/>
          <ac:inkMkLst>
            <pc:docMk/>
            <pc:sldMk cId="2242739718" sldId="372"/>
            <ac:inkMk id="98319" creationId="{CF3D837E-C999-435D-D8EE-195595200790}"/>
          </ac:inkMkLst>
        </pc:inkChg>
        <pc:inkChg chg="add del">
          <ac:chgData name="شادن القحطاني ID 443200677" userId="2d5f3d4d-8466-4aa1-ac8a-1cb60ed86c20" providerId="ADAL" clId="{F36EC7D7-806C-D249-9311-AD56BBBF4232}" dt="2023-06-18T23:01:14.327" v="3671"/>
          <ac:inkMkLst>
            <pc:docMk/>
            <pc:sldMk cId="2242739718" sldId="372"/>
            <ac:inkMk id="98320" creationId="{1CCBBF09-F6C2-481C-BA91-BD6D422A7A5F}"/>
          </ac:inkMkLst>
        </pc:inkChg>
        <pc:inkChg chg="add del">
          <ac:chgData name="شادن القحطاني ID 443200677" userId="2d5f3d4d-8466-4aa1-ac8a-1cb60ed86c20" providerId="ADAL" clId="{F36EC7D7-806C-D249-9311-AD56BBBF4232}" dt="2023-06-18T23:01:14.327" v="3671"/>
          <ac:inkMkLst>
            <pc:docMk/>
            <pc:sldMk cId="2242739718" sldId="372"/>
            <ac:inkMk id="98321" creationId="{935C7617-2A82-45C4-F0BD-C2D7693DFF52}"/>
          </ac:inkMkLst>
        </pc:inkChg>
        <pc:inkChg chg="add del">
          <ac:chgData name="شادن القحطاني ID 443200677" userId="2d5f3d4d-8466-4aa1-ac8a-1cb60ed86c20" providerId="ADAL" clId="{F36EC7D7-806C-D249-9311-AD56BBBF4232}" dt="2023-06-18T23:01:14.327" v="3671"/>
          <ac:inkMkLst>
            <pc:docMk/>
            <pc:sldMk cId="2242739718" sldId="372"/>
            <ac:inkMk id="98322" creationId="{38F57E4A-5528-1CAA-8110-A30704DBA2C8}"/>
          </ac:inkMkLst>
        </pc:inkChg>
        <pc:inkChg chg="add del">
          <ac:chgData name="شادن القحطاني ID 443200677" userId="2d5f3d4d-8466-4aa1-ac8a-1cb60ed86c20" providerId="ADAL" clId="{F36EC7D7-806C-D249-9311-AD56BBBF4232}" dt="2023-06-18T23:01:14.327" v="3671"/>
          <ac:inkMkLst>
            <pc:docMk/>
            <pc:sldMk cId="2242739718" sldId="372"/>
            <ac:inkMk id="98323" creationId="{EDFA393B-D7D2-DD5F-D579-242F9CF79273}"/>
          </ac:inkMkLst>
        </pc:inkChg>
        <pc:inkChg chg="add reco">
          <ac:chgData name="شادن القحطاني ID 443200677" userId="2d5f3d4d-8466-4aa1-ac8a-1cb60ed86c20" providerId="ADAL" clId="{F36EC7D7-806C-D249-9311-AD56BBBF4232}" dt="2023-06-18T23:01:14.327" v="3671"/>
          <ac:inkMkLst>
            <pc:docMk/>
            <pc:sldMk cId="2242739718" sldId="372"/>
            <ac:inkMk id="98324" creationId="{EADF1454-37BF-5B55-FE9F-5070E1729570}"/>
          </ac:inkMkLst>
        </pc:inkChg>
      </pc:sldChg>
      <pc:sldChg chg="addSp delSp">
        <pc:chgData name="شادن القحطاني ID 443200677" userId="2d5f3d4d-8466-4aa1-ac8a-1cb60ed86c20" providerId="ADAL" clId="{F36EC7D7-806C-D249-9311-AD56BBBF4232}" dt="2023-06-18T23:04:50.332" v="3788"/>
        <pc:sldMkLst>
          <pc:docMk/>
          <pc:sldMk cId="4147486745" sldId="373"/>
        </pc:sldMkLst>
        <pc:inkChg chg="add">
          <ac:chgData name="شادن القحطاني ID 443200677" userId="2d5f3d4d-8466-4aa1-ac8a-1cb60ed86c20" providerId="ADAL" clId="{F36EC7D7-806C-D249-9311-AD56BBBF4232}" dt="2023-06-18T23:02:02.972" v="3672"/>
          <ac:inkMkLst>
            <pc:docMk/>
            <pc:sldMk cId="4147486745" sldId="373"/>
            <ac:inkMk id="3" creationId="{090835AD-1D31-A7DA-842D-51E713447067}"/>
          </ac:inkMkLst>
        </pc:inkChg>
        <pc:inkChg chg="add">
          <ac:chgData name="شادن القحطاني ID 443200677" userId="2d5f3d4d-8466-4aa1-ac8a-1cb60ed86c20" providerId="ADAL" clId="{F36EC7D7-806C-D249-9311-AD56BBBF4232}" dt="2023-06-18T23:02:03.239" v="3673"/>
          <ac:inkMkLst>
            <pc:docMk/>
            <pc:sldMk cId="4147486745" sldId="373"/>
            <ac:inkMk id="4" creationId="{CFA09266-2BD6-4D7D-7895-DFB1A9E13C2B}"/>
          </ac:inkMkLst>
        </pc:inkChg>
        <pc:inkChg chg="add">
          <ac:chgData name="شادن القحطاني ID 443200677" userId="2d5f3d4d-8466-4aa1-ac8a-1cb60ed86c20" providerId="ADAL" clId="{F36EC7D7-806C-D249-9311-AD56BBBF4232}" dt="2023-06-18T23:02:03.491" v="3674"/>
          <ac:inkMkLst>
            <pc:docMk/>
            <pc:sldMk cId="4147486745" sldId="373"/>
            <ac:inkMk id="5" creationId="{F9A0814E-3D5A-D002-C854-A2D957149081}"/>
          </ac:inkMkLst>
        </pc:inkChg>
        <pc:inkChg chg="add">
          <ac:chgData name="شادن القحطاني ID 443200677" userId="2d5f3d4d-8466-4aa1-ac8a-1cb60ed86c20" providerId="ADAL" clId="{F36EC7D7-806C-D249-9311-AD56BBBF4232}" dt="2023-06-18T23:02:04.024" v="3675"/>
          <ac:inkMkLst>
            <pc:docMk/>
            <pc:sldMk cId="4147486745" sldId="373"/>
            <ac:inkMk id="6" creationId="{A042B2C3-0EC2-3A5D-15FC-CF60914E60C7}"/>
          </ac:inkMkLst>
        </pc:inkChg>
        <pc:inkChg chg="add">
          <ac:chgData name="شادن القحطاني ID 443200677" userId="2d5f3d4d-8466-4aa1-ac8a-1cb60ed86c20" providerId="ADAL" clId="{F36EC7D7-806C-D249-9311-AD56BBBF4232}" dt="2023-06-18T23:02:04.340" v="3676"/>
          <ac:inkMkLst>
            <pc:docMk/>
            <pc:sldMk cId="4147486745" sldId="373"/>
            <ac:inkMk id="9" creationId="{64D4B371-3CD6-669F-DCEE-23C2906BF454}"/>
          </ac:inkMkLst>
        </pc:inkChg>
        <pc:inkChg chg="add">
          <ac:chgData name="شادن القحطاني ID 443200677" userId="2d5f3d4d-8466-4aa1-ac8a-1cb60ed86c20" providerId="ADAL" clId="{F36EC7D7-806C-D249-9311-AD56BBBF4232}" dt="2023-06-18T23:02:04.452" v="3677"/>
          <ac:inkMkLst>
            <pc:docMk/>
            <pc:sldMk cId="4147486745" sldId="373"/>
            <ac:inkMk id="10" creationId="{4E7E7E52-0832-DD97-E8FB-FD086D629061}"/>
          </ac:inkMkLst>
        </pc:inkChg>
        <pc:inkChg chg="add">
          <ac:chgData name="شادن القحطاني ID 443200677" userId="2d5f3d4d-8466-4aa1-ac8a-1cb60ed86c20" providerId="ADAL" clId="{F36EC7D7-806C-D249-9311-AD56BBBF4232}" dt="2023-06-18T23:02:04.907" v="3678"/>
          <ac:inkMkLst>
            <pc:docMk/>
            <pc:sldMk cId="4147486745" sldId="373"/>
            <ac:inkMk id="11" creationId="{452A31D1-1993-63D0-D117-F11EA03FBA9B}"/>
          </ac:inkMkLst>
        </pc:inkChg>
        <pc:inkChg chg="add">
          <ac:chgData name="شادن القحطاني ID 443200677" userId="2d5f3d4d-8466-4aa1-ac8a-1cb60ed86c20" providerId="ADAL" clId="{F36EC7D7-806C-D249-9311-AD56BBBF4232}" dt="2023-06-18T23:02:05.672" v="3679"/>
          <ac:inkMkLst>
            <pc:docMk/>
            <pc:sldMk cId="4147486745" sldId="373"/>
            <ac:inkMk id="12" creationId="{E10EA584-F7BD-2451-44B5-DC7C3B726F4C}"/>
          </ac:inkMkLst>
        </pc:inkChg>
        <pc:inkChg chg="add">
          <ac:chgData name="شادن القحطاني ID 443200677" userId="2d5f3d4d-8466-4aa1-ac8a-1cb60ed86c20" providerId="ADAL" clId="{F36EC7D7-806C-D249-9311-AD56BBBF4232}" dt="2023-06-18T23:02:05.924" v="3680"/>
          <ac:inkMkLst>
            <pc:docMk/>
            <pc:sldMk cId="4147486745" sldId="373"/>
            <ac:inkMk id="13" creationId="{0CC1C4ED-E740-012E-1F11-C89F47D6D418}"/>
          </ac:inkMkLst>
        </pc:inkChg>
        <pc:inkChg chg="add">
          <ac:chgData name="شادن القحطاني ID 443200677" userId="2d5f3d4d-8466-4aa1-ac8a-1cb60ed86c20" providerId="ADAL" clId="{F36EC7D7-806C-D249-9311-AD56BBBF4232}" dt="2023-06-18T23:02:06.053" v="3681"/>
          <ac:inkMkLst>
            <pc:docMk/>
            <pc:sldMk cId="4147486745" sldId="373"/>
            <ac:inkMk id="14" creationId="{7418F5AF-A6FC-14DD-31BE-93E490508555}"/>
          </ac:inkMkLst>
        </pc:inkChg>
        <pc:inkChg chg="add">
          <ac:chgData name="شادن القحطاني ID 443200677" userId="2d5f3d4d-8466-4aa1-ac8a-1cb60ed86c20" providerId="ADAL" clId="{F36EC7D7-806C-D249-9311-AD56BBBF4232}" dt="2023-06-18T23:02:06.557" v="3682"/>
          <ac:inkMkLst>
            <pc:docMk/>
            <pc:sldMk cId="4147486745" sldId="373"/>
            <ac:inkMk id="15" creationId="{3CC51D20-D405-CAEE-2E23-0234E7DBFF8F}"/>
          </ac:inkMkLst>
        </pc:inkChg>
        <pc:inkChg chg="add">
          <ac:chgData name="شادن القحطاني ID 443200677" userId="2d5f3d4d-8466-4aa1-ac8a-1cb60ed86c20" providerId="ADAL" clId="{F36EC7D7-806C-D249-9311-AD56BBBF4232}" dt="2023-06-18T23:02:06.921" v="3683"/>
          <ac:inkMkLst>
            <pc:docMk/>
            <pc:sldMk cId="4147486745" sldId="373"/>
            <ac:inkMk id="16" creationId="{B006D132-29AE-49D5-A343-8DE1E3B0393B}"/>
          </ac:inkMkLst>
        </pc:inkChg>
        <pc:inkChg chg="add">
          <ac:chgData name="شادن القحطاني ID 443200677" userId="2d5f3d4d-8466-4aa1-ac8a-1cb60ed86c20" providerId="ADAL" clId="{F36EC7D7-806C-D249-9311-AD56BBBF4232}" dt="2023-06-18T23:02:07.170" v="3684"/>
          <ac:inkMkLst>
            <pc:docMk/>
            <pc:sldMk cId="4147486745" sldId="373"/>
            <ac:inkMk id="17" creationId="{E98B5424-6D93-7F40-345B-B720F32CCC1A}"/>
          </ac:inkMkLst>
        </pc:inkChg>
        <pc:inkChg chg="add del">
          <ac:chgData name="شادن القحطاني ID 443200677" userId="2d5f3d4d-8466-4aa1-ac8a-1cb60ed86c20" providerId="ADAL" clId="{F36EC7D7-806C-D249-9311-AD56BBBF4232}" dt="2023-06-18T23:02:20.132" v="3688"/>
          <ac:inkMkLst>
            <pc:docMk/>
            <pc:sldMk cId="4147486745" sldId="373"/>
            <ac:inkMk id="18" creationId="{4DA89771-173E-73F6-2E18-F9E4BE6B8750}"/>
          </ac:inkMkLst>
        </pc:inkChg>
        <pc:inkChg chg="add del">
          <ac:chgData name="شادن القحطاني ID 443200677" userId="2d5f3d4d-8466-4aa1-ac8a-1cb60ed86c20" providerId="ADAL" clId="{F36EC7D7-806C-D249-9311-AD56BBBF4232}" dt="2023-06-18T23:02:20.088" v="3687"/>
          <ac:inkMkLst>
            <pc:docMk/>
            <pc:sldMk cId="4147486745" sldId="373"/>
            <ac:inkMk id="21" creationId="{6F3574B8-3AC3-E5FB-6C1C-8259914FD67C}"/>
          </ac:inkMkLst>
        </pc:inkChg>
        <pc:inkChg chg="add">
          <ac:chgData name="شادن القحطاني ID 443200677" userId="2d5f3d4d-8466-4aa1-ac8a-1cb60ed86c20" providerId="ADAL" clId="{F36EC7D7-806C-D249-9311-AD56BBBF4232}" dt="2023-06-18T23:02:21.522" v="3689"/>
          <ac:inkMkLst>
            <pc:docMk/>
            <pc:sldMk cId="4147486745" sldId="373"/>
            <ac:inkMk id="22" creationId="{4852272E-E34F-8E09-210F-DABE8818AC5A}"/>
          </ac:inkMkLst>
        </pc:inkChg>
        <pc:inkChg chg="add">
          <ac:chgData name="شادن القحطاني ID 443200677" userId="2d5f3d4d-8466-4aa1-ac8a-1cb60ed86c20" providerId="ADAL" clId="{F36EC7D7-806C-D249-9311-AD56BBBF4232}" dt="2023-06-18T23:02:23.073" v="3690"/>
          <ac:inkMkLst>
            <pc:docMk/>
            <pc:sldMk cId="4147486745" sldId="373"/>
            <ac:inkMk id="23" creationId="{12FF1AB8-421F-DF2C-8956-05A4B0ABC94D}"/>
          </ac:inkMkLst>
        </pc:inkChg>
        <pc:inkChg chg="add del">
          <ac:chgData name="شادن القحطاني ID 443200677" userId="2d5f3d4d-8466-4aa1-ac8a-1cb60ed86c20" providerId="ADAL" clId="{F36EC7D7-806C-D249-9311-AD56BBBF4232}" dt="2023-06-18T23:03:11.205" v="3698"/>
          <ac:inkMkLst>
            <pc:docMk/>
            <pc:sldMk cId="4147486745" sldId="373"/>
            <ac:inkMk id="24" creationId="{3D57F0A2-5945-1028-F998-4013459E046D}"/>
          </ac:inkMkLst>
        </pc:inkChg>
        <pc:inkChg chg="add del">
          <ac:chgData name="شادن القحطاني ID 443200677" userId="2d5f3d4d-8466-4aa1-ac8a-1cb60ed86c20" providerId="ADAL" clId="{F36EC7D7-806C-D249-9311-AD56BBBF4232}" dt="2023-06-18T23:03:11.205" v="3698"/>
          <ac:inkMkLst>
            <pc:docMk/>
            <pc:sldMk cId="4147486745" sldId="373"/>
            <ac:inkMk id="25" creationId="{807881E8-19B2-197A-373C-98278E1A2D77}"/>
          </ac:inkMkLst>
        </pc:inkChg>
        <pc:inkChg chg="add del">
          <ac:chgData name="شادن القحطاني ID 443200677" userId="2d5f3d4d-8466-4aa1-ac8a-1cb60ed86c20" providerId="ADAL" clId="{F36EC7D7-806C-D249-9311-AD56BBBF4232}" dt="2023-06-18T23:03:11.205" v="3698"/>
          <ac:inkMkLst>
            <pc:docMk/>
            <pc:sldMk cId="4147486745" sldId="373"/>
            <ac:inkMk id="26" creationId="{53254F5E-590A-D203-B3D1-402286A234A6}"/>
          </ac:inkMkLst>
        </pc:inkChg>
        <pc:inkChg chg="add del">
          <ac:chgData name="شادن القحطاني ID 443200677" userId="2d5f3d4d-8466-4aa1-ac8a-1cb60ed86c20" providerId="ADAL" clId="{F36EC7D7-806C-D249-9311-AD56BBBF4232}" dt="2023-06-18T23:03:11.205" v="3698"/>
          <ac:inkMkLst>
            <pc:docMk/>
            <pc:sldMk cId="4147486745" sldId="373"/>
            <ac:inkMk id="27" creationId="{CB35922B-F61D-B753-B556-2AD5AA14FC4B}"/>
          </ac:inkMkLst>
        </pc:inkChg>
        <pc:inkChg chg="add del">
          <ac:chgData name="شادن القحطاني ID 443200677" userId="2d5f3d4d-8466-4aa1-ac8a-1cb60ed86c20" providerId="ADAL" clId="{F36EC7D7-806C-D249-9311-AD56BBBF4232}" dt="2023-06-18T23:03:11.205" v="3698"/>
          <ac:inkMkLst>
            <pc:docMk/>
            <pc:sldMk cId="4147486745" sldId="373"/>
            <ac:inkMk id="28" creationId="{56D35FFA-1260-A9EE-33C7-B36551E1D139}"/>
          </ac:inkMkLst>
        </pc:inkChg>
        <pc:inkChg chg="add del">
          <ac:chgData name="شادن القحطاني ID 443200677" userId="2d5f3d4d-8466-4aa1-ac8a-1cb60ed86c20" providerId="ADAL" clId="{F36EC7D7-806C-D249-9311-AD56BBBF4232}" dt="2023-06-18T23:03:11.205" v="3698"/>
          <ac:inkMkLst>
            <pc:docMk/>
            <pc:sldMk cId="4147486745" sldId="373"/>
            <ac:inkMk id="29" creationId="{6009D5CB-6DE2-5314-D508-AB9D33039CFE}"/>
          </ac:inkMkLst>
        </pc:inkChg>
        <pc:inkChg chg="add del">
          <ac:chgData name="شادن القحطاني ID 443200677" userId="2d5f3d4d-8466-4aa1-ac8a-1cb60ed86c20" providerId="ADAL" clId="{F36EC7D7-806C-D249-9311-AD56BBBF4232}" dt="2023-06-18T23:03:11.205" v="3698"/>
          <ac:inkMkLst>
            <pc:docMk/>
            <pc:sldMk cId="4147486745" sldId="373"/>
            <ac:inkMk id="30" creationId="{9841143A-E1E7-0007-3372-303032561051}"/>
          </ac:inkMkLst>
        </pc:inkChg>
        <pc:inkChg chg="add reco">
          <ac:chgData name="شادن القحطاني ID 443200677" userId="2d5f3d4d-8466-4aa1-ac8a-1cb60ed86c20" providerId="ADAL" clId="{F36EC7D7-806C-D249-9311-AD56BBBF4232}" dt="2023-06-18T23:03:11.205" v="3698"/>
          <ac:inkMkLst>
            <pc:docMk/>
            <pc:sldMk cId="4147486745" sldId="373"/>
            <ac:inkMk id="31" creationId="{68A363EC-C6D1-369C-B85D-6C6E42B0F9EE}"/>
          </ac:inkMkLst>
        </pc:inkChg>
        <pc:inkChg chg="add del">
          <ac:chgData name="شادن القحطاني ID 443200677" userId="2d5f3d4d-8466-4aa1-ac8a-1cb60ed86c20" providerId="ADAL" clId="{F36EC7D7-806C-D249-9311-AD56BBBF4232}" dt="2023-06-18T23:03:16.916" v="3708"/>
          <ac:inkMkLst>
            <pc:docMk/>
            <pc:sldMk cId="4147486745" sldId="373"/>
            <ac:inkMk id="32" creationId="{0F06A18D-5B5E-D7DF-29DE-DBF1083C5E24}"/>
          </ac:inkMkLst>
        </pc:inkChg>
        <pc:inkChg chg="add del">
          <ac:chgData name="شادن القحطاني ID 443200677" userId="2d5f3d4d-8466-4aa1-ac8a-1cb60ed86c20" providerId="ADAL" clId="{F36EC7D7-806C-D249-9311-AD56BBBF4232}" dt="2023-06-18T23:03:16.916" v="3708"/>
          <ac:inkMkLst>
            <pc:docMk/>
            <pc:sldMk cId="4147486745" sldId="373"/>
            <ac:inkMk id="33" creationId="{7EB43C30-5037-19C2-BB7C-33D69F56CA8A}"/>
          </ac:inkMkLst>
        </pc:inkChg>
        <pc:inkChg chg="add del">
          <ac:chgData name="شادن القحطاني ID 443200677" userId="2d5f3d4d-8466-4aa1-ac8a-1cb60ed86c20" providerId="ADAL" clId="{F36EC7D7-806C-D249-9311-AD56BBBF4232}" dt="2023-06-18T23:03:16.916" v="3708"/>
          <ac:inkMkLst>
            <pc:docMk/>
            <pc:sldMk cId="4147486745" sldId="373"/>
            <ac:inkMk id="34" creationId="{C3FCC9D3-C561-BFFA-B763-BF9495BA9C29}"/>
          </ac:inkMkLst>
        </pc:inkChg>
        <pc:inkChg chg="add del">
          <ac:chgData name="شادن القحطاني ID 443200677" userId="2d5f3d4d-8466-4aa1-ac8a-1cb60ed86c20" providerId="ADAL" clId="{F36EC7D7-806C-D249-9311-AD56BBBF4232}" dt="2023-06-18T23:03:16.916" v="3708"/>
          <ac:inkMkLst>
            <pc:docMk/>
            <pc:sldMk cId="4147486745" sldId="373"/>
            <ac:inkMk id="35" creationId="{7352DA92-2A06-6A16-2A4C-FC4A9DB23535}"/>
          </ac:inkMkLst>
        </pc:inkChg>
        <pc:inkChg chg="add del">
          <ac:chgData name="شادن القحطاني ID 443200677" userId="2d5f3d4d-8466-4aa1-ac8a-1cb60ed86c20" providerId="ADAL" clId="{F36EC7D7-806C-D249-9311-AD56BBBF4232}" dt="2023-06-18T23:03:16.916" v="3708"/>
          <ac:inkMkLst>
            <pc:docMk/>
            <pc:sldMk cId="4147486745" sldId="373"/>
            <ac:inkMk id="36" creationId="{925515C1-9B36-401B-6D19-FC5321E5E277}"/>
          </ac:inkMkLst>
        </pc:inkChg>
        <pc:inkChg chg="add del">
          <ac:chgData name="شادن القحطاني ID 443200677" userId="2d5f3d4d-8466-4aa1-ac8a-1cb60ed86c20" providerId="ADAL" clId="{F36EC7D7-806C-D249-9311-AD56BBBF4232}" dt="2023-06-18T23:03:16.916" v="3708"/>
          <ac:inkMkLst>
            <pc:docMk/>
            <pc:sldMk cId="4147486745" sldId="373"/>
            <ac:inkMk id="37" creationId="{1975E0F1-8715-021F-6B9E-2D8172C41C78}"/>
          </ac:inkMkLst>
        </pc:inkChg>
        <pc:inkChg chg="add del">
          <ac:chgData name="شادن القحطاني ID 443200677" userId="2d5f3d4d-8466-4aa1-ac8a-1cb60ed86c20" providerId="ADAL" clId="{F36EC7D7-806C-D249-9311-AD56BBBF4232}" dt="2023-06-18T23:03:16.916" v="3708"/>
          <ac:inkMkLst>
            <pc:docMk/>
            <pc:sldMk cId="4147486745" sldId="373"/>
            <ac:inkMk id="38" creationId="{62B7991E-4CA7-81CB-D7C6-F2E9A1E0C38B}"/>
          </ac:inkMkLst>
        </pc:inkChg>
        <pc:inkChg chg="add del">
          <ac:chgData name="شادن القحطاني ID 443200677" userId="2d5f3d4d-8466-4aa1-ac8a-1cb60ed86c20" providerId="ADAL" clId="{F36EC7D7-806C-D249-9311-AD56BBBF4232}" dt="2023-06-18T23:03:16.916" v="3708"/>
          <ac:inkMkLst>
            <pc:docMk/>
            <pc:sldMk cId="4147486745" sldId="373"/>
            <ac:inkMk id="39" creationId="{C8024E54-1C15-1A3E-E5E9-B738444F57AC}"/>
          </ac:inkMkLst>
        </pc:inkChg>
        <pc:inkChg chg="add del">
          <ac:chgData name="شادن القحطاني ID 443200677" userId="2d5f3d4d-8466-4aa1-ac8a-1cb60ed86c20" providerId="ADAL" clId="{F36EC7D7-806C-D249-9311-AD56BBBF4232}" dt="2023-06-18T23:03:16.916" v="3708"/>
          <ac:inkMkLst>
            <pc:docMk/>
            <pc:sldMk cId="4147486745" sldId="373"/>
            <ac:inkMk id="40" creationId="{323012A2-AA70-D908-5740-BAE0B5897568}"/>
          </ac:inkMkLst>
        </pc:inkChg>
        <pc:inkChg chg="add reco">
          <ac:chgData name="شادن القحطاني ID 443200677" userId="2d5f3d4d-8466-4aa1-ac8a-1cb60ed86c20" providerId="ADAL" clId="{F36EC7D7-806C-D249-9311-AD56BBBF4232}" dt="2023-06-18T23:03:16.916" v="3708"/>
          <ac:inkMkLst>
            <pc:docMk/>
            <pc:sldMk cId="4147486745" sldId="373"/>
            <ac:inkMk id="41" creationId="{6D72539F-B19B-0DA3-E778-D84DE4087813}"/>
          </ac:inkMkLst>
        </pc:inkChg>
        <pc:inkChg chg="add del">
          <ac:chgData name="شادن القحطاني ID 443200677" userId="2d5f3d4d-8466-4aa1-ac8a-1cb60ed86c20" providerId="ADAL" clId="{F36EC7D7-806C-D249-9311-AD56BBBF4232}" dt="2023-06-18T23:03:29.084" v="3720"/>
          <ac:inkMkLst>
            <pc:docMk/>
            <pc:sldMk cId="4147486745" sldId="373"/>
            <ac:inkMk id="42" creationId="{A835E89A-AFAD-99FA-EC67-88C3D3363DA9}"/>
          </ac:inkMkLst>
        </pc:inkChg>
        <pc:inkChg chg="add del">
          <ac:chgData name="شادن القحطاني ID 443200677" userId="2d5f3d4d-8466-4aa1-ac8a-1cb60ed86c20" providerId="ADAL" clId="{F36EC7D7-806C-D249-9311-AD56BBBF4232}" dt="2023-06-18T23:03:29.084" v="3720"/>
          <ac:inkMkLst>
            <pc:docMk/>
            <pc:sldMk cId="4147486745" sldId="373"/>
            <ac:inkMk id="43" creationId="{A62D08F3-AD67-BE5A-38D1-621926EB2310}"/>
          </ac:inkMkLst>
        </pc:inkChg>
        <pc:inkChg chg="add del">
          <ac:chgData name="شادن القحطاني ID 443200677" userId="2d5f3d4d-8466-4aa1-ac8a-1cb60ed86c20" providerId="ADAL" clId="{F36EC7D7-806C-D249-9311-AD56BBBF4232}" dt="2023-06-18T23:03:29.084" v="3720"/>
          <ac:inkMkLst>
            <pc:docMk/>
            <pc:sldMk cId="4147486745" sldId="373"/>
            <ac:inkMk id="44" creationId="{E7EE8DA4-AB2E-DA13-0743-BAC59469FE2D}"/>
          </ac:inkMkLst>
        </pc:inkChg>
        <pc:inkChg chg="add del">
          <ac:chgData name="شادن القحطاني ID 443200677" userId="2d5f3d4d-8466-4aa1-ac8a-1cb60ed86c20" providerId="ADAL" clId="{F36EC7D7-806C-D249-9311-AD56BBBF4232}" dt="2023-06-18T23:03:29.084" v="3720"/>
          <ac:inkMkLst>
            <pc:docMk/>
            <pc:sldMk cId="4147486745" sldId="373"/>
            <ac:inkMk id="45" creationId="{F9476EB4-B247-8A0D-108D-C49D56056EB1}"/>
          </ac:inkMkLst>
        </pc:inkChg>
        <pc:inkChg chg="add del">
          <ac:chgData name="شادن القحطاني ID 443200677" userId="2d5f3d4d-8466-4aa1-ac8a-1cb60ed86c20" providerId="ADAL" clId="{F36EC7D7-806C-D249-9311-AD56BBBF4232}" dt="2023-06-18T23:03:29.084" v="3720"/>
          <ac:inkMkLst>
            <pc:docMk/>
            <pc:sldMk cId="4147486745" sldId="373"/>
            <ac:inkMk id="46" creationId="{AD6CD935-EE55-F7DA-6C88-2407D37FDF03}"/>
          </ac:inkMkLst>
        </pc:inkChg>
        <pc:inkChg chg="add del">
          <ac:chgData name="شادن القحطاني ID 443200677" userId="2d5f3d4d-8466-4aa1-ac8a-1cb60ed86c20" providerId="ADAL" clId="{F36EC7D7-806C-D249-9311-AD56BBBF4232}" dt="2023-06-18T23:03:29.084" v="3720"/>
          <ac:inkMkLst>
            <pc:docMk/>
            <pc:sldMk cId="4147486745" sldId="373"/>
            <ac:inkMk id="47" creationId="{382205D2-73FD-3A77-6916-97FBD3382BA1}"/>
          </ac:inkMkLst>
        </pc:inkChg>
        <pc:inkChg chg="add del">
          <ac:chgData name="شادن القحطاني ID 443200677" userId="2d5f3d4d-8466-4aa1-ac8a-1cb60ed86c20" providerId="ADAL" clId="{F36EC7D7-806C-D249-9311-AD56BBBF4232}" dt="2023-06-18T23:03:29.084" v="3720"/>
          <ac:inkMkLst>
            <pc:docMk/>
            <pc:sldMk cId="4147486745" sldId="373"/>
            <ac:inkMk id="48" creationId="{2DC85D1F-FC9C-A1B8-6D0E-D58A6167B19A}"/>
          </ac:inkMkLst>
        </pc:inkChg>
        <pc:inkChg chg="add del">
          <ac:chgData name="شادن القحطاني ID 443200677" userId="2d5f3d4d-8466-4aa1-ac8a-1cb60ed86c20" providerId="ADAL" clId="{F36EC7D7-806C-D249-9311-AD56BBBF4232}" dt="2023-06-18T23:03:29.084" v="3720"/>
          <ac:inkMkLst>
            <pc:docMk/>
            <pc:sldMk cId="4147486745" sldId="373"/>
            <ac:inkMk id="49" creationId="{9CBB0E89-A468-5B9C-2461-95F20BF88576}"/>
          </ac:inkMkLst>
        </pc:inkChg>
        <pc:inkChg chg="add del">
          <ac:chgData name="شادن القحطاني ID 443200677" userId="2d5f3d4d-8466-4aa1-ac8a-1cb60ed86c20" providerId="ADAL" clId="{F36EC7D7-806C-D249-9311-AD56BBBF4232}" dt="2023-06-18T23:03:29.084" v="3720"/>
          <ac:inkMkLst>
            <pc:docMk/>
            <pc:sldMk cId="4147486745" sldId="373"/>
            <ac:inkMk id="50" creationId="{8206ECE7-89F4-68C2-8C56-31B5656549A8}"/>
          </ac:inkMkLst>
        </pc:inkChg>
        <pc:inkChg chg="add del">
          <ac:chgData name="شادن القحطاني ID 443200677" userId="2d5f3d4d-8466-4aa1-ac8a-1cb60ed86c20" providerId="ADAL" clId="{F36EC7D7-806C-D249-9311-AD56BBBF4232}" dt="2023-06-18T23:03:29.084" v="3720"/>
          <ac:inkMkLst>
            <pc:docMk/>
            <pc:sldMk cId="4147486745" sldId="373"/>
            <ac:inkMk id="51" creationId="{472AB937-B6F3-A25D-3327-947C51EB4F14}"/>
          </ac:inkMkLst>
        </pc:inkChg>
        <pc:inkChg chg="add del">
          <ac:chgData name="شادن القحطاني ID 443200677" userId="2d5f3d4d-8466-4aa1-ac8a-1cb60ed86c20" providerId="ADAL" clId="{F36EC7D7-806C-D249-9311-AD56BBBF4232}" dt="2023-06-18T23:03:29.084" v="3720"/>
          <ac:inkMkLst>
            <pc:docMk/>
            <pc:sldMk cId="4147486745" sldId="373"/>
            <ac:inkMk id="52" creationId="{07EFA63C-3C40-FA1C-A9BD-9C03AF15C315}"/>
          </ac:inkMkLst>
        </pc:inkChg>
        <pc:inkChg chg="add reco">
          <ac:chgData name="شادن القحطاني ID 443200677" userId="2d5f3d4d-8466-4aa1-ac8a-1cb60ed86c20" providerId="ADAL" clId="{F36EC7D7-806C-D249-9311-AD56BBBF4232}" dt="2023-06-18T23:03:29.084" v="3720"/>
          <ac:inkMkLst>
            <pc:docMk/>
            <pc:sldMk cId="4147486745" sldId="373"/>
            <ac:inkMk id="53" creationId="{585A6994-B543-8BFC-13A6-50CE9DA59C0C}"/>
          </ac:inkMkLst>
        </pc:inkChg>
        <pc:inkChg chg="add del">
          <ac:chgData name="شادن القحطاني ID 443200677" userId="2d5f3d4d-8466-4aa1-ac8a-1cb60ed86c20" providerId="ADAL" clId="{F36EC7D7-806C-D249-9311-AD56BBBF4232}" dt="2023-06-18T23:03:37.853" v="3732"/>
          <ac:inkMkLst>
            <pc:docMk/>
            <pc:sldMk cId="4147486745" sldId="373"/>
            <ac:inkMk id="54" creationId="{38FCB66D-E7E7-A476-8F1A-55444B3CFD64}"/>
          </ac:inkMkLst>
        </pc:inkChg>
        <pc:inkChg chg="add del">
          <ac:chgData name="شادن القحطاني ID 443200677" userId="2d5f3d4d-8466-4aa1-ac8a-1cb60ed86c20" providerId="ADAL" clId="{F36EC7D7-806C-D249-9311-AD56BBBF4232}" dt="2023-06-18T23:03:37.853" v="3732"/>
          <ac:inkMkLst>
            <pc:docMk/>
            <pc:sldMk cId="4147486745" sldId="373"/>
            <ac:inkMk id="55" creationId="{1E6F741A-6E16-1204-70F1-2B3E80F4C1A9}"/>
          </ac:inkMkLst>
        </pc:inkChg>
        <pc:inkChg chg="add del">
          <ac:chgData name="شادن القحطاني ID 443200677" userId="2d5f3d4d-8466-4aa1-ac8a-1cb60ed86c20" providerId="ADAL" clId="{F36EC7D7-806C-D249-9311-AD56BBBF4232}" dt="2023-06-18T23:03:37.853" v="3732"/>
          <ac:inkMkLst>
            <pc:docMk/>
            <pc:sldMk cId="4147486745" sldId="373"/>
            <ac:inkMk id="56" creationId="{07B889C4-0AF8-BD90-9BD7-F59EFD538920}"/>
          </ac:inkMkLst>
        </pc:inkChg>
        <pc:inkChg chg="add del">
          <ac:chgData name="شادن القحطاني ID 443200677" userId="2d5f3d4d-8466-4aa1-ac8a-1cb60ed86c20" providerId="ADAL" clId="{F36EC7D7-806C-D249-9311-AD56BBBF4232}" dt="2023-06-18T23:03:37.853" v="3732"/>
          <ac:inkMkLst>
            <pc:docMk/>
            <pc:sldMk cId="4147486745" sldId="373"/>
            <ac:inkMk id="57" creationId="{54E77B49-9EDB-8C71-8F51-A2682FB6D6D1}"/>
          </ac:inkMkLst>
        </pc:inkChg>
        <pc:inkChg chg="add del">
          <ac:chgData name="شادن القحطاني ID 443200677" userId="2d5f3d4d-8466-4aa1-ac8a-1cb60ed86c20" providerId="ADAL" clId="{F36EC7D7-806C-D249-9311-AD56BBBF4232}" dt="2023-06-18T23:03:37.853" v="3732"/>
          <ac:inkMkLst>
            <pc:docMk/>
            <pc:sldMk cId="4147486745" sldId="373"/>
            <ac:inkMk id="58" creationId="{28BCDB25-DE06-F3AF-283A-5DAA5E692EB3}"/>
          </ac:inkMkLst>
        </pc:inkChg>
        <pc:inkChg chg="add del">
          <ac:chgData name="شادن القحطاني ID 443200677" userId="2d5f3d4d-8466-4aa1-ac8a-1cb60ed86c20" providerId="ADAL" clId="{F36EC7D7-806C-D249-9311-AD56BBBF4232}" dt="2023-06-18T23:03:37.853" v="3732"/>
          <ac:inkMkLst>
            <pc:docMk/>
            <pc:sldMk cId="4147486745" sldId="373"/>
            <ac:inkMk id="59" creationId="{1DF313DD-5120-C58B-A2EA-00683A8BE893}"/>
          </ac:inkMkLst>
        </pc:inkChg>
        <pc:inkChg chg="add del">
          <ac:chgData name="شادن القحطاني ID 443200677" userId="2d5f3d4d-8466-4aa1-ac8a-1cb60ed86c20" providerId="ADAL" clId="{F36EC7D7-806C-D249-9311-AD56BBBF4232}" dt="2023-06-18T23:03:37.853" v="3732"/>
          <ac:inkMkLst>
            <pc:docMk/>
            <pc:sldMk cId="4147486745" sldId="373"/>
            <ac:inkMk id="60" creationId="{D5CD0D8B-A864-6ECC-DA07-D021E040D2E4}"/>
          </ac:inkMkLst>
        </pc:inkChg>
        <pc:inkChg chg="add del">
          <ac:chgData name="شادن القحطاني ID 443200677" userId="2d5f3d4d-8466-4aa1-ac8a-1cb60ed86c20" providerId="ADAL" clId="{F36EC7D7-806C-D249-9311-AD56BBBF4232}" dt="2023-06-18T23:03:37.853" v="3732"/>
          <ac:inkMkLst>
            <pc:docMk/>
            <pc:sldMk cId="4147486745" sldId="373"/>
            <ac:inkMk id="61" creationId="{70EA1ACB-E6C0-4B2F-5212-289468F7CE21}"/>
          </ac:inkMkLst>
        </pc:inkChg>
        <pc:inkChg chg="add del">
          <ac:chgData name="شادن القحطاني ID 443200677" userId="2d5f3d4d-8466-4aa1-ac8a-1cb60ed86c20" providerId="ADAL" clId="{F36EC7D7-806C-D249-9311-AD56BBBF4232}" dt="2023-06-18T23:03:37.853" v="3732"/>
          <ac:inkMkLst>
            <pc:docMk/>
            <pc:sldMk cId="4147486745" sldId="373"/>
            <ac:inkMk id="62" creationId="{7319CA03-267A-5E69-65F2-035D1220EBE5}"/>
          </ac:inkMkLst>
        </pc:inkChg>
        <pc:inkChg chg="add del">
          <ac:chgData name="شادن القحطاني ID 443200677" userId="2d5f3d4d-8466-4aa1-ac8a-1cb60ed86c20" providerId="ADAL" clId="{F36EC7D7-806C-D249-9311-AD56BBBF4232}" dt="2023-06-18T23:03:37.853" v="3732"/>
          <ac:inkMkLst>
            <pc:docMk/>
            <pc:sldMk cId="4147486745" sldId="373"/>
            <ac:inkMk id="63" creationId="{515DB00E-774A-935D-B317-A1DA3C98D9C5}"/>
          </ac:inkMkLst>
        </pc:inkChg>
        <pc:inkChg chg="add del">
          <ac:chgData name="شادن القحطاني ID 443200677" userId="2d5f3d4d-8466-4aa1-ac8a-1cb60ed86c20" providerId="ADAL" clId="{F36EC7D7-806C-D249-9311-AD56BBBF4232}" dt="2023-06-18T23:03:37.853" v="3732"/>
          <ac:inkMkLst>
            <pc:docMk/>
            <pc:sldMk cId="4147486745" sldId="373"/>
            <ac:inkMk id="98304" creationId="{22690217-DED4-8FCD-9F61-325528502ABE}"/>
          </ac:inkMkLst>
        </pc:inkChg>
        <pc:inkChg chg="add reco">
          <ac:chgData name="شادن القحطاني ID 443200677" userId="2d5f3d4d-8466-4aa1-ac8a-1cb60ed86c20" providerId="ADAL" clId="{F36EC7D7-806C-D249-9311-AD56BBBF4232}" dt="2023-06-18T23:03:37.853" v="3732"/>
          <ac:inkMkLst>
            <pc:docMk/>
            <pc:sldMk cId="4147486745" sldId="373"/>
            <ac:inkMk id="98305" creationId="{32307994-3FCA-DBA2-B9F7-528A3C582C6A}"/>
          </ac:inkMkLst>
        </pc:inkChg>
        <pc:inkChg chg="add reco">
          <ac:chgData name="شادن القحطاني ID 443200677" userId="2d5f3d4d-8466-4aa1-ac8a-1cb60ed86c20" providerId="ADAL" clId="{F36EC7D7-806C-D249-9311-AD56BBBF4232}" dt="2023-06-18T23:03:37.853" v="3732"/>
          <ac:inkMkLst>
            <pc:docMk/>
            <pc:sldMk cId="4147486745" sldId="373"/>
            <ac:inkMk id="98306" creationId="{010B392A-C465-3682-771F-1928F5F6A17E}"/>
          </ac:inkMkLst>
        </pc:inkChg>
        <pc:inkChg chg="add del">
          <ac:chgData name="شادن القحطاني ID 443200677" userId="2d5f3d4d-8466-4aa1-ac8a-1cb60ed86c20" providerId="ADAL" clId="{F36EC7D7-806C-D249-9311-AD56BBBF4232}" dt="2023-06-18T23:03:42.119" v="3738"/>
          <ac:inkMkLst>
            <pc:docMk/>
            <pc:sldMk cId="4147486745" sldId="373"/>
            <ac:inkMk id="98307" creationId="{171C9CA3-2D23-810B-AA28-A8401C6113EC}"/>
          </ac:inkMkLst>
        </pc:inkChg>
        <pc:inkChg chg="add del">
          <ac:chgData name="شادن القحطاني ID 443200677" userId="2d5f3d4d-8466-4aa1-ac8a-1cb60ed86c20" providerId="ADAL" clId="{F36EC7D7-806C-D249-9311-AD56BBBF4232}" dt="2023-06-18T23:03:42.119" v="3738"/>
          <ac:inkMkLst>
            <pc:docMk/>
            <pc:sldMk cId="4147486745" sldId="373"/>
            <ac:inkMk id="98308" creationId="{F5BA6570-C889-5A2E-D7CC-38462F226054}"/>
          </ac:inkMkLst>
        </pc:inkChg>
        <pc:inkChg chg="add del">
          <ac:chgData name="شادن القحطاني ID 443200677" userId="2d5f3d4d-8466-4aa1-ac8a-1cb60ed86c20" providerId="ADAL" clId="{F36EC7D7-806C-D249-9311-AD56BBBF4232}" dt="2023-06-18T23:03:42.119" v="3738"/>
          <ac:inkMkLst>
            <pc:docMk/>
            <pc:sldMk cId="4147486745" sldId="373"/>
            <ac:inkMk id="98309" creationId="{51DC3148-A28E-FC3F-E8FE-4269FA184130}"/>
          </ac:inkMkLst>
        </pc:inkChg>
        <pc:inkChg chg="add del">
          <ac:chgData name="شادن القحطاني ID 443200677" userId="2d5f3d4d-8466-4aa1-ac8a-1cb60ed86c20" providerId="ADAL" clId="{F36EC7D7-806C-D249-9311-AD56BBBF4232}" dt="2023-06-18T23:03:42.119" v="3738"/>
          <ac:inkMkLst>
            <pc:docMk/>
            <pc:sldMk cId="4147486745" sldId="373"/>
            <ac:inkMk id="98310" creationId="{DD45200C-3DA1-D37B-4C55-9098AF6C2223}"/>
          </ac:inkMkLst>
        </pc:inkChg>
        <pc:inkChg chg="add del">
          <ac:chgData name="شادن القحطاني ID 443200677" userId="2d5f3d4d-8466-4aa1-ac8a-1cb60ed86c20" providerId="ADAL" clId="{F36EC7D7-806C-D249-9311-AD56BBBF4232}" dt="2023-06-18T23:03:42.119" v="3738"/>
          <ac:inkMkLst>
            <pc:docMk/>
            <pc:sldMk cId="4147486745" sldId="373"/>
            <ac:inkMk id="98311" creationId="{1B4944F5-D106-CCB9-E5D3-9BD1749D2F07}"/>
          </ac:inkMkLst>
        </pc:inkChg>
        <pc:inkChg chg="add reco">
          <ac:chgData name="شادن القحطاني ID 443200677" userId="2d5f3d4d-8466-4aa1-ac8a-1cb60ed86c20" providerId="ADAL" clId="{F36EC7D7-806C-D249-9311-AD56BBBF4232}" dt="2023-06-18T23:03:42.119" v="3738"/>
          <ac:inkMkLst>
            <pc:docMk/>
            <pc:sldMk cId="4147486745" sldId="373"/>
            <ac:inkMk id="98314" creationId="{DDD3CA6E-96CF-9106-9310-A6626CB245EF}"/>
          </ac:inkMkLst>
        </pc:inkChg>
        <pc:inkChg chg="add del">
          <ac:chgData name="شادن القحطاني ID 443200677" userId="2d5f3d4d-8466-4aa1-ac8a-1cb60ed86c20" providerId="ADAL" clId="{F36EC7D7-806C-D249-9311-AD56BBBF4232}" dt="2023-06-18T23:03:57.804" v="3741"/>
          <ac:inkMkLst>
            <pc:docMk/>
            <pc:sldMk cId="4147486745" sldId="373"/>
            <ac:inkMk id="98315" creationId="{42614E79-7742-CA83-F45C-C8C5ACCB8A2B}"/>
          </ac:inkMkLst>
        </pc:inkChg>
        <pc:inkChg chg="add del">
          <ac:chgData name="شادن القحطاني ID 443200677" userId="2d5f3d4d-8466-4aa1-ac8a-1cb60ed86c20" providerId="ADAL" clId="{F36EC7D7-806C-D249-9311-AD56BBBF4232}" dt="2023-06-18T23:03:57.804" v="3741"/>
          <ac:inkMkLst>
            <pc:docMk/>
            <pc:sldMk cId="4147486745" sldId="373"/>
            <ac:inkMk id="98316" creationId="{7D6AF0B4-1EBA-F28D-11CE-0404A1F166B8}"/>
          </ac:inkMkLst>
        </pc:inkChg>
        <pc:inkChg chg="add reco">
          <ac:chgData name="شادن القحطاني ID 443200677" userId="2d5f3d4d-8466-4aa1-ac8a-1cb60ed86c20" providerId="ADAL" clId="{F36EC7D7-806C-D249-9311-AD56BBBF4232}" dt="2023-06-18T23:03:57.804" v="3741"/>
          <ac:inkMkLst>
            <pc:docMk/>
            <pc:sldMk cId="4147486745" sldId="373"/>
            <ac:inkMk id="98317" creationId="{818ADAC8-AF8F-375F-D3FE-F3B84B467866}"/>
          </ac:inkMkLst>
        </pc:inkChg>
        <pc:inkChg chg="add">
          <ac:chgData name="شادن القحطاني ID 443200677" userId="2d5f3d4d-8466-4aa1-ac8a-1cb60ed86c20" providerId="ADAL" clId="{F36EC7D7-806C-D249-9311-AD56BBBF4232}" dt="2023-06-18T23:04:00.380" v="3742"/>
          <ac:inkMkLst>
            <pc:docMk/>
            <pc:sldMk cId="4147486745" sldId="373"/>
            <ac:inkMk id="98318" creationId="{195A1758-614A-D21B-9D8F-2CBF87FDA4EB}"/>
          </ac:inkMkLst>
        </pc:inkChg>
        <pc:inkChg chg="add del">
          <ac:chgData name="شادن القحطاني ID 443200677" userId="2d5f3d4d-8466-4aa1-ac8a-1cb60ed86c20" providerId="ADAL" clId="{F36EC7D7-806C-D249-9311-AD56BBBF4232}" dt="2023-06-18T23:04:08.654" v="3744"/>
          <ac:inkMkLst>
            <pc:docMk/>
            <pc:sldMk cId="4147486745" sldId="373"/>
            <ac:inkMk id="98319" creationId="{D34F8F6F-1961-3939-5416-8621A8486DC0}"/>
          </ac:inkMkLst>
        </pc:inkChg>
        <pc:inkChg chg="add">
          <ac:chgData name="شادن القحطاني ID 443200677" userId="2d5f3d4d-8466-4aa1-ac8a-1cb60ed86c20" providerId="ADAL" clId="{F36EC7D7-806C-D249-9311-AD56BBBF4232}" dt="2023-06-18T23:04:10.296" v="3745"/>
          <ac:inkMkLst>
            <pc:docMk/>
            <pc:sldMk cId="4147486745" sldId="373"/>
            <ac:inkMk id="98320" creationId="{553F2C9D-3EF5-2B34-71BD-7ED39C7D8BED}"/>
          </ac:inkMkLst>
        </pc:inkChg>
        <pc:inkChg chg="add del">
          <ac:chgData name="شادن القحطاني ID 443200677" userId="2d5f3d4d-8466-4aa1-ac8a-1cb60ed86c20" providerId="ADAL" clId="{F36EC7D7-806C-D249-9311-AD56BBBF4232}" dt="2023-06-18T23:04:23.424" v="3772"/>
          <ac:inkMkLst>
            <pc:docMk/>
            <pc:sldMk cId="4147486745" sldId="373"/>
            <ac:inkMk id="98321" creationId="{43C9C96D-8FEF-C940-073F-50F5C9A2B675}"/>
          </ac:inkMkLst>
        </pc:inkChg>
        <pc:inkChg chg="add del">
          <ac:chgData name="شادن القحطاني ID 443200677" userId="2d5f3d4d-8466-4aa1-ac8a-1cb60ed86c20" providerId="ADAL" clId="{F36EC7D7-806C-D249-9311-AD56BBBF4232}" dt="2023-06-18T23:04:23.424" v="3772"/>
          <ac:inkMkLst>
            <pc:docMk/>
            <pc:sldMk cId="4147486745" sldId="373"/>
            <ac:inkMk id="98322" creationId="{115E5BEC-F2CA-FBE7-86C0-D085A4E52CD8}"/>
          </ac:inkMkLst>
        </pc:inkChg>
        <pc:inkChg chg="add del">
          <ac:chgData name="شادن القحطاني ID 443200677" userId="2d5f3d4d-8466-4aa1-ac8a-1cb60ed86c20" providerId="ADAL" clId="{F36EC7D7-806C-D249-9311-AD56BBBF4232}" dt="2023-06-18T23:04:23.424" v="3772"/>
          <ac:inkMkLst>
            <pc:docMk/>
            <pc:sldMk cId="4147486745" sldId="373"/>
            <ac:inkMk id="98323" creationId="{BEF16004-7D0B-F5C2-8D85-F86409CF3D61}"/>
          </ac:inkMkLst>
        </pc:inkChg>
        <pc:inkChg chg="add del">
          <ac:chgData name="شادن القحطاني ID 443200677" userId="2d5f3d4d-8466-4aa1-ac8a-1cb60ed86c20" providerId="ADAL" clId="{F36EC7D7-806C-D249-9311-AD56BBBF4232}" dt="2023-06-18T23:04:23.424" v="3772"/>
          <ac:inkMkLst>
            <pc:docMk/>
            <pc:sldMk cId="4147486745" sldId="373"/>
            <ac:inkMk id="98324" creationId="{42174126-38D0-9714-2C41-A96FC7A4BBE1}"/>
          </ac:inkMkLst>
        </pc:inkChg>
        <pc:inkChg chg="add del">
          <ac:chgData name="شادن القحطاني ID 443200677" userId="2d5f3d4d-8466-4aa1-ac8a-1cb60ed86c20" providerId="ADAL" clId="{F36EC7D7-806C-D249-9311-AD56BBBF4232}" dt="2023-06-18T23:04:23.424" v="3772"/>
          <ac:inkMkLst>
            <pc:docMk/>
            <pc:sldMk cId="4147486745" sldId="373"/>
            <ac:inkMk id="98325" creationId="{529D7F29-319C-85FF-671A-164BFC10A721}"/>
          </ac:inkMkLst>
        </pc:inkChg>
        <pc:inkChg chg="add del">
          <ac:chgData name="شادن القحطاني ID 443200677" userId="2d5f3d4d-8466-4aa1-ac8a-1cb60ed86c20" providerId="ADAL" clId="{F36EC7D7-806C-D249-9311-AD56BBBF4232}" dt="2023-06-18T23:04:23.424" v="3772"/>
          <ac:inkMkLst>
            <pc:docMk/>
            <pc:sldMk cId="4147486745" sldId="373"/>
            <ac:inkMk id="98326" creationId="{032F03BC-EA3A-1550-6263-183E1085A1E4}"/>
          </ac:inkMkLst>
        </pc:inkChg>
        <pc:inkChg chg="add del">
          <ac:chgData name="شادن القحطاني ID 443200677" userId="2d5f3d4d-8466-4aa1-ac8a-1cb60ed86c20" providerId="ADAL" clId="{F36EC7D7-806C-D249-9311-AD56BBBF4232}" dt="2023-06-18T23:04:23.424" v="3772"/>
          <ac:inkMkLst>
            <pc:docMk/>
            <pc:sldMk cId="4147486745" sldId="373"/>
            <ac:inkMk id="98327" creationId="{16E47AC6-D447-769F-35EF-80BF09F25E38}"/>
          </ac:inkMkLst>
        </pc:inkChg>
        <pc:inkChg chg="add del">
          <ac:chgData name="شادن القحطاني ID 443200677" userId="2d5f3d4d-8466-4aa1-ac8a-1cb60ed86c20" providerId="ADAL" clId="{F36EC7D7-806C-D249-9311-AD56BBBF4232}" dt="2023-06-18T23:04:23.424" v="3772"/>
          <ac:inkMkLst>
            <pc:docMk/>
            <pc:sldMk cId="4147486745" sldId="373"/>
            <ac:inkMk id="98328" creationId="{ABC3541C-AD43-FEE6-3411-A4ED1D9B48C5}"/>
          </ac:inkMkLst>
        </pc:inkChg>
        <pc:inkChg chg="add del">
          <ac:chgData name="شادن القحطاني ID 443200677" userId="2d5f3d4d-8466-4aa1-ac8a-1cb60ed86c20" providerId="ADAL" clId="{F36EC7D7-806C-D249-9311-AD56BBBF4232}" dt="2023-06-18T23:04:23.424" v="3772"/>
          <ac:inkMkLst>
            <pc:docMk/>
            <pc:sldMk cId="4147486745" sldId="373"/>
            <ac:inkMk id="98329" creationId="{84A3DBEB-376F-D11B-47BC-8016A7660DCF}"/>
          </ac:inkMkLst>
        </pc:inkChg>
        <pc:inkChg chg="add del">
          <ac:chgData name="شادن القحطاني ID 443200677" userId="2d5f3d4d-8466-4aa1-ac8a-1cb60ed86c20" providerId="ADAL" clId="{F36EC7D7-806C-D249-9311-AD56BBBF4232}" dt="2023-06-18T23:04:23.424" v="3772"/>
          <ac:inkMkLst>
            <pc:docMk/>
            <pc:sldMk cId="4147486745" sldId="373"/>
            <ac:inkMk id="98330" creationId="{C92EFA69-E228-A67A-9EE0-AD0285A37189}"/>
          </ac:inkMkLst>
        </pc:inkChg>
        <pc:inkChg chg="add del">
          <ac:chgData name="شادن القحطاني ID 443200677" userId="2d5f3d4d-8466-4aa1-ac8a-1cb60ed86c20" providerId="ADAL" clId="{F36EC7D7-806C-D249-9311-AD56BBBF4232}" dt="2023-06-18T23:04:23.424" v="3772"/>
          <ac:inkMkLst>
            <pc:docMk/>
            <pc:sldMk cId="4147486745" sldId="373"/>
            <ac:inkMk id="98331" creationId="{7C273BBE-7DF1-BB12-9BD0-8A7FC333CEA5}"/>
          </ac:inkMkLst>
        </pc:inkChg>
        <pc:inkChg chg="add del">
          <ac:chgData name="شادن القحطاني ID 443200677" userId="2d5f3d4d-8466-4aa1-ac8a-1cb60ed86c20" providerId="ADAL" clId="{F36EC7D7-806C-D249-9311-AD56BBBF4232}" dt="2023-06-18T23:04:23.424" v="3772"/>
          <ac:inkMkLst>
            <pc:docMk/>
            <pc:sldMk cId="4147486745" sldId="373"/>
            <ac:inkMk id="98332" creationId="{D2BC4F10-59B6-592F-7494-72F5CCE32C7C}"/>
          </ac:inkMkLst>
        </pc:inkChg>
        <pc:inkChg chg="add del">
          <ac:chgData name="شادن القحطاني ID 443200677" userId="2d5f3d4d-8466-4aa1-ac8a-1cb60ed86c20" providerId="ADAL" clId="{F36EC7D7-806C-D249-9311-AD56BBBF4232}" dt="2023-06-18T23:04:23.424" v="3772"/>
          <ac:inkMkLst>
            <pc:docMk/>
            <pc:sldMk cId="4147486745" sldId="373"/>
            <ac:inkMk id="98333" creationId="{C32FE428-1E8D-550F-BD3C-1F504DC1A4BB}"/>
          </ac:inkMkLst>
        </pc:inkChg>
        <pc:inkChg chg="add del">
          <ac:chgData name="شادن القحطاني ID 443200677" userId="2d5f3d4d-8466-4aa1-ac8a-1cb60ed86c20" providerId="ADAL" clId="{F36EC7D7-806C-D249-9311-AD56BBBF4232}" dt="2023-06-18T23:04:23.424" v="3772"/>
          <ac:inkMkLst>
            <pc:docMk/>
            <pc:sldMk cId="4147486745" sldId="373"/>
            <ac:inkMk id="98334" creationId="{1A34F9D3-3735-BE5E-2EF6-F77823EACDF1}"/>
          </ac:inkMkLst>
        </pc:inkChg>
        <pc:inkChg chg="add del">
          <ac:chgData name="شادن القحطاني ID 443200677" userId="2d5f3d4d-8466-4aa1-ac8a-1cb60ed86c20" providerId="ADAL" clId="{F36EC7D7-806C-D249-9311-AD56BBBF4232}" dt="2023-06-18T23:04:23.424" v="3772"/>
          <ac:inkMkLst>
            <pc:docMk/>
            <pc:sldMk cId="4147486745" sldId="373"/>
            <ac:inkMk id="98335" creationId="{32EEFCAA-744F-697C-9790-B9BB59190005}"/>
          </ac:inkMkLst>
        </pc:inkChg>
        <pc:inkChg chg="add del">
          <ac:chgData name="شادن القحطاني ID 443200677" userId="2d5f3d4d-8466-4aa1-ac8a-1cb60ed86c20" providerId="ADAL" clId="{F36EC7D7-806C-D249-9311-AD56BBBF4232}" dt="2023-06-18T23:04:23.424" v="3772"/>
          <ac:inkMkLst>
            <pc:docMk/>
            <pc:sldMk cId="4147486745" sldId="373"/>
            <ac:inkMk id="98336" creationId="{B0F21B47-24C0-1F18-AFF3-AEAEB87F937D}"/>
          </ac:inkMkLst>
        </pc:inkChg>
        <pc:inkChg chg="add del">
          <ac:chgData name="شادن القحطاني ID 443200677" userId="2d5f3d4d-8466-4aa1-ac8a-1cb60ed86c20" providerId="ADAL" clId="{F36EC7D7-806C-D249-9311-AD56BBBF4232}" dt="2023-06-18T23:04:23.424" v="3772"/>
          <ac:inkMkLst>
            <pc:docMk/>
            <pc:sldMk cId="4147486745" sldId="373"/>
            <ac:inkMk id="98337" creationId="{3843242C-00AC-6AB9-BA2D-F233B634A96B}"/>
          </ac:inkMkLst>
        </pc:inkChg>
        <pc:inkChg chg="add del">
          <ac:chgData name="شادن القحطاني ID 443200677" userId="2d5f3d4d-8466-4aa1-ac8a-1cb60ed86c20" providerId="ADAL" clId="{F36EC7D7-806C-D249-9311-AD56BBBF4232}" dt="2023-06-18T23:04:23.424" v="3772"/>
          <ac:inkMkLst>
            <pc:docMk/>
            <pc:sldMk cId="4147486745" sldId="373"/>
            <ac:inkMk id="98338" creationId="{B729DD73-CF6D-BB1F-7B87-AF75EC074B27}"/>
          </ac:inkMkLst>
        </pc:inkChg>
        <pc:inkChg chg="add del">
          <ac:chgData name="شادن القحطاني ID 443200677" userId="2d5f3d4d-8466-4aa1-ac8a-1cb60ed86c20" providerId="ADAL" clId="{F36EC7D7-806C-D249-9311-AD56BBBF4232}" dt="2023-06-18T23:04:23.424" v="3772"/>
          <ac:inkMkLst>
            <pc:docMk/>
            <pc:sldMk cId="4147486745" sldId="373"/>
            <ac:inkMk id="98339" creationId="{21AF45F8-2B2B-A2D2-8F66-D87EE47A0C3D}"/>
          </ac:inkMkLst>
        </pc:inkChg>
        <pc:inkChg chg="add del">
          <ac:chgData name="شادن القحطاني ID 443200677" userId="2d5f3d4d-8466-4aa1-ac8a-1cb60ed86c20" providerId="ADAL" clId="{F36EC7D7-806C-D249-9311-AD56BBBF4232}" dt="2023-06-18T23:04:23.424" v="3772"/>
          <ac:inkMkLst>
            <pc:docMk/>
            <pc:sldMk cId="4147486745" sldId="373"/>
            <ac:inkMk id="98340" creationId="{A4EBC7DF-1230-0F52-2876-1F3EAB5A3909}"/>
          </ac:inkMkLst>
        </pc:inkChg>
        <pc:inkChg chg="add del">
          <ac:chgData name="شادن القحطاني ID 443200677" userId="2d5f3d4d-8466-4aa1-ac8a-1cb60ed86c20" providerId="ADAL" clId="{F36EC7D7-806C-D249-9311-AD56BBBF4232}" dt="2023-06-18T23:04:23.424" v="3772"/>
          <ac:inkMkLst>
            <pc:docMk/>
            <pc:sldMk cId="4147486745" sldId="373"/>
            <ac:inkMk id="98341" creationId="{DC86E8DD-0B98-EF4C-D86A-8DF0151E3378}"/>
          </ac:inkMkLst>
        </pc:inkChg>
        <pc:inkChg chg="add del">
          <ac:chgData name="شادن القحطاني ID 443200677" userId="2d5f3d4d-8466-4aa1-ac8a-1cb60ed86c20" providerId="ADAL" clId="{F36EC7D7-806C-D249-9311-AD56BBBF4232}" dt="2023-06-18T23:04:23.424" v="3772"/>
          <ac:inkMkLst>
            <pc:docMk/>
            <pc:sldMk cId="4147486745" sldId="373"/>
            <ac:inkMk id="98342" creationId="{7F41EC9E-8620-7157-14D5-A0EB2DEB7504}"/>
          </ac:inkMkLst>
        </pc:inkChg>
        <pc:inkChg chg="add del">
          <ac:chgData name="شادن القحطاني ID 443200677" userId="2d5f3d4d-8466-4aa1-ac8a-1cb60ed86c20" providerId="ADAL" clId="{F36EC7D7-806C-D249-9311-AD56BBBF4232}" dt="2023-06-18T23:04:23.424" v="3772"/>
          <ac:inkMkLst>
            <pc:docMk/>
            <pc:sldMk cId="4147486745" sldId="373"/>
            <ac:inkMk id="98343" creationId="{F1723E2B-D74D-27E2-67CA-E2D36C87022C}"/>
          </ac:inkMkLst>
        </pc:inkChg>
        <pc:inkChg chg="add del">
          <ac:chgData name="شادن القحطاني ID 443200677" userId="2d5f3d4d-8466-4aa1-ac8a-1cb60ed86c20" providerId="ADAL" clId="{F36EC7D7-806C-D249-9311-AD56BBBF4232}" dt="2023-06-18T23:04:23.424" v="3772"/>
          <ac:inkMkLst>
            <pc:docMk/>
            <pc:sldMk cId="4147486745" sldId="373"/>
            <ac:inkMk id="98344" creationId="{906C197D-17FA-D91A-86E6-60E8A656C97F}"/>
          </ac:inkMkLst>
        </pc:inkChg>
        <pc:inkChg chg="add del">
          <ac:chgData name="شادن القحطاني ID 443200677" userId="2d5f3d4d-8466-4aa1-ac8a-1cb60ed86c20" providerId="ADAL" clId="{F36EC7D7-806C-D249-9311-AD56BBBF4232}" dt="2023-06-18T23:04:23.424" v="3772"/>
          <ac:inkMkLst>
            <pc:docMk/>
            <pc:sldMk cId="4147486745" sldId="373"/>
            <ac:inkMk id="98345" creationId="{B1526A94-6461-ECC0-C207-9365C60B4D6E}"/>
          </ac:inkMkLst>
        </pc:inkChg>
        <pc:inkChg chg="add del">
          <ac:chgData name="شادن القحطاني ID 443200677" userId="2d5f3d4d-8466-4aa1-ac8a-1cb60ed86c20" providerId="ADAL" clId="{F36EC7D7-806C-D249-9311-AD56BBBF4232}" dt="2023-06-18T23:04:23.424" v="3772"/>
          <ac:inkMkLst>
            <pc:docMk/>
            <pc:sldMk cId="4147486745" sldId="373"/>
            <ac:inkMk id="98346" creationId="{042A2F40-645D-8506-E7A8-4D2FFDDE231F}"/>
          </ac:inkMkLst>
        </pc:inkChg>
        <pc:inkChg chg="add reco">
          <ac:chgData name="شادن القحطاني ID 443200677" userId="2d5f3d4d-8466-4aa1-ac8a-1cb60ed86c20" providerId="ADAL" clId="{F36EC7D7-806C-D249-9311-AD56BBBF4232}" dt="2023-06-18T23:04:23.424" v="3772"/>
          <ac:inkMkLst>
            <pc:docMk/>
            <pc:sldMk cId="4147486745" sldId="373"/>
            <ac:inkMk id="98347" creationId="{808F7A22-442B-930E-B59A-6DC880ED5779}"/>
          </ac:inkMkLst>
        </pc:inkChg>
        <pc:inkChg chg="add">
          <ac:chgData name="شادن القحطاني ID 443200677" userId="2d5f3d4d-8466-4aa1-ac8a-1cb60ed86c20" providerId="ADAL" clId="{F36EC7D7-806C-D249-9311-AD56BBBF4232}" dt="2023-06-18T23:04:27.328" v="3773"/>
          <ac:inkMkLst>
            <pc:docMk/>
            <pc:sldMk cId="4147486745" sldId="373"/>
            <ac:inkMk id="98348" creationId="{F8A2A408-173C-D616-D789-ACCA97A8690A}"/>
          </ac:inkMkLst>
        </pc:inkChg>
        <pc:inkChg chg="add del">
          <ac:chgData name="شادن القحطاني ID 443200677" userId="2d5f3d4d-8466-4aa1-ac8a-1cb60ed86c20" providerId="ADAL" clId="{F36EC7D7-806C-D249-9311-AD56BBBF4232}" dt="2023-06-18T23:04:50.332" v="3788"/>
          <ac:inkMkLst>
            <pc:docMk/>
            <pc:sldMk cId="4147486745" sldId="373"/>
            <ac:inkMk id="98349" creationId="{06DBECC4-204B-AC08-32D2-93FED564126C}"/>
          </ac:inkMkLst>
        </pc:inkChg>
        <pc:inkChg chg="add del">
          <ac:chgData name="شادن القحطاني ID 443200677" userId="2d5f3d4d-8466-4aa1-ac8a-1cb60ed86c20" providerId="ADAL" clId="{F36EC7D7-806C-D249-9311-AD56BBBF4232}" dt="2023-06-18T23:04:50.332" v="3788"/>
          <ac:inkMkLst>
            <pc:docMk/>
            <pc:sldMk cId="4147486745" sldId="373"/>
            <ac:inkMk id="98350" creationId="{1379D3A2-AD11-3C9B-05A4-838928B4BE57}"/>
          </ac:inkMkLst>
        </pc:inkChg>
        <pc:inkChg chg="add del">
          <ac:chgData name="شادن القحطاني ID 443200677" userId="2d5f3d4d-8466-4aa1-ac8a-1cb60ed86c20" providerId="ADAL" clId="{F36EC7D7-806C-D249-9311-AD56BBBF4232}" dt="2023-06-18T23:04:50.332" v="3788"/>
          <ac:inkMkLst>
            <pc:docMk/>
            <pc:sldMk cId="4147486745" sldId="373"/>
            <ac:inkMk id="98351" creationId="{3038613D-A510-FD81-A41C-8280E313D746}"/>
          </ac:inkMkLst>
        </pc:inkChg>
        <pc:inkChg chg="add del">
          <ac:chgData name="شادن القحطاني ID 443200677" userId="2d5f3d4d-8466-4aa1-ac8a-1cb60ed86c20" providerId="ADAL" clId="{F36EC7D7-806C-D249-9311-AD56BBBF4232}" dt="2023-06-18T23:04:50.332" v="3788"/>
          <ac:inkMkLst>
            <pc:docMk/>
            <pc:sldMk cId="4147486745" sldId="373"/>
            <ac:inkMk id="98352" creationId="{F6BFC427-DE73-C712-EF36-3BC504538045}"/>
          </ac:inkMkLst>
        </pc:inkChg>
        <pc:inkChg chg="add del">
          <ac:chgData name="شادن القحطاني ID 443200677" userId="2d5f3d4d-8466-4aa1-ac8a-1cb60ed86c20" providerId="ADAL" clId="{F36EC7D7-806C-D249-9311-AD56BBBF4232}" dt="2023-06-18T23:04:50.332" v="3788"/>
          <ac:inkMkLst>
            <pc:docMk/>
            <pc:sldMk cId="4147486745" sldId="373"/>
            <ac:inkMk id="98353" creationId="{0A2AB391-1434-DF91-89C8-9D9D6CC2EB48}"/>
          </ac:inkMkLst>
        </pc:inkChg>
        <pc:inkChg chg="add del">
          <ac:chgData name="شادن القحطاني ID 443200677" userId="2d5f3d4d-8466-4aa1-ac8a-1cb60ed86c20" providerId="ADAL" clId="{F36EC7D7-806C-D249-9311-AD56BBBF4232}" dt="2023-06-18T23:04:50.332" v="3788"/>
          <ac:inkMkLst>
            <pc:docMk/>
            <pc:sldMk cId="4147486745" sldId="373"/>
            <ac:inkMk id="98354" creationId="{4458FF24-7268-9789-3CC3-94541D26B362}"/>
          </ac:inkMkLst>
        </pc:inkChg>
        <pc:inkChg chg="add del">
          <ac:chgData name="شادن القحطاني ID 443200677" userId="2d5f3d4d-8466-4aa1-ac8a-1cb60ed86c20" providerId="ADAL" clId="{F36EC7D7-806C-D249-9311-AD56BBBF4232}" dt="2023-06-18T23:04:50.332" v="3788"/>
          <ac:inkMkLst>
            <pc:docMk/>
            <pc:sldMk cId="4147486745" sldId="373"/>
            <ac:inkMk id="98355" creationId="{685CB60B-E592-192D-1B62-03C7F590E59D}"/>
          </ac:inkMkLst>
        </pc:inkChg>
        <pc:inkChg chg="add del">
          <ac:chgData name="شادن القحطاني ID 443200677" userId="2d5f3d4d-8466-4aa1-ac8a-1cb60ed86c20" providerId="ADAL" clId="{F36EC7D7-806C-D249-9311-AD56BBBF4232}" dt="2023-06-18T23:04:50.332" v="3788"/>
          <ac:inkMkLst>
            <pc:docMk/>
            <pc:sldMk cId="4147486745" sldId="373"/>
            <ac:inkMk id="98356" creationId="{A73A154E-3B38-9CA0-9610-0CE55C618B17}"/>
          </ac:inkMkLst>
        </pc:inkChg>
        <pc:inkChg chg="add del">
          <ac:chgData name="شادن القحطاني ID 443200677" userId="2d5f3d4d-8466-4aa1-ac8a-1cb60ed86c20" providerId="ADAL" clId="{F36EC7D7-806C-D249-9311-AD56BBBF4232}" dt="2023-06-18T23:04:50.332" v="3788"/>
          <ac:inkMkLst>
            <pc:docMk/>
            <pc:sldMk cId="4147486745" sldId="373"/>
            <ac:inkMk id="98357" creationId="{A98C55BB-80F4-56BC-85B0-60C8BE216DE3}"/>
          </ac:inkMkLst>
        </pc:inkChg>
        <pc:inkChg chg="add del">
          <ac:chgData name="شادن القحطاني ID 443200677" userId="2d5f3d4d-8466-4aa1-ac8a-1cb60ed86c20" providerId="ADAL" clId="{F36EC7D7-806C-D249-9311-AD56BBBF4232}" dt="2023-06-18T23:04:50.332" v="3788"/>
          <ac:inkMkLst>
            <pc:docMk/>
            <pc:sldMk cId="4147486745" sldId="373"/>
            <ac:inkMk id="98358" creationId="{8832DEA1-247D-868D-991D-85E31F2E08DE}"/>
          </ac:inkMkLst>
        </pc:inkChg>
        <pc:inkChg chg="add del">
          <ac:chgData name="شادن القحطاني ID 443200677" userId="2d5f3d4d-8466-4aa1-ac8a-1cb60ed86c20" providerId="ADAL" clId="{F36EC7D7-806C-D249-9311-AD56BBBF4232}" dt="2023-06-18T23:04:50.332" v="3788"/>
          <ac:inkMkLst>
            <pc:docMk/>
            <pc:sldMk cId="4147486745" sldId="373"/>
            <ac:inkMk id="98359" creationId="{6FF07C78-82E2-E35E-BC82-A355AA82F087}"/>
          </ac:inkMkLst>
        </pc:inkChg>
        <pc:inkChg chg="add del">
          <ac:chgData name="شادن القحطاني ID 443200677" userId="2d5f3d4d-8466-4aa1-ac8a-1cb60ed86c20" providerId="ADAL" clId="{F36EC7D7-806C-D249-9311-AD56BBBF4232}" dt="2023-06-18T23:04:50.332" v="3788"/>
          <ac:inkMkLst>
            <pc:docMk/>
            <pc:sldMk cId="4147486745" sldId="373"/>
            <ac:inkMk id="98360" creationId="{7E9C5CF7-9E36-9E94-AC09-3BD8B004B3E2}"/>
          </ac:inkMkLst>
        </pc:inkChg>
        <pc:inkChg chg="add del">
          <ac:chgData name="شادن القحطاني ID 443200677" userId="2d5f3d4d-8466-4aa1-ac8a-1cb60ed86c20" providerId="ADAL" clId="{F36EC7D7-806C-D249-9311-AD56BBBF4232}" dt="2023-06-18T23:04:50.332" v="3788"/>
          <ac:inkMkLst>
            <pc:docMk/>
            <pc:sldMk cId="4147486745" sldId="373"/>
            <ac:inkMk id="98361" creationId="{513FCCDC-4875-E995-C3A0-3597F908B0A8}"/>
          </ac:inkMkLst>
        </pc:inkChg>
        <pc:inkChg chg="add del">
          <ac:chgData name="شادن القحطاني ID 443200677" userId="2d5f3d4d-8466-4aa1-ac8a-1cb60ed86c20" providerId="ADAL" clId="{F36EC7D7-806C-D249-9311-AD56BBBF4232}" dt="2023-06-18T23:04:50.332" v="3788"/>
          <ac:inkMkLst>
            <pc:docMk/>
            <pc:sldMk cId="4147486745" sldId="373"/>
            <ac:inkMk id="98362" creationId="{AD9C961D-A416-7269-568E-378CAC0C53A6}"/>
          </ac:inkMkLst>
        </pc:inkChg>
        <pc:inkChg chg="add reco">
          <ac:chgData name="شادن القحطاني ID 443200677" userId="2d5f3d4d-8466-4aa1-ac8a-1cb60ed86c20" providerId="ADAL" clId="{F36EC7D7-806C-D249-9311-AD56BBBF4232}" dt="2023-06-18T23:04:50.332" v="3788"/>
          <ac:inkMkLst>
            <pc:docMk/>
            <pc:sldMk cId="4147486745" sldId="373"/>
            <ac:inkMk id="98363" creationId="{CDC3B6D4-900E-FD52-332E-8AF745210A54}"/>
          </ac:inkMkLst>
        </pc:inkChg>
      </pc:sldChg>
      <pc:sldChg chg="addSp delSp">
        <pc:chgData name="شادن القحطاني ID 443200677" userId="2d5f3d4d-8466-4aa1-ac8a-1cb60ed86c20" providerId="ADAL" clId="{F36EC7D7-806C-D249-9311-AD56BBBF4232}" dt="2023-06-18T19:35:48.597" v="1870"/>
        <pc:sldMkLst>
          <pc:docMk/>
          <pc:sldMk cId="1162107302" sldId="377"/>
        </pc:sldMkLst>
        <pc:inkChg chg="add del">
          <ac:chgData name="شادن القحطاني ID 443200677" userId="2d5f3d4d-8466-4aa1-ac8a-1cb60ed86c20" providerId="ADAL" clId="{F36EC7D7-806C-D249-9311-AD56BBBF4232}" dt="2023-06-18T19:35:22.536" v="1845"/>
          <ac:inkMkLst>
            <pc:docMk/>
            <pc:sldMk cId="1162107302" sldId="377"/>
            <ac:inkMk id="2" creationId="{9264BCA7-510D-B42B-25AB-B4BE0EDCA7DE}"/>
          </ac:inkMkLst>
        </pc:inkChg>
        <pc:inkChg chg="add del">
          <ac:chgData name="شادن القحطاني ID 443200677" userId="2d5f3d4d-8466-4aa1-ac8a-1cb60ed86c20" providerId="ADAL" clId="{F36EC7D7-806C-D249-9311-AD56BBBF4232}" dt="2023-06-18T19:35:22.536" v="1845"/>
          <ac:inkMkLst>
            <pc:docMk/>
            <pc:sldMk cId="1162107302" sldId="377"/>
            <ac:inkMk id="3" creationId="{2DB2C6C3-A7BE-026E-8F17-E96009AF8A27}"/>
          </ac:inkMkLst>
        </pc:inkChg>
        <pc:inkChg chg="add del">
          <ac:chgData name="شادن القحطاني ID 443200677" userId="2d5f3d4d-8466-4aa1-ac8a-1cb60ed86c20" providerId="ADAL" clId="{F36EC7D7-806C-D249-9311-AD56BBBF4232}" dt="2023-06-18T19:35:22.536" v="1845"/>
          <ac:inkMkLst>
            <pc:docMk/>
            <pc:sldMk cId="1162107302" sldId="377"/>
            <ac:inkMk id="4" creationId="{B6BBA163-9898-32B1-6FD5-C0DDE1F44FEF}"/>
          </ac:inkMkLst>
        </pc:inkChg>
        <pc:inkChg chg="add del">
          <ac:chgData name="شادن القحطاني ID 443200677" userId="2d5f3d4d-8466-4aa1-ac8a-1cb60ed86c20" providerId="ADAL" clId="{F36EC7D7-806C-D249-9311-AD56BBBF4232}" dt="2023-06-18T19:35:22.536" v="1845"/>
          <ac:inkMkLst>
            <pc:docMk/>
            <pc:sldMk cId="1162107302" sldId="377"/>
            <ac:inkMk id="5" creationId="{82820DFB-26DB-B41F-4B56-8CA7566FE804}"/>
          </ac:inkMkLst>
        </pc:inkChg>
        <pc:inkChg chg="add del">
          <ac:chgData name="شادن القحطاني ID 443200677" userId="2d5f3d4d-8466-4aa1-ac8a-1cb60ed86c20" providerId="ADAL" clId="{F36EC7D7-806C-D249-9311-AD56BBBF4232}" dt="2023-06-18T19:35:22.536" v="1845"/>
          <ac:inkMkLst>
            <pc:docMk/>
            <pc:sldMk cId="1162107302" sldId="377"/>
            <ac:inkMk id="6" creationId="{5E4F9C03-0C5D-7FCE-BF7A-6110BEB2306D}"/>
          </ac:inkMkLst>
        </pc:inkChg>
        <pc:inkChg chg="add del">
          <ac:chgData name="شادن القحطاني ID 443200677" userId="2d5f3d4d-8466-4aa1-ac8a-1cb60ed86c20" providerId="ADAL" clId="{F36EC7D7-806C-D249-9311-AD56BBBF4232}" dt="2023-06-18T19:35:22.536" v="1845"/>
          <ac:inkMkLst>
            <pc:docMk/>
            <pc:sldMk cId="1162107302" sldId="377"/>
            <ac:inkMk id="9" creationId="{22B62104-164A-736D-4F66-B565A9F8A16B}"/>
          </ac:inkMkLst>
        </pc:inkChg>
        <pc:inkChg chg="add del">
          <ac:chgData name="شادن القحطاني ID 443200677" userId="2d5f3d4d-8466-4aa1-ac8a-1cb60ed86c20" providerId="ADAL" clId="{F36EC7D7-806C-D249-9311-AD56BBBF4232}" dt="2023-06-18T19:35:22.536" v="1845"/>
          <ac:inkMkLst>
            <pc:docMk/>
            <pc:sldMk cId="1162107302" sldId="377"/>
            <ac:inkMk id="11" creationId="{973EEED2-EA08-3242-DC55-3B3C4A52E48D}"/>
          </ac:inkMkLst>
        </pc:inkChg>
        <pc:inkChg chg="add del">
          <ac:chgData name="شادن القحطاني ID 443200677" userId="2d5f3d4d-8466-4aa1-ac8a-1cb60ed86c20" providerId="ADAL" clId="{F36EC7D7-806C-D249-9311-AD56BBBF4232}" dt="2023-06-18T19:35:22.536" v="1845"/>
          <ac:inkMkLst>
            <pc:docMk/>
            <pc:sldMk cId="1162107302" sldId="377"/>
            <ac:inkMk id="12" creationId="{5280483C-5A59-C0B3-5772-AE4E020EB9EC}"/>
          </ac:inkMkLst>
        </pc:inkChg>
        <pc:inkChg chg="add del">
          <ac:chgData name="شادن القحطاني ID 443200677" userId="2d5f3d4d-8466-4aa1-ac8a-1cb60ed86c20" providerId="ADAL" clId="{F36EC7D7-806C-D249-9311-AD56BBBF4232}" dt="2023-06-18T19:35:22.536" v="1845"/>
          <ac:inkMkLst>
            <pc:docMk/>
            <pc:sldMk cId="1162107302" sldId="377"/>
            <ac:inkMk id="13" creationId="{87EAD500-95A4-23A2-6E1C-3CFCE6DCE2E1}"/>
          </ac:inkMkLst>
        </pc:inkChg>
        <pc:inkChg chg="add reco">
          <ac:chgData name="شادن القحطاني ID 443200677" userId="2d5f3d4d-8466-4aa1-ac8a-1cb60ed86c20" providerId="ADAL" clId="{F36EC7D7-806C-D249-9311-AD56BBBF4232}" dt="2023-06-18T19:35:22.536" v="1845"/>
          <ac:inkMkLst>
            <pc:docMk/>
            <pc:sldMk cId="1162107302" sldId="377"/>
            <ac:inkMk id="14" creationId="{66F5A561-DFF4-345E-9ADB-2BB63ACD83DE}"/>
          </ac:inkMkLst>
        </pc:inkChg>
        <pc:inkChg chg="add del">
          <ac:chgData name="شادن القحطاني ID 443200677" userId="2d5f3d4d-8466-4aa1-ac8a-1cb60ed86c20" providerId="ADAL" clId="{F36EC7D7-806C-D249-9311-AD56BBBF4232}" dt="2023-06-18T19:35:31.138" v="1850"/>
          <ac:inkMkLst>
            <pc:docMk/>
            <pc:sldMk cId="1162107302" sldId="377"/>
            <ac:inkMk id="15" creationId="{BFD5B2A8-04BC-1A21-7F7E-3126FE2D7CBA}"/>
          </ac:inkMkLst>
        </pc:inkChg>
        <pc:inkChg chg="add del">
          <ac:chgData name="شادن القحطاني ID 443200677" userId="2d5f3d4d-8466-4aa1-ac8a-1cb60ed86c20" providerId="ADAL" clId="{F36EC7D7-806C-D249-9311-AD56BBBF4232}" dt="2023-06-18T19:35:31.138" v="1850"/>
          <ac:inkMkLst>
            <pc:docMk/>
            <pc:sldMk cId="1162107302" sldId="377"/>
            <ac:inkMk id="16" creationId="{7711CD90-604E-349D-DB44-3F275639146E}"/>
          </ac:inkMkLst>
        </pc:inkChg>
        <pc:inkChg chg="add del">
          <ac:chgData name="شادن القحطاني ID 443200677" userId="2d5f3d4d-8466-4aa1-ac8a-1cb60ed86c20" providerId="ADAL" clId="{F36EC7D7-806C-D249-9311-AD56BBBF4232}" dt="2023-06-18T19:35:31.138" v="1850"/>
          <ac:inkMkLst>
            <pc:docMk/>
            <pc:sldMk cId="1162107302" sldId="377"/>
            <ac:inkMk id="17" creationId="{A12395C8-73E5-AB5A-3D92-0E17C7134B9E}"/>
          </ac:inkMkLst>
        </pc:inkChg>
        <pc:inkChg chg="add del">
          <ac:chgData name="شادن القحطاني ID 443200677" userId="2d5f3d4d-8466-4aa1-ac8a-1cb60ed86c20" providerId="ADAL" clId="{F36EC7D7-806C-D249-9311-AD56BBBF4232}" dt="2023-06-18T19:35:31.138" v="1850"/>
          <ac:inkMkLst>
            <pc:docMk/>
            <pc:sldMk cId="1162107302" sldId="377"/>
            <ac:inkMk id="18" creationId="{A74C30EE-5E21-2709-9B99-548637B97550}"/>
          </ac:inkMkLst>
        </pc:inkChg>
        <pc:inkChg chg="add reco">
          <ac:chgData name="شادن القحطاني ID 443200677" userId="2d5f3d4d-8466-4aa1-ac8a-1cb60ed86c20" providerId="ADAL" clId="{F36EC7D7-806C-D249-9311-AD56BBBF4232}" dt="2023-06-18T19:35:31.138" v="1850"/>
          <ac:inkMkLst>
            <pc:docMk/>
            <pc:sldMk cId="1162107302" sldId="377"/>
            <ac:inkMk id="19" creationId="{BDF9846B-6224-90EF-BAAE-B64506317EE6}"/>
          </ac:inkMkLst>
        </pc:inkChg>
        <pc:inkChg chg="add">
          <ac:chgData name="شادن القحطاني ID 443200677" userId="2d5f3d4d-8466-4aa1-ac8a-1cb60ed86c20" providerId="ADAL" clId="{F36EC7D7-806C-D249-9311-AD56BBBF4232}" dt="2023-06-18T19:35:33.252" v="1851"/>
          <ac:inkMkLst>
            <pc:docMk/>
            <pc:sldMk cId="1162107302" sldId="377"/>
            <ac:inkMk id="20" creationId="{336EBD67-78B5-12E2-1A58-653B6C1B2022}"/>
          </ac:inkMkLst>
        </pc:inkChg>
        <pc:inkChg chg="add del">
          <ac:chgData name="شادن القحطاني ID 443200677" userId="2d5f3d4d-8466-4aa1-ac8a-1cb60ed86c20" providerId="ADAL" clId="{F36EC7D7-806C-D249-9311-AD56BBBF4232}" dt="2023-06-18T19:35:39.519" v="1861"/>
          <ac:inkMkLst>
            <pc:docMk/>
            <pc:sldMk cId="1162107302" sldId="377"/>
            <ac:inkMk id="21" creationId="{00DA61FD-970C-45C8-083D-4F489730FDE4}"/>
          </ac:inkMkLst>
        </pc:inkChg>
        <pc:inkChg chg="add del">
          <ac:chgData name="شادن القحطاني ID 443200677" userId="2d5f3d4d-8466-4aa1-ac8a-1cb60ed86c20" providerId="ADAL" clId="{F36EC7D7-806C-D249-9311-AD56BBBF4232}" dt="2023-06-18T19:35:39.519" v="1861"/>
          <ac:inkMkLst>
            <pc:docMk/>
            <pc:sldMk cId="1162107302" sldId="377"/>
            <ac:inkMk id="22" creationId="{04D8BEA9-C45B-B1FD-EE26-C8F9298FA9A9}"/>
          </ac:inkMkLst>
        </pc:inkChg>
        <pc:inkChg chg="add del">
          <ac:chgData name="شادن القحطاني ID 443200677" userId="2d5f3d4d-8466-4aa1-ac8a-1cb60ed86c20" providerId="ADAL" clId="{F36EC7D7-806C-D249-9311-AD56BBBF4232}" dt="2023-06-18T19:35:39.519" v="1861"/>
          <ac:inkMkLst>
            <pc:docMk/>
            <pc:sldMk cId="1162107302" sldId="377"/>
            <ac:inkMk id="23" creationId="{0C62CE42-C803-6C75-3899-D45BF3CF59B4}"/>
          </ac:inkMkLst>
        </pc:inkChg>
        <pc:inkChg chg="add del">
          <ac:chgData name="شادن القحطاني ID 443200677" userId="2d5f3d4d-8466-4aa1-ac8a-1cb60ed86c20" providerId="ADAL" clId="{F36EC7D7-806C-D249-9311-AD56BBBF4232}" dt="2023-06-18T19:35:36.165" v="1856"/>
          <ac:inkMkLst>
            <pc:docMk/>
            <pc:sldMk cId="1162107302" sldId="377"/>
            <ac:inkMk id="24" creationId="{5F750B99-9BF9-D970-013C-19D116D33777}"/>
          </ac:inkMkLst>
        </pc:inkChg>
        <pc:inkChg chg="add del">
          <ac:chgData name="شادن القحطاني ID 443200677" userId="2d5f3d4d-8466-4aa1-ac8a-1cb60ed86c20" providerId="ADAL" clId="{F36EC7D7-806C-D249-9311-AD56BBBF4232}" dt="2023-06-18T19:35:39.519" v="1861"/>
          <ac:inkMkLst>
            <pc:docMk/>
            <pc:sldMk cId="1162107302" sldId="377"/>
            <ac:inkMk id="25" creationId="{8A7770E2-9825-DA67-76F0-8D494CEDE8A6}"/>
          </ac:inkMkLst>
        </pc:inkChg>
        <pc:inkChg chg="add del">
          <ac:chgData name="شادن القحطاني ID 443200677" userId="2d5f3d4d-8466-4aa1-ac8a-1cb60ed86c20" providerId="ADAL" clId="{F36EC7D7-806C-D249-9311-AD56BBBF4232}" dt="2023-06-18T19:35:39.519" v="1861"/>
          <ac:inkMkLst>
            <pc:docMk/>
            <pc:sldMk cId="1162107302" sldId="377"/>
            <ac:inkMk id="26" creationId="{F895DAB6-7293-579F-FA0F-B192F843E602}"/>
          </ac:inkMkLst>
        </pc:inkChg>
        <pc:inkChg chg="add del">
          <ac:chgData name="شادن القحطاني ID 443200677" userId="2d5f3d4d-8466-4aa1-ac8a-1cb60ed86c20" providerId="ADAL" clId="{F36EC7D7-806C-D249-9311-AD56BBBF4232}" dt="2023-06-18T19:35:39.519" v="1861"/>
          <ac:inkMkLst>
            <pc:docMk/>
            <pc:sldMk cId="1162107302" sldId="377"/>
            <ac:inkMk id="27" creationId="{96AD9F1E-C933-14DB-F435-104A8F5C3F3A}"/>
          </ac:inkMkLst>
        </pc:inkChg>
        <pc:inkChg chg="add del">
          <ac:chgData name="شادن القحطاني ID 443200677" userId="2d5f3d4d-8466-4aa1-ac8a-1cb60ed86c20" providerId="ADAL" clId="{F36EC7D7-806C-D249-9311-AD56BBBF4232}" dt="2023-06-18T19:35:39.519" v="1861"/>
          <ac:inkMkLst>
            <pc:docMk/>
            <pc:sldMk cId="1162107302" sldId="377"/>
            <ac:inkMk id="28" creationId="{2A63A8F2-084C-2D17-B95D-66F9D612E2FF}"/>
          </ac:inkMkLst>
        </pc:inkChg>
        <pc:inkChg chg="add reco">
          <ac:chgData name="شادن القحطاني ID 443200677" userId="2d5f3d4d-8466-4aa1-ac8a-1cb60ed86c20" providerId="ADAL" clId="{F36EC7D7-806C-D249-9311-AD56BBBF4232}" dt="2023-06-18T19:35:39.519" v="1861"/>
          <ac:inkMkLst>
            <pc:docMk/>
            <pc:sldMk cId="1162107302" sldId="377"/>
            <ac:inkMk id="29" creationId="{76678DC6-9A53-1742-F79A-0DFB746F4018}"/>
          </ac:inkMkLst>
        </pc:inkChg>
        <pc:inkChg chg="add del">
          <ac:chgData name="شادن القحطاني ID 443200677" userId="2d5f3d4d-8466-4aa1-ac8a-1cb60ed86c20" providerId="ADAL" clId="{F36EC7D7-806C-D249-9311-AD56BBBF4232}" dt="2023-06-18T19:35:48.597" v="1870"/>
          <ac:inkMkLst>
            <pc:docMk/>
            <pc:sldMk cId="1162107302" sldId="377"/>
            <ac:inkMk id="30" creationId="{C31D03D8-E36F-5B9B-D448-2836FF196CEE}"/>
          </ac:inkMkLst>
        </pc:inkChg>
        <pc:inkChg chg="add del">
          <ac:chgData name="شادن القحطاني ID 443200677" userId="2d5f3d4d-8466-4aa1-ac8a-1cb60ed86c20" providerId="ADAL" clId="{F36EC7D7-806C-D249-9311-AD56BBBF4232}" dt="2023-06-18T19:35:48.597" v="1870"/>
          <ac:inkMkLst>
            <pc:docMk/>
            <pc:sldMk cId="1162107302" sldId="377"/>
            <ac:inkMk id="31" creationId="{65CA94CF-55C4-6FDB-520A-A58AB5901279}"/>
          </ac:inkMkLst>
        </pc:inkChg>
        <pc:inkChg chg="add del">
          <ac:chgData name="شادن القحطاني ID 443200677" userId="2d5f3d4d-8466-4aa1-ac8a-1cb60ed86c20" providerId="ADAL" clId="{F36EC7D7-806C-D249-9311-AD56BBBF4232}" dt="2023-06-18T19:35:48.597" v="1870"/>
          <ac:inkMkLst>
            <pc:docMk/>
            <pc:sldMk cId="1162107302" sldId="377"/>
            <ac:inkMk id="32" creationId="{3832908E-23DE-96DD-3476-B3002379BF67}"/>
          </ac:inkMkLst>
        </pc:inkChg>
        <pc:inkChg chg="add del">
          <ac:chgData name="شادن القحطاني ID 443200677" userId="2d5f3d4d-8466-4aa1-ac8a-1cb60ed86c20" providerId="ADAL" clId="{F36EC7D7-806C-D249-9311-AD56BBBF4232}" dt="2023-06-18T19:35:48.597" v="1870"/>
          <ac:inkMkLst>
            <pc:docMk/>
            <pc:sldMk cId="1162107302" sldId="377"/>
            <ac:inkMk id="33" creationId="{44E61E62-E302-4C51-A9DC-8E27E882E488}"/>
          </ac:inkMkLst>
        </pc:inkChg>
        <pc:inkChg chg="add del">
          <ac:chgData name="شادن القحطاني ID 443200677" userId="2d5f3d4d-8466-4aa1-ac8a-1cb60ed86c20" providerId="ADAL" clId="{F36EC7D7-806C-D249-9311-AD56BBBF4232}" dt="2023-06-18T19:35:48.597" v="1870"/>
          <ac:inkMkLst>
            <pc:docMk/>
            <pc:sldMk cId="1162107302" sldId="377"/>
            <ac:inkMk id="34" creationId="{E3053A59-C503-FB7B-5E5B-C36CE5EE96B0}"/>
          </ac:inkMkLst>
        </pc:inkChg>
        <pc:inkChg chg="add del">
          <ac:chgData name="شادن القحطاني ID 443200677" userId="2d5f3d4d-8466-4aa1-ac8a-1cb60ed86c20" providerId="ADAL" clId="{F36EC7D7-806C-D249-9311-AD56BBBF4232}" dt="2023-06-18T19:35:48.597" v="1870"/>
          <ac:inkMkLst>
            <pc:docMk/>
            <pc:sldMk cId="1162107302" sldId="377"/>
            <ac:inkMk id="35" creationId="{44D1B7D1-3F3B-8D3F-BFFC-853CF7FA7922}"/>
          </ac:inkMkLst>
        </pc:inkChg>
        <pc:inkChg chg="add del">
          <ac:chgData name="شادن القحطاني ID 443200677" userId="2d5f3d4d-8466-4aa1-ac8a-1cb60ed86c20" providerId="ADAL" clId="{F36EC7D7-806C-D249-9311-AD56BBBF4232}" dt="2023-06-18T19:35:48.597" v="1870"/>
          <ac:inkMkLst>
            <pc:docMk/>
            <pc:sldMk cId="1162107302" sldId="377"/>
            <ac:inkMk id="36" creationId="{D85CFF47-4F16-3BD1-ABF4-FCF2F07695C4}"/>
          </ac:inkMkLst>
        </pc:inkChg>
        <pc:inkChg chg="add del">
          <ac:chgData name="شادن القحطاني ID 443200677" userId="2d5f3d4d-8466-4aa1-ac8a-1cb60ed86c20" providerId="ADAL" clId="{F36EC7D7-806C-D249-9311-AD56BBBF4232}" dt="2023-06-18T19:35:48.597" v="1870"/>
          <ac:inkMkLst>
            <pc:docMk/>
            <pc:sldMk cId="1162107302" sldId="377"/>
            <ac:inkMk id="37" creationId="{052E9052-FC70-2280-9664-4165830FAB7A}"/>
          </ac:inkMkLst>
        </pc:inkChg>
        <pc:inkChg chg="add reco">
          <ac:chgData name="شادن القحطاني ID 443200677" userId="2d5f3d4d-8466-4aa1-ac8a-1cb60ed86c20" providerId="ADAL" clId="{F36EC7D7-806C-D249-9311-AD56BBBF4232}" dt="2023-06-18T19:35:48.597" v="1870"/>
          <ac:inkMkLst>
            <pc:docMk/>
            <pc:sldMk cId="1162107302" sldId="377"/>
            <ac:inkMk id="38" creationId="{DE582B20-DB91-DAD3-878A-A99607D4D6F6}"/>
          </ac:inkMkLst>
        </pc:inkChg>
      </pc:sldChg>
      <pc:sldChg chg="addSp">
        <pc:chgData name="شادن القحطاني ID 443200677" userId="2d5f3d4d-8466-4aa1-ac8a-1cb60ed86c20" providerId="ADAL" clId="{F36EC7D7-806C-D249-9311-AD56BBBF4232}" dt="2023-06-18T11:27:23.063" v="0"/>
        <pc:sldMkLst>
          <pc:docMk/>
          <pc:sldMk cId="3332965594" sldId="379"/>
        </pc:sldMkLst>
        <pc:inkChg chg="add">
          <ac:chgData name="شادن القحطاني ID 443200677" userId="2d5f3d4d-8466-4aa1-ac8a-1cb60ed86c20" providerId="ADAL" clId="{F36EC7D7-806C-D249-9311-AD56BBBF4232}" dt="2023-06-18T11:27:23.063" v="0"/>
          <ac:inkMkLst>
            <pc:docMk/>
            <pc:sldMk cId="3332965594" sldId="379"/>
            <ac:inkMk id="3" creationId="{99B074D2-58CB-9CA6-DF69-41DAF400227B}"/>
          </ac:inkMkLst>
        </pc:inkChg>
      </pc:sldChg>
      <pc:sldChg chg="del">
        <pc:chgData name="شادن القحطاني ID 443200677" userId="2d5f3d4d-8466-4aa1-ac8a-1cb60ed86c20" providerId="ADAL" clId="{F36EC7D7-806C-D249-9311-AD56BBBF4232}" dt="2023-06-18T19:38:17.715" v="1876" actId="21"/>
        <pc:sldMkLst>
          <pc:docMk/>
          <pc:sldMk cId="2443002404" sldId="380"/>
        </pc:sldMkLst>
      </pc:sldChg>
      <pc:sldChg chg="addSp delSp">
        <pc:chgData name="شادن القحطاني ID 443200677" userId="2d5f3d4d-8466-4aa1-ac8a-1cb60ed86c20" providerId="ADAL" clId="{F36EC7D7-806C-D249-9311-AD56BBBF4232}" dt="2023-06-18T22:02:51.913" v="2648"/>
        <pc:sldMkLst>
          <pc:docMk/>
          <pc:sldMk cId="1289667733" sldId="382"/>
        </pc:sldMkLst>
        <pc:inkChg chg="add">
          <ac:chgData name="شادن القحطاني ID 443200677" userId="2d5f3d4d-8466-4aa1-ac8a-1cb60ed86c20" providerId="ADAL" clId="{F36EC7D7-806C-D249-9311-AD56BBBF4232}" dt="2023-06-18T21:57:36.383" v="2521"/>
          <ac:inkMkLst>
            <pc:docMk/>
            <pc:sldMk cId="1289667733" sldId="382"/>
            <ac:inkMk id="2" creationId="{0F674D13-6183-F62F-30EB-EC6D5D718C59}"/>
          </ac:inkMkLst>
        </pc:inkChg>
        <pc:inkChg chg="add del">
          <ac:chgData name="شادن القحطاني ID 443200677" userId="2d5f3d4d-8466-4aa1-ac8a-1cb60ed86c20" providerId="ADAL" clId="{F36EC7D7-806C-D249-9311-AD56BBBF4232}" dt="2023-06-18T21:58:32.849" v="2524"/>
          <ac:inkMkLst>
            <pc:docMk/>
            <pc:sldMk cId="1289667733" sldId="382"/>
            <ac:inkMk id="3" creationId="{E2712D06-9F05-28D7-0E05-477566E765D1}"/>
          </ac:inkMkLst>
        </pc:inkChg>
        <pc:inkChg chg="add del">
          <ac:chgData name="شادن القحطاني ID 443200677" userId="2d5f3d4d-8466-4aa1-ac8a-1cb60ed86c20" providerId="ADAL" clId="{F36EC7D7-806C-D249-9311-AD56BBBF4232}" dt="2023-06-18T21:58:32.853" v="2525"/>
          <ac:inkMkLst>
            <pc:docMk/>
            <pc:sldMk cId="1289667733" sldId="382"/>
            <ac:inkMk id="4" creationId="{535E1220-21A6-3D72-5A5A-E3841A72361B}"/>
          </ac:inkMkLst>
        </pc:inkChg>
        <pc:inkChg chg="add del">
          <ac:chgData name="شادن القحطاني ID 443200677" userId="2d5f3d4d-8466-4aa1-ac8a-1cb60ed86c20" providerId="ADAL" clId="{F36EC7D7-806C-D249-9311-AD56BBBF4232}" dt="2023-06-18T21:58:53.944" v="2527"/>
          <ac:inkMkLst>
            <pc:docMk/>
            <pc:sldMk cId="1289667733" sldId="382"/>
            <ac:inkMk id="5" creationId="{FE72F2C8-896D-6F31-1794-A4C548974D3B}"/>
          </ac:inkMkLst>
        </pc:inkChg>
        <pc:inkChg chg="add">
          <ac:chgData name="شادن القحطاني ID 443200677" userId="2d5f3d4d-8466-4aa1-ac8a-1cb60ed86c20" providerId="ADAL" clId="{F36EC7D7-806C-D249-9311-AD56BBBF4232}" dt="2023-06-18T21:58:56.314" v="2528"/>
          <ac:inkMkLst>
            <pc:docMk/>
            <pc:sldMk cId="1289667733" sldId="382"/>
            <ac:inkMk id="6" creationId="{B824F1FF-DD75-7635-8704-7DF1E5F7AA10}"/>
          </ac:inkMkLst>
        </pc:inkChg>
        <pc:inkChg chg="add del">
          <ac:chgData name="شادن القحطاني ID 443200677" userId="2d5f3d4d-8466-4aa1-ac8a-1cb60ed86c20" providerId="ADAL" clId="{F36EC7D7-806C-D249-9311-AD56BBBF4232}" dt="2023-06-18T21:59:00.339" v="2531"/>
          <ac:inkMkLst>
            <pc:docMk/>
            <pc:sldMk cId="1289667733" sldId="382"/>
            <ac:inkMk id="9" creationId="{78AD4EFB-6041-A005-0FE5-66EF881722A4}"/>
          </ac:inkMkLst>
        </pc:inkChg>
        <pc:inkChg chg="add del">
          <ac:chgData name="شادن القحطاني ID 443200677" userId="2d5f3d4d-8466-4aa1-ac8a-1cb60ed86c20" providerId="ADAL" clId="{F36EC7D7-806C-D249-9311-AD56BBBF4232}" dt="2023-06-18T21:59:00.339" v="2531"/>
          <ac:inkMkLst>
            <pc:docMk/>
            <pc:sldMk cId="1289667733" sldId="382"/>
            <ac:inkMk id="11" creationId="{B8C23C57-7E7E-0440-B9E1-76037048266D}"/>
          </ac:inkMkLst>
        </pc:inkChg>
        <pc:inkChg chg="add reco">
          <ac:chgData name="شادن القحطاني ID 443200677" userId="2d5f3d4d-8466-4aa1-ac8a-1cb60ed86c20" providerId="ADAL" clId="{F36EC7D7-806C-D249-9311-AD56BBBF4232}" dt="2023-06-18T21:59:00.339" v="2531"/>
          <ac:inkMkLst>
            <pc:docMk/>
            <pc:sldMk cId="1289667733" sldId="382"/>
            <ac:inkMk id="12" creationId="{6DF1B3B8-5CF1-20FA-F247-33259ECF188D}"/>
          </ac:inkMkLst>
        </pc:inkChg>
        <pc:inkChg chg="add">
          <ac:chgData name="شادن القحطاني ID 443200677" userId="2d5f3d4d-8466-4aa1-ac8a-1cb60ed86c20" providerId="ADAL" clId="{F36EC7D7-806C-D249-9311-AD56BBBF4232}" dt="2023-06-18T21:59:02.380" v="2532"/>
          <ac:inkMkLst>
            <pc:docMk/>
            <pc:sldMk cId="1289667733" sldId="382"/>
            <ac:inkMk id="13" creationId="{2C675A16-DC9E-D9F8-6095-DED8CDC2A5AF}"/>
          </ac:inkMkLst>
        </pc:inkChg>
        <pc:inkChg chg="add">
          <ac:chgData name="شادن القحطاني ID 443200677" userId="2d5f3d4d-8466-4aa1-ac8a-1cb60ed86c20" providerId="ADAL" clId="{F36EC7D7-806C-D249-9311-AD56BBBF4232}" dt="2023-06-18T21:59:03.776" v="2533"/>
          <ac:inkMkLst>
            <pc:docMk/>
            <pc:sldMk cId="1289667733" sldId="382"/>
            <ac:inkMk id="14" creationId="{D425F726-5EC4-64AB-A929-0B1B00B00366}"/>
          </ac:inkMkLst>
        </pc:inkChg>
        <pc:inkChg chg="add del">
          <ac:chgData name="شادن القحطاني ID 443200677" userId="2d5f3d4d-8466-4aa1-ac8a-1cb60ed86c20" providerId="ADAL" clId="{F36EC7D7-806C-D249-9311-AD56BBBF4232}" dt="2023-06-18T21:59:11.701" v="2542"/>
          <ac:inkMkLst>
            <pc:docMk/>
            <pc:sldMk cId="1289667733" sldId="382"/>
            <ac:inkMk id="15" creationId="{1023110E-D01F-C8AE-0C2E-D5C8D8438F98}"/>
          </ac:inkMkLst>
        </pc:inkChg>
        <pc:inkChg chg="add del">
          <ac:chgData name="شادن القحطاني ID 443200677" userId="2d5f3d4d-8466-4aa1-ac8a-1cb60ed86c20" providerId="ADAL" clId="{F36EC7D7-806C-D249-9311-AD56BBBF4232}" dt="2023-06-18T21:59:11.701" v="2542"/>
          <ac:inkMkLst>
            <pc:docMk/>
            <pc:sldMk cId="1289667733" sldId="382"/>
            <ac:inkMk id="16" creationId="{771491F3-19C4-B84F-6B6A-2F30E0CCF583}"/>
          </ac:inkMkLst>
        </pc:inkChg>
        <pc:inkChg chg="add del">
          <ac:chgData name="شادن القحطاني ID 443200677" userId="2d5f3d4d-8466-4aa1-ac8a-1cb60ed86c20" providerId="ADAL" clId="{F36EC7D7-806C-D249-9311-AD56BBBF4232}" dt="2023-06-18T21:59:11.701" v="2542"/>
          <ac:inkMkLst>
            <pc:docMk/>
            <pc:sldMk cId="1289667733" sldId="382"/>
            <ac:inkMk id="17" creationId="{81626DBA-B3AF-4B56-41BF-6935F5946D75}"/>
          </ac:inkMkLst>
        </pc:inkChg>
        <pc:inkChg chg="add del">
          <ac:chgData name="شادن القحطاني ID 443200677" userId="2d5f3d4d-8466-4aa1-ac8a-1cb60ed86c20" providerId="ADAL" clId="{F36EC7D7-806C-D249-9311-AD56BBBF4232}" dt="2023-06-18T21:59:11.701" v="2542"/>
          <ac:inkMkLst>
            <pc:docMk/>
            <pc:sldMk cId="1289667733" sldId="382"/>
            <ac:inkMk id="18" creationId="{EACBCDBA-7E98-5584-9D2B-095CD5BEA99A}"/>
          </ac:inkMkLst>
        </pc:inkChg>
        <pc:inkChg chg="add del">
          <ac:chgData name="شادن القحطاني ID 443200677" userId="2d5f3d4d-8466-4aa1-ac8a-1cb60ed86c20" providerId="ADAL" clId="{F36EC7D7-806C-D249-9311-AD56BBBF4232}" dt="2023-06-18T21:59:11.701" v="2542"/>
          <ac:inkMkLst>
            <pc:docMk/>
            <pc:sldMk cId="1289667733" sldId="382"/>
            <ac:inkMk id="19" creationId="{863499AB-A6F7-28FD-8F0E-3C3A5006C453}"/>
          </ac:inkMkLst>
        </pc:inkChg>
        <pc:inkChg chg="add del">
          <ac:chgData name="شادن القحطاني ID 443200677" userId="2d5f3d4d-8466-4aa1-ac8a-1cb60ed86c20" providerId="ADAL" clId="{F36EC7D7-806C-D249-9311-AD56BBBF4232}" dt="2023-06-18T21:59:11.701" v="2542"/>
          <ac:inkMkLst>
            <pc:docMk/>
            <pc:sldMk cId="1289667733" sldId="382"/>
            <ac:inkMk id="20" creationId="{5A04CCAA-6B83-235B-4684-6CED887AA39B}"/>
          </ac:inkMkLst>
        </pc:inkChg>
        <pc:inkChg chg="add del">
          <ac:chgData name="شادن القحطاني ID 443200677" userId="2d5f3d4d-8466-4aa1-ac8a-1cb60ed86c20" providerId="ADAL" clId="{F36EC7D7-806C-D249-9311-AD56BBBF4232}" dt="2023-06-18T21:59:11.701" v="2542"/>
          <ac:inkMkLst>
            <pc:docMk/>
            <pc:sldMk cId="1289667733" sldId="382"/>
            <ac:inkMk id="21" creationId="{3887A456-09F9-4B61-8B23-BA4509047569}"/>
          </ac:inkMkLst>
        </pc:inkChg>
        <pc:inkChg chg="add del">
          <ac:chgData name="شادن القحطاني ID 443200677" userId="2d5f3d4d-8466-4aa1-ac8a-1cb60ed86c20" providerId="ADAL" clId="{F36EC7D7-806C-D249-9311-AD56BBBF4232}" dt="2023-06-18T21:59:11.701" v="2542"/>
          <ac:inkMkLst>
            <pc:docMk/>
            <pc:sldMk cId="1289667733" sldId="382"/>
            <ac:inkMk id="22" creationId="{32F24583-1415-BD8E-7B05-9697D8BD3DBD}"/>
          </ac:inkMkLst>
        </pc:inkChg>
        <pc:inkChg chg="add reco">
          <ac:chgData name="شادن القحطاني ID 443200677" userId="2d5f3d4d-8466-4aa1-ac8a-1cb60ed86c20" providerId="ADAL" clId="{F36EC7D7-806C-D249-9311-AD56BBBF4232}" dt="2023-06-18T21:59:11.701" v="2542"/>
          <ac:inkMkLst>
            <pc:docMk/>
            <pc:sldMk cId="1289667733" sldId="382"/>
            <ac:inkMk id="23" creationId="{11D865CB-C99A-9638-2082-C155A1DBA63E}"/>
          </ac:inkMkLst>
        </pc:inkChg>
        <pc:inkChg chg="add del">
          <ac:chgData name="شادن القحطاني ID 443200677" userId="2d5f3d4d-8466-4aa1-ac8a-1cb60ed86c20" providerId="ADAL" clId="{F36EC7D7-806C-D249-9311-AD56BBBF4232}" dt="2023-06-18T21:59:18.142" v="2553"/>
          <ac:inkMkLst>
            <pc:docMk/>
            <pc:sldMk cId="1289667733" sldId="382"/>
            <ac:inkMk id="24" creationId="{13B63C1D-C449-B0B9-1539-C74AC7807702}"/>
          </ac:inkMkLst>
        </pc:inkChg>
        <pc:inkChg chg="add del">
          <ac:chgData name="شادن القحطاني ID 443200677" userId="2d5f3d4d-8466-4aa1-ac8a-1cb60ed86c20" providerId="ADAL" clId="{F36EC7D7-806C-D249-9311-AD56BBBF4232}" dt="2023-06-18T21:59:18.142" v="2553"/>
          <ac:inkMkLst>
            <pc:docMk/>
            <pc:sldMk cId="1289667733" sldId="382"/>
            <ac:inkMk id="25" creationId="{0409A6B7-FCF1-C2C5-4A6E-9C0531BBED68}"/>
          </ac:inkMkLst>
        </pc:inkChg>
        <pc:inkChg chg="add del">
          <ac:chgData name="شادن القحطاني ID 443200677" userId="2d5f3d4d-8466-4aa1-ac8a-1cb60ed86c20" providerId="ADAL" clId="{F36EC7D7-806C-D249-9311-AD56BBBF4232}" dt="2023-06-18T21:59:18.142" v="2553"/>
          <ac:inkMkLst>
            <pc:docMk/>
            <pc:sldMk cId="1289667733" sldId="382"/>
            <ac:inkMk id="26" creationId="{5E37EF07-E809-9D23-237C-3D42EAB87C42}"/>
          </ac:inkMkLst>
        </pc:inkChg>
        <pc:inkChg chg="add del">
          <ac:chgData name="شادن القحطاني ID 443200677" userId="2d5f3d4d-8466-4aa1-ac8a-1cb60ed86c20" providerId="ADAL" clId="{F36EC7D7-806C-D249-9311-AD56BBBF4232}" dt="2023-06-18T21:59:18.142" v="2553"/>
          <ac:inkMkLst>
            <pc:docMk/>
            <pc:sldMk cId="1289667733" sldId="382"/>
            <ac:inkMk id="27" creationId="{BA2E7292-F1A3-0DCB-D59E-7FBB6FDA9FCD}"/>
          </ac:inkMkLst>
        </pc:inkChg>
        <pc:inkChg chg="add del">
          <ac:chgData name="شادن القحطاني ID 443200677" userId="2d5f3d4d-8466-4aa1-ac8a-1cb60ed86c20" providerId="ADAL" clId="{F36EC7D7-806C-D249-9311-AD56BBBF4232}" dt="2023-06-18T21:59:18.142" v="2553"/>
          <ac:inkMkLst>
            <pc:docMk/>
            <pc:sldMk cId="1289667733" sldId="382"/>
            <ac:inkMk id="28" creationId="{E5611A68-9F25-556D-F8D3-3C7A972AB31F}"/>
          </ac:inkMkLst>
        </pc:inkChg>
        <pc:inkChg chg="add del">
          <ac:chgData name="شادن القحطاني ID 443200677" userId="2d5f3d4d-8466-4aa1-ac8a-1cb60ed86c20" providerId="ADAL" clId="{F36EC7D7-806C-D249-9311-AD56BBBF4232}" dt="2023-06-18T21:59:18.142" v="2553"/>
          <ac:inkMkLst>
            <pc:docMk/>
            <pc:sldMk cId="1289667733" sldId="382"/>
            <ac:inkMk id="29" creationId="{ED100EB5-6114-CDF7-A6B6-E5168E20B7E1}"/>
          </ac:inkMkLst>
        </pc:inkChg>
        <pc:inkChg chg="add del">
          <ac:chgData name="شادن القحطاني ID 443200677" userId="2d5f3d4d-8466-4aa1-ac8a-1cb60ed86c20" providerId="ADAL" clId="{F36EC7D7-806C-D249-9311-AD56BBBF4232}" dt="2023-06-18T21:59:18.142" v="2553"/>
          <ac:inkMkLst>
            <pc:docMk/>
            <pc:sldMk cId="1289667733" sldId="382"/>
            <ac:inkMk id="30" creationId="{D72A8D22-5731-8BEA-6E07-6BE52C756253}"/>
          </ac:inkMkLst>
        </pc:inkChg>
        <pc:inkChg chg="add del">
          <ac:chgData name="شادن القحطاني ID 443200677" userId="2d5f3d4d-8466-4aa1-ac8a-1cb60ed86c20" providerId="ADAL" clId="{F36EC7D7-806C-D249-9311-AD56BBBF4232}" dt="2023-06-18T21:59:18.142" v="2553"/>
          <ac:inkMkLst>
            <pc:docMk/>
            <pc:sldMk cId="1289667733" sldId="382"/>
            <ac:inkMk id="31" creationId="{0B2BA55D-1D4D-B0BC-D7F5-A70D61532537}"/>
          </ac:inkMkLst>
        </pc:inkChg>
        <pc:inkChg chg="add del">
          <ac:chgData name="شادن القحطاني ID 443200677" userId="2d5f3d4d-8466-4aa1-ac8a-1cb60ed86c20" providerId="ADAL" clId="{F36EC7D7-806C-D249-9311-AD56BBBF4232}" dt="2023-06-18T21:59:18.142" v="2553"/>
          <ac:inkMkLst>
            <pc:docMk/>
            <pc:sldMk cId="1289667733" sldId="382"/>
            <ac:inkMk id="32" creationId="{E0003546-E4E1-A50A-2833-57966936889D}"/>
          </ac:inkMkLst>
        </pc:inkChg>
        <pc:inkChg chg="add del">
          <ac:chgData name="شادن القحطاني ID 443200677" userId="2d5f3d4d-8466-4aa1-ac8a-1cb60ed86c20" providerId="ADAL" clId="{F36EC7D7-806C-D249-9311-AD56BBBF4232}" dt="2023-06-18T21:59:18.142" v="2553"/>
          <ac:inkMkLst>
            <pc:docMk/>
            <pc:sldMk cId="1289667733" sldId="382"/>
            <ac:inkMk id="33" creationId="{569559EC-2B2D-2315-81CD-EE2A2D0F2559}"/>
          </ac:inkMkLst>
        </pc:inkChg>
        <pc:inkChg chg="add reco">
          <ac:chgData name="شادن القحطاني ID 443200677" userId="2d5f3d4d-8466-4aa1-ac8a-1cb60ed86c20" providerId="ADAL" clId="{F36EC7D7-806C-D249-9311-AD56BBBF4232}" dt="2023-06-18T21:59:18.142" v="2553"/>
          <ac:inkMkLst>
            <pc:docMk/>
            <pc:sldMk cId="1289667733" sldId="382"/>
            <ac:inkMk id="34" creationId="{5E1FD947-6F38-E286-38F1-D4C155E83C07}"/>
          </ac:inkMkLst>
        </pc:inkChg>
        <pc:inkChg chg="add del">
          <ac:chgData name="شادن القحطاني ID 443200677" userId="2d5f3d4d-8466-4aa1-ac8a-1cb60ed86c20" providerId="ADAL" clId="{F36EC7D7-806C-D249-9311-AD56BBBF4232}" dt="2023-06-18T21:59:23.774" v="2561"/>
          <ac:inkMkLst>
            <pc:docMk/>
            <pc:sldMk cId="1289667733" sldId="382"/>
            <ac:inkMk id="35" creationId="{9AE066A8-22BE-04AE-4D49-DE1C4E094A37}"/>
          </ac:inkMkLst>
        </pc:inkChg>
        <pc:inkChg chg="add del">
          <ac:chgData name="شادن القحطاني ID 443200677" userId="2d5f3d4d-8466-4aa1-ac8a-1cb60ed86c20" providerId="ADAL" clId="{F36EC7D7-806C-D249-9311-AD56BBBF4232}" dt="2023-06-18T21:59:23.774" v="2561"/>
          <ac:inkMkLst>
            <pc:docMk/>
            <pc:sldMk cId="1289667733" sldId="382"/>
            <ac:inkMk id="36" creationId="{E4EEA729-0A89-8E4A-060F-E8404079C819}"/>
          </ac:inkMkLst>
        </pc:inkChg>
        <pc:inkChg chg="add del">
          <ac:chgData name="شادن القحطاني ID 443200677" userId="2d5f3d4d-8466-4aa1-ac8a-1cb60ed86c20" providerId="ADAL" clId="{F36EC7D7-806C-D249-9311-AD56BBBF4232}" dt="2023-06-18T21:59:23.774" v="2561"/>
          <ac:inkMkLst>
            <pc:docMk/>
            <pc:sldMk cId="1289667733" sldId="382"/>
            <ac:inkMk id="37" creationId="{C108E114-2E28-1367-7A70-A4DFB8A0C06B}"/>
          </ac:inkMkLst>
        </pc:inkChg>
        <pc:inkChg chg="add del">
          <ac:chgData name="شادن القحطاني ID 443200677" userId="2d5f3d4d-8466-4aa1-ac8a-1cb60ed86c20" providerId="ADAL" clId="{F36EC7D7-806C-D249-9311-AD56BBBF4232}" dt="2023-06-18T21:59:23.774" v="2561"/>
          <ac:inkMkLst>
            <pc:docMk/>
            <pc:sldMk cId="1289667733" sldId="382"/>
            <ac:inkMk id="38" creationId="{89700C83-67A9-1402-7F23-67AC2A420AE9}"/>
          </ac:inkMkLst>
        </pc:inkChg>
        <pc:inkChg chg="add del">
          <ac:chgData name="شادن القحطاني ID 443200677" userId="2d5f3d4d-8466-4aa1-ac8a-1cb60ed86c20" providerId="ADAL" clId="{F36EC7D7-806C-D249-9311-AD56BBBF4232}" dt="2023-06-18T21:59:23.774" v="2561"/>
          <ac:inkMkLst>
            <pc:docMk/>
            <pc:sldMk cId="1289667733" sldId="382"/>
            <ac:inkMk id="39" creationId="{07EE5DD0-74F2-928C-6992-592C35BE08C1}"/>
          </ac:inkMkLst>
        </pc:inkChg>
        <pc:inkChg chg="add del">
          <ac:chgData name="شادن القحطاني ID 443200677" userId="2d5f3d4d-8466-4aa1-ac8a-1cb60ed86c20" providerId="ADAL" clId="{F36EC7D7-806C-D249-9311-AD56BBBF4232}" dt="2023-06-18T21:59:23.774" v="2561"/>
          <ac:inkMkLst>
            <pc:docMk/>
            <pc:sldMk cId="1289667733" sldId="382"/>
            <ac:inkMk id="40" creationId="{B5FD05A4-91A6-5900-7EF6-8C3C9347A0AB}"/>
          </ac:inkMkLst>
        </pc:inkChg>
        <pc:inkChg chg="add del">
          <ac:chgData name="شادن القحطاني ID 443200677" userId="2d5f3d4d-8466-4aa1-ac8a-1cb60ed86c20" providerId="ADAL" clId="{F36EC7D7-806C-D249-9311-AD56BBBF4232}" dt="2023-06-18T21:59:23.774" v="2561"/>
          <ac:inkMkLst>
            <pc:docMk/>
            <pc:sldMk cId="1289667733" sldId="382"/>
            <ac:inkMk id="41" creationId="{39BB1F76-7166-5A7E-FD5E-EA66BDAD8C17}"/>
          </ac:inkMkLst>
        </pc:inkChg>
        <pc:inkChg chg="add reco">
          <ac:chgData name="شادن القحطاني ID 443200677" userId="2d5f3d4d-8466-4aa1-ac8a-1cb60ed86c20" providerId="ADAL" clId="{F36EC7D7-806C-D249-9311-AD56BBBF4232}" dt="2023-06-18T21:59:23.774" v="2561"/>
          <ac:inkMkLst>
            <pc:docMk/>
            <pc:sldMk cId="1289667733" sldId="382"/>
            <ac:inkMk id="42" creationId="{D4446D9E-5242-5EB5-B5E9-37BF7A900144}"/>
          </ac:inkMkLst>
        </pc:inkChg>
        <pc:inkChg chg="add del">
          <ac:chgData name="شادن القحطاني ID 443200677" userId="2d5f3d4d-8466-4aa1-ac8a-1cb60ed86c20" providerId="ADAL" clId="{F36EC7D7-806C-D249-9311-AD56BBBF4232}" dt="2023-06-18T22:01:44.073" v="2581"/>
          <ac:inkMkLst>
            <pc:docMk/>
            <pc:sldMk cId="1289667733" sldId="382"/>
            <ac:inkMk id="43" creationId="{29E955A5-C5CF-0B74-DB09-31E04403230B}"/>
          </ac:inkMkLst>
        </pc:inkChg>
        <pc:inkChg chg="add del">
          <ac:chgData name="شادن القحطاني ID 443200677" userId="2d5f3d4d-8466-4aa1-ac8a-1cb60ed86c20" providerId="ADAL" clId="{F36EC7D7-806C-D249-9311-AD56BBBF4232}" dt="2023-06-18T22:01:44.073" v="2581"/>
          <ac:inkMkLst>
            <pc:docMk/>
            <pc:sldMk cId="1289667733" sldId="382"/>
            <ac:inkMk id="44" creationId="{C89A3CC8-92C7-6E0C-9DE8-CD90ABE88F39}"/>
          </ac:inkMkLst>
        </pc:inkChg>
        <pc:inkChg chg="add del">
          <ac:chgData name="شادن القحطاني ID 443200677" userId="2d5f3d4d-8466-4aa1-ac8a-1cb60ed86c20" providerId="ADAL" clId="{F36EC7D7-806C-D249-9311-AD56BBBF4232}" dt="2023-06-18T22:01:44.073" v="2581"/>
          <ac:inkMkLst>
            <pc:docMk/>
            <pc:sldMk cId="1289667733" sldId="382"/>
            <ac:inkMk id="45" creationId="{127C230C-834B-A996-80F7-C70FE09EA928}"/>
          </ac:inkMkLst>
        </pc:inkChg>
        <pc:inkChg chg="add del">
          <ac:chgData name="شادن القحطاني ID 443200677" userId="2d5f3d4d-8466-4aa1-ac8a-1cb60ed86c20" providerId="ADAL" clId="{F36EC7D7-806C-D249-9311-AD56BBBF4232}" dt="2023-06-18T22:01:44.073" v="2581"/>
          <ac:inkMkLst>
            <pc:docMk/>
            <pc:sldMk cId="1289667733" sldId="382"/>
            <ac:inkMk id="46" creationId="{F023C304-39FE-B17F-9D6E-C2EADA47D7F4}"/>
          </ac:inkMkLst>
        </pc:inkChg>
        <pc:inkChg chg="add del">
          <ac:chgData name="شادن القحطاني ID 443200677" userId="2d5f3d4d-8466-4aa1-ac8a-1cb60ed86c20" providerId="ADAL" clId="{F36EC7D7-806C-D249-9311-AD56BBBF4232}" dt="2023-06-18T22:01:44.073" v="2581"/>
          <ac:inkMkLst>
            <pc:docMk/>
            <pc:sldMk cId="1289667733" sldId="382"/>
            <ac:inkMk id="47" creationId="{B4964F9F-6EAF-75C8-2D75-AFA3D4A7D76D}"/>
          </ac:inkMkLst>
        </pc:inkChg>
        <pc:inkChg chg="add del">
          <ac:chgData name="شادن القحطاني ID 443200677" userId="2d5f3d4d-8466-4aa1-ac8a-1cb60ed86c20" providerId="ADAL" clId="{F36EC7D7-806C-D249-9311-AD56BBBF4232}" dt="2023-06-18T22:01:44.073" v="2581"/>
          <ac:inkMkLst>
            <pc:docMk/>
            <pc:sldMk cId="1289667733" sldId="382"/>
            <ac:inkMk id="48" creationId="{93F81F4F-96CE-84BA-2635-52207BEE453D}"/>
          </ac:inkMkLst>
        </pc:inkChg>
        <pc:inkChg chg="add del">
          <ac:chgData name="شادن القحطاني ID 443200677" userId="2d5f3d4d-8466-4aa1-ac8a-1cb60ed86c20" providerId="ADAL" clId="{F36EC7D7-806C-D249-9311-AD56BBBF4232}" dt="2023-06-18T22:01:44.073" v="2581"/>
          <ac:inkMkLst>
            <pc:docMk/>
            <pc:sldMk cId="1289667733" sldId="382"/>
            <ac:inkMk id="49" creationId="{EA36AD0D-58BE-62A1-CFBA-5EC347445791}"/>
          </ac:inkMkLst>
        </pc:inkChg>
        <pc:inkChg chg="add del">
          <ac:chgData name="شادن القحطاني ID 443200677" userId="2d5f3d4d-8466-4aa1-ac8a-1cb60ed86c20" providerId="ADAL" clId="{F36EC7D7-806C-D249-9311-AD56BBBF4232}" dt="2023-06-18T22:01:44.073" v="2581"/>
          <ac:inkMkLst>
            <pc:docMk/>
            <pc:sldMk cId="1289667733" sldId="382"/>
            <ac:inkMk id="50" creationId="{7E72C5B3-F959-87C9-1194-3D341115EE07}"/>
          </ac:inkMkLst>
        </pc:inkChg>
        <pc:inkChg chg="add del">
          <ac:chgData name="شادن القحطاني ID 443200677" userId="2d5f3d4d-8466-4aa1-ac8a-1cb60ed86c20" providerId="ADAL" clId="{F36EC7D7-806C-D249-9311-AD56BBBF4232}" dt="2023-06-18T22:01:44.073" v="2581"/>
          <ac:inkMkLst>
            <pc:docMk/>
            <pc:sldMk cId="1289667733" sldId="382"/>
            <ac:inkMk id="51" creationId="{3BE03E0F-0D23-C201-1D2E-7A53A585C991}"/>
          </ac:inkMkLst>
        </pc:inkChg>
        <pc:inkChg chg="add del">
          <ac:chgData name="شادن القحطاني ID 443200677" userId="2d5f3d4d-8466-4aa1-ac8a-1cb60ed86c20" providerId="ADAL" clId="{F36EC7D7-806C-D249-9311-AD56BBBF4232}" dt="2023-06-18T22:01:44.073" v="2581"/>
          <ac:inkMkLst>
            <pc:docMk/>
            <pc:sldMk cId="1289667733" sldId="382"/>
            <ac:inkMk id="52" creationId="{D099D297-8E5D-8814-A1A0-34A554E69BDD}"/>
          </ac:inkMkLst>
        </pc:inkChg>
        <pc:inkChg chg="add del">
          <ac:chgData name="شادن القحطاني ID 443200677" userId="2d5f3d4d-8466-4aa1-ac8a-1cb60ed86c20" providerId="ADAL" clId="{F36EC7D7-806C-D249-9311-AD56BBBF4232}" dt="2023-06-18T22:01:44.073" v="2581"/>
          <ac:inkMkLst>
            <pc:docMk/>
            <pc:sldMk cId="1289667733" sldId="382"/>
            <ac:inkMk id="53" creationId="{8215FD08-855B-24D1-AAAD-5FA39324FD70}"/>
          </ac:inkMkLst>
        </pc:inkChg>
        <pc:inkChg chg="add del">
          <ac:chgData name="شادن القحطاني ID 443200677" userId="2d5f3d4d-8466-4aa1-ac8a-1cb60ed86c20" providerId="ADAL" clId="{F36EC7D7-806C-D249-9311-AD56BBBF4232}" dt="2023-06-18T22:01:44.073" v="2581"/>
          <ac:inkMkLst>
            <pc:docMk/>
            <pc:sldMk cId="1289667733" sldId="382"/>
            <ac:inkMk id="54" creationId="{27B3B6C1-DFB5-A0F4-0E42-A6C1EF263069}"/>
          </ac:inkMkLst>
        </pc:inkChg>
        <pc:inkChg chg="add del">
          <ac:chgData name="شادن القحطاني ID 443200677" userId="2d5f3d4d-8466-4aa1-ac8a-1cb60ed86c20" providerId="ADAL" clId="{F36EC7D7-806C-D249-9311-AD56BBBF4232}" dt="2023-06-18T22:01:44.073" v="2581"/>
          <ac:inkMkLst>
            <pc:docMk/>
            <pc:sldMk cId="1289667733" sldId="382"/>
            <ac:inkMk id="55" creationId="{5C2B9701-B2E9-5CE0-CE99-7D09366056C9}"/>
          </ac:inkMkLst>
        </pc:inkChg>
        <pc:inkChg chg="add del">
          <ac:chgData name="شادن القحطاني ID 443200677" userId="2d5f3d4d-8466-4aa1-ac8a-1cb60ed86c20" providerId="ADAL" clId="{F36EC7D7-806C-D249-9311-AD56BBBF4232}" dt="2023-06-18T22:01:44.073" v="2581"/>
          <ac:inkMkLst>
            <pc:docMk/>
            <pc:sldMk cId="1289667733" sldId="382"/>
            <ac:inkMk id="56" creationId="{B4078411-4B5C-966A-3B4D-EE57967E9267}"/>
          </ac:inkMkLst>
        </pc:inkChg>
        <pc:inkChg chg="add del">
          <ac:chgData name="شادن القحطاني ID 443200677" userId="2d5f3d4d-8466-4aa1-ac8a-1cb60ed86c20" providerId="ADAL" clId="{F36EC7D7-806C-D249-9311-AD56BBBF4232}" dt="2023-06-18T22:01:44.073" v="2581"/>
          <ac:inkMkLst>
            <pc:docMk/>
            <pc:sldMk cId="1289667733" sldId="382"/>
            <ac:inkMk id="57" creationId="{077A9CBB-181B-C683-B479-4E8DFC18DD59}"/>
          </ac:inkMkLst>
        </pc:inkChg>
        <pc:inkChg chg="add del">
          <ac:chgData name="شادن القحطاني ID 443200677" userId="2d5f3d4d-8466-4aa1-ac8a-1cb60ed86c20" providerId="ADAL" clId="{F36EC7D7-806C-D249-9311-AD56BBBF4232}" dt="2023-06-18T22:01:44.073" v="2581"/>
          <ac:inkMkLst>
            <pc:docMk/>
            <pc:sldMk cId="1289667733" sldId="382"/>
            <ac:inkMk id="58" creationId="{C1685AF2-1B13-8ABE-0507-CD540C45BFDD}"/>
          </ac:inkMkLst>
        </pc:inkChg>
        <pc:inkChg chg="add del">
          <ac:chgData name="شادن القحطاني ID 443200677" userId="2d5f3d4d-8466-4aa1-ac8a-1cb60ed86c20" providerId="ADAL" clId="{F36EC7D7-806C-D249-9311-AD56BBBF4232}" dt="2023-06-18T22:01:44.073" v="2581"/>
          <ac:inkMkLst>
            <pc:docMk/>
            <pc:sldMk cId="1289667733" sldId="382"/>
            <ac:inkMk id="59" creationId="{05FEF471-D29C-FEED-30F0-C26E998A59BA}"/>
          </ac:inkMkLst>
        </pc:inkChg>
        <pc:inkChg chg="add del">
          <ac:chgData name="شادن القحطاني ID 443200677" userId="2d5f3d4d-8466-4aa1-ac8a-1cb60ed86c20" providerId="ADAL" clId="{F36EC7D7-806C-D249-9311-AD56BBBF4232}" dt="2023-06-18T22:01:44.073" v="2581"/>
          <ac:inkMkLst>
            <pc:docMk/>
            <pc:sldMk cId="1289667733" sldId="382"/>
            <ac:inkMk id="60" creationId="{D9B4A3D3-B16C-3224-CE0E-6405F4A66B76}"/>
          </ac:inkMkLst>
        </pc:inkChg>
        <pc:inkChg chg="add del">
          <ac:chgData name="شادن القحطاني ID 443200677" userId="2d5f3d4d-8466-4aa1-ac8a-1cb60ed86c20" providerId="ADAL" clId="{F36EC7D7-806C-D249-9311-AD56BBBF4232}" dt="2023-06-18T22:01:44.073" v="2581"/>
          <ac:inkMkLst>
            <pc:docMk/>
            <pc:sldMk cId="1289667733" sldId="382"/>
            <ac:inkMk id="61" creationId="{444363AC-D719-85F6-F3B6-254BDCA30D86}"/>
          </ac:inkMkLst>
        </pc:inkChg>
        <pc:inkChg chg="add reco">
          <ac:chgData name="شادن القحطاني ID 443200677" userId="2d5f3d4d-8466-4aa1-ac8a-1cb60ed86c20" providerId="ADAL" clId="{F36EC7D7-806C-D249-9311-AD56BBBF4232}" dt="2023-06-18T22:01:44.073" v="2581"/>
          <ac:inkMkLst>
            <pc:docMk/>
            <pc:sldMk cId="1289667733" sldId="382"/>
            <ac:inkMk id="62" creationId="{719CF40A-D538-09ED-5307-716E4253ADA1}"/>
          </ac:inkMkLst>
        </pc:inkChg>
        <pc:inkChg chg="add del">
          <ac:chgData name="شادن القحطاني ID 443200677" userId="2d5f3d4d-8466-4aa1-ac8a-1cb60ed86c20" providerId="ADAL" clId="{F36EC7D7-806C-D249-9311-AD56BBBF4232}" dt="2023-06-18T22:01:50.474" v="2597"/>
          <ac:inkMkLst>
            <pc:docMk/>
            <pc:sldMk cId="1289667733" sldId="382"/>
            <ac:inkMk id="63" creationId="{2ADA7D13-B164-50AE-DADD-76BB08482D24}"/>
          </ac:inkMkLst>
        </pc:inkChg>
        <pc:inkChg chg="add del">
          <ac:chgData name="شادن القحطاني ID 443200677" userId="2d5f3d4d-8466-4aa1-ac8a-1cb60ed86c20" providerId="ADAL" clId="{F36EC7D7-806C-D249-9311-AD56BBBF4232}" dt="2023-06-18T22:01:50.474" v="2597"/>
          <ac:inkMkLst>
            <pc:docMk/>
            <pc:sldMk cId="1289667733" sldId="382"/>
            <ac:inkMk id="67584" creationId="{D28F1A29-EC3A-4355-4E2B-82CFB9485556}"/>
          </ac:inkMkLst>
        </pc:inkChg>
        <pc:inkChg chg="add del">
          <ac:chgData name="شادن القحطاني ID 443200677" userId="2d5f3d4d-8466-4aa1-ac8a-1cb60ed86c20" providerId="ADAL" clId="{F36EC7D7-806C-D249-9311-AD56BBBF4232}" dt="2023-06-18T22:01:50.474" v="2597"/>
          <ac:inkMkLst>
            <pc:docMk/>
            <pc:sldMk cId="1289667733" sldId="382"/>
            <ac:inkMk id="67585" creationId="{607925FE-F8A6-F066-49B3-2C059AB87973}"/>
          </ac:inkMkLst>
        </pc:inkChg>
        <pc:inkChg chg="add del">
          <ac:chgData name="شادن القحطاني ID 443200677" userId="2d5f3d4d-8466-4aa1-ac8a-1cb60ed86c20" providerId="ADAL" clId="{F36EC7D7-806C-D249-9311-AD56BBBF4232}" dt="2023-06-18T22:01:50.474" v="2597"/>
          <ac:inkMkLst>
            <pc:docMk/>
            <pc:sldMk cId="1289667733" sldId="382"/>
            <ac:inkMk id="67586" creationId="{062A4FED-0904-8AAE-7B93-85CDA4D72E77}"/>
          </ac:inkMkLst>
        </pc:inkChg>
        <pc:inkChg chg="add del">
          <ac:chgData name="شادن القحطاني ID 443200677" userId="2d5f3d4d-8466-4aa1-ac8a-1cb60ed86c20" providerId="ADAL" clId="{F36EC7D7-806C-D249-9311-AD56BBBF4232}" dt="2023-06-18T22:01:50.474" v="2597"/>
          <ac:inkMkLst>
            <pc:docMk/>
            <pc:sldMk cId="1289667733" sldId="382"/>
            <ac:inkMk id="67587" creationId="{A1E31EA5-5CDD-FDFC-F0D4-6E8FA6F19254}"/>
          </ac:inkMkLst>
        </pc:inkChg>
        <pc:inkChg chg="add del">
          <ac:chgData name="شادن القحطاني ID 443200677" userId="2d5f3d4d-8466-4aa1-ac8a-1cb60ed86c20" providerId="ADAL" clId="{F36EC7D7-806C-D249-9311-AD56BBBF4232}" dt="2023-06-18T22:01:50.474" v="2597"/>
          <ac:inkMkLst>
            <pc:docMk/>
            <pc:sldMk cId="1289667733" sldId="382"/>
            <ac:inkMk id="67588" creationId="{B1F3871C-1DD8-87E2-78EC-9A2B4713353F}"/>
          </ac:inkMkLst>
        </pc:inkChg>
        <pc:inkChg chg="add del">
          <ac:chgData name="شادن القحطاني ID 443200677" userId="2d5f3d4d-8466-4aa1-ac8a-1cb60ed86c20" providerId="ADAL" clId="{F36EC7D7-806C-D249-9311-AD56BBBF4232}" dt="2023-06-18T22:01:50.474" v="2597"/>
          <ac:inkMkLst>
            <pc:docMk/>
            <pc:sldMk cId="1289667733" sldId="382"/>
            <ac:inkMk id="67589" creationId="{54FB9D16-E2B4-1C7F-F520-1E3846808CEA}"/>
          </ac:inkMkLst>
        </pc:inkChg>
        <pc:inkChg chg="add del">
          <ac:chgData name="شادن القحطاني ID 443200677" userId="2d5f3d4d-8466-4aa1-ac8a-1cb60ed86c20" providerId="ADAL" clId="{F36EC7D7-806C-D249-9311-AD56BBBF4232}" dt="2023-06-18T22:01:50.474" v="2597"/>
          <ac:inkMkLst>
            <pc:docMk/>
            <pc:sldMk cId="1289667733" sldId="382"/>
            <ac:inkMk id="67590" creationId="{B1248E9E-0A65-3E48-725D-AE9EBFD11563}"/>
          </ac:inkMkLst>
        </pc:inkChg>
        <pc:inkChg chg="add del">
          <ac:chgData name="شادن القحطاني ID 443200677" userId="2d5f3d4d-8466-4aa1-ac8a-1cb60ed86c20" providerId="ADAL" clId="{F36EC7D7-806C-D249-9311-AD56BBBF4232}" dt="2023-06-18T22:01:50.474" v="2597"/>
          <ac:inkMkLst>
            <pc:docMk/>
            <pc:sldMk cId="1289667733" sldId="382"/>
            <ac:inkMk id="67591" creationId="{DB53FEC0-363D-78D5-86A7-7235F2C86378}"/>
          </ac:inkMkLst>
        </pc:inkChg>
        <pc:inkChg chg="add del">
          <ac:chgData name="شادن القحطاني ID 443200677" userId="2d5f3d4d-8466-4aa1-ac8a-1cb60ed86c20" providerId="ADAL" clId="{F36EC7D7-806C-D249-9311-AD56BBBF4232}" dt="2023-06-18T22:01:50.474" v="2597"/>
          <ac:inkMkLst>
            <pc:docMk/>
            <pc:sldMk cId="1289667733" sldId="382"/>
            <ac:inkMk id="67594" creationId="{36BEE9E5-A036-628B-1BA4-910E2754246E}"/>
          </ac:inkMkLst>
        </pc:inkChg>
        <pc:inkChg chg="add del">
          <ac:chgData name="شادن القحطاني ID 443200677" userId="2d5f3d4d-8466-4aa1-ac8a-1cb60ed86c20" providerId="ADAL" clId="{F36EC7D7-806C-D249-9311-AD56BBBF4232}" dt="2023-06-18T22:01:50.474" v="2597"/>
          <ac:inkMkLst>
            <pc:docMk/>
            <pc:sldMk cId="1289667733" sldId="382"/>
            <ac:inkMk id="67595" creationId="{DD2AAFEB-6E2A-0ADB-B2F3-AC3D9304E1C1}"/>
          </ac:inkMkLst>
        </pc:inkChg>
        <pc:inkChg chg="add del">
          <ac:chgData name="شادن القحطاني ID 443200677" userId="2d5f3d4d-8466-4aa1-ac8a-1cb60ed86c20" providerId="ADAL" clId="{F36EC7D7-806C-D249-9311-AD56BBBF4232}" dt="2023-06-18T22:01:50.474" v="2597"/>
          <ac:inkMkLst>
            <pc:docMk/>
            <pc:sldMk cId="1289667733" sldId="382"/>
            <ac:inkMk id="67596" creationId="{08302A27-CB68-000B-22C4-B37EFE4D3BBD}"/>
          </ac:inkMkLst>
        </pc:inkChg>
        <pc:inkChg chg="add del">
          <ac:chgData name="شادن القحطاني ID 443200677" userId="2d5f3d4d-8466-4aa1-ac8a-1cb60ed86c20" providerId="ADAL" clId="{F36EC7D7-806C-D249-9311-AD56BBBF4232}" dt="2023-06-18T22:01:50.474" v="2597"/>
          <ac:inkMkLst>
            <pc:docMk/>
            <pc:sldMk cId="1289667733" sldId="382"/>
            <ac:inkMk id="67597" creationId="{2EE677A6-D6C4-A3A5-D1DD-393A4F0F39DB}"/>
          </ac:inkMkLst>
        </pc:inkChg>
        <pc:inkChg chg="add del">
          <ac:chgData name="شادن القحطاني ID 443200677" userId="2d5f3d4d-8466-4aa1-ac8a-1cb60ed86c20" providerId="ADAL" clId="{F36EC7D7-806C-D249-9311-AD56BBBF4232}" dt="2023-06-18T22:01:50.474" v="2597"/>
          <ac:inkMkLst>
            <pc:docMk/>
            <pc:sldMk cId="1289667733" sldId="382"/>
            <ac:inkMk id="67598" creationId="{9E7A04A8-74C6-000A-6B14-41C829003B71}"/>
          </ac:inkMkLst>
        </pc:inkChg>
        <pc:inkChg chg="add del">
          <ac:chgData name="شادن القحطاني ID 443200677" userId="2d5f3d4d-8466-4aa1-ac8a-1cb60ed86c20" providerId="ADAL" clId="{F36EC7D7-806C-D249-9311-AD56BBBF4232}" dt="2023-06-18T22:01:50.474" v="2597"/>
          <ac:inkMkLst>
            <pc:docMk/>
            <pc:sldMk cId="1289667733" sldId="382"/>
            <ac:inkMk id="67599" creationId="{AF01A366-DE66-CE86-515E-4F674CB109ED}"/>
          </ac:inkMkLst>
        </pc:inkChg>
        <pc:inkChg chg="add reco">
          <ac:chgData name="شادن القحطاني ID 443200677" userId="2d5f3d4d-8466-4aa1-ac8a-1cb60ed86c20" providerId="ADAL" clId="{F36EC7D7-806C-D249-9311-AD56BBBF4232}" dt="2023-06-18T22:01:50.474" v="2597"/>
          <ac:inkMkLst>
            <pc:docMk/>
            <pc:sldMk cId="1289667733" sldId="382"/>
            <ac:inkMk id="67600" creationId="{ED613FC6-D05D-52AF-3EEF-76D3291C8027}"/>
          </ac:inkMkLst>
        </pc:inkChg>
        <pc:inkChg chg="add del">
          <ac:chgData name="شادن القحطاني ID 443200677" userId="2d5f3d4d-8466-4aa1-ac8a-1cb60ed86c20" providerId="ADAL" clId="{F36EC7D7-806C-D249-9311-AD56BBBF4232}" dt="2023-06-18T22:02:10.777" v="2612"/>
          <ac:inkMkLst>
            <pc:docMk/>
            <pc:sldMk cId="1289667733" sldId="382"/>
            <ac:inkMk id="67601" creationId="{517250C3-0368-8B8A-B5F0-43957D6F45CC}"/>
          </ac:inkMkLst>
        </pc:inkChg>
        <pc:inkChg chg="add del">
          <ac:chgData name="شادن القحطاني ID 443200677" userId="2d5f3d4d-8466-4aa1-ac8a-1cb60ed86c20" providerId="ADAL" clId="{F36EC7D7-806C-D249-9311-AD56BBBF4232}" dt="2023-06-18T22:02:10.777" v="2612"/>
          <ac:inkMkLst>
            <pc:docMk/>
            <pc:sldMk cId="1289667733" sldId="382"/>
            <ac:inkMk id="67602" creationId="{A48460F1-0B34-B969-56C9-42C761B07C3C}"/>
          </ac:inkMkLst>
        </pc:inkChg>
        <pc:inkChg chg="add del">
          <ac:chgData name="شادن القحطاني ID 443200677" userId="2d5f3d4d-8466-4aa1-ac8a-1cb60ed86c20" providerId="ADAL" clId="{F36EC7D7-806C-D249-9311-AD56BBBF4232}" dt="2023-06-18T22:02:10.777" v="2612"/>
          <ac:inkMkLst>
            <pc:docMk/>
            <pc:sldMk cId="1289667733" sldId="382"/>
            <ac:inkMk id="67603" creationId="{9EB41B7D-808B-D3D8-66BC-38137AA0B985}"/>
          </ac:inkMkLst>
        </pc:inkChg>
        <pc:inkChg chg="add del">
          <ac:chgData name="شادن القحطاني ID 443200677" userId="2d5f3d4d-8466-4aa1-ac8a-1cb60ed86c20" providerId="ADAL" clId="{F36EC7D7-806C-D249-9311-AD56BBBF4232}" dt="2023-06-18T22:02:10.777" v="2612"/>
          <ac:inkMkLst>
            <pc:docMk/>
            <pc:sldMk cId="1289667733" sldId="382"/>
            <ac:inkMk id="67604" creationId="{48C4F6CA-5FBD-563B-3427-A65234B6CBB7}"/>
          </ac:inkMkLst>
        </pc:inkChg>
        <pc:inkChg chg="add del">
          <ac:chgData name="شادن القحطاني ID 443200677" userId="2d5f3d4d-8466-4aa1-ac8a-1cb60ed86c20" providerId="ADAL" clId="{F36EC7D7-806C-D249-9311-AD56BBBF4232}" dt="2023-06-18T22:02:10.777" v="2612"/>
          <ac:inkMkLst>
            <pc:docMk/>
            <pc:sldMk cId="1289667733" sldId="382"/>
            <ac:inkMk id="67605" creationId="{E5BC03DB-4738-D514-4B1F-4C4D1FD89BEF}"/>
          </ac:inkMkLst>
        </pc:inkChg>
        <pc:inkChg chg="add del">
          <ac:chgData name="شادن القحطاني ID 443200677" userId="2d5f3d4d-8466-4aa1-ac8a-1cb60ed86c20" providerId="ADAL" clId="{F36EC7D7-806C-D249-9311-AD56BBBF4232}" dt="2023-06-18T22:02:10.777" v="2612"/>
          <ac:inkMkLst>
            <pc:docMk/>
            <pc:sldMk cId="1289667733" sldId="382"/>
            <ac:inkMk id="67606" creationId="{F19C6FE1-5910-673A-0EBA-A05B0465C7DB}"/>
          </ac:inkMkLst>
        </pc:inkChg>
        <pc:inkChg chg="add del">
          <ac:chgData name="شادن القحطاني ID 443200677" userId="2d5f3d4d-8466-4aa1-ac8a-1cb60ed86c20" providerId="ADAL" clId="{F36EC7D7-806C-D249-9311-AD56BBBF4232}" dt="2023-06-18T22:02:10.777" v="2612"/>
          <ac:inkMkLst>
            <pc:docMk/>
            <pc:sldMk cId="1289667733" sldId="382"/>
            <ac:inkMk id="67607" creationId="{6F86A1E5-F96C-2CEF-5548-E84B276F296B}"/>
          </ac:inkMkLst>
        </pc:inkChg>
        <pc:inkChg chg="add del">
          <ac:chgData name="شادن القحطاني ID 443200677" userId="2d5f3d4d-8466-4aa1-ac8a-1cb60ed86c20" providerId="ADAL" clId="{F36EC7D7-806C-D249-9311-AD56BBBF4232}" dt="2023-06-18T22:02:10.777" v="2612"/>
          <ac:inkMkLst>
            <pc:docMk/>
            <pc:sldMk cId="1289667733" sldId="382"/>
            <ac:inkMk id="67608" creationId="{E8DEF9F8-41EE-7CBB-3805-12380F5DA3DA}"/>
          </ac:inkMkLst>
        </pc:inkChg>
        <pc:inkChg chg="add del">
          <ac:chgData name="شادن القحطاني ID 443200677" userId="2d5f3d4d-8466-4aa1-ac8a-1cb60ed86c20" providerId="ADAL" clId="{F36EC7D7-806C-D249-9311-AD56BBBF4232}" dt="2023-06-18T22:02:10.777" v="2612"/>
          <ac:inkMkLst>
            <pc:docMk/>
            <pc:sldMk cId="1289667733" sldId="382"/>
            <ac:inkMk id="67609" creationId="{4470B989-AB76-88C9-37F4-2D1B6738E800}"/>
          </ac:inkMkLst>
        </pc:inkChg>
        <pc:inkChg chg="add del">
          <ac:chgData name="شادن القحطاني ID 443200677" userId="2d5f3d4d-8466-4aa1-ac8a-1cb60ed86c20" providerId="ADAL" clId="{F36EC7D7-806C-D249-9311-AD56BBBF4232}" dt="2023-06-18T22:02:10.777" v="2612"/>
          <ac:inkMkLst>
            <pc:docMk/>
            <pc:sldMk cId="1289667733" sldId="382"/>
            <ac:inkMk id="67610" creationId="{635BEADB-7A49-49FD-3D30-79A87D7CE467}"/>
          </ac:inkMkLst>
        </pc:inkChg>
        <pc:inkChg chg="add del">
          <ac:chgData name="شادن القحطاني ID 443200677" userId="2d5f3d4d-8466-4aa1-ac8a-1cb60ed86c20" providerId="ADAL" clId="{F36EC7D7-806C-D249-9311-AD56BBBF4232}" dt="2023-06-18T22:02:10.777" v="2612"/>
          <ac:inkMkLst>
            <pc:docMk/>
            <pc:sldMk cId="1289667733" sldId="382"/>
            <ac:inkMk id="67611" creationId="{FA921AB7-4FBD-2848-C53E-27A2E0A6BCD3}"/>
          </ac:inkMkLst>
        </pc:inkChg>
        <pc:inkChg chg="add del">
          <ac:chgData name="شادن القحطاني ID 443200677" userId="2d5f3d4d-8466-4aa1-ac8a-1cb60ed86c20" providerId="ADAL" clId="{F36EC7D7-806C-D249-9311-AD56BBBF4232}" dt="2023-06-18T22:02:10.777" v="2612"/>
          <ac:inkMkLst>
            <pc:docMk/>
            <pc:sldMk cId="1289667733" sldId="382"/>
            <ac:inkMk id="67612" creationId="{7AE1B5EF-2942-7808-D5FB-1DC64F10240D}"/>
          </ac:inkMkLst>
        </pc:inkChg>
        <pc:inkChg chg="add del">
          <ac:chgData name="شادن القحطاني ID 443200677" userId="2d5f3d4d-8466-4aa1-ac8a-1cb60ed86c20" providerId="ADAL" clId="{F36EC7D7-806C-D249-9311-AD56BBBF4232}" dt="2023-06-18T22:02:10.777" v="2612"/>
          <ac:inkMkLst>
            <pc:docMk/>
            <pc:sldMk cId="1289667733" sldId="382"/>
            <ac:inkMk id="67613" creationId="{F6015429-402C-363D-A9B4-D9C6CFD3A651}"/>
          </ac:inkMkLst>
        </pc:inkChg>
        <pc:inkChg chg="add del">
          <ac:chgData name="شادن القحطاني ID 443200677" userId="2d5f3d4d-8466-4aa1-ac8a-1cb60ed86c20" providerId="ADAL" clId="{F36EC7D7-806C-D249-9311-AD56BBBF4232}" dt="2023-06-18T22:02:10.777" v="2612"/>
          <ac:inkMkLst>
            <pc:docMk/>
            <pc:sldMk cId="1289667733" sldId="382"/>
            <ac:inkMk id="67614" creationId="{4B36866C-99CF-EB41-D2FA-86A04EC0CB3C}"/>
          </ac:inkMkLst>
        </pc:inkChg>
        <pc:inkChg chg="add reco">
          <ac:chgData name="شادن القحطاني ID 443200677" userId="2d5f3d4d-8466-4aa1-ac8a-1cb60ed86c20" providerId="ADAL" clId="{F36EC7D7-806C-D249-9311-AD56BBBF4232}" dt="2023-06-18T22:02:10.777" v="2612"/>
          <ac:inkMkLst>
            <pc:docMk/>
            <pc:sldMk cId="1289667733" sldId="382"/>
            <ac:inkMk id="67615" creationId="{8D3AF7A2-460D-5CEF-7A0C-6EEF591460F1}"/>
          </ac:inkMkLst>
        </pc:inkChg>
        <pc:inkChg chg="add del">
          <ac:chgData name="شادن القحطاني ID 443200677" userId="2d5f3d4d-8466-4aa1-ac8a-1cb60ed86c20" providerId="ADAL" clId="{F36EC7D7-806C-D249-9311-AD56BBBF4232}" dt="2023-06-18T22:02:16.153" v="2619"/>
          <ac:inkMkLst>
            <pc:docMk/>
            <pc:sldMk cId="1289667733" sldId="382"/>
            <ac:inkMk id="67616" creationId="{A44FFA23-617B-59CF-C07A-0028DA1A8786}"/>
          </ac:inkMkLst>
        </pc:inkChg>
        <pc:inkChg chg="add del">
          <ac:chgData name="شادن القحطاني ID 443200677" userId="2d5f3d4d-8466-4aa1-ac8a-1cb60ed86c20" providerId="ADAL" clId="{F36EC7D7-806C-D249-9311-AD56BBBF4232}" dt="2023-06-18T22:02:16.153" v="2619"/>
          <ac:inkMkLst>
            <pc:docMk/>
            <pc:sldMk cId="1289667733" sldId="382"/>
            <ac:inkMk id="67617" creationId="{480796D4-5946-BDCF-4398-402098E20774}"/>
          </ac:inkMkLst>
        </pc:inkChg>
        <pc:inkChg chg="add del">
          <ac:chgData name="شادن القحطاني ID 443200677" userId="2d5f3d4d-8466-4aa1-ac8a-1cb60ed86c20" providerId="ADAL" clId="{F36EC7D7-806C-D249-9311-AD56BBBF4232}" dt="2023-06-18T22:02:16.153" v="2619"/>
          <ac:inkMkLst>
            <pc:docMk/>
            <pc:sldMk cId="1289667733" sldId="382"/>
            <ac:inkMk id="67618" creationId="{96D7DE32-8D51-308C-CDBB-682168A9A037}"/>
          </ac:inkMkLst>
        </pc:inkChg>
        <pc:inkChg chg="add del">
          <ac:chgData name="شادن القحطاني ID 443200677" userId="2d5f3d4d-8466-4aa1-ac8a-1cb60ed86c20" providerId="ADAL" clId="{F36EC7D7-806C-D249-9311-AD56BBBF4232}" dt="2023-06-18T22:02:16.153" v="2619"/>
          <ac:inkMkLst>
            <pc:docMk/>
            <pc:sldMk cId="1289667733" sldId="382"/>
            <ac:inkMk id="67619" creationId="{378104AB-E639-59C8-EE2B-F6B98E863443}"/>
          </ac:inkMkLst>
        </pc:inkChg>
        <pc:inkChg chg="add del">
          <ac:chgData name="شادن القحطاني ID 443200677" userId="2d5f3d4d-8466-4aa1-ac8a-1cb60ed86c20" providerId="ADAL" clId="{F36EC7D7-806C-D249-9311-AD56BBBF4232}" dt="2023-06-18T22:02:16.153" v="2619"/>
          <ac:inkMkLst>
            <pc:docMk/>
            <pc:sldMk cId="1289667733" sldId="382"/>
            <ac:inkMk id="67620" creationId="{AA658180-7301-3F89-B425-D753B194DD3F}"/>
          </ac:inkMkLst>
        </pc:inkChg>
        <pc:inkChg chg="add del">
          <ac:chgData name="شادن القحطاني ID 443200677" userId="2d5f3d4d-8466-4aa1-ac8a-1cb60ed86c20" providerId="ADAL" clId="{F36EC7D7-806C-D249-9311-AD56BBBF4232}" dt="2023-06-18T22:02:16.153" v="2619"/>
          <ac:inkMkLst>
            <pc:docMk/>
            <pc:sldMk cId="1289667733" sldId="382"/>
            <ac:inkMk id="67621" creationId="{6FB84BB3-4D06-BCE2-D775-FAE892B4D774}"/>
          </ac:inkMkLst>
        </pc:inkChg>
        <pc:inkChg chg="add reco">
          <ac:chgData name="شادن القحطاني ID 443200677" userId="2d5f3d4d-8466-4aa1-ac8a-1cb60ed86c20" providerId="ADAL" clId="{F36EC7D7-806C-D249-9311-AD56BBBF4232}" dt="2023-06-18T22:02:16.153" v="2619"/>
          <ac:inkMkLst>
            <pc:docMk/>
            <pc:sldMk cId="1289667733" sldId="382"/>
            <ac:inkMk id="67622" creationId="{09C13BCB-C6B0-F035-8790-BE4F36B4D4C5}"/>
          </ac:inkMkLst>
        </pc:inkChg>
        <pc:inkChg chg="add del">
          <ac:chgData name="شادن القحطاني ID 443200677" userId="2d5f3d4d-8466-4aa1-ac8a-1cb60ed86c20" providerId="ADAL" clId="{F36EC7D7-806C-D249-9311-AD56BBBF4232}" dt="2023-06-18T22:02:18.117" v="2623"/>
          <ac:inkMkLst>
            <pc:docMk/>
            <pc:sldMk cId="1289667733" sldId="382"/>
            <ac:inkMk id="67623" creationId="{330C282E-0ECD-8961-08E5-6603F90C9674}"/>
          </ac:inkMkLst>
        </pc:inkChg>
        <pc:inkChg chg="add del">
          <ac:chgData name="شادن القحطاني ID 443200677" userId="2d5f3d4d-8466-4aa1-ac8a-1cb60ed86c20" providerId="ADAL" clId="{F36EC7D7-806C-D249-9311-AD56BBBF4232}" dt="2023-06-18T22:02:18.117" v="2623"/>
          <ac:inkMkLst>
            <pc:docMk/>
            <pc:sldMk cId="1289667733" sldId="382"/>
            <ac:inkMk id="67624" creationId="{D381DFDF-FE1A-EFCE-1122-C11DEC2C7303}"/>
          </ac:inkMkLst>
        </pc:inkChg>
        <pc:inkChg chg="add del">
          <ac:chgData name="شادن القحطاني ID 443200677" userId="2d5f3d4d-8466-4aa1-ac8a-1cb60ed86c20" providerId="ADAL" clId="{F36EC7D7-806C-D249-9311-AD56BBBF4232}" dt="2023-06-18T22:02:18.117" v="2623"/>
          <ac:inkMkLst>
            <pc:docMk/>
            <pc:sldMk cId="1289667733" sldId="382"/>
            <ac:inkMk id="67625" creationId="{8989E8BD-8A74-CE04-9802-E365271CC93A}"/>
          </ac:inkMkLst>
        </pc:inkChg>
        <pc:inkChg chg="add reco">
          <ac:chgData name="شادن القحطاني ID 443200677" userId="2d5f3d4d-8466-4aa1-ac8a-1cb60ed86c20" providerId="ADAL" clId="{F36EC7D7-806C-D249-9311-AD56BBBF4232}" dt="2023-06-18T22:02:18.117" v="2623"/>
          <ac:inkMkLst>
            <pc:docMk/>
            <pc:sldMk cId="1289667733" sldId="382"/>
            <ac:inkMk id="67626" creationId="{128B07FF-B15C-0CCF-8560-E1F2C78D2322}"/>
          </ac:inkMkLst>
        </pc:inkChg>
        <pc:inkChg chg="add del">
          <ac:chgData name="شادن القحطاني ID 443200677" userId="2d5f3d4d-8466-4aa1-ac8a-1cb60ed86c20" providerId="ADAL" clId="{F36EC7D7-806C-D249-9311-AD56BBBF4232}" dt="2023-06-18T22:02:27.421" v="2633"/>
          <ac:inkMkLst>
            <pc:docMk/>
            <pc:sldMk cId="1289667733" sldId="382"/>
            <ac:inkMk id="67627" creationId="{361AA35A-9324-7DA8-1889-FFE59D54A815}"/>
          </ac:inkMkLst>
        </pc:inkChg>
        <pc:inkChg chg="add del">
          <ac:chgData name="شادن القحطاني ID 443200677" userId="2d5f3d4d-8466-4aa1-ac8a-1cb60ed86c20" providerId="ADAL" clId="{F36EC7D7-806C-D249-9311-AD56BBBF4232}" dt="2023-06-18T22:02:27.421" v="2633"/>
          <ac:inkMkLst>
            <pc:docMk/>
            <pc:sldMk cId="1289667733" sldId="382"/>
            <ac:inkMk id="67628" creationId="{F91D6F3E-E61D-DEDE-1CA5-342DA8920D2B}"/>
          </ac:inkMkLst>
        </pc:inkChg>
        <pc:inkChg chg="add del">
          <ac:chgData name="شادن القحطاني ID 443200677" userId="2d5f3d4d-8466-4aa1-ac8a-1cb60ed86c20" providerId="ADAL" clId="{F36EC7D7-806C-D249-9311-AD56BBBF4232}" dt="2023-06-18T22:02:27.421" v="2633"/>
          <ac:inkMkLst>
            <pc:docMk/>
            <pc:sldMk cId="1289667733" sldId="382"/>
            <ac:inkMk id="67629" creationId="{45FE5B51-CC50-F3F9-918E-8DFD8CA8FD51}"/>
          </ac:inkMkLst>
        </pc:inkChg>
        <pc:inkChg chg="add del">
          <ac:chgData name="شادن القحطاني ID 443200677" userId="2d5f3d4d-8466-4aa1-ac8a-1cb60ed86c20" providerId="ADAL" clId="{F36EC7D7-806C-D249-9311-AD56BBBF4232}" dt="2023-06-18T22:02:27.421" v="2633"/>
          <ac:inkMkLst>
            <pc:docMk/>
            <pc:sldMk cId="1289667733" sldId="382"/>
            <ac:inkMk id="67630" creationId="{8AEFC0B0-7FBB-F626-11A8-FA9E9F03A32D}"/>
          </ac:inkMkLst>
        </pc:inkChg>
        <pc:inkChg chg="add del">
          <ac:chgData name="شادن القحطاني ID 443200677" userId="2d5f3d4d-8466-4aa1-ac8a-1cb60ed86c20" providerId="ADAL" clId="{F36EC7D7-806C-D249-9311-AD56BBBF4232}" dt="2023-06-18T22:02:27.421" v="2633"/>
          <ac:inkMkLst>
            <pc:docMk/>
            <pc:sldMk cId="1289667733" sldId="382"/>
            <ac:inkMk id="67631" creationId="{932F56A4-80F2-7732-530D-97496A6E745C}"/>
          </ac:inkMkLst>
        </pc:inkChg>
        <pc:inkChg chg="add del">
          <ac:chgData name="شادن القحطاني ID 443200677" userId="2d5f3d4d-8466-4aa1-ac8a-1cb60ed86c20" providerId="ADAL" clId="{F36EC7D7-806C-D249-9311-AD56BBBF4232}" dt="2023-06-18T22:02:27.421" v="2633"/>
          <ac:inkMkLst>
            <pc:docMk/>
            <pc:sldMk cId="1289667733" sldId="382"/>
            <ac:inkMk id="67632" creationId="{BC369867-F1CA-B4F4-2D43-81124ACF020B}"/>
          </ac:inkMkLst>
        </pc:inkChg>
        <pc:inkChg chg="add del">
          <ac:chgData name="شادن القحطاني ID 443200677" userId="2d5f3d4d-8466-4aa1-ac8a-1cb60ed86c20" providerId="ADAL" clId="{F36EC7D7-806C-D249-9311-AD56BBBF4232}" dt="2023-06-18T22:02:27.421" v="2633"/>
          <ac:inkMkLst>
            <pc:docMk/>
            <pc:sldMk cId="1289667733" sldId="382"/>
            <ac:inkMk id="67633" creationId="{6A000B76-B644-6A7A-9B7A-E8BEF3A30C1F}"/>
          </ac:inkMkLst>
        </pc:inkChg>
        <pc:inkChg chg="add del">
          <ac:chgData name="شادن القحطاني ID 443200677" userId="2d5f3d4d-8466-4aa1-ac8a-1cb60ed86c20" providerId="ADAL" clId="{F36EC7D7-806C-D249-9311-AD56BBBF4232}" dt="2023-06-18T22:02:27.421" v="2633"/>
          <ac:inkMkLst>
            <pc:docMk/>
            <pc:sldMk cId="1289667733" sldId="382"/>
            <ac:inkMk id="67634" creationId="{66C4243C-684B-3CDA-3EC3-B30EE4FF47CB}"/>
          </ac:inkMkLst>
        </pc:inkChg>
        <pc:inkChg chg="add del">
          <ac:chgData name="شادن القحطاني ID 443200677" userId="2d5f3d4d-8466-4aa1-ac8a-1cb60ed86c20" providerId="ADAL" clId="{F36EC7D7-806C-D249-9311-AD56BBBF4232}" dt="2023-06-18T22:02:27.421" v="2633"/>
          <ac:inkMkLst>
            <pc:docMk/>
            <pc:sldMk cId="1289667733" sldId="382"/>
            <ac:inkMk id="67635" creationId="{55AE0882-3857-9CBB-77E1-A526A139319C}"/>
          </ac:inkMkLst>
        </pc:inkChg>
        <pc:inkChg chg="add reco">
          <ac:chgData name="شادن القحطاني ID 443200677" userId="2d5f3d4d-8466-4aa1-ac8a-1cb60ed86c20" providerId="ADAL" clId="{F36EC7D7-806C-D249-9311-AD56BBBF4232}" dt="2023-06-18T22:02:27.421" v="2633"/>
          <ac:inkMkLst>
            <pc:docMk/>
            <pc:sldMk cId="1289667733" sldId="382"/>
            <ac:inkMk id="67636" creationId="{D218A47C-BECA-39A7-5976-4F4B8D79A2E4}"/>
          </ac:inkMkLst>
        </pc:inkChg>
        <pc:inkChg chg="add del">
          <ac:chgData name="شادن القحطاني ID 443200677" userId="2d5f3d4d-8466-4aa1-ac8a-1cb60ed86c20" providerId="ADAL" clId="{F36EC7D7-806C-D249-9311-AD56BBBF4232}" dt="2023-06-18T22:02:51.913" v="2648"/>
          <ac:inkMkLst>
            <pc:docMk/>
            <pc:sldMk cId="1289667733" sldId="382"/>
            <ac:inkMk id="67637" creationId="{5A8A95EC-4DB6-B4FF-6654-7D67B4079278}"/>
          </ac:inkMkLst>
        </pc:inkChg>
        <pc:inkChg chg="add del">
          <ac:chgData name="شادن القحطاني ID 443200677" userId="2d5f3d4d-8466-4aa1-ac8a-1cb60ed86c20" providerId="ADAL" clId="{F36EC7D7-806C-D249-9311-AD56BBBF4232}" dt="2023-06-18T22:02:51.913" v="2648"/>
          <ac:inkMkLst>
            <pc:docMk/>
            <pc:sldMk cId="1289667733" sldId="382"/>
            <ac:inkMk id="67638" creationId="{62203B1C-72B8-3778-72B5-E5B3D5CCD9B4}"/>
          </ac:inkMkLst>
        </pc:inkChg>
        <pc:inkChg chg="add del">
          <ac:chgData name="شادن القحطاني ID 443200677" userId="2d5f3d4d-8466-4aa1-ac8a-1cb60ed86c20" providerId="ADAL" clId="{F36EC7D7-806C-D249-9311-AD56BBBF4232}" dt="2023-06-18T22:02:51.913" v="2648"/>
          <ac:inkMkLst>
            <pc:docMk/>
            <pc:sldMk cId="1289667733" sldId="382"/>
            <ac:inkMk id="67639" creationId="{E5400E41-2F98-FFCB-866A-E368EE615612}"/>
          </ac:inkMkLst>
        </pc:inkChg>
        <pc:inkChg chg="add del">
          <ac:chgData name="شادن القحطاني ID 443200677" userId="2d5f3d4d-8466-4aa1-ac8a-1cb60ed86c20" providerId="ADAL" clId="{F36EC7D7-806C-D249-9311-AD56BBBF4232}" dt="2023-06-18T22:02:51.913" v="2648"/>
          <ac:inkMkLst>
            <pc:docMk/>
            <pc:sldMk cId="1289667733" sldId="382"/>
            <ac:inkMk id="67640" creationId="{0E889EB0-7949-807D-6149-A0AFF86A0739}"/>
          </ac:inkMkLst>
        </pc:inkChg>
        <pc:inkChg chg="add del">
          <ac:chgData name="شادن القحطاني ID 443200677" userId="2d5f3d4d-8466-4aa1-ac8a-1cb60ed86c20" providerId="ADAL" clId="{F36EC7D7-806C-D249-9311-AD56BBBF4232}" dt="2023-06-18T22:02:51.913" v="2648"/>
          <ac:inkMkLst>
            <pc:docMk/>
            <pc:sldMk cId="1289667733" sldId="382"/>
            <ac:inkMk id="67641" creationId="{AF7B9969-26B8-2D12-304C-EEEF871585BC}"/>
          </ac:inkMkLst>
        </pc:inkChg>
        <pc:inkChg chg="add del">
          <ac:chgData name="شادن القحطاني ID 443200677" userId="2d5f3d4d-8466-4aa1-ac8a-1cb60ed86c20" providerId="ADAL" clId="{F36EC7D7-806C-D249-9311-AD56BBBF4232}" dt="2023-06-18T22:02:51.913" v="2648"/>
          <ac:inkMkLst>
            <pc:docMk/>
            <pc:sldMk cId="1289667733" sldId="382"/>
            <ac:inkMk id="67642" creationId="{FC906D05-2FC3-CC87-9ACB-6A2B1ED5A8AB}"/>
          </ac:inkMkLst>
        </pc:inkChg>
        <pc:inkChg chg="add del">
          <ac:chgData name="شادن القحطاني ID 443200677" userId="2d5f3d4d-8466-4aa1-ac8a-1cb60ed86c20" providerId="ADAL" clId="{F36EC7D7-806C-D249-9311-AD56BBBF4232}" dt="2023-06-18T22:02:51.913" v="2648"/>
          <ac:inkMkLst>
            <pc:docMk/>
            <pc:sldMk cId="1289667733" sldId="382"/>
            <ac:inkMk id="67643" creationId="{49969E8B-B360-BB0A-A8DC-3FB6E14BD3FA}"/>
          </ac:inkMkLst>
        </pc:inkChg>
        <pc:inkChg chg="add del">
          <ac:chgData name="شادن القحطاني ID 443200677" userId="2d5f3d4d-8466-4aa1-ac8a-1cb60ed86c20" providerId="ADAL" clId="{F36EC7D7-806C-D249-9311-AD56BBBF4232}" dt="2023-06-18T22:02:51.913" v="2648"/>
          <ac:inkMkLst>
            <pc:docMk/>
            <pc:sldMk cId="1289667733" sldId="382"/>
            <ac:inkMk id="67644" creationId="{704F908B-BDA5-146B-43DB-F1F52DD88479}"/>
          </ac:inkMkLst>
        </pc:inkChg>
        <pc:inkChg chg="add del">
          <ac:chgData name="شادن القحطاني ID 443200677" userId="2d5f3d4d-8466-4aa1-ac8a-1cb60ed86c20" providerId="ADAL" clId="{F36EC7D7-806C-D249-9311-AD56BBBF4232}" dt="2023-06-18T22:02:51.913" v="2648"/>
          <ac:inkMkLst>
            <pc:docMk/>
            <pc:sldMk cId="1289667733" sldId="382"/>
            <ac:inkMk id="67645" creationId="{60EFF6F4-88E9-6910-B50C-2611B6BEF94C}"/>
          </ac:inkMkLst>
        </pc:inkChg>
        <pc:inkChg chg="add del">
          <ac:chgData name="شادن القحطاني ID 443200677" userId="2d5f3d4d-8466-4aa1-ac8a-1cb60ed86c20" providerId="ADAL" clId="{F36EC7D7-806C-D249-9311-AD56BBBF4232}" dt="2023-06-18T22:02:51.913" v="2648"/>
          <ac:inkMkLst>
            <pc:docMk/>
            <pc:sldMk cId="1289667733" sldId="382"/>
            <ac:inkMk id="67646" creationId="{5A5904F3-6CBD-B3C3-D299-C73A562A6C03}"/>
          </ac:inkMkLst>
        </pc:inkChg>
        <pc:inkChg chg="add del">
          <ac:chgData name="شادن القحطاني ID 443200677" userId="2d5f3d4d-8466-4aa1-ac8a-1cb60ed86c20" providerId="ADAL" clId="{F36EC7D7-806C-D249-9311-AD56BBBF4232}" dt="2023-06-18T22:02:51.913" v="2648"/>
          <ac:inkMkLst>
            <pc:docMk/>
            <pc:sldMk cId="1289667733" sldId="382"/>
            <ac:inkMk id="67647" creationId="{4B51BEC8-E124-A191-9137-E49F067DDA31}"/>
          </ac:inkMkLst>
        </pc:inkChg>
        <pc:inkChg chg="add del">
          <ac:chgData name="شادن القحطاني ID 443200677" userId="2d5f3d4d-8466-4aa1-ac8a-1cb60ed86c20" providerId="ADAL" clId="{F36EC7D7-806C-D249-9311-AD56BBBF4232}" dt="2023-06-18T22:02:51.913" v="2648"/>
          <ac:inkMkLst>
            <pc:docMk/>
            <pc:sldMk cId="1289667733" sldId="382"/>
            <ac:inkMk id="67648" creationId="{68C6A876-29C4-8D67-7830-471C751444D6}"/>
          </ac:inkMkLst>
        </pc:inkChg>
        <pc:inkChg chg="add del">
          <ac:chgData name="شادن القحطاني ID 443200677" userId="2d5f3d4d-8466-4aa1-ac8a-1cb60ed86c20" providerId="ADAL" clId="{F36EC7D7-806C-D249-9311-AD56BBBF4232}" dt="2023-06-18T22:02:51.913" v="2648"/>
          <ac:inkMkLst>
            <pc:docMk/>
            <pc:sldMk cId="1289667733" sldId="382"/>
            <ac:inkMk id="67649" creationId="{5CBA243F-3975-695F-DF56-E454ACE7D2C1}"/>
          </ac:inkMkLst>
        </pc:inkChg>
        <pc:inkChg chg="add del">
          <ac:chgData name="شادن القحطاني ID 443200677" userId="2d5f3d4d-8466-4aa1-ac8a-1cb60ed86c20" providerId="ADAL" clId="{F36EC7D7-806C-D249-9311-AD56BBBF4232}" dt="2023-06-18T22:02:51.913" v="2648"/>
          <ac:inkMkLst>
            <pc:docMk/>
            <pc:sldMk cId="1289667733" sldId="382"/>
            <ac:inkMk id="67650" creationId="{3E9A2BBD-5BBC-D02E-9BF1-4B29C1D96C4F}"/>
          </ac:inkMkLst>
        </pc:inkChg>
        <pc:inkChg chg="add reco">
          <ac:chgData name="شادن القحطاني ID 443200677" userId="2d5f3d4d-8466-4aa1-ac8a-1cb60ed86c20" providerId="ADAL" clId="{F36EC7D7-806C-D249-9311-AD56BBBF4232}" dt="2023-06-18T22:02:51.913" v="2648"/>
          <ac:inkMkLst>
            <pc:docMk/>
            <pc:sldMk cId="1289667733" sldId="382"/>
            <ac:inkMk id="67651" creationId="{27C4DBE9-E917-B3B6-FF69-7526FFD25406}"/>
          </ac:inkMkLst>
        </pc:inkChg>
      </pc:sldChg>
      <pc:sldChg chg="addSp delSp modSp">
        <pc:chgData name="شادن القحطاني ID 443200677" userId="2d5f3d4d-8466-4aa1-ac8a-1cb60ed86c20" providerId="ADAL" clId="{F36EC7D7-806C-D249-9311-AD56BBBF4232}" dt="2023-06-19T22:15:39.010" v="3828"/>
        <pc:sldMkLst>
          <pc:docMk/>
          <pc:sldMk cId="1906740491" sldId="383"/>
        </pc:sldMkLst>
        <pc:inkChg chg="add del">
          <ac:chgData name="شادن القحطاني ID 443200677" userId="2d5f3d4d-8466-4aa1-ac8a-1cb60ed86c20" providerId="ADAL" clId="{F36EC7D7-806C-D249-9311-AD56BBBF4232}" dt="2023-06-18T22:06:15.419" v="2656"/>
          <ac:inkMkLst>
            <pc:docMk/>
            <pc:sldMk cId="1906740491" sldId="383"/>
            <ac:inkMk id="2" creationId="{D1F9042F-7334-314A-5B25-C0A04ED4D9C6}"/>
          </ac:inkMkLst>
        </pc:inkChg>
        <pc:inkChg chg="add del">
          <ac:chgData name="شادن القحطاني ID 443200677" userId="2d5f3d4d-8466-4aa1-ac8a-1cb60ed86c20" providerId="ADAL" clId="{F36EC7D7-806C-D249-9311-AD56BBBF4232}" dt="2023-06-18T22:06:15.419" v="2656"/>
          <ac:inkMkLst>
            <pc:docMk/>
            <pc:sldMk cId="1906740491" sldId="383"/>
            <ac:inkMk id="3" creationId="{D38F78D4-EB5E-F269-4F05-35DAA14DE504}"/>
          </ac:inkMkLst>
        </pc:inkChg>
        <pc:inkChg chg="add del">
          <ac:chgData name="شادن القحطاني ID 443200677" userId="2d5f3d4d-8466-4aa1-ac8a-1cb60ed86c20" providerId="ADAL" clId="{F36EC7D7-806C-D249-9311-AD56BBBF4232}" dt="2023-06-18T22:06:15.419" v="2656"/>
          <ac:inkMkLst>
            <pc:docMk/>
            <pc:sldMk cId="1906740491" sldId="383"/>
            <ac:inkMk id="4" creationId="{2DE43731-526A-4AFC-F6E8-AD3AB1EBF775}"/>
          </ac:inkMkLst>
        </pc:inkChg>
        <pc:inkChg chg="add del">
          <ac:chgData name="شادن القحطاني ID 443200677" userId="2d5f3d4d-8466-4aa1-ac8a-1cb60ed86c20" providerId="ADAL" clId="{F36EC7D7-806C-D249-9311-AD56BBBF4232}" dt="2023-06-18T22:06:15.419" v="2656"/>
          <ac:inkMkLst>
            <pc:docMk/>
            <pc:sldMk cId="1906740491" sldId="383"/>
            <ac:inkMk id="5" creationId="{92545822-00FD-6763-CC48-312B6AC8ECB7}"/>
          </ac:inkMkLst>
        </pc:inkChg>
        <pc:inkChg chg="add del">
          <ac:chgData name="شادن القحطاني ID 443200677" userId="2d5f3d4d-8466-4aa1-ac8a-1cb60ed86c20" providerId="ADAL" clId="{F36EC7D7-806C-D249-9311-AD56BBBF4232}" dt="2023-06-18T22:06:15.419" v="2656"/>
          <ac:inkMkLst>
            <pc:docMk/>
            <pc:sldMk cId="1906740491" sldId="383"/>
            <ac:inkMk id="6" creationId="{22D9ED7B-6101-EC9F-EDD6-F737E9F306BF}"/>
          </ac:inkMkLst>
        </pc:inkChg>
        <pc:inkChg chg="add del">
          <ac:chgData name="شادن القحطاني ID 443200677" userId="2d5f3d4d-8466-4aa1-ac8a-1cb60ed86c20" providerId="ADAL" clId="{F36EC7D7-806C-D249-9311-AD56BBBF4232}" dt="2023-06-18T22:06:15.419" v="2656"/>
          <ac:inkMkLst>
            <pc:docMk/>
            <pc:sldMk cId="1906740491" sldId="383"/>
            <ac:inkMk id="9" creationId="{8731D4AB-680D-DB38-23E7-BDCBC3673B44}"/>
          </ac:inkMkLst>
        </pc:inkChg>
        <pc:inkChg chg="add del">
          <ac:chgData name="شادن القحطاني ID 443200677" userId="2d5f3d4d-8466-4aa1-ac8a-1cb60ed86c20" providerId="ADAL" clId="{F36EC7D7-806C-D249-9311-AD56BBBF4232}" dt="2023-06-18T22:06:15.419" v="2656"/>
          <ac:inkMkLst>
            <pc:docMk/>
            <pc:sldMk cId="1906740491" sldId="383"/>
            <ac:inkMk id="11" creationId="{1F611902-45BE-F80A-EF23-CE619F986CA7}"/>
          </ac:inkMkLst>
        </pc:inkChg>
        <pc:inkChg chg="add reco">
          <ac:chgData name="شادن القحطاني ID 443200677" userId="2d5f3d4d-8466-4aa1-ac8a-1cb60ed86c20" providerId="ADAL" clId="{F36EC7D7-806C-D249-9311-AD56BBBF4232}" dt="2023-06-18T22:06:15.419" v="2656"/>
          <ac:inkMkLst>
            <pc:docMk/>
            <pc:sldMk cId="1906740491" sldId="383"/>
            <ac:inkMk id="12" creationId="{C2B2E33D-1B3A-CE01-6D59-F04D86179336}"/>
          </ac:inkMkLst>
        </pc:inkChg>
        <pc:inkChg chg="add">
          <ac:chgData name="شادن القحطاني ID 443200677" userId="2d5f3d4d-8466-4aa1-ac8a-1cb60ed86c20" providerId="ADAL" clId="{F36EC7D7-806C-D249-9311-AD56BBBF4232}" dt="2023-06-18T22:06:23.278" v="2657"/>
          <ac:inkMkLst>
            <pc:docMk/>
            <pc:sldMk cId="1906740491" sldId="383"/>
            <ac:inkMk id="13" creationId="{327F5866-41F3-DEEC-B211-39463B490F65}"/>
          </ac:inkMkLst>
        </pc:inkChg>
        <pc:inkChg chg="add del">
          <ac:chgData name="شادن القحطاني ID 443200677" userId="2d5f3d4d-8466-4aa1-ac8a-1cb60ed86c20" providerId="ADAL" clId="{F36EC7D7-806C-D249-9311-AD56BBBF4232}" dt="2023-06-18T22:06:35.264" v="2678"/>
          <ac:inkMkLst>
            <pc:docMk/>
            <pc:sldMk cId="1906740491" sldId="383"/>
            <ac:inkMk id="14" creationId="{F4978302-A2A6-04B4-29E2-24C1C3187B1B}"/>
          </ac:inkMkLst>
        </pc:inkChg>
        <pc:inkChg chg="add del">
          <ac:chgData name="شادن القحطاني ID 443200677" userId="2d5f3d4d-8466-4aa1-ac8a-1cb60ed86c20" providerId="ADAL" clId="{F36EC7D7-806C-D249-9311-AD56BBBF4232}" dt="2023-06-18T22:06:35.264" v="2678"/>
          <ac:inkMkLst>
            <pc:docMk/>
            <pc:sldMk cId="1906740491" sldId="383"/>
            <ac:inkMk id="15" creationId="{4E8B641B-503F-C8A8-0C6D-5D0D3E3BB9F2}"/>
          </ac:inkMkLst>
        </pc:inkChg>
        <pc:inkChg chg="add del">
          <ac:chgData name="شادن القحطاني ID 443200677" userId="2d5f3d4d-8466-4aa1-ac8a-1cb60ed86c20" providerId="ADAL" clId="{F36EC7D7-806C-D249-9311-AD56BBBF4232}" dt="2023-06-18T22:06:35.264" v="2678"/>
          <ac:inkMkLst>
            <pc:docMk/>
            <pc:sldMk cId="1906740491" sldId="383"/>
            <ac:inkMk id="16" creationId="{BBC50136-1CCE-BFF4-638F-449ACBE6BFE2}"/>
          </ac:inkMkLst>
        </pc:inkChg>
        <pc:inkChg chg="add del">
          <ac:chgData name="شادن القحطاني ID 443200677" userId="2d5f3d4d-8466-4aa1-ac8a-1cb60ed86c20" providerId="ADAL" clId="{F36EC7D7-806C-D249-9311-AD56BBBF4232}" dt="2023-06-18T22:06:35.264" v="2678"/>
          <ac:inkMkLst>
            <pc:docMk/>
            <pc:sldMk cId="1906740491" sldId="383"/>
            <ac:inkMk id="17" creationId="{9564B851-704A-D857-4B20-46E44B0A9065}"/>
          </ac:inkMkLst>
        </pc:inkChg>
        <pc:inkChg chg="add del">
          <ac:chgData name="شادن القحطاني ID 443200677" userId="2d5f3d4d-8466-4aa1-ac8a-1cb60ed86c20" providerId="ADAL" clId="{F36EC7D7-806C-D249-9311-AD56BBBF4232}" dt="2023-06-18T22:06:35.264" v="2678"/>
          <ac:inkMkLst>
            <pc:docMk/>
            <pc:sldMk cId="1906740491" sldId="383"/>
            <ac:inkMk id="18" creationId="{FEF72661-E1B0-E953-AB9B-1D22A16203F1}"/>
          </ac:inkMkLst>
        </pc:inkChg>
        <pc:inkChg chg="add del">
          <ac:chgData name="شادن القحطاني ID 443200677" userId="2d5f3d4d-8466-4aa1-ac8a-1cb60ed86c20" providerId="ADAL" clId="{F36EC7D7-806C-D249-9311-AD56BBBF4232}" dt="2023-06-18T22:06:35.264" v="2678"/>
          <ac:inkMkLst>
            <pc:docMk/>
            <pc:sldMk cId="1906740491" sldId="383"/>
            <ac:inkMk id="19" creationId="{529FA185-9E2E-0B5C-AAF2-6487CA64E5A9}"/>
          </ac:inkMkLst>
        </pc:inkChg>
        <pc:inkChg chg="add del">
          <ac:chgData name="شادن القحطاني ID 443200677" userId="2d5f3d4d-8466-4aa1-ac8a-1cb60ed86c20" providerId="ADAL" clId="{F36EC7D7-806C-D249-9311-AD56BBBF4232}" dt="2023-06-18T22:06:35.264" v="2678"/>
          <ac:inkMkLst>
            <pc:docMk/>
            <pc:sldMk cId="1906740491" sldId="383"/>
            <ac:inkMk id="20" creationId="{CECC1309-2F30-282E-0845-26FDB95ADA94}"/>
          </ac:inkMkLst>
        </pc:inkChg>
        <pc:inkChg chg="add del">
          <ac:chgData name="شادن القحطاني ID 443200677" userId="2d5f3d4d-8466-4aa1-ac8a-1cb60ed86c20" providerId="ADAL" clId="{F36EC7D7-806C-D249-9311-AD56BBBF4232}" dt="2023-06-18T22:06:35.264" v="2678"/>
          <ac:inkMkLst>
            <pc:docMk/>
            <pc:sldMk cId="1906740491" sldId="383"/>
            <ac:inkMk id="21" creationId="{979DDD27-0E91-426B-F2E1-57837B8EA27A}"/>
          </ac:inkMkLst>
        </pc:inkChg>
        <pc:inkChg chg="add del">
          <ac:chgData name="شادن القحطاني ID 443200677" userId="2d5f3d4d-8466-4aa1-ac8a-1cb60ed86c20" providerId="ADAL" clId="{F36EC7D7-806C-D249-9311-AD56BBBF4232}" dt="2023-06-18T22:06:35.264" v="2678"/>
          <ac:inkMkLst>
            <pc:docMk/>
            <pc:sldMk cId="1906740491" sldId="383"/>
            <ac:inkMk id="22" creationId="{5F0193CC-9D26-7AFE-BBEF-77CBB8976C1B}"/>
          </ac:inkMkLst>
        </pc:inkChg>
        <pc:inkChg chg="add del">
          <ac:chgData name="شادن القحطاني ID 443200677" userId="2d5f3d4d-8466-4aa1-ac8a-1cb60ed86c20" providerId="ADAL" clId="{F36EC7D7-806C-D249-9311-AD56BBBF4232}" dt="2023-06-18T22:06:35.264" v="2678"/>
          <ac:inkMkLst>
            <pc:docMk/>
            <pc:sldMk cId="1906740491" sldId="383"/>
            <ac:inkMk id="23" creationId="{46D4BC9F-C7DF-A3F8-7CBE-EE76A3569F7D}"/>
          </ac:inkMkLst>
        </pc:inkChg>
        <pc:inkChg chg="add del">
          <ac:chgData name="شادن القحطاني ID 443200677" userId="2d5f3d4d-8466-4aa1-ac8a-1cb60ed86c20" providerId="ADAL" clId="{F36EC7D7-806C-D249-9311-AD56BBBF4232}" dt="2023-06-18T22:06:35.264" v="2678"/>
          <ac:inkMkLst>
            <pc:docMk/>
            <pc:sldMk cId="1906740491" sldId="383"/>
            <ac:inkMk id="24" creationId="{7EA90882-01A4-0466-B11F-55AAE6A935AC}"/>
          </ac:inkMkLst>
        </pc:inkChg>
        <pc:inkChg chg="add del">
          <ac:chgData name="شادن القحطاني ID 443200677" userId="2d5f3d4d-8466-4aa1-ac8a-1cb60ed86c20" providerId="ADAL" clId="{F36EC7D7-806C-D249-9311-AD56BBBF4232}" dt="2023-06-18T22:06:35.264" v="2678"/>
          <ac:inkMkLst>
            <pc:docMk/>
            <pc:sldMk cId="1906740491" sldId="383"/>
            <ac:inkMk id="25" creationId="{3A4B1B61-CB1B-77C1-882E-F4769A10B687}"/>
          </ac:inkMkLst>
        </pc:inkChg>
        <pc:inkChg chg="add del">
          <ac:chgData name="شادن القحطاني ID 443200677" userId="2d5f3d4d-8466-4aa1-ac8a-1cb60ed86c20" providerId="ADAL" clId="{F36EC7D7-806C-D249-9311-AD56BBBF4232}" dt="2023-06-18T22:06:35.264" v="2678"/>
          <ac:inkMkLst>
            <pc:docMk/>
            <pc:sldMk cId="1906740491" sldId="383"/>
            <ac:inkMk id="26" creationId="{7E8F56C9-E99B-5D25-3EF1-308AB1FA1007}"/>
          </ac:inkMkLst>
        </pc:inkChg>
        <pc:inkChg chg="add del">
          <ac:chgData name="شادن القحطاني ID 443200677" userId="2d5f3d4d-8466-4aa1-ac8a-1cb60ed86c20" providerId="ADAL" clId="{F36EC7D7-806C-D249-9311-AD56BBBF4232}" dt="2023-06-18T22:06:35.264" v="2678"/>
          <ac:inkMkLst>
            <pc:docMk/>
            <pc:sldMk cId="1906740491" sldId="383"/>
            <ac:inkMk id="27" creationId="{46527585-31E7-4266-EF4B-436902071591}"/>
          </ac:inkMkLst>
        </pc:inkChg>
        <pc:inkChg chg="add del">
          <ac:chgData name="شادن القحطاني ID 443200677" userId="2d5f3d4d-8466-4aa1-ac8a-1cb60ed86c20" providerId="ADAL" clId="{F36EC7D7-806C-D249-9311-AD56BBBF4232}" dt="2023-06-18T22:06:35.264" v="2678"/>
          <ac:inkMkLst>
            <pc:docMk/>
            <pc:sldMk cId="1906740491" sldId="383"/>
            <ac:inkMk id="28" creationId="{90080D39-416D-9273-FFED-A8C6F8ABB563}"/>
          </ac:inkMkLst>
        </pc:inkChg>
        <pc:inkChg chg="add del">
          <ac:chgData name="شادن القحطاني ID 443200677" userId="2d5f3d4d-8466-4aa1-ac8a-1cb60ed86c20" providerId="ADAL" clId="{F36EC7D7-806C-D249-9311-AD56BBBF4232}" dt="2023-06-18T22:06:35.264" v="2678"/>
          <ac:inkMkLst>
            <pc:docMk/>
            <pc:sldMk cId="1906740491" sldId="383"/>
            <ac:inkMk id="29" creationId="{1BC73FF3-2206-391A-FD74-8BBB42080793}"/>
          </ac:inkMkLst>
        </pc:inkChg>
        <pc:inkChg chg="add del">
          <ac:chgData name="شادن القحطاني ID 443200677" userId="2d5f3d4d-8466-4aa1-ac8a-1cb60ed86c20" providerId="ADAL" clId="{F36EC7D7-806C-D249-9311-AD56BBBF4232}" dt="2023-06-18T22:06:35.264" v="2678"/>
          <ac:inkMkLst>
            <pc:docMk/>
            <pc:sldMk cId="1906740491" sldId="383"/>
            <ac:inkMk id="30" creationId="{87E896EC-C494-EFAE-357D-7505460192E8}"/>
          </ac:inkMkLst>
        </pc:inkChg>
        <pc:inkChg chg="add del">
          <ac:chgData name="شادن القحطاني ID 443200677" userId="2d5f3d4d-8466-4aa1-ac8a-1cb60ed86c20" providerId="ADAL" clId="{F36EC7D7-806C-D249-9311-AD56BBBF4232}" dt="2023-06-18T22:06:35.264" v="2678"/>
          <ac:inkMkLst>
            <pc:docMk/>
            <pc:sldMk cId="1906740491" sldId="383"/>
            <ac:inkMk id="31" creationId="{542EEDDD-D0D6-9A3D-CE13-E13786BFA561}"/>
          </ac:inkMkLst>
        </pc:inkChg>
        <pc:inkChg chg="add del">
          <ac:chgData name="شادن القحطاني ID 443200677" userId="2d5f3d4d-8466-4aa1-ac8a-1cb60ed86c20" providerId="ADAL" clId="{F36EC7D7-806C-D249-9311-AD56BBBF4232}" dt="2023-06-18T22:06:35.264" v="2678"/>
          <ac:inkMkLst>
            <pc:docMk/>
            <pc:sldMk cId="1906740491" sldId="383"/>
            <ac:inkMk id="32" creationId="{046D9543-B405-6493-1920-14AE3B5770D0}"/>
          </ac:inkMkLst>
        </pc:inkChg>
        <pc:inkChg chg="add del">
          <ac:chgData name="شادن القحطاني ID 443200677" userId="2d5f3d4d-8466-4aa1-ac8a-1cb60ed86c20" providerId="ADAL" clId="{F36EC7D7-806C-D249-9311-AD56BBBF4232}" dt="2023-06-18T22:06:35.264" v="2678"/>
          <ac:inkMkLst>
            <pc:docMk/>
            <pc:sldMk cId="1906740491" sldId="383"/>
            <ac:inkMk id="33" creationId="{DEAC63B4-2AC0-312E-BEAA-835EDD8BD270}"/>
          </ac:inkMkLst>
        </pc:inkChg>
        <pc:inkChg chg="add reco">
          <ac:chgData name="شادن القحطاني ID 443200677" userId="2d5f3d4d-8466-4aa1-ac8a-1cb60ed86c20" providerId="ADAL" clId="{F36EC7D7-806C-D249-9311-AD56BBBF4232}" dt="2023-06-18T22:06:35.264" v="2678"/>
          <ac:inkMkLst>
            <pc:docMk/>
            <pc:sldMk cId="1906740491" sldId="383"/>
            <ac:inkMk id="34" creationId="{0DE41D0D-37E3-E6DD-5B65-9147601143DE}"/>
          </ac:inkMkLst>
        </pc:inkChg>
        <pc:inkChg chg="add">
          <ac:chgData name="شادن القحطاني ID 443200677" userId="2d5f3d4d-8466-4aa1-ac8a-1cb60ed86c20" providerId="ADAL" clId="{F36EC7D7-806C-D249-9311-AD56BBBF4232}" dt="2023-06-18T22:07:12.274" v="2679"/>
          <ac:inkMkLst>
            <pc:docMk/>
            <pc:sldMk cId="1906740491" sldId="383"/>
            <ac:inkMk id="35" creationId="{F1E844D9-AECF-F20C-A700-0C8FB3B57633}"/>
          </ac:inkMkLst>
        </pc:inkChg>
        <pc:inkChg chg="add del">
          <ac:chgData name="شادن القحطاني ID 443200677" userId="2d5f3d4d-8466-4aa1-ac8a-1cb60ed86c20" providerId="ADAL" clId="{F36EC7D7-806C-D249-9311-AD56BBBF4232}" dt="2023-06-18T22:07:16.721" v="2685"/>
          <ac:inkMkLst>
            <pc:docMk/>
            <pc:sldMk cId="1906740491" sldId="383"/>
            <ac:inkMk id="36" creationId="{A6A20146-D006-D87B-7723-FF1A89C780B7}"/>
          </ac:inkMkLst>
        </pc:inkChg>
        <pc:inkChg chg="add del">
          <ac:chgData name="شادن القحطاني ID 443200677" userId="2d5f3d4d-8466-4aa1-ac8a-1cb60ed86c20" providerId="ADAL" clId="{F36EC7D7-806C-D249-9311-AD56BBBF4232}" dt="2023-06-18T22:07:16.721" v="2685"/>
          <ac:inkMkLst>
            <pc:docMk/>
            <pc:sldMk cId="1906740491" sldId="383"/>
            <ac:inkMk id="37" creationId="{610C0451-2B99-42F3-7E0F-51094D4110D8}"/>
          </ac:inkMkLst>
        </pc:inkChg>
        <pc:inkChg chg="add del">
          <ac:chgData name="شادن القحطاني ID 443200677" userId="2d5f3d4d-8466-4aa1-ac8a-1cb60ed86c20" providerId="ADAL" clId="{F36EC7D7-806C-D249-9311-AD56BBBF4232}" dt="2023-06-18T22:07:16.721" v="2685"/>
          <ac:inkMkLst>
            <pc:docMk/>
            <pc:sldMk cId="1906740491" sldId="383"/>
            <ac:inkMk id="38" creationId="{1A37FBDD-8507-2D6F-7ABA-85D3ACE13209}"/>
          </ac:inkMkLst>
        </pc:inkChg>
        <pc:inkChg chg="add del">
          <ac:chgData name="شادن القحطاني ID 443200677" userId="2d5f3d4d-8466-4aa1-ac8a-1cb60ed86c20" providerId="ADAL" clId="{F36EC7D7-806C-D249-9311-AD56BBBF4232}" dt="2023-06-18T22:07:16.721" v="2685"/>
          <ac:inkMkLst>
            <pc:docMk/>
            <pc:sldMk cId="1906740491" sldId="383"/>
            <ac:inkMk id="39" creationId="{59409BCD-1DE6-A211-BB2B-0CC8E88C5ACB}"/>
          </ac:inkMkLst>
        </pc:inkChg>
        <pc:inkChg chg="add del">
          <ac:chgData name="شادن القحطاني ID 443200677" userId="2d5f3d4d-8466-4aa1-ac8a-1cb60ed86c20" providerId="ADAL" clId="{F36EC7D7-806C-D249-9311-AD56BBBF4232}" dt="2023-06-18T22:07:16.721" v="2685"/>
          <ac:inkMkLst>
            <pc:docMk/>
            <pc:sldMk cId="1906740491" sldId="383"/>
            <ac:inkMk id="40" creationId="{73764E8A-DFB9-1833-E2D2-8DD8344D9D1B}"/>
          </ac:inkMkLst>
        </pc:inkChg>
        <pc:inkChg chg="add reco">
          <ac:chgData name="شادن القحطاني ID 443200677" userId="2d5f3d4d-8466-4aa1-ac8a-1cb60ed86c20" providerId="ADAL" clId="{F36EC7D7-806C-D249-9311-AD56BBBF4232}" dt="2023-06-18T22:07:16.721" v="2685"/>
          <ac:inkMkLst>
            <pc:docMk/>
            <pc:sldMk cId="1906740491" sldId="383"/>
            <ac:inkMk id="41" creationId="{227A4116-06C0-4310-553B-12221ED931F9}"/>
          </ac:inkMkLst>
        </pc:inkChg>
        <pc:inkChg chg="add">
          <ac:chgData name="شادن القحطاني ID 443200677" userId="2d5f3d4d-8466-4aa1-ac8a-1cb60ed86c20" providerId="ADAL" clId="{F36EC7D7-806C-D249-9311-AD56BBBF4232}" dt="2023-06-18T22:07:25.925" v="2686"/>
          <ac:inkMkLst>
            <pc:docMk/>
            <pc:sldMk cId="1906740491" sldId="383"/>
            <ac:inkMk id="42" creationId="{8618636F-7791-D58E-15E9-094EB876EC5A}"/>
          </ac:inkMkLst>
        </pc:inkChg>
        <pc:inkChg chg="add del">
          <ac:chgData name="شادن القحطاني ID 443200677" userId="2d5f3d4d-8466-4aa1-ac8a-1cb60ed86c20" providerId="ADAL" clId="{F36EC7D7-806C-D249-9311-AD56BBBF4232}" dt="2023-06-18T22:08:02.688" v="2703"/>
          <ac:inkMkLst>
            <pc:docMk/>
            <pc:sldMk cId="1906740491" sldId="383"/>
            <ac:inkMk id="43" creationId="{B2A3F7DB-C297-F195-7678-FDDB7D307E79}"/>
          </ac:inkMkLst>
        </pc:inkChg>
        <pc:inkChg chg="add del">
          <ac:chgData name="شادن القحطاني ID 443200677" userId="2d5f3d4d-8466-4aa1-ac8a-1cb60ed86c20" providerId="ADAL" clId="{F36EC7D7-806C-D249-9311-AD56BBBF4232}" dt="2023-06-18T22:08:02.688" v="2703"/>
          <ac:inkMkLst>
            <pc:docMk/>
            <pc:sldMk cId="1906740491" sldId="383"/>
            <ac:inkMk id="44" creationId="{72C40116-8B52-1707-4249-DB09BD75A894}"/>
          </ac:inkMkLst>
        </pc:inkChg>
        <pc:inkChg chg="add del">
          <ac:chgData name="شادن القحطاني ID 443200677" userId="2d5f3d4d-8466-4aa1-ac8a-1cb60ed86c20" providerId="ADAL" clId="{F36EC7D7-806C-D249-9311-AD56BBBF4232}" dt="2023-06-18T22:08:02.688" v="2703"/>
          <ac:inkMkLst>
            <pc:docMk/>
            <pc:sldMk cId="1906740491" sldId="383"/>
            <ac:inkMk id="45" creationId="{85D07E31-A5D0-FB2C-2FB1-BE1DC1048D39}"/>
          </ac:inkMkLst>
        </pc:inkChg>
        <pc:inkChg chg="add del">
          <ac:chgData name="شادن القحطاني ID 443200677" userId="2d5f3d4d-8466-4aa1-ac8a-1cb60ed86c20" providerId="ADAL" clId="{F36EC7D7-806C-D249-9311-AD56BBBF4232}" dt="2023-06-18T22:08:02.688" v="2703"/>
          <ac:inkMkLst>
            <pc:docMk/>
            <pc:sldMk cId="1906740491" sldId="383"/>
            <ac:inkMk id="46" creationId="{F7416653-B0E4-2F38-879B-5025C8C90387}"/>
          </ac:inkMkLst>
        </pc:inkChg>
        <pc:inkChg chg="add del">
          <ac:chgData name="شادن القحطاني ID 443200677" userId="2d5f3d4d-8466-4aa1-ac8a-1cb60ed86c20" providerId="ADAL" clId="{F36EC7D7-806C-D249-9311-AD56BBBF4232}" dt="2023-06-18T22:08:02.688" v="2703"/>
          <ac:inkMkLst>
            <pc:docMk/>
            <pc:sldMk cId="1906740491" sldId="383"/>
            <ac:inkMk id="47" creationId="{22373C68-DEBF-08A5-0AE8-DA914C08CB06}"/>
          </ac:inkMkLst>
        </pc:inkChg>
        <pc:inkChg chg="add del">
          <ac:chgData name="شادن القحطاني ID 443200677" userId="2d5f3d4d-8466-4aa1-ac8a-1cb60ed86c20" providerId="ADAL" clId="{F36EC7D7-806C-D249-9311-AD56BBBF4232}" dt="2023-06-18T22:08:02.688" v="2703"/>
          <ac:inkMkLst>
            <pc:docMk/>
            <pc:sldMk cId="1906740491" sldId="383"/>
            <ac:inkMk id="48" creationId="{9B294252-6B84-4B06-1878-68E7A3B2BD14}"/>
          </ac:inkMkLst>
        </pc:inkChg>
        <pc:inkChg chg="add del">
          <ac:chgData name="شادن القحطاني ID 443200677" userId="2d5f3d4d-8466-4aa1-ac8a-1cb60ed86c20" providerId="ADAL" clId="{F36EC7D7-806C-D249-9311-AD56BBBF4232}" dt="2023-06-18T22:08:02.688" v="2703"/>
          <ac:inkMkLst>
            <pc:docMk/>
            <pc:sldMk cId="1906740491" sldId="383"/>
            <ac:inkMk id="49" creationId="{A1CB9244-3CB8-66D4-C737-855088C75057}"/>
          </ac:inkMkLst>
        </pc:inkChg>
        <pc:inkChg chg="add del">
          <ac:chgData name="شادن القحطاني ID 443200677" userId="2d5f3d4d-8466-4aa1-ac8a-1cb60ed86c20" providerId="ADAL" clId="{F36EC7D7-806C-D249-9311-AD56BBBF4232}" dt="2023-06-18T22:08:02.688" v="2703"/>
          <ac:inkMkLst>
            <pc:docMk/>
            <pc:sldMk cId="1906740491" sldId="383"/>
            <ac:inkMk id="50" creationId="{614CE718-99D2-D24E-1E01-E3FF17973027}"/>
          </ac:inkMkLst>
        </pc:inkChg>
        <pc:inkChg chg="add del">
          <ac:chgData name="شادن القحطاني ID 443200677" userId="2d5f3d4d-8466-4aa1-ac8a-1cb60ed86c20" providerId="ADAL" clId="{F36EC7D7-806C-D249-9311-AD56BBBF4232}" dt="2023-06-18T22:08:02.688" v="2703"/>
          <ac:inkMkLst>
            <pc:docMk/>
            <pc:sldMk cId="1906740491" sldId="383"/>
            <ac:inkMk id="51" creationId="{FA6FD874-0FBF-44D7-F188-7BD1B504CC2A}"/>
          </ac:inkMkLst>
        </pc:inkChg>
        <pc:inkChg chg="add del">
          <ac:chgData name="شادن القحطاني ID 443200677" userId="2d5f3d4d-8466-4aa1-ac8a-1cb60ed86c20" providerId="ADAL" clId="{F36EC7D7-806C-D249-9311-AD56BBBF4232}" dt="2023-06-18T22:08:02.688" v="2703"/>
          <ac:inkMkLst>
            <pc:docMk/>
            <pc:sldMk cId="1906740491" sldId="383"/>
            <ac:inkMk id="52" creationId="{C391A003-3AFD-A25A-9CA1-A1BC04A793BE}"/>
          </ac:inkMkLst>
        </pc:inkChg>
        <pc:inkChg chg="add del">
          <ac:chgData name="شادن القحطاني ID 443200677" userId="2d5f3d4d-8466-4aa1-ac8a-1cb60ed86c20" providerId="ADAL" clId="{F36EC7D7-806C-D249-9311-AD56BBBF4232}" dt="2023-06-18T22:08:02.688" v="2703"/>
          <ac:inkMkLst>
            <pc:docMk/>
            <pc:sldMk cId="1906740491" sldId="383"/>
            <ac:inkMk id="53" creationId="{DAFAD7D0-60D3-FB0A-9D1B-3E2F14394112}"/>
          </ac:inkMkLst>
        </pc:inkChg>
        <pc:inkChg chg="add del">
          <ac:chgData name="شادن القحطاني ID 443200677" userId="2d5f3d4d-8466-4aa1-ac8a-1cb60ed86c20" providerId="ADAL" clId="{F36EC7D7-806C-D249-9311-AD56BBBF4232}" dt="2023-06-18T22:08:02.688" v="2703"/>
          <ac:inkMkLst>
            <pc:docMk/>
            <pc:sldMk cId="1906740491" sldId="383"/>
            <ac:inkMk id="54" creationId="{E10FC594-081E-37BC-5447-EE4056AB60EC}"/>
          </ac:inkMkLst>
        </pc:inkChg>
        <pc:inkChg chg="add del">
          <ac:chgData name="شادن القحطاني ID 443200677" userId="2d5f3d4d-8466-4aa1-ac8a-1cb60ed86c20" providerId="ADAL" clId="{F36EC7D7-806C-D249-9311-AD56BBBF4232}" dt="2023-06-18T22:08:02.688" v="2703"/>
          <ac:inkMkLst>
            <pc:docMk/>
            <pc:sldMk cId="1906740491" sldId="383"/>
            <ac:inkMk id="55" creationId="{4F4E0A09-4F78-C282-C7CF-E16F1D6FCB93}"/>
          </ac:inkMkLst>
        </pc:inkChg>
        <pc:inkChg chg="add del">
          <ac:chgData name="شادن القحطاني ID 443200677" userId="2d5f3d4d-8466-4aa1-ac8a-1cb60ed86c20" providerId="ADAL" clId="{F36EC7D7-806C-D249-9311-AD56BBBF4232}" dt="2023-06-18T22:08:02.688" v="2703"/>
          <ac:inkMkLst>
            <pc:docMk/>
            <pc:sldMk cId="1906740491" sldId="383"/>
            <ac:inkMk id="56" creationId="{AC0A2FA5-14FC-3148-3360-0506F6E33823}"/>
          </ac:inkMkLst>
        </pc:inkChg>
        <pc:inkChg chg="add del">
          <ac:chgData name="شادن القحطاني ID 443200677" userId="2d5f3d4d-8466-4aa1-ac8a-1cb60ed86c20" providerId="ADAL" clId="{F36EC7D7-806C-D249-9311-AD56BBBF4232}" dt="2023-06-18T22:08:02.688" v="2703"/>
          <ac:inkMkLst>
            <pc:docMk/>
            <pc:sldMk cId="1906740491" sldId="383"/>
            <ac:inkMk id="57" creationId="{867C2FE9-9041-45F2-6D27-62044E51D859}"/>
          </ac:inkMkLst>
        </pc:inkChg>
        <pc:inkChg chg="add del">
          <ac:chgData name="شادن القحطاني ID 443200677" userId="2d5f3d4d-8466-4aa1-ac8a-1cb60ed86c20" providerId="ADAL" clId="{F36EC7D7-806C-D249-9311-AD56BBBF4232}" dt="2023-06-18T22:08:02.688" v="2703"/>
          <ac:inkMkLst>
            <pc:docMk/>
            <pc:sldMk cId="1906740491" sldId="383"/>
            <ac:inkMk id="58" creationId="{5366363D-18EE-22D9-4F91-2612F280E293}"/>
          </ac:inkMkLst>
        </pc:inkChg>
        <pc:inkChg chg="add reco">
          <ac:chgData name="شادن القحطاني ID 443200677" userId="2d5f3d4d-8466-4aa1-ac8a-1cb60ed86c20" providerId="ADAL" clId="{F36EC7D7-806C-D249-9311-AD56BBBF4232}" dt="2023-06-18T22:08:02.688" v="2703"/>
          <ac:inkMkLst>
            <pc:docMk/>
            <pc:sldMk cId="1906740491" sldId="383"/>
            <ac:inkMk id="59" creationId="{FE538614-F11C-E9D0-C079-CD12C6680344}"/>
          </ac:inkMkLst>
        </pc:inkChg>
        <pc:inkChg chg="add del">
          <ac:chgData name="شادن القحطاني ID 443200677" userId="2d5f3d4d-8466-4aa1-ac8a-1cb60ed86c20" providerId="ADAL" clId="{F36EC7D7-806C-D249-9311-AD56BBBF4232}" dt="2023-06-18T22:08:06.074" v="2708"/>
          <ac:inkMkLst>
            <pc:docMk/>
            <pc:sldMk cId="1906740491" sldId="383"/>
            <ac:inkMk id="60" creationId="{CE9B3E31-7AE4-9790-A66B-B3DB9D3C7537}"/>
          </ac:inkMkLst>
        </pc:inkChg>
        <pc:inkChg chg="add del">
          <ac:chgData name="شادن القحطاني ID 443200677" userId="2d5f3d4d-8466-4aa1-ac8a-1cb60ed86c20" providerId="ADAL" clId="{F36EC7D7-806C-D249-9311-AD56BBBF4232}" dt="2023-06-18T22:08:06.074" v="2708"/>
          <ac:inkMkLst>
            <pc:docMk/>
            <pc:sldMk cId="1906740491" sldId="383"/>
            <ac:inkMk id="61" creationId="{B483DC19-7423-1C0F-1497-DD19A6F28CFD}"/>
          </ac:inkMkLst>
        </pc:inkChg>
        <pc:inkChg chg="add del">
          <ac:chgData name="شادن القحطاني ID 443200677" userId="2d5f3d4d-8466-4aa1-ac8a-1cb60ed86c20" providerId="ADAL" clId="{F36EC7D7-806C-D249-9311-AD56BBBF4232}" dt="2023-06-18T22:08:06.074" v="2708"/>
          <ac:inkMkLst>
            <pc:docMk/>
            <pc:sldMk cId="1906740491" sldId="383"/>
            <ac:inkMk id="62" creationId="{EF7CA8C7-36D5-B591-811A-C1B5B0BF99B2}"/>
          </ac:inkMkLst>
        </pc:inkChg>
        <pc:inkChg chg="add del">
          <ac:chgData name="شادن القحطاني ID 443200677" userId="2d5f3d4d-8466-4aa1-ac8a-1cb60ed86c20" providerId="ADAL" clId="{F36EC7D7-806C-D249-9311-AD56BBBF4232}" dt="2023-06-18T22:08:06.074" v="2708"/>
          <ac:inkMkLst>
            <pc:docMk/>
            <pc:sldMk cId="1906740491" sldId="383"/>
            <ac:inkMk id="63" creationId="{4EE13E39-B1AB-664B-9F1E-DA4E6F43D75C}"/>
          </ac:inkMkLst>
        </pc:inkChg>
        <pc:inkChg chg="add reco">
          <ac:chgData name="شادن القحطاني ID 443200677" userId="2d5f3d4d-8466-4aa1-ac8a-1cb60ed86c20" providerId="ADAL" clId="{F36EC7D7-806C-D249-9311-AD56BBBF4232}" dt="2023-06-18T22:08:06.074" v="2708"/>
          <ac:inkMkLst>
            <pc:docMk/>
            <pc:sldMk cId="1906740491" sldId="383"/>
            <ac:inkMk id="67584" creationId="{CE1E08D8-19A4-BA96-2233-828FD4845466}"/>
          </ac:inkMkLst>
        </pc:inkChg>
        <pc:inkChg chg="add">
          <ac:chgData name="شادن القحطاني ID 443200677" userId="2d5f3d4d-8466-4aa1-ac8a-1cb60ed86c20" providerId="ADAL" clId="{F36EC7D7-806C-D249-9311-AD56BBBF4232}" dt="2023-06-18T22:08:07.035" v="2709"/>
          <ac:inkMkLst>
            <pc:docMk/>
            <pc:sldMk cId="1906740491" sldId="383"/>
            <ac:inkMk id="67585" creationId="{9119A374-E41F-216C-F06D-D3A5A3905E91}"/>
          </ac:inkMkLst>
        </pc:inkChg>
        <pc:inkChg chg="add del">
          <ac:chgData name="شادن القحطاني ID 443200677" userId="2d5f3d4d-8466-4aa1-ac8a-1cb60ed86c20" providerId="ADAL" clId="{F36EC7D7-806C-D249-9311-AD56BBBF4232}" dt="2023-06-18T22:08:16.362" v="2719"/>
          <ac:inkMkLst>
            <pc:docMk/>
            <pc:sldMk cId="1906740491" sldId="383"/>
            <ac:inkMk id="67586" creationId="{9A27A0BE-A302-1240-7C73-2596A484774A}"/>
          </ac:inkMkLst>
        </pc:inkChg>
        <pc:inkChg chg="add del">
          <ac:chgData name="شادن القحطاني ID 443200677" userId="2d5f3d4d-8466-4aa1-ac8a-1cb60ed86c20" providerId="ADAL" clId="{F36EC7D7-806C-D249-9311-AD56BBBF4232}" dt="2023-06-18T22:08:16.362" v="2719"/>
          <ac:inkMkLst>
            <pc:docMk/>
            <pc:sldMk cId="1906740491" sldId="383"/>
            <ac:inkMk id="67587" creationId="{5EBED5AA-C785-71ED-D489-B3B0CA4CDA7D}"/>
          </ac:inkMkLst>
        </pc:inkChg>
        <pc:inkChg chg="add del">
          <ac:chgData name="شادن القحطاني ID 443200677" userId="2d5f3d4d-8466-4aa1-ac8a-1cb60ed86c20" providerId="ADAL" clId="{F36EC7D7-806C-D249-9311-AD56BBBF4232}" dt="2023-06-18T22:08:16.362" v="2719"/>
          <ac:inkMkLst>
            <pc:docMk/>
            <pc:sldMk cId="1906740491" sldId="383"/>
            <ac:inkMk id="67588" creationId="{76D36549-3F40-500E-6BDB-9D7BA04B2E51}"/>
          </ac:inkMkLst>
        </pc:inkChg>
        <pc:inkChg chg="add del">
          <ac:chgData name="شادن القحطاني ID 443200677" userId="2d5f3d4d-8466-4aa1-ac8a-1cb60ed86c20" providerId="ADAL" clId="{F36EC7D7-806C-D249-9311-AD56BBBF4232}" dt="2023-06-18T22:08:16.362" v="2719"/>
          <ac:inkMkLst>
            <pc:docMk/>
            <pc:sldMk cId="1906740491" sldId="383"/>
            <ac:inkMk id="67589" creationId="{3870F523-E48B-5D9A-A94F-B3CC33D25DC5}"/>
          </ac:inkMkLst>
        </pc:inkChg>
        <pc:inkChg chg="add del">
          <ac:chgData name="شادن القحطاني ID 443200677" userId="2d5f3d4d-8466-4aa1-ac8a-1cb60ed86c20" providerId="ADAL" clId="{F36EC7D7-806C-D249-9311-AD56BBBF4232}" dt="2023-06-18T22:08:16.362" v="2719"/>
          <ac:inkMkLst>
            <pc:docMk/>
            <pc:sldMk cId="1906740491" sldId="383"/>
            <ac:inkMk id="67590" creationId="{347A721B-9D07-FCA3-5CDC-0B1E9DB142CF}"/>
          </ac:inkMkLst>
        </pc:inkChg>
        <pc:inkChg chg="add del">
          <ac:chgData name="شادن القحطاني ID 443200677" userId="2d5f3d4d-8466-4aa1-ac8a-1cb60ed86c20" providerId="ADAL" clId="{F36EC7D7-806C-D249-9311-AD56BBBF4232}" dt="2023-06-18T22:08:16.362" v="2719"/>
          <ac:inkMkLst>
            <pc:docMk/>
            <pc:sldMk cId="1906740491" sldId="383"/>
            <ac:inkMk id="67591" creationId="{0E4E6082-992B-34C8-BB79-63EBDD839BAF}"/>
          </ac:inkMkLst>
        </pc:inkChg>
        <pc:inkChg chg="add del">
          <ac:chgData name="شادن القحطاني ID 443200677" userId="2d5f3d4d-8466-4aa1-ac8a-1cb60ed86c20" providerId="ADAL" clId="{F36EC7D7-806C-D249-9311-AD56BBBF4232}" dt="2023-06-18T22:08:16.362" v="2719"/>
          <ac:inkMkLst>
            <pc:docMk/>
            <pc:sldMk cId="1906740491" sldId="383"/>
            <ac:inkMk id="67594" creationId="{3EA29420-A385-2A20-E701-A9AAC3C2FD6E}"/>
          </ac:inkMkLst>
        </pc:inkChg>
        <pc:inkChg chg="add del">
          <ac:chgData name="شادن القحطاني ID 443200677" userId="2d5f3d4d-8466-4aa1-ac8a-1cb60ed86c20" providerId="ADAL" clId="{F36EC7D7-806C-D249-9311-AD56BBBF4232}" dt="2023-06-18T22:08:16.362" v="2719"/>
          <ac:inkMkLst>
            <pc:docMk/>
            <pc:sldMk cId="1906740491" sldId="383"/>
            <ac:inkMk id="67595" creationId="{32268BDD-EE3E-12F8-DBBB-1C6F974DEC49}"/>
          </ac:inkMkLst>
        </pc:inkChg>
        <pc:inkChg chg="add del">
          <ac:chgData name="شادن القحطاني ID 443200677" userId="2d5f3d4d-8466-4aa1-ac8a-1cb60ed86c20" providerId="ADAL" clId="{F36EC7D7-806C-D249-9311-AD56BBBF4232}" dt="2023-06-18T22:08:16.362" v="2719"/>
          <ac:inkMkLst>
            <pc:docMk/>
            <pc:sldMk cId="1906740491" sldId="383"/>
            <ac:inkMk id="67596" creationId="{17BF379E-24EA-06F8-1EBD-59D426CFBF19}"/>
          </ac:inkMkLst>
        </pc:inkChg>
        <pc:inkChg chg="add reco">
          <ac:chgData name="شادن القحطاني ID 443200677" userId="2d5f3d4d-8466-4aa1-ac8a-1cb60ed86c20" providerId="ADAL" clId="{F36EC7D7-806C-D249-9311-AD56BBBF4232}" dt="2023-06-18T22:08:16.362" v="2719"/>
          <ac:inkMkLst>
            <pc:docMk/>
            <pc:sldMk cId="1906740491" sldId="383"/>
            <ac:inkMk id="67597" creationId="{E7B18707-9AFD-BF99-8ED0-51B4A156383D}"/>
          </ac:inkMkLst>
        </pc:inkChg>
        <pc:inkChg chg="add">
          <ac:chgData name="شادن القحطاني ID 443200677" userId="2d5f3d4d-8466-4aa1-ac8a-1cb60ed86c20" providerId="ADAL" clId="{F36EC7D7-806C-D249-9311-AD56BBBF4232}" dt="2023-06-18T22:08:18.101" v="2720"/>
          <ac:inkMkLst>
            <pc:docMk/>
            <pc:sldMk cId="1906740491" sldId="383"/>
            <ac:inkMk id="67598" creationId="{330A6999-96BB-4B9E-39B0-727A4784D899}"/>
          </ac:inkMkLst>
        </pc:inkChg>
        <pc:inkChg chg="add">
          <ac:chgData name="شادن القحطاني ID 443200677" userId="2d5f3d4d-8466-4aa1-ac8a-1cb60ed86c20" providerId="ADAL" clId="{F36EC7D7-806C-D249-9311-AD56BBBF4232}" dt="2023-06-18T22:08:18.315" v="2721"/>
          <ac:inkMkLst>
            <pc:docMk/>
            <pc:sldMk cId="1906740491" sldId="383"/>
            <ac:inkMk id="67599" creationId="{D345DE36-B99C-8EC3-39A5-82C56B73340E}"/>
          </ac:inkMkLst>
        </pc:inkChg>
        <pc:inkChg chg="add">
          <ac:chgData name="شادن القحطاني ID 443200677" userId="2d5f3d4d-8466-4aa1-ac8a-1cb60ed86c20" providerId="ADAL" clId="{F36EC7D7-806C-D249-9311-AD56BBBF4232}" dt="2023-06-18T22:08:18.672" v="2722"/>
          <ac:inkMkLst>
            <pc:docMk/>
            <pc:sldMk cId="1906740491" sldId="383"/>
            <ac:inkMk id="67600" creationId="{ADCC4CF7-C66C-05B9-D291-AD633621896C}"/>
          </ac:inkMkLst>
        </pc:inkChg>
        <pc:inkChg chg="add">
          <ac:chgData name="شادن القحطاني ID 443200677" userId="2d5f3d4d-8466-4aa1-ac8a-1cb60ed86c20" providerId="ADAL" clId="{F36EC7D7-806C-D249-9311-AD56BBBF4232}" dt="2023-06-18T22:08:18.936" v="2723"/>
          <ac:inkMkLst>
            <pc:docMk/>
            <pc:sldMk cId="1906740491" sldId="383"/>
            <ac:inkMk id="67601" creationId="{272E74DE-1AF2-22D2-9279-C1C4BA3A346D}"/>
          </ac:inkMkLst>
        </pc:inkChg>
        <pc:inkChg chg="add">
          <ac:chgData name="شادن القحطاني ID 443200677" userId="2d5f3d4d-8466-4aa1-ac8a-1cb60ed86c20" providerId="ADAL" clId="{F36EC7D7-806C-D249-9311-AD56BBBF4232}" dt="2023-06-18T22:08:19.373" v="2724"/>
          <ac:inkMkLst>
            <pc:docMk/>
            <pc:sldMk cId="1906740491" sldId="383"/>
            <ac:inkMk id="67602" creationId="{F2AA516F-A832-B230-0930-BBE7ABA239A1}"/>
          </ac:inkMkLst>
        </pc:inkChg>
        <pc:inkChg chg="add">
          <ac:chgData name="شادن القحطاني ID 443200677" userId="2d5f3d4d-8466-4aa1-ac8a-1cb60ed86c20" providerId="ADAL" clId="{F36EC7D7-806C-D249-9311-AD56BBBF4232}" dt="2023-06-18T22:08:19.516" v="2725"/>
          <ac:inkMkLst>
            <pc:docMk/>
            <pc:sldMk cId="1906740491" sldId="383"/>
            <ac:inkMk id="67603" creationId="{92F3A972-833B-E167-D33C-78C41D543F2B}"/>
          </ac:inkMkLst>
        </pc:inkChg>
        <pc:inkChg chg="add del">
          <ac:chgData name="شادن القحطاني ID 443200677" userId="2d5f3d4d-8466-4aa1-ac8a-1cb60ed86c20" providerId="ADAL" clId="{F36EC7D7-806C-D249-9311-AD56BBBF4232}" dt="2023-06-19T22:15:38.488" v="3827"/>
          <ac:inkMkLst>
            <pc:docMk/>
            <pc:sldMk cId="1906740491" sldId="383"/>
            <ac:inkMk id="67606" creationId="{57A9810F-11B4-C196-3AB5-5392293B4615}"/>
          </ac:inkMkLst>
        </pc:inkChg>
        <pc:inkChg chg="add">
          <ac:chgData name="شادن القحطاني ID 443200677" userId="2d5f3d4d-8466-4aa1-ac8a-1cb60ed86c20" providerId="ADAL" clId="{F36EC7D7-806C-D249-9311-AD56BBBF4232}" dt="2023-06-18T22:09:36.700" v="2727"/>
          <ac:inkMkLst>
            <pc:docMk/>
            <pc:sldMk cId="1906740491" sldId="383"/>
            <ac:inkMk id="67607" creationId="{49556E9A-0FFF-B98F-F46A-B56E9B17CE27}"/>
          </ac:inkMkLst>
        </pc:inkChg>
        <pc:inkChg chg="add del">
          <ac:chgData name="شادن القحطاني ID 443200677" userId="2d5f3d4d-8466-4aa1-ac8a-1cb60ed86c20" providerId="ADAL" clId="{F36EC7D7-806C-D249-9311-AD56BBBF4232}" dt="2023-06-18T22:09:45.480" v="2738"/>
          <ac:inkMkLst>
            <pc:docMk/>
            <pc:sldMk cId="1906740491" sldId="383"/>
            <ac:inkMk id="67608" creationId="{50580F32-803F-F5C0-9741-A26022DD76FF}"/>
          </ac:inkMkLst>
        </pc:inkChg>
        <pc:inkChg chg="add del">
          <ac:chgData name="شادن القحطاني ID 443200677" userId="2d5f3d4d-8466-4aa1-ac8a-1cb60ed86c20" providerId="ADAL" clId="{F36EC7D7-806C-D249-9311-AD56BBBF4232}" dt="2023-06-18T22:09:45.480" v="2738"/>
          <ac:inkMkLst>
            <pc:docMk/>
            <pc:sldMk cId="1906740491" sldId="383"/>
            <ac:inkMk id="67609" creationId="{885BB914-E685-A17A-1558-03FF5ADC34CB}"/>
          </ac:inkMkLst>
        </pc:inkChg>
        <pc:inkChg chg="add del">
          <ac:chgData name="شادن القحطاني ID 443200677" userId="2d5f3d4d-8466-4aa1-ac8a-1cb60ed86c20" providerId="ADAL" clId="{F36EC7D7-806C-D249-9311-AD56BBBF4232}" dt="2023-06-18T22:09:45.480" v="2738"/>
          <ac:inkMkLst>
            <pc:docMk/>
            <pc:sldMk cId="1906740491" sldId="383"/>
            <ac:inkMk id="67610" creationId="{97BDD631-38CC-716F-D15C-5BED39F4FBB8}"/>
          </ac:inkMkLst>
        </pc:inkChg>
        <pc:inkChg chg="add del">
          <ac:chgData name="شادن القحطاني ID 443200677" userId="2d5f3d4d-8466-4aa1-ac8a-1cb60ed86c20" providerId="ADAL" clId="{F36EC7D7-806C-D249-9311-AD56BBBF4232}" dt="2023-06-18T22:09:45.480" v="2738"/>
          <ac:inkMkLst>
            <pc:docMk/>
            <pc:sldMk cId="1906740491" sldId="383"/>
            <ac:inkMk id="67611" creationId="{B74A016A-D607-D242-8B2E-84400E2228CC}"/>
          </ac:inkMkLst>
        </pc:inkChg>
        <pc:inkChg chg="add del">
          <ac:chgData name="شادن القحطاني ID 443200677" userId="2d5f3d4d-8466-4aa1-ac8a-1cb60ed86c20" providerId="ADAL" clId="{F36EC7D7-806C-D249-9311-AD56BBBF4232}" dt="2023-06-18T22:09:45.480" v="2738"/>
          <ac:inkMkLst>
            <pc:docMk/>
            <pc:sldMk cId="1906740491" sldId="383"/>
            <ac:inkMk id="67612" creationId="{F7BF99A6-E91E-9495-F4F0-C989BB2BD53C}"/>
          </ac:inkMkLst>
        </pc:inkChg>
        <pc:inkChg chg="add del">
          <ac:chgData name="شادن القحطاني ID 443200677" userId="2d5f3d4d-8466-4aa1-ac8a-1cb60ed86c20" providerId="ADAL" clId="{F36EC7D7-806C-D249-9311-AD56BBBF4232}" dt="2023-06-18T22:09:45.480" v="2738"/>
          <ac:inkMkLst>
            <pc:docMk/>
            <pc:sldMk cId="1906740491" sldId="383"/>
            <ac:inkMk id="67613" creationId="{1C6C199A-EB31-DDB6-95EC-57B72E2422ED}"/>
          </ac:inkMkLst>
        </pc:inkChg>
        <pc:inkChg chg="add del">
          <ac:chgData name="شادن القحطاني ID 443200677" userId="2d5f3d4d-8466-4aa1-ac8a-1cb60ed86c20" providerId="ADAL" clId="{F36EC7D7-806C-D249-9311-AD56BBBF4232}" dt="2023-06-18T22:09:45.480" v="2738"/>
          <ac:inkMkLst>
            <pc:docMk/>
            <pc:sldMk cId="1906740491" sldId="383"/>
            <ac:inkMk id="67614" creationId="{BFAC8FF1-35A7-EF2C-DBB0-25F86F3486AD}"/>
          </ac:inkMkLst>
        </pc:inkChg>
        <pc:inkChg chg="add del">
          <ac:chgData name="شادن القحطاني ID 443200677" userId="2d5f3d4d-8466-4aa1-ac8a-1cb60ed86c20" providerId="ADAL" clId="{F36EC7D7-806C-D249-9311-AD56BBBF4232}" dt="2023-06-18T22:09:45.480" v="2738"/>
          <ac:inkMkLst>
            <pc:docMk/>
            <pc:sldMk cId="1906740491" sldId="383"/>
            <ac:inkMk id="67615" creationId="{43FE4E61-9B1E-89DE-6202-9962E67FFD58}"/>
          </ac:inkMkLst>
        </pc:inkChg>
        <pc:inkChg chg="add del">
          <ac:chgData name="شادن القحطاني ID 443200677" userId="2d5f3d4d-8466-4aa1-ac8a-1cb60ed86c20" providerId="ADAL" clId="{F36EC7D7-806C-D249-9311-AD56BBBF4232}" dt="2023-06-18T22:09:45.480" v="2738"/>
          <ac:inkMkLst>
            <pc:docMk/>
            <pc:sldMk cId="1906740491" sldId="383"/>
            <ac:inkMk id="67616" creationId="{8AB5BE2A-615B-17F9-55A5-DB08C259C62B}"/>
          </ac:inkMkLst>
        </pc:inkChg>
        <pc:inkChg chg="add del">
          <ac:chgData name="شادن القحطاني ID 443200677" userId="2d5f3d4d-8466-4aa1-ac8a-1cb60ed86c20" providerId="ADAL" clId="{F36EC7D7-806C-D249-9311-AD56BBBF4232}" dt="2023-06-18T22:09:45.480" v="2738"/>
          <ac:inkMkLst>
            <pc:docMk/>
            <pc:sldMk cId="1906740491" sldId="383"/>
            <ac:inkMk id="67617" creationId="{BE382A27-C169-6FB3-C4AE-7CAA3615B074}"/>
          </ac:inkMkLst>
        </pc:inkChg>
        <pc:inkChg chg="add mod reco modStrokes">
          <ac:chgData name="شادن القحطاني ID 443200677" userId="2d5f3d4d-8466-4aa1-ac8a-1cb60ed86c20" providerId="ADAL" clId="{F36EC7D7-806C-D249-9311-AD56BBBF4232}" dt="2023-06-19T22:15:39.010" v="3828"/>
          <ac:inkMkLst>
            <pc:docMk/>
            <pc:sldMk cId="1906740491" sldId="383"/>
            <ac:inkMk id="67618" creationId="{9DB88282-296F-595D-4845-0F6DBF5C1C40}"/>
          </ac:inkMkLst>
        </pc:inkChg>
        <pc:inkChg chg="add del">
          <ac:chgData name="شادن القحطاني ID 443200677" userId="2d5f3d4d-8466-4aa1-ac8a-1cb60ed86c20" providerId="ADAL" clId="{F36EC7D7-806C-D249-9311-AD56BBBF4232}" dt="2023-06-18T22:09:52.035" v="2751"/>
          <ac:inkMkLst>
            <pc:docMk/>
            <pc:sldMk cId="1906740491" sldId="383"/>
            <ac:inkMk id="67619" creationId="{3930D866-66E4-C87A-5C3F-10F60C575CE7}"/>
          </ac:inkMkLst>
        </pc:inkChg>
        <pc:inkChg chg="add del">
          <ac:chgData name="شادن القحطاني ID 443200677" userId="2d5f3d4d-8466-4aa1-ac8a-1cb60ed86c20" providerId="ADAL" clId="{F36EC7D7-806C-D249-9311-AD56BBBF4232}" dt="2023-06-18T22:09:52.035" v="2751"/>
          <ac:inkMkLst>
            <pc:docMk/>
            <pc:sldMk cId="1906740491" sldId="383"/>
            <ac:inkMk id="67620" creationId="{783C6AC8-1F3B-D945-09EB-40F020F3E049}"/>
          </ac:inkMkLst>
        </pc:inkChg>
        <pc:inkChg chg="add del">
          <ac:chgData name="شادن القحطاني ID 443200677" userId="2d5f3d4d-8466-4aa1-ac8a-1cb60ed86c20" providerId="ADAL" clId="{F36EC7D7-806C-D249-9311-AD56BBBF4232}" dt="2023-06-18T22:09:52.035" v="2751"/>
          <ac:inkMkLst>
            <pc:docMk/>
            <pc:sldMk cId="1906740491" sldId="383"/>
            <ac:inkMk id="67621" creationId="{4F0038C7-26CB-8B2E-5069-B14539914CAB}"/>
          </ac:inkMkLst>
        </pc:inkChg>
        <pc:inkChg chg="add del">
          <ac:chgData name="شادن القحطاني ID 443200677" userId="2d5f3d4d-8466-4aa1-ac8a-1cb60ed86c20" providerId="ADAL" clId="{F36EC7D7-806C-D249-9311-AD56BBBF4232}" dt="2023-06-18T22:09:52.035" v="2751"/>
          <ac:inkMkLst>
            <pc:docMk/>
            <pc:sldMk cId="1906740491" sldId="383"/>
            <ac:inkMk id="67622" creationId="{C4DE7EDC-58F8-5070-70B5-B85931ED4A7E}"/>
          </ac:inkMkLst>
        </pc:inkChg>
        <pc:inkChg chg="add del">
          <ac:chgData name="شادن القحطاني ID 443200677" userId="2d5f3d4d-8466-4aa1-ac8a-1cb60ed86c20" providerId="ADAL" clId="{F36EC7D7-806C-D249-9311-AD56BBBF4232}" dt="2023-06-18T22:09:52.035" v="2751"/>
          <ac:inkMkLst>
            <pc:docMk/>
            <pc:sldMk cId="1906740491" sldId="383"/>
            <ac:inkMk id="67623" creationId="{DC5BB4FB-8EA1-975C-EED9-224A77C05484}"/>
          </ac:inkMkLst>
        </pc:inkChg>
        <pc:inkChg chg="add del">
          <ac:chgData name="شادن القحطاني ID 443200677" userId="2d5f3d4d-8466-4aa1-ac8a-1cb60ed86c20" providerId="ADAL" clId="{F36EC7D7-806C-D249-9311-AD56BBBF4232}" dt="2023-06-18T22:09:52.035" v="2751"/>
          <ac:inkMkLst>
            <pc:docMk/>
            <pc:sldMk cId="1906740491" sldId="383"/>
            <ac:inkMk id="67624" creationId="{396739F4-CE6D-F55D-58AB-0877CC4838E4}"/>
          </ac:inkMkLst>
        </pc:inkChg>
        <pc:inkChg chg="add del">
          <ac:chgData name="شادن القحطاني ID 443200677" userId="2d5f3d4d-8466-4aa1-ac8a-1cb60ed86c20" providerId="ADAL" clId="{F36EC7D7-806C-D249-9311-AD56BBBF4232}" dt="2023-06-18T22:09:52.035" v="2751"/>
          <ac:inkMkLst>
            <pc:docMk/>
            <pc:sldMk cId="1906740491" sldId="383"/>
            <ac:inkMk id="67625" creationId="{D5167A71-E598-4106-EDAD-7FD44AB898DB}"/>
          </ac:inkMkLst>
        </pc:inkChg>
        <pc:inkChg chg="add del">
          <ac:chgData name="شادن القحطاني ID 443200677" userId="2d5f3d4d-8466-4aa1-ac8a-1cb60ed86c20" providerId="ADAL" clId="{F36EC7D7-806C-D249-9311-AD56BBBF4232}" dt="2023-06-18T22:09:52.035" v="2751"/>
          <ac:inkMkLst>
            <pc:docMk/>
            <pc:sldMk cId="1906740491" sldId="383"/>
            <ac:inkMk id="67626" creationId="{69AA908D-90D0-E0F3-FB50-61765822EF3C}"/>
          </ac:inkMkLst>
        </pc:inkChg>
        <pc:inkChg chg="add del">
          <ac:chgData name="شادن القحطاني ID 443200677" userId="2d5f3d4d-8466-4aa1-ac8a-1cb60ed86c20" providerId="ADAL" clId="{F36EC7D7-806C-D249-9311-AD56BBBF4232}" dt="2023-06-18T22:09:52.035" v="2751"/>
          <ac:inkMkLst>
            <pc:docMk/>
            <pc:sldMk cId="1906740491" sldId="383"/>
            <ac:inkMk id="67627" creationId="{BD590B87-1579-9C19-DF4F-7A2693C90B41}"/>
          </ac:inkMkLst>
        </pc:inkChg>
        <pc:inkChg chg="add del">
          <ac:chgData name="شادن القحطاني ID 443200677" userId="2d5f3d4d-8466-4aa1-ac8a-1cb60ed86c20" providerId="ADAL" clId="{F36EC7D7-806C-D249-9311-AD56BBBF4232}" dt="2023-06-18T22:09:52.035" v="2751"/>
          <ac:inkMkLst>
            <pc:docMk/>
            <pc:sldMk cId="1906740491" sldId="383"/>
            <ac:inkMk id="67628" creationId="{3B2FF9FE-F418-2469-E050-4AF533831E52}"/>
          </ac:inkMkLst>
        </pc:inkChg>
        <pc:inkChg chg="add del">
          <ac:chgData name="شادن القحطاني ID 443200677" userId="2d5f3d4d-8466-4aa1-ac8a-1cb60ed86c20" providerId="ADAL" clId="{F36EC7D7-806C-D249-9311-AD56BBBF4232}" dt="2023-06-18T22:09:52.035" v="2751"/>
          <ac:inkMkLst>
            <pc:docMk/>
            <pc:sldMk cId="1906740491" sldId="383"/>
            <ac:inkMk id="67629" creationId="{D3E66ABD-BCC4-4342-6A08-DEC2231A1734}"/>
          </ac:inkMkLst>
        </pc:inkChg>
        <pc:inkChg chg="add del">
          <ac:chgData name="شادن القحطاني ID 443200677" userId="2d5f3d4d-8466-4aa1-ac8a-1cb60ed86c20" providerId="ADAL" clId="{F36EC7D7-806C-D249-9311-AD56BBBF4232}" dt="2023-06-18T22:09:52.035" v="2751"/>
          <ac:inkMkLst>
            <pc:docMk/>
            <pc:sldMk cId="1906740491" sldId="383"/>
            <ac:inkMk id="67630" creationId="{F9B46B87-0F13-D189-BBDF-D5661689915F}"/>
          </ac:inkMkLst>
        </pc:inkChg>
        <pc:inkChg chg="add reco">
          <ac:chgData name="شادن القحطاني ID 443200677" userId="2d5f3d4d-8466-4aa1-ac8a-1cb60ed86c20" providerId="ADAL" clId="{F36EC7D7-806C-D249-9311-AD56BBBF4232}" dt="2023-06-18T22:09:52.035" v="2751"/>
          <ac:inkMkLst>
            <pc:docMk/>
            <pc:sldMk cId="1906740491" sldId="383"/>
            <ac:inkMk id="67631" creationId="{F295F715-68BD-1F9C-FA6A-15DC4625328D}"/>
          </ac:inkMkLst>
        </pc:inkChg>
        <pc:inkChg chg="add del">
          <ac:chgData name="شادن القحطاني ID 443200677" userId="2d5f3d4d-8466-4aa1-ac8a-1cb60ed86c20" providerId="ADAL" clId="{F36EC7D7-806C-D249-9311-AD56BBBF4232}" dt="2023-06-18T22:09:55.846" v="2758"/>
          <ac:inkMkLst>
            <pc:docMk/>
            <pc:sldMk cId="1906740491" sldId="383"/>
            <ac:inkMk id="67632" creationId="{726911F1-D62B-8406-6832-5E5DB9784FAB}"/>
          </ac:inkMkLst>
        </pc:inkChg>
        <pc:inkChg chg="add del">
          <ac:chgData name="شادن القحطاني ID 443200677" userId="2d5f3d4d-8466-4aa1-ac8a-1cb60ed86c20" providerId="ADAL" clId="{F36EC7D7-806C-D249-9311-AD56BBBF4232}" dt="2023-06-18T22:09:55.846" v="2758"/>
          <ac:inkMkLst>
            <pc:docMk/>
            <pc:sldMk cId="1906740491" sldId="383"/>
            <ac:inkMk id="67633" creationId="{31CF0CB8-FD85-FC89-5AA7-CA537A1EBFDE}"/>
          </ac:inkMkLst>
        </pc:inkChg>
        <pc:inkChg chg="add del">
          <ac:chgData name="شادن القحطاني ID 443200677" userId="2d5f3d4d-8466-4aa1-ac8a-1cb60ed86c20" providerId="ADAL" clId="{F36EC7D7-806C-D249-9311-AD56BBBF4232}" dt="2023-06-18T22:09:55.846" v="2758"/>
          <ac:inkMkLst>
            <pc:docMk/>
            <pc:sldMk cId="1906740491" sldId="383"/>
            <ac:inkMk id="67634" creationId="{0CDDF91A-903C-625F-3B94-2077E50D5E49}"/>
          </ac:inkMkLst>
        </pc:inkChg>
        <pc:inkChg chg="add del">
          <ac:chgData name="شادن القحطاني ID 443200677" userId="2d5f3d4d-8466-4aa1-ac8a-1cb60ed86c20" providerId="ADAL" clId="{F36EC7D7-806C-D249-9311-AD56BBBF4232}" dt="2023-06-18T22:09:55.846" v="2758"/>
          <ac:inkMkLst>
            <pc:docMk/>
            <pc:sldMk cId="1906740491" sldId="383"/>
            <ac:inkMk id="67635" creationId="{EBDA15E2-02A2-4DC8-62DA-E27F0764F971}"/>
          </ac:inkMkLst>
        </pc:inkChg>
        <pc:inkChg chg="add del">
          <ac:chgData name="شادن القحطاني ID 443200677" userId="2d5f3d4d-8466-4aa1-ac8a-1cb60ed86c20" providerId="ADAL" clId="{F36EC7D7-806C-D249-9311-AD56BBBF4232}" dt="2023-06-18T22:09:55.846" v="2758"/>
          <ac:inkMkLst>
            <pc:docMk/>
            <pc:sldMk cId="1906740491" sldId="383"/>
            <ac:inkMk id="67636" creationId="{F989ADBB-87D9-9BC7-B589-3BCDA84BE8D3}"/>
          </ac:inkMkLst>
        </pc:inkChg>
        <pc:inkChg chg="add del">
          <ac:chgData name="شادن القحطاني ID 443200677" userId="2d5f3d4d-8466-4aa1-ac8a-1cb60ed86c20" providerId="ADAL" clId="{F36EC7D7-806C-D249-9311-AD56BBBF4232}" dt="2023-06-18T22:09:55.846" v="2758"/>
          <ac:inkMkLst>
            <pc:docMk/>
            <pc:sldMk cId="1906740491" sldId="383"/>
            <ac:inkMk id="67637" creationId="{89FF544A-3624-ED1C-1C29-97787D605C72}"/>
          </ac:inkMkLst>
        </pc:inkChg>
        <pc:inkChg chg="add reco">
          <ac:chgData name="شادن القحطاني ID 443200677" userId="2d5f3d4d-8466-4aa1-ac8a-1cb60ed86c20" providerId="ADAL" clId="{F36EC7D7-806C-D249-9311-AD56BBBF4232}" dt="2023-06-18T22:09:55.846" v="2758"/>
          <ac:inkMkLst>
            <pc:docMk/>
            <pc:sldMk cId="1906740491" sldId="383"/>
            <ac:inkMk id="67638" creationId="{EA7C6B17-B071-EB4A-D493-A3ACCE2201BE}"/>
          </ac:inkMkLst>
        </pc:inkChg>
        <pc:inkChg chg="add del">
          <ac:chgData name="شادن القحطاني ID 443200677" userId="2d5f3d4d-8466-4aa1-ac8a-1cb60ed86c20" providerId="ADAL" clId="{F36EC7D7-806C-D249-9311-AD56BBBF4232}" dt="2023-06-18T22:09:58.723" v="2763"/>
          <ac:inkMkLst>
            <pc:docMk/>
            <pc:sldMk cId="1906740491" sldId="383"/>
            <ac:inkMk id="67639" creationId="{75F32BD5-F7F8-93BA-19C6-D3D48878589C}"/>
          </ac:inkMkLst>
        </pc:inkChg>
        <pc:inkChg chg="add del">
          <ac:chgData name="شادن القحطاني ID 443200677" userId="2d5f3d4d-8466-4aa1-ac8a-1cb60ed86c20" providerId="ADAL" clId="{F36EC7D7-806C-D249-9311-AD56BBBF4232}" dt="2023-06-18T22:09:58.594" v="2762"/>
          <ac:inkMkLst>
            <pc:docMk/>
            <pc:sldMk cId="1906740491" sldId="383"/>
            <ac:inkMk id="67640" creationId="{A5DE9FB7-92EA-A1EA-D4CE-771059ECDAEF}"/>
          </ac:inkMkLst>
        </pc:inkChg>
        <pc:inkChg chg="add del reco">
          <ac:chgData name="شادن القحطاني ID 443200677" userId="2d5f3d4d-8466-4aa1-ac8a-1cb60ed86c20" providerId="ADAL" clId="{F36EC7D7-806C-D249-9311-AD56BBBF4232}" dt="2023-06-18T22:09:58.594" v="2762"/>
          <ac:inkMkLst>
            <pc:docMk/>
            <pc:sldMk cId="1906740491" sldId="383"/>
            <ac:inkMk id="67641" creationId="{67B8574F-63DB-2A16-E8FF-AD82D177556C}"/>
          </ac:inkMkLst>
        </pc:inkChg>
        <pc:inkChg chg="add del">
          <ac:chgData name="شادن القحطاني ID 443200677" userId="2d5f3d4d-8466-4aa1-ac8a-1cb60ed86c20" providerId="ADAL" clId="{F36EC7D7-806C-D249-9311-AD56BBBF4232}" dt="2023-06-18T22:10:01.898" v="2769"/>
          <ac:inkMkLst>
            <pc:docMk/>
            <pc:sldMk cId="1906740491" sldId="383"/>
            <ac:inkMk id="67642" creationId="{4F9B1DE2-64AA-BCF3-1572-9B7232648B65}"/>
          </ac:inkMkLst>
        </pc:inkChg>
        <pc:inkChg chg="add del">
          <ac:chgData name="شادن القحطاني ID 443200677" userId="2d5f3d4d-8466-4aa1-ac8a-1cb60ed86c20" providerId="ADAL" clId="{F36EC7D7-806C-D249-9311-AD56BBBF4232}" dt="2023-06-18T22:10:01.898" v="2769"/>
          <ac:inkMkLst>
            <pc:docMk/>
            <pc:sldMk cId="1906740491" sldId="383"/>
            <ac:inkMk id="67643" creationId="{E2263EB4-FFAE-A4A8-DD10-FF1BA4D9113F}"/>
          </ac:inkMkLst>
        </pc:inkChg>
        <pc:inkChg chg="add del">
          <ac:chgData name="شادن القحطاني ID 443200677" userId="2d5f3d4d-8466-4aa1-ac8a-1cb60ed86c20" providerId="ADAL" clId="{F36EC7D7-806C-D249-9311-AD56BBBF4232}" dt="2023-06-18T22:10:01.898" v="2769"/>
          <ac:inkMkLst>
            <pc:docMk/>
            <pc:sldMk cId="1906740491" sldId="383"/>
            <ac:inkMk id="67644" creationId="{D42BAD87-669A-5EE7-EA10-B49DBC4F88FD}"/>
          </ac:inkMkLst>
        </pc:inkChg>
        <pc:inkChg chg="add del">
          <ac:chgData name="شادن القحطاني ID 443200677" userId="2d5f3d4d-8466-4aa1-ac8a-1cb60ed86c20" providerId="ADAL" clId="{F36EC7D7-806C-D249-9311-AD56BBBF4232}" dt="2023-06-18T22:10:01.898" v="2769"/>
          <ac:inkMkLst>
            <pc:docMk/>
            <pc:sldMk cId="1906740491" sldId="383"/>
            <ac:inkMk id="67645" creationId="{B5862678-E2F9-7493-D0C0-F13E5086EEB4}"/>
          </ac:inkMkLst>
        </pc:inkChg>
        <pc:inkChg chg="add del">
          <ac:chgData name="شادن القحطاني ID 443200677" userId="2d5f3d4d-8466-4aa1-ac8a-1cb60ed86c20" providerId="ADAL" clId="{F36EC7D7-806C-D249-9311-AD56BBBF4232}" dt="2023-06-18T22:10:01.898" v="2769"/>
          <ac:inkMkLst>
            <pc:docMk/>
            <pc:sldMk cId="1906740491" sldId="383"/>
            <ac:inkMk id="67646" creationId="{3500F1B2-43BD-FC50-3087-75B0F712F347}"/>
          </ac:inkMkLst>
        </pc:inkChg>
        <pc:inkChg chg="add mod reco modStrokes">
          <ac:chgData name="شادن القحطاني ID 443200677" userId="2d5f3d4d-8466-4aa1-ac8a-1cb60ed86c20" providerId="ADAL" clId="{F36EC7D7-806C-D249-9311-AD56BBBF4232}" dt="2023-06-19T22:15:37.439" v="3825"/>
          <ac:inkMkLst>
            <pc:docMk/>
            <pc:sldMk cId="1906740491" sldId="383"/>
            <ac:inkMk id="67647" creationId="{134F4B65-8DF9-B72F-B97F-51FF3B5D3AC0}"/>
          </ac:inkMkLst>
        </pc:inkChg>
        <pc:inkChg chg="add del">
          <ac:chgData name="شادن القحطاني ID 443200677" userId="2d5f3d4d-8466-4aa1-ac8a-1cb60ed86c20" providerId="ADAL" clId="{F36EC7D7-806C-D249-9311-AD56BBBF4232}" dt="2023-06-18T22:10:03.988" v="2772"/>
          <ac:inkMkLst>
            <pc:docMk/>
            <pc:sldMk cId="1906740491" sldId="383"/>
            <ac:inkMk id="67648" creationId="{41A656B4-025F-14F6-30F2-0BFBF43FE135}"/>
          </ac:inkMkLst>
        </pc:inkChg>
        <pc:inkChg chg="add del">
          <ac:chgData name="شادن القحطاني ID 443200677" userId="2d5f3d4d-8466-4aa1-ac8a-1cb60ed86c20" providerId="ADAL" clId="{F36EC7D7-806C-D249-9311-AD56BBBF4232}" dt="2023-06-18T22:10:03.988" v="2772"/>
          <ac:inkMkLst>
            <pc:docMk/>
            <pc:sldMk cId="1906740491" sldId="383"/>
            <ac:inkMk id="67649" creationId="{28C145BB-CDA6-487C-6749-94DD65A181DD}"/>
          </ac:inkMkLst>
        </pc:inkChg>
        <pc:inkChg chg="add mod reco modStrokes">
          <ac:chgData name="شادن القحطاني ID 443200677" userId="2d5f3d4d-8466-4aa1-ac8a-1cb60ed86c20" providerId="ADAL" clId="{F36EC7D7-806C-D249-9311-AD56BBBF4232}" dt="2023-06-19T22:15:31.421" v="3820"/>
          <ac:inkMkLst>
            <pc:docMk/>
            <pc:sldMk cId="1906740491" sldId="383"/>
            <ac:inkMk id="67650" creationId="{D1528744-5545-49DC-1C85-0129836CFB10}"/>
          </ac:inkMkLst>
        </pc:inkChg>
      </pc:sldChg>
    </pc:docChg>
  </pc:docChgLst>
  <pc:docChgLst>
    <pc:chgData name="شادن القحطاني ID 443200677" userId="2d5f3d4d-8466-4aa1-ac8a-1cb60ed86c20" providerId="ADAL" clId="{92965647-6399-2C4F-858F-395FD83378B2}"/>
    <pc:docChg chg="custSel modSld">
      <pc:chgData name="شادن القحطاني ID 443200677" userId="2d5f3d4d-8466-4aa1-ac8a-1cb60ed86c20" providerId="ADAL" clId="{92965647-6399-2C4F-858F-395FD83378B2}" dt="2023-05-14T05:36:41.763" v="39"/>
      <pc:docMkLst>
        <pc:docMk/>
      </pc:docMkLst>
      <pc:sldChg chg="addSp delSp">
        <pc:chgData name="شادن القحطاني ID 443200677" userId="2d5f3d4d-8466-4aa1-ac8a-1cb60ed86c20" providerId="ADAL" clId="{92965647-6399-2C4F-858F-395FD83378B2}" dt="2023-05-14T05:36:41.763" v="39"/>
        <pc:sldMkLst>
          <pc:docMk/>
          <pc:sldMk cId="0" sldId="317"/>
        </pc:sldMkLst>
        <pc:inkChg chg="add">
          <ac:chgData name="شادن القحطاني ID 443200677" userId="2d5f3d4d-8466-4aa1-ac8a-1cb60ed86c20" providerId="ADAL" clId="{92965647-6399-2C4F-858F-395FD83378B2}" dt="2023-05-14T05:35:34.534" v="0"/>
          <ac:inkMkLst>
            <pc:docMk/>
            <pc:sldMk cId="0" sldId="317"/>
            <ac:inkMk id="2" creationId="{4C54665F-ADCF-3456-405D-F63B158E6464}"/>
          </ac:inkMkLst>
        </pc:inkChg>
        <pc:inkChg chg="add del">
          <ac:chgData name="شادن القحطاني ID 443200677" userId="2d5f3d4d-8466-4aa1-ac8a-1cb60ed86c20" providerId="ADAL" clId="{92965647-6399-2C4F-858F-395FD83378B2}" dt="2023-05-14T05:35:41.487" v="10"/>
          <ac:inkMkLst>
            <pc:docMk/>
            <pc:sldMk cId="0" sldId="317"/>
            <ac:inkMk id="3" creationId="{5CA7BC13-4E92-A122-07B7-6085DFBD8212}"/>
          </ac:inkMkLst>
        </pc:inkChg>
        <pc:inkChg chg="add del">
          <ac:chgData name="شادن القحطاني ID 443200677" userId="2d5f3d4d-8466-4aa1-ac8a-1cb60ed86c20" providerId="ADAL" clId="{92965647-6399-2C4F-858F-395FD83378B2}" dt="2023-05-14T05:35:41.487" v="10"/>
          <ac:inkMkLst>
            <pc:docMk/>
            <pc:sldMk cId="0" sldId="317"/>
            <ac:inkMk id="4" creationId="{D77FB71E-711A-116F-0C12-1F831F84FA9D}"/>
          </ac:inkMkLst>
        </pc:inkChg>
        <pc:inkChg chg="add del">
          <ac:chgData name="شادن القحطاني ID 443200677" userId="2d5f3d4d-8466-4aa1-ac8a-1cb60ed86c20" providerId="ADAL" clId="{92965647-6399-2C4F-858F-395FD83378B2}" dt="2023-05-14T05:35:41.487" v="10"/>
          <ac:inkMkLst>
            <pc:docMk/>
            <pc:sldMk cId="0" sldId="317"/>
            <ac:inkMk id="5" creationId="{7550C1CD-81D8-D9EA-6CA1-DAE0CC472644}"/>
          </ac:inkMkLst>
        </pc:inkChg>
        <pc:inkChg chg="add del">
          <ac:chgData name="شادن القحطاني ID 443200677" userId="2d5f3d4d-8466-4aa1-ac8a-1cb60ed86c20" providerId="ADAL" clId="{92965647-6399-2C4F-858F-395FD83378B2}" dt="2023-05-14T05:35:41.487" v="10"/>
          <ac:inkMkLst>
            <pc:docMk/>
            <pc:sldMk cId="0" sldId="317"/>
            <ac:inkMk id="6" creationId="{C56FDBBC-F857-B004-E401-08C51B099880}"/>
          </ac:inkMkLst>
        </pc:inkChg>
        <pc:inkChg chg="add del">
          <ac:chgData name="شادن القحطاني ID 443200677" userId="2d5f3d4d-8466-4aa1-ac8a-1cb60ed86c20" providerId="ADAL" clId="{92965647-6399-2C4F-858F-395FD83378B2}" dt="2023-05-14T05:35:41.487" v="10"/>
          <ac:inkMkLst>
            <pc:docMk/>
            <pc:sldMk cId="0" sldId="317"/>
            <ac:inkMk id="9" creationId="{BDB94A01-9174-9D0C-8821-CB49ABECB988}"/>
          </ac:inkMkLst>
        </pc:inkChg>
        <pc:inkChg chg="add del">
          <ac:chgData name="شادن القحطاني ID 443200677" userId="2d5f3d4d-8466-4aa1-ac8a-1cb60ed86c20" providerId="ADAL" clId="{92965647-6399-2C4F-858F-395FD83378B2}" dt="2023-05-14T05:35:41.487" v="10"/>
          <ac:inkMkLst>
            <pc:docMk/>
            <pc:sldMk cId="0" sldId="317"/>
            <ac:inkMk id="11" creationId="{A7B4DC4B-BEF2-55F1-C998-0B265B2CF459}"/>
          </ac:inkMkLst>
        </pc:inkChg>
        <pc:inkChg chg="add del">
          <ac:chgData name="شادن القحطاني ID 443200677" userId="2d5f3d4d-8466-4aa1-ac8a-1cb60ed86c20" providerId="ADAL" clId="{92965647-6399-2C4F-858F-395FD83378B2}" dt="2023-05-14T05:35:41.487" v="10"/>
          <ac:inkMkLst>
            <pc:docMk/>
            <pc:sldMk cId="0" sldId="317"/>
            <ac:inkMk id="12" creationId="{899CF7EA-0A69-A897-96D3-E971913627FC}"/>
          </ac:inkMkLst>
        </pc:inkChg>
        <pc:inkChg chg="add del">
          <ac:chgData name="شادن القحطاني ID 443200677" userId="2d5f3d4d-8466-4aa1-ac8a-1cb60ed86c20" providerId="ADAL" clId="{92965647-6399-2C4F-858F-395FD83378B2}" dt="2023-05-14T05:35:41.487" v="10"/>
          <ac:inkMkLst>
            <pc:docMk/>
            <pc:sldMk cId="0" sldId="317"/>
            <ac:inkMk id="13" creationId="{1CE20A18-BDAB-40B3-B89D-DF5D2DC02D1A}"/>
          </ac:inkMkLst>
        </pc:inkChg>
        <pc:inkChg chg="add del">
          <ac:chgData name="شادن القحطاني ID 443200677" userId="2d5f3d4d-8466-4aa1-ac8a-1cb60ed86c20" providerId="ADAL" clId="{92965647-6399-2C4F-858F-395FD83378B2}" dt="2023-05-14T05:35:41.487" v="10"/>
          <ac:inkMkLst>
            <pc:docMk/>
            <pc:sldMk cId="0" sldId="317"/>
            <ac:inkMk id="14" creationId="{D8F5CD36-C0A9-606A-287C-88B32B7DF3D6}"/>
          </ac:inkMkLst>
        </pc:inkChg>
        <pc:inkChg chg="add reco">
          <ac:chgData name="شادن القحطاني ID 443200677" userId="2d5f3d4d-8466-4aa1-ac8a-1cb60ed86c20" providerId="ADAL" clId="{92965647-6399-2C4F-858F-395FD83378B2}" dt="2023-05-14T05:35:41.487" v="10"/>
          <ac:inkMkLst>
            <pc:docMk/>
            <pc:sldMk cId="0" sldId="317"/>
            <ac:inkMk id="15" creationId="{99C0F682-AD4C-3653-3D51-9A6A4C453543}"/>
          </ac:inkMkLst>
        </pc:inkChg>
        <pc:inkChg chg="add del">
          <ac:chgData name="شادن القحطاني ID 443200677" userId="2d5f3d4d-8466-4aa1-ac8a-1cb60ed86c20" providerId="ADAL" clId="{92965647-6399-2C4F-858F-395FD83378B2}" dt="2023-05-14T05:35:44.937" v="15"/>
          <ac:inkMkLst>
            <pc:docMk/>
            <pc:sldMk cId="0" sldId="317"/>
            <ac:inkMk id="16" creationId="{CFDFDEE4-5027-14A5-EBA4-BDF4068A2067}"/>
          </ac:inkMkLst>
        </pc:inkChg>
        <pc:inkChg chg="add del">
          <ac:chgData name="شادن القحطاني ID 443200677" userId="2d5f3d4d-8466-4aa1-ac8a-1cb60ed86c20" providerId="ADAL" clId="{92965647-6399-2C4F-858F-395FD83378B2}" dt="2023-05-14T05:35:44.937" v="15"/>
          <ac:inkMkLst>
            <pc:docMk/>
            <pc:sldMk cId="0" sldId="317"/>
            <ac:inkMk id="17" creationId="{53F8E3D2-5DE1-53A2-9F0B-A598E410B90F}"/>
          </ac:inkMkLst>
        </pc:inkChg>
        <pc:inkChg chg="add del">
          <ac:chgData name="شادن القحطاني ID 443200677" userId="2d5f3d4d-8466-4aa1-ac8a-1cb60ed86c20" providerId="ADAL" clId="{92965647-6399-2C4F-858F-395FD83378B2}" dt="2023-05-14T05:35:44.937" v="15"/>
          <ac:inkMkLst>
            <pc:docMk/>
            <pc:sldMk cId="0" sldId="317"/>
            <ac:inkMk id="18" creationId="{7AEFAB52-D835-B3A7-739D-D8D01031431F}"/>
          </ac:inkMkLst>
        </pc:inkChg>
        <pc:inkChg chg="add del">
          <ac:chgData name="شادن القحطاني ID 443200677" userId="2d5f3d4d-8466-4aa1-ac8a-1cb60ed86c20" providerId="ADAL" clId="{92965647-6399-2C4F-858F-395FD83378B2}" dt="2023-05-14T05:35:44.937" v="15"/>
          <ac:inkMkLst>
            <pc:docMk/>
            <pc:sldMk cId="0" sldId="317"/>
            <ac:inkMk id="19" creationId="{8689838D-E8DA-934B-2A15-A8FDACC1B34C}"/>
          </ac:inkMkLst>
        </pc:inkChg>
        <pc:inkChg chg="add reco">
          <ac:chgData name="شادن القحطاني ID 443200677" userId="2d5f3d4d-8466-4aa1-ac8a-1cb60ed86c20" providerId="ADAL" clId="{92965647-6399-2C4F-858F-395FD83378B2}" dt="2023-05-14T05:35:44.937" v="15"/>
          <ac:inkMkLst>
            <pc:docMk/>
            <pc:sldMk cId="0" sldId="317"/>
            <ac:inkMk id="20" creationId="{F36E8B69-A1FA-0279-CFD3-9439B04A34A4}"/>
          </ac:inkMkLst>
        </pc:inkChg>
        <pc:inkChg chg="add del">
          <ac:chgData name="شادن القحطاني ID 443200677" userId="2d5f3d4d-8466-4aa1-ac8a-1cb60ed86c20" providerId="ADAL" clId="{92965647-6399-2C4F-858F-395FD83378B2}" dt="2023-05-14T05:35:46.315" v="18"/>
          <ac:inkMkLst>
            <pc:docMk/>
            <pc:sldMk cId="0" sldId="317"/>
            <ac:inkMk id="21" creationId="{0EFBE0C6-43A8-74B3-D3F5-C7A720D73D78}"/>
          </ac:inkMkLst>
        </pc:inkChg>
        <pc:inkChg chg="add del">
          <ac:chgData name="شادن القحطاني ID 443200677" userId="2d5f3d4d-8466-4aa1-ac8a-1cb60ed86c20" providerId="ADAL" clId="{92965647-6399-2C4F-858F-395FD83378B2}" dt="2023-05-14T05:35:46.315" v="18"/>
          <ac:inkMkLst>
            <pc:docMk/>
            <pc:sldMk cId="0" sldId="317"/>
            <ac:inkMk id="22" creationId="{065A2286-61AC-C8A5-1FB9-CEE899BF9919}"/>
          </ac:inkMkLst>
        </pc:inkChg>
        <pc:inkChg chg="add reco">
          <ac:chgData name="شادن القحطاني ID 443200677" userId="2d5f3d4d-8466-4aa1-ac8a-1cb60ed86c20" providerId="ADAL" clId="{92965647-6399-2C4F-858F-395FD83378B2}" dt="2023-05-14T05:35:46.315" v="18"/>
          <ac:inkMkLst>
            <pc:docMk/>
            <pc:sldMk cId="0" sldId="317"/>
            <ac:inkMk id="23" creationId="{A3353468-FFAE-4C02-91CB-70923F3C5B8C}"/>
          </ac:inkMkLst>
        </pc:inkChg>
        <pc:inkChg chg="add del">
          <ac:chgData name="شادن القحطاني ID 443200677" userId="2d5f3d4d-8466-4aa1-ac8a-1cb60ed86c20" providerId="ADAL" clId="{92965647-6399-2C4F-858F-395FD83378B2}" dt="2023-05-14T05:35:47.516" v="21"/>
          <ac:inkMkLst>
            <pc:docMk/>
            <pc:sldMk cId="0" sldId="317"/>
            <ac:inkMk id="24" creationId="{F438F2A0-96EF-5951-A39D-B02E48FC808F}"/>
          </ac:inkMkLst>
        </pc:inkChg>
        <pc:inkChg chg="add del">
          <ac:chgData name="شادن القحطاني ID 443200677" userId="2d5f3d4d-8466-4aa1-ac8a-1cb60ed86c20" providerId="ADAL" clId="{92965647-6399-2C4F-858F-395FD83378B2}" dt="2023-05-14T05:35:47.516" v="21"/>
          <ac:inkMkLst>
            <pc:docMk/>
            <pc:sldMk cId="0" sldId="317"/>
            <ac:inkMk id="25" creationId="{81F5CFE9-F12E-9B8C-E8A9-94FCA9875E0A}"/>
          </ac:inkMkLst>
        </pc:inkChg>
        <pc:inkChg chg="add reco">
          <ac:chgData name="شادن القحطاني ID 443200677" userId="2d5f3d4d-8466-4aa1-ac8a-1cb60ed86c20" providerId="ADAL" clId="{92965647-6399-2C4F-858F-395FD83378B2}" dt="2023-05-14T05:35:47.516" v="21"/>
          <ac:inkMkLst>
            <pc:docMk/>
            <pc:sldMk cId="0" sldId="317"/>
            <ac:inkMk id="26" creationId="{E7A0F0AC-DB2D-6F4D-5DAE-EDA06962EAA6}"/>
          </ac:inkMkLst>
        </pc:inkChg>
        <pc:inkChg chg="add">
          <ac:chgData name="شادن القحطاني ID 443200677" userId="2d5f3d4d-8466-4aa1-ac8a-1cb60ed86c20" providerId="ADAL" clId="{92965647-6399-2C4F-858F-395FD83378B2}" dt="2023-05-14T05:35:48.079" v="22"/>
          <ac:inkMkLst>
            <pc:docMk/>
            <pc:sldMk cId="0" sldId="317"/>
            <ac:inkMk id="27" creationId="{5FF33310-B65E-F3F2-1516-D9CC328DC123}"/>
          </ac:inkMkLst>
        </pc:inkChg>
        <pc:inkChg chg="add del">
          <ac:chgData name="شادن القحطاني ID 443200677" userId="2d5f3d4d-8466-4aa1-ac8a-1cb60ed86c20" providerId="ADAL" clId="{92965647-6399-2C4F-858F-395FD83378B2}" dt="2023-05-14T05:36:13.213" v="26"/>
          <ac:inkMkLst>
            <pc:docMk/>
            <pc:sldMk cId="0" sldId="317"/>
            <ac:inkMk id="28" creationId="{E46EFAE3-D9A3-2310-6F7D-DEAD9A59044E}"/>
          </ac:inkMkLst>
        </pc:inkChg>
        <pc:inkChg chg="add del">
          <ac:chgData name="شادن القحطاني ID 443200677" userId="2d5f3d4d-8466-4aa1-ac8a-1cb60ed86c20" providerId="ADAL" clId="{92965647-6399-2C4F-858F-395FD83378B2}" dt="2023-05-14T05:36:13.213" v="26"/>
          <ac:inkMkLst>
            <pc:docMk/>
            <pc:sldMk cId="0" sldId="317"/>
            <ac:inkMk id="29" creationId="{6BE3A0EE-7148-30F5-7B1C-8EE363C162B2}"/>
          </ac:inkMkLst>
        </pc:inkChg>
        <pc:inkChg chg="add del">
          <ac:chgData name="شادن القحطاني ID 443200677" userId="2d5f3d4d-8466-4aa1-ac8a-1cb60ed86c20" providerId="ADAL" clId="{92965647-6399-2C4F-858F-395FD83378B2}" dt="2023-05-14T05:36:13.213" v="26"/>
          <ac:inkMkLst>
            <pc:docMk/>
            <pc:sldMk cId="0" sldId="317"/>
            <ac:inkMk id="30" creationId="{B6CF8CA3-7A67-110D-3CFB-BC910E1CC704}"/>
          </ac:inkMkLst>
        </pc:inkChg>
        <pc:inkChg chg="add reco">
          <ac:chgData name="شادن القحطاني ID 443200677" userId="2d5f3d4d-8466-4aa1-ac8a-1cb60ed86c20" providerId="ADAL" clId="{92965647-6399-2C4F-858F-395FD83378B2}" dt="2023-05-14T05:36:13.213" v="26"/>
          <ac:inkMkLst>
            <pc:docMk/>
            <pc:sldMk cId="0" sldId="317"/>
            <ac:inkMk id="31" creationId="{1AD0CA01-1FAF-7399-ABCF-A97118B5CF22}"/>
          </ac:inkMkLst>
        </pc:inkChg>
        <pc:inkChg chg="add">
          <ac:chgData name="شادن القحطاني ID 443200677" userId="2d5f3d4d-8466-4aa1-ac8a-1cb60ed86c20" providerId="ADAL" clId="{92965647-6399-2C4F-858F-395FD83378B2}" dt="2023-05-14T05:36:13.511" v="27"/>
          <ac:inkMkLst>
            <pc:docMk/>
            <pc:sldMk cId="0" sldId="317"/>
            <ac:inkMk id="32" creationId="{EFC53E42-90D9-12B5-0328-153CC671C8E6}"/>
          </ac:inkMkLst>
        </pc:inkChg>
        <pc:inkChg chg="add">
          <ac:chgData name="شادن القحطاني ID 443200677" userId="2d5f3d4d-8466-4aa1-ac8a-1cb60ed86c20" providerId="ADAL" clId="{92965647-6399-2C4F-858F-395FD83378B2}" dt="2023-05-14T05:36:24.517" v="28"/>
          <ac:inkMkLst>
            <pc:docMk/>
            <pc:sldMk cId="0" sldId="317"/>
            <ac:inkMk id="33" creationId="{AAE39CE4-AF08-00F2-9F81-CE9545E8BCBB}"/>
          </ac:inkMkLst>
        </pc:inkChg>
        <pc:inkChg chg="add del">
          <ac:chgData name="شادن القحطاني ID 443200677" userId="2d5f3d4d-8466-4aa1-ac8a-1cb60ed86c20" providerId="ADAL" clId="{92965647-6399-2C4F-858F-395FD83378B2}" dt="2023-05-14T05:36:29.940" v="35"/>
          <ac:inkMkLst>
            <pc:docMk/>
            <pc:sldMk cId="0" sldId="317"/>
            <ac:inkMk id="34" creationId="{81D3D58B-A070-50C7-48DA-CF89C9159EAA}"/>
          </ac:inkMkLst>
        </pc:inkChg>
        <pc:inkChg chg="add del">
          <ac:chgData name="شادن القحطاني ID 443200677" userId="2d5f3d4d-8466-4aa1-ac8a-1cb60ed86c20" providerId="ADAL" clId="{92965647-6399-2C4F-858F-395FD83378B2}" dt="2023-05-14T05:36:29.940" v="35"/>
          <ac:inkMkLst>
            <pc:docMk/>
            <pc:sldMk cId="0" sldId="317"/>
            <ac:inkMk id="35" creationId="{540A93CB-CB2E-C568-8120-66B02FC0EF9D}"/>
          </ac:inkMkLst>
        </pc:inkChg>
        <pc:inkChg chg="add del">
          <ac:chgData name="شادن القحطاني ID 443200677" userId="2d5f3d4d-8466-4aa1-ac8a-1cb60ed86c20" providerId="ADAL" clId="{92965647-6399-2C4F-858F-395FD83378B2}" dt="2023-05-14T05:36:29.940" v="35"/>
          <ac:inkMkLst>
            <pc:docMk/>
            <pc:sldMk cId="0" sldId="317"/>
            <ac:inkMk id="36" creationId="{1EAB7290-2EE4-20DF-4395-316EE11EB613}"/>
          </ac:inkMkLst>
        </pc:inkChg>
        <pc:inkChg chg="add del">
          <ac:chgData name="شادن القحطاني ID 443200677" userId="2d5f3d4d-8466-4aa1-ac8a-1cb60ed86c20" providerId="ADAL" clId="{92965647-6399-2C4F-858F-395FD83378B2}" dt="2023-05-14T05:36:29.940" v="35"/>
          <ac:inkMkLst>
            <pc:docMk/>
            <pc:sldMk cId="0" sldId="317"/>
            <ac:inkMk id="37" creationId="{AA75D27F-5A18-D31B-31E7-72BB265EF6FF}"/>
          </ac:inkMkLst>
        </pc:inkChg>
        <pc:inkChg chg="add del">
          <ac:chgData name="شادن القحطاني ID 443200677" userId="2d5f3d4d-8466-4aa1-ac8a-1cb60ed86c20" providerId="ADAL" clId="{92965647-6399-2C4F-858F-395FD83378B2}" dt="2023-05-14T05:36:29.940" v="35"/>
          <ac:inkMkLst>
            <pc:docMk/>
            <pc:sldMk cId="0" sldId="317"/>
            <ac:inkMk id="38" creationId="{FF6B5517-47BE-B3CE-1043-1AA454DD0459}"/>
          </ac:inkMkLst>
        </pc:inkChg>
        <pc:inkChg chg="add del">
          <ac:chgData name="شادن القحطاني ID 443200677" userId="2d5f3d4d-8466-4aa1-ac8a-1cb60ed86c20" providerId="ADAL" clId="{92965647-6399-2C4F-858F-395FD83378B2}" dt="2023-05-14T05:36:29.940" v="35"/>
          <ac:inkMkLst>
            <pc:docMk/>
            <pc:sldMk cId="0" sldId="317"/>
            <ac:inkMk id="39" creationId="{2FF3C1DC-EF6B-4082-9996-99DC634CF413}"/>
          </ac:inkMkLst>
        </pc:inkChg>
        <pc:inkChg chg="add reco">
          <ac:chgData name="شادن القحطاني ID 443200677" userId="2d5f3d4d-8466-4aa1-ac8a-1cb60ed86c20" providerId="ADAL" clId="{92965647-6399-2C4F-858F-395FD83378B2}" dt="2023-05-14T05:36:29.940" v="35"/>
          <ac:inkMkLst>
            <pc:docMk/>
            <pc:sldMk cId="0" sldId="317"/>
            <ac:inkMk id="40" creationId="{316AD73E-03E6-1CA4-7C58-A18AAE234551}"/>
          </ac:inkMkLst>
        </pc:inkChg>
        <pc:inkChg chg="add">
          <ac:chgData name="شادن القحطاني ID 443200677" userId="2d5f3d4d-8466-4aa1-ac8a-1cb60ed86c20" providerId="ADAL" clId="{92965647-6399-2C4F-858F-395FD83378B2}" dt="2023-05-14T05:36:36.183" v="36"/>
          <ac:inkMkLst>
            <pc:docMk/>
            <pc:sldMk cId="0" sldId="317"/>
            <ac:inkMk id="41" creationId="{426ABA76-C016-C695-979C-DEFC09FCEC04}"/>
          </ac:inkMkLst>
        </pc:inkChg>
        <pc:inkChg chg="add del">
          <ac:chgData name="شادن القحطاني ID 443200677" userId="2d5f3d4d-8466-4aa1-ac8a-1cb60ed86c20" providerId="ADAL" clId="{92965647-6399-2C4F-858F-395FD83378B2}" dt="2023-05-14T05:36:41.763" v="39"/>
          <ac:inkMkLst>
            <pc:docMk/>
            <pc:sldMk cId="0" sldId="317"/>
            <ac:inkMk id="42" creationId="{D09B99B5-CB24-C9AF-40FE-3BB9CA031E27}"/>
          </ac:inkMkLst>
        </pc:inkChg>
        <pc:inkChg chg="add del">
          <ac:chgData name="شادن القحطاني ID 443200677" userId="2d5f3d4d-8466-4aa1-ac8a-1cb60ed86c20" providerId="ADAL" clId="{92965647-6399-2C4F-858F-395FD83378B2}" dt="2023-05-14T05:36:41.763" v="39"/>
          <ac:inkMkLst>
            <pc:docMk/>
            <pc:sldMk cId="0" sldId="317"/>
            <ac:inkMk id="43" creationId="{27EDB9EE-F275-0081-741A-EF22AA0F7366}"/>
          </ac:inkMkLst>
        </pc:inkChg>
        <pc:inkChg chg="add reco">
          <ac:chgData name="شادن القحطاني ID 443200677" userId="2d5f3d4d-8466-4aa1-ac8a-1cb60ed86c20" providerId="ADAL" clId="{92965647-6399-2C4F-858F-395FD83378B2}" dt="2023-05-14T05:36:41.763" v="39"/>
          <ac:inkMkLst>
            <pc:docMk/>
            <pc:sldMk cId="0" sldId="317"/>
            <ac:inkMk id="44" creationId="{83735AD3-0C99-5EC8-1F2C-2DA20623C82D}"/>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48A9818-70E4-4FC9-983C-463E2339ECCB}" type="datetimeFigureOut">
              <a:rPr lang="en-US"/>
              <a:pPr>
                <a:defRPr/>
              </a:pPr>
              <a:t>6/19/23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6F09D58-5638-47F1-B905-7A538B43D06F}" type="slidenum">
              <a:rPr lang="en-US"/>
              <a:pPr>
                <a:defRPr/>
              </a:pPr>
              <a:t>‹#›</a:t>
            </a:fld>
            <a:endParaRPr lang="en-US" dirty="0"/>
          </a:p>
        </p:txBody>
      </p:sp>
    </p:spTree>
    <p:extLst>
      <p:ext uri="{BB962C8B-B14F-4D97-AF65-F5344CB8AC3E}">
        <p14:creationId xmlns:p14="http://schemas.microsoft.com/office/powerpoint/2010/main" val="193615646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7:23.049"/>
    </inkml:context>
    <inkml:brush xml:id="br0">
      <inkml:brushProperty name="width" value="0.11429" units="cm"/>
      <inkml:brushProperty name="height" value="0.11429"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3093 8622 14885,'0'-22'1898,"0"0"1,3 0-1231,4 0 0,-5 8-2,6-1 1,-4 11-1380,4-4 1,-6 16 0,8 6 0,-3 5 711,0 3 1,3 2-1,-5 3 1,2 5 66,-2 1 1,5 4-1,-1 6 1,1 3-6,0 5 0,4-3 0,-4 10 0,2 3 165,5 2 1,-5 2-1,2 1 1,3-4-394,3-3 0,2 1 0,-1-12 1,-1-6-226,-6-11 1,13-7-1,-5-4 1,2-6-183,0-7 1,-2-4 0,0-3 0,2-3 901,5-4 0,-3-7 1,8-13-1,0-5-159,0-1 0,-5-4 1,7-9-1,3-2-26,2-3 1,5-9 0,3 4 0,1-2 1,-1 0 1,4-5-1,-2-5 1,-3 8-14,-2 4 1,-2-2 0,2 7 0,0 5-52,-3 7 0,6 8 1,-13 12-1,3 4-91,-3 8 0,5 4 1,-5 3-1,3 0 50,-3 0 1,3 10 0,-8 5 0,1 4-273,-1 3 1,6 0-1,-8 2 1,-3 2-19,-1 3 1,-4 0 0,1-4 0,0 1-37,0 3 1,-1-2 0,1-8 0,2-2-128,5 0 1,-4 5 0,4-15 0,-3 0 5,3 3 0,-2-7 0,9 1 0,3-6 263,2-5 1,3-13-1,2 1 1,2-8 280,3 1 0,7-6 0,-7 1 0,-1-1 121,4 1 0,-8 2 0,4 7 0,-4 0-43,-2 1 0,-3 8 0,-2 6 1,-5 5-237,-3 2 0,5 0 1,-6 2-1,-4 5-64,-2 8 0,-2 4 0,0 3 0,0 2 232,-1 5 0,1-4 0,2 4 0,3-5-45,2-2 1,0 7-1,-7 0 1,0 0-144,-1 2 1,8-7 0,0 8-1,1-3-156,1 0 1,-4 0 0,6-7 0,1-3-139,0-4 1,-5 1 0,8-6 0,-1 0 122,-2-1 1,7-1-1,-7-8 1,2 0 201,0 0 0,-7 0 1,8 0-1,-1 0 97,-2 0 0,5-3 1,-8-2-1,0-2-63,1 2 1,7 1 0,-6-1 0,4-3 20,-1 4 1,-7 1-1,5 3 1,0 0-107,0 0 1,-5 7 0,5 3 0,-3 0-35,-4-1 0,4 8 1,-2-2-1,-2 4 236,-3 3 0,-2 2 0,2 3 0,3 2-101,2-2 0,0-3 0,-8-2 1,4-1-160,4 1 0,-3-3 0,8-4 0,0-8 34,0-4 0,-5-3 1,7-3-1,5-4 140,8-8 0,-1-4 1,8-3-1,-1 1 54,1-1 0,7-7 0,5 0 0,-5 2 90,0 3 1,0 2-1,2 0 1,0 3 28,0 4 1,-6 3 0,-1 7 0,0-2-197,-3 2 1,16 3 0,-6 2 0,3 0-14,-1 0 0,1 0 0,2 0 1,3 2 16,-3 6 0,-2-4 1,-5 11-1,-3 0-113,-2-3 0,-7 7 1,5-4-1,-3 4-178,-5 3 1,8 7 0,2 0 0,3-3-34,-3-1 0,5-6 0,-8-2 0,3-5 99,0-2 0,-2-3 1,4-7-1,-4-3 176,-3-4 0,1-5 0,-4-10 0,6 1 122,0-1 0,7 0 0,-8 0 1,3 3-8,0 4 1,0-2 0,5 10 0,-5 2-15,-7 3 1,-5 2 0,0 2 0,0 3-55,-2 2 0,2 8 0,-15-5 0,1-1-7,-1 1 0,5 4 0,-4-6 0,-1-3 90,1-3 0,-1-2 0,-2-2 0,5-3 14,0-3 0,5-6 0,-10 7 0,0-1-108,2-1 0,-7 4 0,5-7 0,-4 2-75,-4 5 1,1 0 0,0 1 0,0-6 129,-1-2 1,1 0 0,2-5-1,3 0 109,2-7 0,7-1 0,-4-11 0,2-3 131,4-2 0,-4-12 0,5-5 1,2-7-50,0-8 1,15-4 0,-12-13 0,-22 43 0,1 0-158,0-4 1,0 0 0,3-2 0,-1 0 0,2-1 0,-1 1 0,1 2 0,0 1-14,0 2 1,-1 1-1,18-42 1,-8 4 0,0 8 46,-2 11 0,-5 13 0,-12 17 1,-5 7 453,-2 5-422,7 11-327,-15 4 100,8 9 0,-10-10 0,0-4 0,0-6-139,0-2 1,0-7 0,2-2 0,3-3-35,2-5 0,1-2 1,-8-2-1,0-1-8,0 1 1,0-8 0,0 0 0,0 0-35,0-2 1,-8-3-1,-1-12 1,-1-2 48,0-2 1,1-3-1,4 5 1,-5-3 52,-2 3 1,5 2-1,-8 5 1,1 5 108,2 7 0,-8 8 0,3 4 1,-7 5-165,-5 3 0,0 2 1,5 7-1,-3 0 4,-2 0 0,-10 3 0,6 2 0,-4 2-10,1-1 1,9 3 0,-4-1 0,-1-1 24,-4 3 1,2-5-1,0 8 1,1-1 60,-1 0 1,0 3 0,-5 7 0,3 0 66,-3 0 1,-4 3 0,-6 1 0,-2 6 35,3 2 0,-5-7 0,2 2 0,0-4-3,-2-3 1,7 0-1,-7 0 1,4 0 12,6 0 1,-6-10 0,11-7 0,-8-7-42,-5-5 1,7-10 0,8 3 0,-3-3 59,-2 3 1,-2-3-1,-1 10 1,0 2 11,1 3 1,-1 5-1,-2 2 1,-2 5 60,-3 2 0,-2 3 1,5 9-1,-6 6 80,-1 6 0,6 5 1,-4 6-1,2 4-6,0 7 1,1 5 0,6 3 0,0-1-6,1 1 0,2-8 0,2-2 0,5-5 6,3-10 0,2 1 0,7-13 0,0-2-47,0-3 0,1-2 0,-1-2-267,0-5 0,0-6 0,1-11 1,-4-2 137,-4-3 1,5 0 0,-7 7-1,2 0-1,0 0 0,-10 8 0,3 2 0,-6 2 7,-1 5 0,7 3 1,-1 4-1,-1 5 35,-4 8 0,1 4 0,3 3 0,1 0-16,-1 0 0,-4-1 1,-1 1-1,2 0-18,4 0 1,-4-3 0,5-4-1,-3-8 18,3-5 1,-5 5-1,5 1 1,-3-6 48,3-7 1,-6 0 0,6-9 0,-3-1-130,3 3 0,-5-12 0,7 5 0,-2-1 70,0 1 1,-1-5 0,-4 9-1,2-2 24,3 3 1,0 4 0,-8 10 0,1 0 14,-1 0 1,1 3 0,-3 4 0,-3 7-2,-2 6 1,-7 2 0,8 2 0,1 2 26,3 3 0,3 3 0,-1-6 0,1 3 22,-1-2 0,8-3 1,2-2-1,2-3 88,6-4 1,2 2 0,2-10-55,0-2 0,0-3 1,0-2-1,1-2-159,-1-5 1,7-5 0,1-10-1,-3-2-40,-2-5 1,-3-3 0,-2-7 0,-3 1-2,-2-8 0,-7 9 0,4-6 1,-2 4 4,-4 5 1,-4 5 0,-4 15 0,-2 7 115,-3 4 1,0 13-1,8 7 1,-1 9 80,1 11 1,-1 4 0,1 2 0,-1 1-26,1-1 0,6 1 0,3-3 1,1-5 17,-1-7 0,5 3 0,-5-6 0,2-4 75,6-5 0,-1-10 0,0 6 0,-4-4-142,-3-4 1,8-2 0,-6-3 0,3 0-66,0 0 0,-10-8 1,5-1-1,-2-4-52,0-3 0,7-11 0,-7-5 0,-1-1-65,3-6 0,-7 5 1,7 0-1,-2 3-43,0 4 1,-1 3-1,-6 5 1,-1 4 102,1 8 0,-8 7 1,-2 7-1,-3 8 124,-4 4 0,4 12 0,-2 6 1,-3 6 11,-2 8 0,1-3 0,4 8 0,4-3 42,1-4 0,9-6 1,-4-4-1,7-5-11,2-3 1,-4-4 0,11-13 0,1-6-16,-1-6 1,-6-2-1,4 0 1,-3-2-76,1-6 0,0 4 0,-8-11 0,1-2 16,-1-2 0,1-3 1,-1 0-1,1 0-60,-1 1 1,-2 1 0,0 3 0,0 5 9,5 3 0,5 1 0,-3 8 0,5 0-17,3 0 1,-6 3-1,6 4 1,-1 7 70,1 6 0,-1 2 1,6 2-1,-6 2 6,-1 3 1,6 0 0,-5-7-1,3 0 75,0 0 1,-7-3 0,7-2 0,2-2 3,3 2 0,-5-8 0,0 1 0,3-3 9,1 0 0,1 1 0,-2-8 1,-3 0-54,2 0 1,0 0-1,1 0 1,-3 0-46,2 0 1,0 0 0,1 0 0,-3 2 25,2 5 0,3-2 0,2 7 0,-2 0-23,-5 1 1,5 3-1,-5 11 1,5 5 60,2 1 1,0 4 0,0 9-1,0 2 2,1 3 1,6 9 0,1-2 0,-1 5-10,3 3 1,-5-1-1,10 0 1,0 1 19,-3-1 1,7-7 0,-6-2 0,2-1 40,-1 1 1,1-5-1,5 4 1,-3 1 0,-3 0 1,1-8-1,7 3 1,0-5-65,0-3 0,0 1 0,0-3 0,0-5-111,0-6 1,3-9 0,1-4-876,4-2 331,9-10 0,-12 4 26,9-9 1,-9-2 387,2-5 279,-4 4 1,-3-4-1,0 14 1,0 10 36,0 10 0,0 7 0,0 9 1,0 3-76,0 5 1,0-3-1,0 10 1,0 0-48,0-2 1,7 7 0,2-7 0,4 2-20,4 0 0,-1-12 0,4 0 0,-1-10 20,5-4 1,3-3 0,-5-8-1,2-1-21,5-6 0,-2 3 1,6-7-1,-1-1-149,-5 1 0,4-3 0,0-7 0,1 0-15,-1 0 0,6 0 1,-6 0-1,3 0 52,5 0 0,2-2 1,2-5-1,1-5 48,-1 0 0,3-5 0,3 7 1,2 0 5,-3 1 0,-2-6 1,-2 8-1,-1 0 52,1-3 0,2 7 0,2-4 0,3 5 36,-3 2 1,-2 2 0,-2 3 0,-1 5 51,1 2 0,7 2 0,2 8 0,3 0-50,4 0 1,3-1 0,2 1 0,1 0-71,-1 0 0,-2-3 0,-3-2 1,-2-2-5,3 2 1,2-8-1,0-2 1,-3-4-3,-2-3 1,3-3 0,11-4 0,6-10 53,-1-9 0,8-6 0,-8-7 0,3 3 21,0-3 1,-10 1-1,3 1 1,-8 8 35,-7 5 1,5 10 0,-7 2 0,2 2 16,0 5 0,-7 3 0,4 2 0,1 2-42,0 5 0,-1 5 1,3 10-1,-7 0 1,-5 0 0,0 0 0,0-1 0,0 1-51,-5 0 0,-4 2 1,1 3-1,-1 2-23,1-3 0,3 6 0,3-3 0,-1-3-111,1-1 1,2-4 0,2-1 0,3-3 18,-2-3 0,4-9 0,0 2 0,3-4 60,4-3 0,-7 0 0,1 0 1,-4-3 78,1-4 1,3 2-1,-4-7 1,6 2 56,0 6 0,7-6 1,-5 3-1,7 2 35,8 2 1,-6 3-1,6 0 1,-5 0 7,-3 0 0,3 0 0,-1 0 0,1 0-34,-5 0 1,-2 3 0,4 2 0,0 4-1,1 3 0,-1-4 1,3 6-1,2 3-91,2 3 0,1 4 1,-8 2-1,1 6-66,-1 2 0,-7-8 0,-2 6 0,-3-1-8,-5 5 1,6-2 0,-1 0-1,0-2-7,0-6 0,10-2 0,-2-2 1,6-2 89,4-6 0,-9 3 0,11-10 0,-5 1 15,-3 1 0,-2-4 1,-2 7-1,-3-2-6,2-5 1,-4-3-1,2-2 1,2 0 30,3 0 0,3 0 0,-1 0 0,0 0 22,1 0 0,-4 0 0,-3 0 0,-6 0 27,0 0 0,-7 0 0,5 0 0,-5 0-4,-3 0 0,1 0 0,-1 0 0,3 0 31,5 0 0,-2 0 0,6 0 0,1 0-56,0 0 1,2 0 0,5-2-1,-3-3 8,-2-2 0,-7-8 1,5 5-1,-1-2-1,1-5 1,-5 5 0,4-2-1,1-6-4,0-6 1,4-1 0,10-9 0,3-3 13,-3-2 1,5-5 0,0-5 0,2-9-42,-35 26 1,-1-2 0,-3-2 0,-1-2 0,0-3 0,-2-1 0,0 1 0,-2-1 8,0 0 0,-1 1 1,2-1-1,0 1 1,0 1-1,0 2 1,34-31 55,-5 21 1,-13 16 0,1 19-1,-2 8-114,1 4 0,-11 13 1,2 5-1,-4 4-39,-4 3 0,-6 0 1,4-1-1,-1 1 7,-1 0 0,2-3 0,-4-2 0,4-5-68,3-2 1,-5-3 0,5-7 0,0-2 33,0-5 1,2-6 0,7-11 0,1-7-5,0-13 1,9-4 0,2-17 0,4-10 39,-30 34 0,0-1 0,-1-4 0,-1-2 0,3 0 0,-2-1 1,-1-1-1,-3-2-5,0-3 0,-2-1 1,0 0-1,0-2 1,-1-4-1,-1-1 1,-1 0-1,-2 0 86,-1 3 1,-3 1 0,-3 3 0,-3 1 0,-1 3 0,0 0 0,4-47 151,-5 2 1,-3 12-1,-4 13 1,-3 6-1,-2 8 1,-10-7 0,2 4 0,-4-6-25,-3-3 0,0 7 0,0-10 0,1 3-130,-1-3 1,0 6 0,0-6-1,3 5-119,4 3 0,-11 0 0,4 2 0,-2 2-71,0 3 1,-5 10-1,-3-1 1,-2 8 2,-4 5 0,-4 9 0,-1-2 0,-1 5 60,1 2 1,-1 0-1,1 3 1,-1 2 3,1 3 1,6-1 0,1-7 0,0-2-47,2-5 1,-7 2-1,7-9 1,-2-3 5,-1-2 1,1-5 0,-10-2-1,-2-5-4,-3-3 0,-2-2 0,2-7 0,-7-1 36,-5 1 1,-3 0-1,1 2 1,-3 2 69,-4 3 0,2 10 1,-10-3-1,0 7 76,2 8 1,-14 5 0,5 11 0,-7 3 79,42 9 1,0 2-1,-40 1 1,41 1 0,0 1-1,-41 0-13,5 3 1,-2 0 0,-6 0 0,45 1 0,-1 1-46,-2 1 0,-1 1 1,0-2-1,0 1 0,-1 3 1,1 2-1,-1 1 0,1 2-28,-1 2 0,1 0 0,4-4 1,1-1-1,-43 14 0,7-3-77,5 1 0,-2-8 0,-12-5 0,-6-4-162,1-3 0,2-3 0,10-4 0,-2-10 113,-6-10 1,3 1-1,42 8 1,-1-1-1,-1 1 1,0 0 40,-1 1 0,-1 0 0,-5-3 0,-3 2 0,0 2 0,-2 3 0,-1-1 0,0 1 64,0 1 0,2 0 1,3 1-1,1 0 1,-2 1-1,-1 1 1,-3 0-1,-1 1 60,-5 0 1,-1 1 0,5 4 0,-1 1 0,-5-1 0,1-1 0,3 2 0,2 2-22,2-1 1,-1 2-1,0-1 1,-1 0 0,0 0-1,-1 0 1,-2 0 0,-1 0-38,0 0 0,0 0 0,3 0 0,0 0 0,0 0 0,1 0 0,1 0 1,1 0-31,-1 0 0,1 0 0,6-4 0,0 0 1,-6 1-1,-1-1 0,2 1 0,0-1 23,0-1 1,0 0 0,2 4 0,0 0-1,2-1 1,-1 1 0,1 5 0,-1 2-4,1 3 0,-1 4 0,0 5 0,-1 3 0,-4-2 0,-1 3 0,-1 2 0,0 2 16,-1 2 1,0 0 0,3 1 0,2 0-1,3 2 1,1 1 0,-1-1 0,1-1 3,0-1 0,-1 0 0,-2-1 0,0-1 0,-3 3 1,-1-2-1,1-2 0,1-1-12,4-1 0,1-2 0,6-3 0,2-2 0,2 1 0,1-2 0,-1 0 1,0 0-19,1-2 1,-1-2 0,0 1 0,-1-1 0,-4-2 0,1-1-1,-1 0 1,1-1-14,-1 0 1,1-2 0,-45 2-1,4 4 1,8-3 21,7-4 1,-4 7 0,6 3-1,-4 4 62,-5 3 0,7 0 0,-9 2 0,9 5 33,5 7 1,9 5 0,11 3-1,2 2 37,4 5 0,3 4 0,3 11 0,-3-1-44,-5 0 1,5 3 0,-5 2-1,5 3-9,3-3 0,-8-2 0,0-3 0,3-2 9,2-5 1,2-5 0,0-11-1,1-4 19,-1-1 0,10-11 0,5 3 0,5-5 201,2-2 1,1 2-1,-4 5 1,1 10-36,3 9 0,-6 8 0,10 12 0,-7 4-62,-5 8 1,0 7-1,7 5 1,3 5-176,11-47 0,1-1 1,-3 3-1,1 0 1,1 4-1,1 0 1,-1-1-1,-1-1-18,2-4 0,0-1 1,-3 40-1,10-6 1,0-6-35,0-2 1,0-2-1,2-6 1,6 4-81,6 1 0,-2 10 0,5-4 0,3-1-39,-1-4 1,15-8 0,-12-7 0,2-7-68,0-5 0,0-12 1,3-8-1,2-6-139,-3-6 1,1-6 0,0 6 0,4 3 75,3 2 1,-5 3 0,7 2 0,3 5 70,2 8 1,3 4 0,2 2-1,2 3 99,3 5 1,9 5 0,-1 9-1,1 3 49,-2 5 1,5-3 0,-7 10 0,-27-39 0,0 0 27,0 1 0,0 0 0,-4 2 0,1 0 0,1-1 0,1 1 0,0-2 0,0 0-3,28 38 1,-27-38-1,2-1 1,4-4 0,3-2-1,0 0 1,1-2-85,38 27 1,8-9-1,-7-15 1,4-7 113,5-4 0,-14-6 0,9-4 0,-5-8 44,3-5 1,7-11-1,8-6 1,-45 5-1,1-2-16,2-2 0,1-1 0,-1-1 0,0-2 0,-1-4 0,0-2 0,-1 0 0,0 0-33,1-1 0,0-1 0,-4 0 0,1 1 0,0 3 0,1 1 0,0 0 0,1 1 10,3 1 1,1 1-1,2 2 1,0 1-1,-2 4 1,-1 3 0,-1-1-1,0 1-34,-2 0 0,0 1 0,48 2 0,-4-2 0,-45 6 0,1 2-3,2 2 1,1 1 0,0 2-1,1 3 1,-1 4 0,0 3 0,1 2-1,-1 3 23,1 2 1,-1 2 0,0 2 0,-1 2 0,-2 3 0,-1 3 0,-2 1 0,-1 1 26,-2 3 1,-1 0 0,1-1 0,0-1 0,0 2 0,2 0-1,1 1 1,0 0-32,2 1 0,0 1 1,-4-1-1,0 1 0,0-3 1,0 0-1,-4-4 0,0 0-44,-2-2 0,0 0 1,35 31-1,-34-33 0,0-1 1,2-1-1,1-2-59,1-1 1,0-3-1,42 12 1,-37-21 0,2-3-1,0-2 1,2-3 58,3-3 1,0-1 0,-6-1 0,-1-1 0,2-2-1,-2-1 1,44-8 52,1-11 0,-44 6 0,2-2 0,6-5 0,0-2 0,3 0 0,0 0 47,-3-1 0,0-1 1,1-1-1,-1 1 1,-3 2-1,-1-1 1,0 0-1,-1 0 13,3 0 1,0 1 0,-6 4-1,-1 1 1,5 2 0,-1 1-1,0 0 1,-1 3-46,0 2 1,0 2 0,2-1 0,-1 1 0,1 4 0,-1 3-1,0-1 1,-1 1 39,-2 0 0,-1 1 1,49 1-1,-7 3 1,5 2-36,2 2 0,-46 1 1,1 1-1,1-3 1,1 0-1,-4 1 1,0 0 33,-2 1 1,-1-1 0,46 7 0,-6 8-1,3-2-71,2-6 1,3 3 0,-2-10-1,-45-4 1,1-1-18,2 0 1,1-1-1,-1-5 1,0-2 0,-2-2-1,0-1 1,-3-3-1,1-3 7,-1-2 0,0-2 1,-2-4-1,0-2 1,6-3-1,0 0 1,3-2-1,-1-1 25,3-2 1,0-1-1,1-5 1,0 0 0,-3 2-1,-1-1 1,0 1 0,-2-1 40,-1 1 0,0-1 1,4-2-1,-1 0 1,-4 5-1,-1 0 0,-1 3 1,1 1 0,2 4 0,0 1 0,-4 3 0,0 0 0,1 1 0,1 1 0,-3 0 0,0 0 49,41-15 0,-5 12 1,-19 9-1,-5 1-15,-7 2 0,2-5 1,-2 10-1,-3-1-13,-2-1 0,0 4 1,3-10-1,1-2-8,-1-2 1,-3-5 0,-3-5 0,-2-7-25,-4-6 1,4-11-1,-5-5 1,3-7-21,-3-8 0,-2-7 0,-5-14 0,-12 44 0,0 1-4,0-1 0,0 1 1,14-46-1,-9 13 0,0 4 101,0 3 0,-8 3 0,-2 7 0,0-1-32,0 1 1,-4-3 0,4-7 0,0-10-26,0-6 1,-6 38-1,0-1 1,2 0-1,1-1 1,-2-6-1,1-1-12,-1-5 1,2-2-1,4-9 1,1-3-1,1-6 1,-1-1-1,1-1 1,-1-1-108,2-2 0,0 0 1,-1 4-1,1 0 0,3-3 1,1 0-1,-3 6 1,0 1 62,-1 7 0,-1 2 0,-1 5 1,-1 4-1,-5 15 0,-2 3 0,2-39-36,-6 12 0,-4 9 1,-8 8-1,-10 8-78,-6 4 1,-6 2 0,3-2 0,-5-5-19,1-7 1,-9 5-1,6 0 1,-5-1-79,-2-4 0,-1-12 1,0-2-1,-2-1 26,-4-2 1,1-12 0,20 37 0,-2-2 0,-2-2 0,-2-1 64,-3-3 0,-1 0 0,-3 2 1,-1 1-1,-1-3 0,-2 0 0,0 3 1,-2 1-34,-2 3 0,-2 0 1,1 0-1,-2 1 1,2 5-1,-2 3 1,3 2-1,-1 2 85,-1 2 0,0 2 1,-2 3-1,-1 1 1,-4 2-1,-1 1 1,-3 3-1,-2 2 31,-2 1 0,-2 1 0,1 0 0,1 3 0,4 6 0,0 1 0,1-1 1,1 0 24,-2 0 0,0 0 1,-5 1-1,-2 1 1,-1 0-1,-1 1 1,0 1-1,-1-1-14,0 1 1,1-3-1,4-2 1,0-2-1,-2-1 1,0 1 0,1-1-1,0 1-9,0-2 0,0 0 0,-1 4 0,0 0 0,2-2 0,0-1 0,-1 2 0,0 2 17,2 0 0,-1 0 1,1 0-1,1 0 1,1 0-1,-1 0 1,0 1-1,-1 1 31,-2 1 1,0 2 0,-1 0 0,0 2 0,-4 3 0,0 2-1,4-1 1,0 0 18,3 0 0,1 0 0,-6 0 0,1 0 0,5 0 0,-1 0 0,-3 0 0,0 0-1,-4 0 0,0 0 0,0-3 0,1-1 0,0-1 0,0 0 0,4-1 0,0 0-53,3-2 0,-1-1 0,-2-4 0,-2-1 1,-2 0-1,-2-1 0,-1 1 0,0-1 7,-1-1 0,2 1 0,3 4 1,3 0-1,7-1 0,1 0 0,-3 4 1,0 1 31,-4 2 0,0 1 0,-5-1 0,-2 2 0,-1 3 0,0 3 0,4 0 1,1 3 18,3 4 1,1 2-1,0 0 1,1 0-1,-4 6 1,-1 1 0,-2 0-1,-1 0-2,-1 2 0,0 0 1,-3 1-1,1 2 0,7 0 1,2 2-1,0 2 1,0 0-34,2 0 1,-1 0 0,-5 2 0,-1 0-1,0-3 1,-1-1 0,1 1 0,0 0 3,2-1 0,0 1 0,1 0 0,2-1 1,1-2-1,1 0 0,-2 2 0,0-1-30,-1 0 0,0-1 1,0-2-1,0-1 1,4-1-1,0-1 1,-1-1-1,1 0 19,0 1 1,-1 1 0,2-1-1,0 1 1,1-2 0,0 0 0,2-2-1,-1-1 27,-1 1 1,0 0 0,-1-3-1,0 0 1,0 5 0,0 1 0,1 0-1,2 0 10,2 2 0,2 0 1,5-1-1,0 1 1,1-2-1,0 0 1,-1 0-1,-2-1 5,-3 1 1,0 0 0,-2 5 0,0 1 0,-3 0-1,0 1 1,5-2 0,1 0 39,3-1 0,2 0 1,-39 21-1,10-1 1,0 3 189,3 5 0,-1-3 0,8 10 1,-5 5-187,36-28 1,1 0 0,-32 36 0,33-33 0,1 1 0,3 0 0,1 0 44,-26 38 1,4 3-1,31-36 1,0 1-1,-1 2 1,0 1-77,-1 2 0,-1 1 0,0-1 0,1-1 0,3 1 1,1 0-1,-2-2 0,0 0 26,-2-1 1,-1-2 0,-20 43-1,-5-9 1,5-8 68,3-11 0,-1 1 1,1-11-1,2-4-3,4-7 1,6 2 0,9-7 0,0 2 64,1 1 1,-6 9 0,3 17-1,7 14-102,5 17 0,7-35 0,2 3 1,2 10-1,0 4 0,-1 13 1,-1 3-40,1-23 1,-1 1 0,1 2 0,-1 6 0,1 1 0,0 1 0,1 3-1,1 1 1,1 1 0,-1-1 0,0 0 0,0-1-122,0 0 1,0-1 0,0 0 0,0-3 0,0 0 0,0-2 0,0-5 0,0-1 0,0-1 0,0 21 0,0-3 24,-1-14 1,2-3 0,2-10 0,3-4 0,9 40-1,4-14-138,3-13 1,0 0 0,0-10 0,2 8 96,5 5 1,5 16-1,9-2 1,-21-41 0,0 0 56,-1 2 1,1 1 0,3 0 0,1 1 0,1 5 0,-1 2 0,1-1 0,0 1-30,-1 1 0,1 0 1,0 1-1,-1-1 1,-2-4-1,0 0 1,2 1-1,-1-1 10,-1 1 1,1-1 0,1 0 0,1-1 0,-1-4 0,1-2 0,29 33-221,4-19 1,6-15 0,6-10 0,8-9-74,5-10 0,2 0 0,2-8 0,3 6 140,3 9 1,-45-10 0,-1 3 0,-3 5 0,0 2 0,0 1-1,0 1 129,3 2 0,1 2 0,3 6 1,0 1-1,5 2 0,0 2 0,3 1 1,-1 0-70,1 2 0,-1-1 0,0-3 0,-1-2 0,-5-2 0,-2 0 0,1-1 0,-1-2 41,-2 1 1,1-2 0,4-3 0,1-3 0,5 0-1,2-3 1,1-3 0,0-2-9,1-2 1,1-3 0,-4 0-1,-1-1 1,1-1 0,0-1 0,0 1-1,1 0 33,1 0 1,1 0-1,1-3 1,1-2 0,1 2-1,2-1 1,1 1 0,0 1 56,1 0 0,-1 1 0,2 4 0,-1 1 0,-5 1 0,-1 0 0,0-1 1,-1 1 8,3 0 0,0 0 0,-2 2 0,1 0 0,5-2 1,1-1-1,-2 0 0,1-1 12,-4-1 1,-1-1-1,-1 1 1,-1-2-1,-7-7 1,0-1-1,4 0 1,2-1-43,3 0 1,1-2 0,1-4 0,0-4 0,2-2 0,-2-4 0,-4-5 0,-1-3 53,-4-5 1,1-2 0,1-3-1,1-1 1,1-3 0,1-1-1,3-3 1,2-2 55,2-4 0,1 0 1,0 2-1,-1-1 0,-6-2 1,-1-1-1,0 3 0,0 1 4,0 0 0,1 1 0,2 1 1,2 1-1,0 3 0,0 1 0,0 5 1,1 1-32,-1 2 0,0 3 0,-1 4 0,0 3 0,-3 3 0,1 3 0,0 1 0,1 2-15,1 2 0,0 1 1,1 2-1,1 1 0,-3 3 1,2 2-1,2-1 0,1 2-10,2 1 0,0 1 0,0-2 0,0 1 0,-1 4 0,-1 1 0,0 0 1,-1 1-37,2 1 0,0-1 1,0-2-1,0-2 1,0 0-1,-1 0 1,-1-2-1,-1 1-46,-1 0 0,0-1 0,1 1 1,-1-1-1,-1-2 0,0-2 0,2 1 1,0 0-94,1 1 0,-1-2 0,-1-2 1,-2-3-1,-4-1 0,-2-1 1,-1-1-1,-1-1-18,-1 0 1,0-2 0,5-4-1,1-2 1,-1-2 0,0-3-1,4-4 1,-1-2 46,2-1 1,-2-3-1,-5-3 1,-1-3 0,-1 0-1,-1-2 1,0-1 0,0 0 43,3-2 1,0 1 0,2 0 0,0 1 0,0 2 0,0 2 0,-2 4 0,0 1 53,-4 1 1,0 3 0,-3 5 0,-1 0 0,-2-2 0,0 1 0,-2 3 0,1 3 14,1 3 0,0 3 0,-2-2 1,0 3-1,0 7 0,1 3 1,0-1-1,0 1 58,48 0 1,-2 2 0,-12 2-1,-6 3-79,-6 2 1,-5 0 0,-1-9 0,4-5-29,1-8 0,1-7 0,-5-9 1,2-13-9,2-11 0,-31 16 0,-2-4 0,-3-3 0,-2-3 0,0-4 0,-2-3 27,-1-4 1,-2-3-1,-4 0 1,-1-2-1,2-10 1,1-3-1,-2-1 1,-2-1-50,-1-1 0,0-1 0,2-8 1,-2-1-1,-6 1 0,-3-2 1,0-4-1,-2-1-50,-5 30 0,0-1 1,-1 0-1,1-3 1,0 0-1,-1 0 1,-1-2-1,-1-1 1,-1 1-1,2 1 1,-1 0-1,0 0 120,0 0 0,1 0 0,-1 1 0,0 2 0,1 0 1,-1 1-1,-2 0 0,1 0 0,-1 1 0,3-32 1,0 2 49,-2 2 0,0 1 0,0 10 0,-1 1 0,-1 6 0,0 2 0,0 1 0,0 0 22,0 3 0,0-1 0,0-2 1,0 1-1,-1 7 0,-1 1 1,0 6-1,-3 2 26,-9-40 1,-6 10-1,10 38 1,1-1-1,0-5 1,1-1-35,1-4 1,0-1 0,-1-2-1,-1 2 1,-4 7 0,-1 2-1,-1 1 1,-1 3 26,-18-39 1,0 4 0,-5 16 0,3 6-96,-3 5 0,-5 1 1,-4-1-1,-5-12-49,-3-7 1,5-5 0,24 36-1,-1-1 1,0-3 0,0-1-1,1-5 0,-2-1 0,-2-1 0,-3-1 0,-3-4 0,-1 1 0,1 2 1,-1 2 25,1-1 1,-1 0-1,0 0 1,1 0-1,1 2 1,-1-1 0,-2-1-1,-1 0-11,-2-1 1,-1 0-1,0-1 1,-1 0 0,0 2-1,-2 0 1,-1-2 0,-2-1 68,-5 0 0,-1-1 0,-3-3 1,0-2-1,-4-3 0,0 0 1,4 1-1,0 0-29,2 2 0,1-1 0,-4-1 0,-1 1 0,-2-2 0,-2 2 0,-1 2 0,-3 2 45,0 1 1,-2 3 0,1 2 0,-2 5 0,4 10 0,-2 4 0,1 2 0,-1 2 45,1 3 1,0 2-1,-6 1 1,-2 5-1,-1 4 1,-1 4-1,-2 2 1,-2 2-58,-3 1 0,1 3 0,2 4 1,2 1-1,-1-2 0,-1 1 1,2 0-1,-2 1-26,-1-2 1,-1 1 0,0 1 0,-1 1 0,1-2 0,1-1 0,2 2 0,0 2-11,0-1 1,0 2-1,-1 2 1,-1 1-1,-4 0 1,0-1-1,1 0 1,0-1-29,3-1 1,-1 0-1,2-1 1,0 0-1,1 0 1,0 0-1,-5 0 1,0 0-9,-3 1 1,-1-2 0,-1-2 0,0-1 0,4 0 0,0-2 0,-1 1 0,0-2-11,-3-1 0,0-1 0,-4 0 0,-1-1 0,-2-1 0,0 0 0,5 0 0,2 0-1,5 1 1,0-1-1,-3-1 1,-1-1 0,1 1-1,-1 0 1,-2 0-1,0 0 43,0 1 0,0 3 0,2 3 0,1 2 1,8-1-1,0 1 0,-4 2 0,-2 2 30,-2 2 0,-1 1 0,-4 5 1,0 2-1,4 4 0,1 1 1,0 0-1,1 0-18,-1-1 1,1 1 0,3 3 0,-1 1 0,-8-2 0,-1 0 0,2 2 0,2 1 5,5 1 0,0 0 0,-4 3 0,1 1 0,9-1 0,0 1 0,-3-2 1,-1 0-23,1-1 0,0 0 0,1 2 0,1 1 0,6-1 0,0 1 0,1-2 0,1 0 0,0-1 1,1 0 0,0 3 0,1 1 0,-3 2 0,0 0 0,4 2 0,2 1-40,5 0 0,1 1 0,-1 1 0,2 0 0,9 1 0,0 0 0,-4 4 0,-2 0 37,-3 3 0,-1 0 0,0 2 0,1 2 0,0 6 0,3 2 0,4 0 0,2 1 12,1 4 1,2 1-1,1 2 1,2 2-1,1 3 1,0 1-1,0 2 1,-2 1-22,1 1 1,-2 1 0,-3 4 0,-2 1-1,2-7 1,0 0 0,0 1 0,-2-1-16,2-2 1,1 0-1,2-3 1,1-1-1,7-4 1,1-1-1,2-4 1,1-1 26,2-2 0,0-2 1,2-5-1,-1 0 1,0 1-1,1 0 0,-1-3 1,0-1-23,1-2 0,-1-2 0,-32 34 0,-1-13 1,1-2 32,0 3 0,2 2 0,5 5 1,7 4 3,5 8 1,2 7 0,23-40 0,1 0-1,1 4 1,2 0 13,1 2 1,3 1 0,0 5-1,2 2 1,-1 4 0,2 1 0,0 5-1,1 1-24,1 2 0,1 2 0,1 8 1,2 1-1,4 2 0,0 1 0,1 1 1,1 1 27,0 2 1,3-1 0,4-1-1,4 0 1,3 4 0,2 0-1,0 0 1,0-1-4,0-3 1,0-1-1,0-3 1,1-1 0,3-8-1,1-1 1,2 0 0,1 0 3,3 1 0,0-1 1,2 1-1,1 1 0,0-4 1,2-1-1,-1-5 1,1-3-27,2-2 1,1-2 0,0-3-1,3-3 1,4-3 0,2-2 0,-1-3-1,2-2 41,0-3 0,0-2 0,-3-7 0,-1-3 0,40 16 0,6-10-66,-40-19 0,1-2 0,6 0 0,2-1 0,1-3 0,1 0 0,-1 0 0,0-1 7,0 1 0,1 0 1,2 0-1,-1 0 0,-3 1 1,0 0-1,1 1 1,1 1 21,3 0 1,0 1 0,-1 4 0,1 1 0,8-2 0,1 0 0,0 2 0,-1 1 12,0 0 0,1 1 1,-2 1-1,0 0 0,5 2 1,0 1-1,2 3 1,1 0 21,-1 2 1,1 1-1,4 1 1,0 0-1,1 0 1,-1 1 0,1 2-1,1 1-118,-1 3 0,1 0 0,-1-1 1,1-1-1,4 2 0,0 0 1,2 0-1,-1 0 110,2-2 1,0 1-1,-29-11 1,0 1 0,0-1-1,30 11 1,0-1 0,-29-11-1,1 0 1,0-1-11,0 1 0,0 0 1,-1-1-1,29 9 0,0 0 1,-28-10-1,-1 0 1,1 0-1,2 0 0,0-1 1,1 0-3,2 0 1,0 0 0,1 0-1,-1 1 1,-1 1 0,1-2-1,-2 0 1,1-1 0,0 1-1,-1 0 1,0 0 0,0 0-10,0 0 0,0 0 1,2-2-1,2 0 0,1-2 1,0-1-1,2 0 1,1-1-1,-1 1 0,-1-1 1,-1-1-1,1 1-15,-2-1 0,-1-1 1,2-1-1,0-1 1,0-1-1,1-1 1,1 0-1,1-1 1,-1 0-1,-1 0 1,1-1-1,-1 0-15,1 0 1,-1-2 0,0 1 0,-2-1 0,-2 0 0,2 0-1,1 0 1,1-1 0,0 0 0,-4 0 0,-1-1 0,0 0-21,32 2 1,-1-1 0,-33-3-1,1-1 1,0-1 0,1-1-1,0-1 1,0-1 0,-1 1-1,0 0 1,-1 0 8,27 1 0,-2-2 0,-1-6 0,-1-3 0,-4-1 0,0-2 1,4-2-1,1-1 5,4-3 1,1-1 0,-8 1 0,0-1 0,-3 1 0,-1 0 0,-3 1 0,-1 2 50,1 0 1,0 0 0,0 1 0,0 1 0,3 2 0,1 0 0,-2-1 0,-2-1-14,-6 0 1,-1-1-1,-2 1 1,-1-1-1,-3 3 1,1 0-1,3-1 1,1 0 25,4-1 1,-2-1-1,-8-3 1,-1-1-1,3 4 1,-1-1-1,-4-1 1,-2-3-23,-4-1 0,-1-3 0,5-3 0,-1-2 0,1-6 1,-1-3-1,1-1 0,-1-2-4,-1 0 0,-2-2 0,2-5 0,-1-1 0,-2-2 0,-1-2 0,-1-4 0,-2-2-9,2-6 1,-1-1 0,-4 1 0,-1-1 0,-1-3 0,0-2 0,-1 0 0,0-1-55,2-3 0,-2-2 0,0-4 0,-2-3 1,-13 24-1,0-1 0,-1-1 0,-2-3 0,0 0 1,-2-1 8,-1-3 0,-1 0 0,0-2 0,-1-5 0,0-3 0,-2 0 0,1-4 0,-1-1 0,-1-1 0,1-4 0,-1-1 0,0-2-47,0-4 1,-1-1 0,0 0 0,-2 3 0,-1 0-1,2 1 1,0 1 0,2-1 0,0 2 0,-1 3 0,2 1-1,-1 1 75,1 3 0,0 0 1,0 2-1,-1 5 1,-1 0-1,0 3 0,9-23 1,0 3-1,-2 11 1,-1 5 84,-4 12 1,-1 4 0,-3 10 0,-3 3 0,1-27 0,-6 7 287,1-2 1,0 4 1230,4-6-368,-4 33-580,-10 10 121,0 29 1,-2 0-711,-6 0 0,-6-34 1,-13-34-1,12 10 0,1-9-304,0-25 0,2-8 1,5 24-1,2-3 0,0-3 1,-1-12-1,1-4 0,-1 0 1,-2 0-1,0-1 0,-1 1 120,0-1 0,-2 0 0,-2 2 0,-3 4 0,-1 2 0,-1 1 0,0 8 0,-1 1 1,0 2-1,0 8 0,0 1 0,-1 3 78,-8-19 0,-2 5 0,2 15 1,-2 4-1,-2 9 0,-4 4 1,0 7-1,-3 2 109,-3 3 0,-3 4 1,1 7-1,-1 4 0,-7-1 1,-1 2-1,-2 1 0,-1 1 54,-4 2 1,-1 0 0,1 0 0,-1 0 0,2 4-1,0 0 1,1-2 0,2-2 70,2 0 1,1 1 0,5 1 0,0 1 0,-3-4-1,0-1 1,-1-1 0,0-1-181,-1-3 0,0 0 0,-1 0 0,1-1 0,1-3 0,0-2 0,2 0 0,1 0-25,0-1 1,1-1 0,0-5 0,2-1 0,2-1 0,1 0 0,-2-1 0,0 1-3,-2-1 1,0 0-1,0-1 1,-1-1-1,-5-3 1,-3-2-1,-2-1 1,-2 0-81,-3-2 1,0 1 0,2 1 0,1 1-1,1-2 1,0-1 0,0 1 0,-1 1 92,-1 2 1,-1 0-1,-11-3 1,-2 1 0,-3 1-1,-1 0 1,-2 1 0,0 0 15,1 1 1,0 1 0,1 0 0,1 0 0,-2 0 0,0-1 0,-5-1 0,-2 0-99,25 14 1,0 1 0,0 0 0,-26-16-1,-1 2 1,28 16 0,-2 2 0,1 0-1,-28-12 1,1 1 94,-2 1 0,-2-1 0,27 11 0,-1-1 0,-1 1 0,0 1 0,0 0 0,1 0 0,0 0 0,1 1 0,0-1-1,3 1 0,1 0 1,-1 2-1,-30-7 1,-1 2-1,28 10 1,-1 1-1,0 1 1,-2 1-1,1 1 0,-1 0 7,0 1 1,-1 0 0,1 3 0,-30-3 0,-1 4 0,32 5 0,-2 2 0,0 1 0,0 0 0,-2 2 0,1 1-8,1 1 1,1 2 0,-2 1 0,-5 2 0,-1 1 0,0 4 0,1 3-1,1 3 1,-1 1 0,-3 2 0,0 0 0,-1 2-7,1 0 1,0 0-1,0 3 1,1 2 0,0 2-1,0 1 1,-3 2 0,0 2-1,1 0 1,-2 3 0,-1 0-1,1 2-57,-3 1 1,1 1-1,-1 0 1,1-1 0,0 0-1,0 2 1,0 4 0,0 0-1,1 2 1,-1-2 0,1 2-1,0-1 31,2 1 0,0 0 0,-1 0 1,18-10-1,0 0 0,0 0 1,-1 0-1,1-1 0,-1 1 0,0-1 1,1 0-1,-23 12 0,0-1 1,2-1 17,4-1 1,0-2 0,1 0 0,-2-1-1,-1 0 1,1-1 0,1-1 0,-1 1-1,1-1 1,-2 1 0,-1-1 0,1 1 17,1 0 0,0 0 0,0-1 0,0-3 0,1-1 0,-1 0 0,1-1 0,-1 0 0,1 0 0,-1-2 0,-1 0 1,1 1-3,0-1 0,1 1 0,0 1 0,-1 0 0,0 1 0,1 0 0,1-1 0,0 1 1,1 0-1,1 1 0,1 2 0,2 0-62,4-1 1,2 2 0,1 1 0,-1 2 0,1 2-1,1 1 1,2 1 0,1 1 0,0 3 0,-3 2 0,1 3-1,1 2 84,-2 4 0,2 2 1,3 2-1,3 0 1,3 2-1,2 2 1,1 5-1,3 4 0,0 0 1,0 2-1,0 2 1,0 0-5,12-19 0,0 0 0,1 1 1,0 1-1,0 5 0,1 2 1,1 0-1,0 1 0,1 0 1,0 1-1,1 0 0,1 1 1,1 0-1,1 1 0,1 0 1,1 0-53,1-1 1,1 1-1,1-1 1,1 0-1,2-1 1,1 0-1,1 0 1,1 0-1,0 1 1,1 1-1,0-1 1,0 0-1,1-1 1,0-1-1,0-1 1,0 1 33,1-2 1,-1 1 0,1-1-1,0-1 1,-1 14 0,1-2-1,1-1 1,0-4 0,2 0 0,0-1-1,1-8 1,0-1 0,2-2-13,-5 27 0,3-3 0,4-5 0,2-2 0,1-5 0,2-2 0,2-7 0,0-1 75,0-7 1,2 0 0,4-1 0,2 0 0,3-4 0,2 0 0,4 2-1,2-1-50,2 3 0,1 0 1,0 0-1,1 0 1,1-1-1,0-1 0,1-1 1,1-1-1,-1 1 1,3-1 0,2-3-1,2-1 1,-2 2 0,0 0-1,2-4 1,1-2-13,0-3 1,1-2 0,4-5-1,1-2 1,1-3 0,2-2-1,2-2 1,1-3 117,3-2 1,1-4 0,1-7-1,1-5 1,3-2 0,0-4-1,-1-1 1,0-3-144,-1 1 0,0-4 0,1-5 0,0-3 0,4 0 0,2-1 0,2-1 0,1-1 9,2 1 1,2 0 0,3 5 0,2 2 0,8 2 0,1 4 0,3 4 0,1 4 83,3 7 0,0 5 0,0 5 0,2 6 0,-24-6 0,1 3 0,-1 3 0,3 3 0,0 2 0,0 2-17,2 3 1,0 1 0,-1 3 0,0 3-1,0 3 1,-1 2 0,3 2 0,-1 1-1,0 1 1,0 1 0,0 0 0,-1 0-48,-1-1 1,0-1 0,0 0 0,-2-2 0,0-1 0,1-1 0,-3-4 0,0 0 0,-1-2 0,0-1 0,-1-1-1,0 0-22,0-2 1,1-1-1,-1-2 1,26 11-1,0-5 1,0-7 0,1-5-1,-6-6 1,0-3-3,-1-4 1,0-3-1,6-5 1,3-5-1,5-3 1,1-2-1,0-1 1,-1 1 118,-5 0 1,-1 1 0,2-2-1,0 3 1,-2 4 0,1 4-1,7 3 1,2 4-97,-31-4 1,1 2 0,-1 1 0,-3 1-1,-2 0 1,0 3 0,2 4 0,-2 3 0,1 0-1,-2 2 1,0 1 0,0 2 4,1 1 1,0 1 0,0 1 0,-2-1 0,1 1 0,-1 1 0,-1 0 0,-1 1 0,1-1 0,-3-1-1,-1-1 1,0-1 9,23 16 0,2-4 0,0-9 0,2-6 0,-1-4 0,1-5 1,0-4-1,1-6 6,0-4 0,-1-5 1,-7-6-1,0-5 0,4-5 1,0-5-1,3-6 0,1-4-5,4-7 1,0-5-1,1-4 1,-1-3-1,-27 13 1,-1-1 0,0-1-1,0-2 1,0-1-1,0-1-10,0-1 1,0-1 0,1 0-1,1-1 1,0-1 0,0-1-1,3-1 1,-1-1 0,1-1 0,-1 0-1,1-1 1,-1 0-73,2-1 1,-1 0 0,0 1 0,-1 3 0,-1 2 0,2 0 0,1-2 0,2 0 0,-2 1 0,-1 0 0,0 1 0,-1-1 86,-1 0 1,0 0 0,0 0 0,-2 2 0,0 0-1,1 0 1,2 0 0,0 1 0,1 0 0,0 0-1,1 1 1,-1 0 10,-1 0 0,0 2 0,-1-1 0,-2 1 0,-2 0 0,0 0 0,-2 0 0,-1 0 0,1-1 0,1 0 0,1-1 0,0 0 6,3-2 0,1 0 0,-1 0 0,-1-2 0,-1 1 0,0-2 1,-1 1-1,0 0 0,0-1 0,-2 0 0,-1-1 0,0 1-8,0-2 0,0 0 0,1 0 0,3 0 0,1 2 0,0-2 0,0-1 0,1-1 0,-1 1 0,-1-1 0,0 1 0,-1-1-21,-3 1 0,-1-1 0,1 0 0,2-3 0,1 0 1,0-2-1,2-2 0,0-2 0,1 0 0,4-3 0,0 0 1,1-2-60,3-2 1,0-1-1,0-2 1,1-1-1,-2-1 1,2-2-1,-16 15 1,0-1-1,1-1 1,0-1-1,4-2 1,-1-2-1,1 0 1,1-1-341,2-5 1,0 0-1,2-2 1,0-1 0,-6 10-1,0-1 1,2-1 0,0-1-1,-1 0 389,4-6 0,0-1 0,-1-1 0,1-1 0,1 1 0,0-1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8:30.360"/>
    </inkml:context>
    <inkml:brush xml:id="br0">
      <inkml:brushProperty name="width" value="0.08571" units="cm"/>
      <inkml:brushProperty name="height" value="0.08571" units="cm"/>
      <inkml:brushProperty name="color" value="#FF0066"/>
    </inkml:brush>
  </inkml:definitions>
  <inkml:trace contextRef="#ctx0" brushRef="#br0">196 1 8076,'7'0'-52,"-2"0"0,-5 1 1,-1 2-1,-3 3 47,-4 0 0,-3 2 0,-2 5 1,1-1-10,0 0 1,0 0-1,-1 1 1,1-1-178,0 0 1,-4 0 0,-1 1-276,2-1 0,2 0 466,1 0 0,-1 1 0,1-1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20:30:38.118"/>
    </inkml:context>
    <inkml:brush xml:id="br0">
      <inkml:brushProperty name="width" value="0.08571" units="cm"/>
      <inkml:brushProperty name="height" value="0.08571" units="cm"/>
      <inkml:brushProperty name="color" value="#AE198D"/>
      <inkml:brushProperty name="inkEffects" value="galaxy"/>
      <inkml:brushProperty name="anchorX" value="0"/>
      <inkml:brushProperty name="anchorY" value="0"/>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9967.22266"/>
      <inkml:brushProperty name="anchorY" value="-12398.17969"/>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6019.32227"/>
      <inkml:brushProperty name="anchorY" value="-24404.38281"/>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32071.42188"/>
      <inkml:brushProperty name="anchorY" value="-37135.74219"/>
      <inkml:brushProperty name="scaleFactor" value="0.5"/>
    </inkml:brush>
  </inkml:definitions>
  <inkml:trace contextRef="#ctx0" brushRef="#br0">3097 1549 8431,'13'0'-52,"0"-3"0,2-1 0,5-3 0,6 3 0,9 2 0,8 2 0,12 0 0,10 0 0,16 0 0,12 2 0,-41 0 1,1 0-1,3 2 0,1-1 0,5 0 0,0 1 113,5 0 1,1 0 0,4-2 0,0-2 0,-1 4-1,0-1 1,1-2 0,2 0-34,-1-1 1,2 0-1,6 0 1,1 0-1,4 0 1,0 0 0,0 0-1,0 0-242,1 0 0,0 0 0,4 0 0,1 0 0,3 0 0,2 0 0,2 0 0,0 0 235,-32 0 0,1 0 0,-1 0 0,1 0 0,0-1 0,-1 0 0,0 0 0,-1-1 0,1 1 0,2-1 0,0-1 0,0 1-74,3 1 1,-1-1-1,2 1 1,1-2-1,1 0 1,0 0-1,-1 0 1,-1 0 0,0 0-1,0 0 1,-1 1-1,1-1 61,0 0 0,0 0 0,1 0 0,2-1 0,0-1 0,0 1 1,1 1-1,0 0 0,0 0 0,2 0 0,0 0 0,1 0-2,0 1 1,1-1-1,-1 0 1,-1-2 0,-1-1-1,0 1 1,0 2-1,-2-1 1,1 1 0,1-2-1,1 1 1,0-1-12,0 1 0,1 0 0,0-1 0,3 1 1,0 0-1,-1-1 0,-1-1 0,-2 0 0,1-1 1,-2 0-1,1 1 0,-1-1 2,-1 0 0,0 1 0,0 0 0,-1 1 1,0 1-1,1 0 0,1-1 0,2 1 0,-1-1 1,0 1-1,0-1 0,0-1 26,0 1 1,-1-1 0,0 0-1,2 0 1,-1 0 0,0 0 0,-5 1-1,0 0 1,0 0 0,-1 1-1,1-1 1,-1 1-15,-1-1 1,1-1 0,0 2-1,0 0 1,0 2 0,1-1-1,-3 1 1,0 0 0,0 0-1,-4 0 1,0 1 0,-1-1-24,29-1 0,-2 0 0,-5 2 0,0-1 1,-1-1-1,0 0 0,-3 1 0,0 2 23,-4 0 0,-1 0 1,-4-3-1,-2-1 0,-13 1 1,-3 0-1,2 0 1,0 1-35,0 1 1,0 0 0,-1 0 0,-1 0 0,-2-1 0,-1 0 0,44-5-77,-11 3 0,-13 2 0,-4 2 0,-3 0-68,-4 0 1,-2 0-1,-4 0 1,-5 0 26,-6 0 1,-13 0-615,-7 0 756,-26 6 0,-26 1 0,-5-1 0</inkml:trace>
  <inkml:trace contextRef="#ctx0" brushRef="#br1" timeOffset="700">1314 353 8469,'-14'-13'0,"4"-2"-830,1-1 797,2 10 1,7 6 0,0 15 0,0 7 70,0 4 0,0 7 0,2-7 0,3-2-17,1-2 1,7 4 0,-6 0 0,0-2-35,1-2 1,-3-3 0,5 1-63,-1-1 1,4 1 0,-4 0 0,0-1-187,-1 1 1,5-7-1,-4 0 261,2 2 0,-7 3 0,5 1 0</inkml:trace>
  <inkml:trace contextRef="#ctx0" brushRef="#br2" timeOffset="1133">980 784 8469,'-28'9'-35,"6"-5"1,-6 7 0,4 0-120,4 0 0,-1 2 1,14 7-1,3-1 111,2 1 0,4-1 0,4 1 0,7 0 99,5-1 0,1 1 0,3-3 0,4-2 44,7-1 1,4-10 0,4 2 0,3-3-55,2-3 1,10 0 0,1-3 0,6-1-15,0-2 0,0-16 0,0 2 1,5-4 77,2-4 0,-7 4 1,0-7-1,-9 1 39,-8-1 0,-11-1 0,-5-7 0,-3-1-73,-10 1 0,-6-2 0,-11-5 1,-2-8-122,-5-9 0,-10-1 0,-14-5 0,-4 1 48,-6 5 0,-5 9 0,1 6 0,-6 6 74,1 12 0,0 8 0,7 9 1,-5 6 32,-2 5 1,-2 2 0,-7 5 0,0 5 23,0 10 0,-2 19 1,-4 3-1,-5 8 56,0 11 0,1 0 0,6 11 0,-3 2-75,3 2 0,13-4 0,11-3 0,13-1-234,10-5 0,8-2 1,8-4-1,4-3-142,9-2 0,11-6 0,24 4 1,11 0-400,11 0 1,8-6 0,7 2 0,4-5-273,0-2 0,-1-6 605,-10-1 1,-8 1 0,-3 6 0</inkml:trace>
  <inkml:trace contextRef="#ctx0" brushRef="#br3" timeOffset="2054">569 2078 8583,'-9'-20'-172,"7"1"0,-5-1-495,5 0 0,4 7 0,5 2 699,6 3 0,13 1 0,7 7 0,2 0 114,-3 0 1,5 0 0,-4 0-1,2 0 1,-3 0 1,-1 2-1,-7 3 1,2 3-40,-2 3 1,-9 2-1,-2 7 1,0 0-26,-2-1 0,-2 1 0,-9-1 0,0 1-14,0 0 1,-2 1-1,-5 3 1,-8 2 15,-9-2 0,-6-2 0,-10-2 0,-1-1 21,-5 1 0,5 0 1,-3-1-1,7 1 22,5-1 0,8-1 1,-2-3-12,4-2 1,11-6-46,4 6 1,10-9-1,7 5 1,12-3-75,6 1 0,5-1 0,9-6 0,3 0-387,8 0 0,3 0 1,5-2-1,2-4-136,3-7 0,1-5 1,-4-1-1,3-1 525,-3 0 0,-9-1 0,-4-3 0,-2-5 0,-4-1 0,-3-3 0,-2-6 0,-2 6 0,-4 1 0,-11 1 0,-11-4 0,-3 3 0,-3-3 0,-3 0 0,-2 2 0,-2 7 0,-5 4 0,-4 3 0,-8-1 0,-1 1-139,0-1 0,-6 7 1,-2 2-1,-2 0 167,-5 0 0,-2 5 0,0-5 1,2 0 189,2 0 1,-2 4 0,-8-3 0,-3-1-122,2 0 1,-3 4-1,-1-4 1,-5 3-91,-8 3 0,3 3 0,-8 4 1,3 5 12,-2 6 1,-5 15-1,-8 9 1,-1 9 89,1 4 0,8 5 1,3 10-1,1 7 82,33-35 1,1 2 0,-22 39 0,14 1 0,14-1 51,11 1 0,6-8 1,14-3-1,8-7-123,13-11 0,17-7 0,10-5 0,8-4-13,11-1 1,-1-11 0,19 0 0,1-9-46,7-5 0,-39-4 0,2-1 0,1-2 1,0-2-1,3 0 0,1-2-40,-1-3 0,0-2 0,0-1 0,-1-3 0,-3-7 0,0-2 0,1 2 0,0-1 86,0 1 1,-2-1 0,-5-2 0,-1-2-1,-5 2 1,-2-1 0,31-23-130,-17-2 0,-22 4 0,-19-8 0,-14-2-222,-10-3 0,-24-2 1,-20 1-1,-15-1 105,-16 0 1,34 36 0,-3 2 0,-5 2-1,-1 1 1,0 3 0,-1 2 12,-2 4 1,1 1-1,0-2 1,1 2-1,-2 4 1,0 2 0,0-1-1,-1 1-344,1 0 1,1 2 0,-2 3 0,0 3 0,-2 1-1,-2 1 468,0 3 0,0 2 0,0 1 0,0 3 0,3 2 0,1 1 0,-1-1 0,0 1 0,0 0 0,0-1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05:35:34.513"/>
    </inkml:context>
    <inkml:brush xml:id="br0">
      <inkml:brushProperty name="width" value="0.08571" units="cm"/>
      <inkml:brushProperty name="height" value="0.08571" units="cm"/>
      <inkml:brushProperty name="color" value="#008C3A"/>
    </inkml:brush>
  </inkml:definitions>
  <inkml:trace contextRef="#ctx0" brushRef="#br0">0 354 12287,'0'-20'0,"0"0"0,2 7 0,3 0 0,1-2 0,-1-2 0,-3-3 0,0 3 0,2 1 0,5 3 0,2 0 0,2 0 0,0 2 0,0 2 0,2 5 0,-4 2 0,2 2 0,3 0 0,1 0 0,5 0 0,2 0 0,4 0 0,3 0 0,-5 0 0,6 0 0,3 0 0,2 0 0,2 2 0,1 2 0,-1 3 0,0-3 0,7 1 0,2-1 0,0 3 0,-1-3 0,1-2 0,-4-2 0,-1 0 0,-6 0 0,3 0 0,-10 0 0,3 0 0,-1 0 0,-8 0 0,3 0 0,-6 0 0,-1 0 0,-7 0 0,0 0 0,-9 0 0,3-6 0,-11-3 0,-3-2 0,-8 7 0,2-5 0,-5 2 0,-1 1 0,-1-3 0,1 5 0,-1-5 0,0-2 0,1 7 0,-1-5 0,1 3 0,-1-1 0,0-2 0,1 5 0,-1-3 0,1-6 0,-1 7 0,0 2 0,7-5 0,0 2 0,9 1 0,-3 6 0,14 0 0,6 0 0,4 2 0,3 2 0,0 3 0,-1-3 0,1 5 0,-1 0 0,1-1 0,0 1 0,1 0 0,3-5 0,2 5 0,-2 2 0,-8-5 0,-3 5 0,2-2 0,2-5 0,-4 5 0,-2 0 0,0-1 0,0 1 0,-7 0 0,5-5 0,0 3 0,-7 1 0,5-1 0,-7-3 0,-7 7 0,-6-2 0,-2 0 0,-1-5 0,3 2 0,-2-1 0,4-1 0,-2 0 0,-2 3 0,-2-3 0,3 1 0,1-1 0,-2 3 0,4 6 0,0-5 0,3 3 0,1-4 0,7 6 0,0 0 0,0 7 0,0-1 0,9 1 0,2-1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05:35:36.178"/>
    </inkml:context>
    <inkml:brush xml:id="br0">
      <inkml:brushProperty name="width" value="0.08571" units="cm"/>
      <inkml:brushProperty name="height" value="0.08571" units="cm"/>
      <inkml:brushProperty name="color" value="#008C3A"/>
    </inkml:brush>
  </inkml:definitions>
  <inkml:trace contextRef="#ctx0" brushRef="#br0">3960 452 12287,'0'19'0,"0"-6"0,0 0 0,2-6 0,4 6 0,-3-6 0,3 6 0,-2-9 0,1 5 0,1-1 0,1-3 0,-7 8 0,-2-7 0,-5 7 0,-4-8 0,-8 1 0,-1-3 0,0-3 0,1 0 0,-1 0 0,1 0 0,-1 0 0,0 0 0,1-3 0,-1-3 0,7 4 0,0-5 0,-2 5 0,4 2 0,-2 0 0,6 0 0,-6 0 0,9 0 0,-5 2 0,9 5 0,0 4 0,0 8 0,0-6 0,2-2 0,5-2 0,-3 4 0,9-7 0,-8 10 0,3-5 0,-8 2 0,0 0 0,0-7 0,-2 5 0,-4-2 0,1-3 0,-8-4 0,-2 3 0,-2 1 0,4 1 0,0-7 0,-3 0 0,-1 0 0,-3 0 0,1 0 0,-1 0 0,0 0 0,3 2 0,2 2 0,2 3 0,-3-3 0,6-1 0,-3-3 0,-1 8 0,4 3 0,1 9 0</inkml:trace>
  <inkml:trace contextRef="#ctx0" brushRef="#br0" timeOffset="218">4371 1059 12287,'-13'0'0,"2"-2"0,0-2 0,0-3 0,-2 1 0,-6 6 0,-1 0 0,1 0 0,-3 0 0,-2 0 0,-2 0 0,-9 0 0,4 0 0</inkml:trace>
  <inkml:trace contextRef="#ctx0" brushRef="#br0" timeOffset="666">3470 256 12287,'0'19'0,"6"1"0,1 0 0,6-1 0,-4 1 0,1-1 0,1 1 0,5 0 0,-6-1 0,-1 1 0,0-1 0,-5 1 0,3 0 0,1-3 0,-3-2 0,1-2 0,1-8 0,-7 1 0,0-12 0,0 1 0,0-8 0,-2-2 0,-5-2 0,5-5 0,-5-4 0,3-5 0,-2 1 0,3-5 0,-3 6 0,4 1 0,2 0 0,-7-5 0,1 7 0,1 2 0,3 2 0,2-4 0,0 0 0,0 2 0,0 2 0,9 3 0,4-1 0,4 3 0,3 4 0,-1 6 0,1 5 0,0 2 0,-1 0 0,-1 2 0,-5 5 0,13 4 0,-4 8 0</inkml:trace>
  <inkml:trace contextRef="#ctx0" brushRef="#br0" timeOffset="1250">3528 569 12287,'-8'11'0,"3"-2"0,-5-7 0,1 5 0,0-5 0,3 4 0,3-3 0,-14-3 0,13-7 0,-7-2 0,2-2 0,-4 5 0,4-7 0,-2-2 0,5 4 0,-7 0 0,-3 2 0,6 0 0,-3 5 0,-3-3 0,-1 1 0,-3 6 0,1 0 0,-1 0 0,0 0 0,1 0 0,6 0 0,0 2 0,-2 5 0,-3 6 0,5-2 0,2 2 0,2 2 0,3 2 0,6 3 0,0 0 0,0-1 0,0 1 0,0-1 0,0 1 0,0 0 0,0-1 0,6 1 0,1-1 0,2-1 0,-5-3 0,3-2 0,-1-6 0,-6 6 0,0-9 0,-2 5 0,-5-9 0,-4 0 0,-8 0 0,-1 0 0,1 0 0,-1 0 0,0 0 0,1 0 0,-1 0 0,1-7 0,-1 1 0,1-1 0,-1-2 0,7 7 0,0-4 0,-2 4 0,4-5 0,-2 0 0,0-8 0,-7 4 0</inkml:trace>
  <inkml:trace contextRef="#ctx0" brushRef="#br0" timeOffset="1484">3038 236 12287,'11'9'0,"-2"-7"0,-9 7 0</inkml:trace>
  <inkml:trace contextRef="#ctx0" brushRef="#br0" timeOffset="2484">2686 295 12287,'-20'0'0,"1"0"0,-1 0 0,0 0 0,1 0 0,-1 0 0,1 0 0,5 2 0,1 2 0,-2 5 0,-2 2 0,4-7 0,2 5 0,0 0 0,0 4 0,7-2 0,-3 2 0,5 2 0,2-4 0,0 2 0,2 0 0,5-2 0,4 6 0,8-6 0,1 0 0,-7 4 0,-2-6 0,0 0 0,-1 0 0,-3-1 0,6-3 0,2 1 0,-4 7 0,2-6 0,-8 8 0,3-11 0,-10 7 0,-4-2 0,1-2 0,-8-7 0,-2 0 0,-2 0 0,-5 0 0,-2 0 0,-2 0 0,2 0 0,2 0 0,0 0 0,-2 0 0,-2 0 0,0-3 0,6-1 0,1-3 0,-1-6 0,1 5 0,-1-3 0,0-2 0,3-7 0,4 1 0,-2-1 0,8 0 0,3 1 0,-1-1 0,1 1 0,-3-1 0,3 0 0,2 1 0,2-1 0,0 1 0,0 5 0,0 1 0,2 3 0,5-4 0,-5 6 0,7 10 0,-12 4 0,-3 8 0,1 3 0,-5 3 0,-1-1 0,0 1 0,6 2 0,-3 1 0,1 4 0,1-3 0,-1 0 0,5-1 0,-2 4 0,-3-3 0,1 0 0,6-1 0,0 4 0,0-3 0,2-3 0,2-1 0,3 0 0,6-1 0,-5-1 0,1-3 0,0-2 0,6-7 0,-2 5 0,5-2 0,1-5 0,-6 5 0,0-2 0,3-3 0,1-2 0,-4 5 0,0-1 0,0 1 0,7-7 0,-1 0 0</inkml:trace>
  <inkml:trace contextRef="#ctx0" brushRef="#br0" timeOffset="2817">1608 236 12287,'-11'0'0,"2"0"0,9 2 0,0 5 0,0 6 0,0 4 0,2 3 0,5 0 0,6-1 0,-2 7 0,0 3 0,0 1 0,0 5 0,-5-5 0,5 3 0,0 2 0,0 2 0,-7-7 0,3-3 0,3 3 0,1 1 0</inkml:trace>
  <inkml:trace contextRef="#ctx0" brushRef="#br0" timeOffset="4116">1412 315 12287,'-9'-22'0,"-2"-2"0,0-2 0,-4 0 0,6 6 0,-2 0 0,7 9 0,-5 3 0,9 10 0,0 4 0,0 8 0,0 5 0,0 5 0,0 4 0,0 3 0,3 2 0,3 4 0,5-3 0,0-1 0,6 0 0,-6 4 0,2-2 0,0-3 0,-6-6 0,6 5 0,2-3 0,3-4 0,-5-2 0,0-2 0,0-1 0,-2 1 0,6-7 0,-4-2 0,5-3 0,-5-1 0,-2-9 0,-3-5 0,-1 3 0,-7-9 0,0-2 0,0 4 0,0-2 0,0-3 0,-9 1 0,-4 0 0,-4 2 0,4 8 0,-1-1 0,-1 4 0,-2-5 0,-3 1 0,1 1 0,-1 3 0,0 2 0,-1 0 0,-6 0 0,6 7 0,-5 1 0,4 1 0,2 0 0,1-1 0,-1-3 0,0 1 0,1-1 0,-7 3 0,2 1 0,2 0 0,0 0 0,7-3 0,-9-4 0,7 3 0,3 1 0,1 1 0,-6-7 0,-1 0 0,7 0 0,0 0 0,-2 0 0,4 0 0,0-2 0,0-3 0,0-1 0,5-3 0,-7 2 0,-3-6 0,-1-2 0,-3 0 0,3 2 0,4-2 0,-4-3 0,3 1 0,-3 1 0,-3 3 0,7 0 0,0-6 0,-2-1 0,-2 1 0,-1-1 0,5 0 0,4 7 0,9 0 0,0 7 0,0-7 0,3 8 0,3-1 0,5-3 0,9 2 0,-1 3 0,-6 2 0,0 2 0,3 0 0,1 0 0,3 0 0,-1 0 0,1 0 0,-1 2 0,1 5 0,0-3 0,-1 7 0,1-2 0,-7 6 0,0-4 0,0 2 0,-2 0 0,4 0 0,-8 7 0,-1-1 0,3 1 0,-7-1 0,5 3 0,-5 2 0,-2 2 0,0 0 0,-2-6 0,-5-3 0,-6-4 0,2 9 0,-2-7 0,-4-2 0,-7-2 0,2 2 0,-4-4 0,4 0 0,2 0 0,1-3 0,-1-6 0,1 0 0,-1 0 0,0 0 0,3-2 0,2-2 0,4-5 0,2-2 0,3 4 0,6-6 0,0-2 0,0-2 0,0-3 0,0 1 0,2-1 0,2 0 0,3 1 0,6 6 0,-5 2 0,3 2 0,5 5 0,-5-5 0,2 2 0,2 3 0,2 2 0,3 2 0,-7 0 0,0 0 0,-9 2 0,3 5 0,-5 6 0,-11 4 0,-4 3 0,-4-1 0,4-1 0,0-3 0,-3-2 0,-1 2 0,0-4 0,1 2 0,3 0 0,-2-2 0,-2 4 0,-3-8 0,3 0 0,4 1 0,-5-6 0,5 5 0,-4-5 0,-3-2 0,0 0 0,1 0 0,6 0 0,2-2 0,0-2 0,0-3 0,7-8 0,-5 4 0,3-4 0,-1-5 0,-2 5 0,5-11 0,-3 4 0,3 2 0,2 1 0,0-3 0,-3-2 0,-1-2 0,-1 0 0,7 6 0,0 1 0,0-1 0,0 0 0,0 1 0,2 8 0,3 2 0,1 0 0,3 7 0,-5-2 0,3 8 0,-1-2 0,3 16 0,2-7 0</inkml:trace>
  <inkml:trace contextRef="#ctx0" brushRef="#br0" timeOffset="4767">275 217 12287,'11'-9'0,"-2"4"0,-7-8 0,4-2 0,-3 4 0,5-2 0,1-2 0,-7 4 0,7 0 0,-3 0 0,1 0 0,6 5 0,-4-5 0,2 2 0,2-4 0,6 7 0,-6-1 0,0 7 0,3 0 0,-5 0 0,2 0 0,-9 2 0,2 5 0,-1 2 0,-1 6 0,3-2 0,-1 0 0,-6 7 0,0-7 0,0 0 0,0 2 0,-2-4 0,-4 2 0,-8 2 0,-3-6 0,-3 0 0,1-3 0,-1 1 0,1 6 0,-3-7 0,-2 1 0,-2 1 0,-3-5 0,6 5 0,-6-1 0,-1-1 0,6 1 0,-5-5 0,3 2 0,0 3 0,0 2 0,6-5 0,1 3 0,1 8 0,5-2 0,5-2 0,8 2 0,0 2 0,2 3 0,4 1 0,7 1 0,-2-1 0,2 3 0,3 2 0,1 2 0,3 3 0,-1-6 0,1 6 0,-1 1 0,-5-4 0,-1 5 0,2-3 0,2-4 0,-4 4 0,0-1 0,0-1 0,-2 2 0,5-6 0,-8 4 0,1-4 0,0-3 0,-3 1 0,-6-1 0,-8 1 0,-3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05:35:41.727"/>
    </inkml:context>
    <inkml:brush xml:id="br0">
      <inkml:brushProperty name="width" value="0.08571" units="cm"/>
      <inkml:brushProperty name="height" value="0.08571" units="cm"/>
      <inkml:brushProperty name="color" value="#008C3A"/>
    </inkml:brush>
  </inkml:definitions>
  <inkml:trace contextRef="#ctx0" brushRef="#br0">2744 685 12287,'-19'0'0,"-1"0"0,3-2 0,1-5 0,3-6 0,9 2 0,-3-2 0,-1 0 0,1-7 0,1 1 0,8 1 0,4 5 0,-1-2 0,8 8 0,0-6 0,7 7 0,-7-1 0,0 7 0,-7 7 0,5 2 0,-2 1 0,-5 6 0,0-1 0,1 0 0,1-2 0,-1 2 0,-3 3 0,-2 2 0,0-1 0,-2 1 0,-5-3 0,-4-2 0,0-2 0,-6-2 0,4 5 0,-4-6 0,-3-1 0,0 4 0,1-4 0,-1 2 0,1 4 0,-1-6 0,0-3 0,1-4 0,-1 7 0,1 2 0</inkml:trace>
  <inkml:trace contextRef="#ctx0" brushRef="#br0" timeOffset="336">2254 116 12287,'0'-13'0,"0"0"0,0 11 0,0 2 0,3 11 0,3 6 0,-2 3 0,9 2 0,3 2 0,1 2 0,-4 6 0,0-3 0,0 1 0,-2 5 0,7-4 0,-7 1 0,2 1 0,0-3 0,-9 5 0,5-6 0,-1 1 0,-5-6 0,5 4 0</inkml:trace>
  <inkml:trace contextRef="#ctx0" brushRef="#br0" timeOffset="1517">2117 312 12287,'-13'-32'0,"0"-1"0,6 3 0,-3-3 0,-1 7 0,0 4 0,6 2 0,-1 1 0,4 8 0,2 2 0,0 9 0,0 9 0,0 4 0,0 4 0,0 3 0,0 0 0,0-1 0,2 1 0,2-1 0,5 1 0,2 0 0,-5 6 0,7 0 0,1-2 0,-4-2 0,6-1 0,-8 3 0,3 2 0,5-2 0,-6-2 0,3-2 0,1-1 0,-4 1 0,8-3 0,-7-1 0,2-3 0,0 2 0,-7-4 0,7 2 0,1-9 0,5 3 0,-8-5 0,-2-11 0,-9-4 0,0 2 0,0-2 0,-2 7 0,-5-7 0,3 8 0,-9-1 0,-3 4 0,-1 2 0,-3 0 0,1 0 0,-1 0 0,1 0 0,-1 0 0,0 0 0,1 2 0,-1 2 0,1 3 0,-1-1 0,0-6 0,1 0 0,-1 0 0,7 0 0,0 0 0,-2 0 0,-3 0 0,-1 0 0,6 0 0,0 0 0,-3 0 0,5-9 0,-2-4 0,7-4 0,-7-3 0,-2 1 0,4-1 0,0 1 0,2-1 0,-4 7 0,4 2 0,-2 2 0,5-4 0,-7 7 0,0-1 0,-7 7 0,7 0 0,0 0 0,9 2 0,-3 5 0,5 4 0,2 8 0,2-1 0,5-5 0,6-7 0,4-3 0,1-1 0,-5 4 0,4-4 0,-4 5 0,5-5 0,1-2 0,-6 0 0,0 0 0,-6 0 0,4 2 0,-3 5 0,-1-5 0,-7 15 0,0-6 0,0 9 0,-7-7 0,-1-2 0,-3-2 0,-4-5 0,4 5 0,-2-1 0,-3 1 0,-1 0 0,4-3 0,0-6 0,-2 2 0,-3 5 0,5-5 0,0 5 0,-2-5 0,-3-2 0,-1 0 0,1-2 0,3-5 0,2-6 0,9 2 0,-5-2 0,2-2 0,1-2 0,-3-3 0,5 0 0,-5 1 0,-2-1 0,7-2 0,-5-2 0,3-4 0,-1-2 0,-6 3 0,4-5 0,1-1 0,-1 3 0,-4-5 0,6 9 0,1 0 0,-3-3 0,7 7 0,-5-4 0,3 7 0,-3 6 0,5-5 0,-4 5 0,4 4 0,2 3 0,0 12 0,0 8 0,0 3 0,-9 11 0,-2 3 0</inkml:trace>
  <inkml:trace contextRef="#ctx0" brushRef="#br0" timeOffset="2684">1235 293 12287,'0'11'0,"0"-3"0,0-8 0,0 3 0,0 3 0,7-2 0,-1 9 0,1-6 0,-7 6 0,0 0 0,0 7 0,0-7 0,0 0 0,0 2 0,-2-6 0,-3 0 0,-3-3 0,-3 1 0,-2-1 0,-7-6 0,0 0 0,7 0 0,0 0 0,-2 0 0,-2 0 0,4 0 0,-1-2 0,-1-5 0,4 3 0,0-9 0,3-2 0,-5 4 0,6-2 0,1 6 0,6-6 0,0 7 0,0-7 0,0 8 0,2-3 0,4 8 0,-3 8 0,3 5 0,-4-2 0,-2 2 0,0 3 0,-6-6 0,-3 1 0,0 0 0,1 0 0,-1-4 0,2 3 0,-4 1 0,1 0 0,-8-6 0,5 3 0,-4 1 0,4-7 0,-1 5 0,-1-5 0,4-2 0,-2 0 0,7 0 0,-7 0 0,8-2 0,-1-5 0,4-6 0,2 2 0,0-2 0,0-2 0,6-2 0,1-3 0,-3 0 0,-2 7 0,-2 0 0,0-2 0,7 4 0,-1-2 0,-1-2 0,-3 4 0,-2-2 0,0 6 0,0-6 0,0 9 0,-2-5 0,-5 9 0,-4 7 0,-6 1 0,2 1 0,1 0 0,8 6 0,-7-4 0,0 2 0,2 0 0,-6 0 0,6 7 0,0-1 0,-7 1 0,5 0 0,5-1 0,-1-1 0,2-3 0,1-2 0,-1-7 0,7 7 0,0 3 0,0-5 0,0 2 0,7 0 0,1 4 0,3-4 0,-4-2 0,6-4 0,-7-3 0,8 9 0,-8-2 0,5 4 0,-2-2 0,-3-6 0,-6 6 0,-2-2 0,-4 4 0,-8-2 0,4-6 0,-4 3 0,-1-1 0,-2-4 0,-5 3 0,-2 1 0,-4 0 0,-3-1 0,1-1 0,-5-5 0,2 2 0,-2 3 0,-2-1 0,-2-6 0,0 0 0,0 0 0,2 0 0,2 0 0,2 0 0,-2 0 0,7-2 0,2-2 0,4-5 0,3-2 0,1 5 0,5-7 0,4 0 0,27-7 0,4 1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05:35:45.128"/>
    </inkml:context>
    <inkml:brush xml:id="br0">
      <inkml:brushProperty name="width" value="0.08571" units="cm"/>
      <inkml:brushProperty name="height" value="0.08571" units="cm"/>
      <inkml:brushProperty name="color" value="#008C3A"/>
    </inkml:brush>
  </inkml:definitions>
  <inkml:trace contextRef="#ctx0" brushRef="#br0">59 1 12287,'-2'17'0,"-4"-4"0,4-4 0,-7-9 0,9 0 0,0-9 0,0 7 0,9-16 0,1 8 0</inkml:trace>
  <inkml:trace contextRef="#ctx0" brushRef="#br0" timeOffset="666">1 40 12287,'0'-13'0,"0"0"0,0 8 0,0-3 0,0 8 0,0 0 0,8 0 0,3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05:35:46.478"/>
    </inkml:context>
    <inkml:brush xml:id="br0">
      <inkml:brushProperty name="width" value="0.08571" units="cm"/>
      <inkml:brushProperty name="height" value="0.08571" units="cm"/>
      <inkml:brushProperty name="color" value="#008C3A"/>
    </inkml:brush>
  </inkml:definitions>
  <inkml:trace contextRef="#ctx0" brushRef="#br0">118 1 12287,'0'20'0,"0"-10"0,0-1 0,0-9 0,0-9 0,0-1 0</inkml:trace>
  <inkml:trace contextRef="#ctx0" brushRef="#br0" timeOffset="200">39 21 12287,'-10'0'0,"-1"0"0,4 0 0,5 0 0,-7 0 0,9-9 0,0-2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05:35:48.076"/>
    </inkml:context>
    <inkml:brush xml:id="br0">
      <inkml:brushProperty name="width" value="0.08571" units="cm"/>
      <inkml:brushProperty name="height" value="0.08571" units="cm"/>
      <inkml:brushProperty name="color" value="#008C3A"/>
    </inkml:brush>
  </inkml:definitions>
  <inkml:trace contextRef="#ctx0" brushRef="#br0">1 1 12287,'0'11'0,"0"-1"0,0-3 0,0-5 0,0 7 0,0-9 0,0-9 0,0 7 0,0-9 0,0 5 0,0 3 0,0-5 0,0 8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05:36:11.192"/>
    </inkml:context>
    <inkml:brush xml:id="br0">
      <inkml:brushProperty name="width" value="0.08571" units="cm"/>
      <inkml:brushProperty name="height" value="0.08571" units="cm"/>
      <inkml:brushProperty name="color" value="#008C3A"/>
    </inkml:brush>
  </inkml:definitions>
  <inkml:trace contextRef="#ctx0" brushRef="#br0">1 334 12287,'0'19'0,"2"-8"0,4-4 0,5-5 0,9-2 0,-1 0 0,1 0 0,0 0 0,-1 0 0,1 0 0,-1 0 0,1 0 0,0 0 0,-1 0 0,1-2 0,-1-3 0,1-1 0,0 1 0,-1 3 0,1 0 0,-1-4 0,1 3 0,0-3 0,-10-5 0,-3 2 0,-14-6 0,-6 2 0,-4 9 0,-5-5 0,-2 2 0,-2 1 0,0-7 0,4 6 0,-2 1 0,-2-3 0,0 5 0,6-7 0,1 2 0,-1 5 0,1-1 0,-1 1 0,0-3 0,1 1 0,-1 6 0,9 0 0,5 0 0,12 0 0,5 0 0,9 2 0,-1 2 0,1 3 0,0-1 0,1-3 0,3 1 0,2 3 0,1-1 0,-8-4 0,1 3 0,-1 1 0,1 1 0,0-7 0,-1 2 0,1 4 0,6-3 0,0 3 0,-2-4 0,-9-2 0,-2 2 0,2 5 0,-6-5 0,9 7 0,-18-7 0,0 5 0,-9-3 0,-11 7 0,1-2 0,-1 4 0,1-5 0,-1 3 0,7-6 0,0 3 0,-2 1 0,-1-5 0,1 7 0,4 0 0,2 0 0,-4-4 0,5 3 0,-3-1 0,6 0 0,-1-3 0,4 7 0,4-2 0,4 0 0,7-2 0,5 6 0,2-4 0</inkml:trace>
  <inkml:trace contextRef="#ctx0" brushRef="#br0" timeOffset="967">1059 0 12287,'-20'0'0,"1"0"0,-1 0 0,0 0 0,1 3 0,-1 3 0,7-4 0,0 5 0,-2-5 0,-3 5 0,-1-1 0,1 1 0,5 1 0,-4-5 0,6 5 0,-2-1 0,0-1 0,0 10 0,-7-3 0,7 4 0,0 3 0,9-1 0,-3 1 0,14-3 0,6-1 0,4-3 0,5-7 0,4 7 0,-4-6 0,4 4 0,-4-3 0,-3-3 0,1 3 0,0-1 0,-3-1 0,-4 3 0,5-4 0,-5 5 0,4-1 0,-4 0 0,0-3 0,-6-3 0,4 5 0,-3 1 0,-1-7 0,-9 7 0,-5-7 0,-6 5 0,2-5 0,-2 4 0,-4-4 0,-7-2 0,2 0 0,-6 0 0,2 0 0,-1 0 0,1 0 0,5 0 0,-3 0 0,-3 0 0,1 0 0,7 0 0,-1 0 0,0 7 0,1 0 0,8-1 0,11-6 0,13 0 0,7 0 0,6 0 0,-4-9 0,15-2 0,-7-8 0</inkml:trace>
  <inkml:trace contextRef="#ctx0" brushRef="#br0" timeOffset="1416">1333 255 12287,'-13'0'0,"0"0"0,7 2 0,-7 5 0,2 4 0,-2 8 0,4-5 0,9-1 0,2 0 0,5 6 0,3-6 0,10-2 0,0-2 0,-1-5 0,1-2 0,-1 1 0,1 1 0,0 3 0,-1-1 0,1-6 0,-1 0 0,1 0 0,0-2 0,-1-5 0,-6 3 0,0-9 0,-8 6 0,1-6 0,-6 7 0,-6-5 0,-7 2 0,-5-4 0,-1 7 0,-1 1 0,0 3 0,1 2 0,-3-2 0,-2-2 0,-2-3 0,0 0 0,6 7 0,1 0 0,-1 0 0,0 0 0,1 0 0,-1 0 0,3 3 0,2 1 0,2 3 0,8-1 0,5 3 0,11 2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05:36:13.508"/>
    </inkml:context>
    <inkml:brush xml:id="br0">
      <inkml:brushProperty name="width" value="0.08571" units="cm"/>
      <inkml:brushProperty name="height" value="0.08571" units="cm"/>
      <inkml:brushProperty name="color" value="#008C3A"/>
    </inkml:brush>
  </inkml:definitions>
  <inkml:trace contextRef="#ctx0" brushRef="#br0">235 39 12287,'-17'-2'0,"4"-4"0,-3 1 0,8-6 0,-3 3 0,4 1 0,-6 7 0,-2 0 0,4 2 0,-2 3 0,-2 1 0,4 7 0,0-4 0,2 2 0,-4-4 0,5 3 0,-1 1 0,0 0 0,0-6 0,5 3 0,-2 1 0,-1 2 0,7 8 0,0-5 0,0-1 0,0-7 0,2 5 0,5-2 0,-3-3 0,9-4 0,2 5 0,-4-5 0,2 5 0,3-5 0,-1 0 0,0 2 0,-2 3 0,2-3 0,3-2 0,1-2 0,1 0 0,0 0 0,-1 0 0,1 0 0,-1 0 0,1 0 0,0 0 0,-1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05:36:24.506"/>
    </inkml:context>
    <inkml:brush xml:id="br0">
      <inkml:brushProperty name="width" value="0.08571" units="cm"/>
      <inkml:brushProperty name="height" value="0.08571" units="cm"/>
      <inkml:brushProperty name="color" value="#008C3A"/>
    </inkml:brush>
  </inkml:definitions>
  <inkml:trace contextRef="#ctx0" brushRef="#br0">1227 255 12287,'-20'9'0,"7"-7"0,0 4 0,-2-4 0,4-2 0,-2 0 0,-2 0 0,-3 0 0,-1 0 0,-1-2 0,0-2 0,1-3 0,-1 1 0,1 6 0,-1 0 0,0 0 0,1-7 0,-1 1 0,-2 1 0,-4 3 0,2 2 0,-8 0 0,-3 0 0,-2 0 0,-2 0 0,-1 0 0,1 0 0,0 0 0,0 0 0,0 0 0,-1 0 0,1 0 0,0 0 0,2 0 0,4 0 0,7 0 0,4 0 0,3 0 0,10 0 0,9 0 0,9 0 0,13-2 0,2-2 0,2-3 0,9-2 0,-5 5 0,5-5 0,4-1 0,-11 5 0,12-4 0,-6 3 0,-3-1 0,6-6 0,-7 7 0,3-1 0,0-1 0,-9 3 0,4-6 0,-2 0 0,0 1 0,0 3 0,-6-4 0,0 2 0,-7-4 0,-2 5 0,-3-3 0,-3 6 0,-12-1 0,-6 4 0,-11-5 0,-4 1 0,-3 1 0,-4 3 0,-2 2 0,-4 2 0,-2 3 0,-3 1 0,-2 3 0,4-5 0,-4 3 0,-2-3 0,5 0 0,-5 1 0,2 3 0,4 3 0,-4-6 0,5 1 0,3-4 0,6-2 0,10 7 0,-3 0 0,6-3 0,10-2 0,11-2 0,13 0 0,4 0 0,5 0 0,2 0 0,4 0 0,3 0 0,-5-2 0,4-2 0,1-3 0,-1 3 0,3 1 0,4 3 0,-2 0 0,-2 0 0,-7-6 0,4-1 0,-1 3 0,-6 2 0,6 2 0,-3-2 0,-2-5 0,-2 5 0,-3-5 0,-8 5 0,-11 2 0,-15 0 0,-7 2 0,-4 5 0,-9-3 0,2 7 0,-4 0 0,-2 0 0,0-4 0,0 3 0,0 1 0,-1 0 0,1 0 0,2 4 0,2-4 0,3-2 0,8 4 0,-2-4 0,4 2 0,4-5 0,5 7 0,7-8 0,15 1 0,10-4 0,3-2 0,11 0 0,1 0 0,3 0 0,5 0 0,1 0 0,5 0 0,2 0 0,0 0 0,5-2 0,-5-2 0,-2-3 0,6 1 0,-4 3 0,1-1 0,-6-2 0,-3-1 0,-3 5 0,0-2 0,0-3 0,-8 0 0,-5 7 0,-4 0 0,-20 0 0,-11 0 0,-13 0 0,-2 7 0,-8 0 0,-3-1 0,-2 3 0,-9-7 0,0 7 0,3-3 0,1 1 0,-3 6 0,-1-5 0,2 1 0,3 0 0,8 4 0,3-4 0,4 2 0,8 4 0,7-4 0,11 2 0,0 0 0,0 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8:30.710"/>
    </inkml:context>
    <inkml:brush xml:id="br0">
      <inkml:brushProperty name="width" value="0.08571" units="cm"/>
      <inkml:brushProperty name="height" value="0.08571" units="cm"/>
      <inkml:brushProperty name="color" value="#FF0066"/>
    </inkml:brush>
  </inkml:definitions>
  <inkml:trace contextRef="#ctx0" brushRef="#br0">37 25 8444,'-12'0'-673,"4"0"1,1 1 637,2 3 0,0-1 1,7 5 108,2 2 0,-1-1 0,5 1 0,1-4-32,2 0 1,1-2 0,1-4 0,-1 0-10,0 0 0,0 0 0,1 0 0,-1 0-7,0 0 1,-4 0 0,0 0-67,2 0 1,-5-5-48,-1-4 1,-2 3 0,-4-1-1,0 0-244,-2 0 1,-6 3 0,2-4 330,-3-2 0,-1 0 0,0-3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05:36:26.723"/>
    </inkml:context>
    <inkml:brush xml:id="br0">
      <inkml:brushProperty name="width" value="0.08571" units="cm"/>
      <inkml:brushProperty name="height" value="0.08571" units="cm"/>
      <inkml:brushProperty name="color" value="#008C3A"/>
    </inkml:brush>
  </inkml:definitions>
  <inkml:trace contextRef="#ctx0" brushRef="#br0">2842 589 12287,'-11'0'0,"1"0"0,5 2 0,-1 4 0,-1-3 0,5 12 0,-5-9 0,5 3 0,-4-2 0,-3-3 0,2 9 0,-8-9 0,2 3 0,2-5 0,-2-2 0,7 0 0,-7 0 0,6 0 0,-6 0 0,9-2 0,-3-5 0,5 3 0,2-9 0,0 9 0,-2-5 0,-5 9 0,5 0 0,-13 2 0,8 5 0,-8-3 0,2 9 0,2-9 0,-2 3 0,-2-5 0,4-2 0,-2 0 0,-2 0 0,4 0 0,-2 0 0,0 0 0,-7 0 0,7-7 0,2-1 0,2-3 0,3 4 0,6-6 0,0 7 0,0-7 0,-9 8 0,7-6 0,-5 5 0,5 4 0,0-7 0,-5 9 0,-3 7 0,-8 1 0,5 3 0,-4-4 0,4 4 0,-5-3 0,-1 5 0,-1-4 0,0 0 0,1-1 0,-1 1 0,1-4 0,-3 1 0,-4-2 0,4 5 0,-4-2 0,4-3 0,2-2 0,1-2 0,-1 0 0,1 0 0,-1 0 0,0 0 0,3-2 0,4-4 0,4 1 0,9-8 0,2 0 0,5-7 0,4 7 0,8 0 0,1 9 0,-3-5 0,-3 1 0,3 5 0,-6-5 0,6 10 0,-4 4 0,-4-1 0,-7 8 0,5 2 0,-5-4 0,4 2 0,-3 2 0,-3 3 0,0-5 0,0 0 0,0 2 0,0 2 0,-3 1 0,-1-3 0,-5-2 0,-2 2 0,5 3 0,-7-1 0,-2-2 0,-3-1 0,-1-1 0,-3 4 0,-2-2 0,-2-2 0,0 0 0,6 5 0,0-3 0,1-2 0,-1-6 0,1 4 0,-1-3 0,-8 8 0,-3-6 0</inkml:trace>
  <inkml:trace contextRef="#ctx0" brushRef="#br0" timeOffset="1001">1686 491 12287,'11'8'0,"-2"-5"0,-9 5 0,0-6 0,0 5 0,-9-5 0,-4 5 0,-5-5 0,-1-2 0,-1 0 0,7 6 0,0 1 0,-2-3 0,-3-2 0,5-2 0,0 0 0,-2 0 0,-2 0 0,-3 0 0,7 0 0,0 0 0,9 0 0,-5-2 0,9-4 0,0 4 0,0-7 0,0 9 0,0 0 0,-9 0 0,-4 0 0,2 0 0,-2 0 0,0 0 0,-7 0 0,1 6 0,-1 1 0,7-1 0,0-6 0,0 0 0,-7 0 0,1 0 0,6 3 0,0 1 0,-3 3 0,6-1 0,-3-6 0,-1 0 0,-5 0 0,6 0 0,0 0 0,0 0 0,-7 0 0,7 0 0,0 0 0,9-2 0,-3-5 0,5 5 0,2-7 0,0 7 0,-2-2 0,-5-3 0,3 1 0,-9 6 0,6 0 0,-6 0 0,0 0 0,-7 0 0,1 0 0,6 0 0,0 0 0,-2 2 0,-3 5 0,-2-5 0,1 4 0,-1-4 0,1 1 0,-1 1 0,0 3 0,7-1 0,0-6 0,9 9 0,-13-7 0,6 7 0</inkml:trace>
  <inkml:trace contextRef="#ctx0" brushRef="#br0" timeOffset="1333">1412 236 12287,'-11'-9'0,"4"-4"0,5-4 0,0-3 0,-2 0 0,-3 1 0,0-1 0,7 1 0,0-1 0,0 0 0,-6 7 0,-1 0 0,3-2 0,0 6 0,-3 3 0,-6 4 0,2 2 0,-2 2 0,-2 4 0,0 7 0,-1 11 0,3 3 0,-2-4 0,4 8 0,-2-1 0,0 3 0,2 0 0,-6-1 0,6 8 0</inkml:trace>
  <inkml:trace contextRef="#ctx0" brushRef="#br0" timeOffset="1567">1137 883 12287,'0'19'0,"-6"-6"0,-3-2 0,-2-2 0,-2-3 0,-7-6 0,1 7 0,-1-1 0,1-1 0,-1-3 0,0-2 0,1 0 0,-1 0 0,1 7 0,-1-1 0,0-2 0,1-1 0,-1-3 0,-8 8 0,-3 3 0</inkml:trace>
  <inkml:trace contextRef="#ctx0" brushRef="#br0" timeOffset="1984">804 569 12287,'-20'0'0,"1"0"0,6 0 0,0 0 0,6-6 0,-6-1 0,9 0 0,-5-1 0,9 3 0,0-8 0,0-2 0,0 4 0,0-2 0,0-2 0,0 4 0,0-2 0,0-2 0,0-3 0,0-1 0,0-3 0,0-2 0,0-2 0,0 0 0,0 6 0,0-2 0,0-4 0,0 4 0,0-4 0,0 4 0,0 3 0,0-1 0,0 1 0,0 8 0,0 4 0,0 14 0,0 6 0,0 4 0,-2 3 0,-2-1 0,-3 1 0,-17 0 0,2-1 0</inkml:trace>
  <inkml:trace contextRef="#ctx0" brushRef="#br0" timeOffset="2651">353 451 12287,'-13'0'0,"0"0"0,2-2 0,-2-4 0,7-7 0,4 2 0,-1-2 0,-1-3 0,-3-1 0,1-3 0,6-1 0,0-5 0,0-3 0,0-3 0,0 5 0,0 6 0,-2 3 0,-5 5 0,5-4 0,-7 6 0,9 2 0,0 9 0,0 11 0,0 0 0,0 2 0,0 2 0,0 3 0,0 3 0,0 3 0,0 3 0,0-4 0,0-1 0,0-2 0,0-1 0,0 1 0,0 0 0,0-1 0,3 3 0,3 4 0,-4-8 0,7 3 0,-3-1 0,1-5 0,6 3 0,-4 6 0,2 2 0,-5 0 0,5-7 0,-2 1 0,-5 0 0,5-1 0,0 1 0,1-1 0,-5 1 0,4-3 0,-3-1 0,1-3 0,-1 0 0,-6 6 0,0 1 0,0-7 0,0 0 0,0 2 0,0-4 0,-2 0 0,-2 0 0,-3 0 0,-8-7 0,4 5 0,0 0 0,-6-7 0,4 4 0,-5-3 0,-1-3 0,-1 0 0,0 0 0,7 0 0,0-3 0,-2-1 0,-2-2 0,3-8 0,1 6 0,-2-3 0,-2-4 0,4 4 0,0-2 0,0-3 0,2-1 0,-7-3 0,7 1 0,0-1 0,1 3 0,5 2 0,-1 1 0,-10 1 0,6-6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05:36:36.173"/>
    </inkml:context>
    <inkml:brush xml:id="br0">
      <inkml:brushProperty name="width" value="0.08571" units="cm"/>
      <inkml:brushProperty name="height" value="0.08571" units="cm"/>
      <inkml:brushProperty name="color" value="#008C3A"/>
    </inkml:brush>
  </inkml:definitions>
  <inkml:trace contextRef="#ctx0" brushRef="#br0">1 7 12287,'0'3'0,"0"0"0,0-3 0,3 0 0,-2 0 0,3 0 0,-2 0 0,3-1 0,-3-1 0,1 1 0,-1-1 0,-1 2 0,2-1 0,-1-1 0,-1 1 0,2-2 0,-3 3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05:36:40.256"/>
    </inkml:context>
    <inkml:brush xml:id="br0">
      <inkml:brushProperty name="width" value="0.08571" units="cm"/>
      <inkml:brushProperty name="height" value="0.08571" units="cm"/>
      <inkml:brushProperty name="color" value="#008C3A"/>
    </inkml:brush>
  </inkml:definitions>
  <inkml:trace contextRef="#ctx0" brushRef="#br0">187 321 12287,'0'4'0,"0"-1"0,0-3 0,2 0 0,2 0 0,2 0 0,1 0 0,-3 0 0,0 0 0,1 0 0,1 0 0,1 0 0,-1 0 0,0 0 0,1 0 0,-1 0 0,1 0 0,-1 0 0,0 0 0,1 0 0,0 0 0,1 0 0,0 0 0,1 0 0,-3 0 0,1 0 0,-1 0 0,1-1 0,1-1 0,1 0 0,-2 1 0,1 0 0,-2 1 0,0 0 0,1 0 0,-1 0 0,1 0 0,-1 0 0,1 0 0,-1 0 0,0 0 0,1 0 0,-1-2 0,1 0 0,-1 0 0,0 2 0,-1 0 0,-1 0 0,1 0 0,1-1 0,0 0 0,0-1 0,-1-1 0,-1 3 0,-2 0 0,2 0 0,-2 0 0,1 0 0,-9 0 0,5 0 0,-6 0 0,5 0 0,1 0 0,-4 0 0,1 0 0,-2 0 0,-1 0 0,1 1 0,-1 1 0,1 0 0,0-1 0,-1 0 0,1-1 0,-1 0 0,1 0 0,-3 0 0,1 0 0,-1 0 0,0 0 0,1 0 0,-2 0 0,0 0 0,0 0 0,2 0 0,0 0 0,0 0 0,-1 0 0,2 0 0,-1 0 0,1 0 0,0 0 0,1 0 0,-1 0 0,1 0 0,0 0 0,2 0 0,1 0 0,3 0 0,5 0 0,2 0 0,0 0 0,0 0 0,-1 0 0,-1 0 0,-1 0 0,1 0 0,0 0 0,2 0 0,-1 0 0,1 0 0,-3-2 0,0 0 0,1 0 0,1 1 0,-2 1 0,1 0 0,0 0 0,0-2 0,2 1 0,-1-2 0,0 0 0,1 2 0,-1-1 0,1-1 0,-1 1 0,-2-1 0,-2 1 0,-1 2 0,-1-4 0,0 2 0,-3 1 0,-2-1 0,2 1 0,-1-2 0,1 3 0,-1-2 0,2 0 0,-2 0 0,2 1 0,-3-1 0,3-1 0,-2 1 0,0-1 0,-3 1 0,3 1 0,0-1 0,0 1 0,-1-1 0,1 0 0,2 0 0,-3-1 0,3 3 0,-2-3 0,-1 0 0,1 2 0,0-4 0,2 4 0,-2-1 0,-1-2 0,-1 0 0,0 0 0,1 1 0,1-1 0,-1 1 0,2 0 0,-2-1 0,0-1 0,0 2 0,0-1 0,2 1 0,0-1 0,-2 2 0,1-2 0,-2-1 0,0 0 0,-1 0 0,1 0 0,2 0 0,-2 2 0,3 1 0,-1-1 0,-1 1 0,1-2 0,-2 1 0,2 0 0,-2 0 0,2 0 0,-1-1 0,1 1 0,-1 1 0,2-2 0,-1 1 0,-1 2 0,2-2 0,-1 0 0,1 0 0,-2 0 0,1 0 0,-2 0 0,2 0 0,0 2 0,-1-1 0,1-3 0,0 3 0,2-1 0,-2 1 0,2 1 0,-3-1 0,3 1 0,-2-1 0,2 1 0,-3-1 0,3 1 0,-2 1 0,3 0 0,-2 0 0,3 3 0,0 1 0,0 1 0,3 0 0,-2 0 0,3 0 0,1 0 0,0 2 0,0-1 0,0 1 0,0-1 0,0 0 0,2 1 0,-1-1 0,0 1 0,1-1 0,-1 0 0,1 2 0,-1 0 0,1-1 0,-1 2 0,0-2 0,1-1 0,-1 1 0,1-1 0,-1 1 0,0-1 0,1 0 0,-1 1 0,1-1 0,-3 0 0,0-1 0,-1-1 0,1 1 0,-3-1 0,2 0 0,0 1 0,-3-1 0,3 0 0,-1-2 0,1 2 0,-1-2 0,-2 1 0,-3-3 0,1 0 0,-1-1 0,0-1 0,-2 0 0,1-1 0,-2-1 0,0 1 0,-1 0 0,1-1 0,-1 0 0,1 0 0,-1-1 0,-1 0 0,-1 0 0,-1-2 0,1-1 0,-1-1 0,0 1 0,0-2 0,0 3 0,0-2 0,0 0 0,1 1 0,2-3 0,-2 3 0,2-1 0,1 0 0,0 2 0,1-2 0,2 2 0,0 1 0,0 0 0,2 1 0,-2 1 0,2-1 0,-2 1 0,1 0 0,1-1 0,0 1 0,1 0 0,0 2 0,0 0 0,3 4 0,-2 2 0,3 2 0,1 1 0,0-3 0,0 0 0,0 1 0,0 1 0,0 1 0,2-1 0,-1 1 0,1 2 0,0-2 0,1 1 0,0-1 0,0 0 0,1 1 0,0 1 0,-1-1 0,-1-1 0,-1-1 0,1 1 0,-1-2 0,0 0 0,0 0 0,-1-1 0,-1 0 0,-2 1 0,3-3 0,0 2 0,-2-3 0,-1 2 0,-2-3 0,-2-3 0,0-1 0,-2 1 0,1-1 0,0 0 0,0 1 0,-2 1 0,2-3 0,-1 0 0,-1 0 0,1-2 0,-2 1 0,-1-1 0,1-2 0,-3 1 0,1-2 0,-1 0 0,0 0 0,2 0 0,-2-2 0,2 0 0,1 2 0,-1 2 0,1-1 0,1 2 0,1 1 0,3 1 0,-1 1 0,1 2 0,1-2 0,0 2 0,0-1 0,2 6 0,0 2 0,2-2 0,-1 1 0,1 1 0,1-2 0,-2 3 0,2-2 0,0 2 0,0 0 0,2 3 0,-1-1 0,1 1 0,-1 0 0,3-1 0,-1 2 0,1 0 0,0 0 0,-2 1 0,2 1 0,0-1 0,-1 0 0,2-1 0,-2 1 0,0-1 0,0-1 0,-3 0 0,-1-3 0,1 1 0,-2-1 0,2-1 0,-3-1 0,0-3 0,-2 2 0,-3-7 0,-1 0 0,1-4 0,-2 4 0,0-2 0,0 0 0,-2-1 0,0-1 0,-1 0 0,0 0 0,-2-2 0,3 1 0,-3-1 0,0-1 0,2-1 0,-3-1 0,0 0 0,1 0 0,-2 0 0,2 1 0,0-1 0,2 3 0,1 0 0,0 4 0,1 0 0,-1-1 0,1 1 0,0-1 0,1 2 0,1 0 0,-1 0 0,2 4 0,-1-2 0,1 0 0,1 3 0,2-6 0,0 5 0,0-2 0,1 8 0,0 0 0,1 0 0,3 0 0,0 0 0,0 1 0,2 0 0,-1-1 0,0 4 0,2-1 0,0 0 0,0 0 0,2 3 0,0 0 0,0 1 0,1 1 0,1 0 0,-1 0 0,0 0 0,-3-1 0,2 1 0,0-2 0,-3 0 0,1-3 0,-2-1 0,0-1 0,-2-2 0,1-2 0,-3 3 0,0-4 0,-2 1 0,0-4 0,-2 1 0,-1-3 0,0 1 0,1-2 0,-2 1 0,0-1 0,1 1 0,-1-2 0,-3 1 0,1-2 0,-1-2 0,1 1 0,0 1 0,-2-1 0,0-1 0,1 0 0,-2 1 0,1-2 0,0 0 0,1-2 0,-3 2 0,2-1 0,-1 0 0,1 3 0,1-2 0,1 0 0,-1 3 0,2-1 0,0 3 0,1 0 0,1 0 0,-2 3 0,1-2 0,-2-1 0,3 1 0,0 1 0,0 0 0,2-2 0,-1 4 0,2-2 0,2 4 0,0 1 0,0 0 0,-1 2 0,1 1 0,1 1 0,4 0 0,-1 1 0,-1-2 0,-1 0 0,1 0 0,0 0 0,0-2 0,-1 1 0,1 1 0,1 1 0,0 0 0,1-1 0,-1-1 0,0 1 0,1 1 0,-1-1 0,1 0 0,-1 0 0,0-3 0,1 2 0,-1 0 0,1 0 0,-1 2 0,1-3 0,-1 2 0,0 2 0,1-2 0,-1 4 0</inkml:trace>
  <inkml:trace contextRef="#ctx0" brushRef="#br0" timeOffset="983">219 251 12287,'0'-5'0,"0"1"0,0 0 0,0-3 0,0 3 0,0 0 0,0 0 0,0-3 0,0 3 0,0 0 0,0 1 0,0 0 0,3 0 0,-3 0 0,2 1 0,-1 1 0,2-2 0,1 4 0,-1 1 0,1 0 0,-2 2 0,2 1 0,2 0 0,-1 0 0,0-1 0,0 1 0,-1-1 0,2 0 0,-1 0 0,-1 0 0,-2 1 0,2-2 0,-1 0 0,1-1 0,-2 3 0,1-2 0,0 0 0,2 1 0,-1 3 0,2-1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22:27.839"/>
    </inkml:context>
    <inkml:brush xml:id="br0">
      <inkml:brushProperty name="width" value="0.11429" units="cm"/>
      <inkml:brushProperty name="height" value="0.11429" units="cm"/>
      <inkml:brushProperty name="color" value="#AE198D"/>
      <inkml:brushProperty name="inkEffects" value="galaxy"/>
      <inkml:brushProperty name="anchorX" value="-14969.91211"/>
      <inkml:brushProperty name="anchorY" value="-16121.95313"/>
      <inkml:brushProperty name="scaleFactor" value="0.5"/>
    </inkml:brush>
    <inkml:brush xml:id="br1">
      <inkml:brushProperty name="width" value="0.11429" units="cm"/>
      <inkml:brushProperty name="height" value="0.11429" units="cm"/>
      <inkml:brushProperty name="color" value="#AE198D"/>
      <inkml:brushProperty name="inkEffects" value="galaxy"/>
      <inkml:brushProperty name="anchorX" value="-19648.33594"/>
      <inkml:brushProperty name="anchorY" value="-19773.4375"/>
      <inkml:brushProperty name="scaleFactor" value="0.5"/>
    </inkml:brush>
    <inkml:brush xml:id="br2">
      <inkml:brushProperty name="width" value="0.11429" units="cm"/>
      <inkml:brushProperty name="height" value="0.11429" units="cm"/>
      <inkml:brushProperty name="color" value="#AE198D"/>
      <inkml:brushProperty name="inkEffects" value="galaxy"/>
      <inkml:brushProperty name="anchorX" value="-24847.24609"/>
      <inkml:brushProperty name="anchorY" value="-23752.08398"/>
      <inkml:brushProperty name="scaleFactor" value="0.5"/>
    </inkml:brush>
    <inkml:brush xml:id="br3">
      <inkml:brushProperty name="width" value="0.11429" units="cm"/>
      <inkml:brushProperty name="height" value="0.11429" units="cm"/>
      <inkml:brushProperty name="color" value="#AE198D"/>
      <inkml:brushProperty name="inkEffects" value="galaxy"/>
      <inkml:brushProperty name="anchorX" value="-28901.08398"/>
      <inkml:brushProperty name="anchorY" value="-27344.08398"/>
      <inkml:brushProperty name="scaleFactor" value="0.5"/>
    </inkml:brush>
    <inkml:brush xml:id="br4">
      <inkml:brushProperty name="width" value="0.11429" units="cm"/>
      <inkml:brushProperty name="height" value="0.11429" units="cm"/>
      <inkml:brushProperty name="color" value="#AE198D"/>
      <inkml:brushProperty name="inkEffects" value="galaxy"/>
      <inkml:brushProperty name="anchorX" value="-35301.59766"/>
      <inkml:brushProperty name="anchorY" value="-33431.46875"/>
      <inkml:brushProperty name="scaleFactor" value="0.5"/>
    </inkml:brush>
    <inkml:brush xml:id="br5">
      <inkml:brushProperty name="width" value="0.11429" units="cm"/>
      <inkml:brushProperty name="height" value="0.11429" units="cm"/>
      <inkml:brushProperty name="color" value="#AE198D"/>
      <inkml:brushProperty name="inkEffects" value="galaxy"/>
      <inkml:brushProperty name="anchorX" value="-38359.07422"/>
      <inkml:brushProperty name="anchorY" value="-36235.30078"/>
      <inkml:brushProperty name="scaleFactor" value="0.5"/>
    </inkml:brush>
    <inkml:brush xml:id="br6">
      <inkml:brushProperty name="width" value="0.11429" units="cm"/>
      <inkml:brushProperty name="height" value="0.11429" units="cm"/>
      <inkml:brushProperty name="color" value="#AE198D"/>
      <inkml:brushProperty name="inkEffects" value="galaxy"/>
      <inkml:brushProperty name="anchorX" value="-41119.12891"/>
      <inkml:brushProperty name="anchorY" value="-40228.82031"/>
      <inkml:brushProperty name="scaleFactor" value="0.5"/>
    </inkml:brush>
  </inkml:definitions>
  <inkml:trace contextRef="#ctx0" brushRef="#br0">3495 625 21179,'-8'0'-496,"-6"-7"-1365,4-3 0,2-1 929,-2 1 908,7 3 1,-4 9-1,9 3 1,1 5-214,2 3 1,2 2-1,-4 0 1,4 0 75,1 0 1,-3-4-1,3 2 49,-1 4 1,3 1-1,-5-3 1,0 0-198,1 0 1,-4 0 0,5-2-1,-3-2-92,1-1 0,0 0 0,-5 5 2,0 0 0,5-5 340,0 0 1,-1-2-107,-9 2 1,-4-2 0,-5-5 477,-1 2 1,0 0 0,0-5-1,-2 0-60,-2 0 0,2-5 0,-3-1 0,2-1-58,-2 1 1,4-6 0,-4 4-1,3-2 39,2 0 0,1 0 0,-1-5-59,0 0 0,0 0-14,0 1 0,0 0 1,2 3-1,1 2-39,3 3 1,5-1-1,-2 4 11,-1-2 1,4 0-1,-6 3-120,3-3-441,1 4 385,5-6-463,0 7 1,2 2 491,2 3 0,0 1 0,4 6 13,-1-2 0,3 0 1,-5 5-141,-2 0 1,3-1 0,-1 1-45,-1 0 1,-3-5 0,-1 0-160,0 2 0,-1 1 0,-4 0 421,-5-3 1,-3-4 0,-2-4 0,-2 1-35,-3 2 0,4 0 0,-6-5 1,3 0 157,-1 0 1,0 0-1,5 0 222,0 0-273,7 0 0,-5-6 0,4-3 1</inkml:trace>
  <inkml:trace contextRef="#ctx0" brushRef="#br1" timeOffset="181">3525 1309 9440,'-7'-17'0,"-1"-1"-302,-1-2 0,1 6 14,3 4 487,4 6 0,-6 4 0,7 9 0</inkml:trace>
  <inkml:trace contextRef="#ctx0" brushRef="#br2" timeOffset="654">2707 506 18675,'-9'-7'-1238,"1"6"1,5-6-277,-2 0 0,-2 6 1636,2-4 1,4 5-1,-4 5-245,3 5 1,2 3 0,0 2 0,2 0-10,3 0 1,-2-1 0,8 1-1,4 0 198,4 0 0,2 0 0,-1-2 0,5-1 9,3-2 0,-4 0 0,1 3 0,0-2-175,-2-1 0,-1-6 1,-7 1-1,-1-4 418,1-1-58,-6 0 0,-4 0 1,-12 0-1,-8 0-115,-8 0 0,-5 5 0,-4 0 0,-1 0 126,-1 2 0,-8-4 1,3 5-1,-4 0-115,-2 1 0,1-4 1,1 5-1,1 1-245,3 2 0,6-3 144,-2 0 1,-3 0 0,0 5 0</inkml:trace>
  <inkml:trace contextRef="#ctx0" brushRef="#br3" timeOffset="1216">1948 223 28900,'-13'-14'-6835,"1"-1"3402,2 0 3468,7 7 0,-2 9 0,9 12 0,2 7-496,2 3 1,2 2-1,5 5 1,0 0 200,0-1 1,-2 1 0,-1 0-1,-2 0 16,1-1 1,2 3 0,2 1-1,-1 1-125,-5 0 0,5-3 0,-6-1 0,2-1-2765,0 1 2917,-7 0 1,10 0-1,-4-1 1</inkml:trace>
  <inkml:trace contextRef="#ctx0" brushRef="#br4" timeOffset="2585">1740 313 12222,'-15'-23'0,"0"3"-282,0 3 0,2 2 0,2 2 1010,1 3-703,6 4 1,-2 7-207,6 4 1,5 3-1,1 7 1,1 2 191,0 3 0,4-2 0,-1 5 0,3 0 33,2 0 0,0-3 1,0 3-1,0 0 16,0 0 0,-1 1 1,1 2-1,0-3-52,0-1 0,0 4 1,0-1-1,0 1-74,0-1 1,-6 2 0,0-6 0,-3 0-80,-2 1 0,-3 3 0,-1-5 0,-1-2 144,-4-2 1,-4-1 0,-5-2 0,-1-1 325,0-2 1,-5-7 0,-1 4 0,-1-2-10,1 0 1,-6 0-1,2-5 1,-1 0-69,1 0 1,-5 0 0,2 0 0,-5-2-43,0-3 1,2-2 0,1-4 0,0 1-56,1-2 0,0-1 0,3-3 0,1-3-43,-1 0 1,4-1-1,3 3 1,4-1-3,5-2 1,-2 0 0,7 6 0,2-1-165,1 0 1,7 0 0,2 0-1,1 2-99,4 3 1,-4-3 0,2 3 0,1-2-12,3 2 0,-4-1 1,-1 4-1,5 1 43,4-1 1,-5-3 0,5 3 130,0-1 1,2 5-1,-2-2 119,2 3 1,0 2 0,-5 0 0,0 0 42,0 0 0,-5 0 0,0 0 0,1 2-3,2 3 1,-3-2 0,0 7-1,2 2-70,1 1 1,-3 2 0,0 0 0,0 1-197,-2 4 1,3-4 0,-6 4-1,-1-3-102,-3-2 1,1 0 0,1-1 0,2 1-40,-1 0 0,-4 0 0,-5 0 0,-4 0 156,1 0 0,-5-5 0,1-1 1,-4 1 58,-4-1 0,-1-1 0,2-5 0,-2 2 45,-2-2 0,3 1 1,-3-1-1,0 2 92,-1-2 1,5-1 0,-4-4 0,1-1 8,4-2 0,1-6 0,2 1 1,1-2-45,-1 2 1,6-3 0,3 5 0,1-2 59,0 0 1,0 0 123,5-5-617,0 7 1,2 1-997,3 7 1167,-4 0 0,4 2 1,-10 1-1,-5 4 172,-3 1 1,-3-3 0,-3 5 0,0 0 127,0-2 1,1 4 0,0-7 0,-2 0 167,2 1 1,6-4 0,3 3 289,-3-4 1,-1-1-226,-2 0 0,7-1 26,3-4 0,3 1-333,2-5-335,0 5 0,-2-7 71,-3 6 1,-3 0-1,-7 6 312,0 4 1,6-3-1,-1 3-103,-2-3 0,4 3 0,-2 0 247,-2-2 1,4-1-150,-2-2 1,0 0 0,-3-2-60,3-3 1,-1 2-1,4-7 1,0-2-36,1-1 0,-6-2 0,2 0 0,-3-1-67,-2-4 0,0-3 0,-1-7 0,-2-1-84,-2-4 1,0 2 0,3-5 0,-1 0-171,-2 0 1,-1 3 0,3-1 0,-2 3 93,2 5 1,1 6 0,4-1 0,1 2-89,2 2 0,1 9 1,-5 4 237,4-1 0,2 6 808,3-4-416,4 3 1,-4 2 1,10 0 0,3 0 0,7 0 0,0-2 13,-1-3 0,8-1 0,4-6 1,7 2 2,7-1 0,-2-1 0,2 1 0,-1 1-127,-1-2 1,10-1 0,-3 0-1,1 1-22,0 2 1,-3 5 0,-1-3 0,-3 1-305,3 4 1,-6 1-1,-3 2 1,-6 0-390,-8 0 1,-2 7 523,-2 3 1,0 10-1,-1 3 1</inkml:trace>
  <inkml:trace contextRef="#ctx0" brushRef="#br5" timeOffset="2800">1264 1220 18256,'-21'0'-171,"-2"0"1,-6 0-1,3 0-258,1 0 0,7 1 0,-2 3 387,4 1 1,-6 6-1,-1-2 1</inkml:trace>
  <inkml:trace contextRef="#ctx0" brushRef="#br6" timeOffset="3400">952 833 28854,'-20'0'0,"0"0"-531,2 0 0,1 0 0,3 0 0,-1 0 511,0 0 1,0 2 0,0 1-1,0 4-131,0 1 0,1-3 1,-1 3-1,-2 0 122,-3 1 1,4-6-1,-6 4 1,2-2 77,1 0 0,-3-1 0,4-4 0,-2 0-122,2 0 0,-4-1 1,1-4-1,0-3-120,-1-1 0,-3-9 0,5 3 0,2-3-233,2-3 1,1-2 0,0-7-1,0 0-98,0 0 0,0-4 0,1-3 0,-1-1 24,0-3 0,0 5 1,0 1-1,2 3 94,3 3 0,-2 4 0,6 3 0,-1 4-1399,0 5-9,3 8 1367,4-1 0,0 7 0,0 4 0,0 5 175,0 3 1,4 4 0,3 1 0,0 3 196,-1 3 1,6 0 0,-2 6 0,5 0 239,4 0 0,0 1 1,4 2-1,0 2 19,0-2 0,2 3 0,3-1 0,-2 0-53,-1 1 1,-7-5 0,2 2 0,-3-5 63,-2-3 0,-7-5 1,-5 3 38,-6-1 0,-5-4 1,-9-8-1,-3-4 296,-5 1 1,-4-5 0,-4 3 0,-2-4 50,2-1 0,0 0 1,0-1-1,-2-4-279,2-5 1,2-4 0,1 0 0,0-3-292,0-3 0,2 4 1,5-4-1,8 2-374,9-2 1,4 3-1,2-2 1,3 2-816,7 2 1530,7 7 0,19-12 0,2 4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22:33.354"/>
    </inkml:context>
    <inkml:brush xml:id="br0">
      <inkml:brushProperty name="width" value="0.11429" units="cm"/>
      <inkml:brushProperty name="height" value="0.11429" units="cm"/>
      <inkml:brushProperty name="color" value="#AE198D"/>
      <inkml:brushProperty name="inkEffects" value="galaxy"/>
      <inkml:brushProperty name="anchorX" value="-42942.30859"/>
      <inkml:brushProperty name="anchorY" value="-43761.33594"/>
      <inkml:brushProperty name="scaleFactor" value="0.5"/>
    </inkml:brush>
    <inkml:brush xml:id="br1">
      <inkml:brushProperty name="width" value="0.11429" units="cm"/>
      <inkml:brushProperty name="height" value="0.11429" units="cm"/>
      <inkml:brushProperty name="color" value="#AE198D"/>
      <inkml:brushProperty name="inkEffects" value="galaxy"/>
      <inkml:brushProperty name="anchorX" value="-50740.70313"/>
      <inkml:brushProperty name="anchorY" value="-51514.28125"/>
      <inkml:brushProperty name="scaleFactor" value="0.5"/>
    </inkml:brush>
    <inkml:brush xml:id="br2">
      <inkml:brushProperty name="width" value="0.11429" units="cm"/>
      <inkml:brushProperty name="height" value="0.11429" units="cm"/>
      <inkml:brushProperty name="color" value="#AE198D"/>
      <inkml:brushProperty name="inkEffects" value="galaxy"/>
      <inkml:brushProperty name="anchorX" value="-54705.31641"/>
      <inkml:brushProperty name="anchorY" value="-56519.03125"/>
      <inkml:brushProperty name="scaleFactor" value="0.5"/>
    </inkml:brush>
    <inkml:brush xml:id="br3">
      <inkml:brushProperty name="width" value="0.11429" units="cm"/>
      <inkml:brushProperty name="height" value="0.11429" units="cm"/>
      <inkml:brushProperty name="color" value="#AE198D"/>
      <inkml:brushProperty name="inkEffects" value="galaxy"/>
      <inkml:brushProperty name="anchorX" value="-59026.83594"/>
      <inkml:brushProperty name="anchorY" value="-61181.74609"/>
      <inkml:brushProperty name="scaleFactor" value="0.5"/>
    </inkml:brush>
    <inkml:brush xml:id="br4">
      <inkml:brushProperty name="width" value="0.11429" units="cm"/>
      <inkml:brushProperty name="height" value="0.11429" units="cm"/>
      <inkml:brushProperty name="color" value="#AE198D"/>
      <inkml:brushProperty name="inkEffects" value="galaxy"/>
      <inkml:brushProperty name="anchorX" value="-63229.38281"/>
      <inkml:brushProperty name="anchorY" value="-65903.94531"/>
      <inkml:brushProperty name="scaleFactor" value="0.5"/>
    </inkml:brush>
    <inkml:brush xml:id="br5">
      <inkml:brushProperty name="width" value="0.11429" units="cm"/>
      <inkml:brushProperty name="height" value="0.11429" units="cm"/>
      <inkml:brushProperty name="color" value="#AE198D"/>
      <inkml:brushProperty name="inkEffects" value="galaxy"/>
      <inkml:brushProperty name="anchorX" value="-67000.67188"/>
      <inkml:brushProperty name="anchorY" value="-70298.98438"/>
      <inkml:brushProperty name="scaleFactor" value="0.5"/>
    </inkml:brush>
    <inkml:brush xml:id="br6">
      <inkml:brushProperty name="width" value="0.11429" units="cm"/>
      <inkml:brushProperty name="height" value="0.11429" units="cm"/>
      <inkml:brushProperty name="color" value="#AE198D"/>
      <inkml:brushProperty name="inkEffects" value="galaxy"/>
      <inkml:brushProperty name="anchorX" value="-70935.53906"/>
      <inkml:brushProperty name="anchorY" value="-74768.375"/>
      <inkml:brushProperty name="scaleFactor" value="0.5"/>
    </inkml:brush>
    <inkml:brush xml:id="br7">
      <inkml:brushProperty name="width" value="0.11429" units="cm"/>
      <inkml:brushProperty name="height" value="0.11429" units="cm"/>
      <inkml:brushProperty name="color" value="#AE198D"/>
      <inkml:brushProperty name="inkEffects" value="galaxy"/>
      <inkml:brushProperty name="anchorX" value="-73576.625"/>
      <inkml:brushProperty name="anchorY" value="-80100.28906"/>
      <inkml:brushProperty name="scaleFactor" value="0.5"/>
    </inkml:brush>
  </inkml:definitions>
  <inkml:trace contextRef="#ctx0" brushRef="#br0">2586 163 10767,'-10'0'-172,"0"0"1,7 2 0,-2 2-1,3 6-72,2 4 1,0 9-1,0 5 1,2 7 177,3 3 0,-2 1 0,7 6 0,2-2-14,1-4 1,-3 8-1,-2-8 1,0-2-7,1-4 1,-1-4-1,2 1 1,-4-2-134,1-3 0,-5-3 1,3-8-1,-4 1 212,-1 0 1,-6 0 0,-3 0 0</inkml:trace>
  <inkml:trace contextRef="#ctx0" brushRef="#br1" timeOffset="850">2199 252 15955,'-14'-11'-1006,"-1"-4"1,6-4 0,4 5-344,4-1 0,1 5 539,0 0 581,0 7 0,0-2 171,0 10 0,0 3 1,0 7-1,0 0 152,0-1 0,0 3 1,0 1-1,0 4-74,0 1 0,0-3 0,0 4 0,0 1-209,0-2 1,1 4 0,3-6 0,2 2 117,3 4 1,-4-4 0,3 2-1,0 0 54,0-2 0,1 3 0,2-6 1,-3-2 4,-1-1 1,3-1 0,-5 4 0,-2 5 1,-1-9 0,-2-1 24,0-2 1,-7-4 0,-3-1-1,-3-1 50,-2-4 0,0-2 1,-1-1-1,-2 0-17,-2 0 0,-5-1 1,5-2-1,2-4-31,2-1 1,1-2 0,0-5-1,0-2-30,0-3 1,5 4 0,2-4 0,0 2-7,-1-2 1,6 4 0,-2-4 31,3 3 34,2 2-301,0 7-83,0 2 274,0 19 1,-5-3-1,-1 9 77,-2-2 1,-1-2 0,-2 0 0,1-2 54,-2-3 0,-1 3 0,-2-5 0,-1 2 12,-4 0 0,2-5 0,-5 3 0,-1 1-8,1-1 0,-1-3 0,-6 3 0,0-1 8,0-4 1,1-1-1,-1-2 1,0 0-18,0 0 0,7 0 0,3 0 1,2 0-2,-2 0 0,9 0 0,-4 0 0,3-2-56,4-3 1,-3 2-211,6-7 0,-5 0-21,5-5 1,0 0-1,5 0 180,0 0 1,6 1 0,3-1 0</inkml:trace>
  <inkml:trace contextRef="#ctx0" brushRef="#br2" timeOffset="1116">1798 312 10231,'-15'-2'-60,"0"-3"-76,7 3-1175,-5-4 1309,11 6 1,-11 0 0,5 0 0</inkml:trace>
  <inkml:trace contextRef="#ctx0" brushRef="#br3" timeOffset="1233">1679 356 10231,'-15'0'-703,"5"0"1,0 0-724,-1 0 1426,4 0 0,-6 0 0,5 0 0</inkml:trace>
  <inkml:trace contextRef="#ctx0" brushRef="#br4" timeOffset="1987">1337 624 19557,'-15'-5'-3229,"2"-2"2409,3-1 1,-2 3-1,6-3 566,-3 1 0,4-3 0,-3 4 1,0-1 98,0 0 1,4-4 0,-2 3 0,1-2 7,0 0 1,0 0 0,5-5 24,0 0 0,7 0 0,2 2 134,5 3 1,1-1 0,-1 6 0,3 1-191,3 3 0,-4 1 0,4 0 0,-3 0 68,-3 0 0,1 6 0,0 4 21,0 3 0,-5 2 0,-2 0 0,-1 2 18,-4 3 1,-1-4-1,-2 4 1,-2-2 66,-3 2 1,2-4 0,-7 4 0,-3-3 110,-5-2 1,1-1 0,-4 0 0,1-3 20,0-1 1,-2-5 0,4 3 0,-3-1-85,-2-4 0,5-1 0,-4-2 0,2 0-54,0 0 0,1 0 0,4 0 1,-2 0 31,-3 0 0,9-2 0,-4-1 1,2-2 134,-1 2 0,0-6 59,-1 0 1,0-5-179,0-1 1,5 1-127,0-1 0,2 0 0,-2 0 0,5 0-59,3 0 0,-3 0 0,-1 1 1,-1-1-33,1 0 1,-1 0 0,4-2-1,-4-1-16,-1-2 1,3-4-1,-3 2 1,-1-1-8,1-3 1,-2 2-1,-3 0 1,1-3 48,2-1 1,1-2 0,-5 1 0,3-1 80,1 0 1,0 7 0,-3 3 0,1 4 57,2 1 1,5 0 0,-3 0 432,1 0-196,2 7 0,5 3-63,0 10 0,7-3 0,3 4-19,3 1 1,4-6-1,1 6 1,2-2-27,-2 0 0,0 0 0,0-5 0,2 0-47,-2 0 1,0 5-1,1 0 1,2-2-77,2-1 0,-3-2 0,3 0 0,0 0-11,0 0 1,1-2-1,2-1 144,-1-2 1,0-7-1,4 4 1</inkml:trace>
  <inkml:trace contextRef="#ctx0" brushRef="#br5" timeOffset="2167">1396 118 18990,'-15'0'-2246,"1"0"2047,5 0 0,-4-6 0,5-3 0</inkml:trace>
  <inkml:trace contextRef="#ctx0" brushRef="#br6" timeOffset="2869">995 668 19469,'-28'9'-384,"3"-4"1,-1 1 0,4 1 0,-1 0-46,-4-1 0,4 4 0,-1-3 0,-3-1 523,-1 1 1,0 3 0,2-5 0,1 0 15,-2 1 1,1-4-1,-1 3 1,4-3 25,2-2 1,1-2 0,5-3-227,0-5 0,2-3 0,3-2 0,5 0-163,3 0 1,2-1 0,0-2 0,0-2-76,0 2 1,0-4 0,0 2-1,0 0-75,0-1 0,0 9 0,0-3 33,0 2 1,-1 2-1,-4 1 262,-5 5 1,-3 3 0,-2 2-1,0 2 71,0 3 1,-5 1 0,-1 6 0,-1-2-16,1 1 1,-1 4-1,4 3 1,-2 2 98,2-2 1,7-1 0,2-2 0,1 0 125,0 0 0,5-1 1,-2 1-142,3 0 1,4-5 0,3 0 0,4 0 146,5-2 0,1 0 0,-1-4 0,3 2 61,3 3 1,-9-4-1,4 3-287,-2-1 0,-1 4-98,-2-1 0,-3 3 9,-7 2 0,-9 0 0,-4-2 298,-5-3 1,-2 2 0,4-6-1,-3 1 96,-1-1 0,-1 1 1,3-4-1,-2 4-32,2 1 0,-4-4 0,3 1 1,0-4-127,3-1 0,1 5 0,0 0-34,0-2 1,5 1-553,0 1-55,7-4 1,-2 6 690,10-7 0,10 0 0,8 0 0</inkml:trace>
  <inkml:trace contextRef="#ctx0" brushRef="#br7" timeOffset="3049">697 1100 14878,'-38'-7'-372,"-3"-1"1,6-7 0,4 2 25,5 3 0,-1 3 1,7 9-1,2 3 39,2 5 1,7 8-1,4 2 1,4-2 116,1-2 1,0 6 0,0 1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24:17.795"/>
    </inkml:context>
    <inkml:brush xml:id="br0">
      <inkml:brushProperty name="width" value="0.08571" units="cm"/>
      <inkml:brushProperty name="height" value="0.08571" units="cm"/>
      <inkml:brushProperty name="color" value="#F6630D"/>
    </inkml:brush>
  </inkml:definitions>
  <inkml:trace contextRef="#ctx0" brushRef="#br0">112 76 8055,'-19'0'-107,"0"-6"0,0-2 0,0-3 1,2-3-339,5-3 0,5 6 0,14 5 254,5 4 191,5 2 0,10 0 0,3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25:23.842"/>
    </inkml:context>
    <inkml:brush xml:id="br0">
      <inkml:brushProperty name="width" value="0.08571" units="cm"/>
      <inkml:brushProperty name="height" value="0.08571" units="cm"/>
      <inkml:brushProperty name="color" value="#F6630D"/>
    </inkml:brush>
  </inkml:definitions>
  <inkml:trace contextRef="#ctx0" brushRef="#br0">359 276 8291,'-61'-33'0,"10"-14"0,-18-7-928,11-8 0,18 15 798,-4 14 0,23 33 0,10 33 0,7 14 130,4 4 0,0 11 0,29-26 0,7 11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25:24.124"/>
    </inkml:context>
    <inkml:brush xml:id="br0">
      <inkml:brushProperty name="width" value="0.08571" units="cm"/>
      <inkml:brushProperty name="height" value="0.08571" units="cm"/>
      <inkml:brushProperty name="color" value="#F6630D"/>
    </inkml:brush>
  </inkml:definitions>
  <inkml:trace contextRef="#ctx0" brushRef="#br0">164 196 8231,'-36'-25'-573,"-8"-8"1,19-6 0,-4 6 572,11 0 0,7 15 0,11 4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26:36.168"/>
    </inkml:context>
    <inkml:brush xml:id="br0">
      <inkml:brushProperty name="width" value="0.11429" units="cm"/>
      <inkml:brushProperty name="height" value="0.11429" units="cm"/>
      <inkml:brushProperty name="color" value="#F6630D"/>
    </inkml:brush>
  </inkml:definitions>
  <inkml:trace contextRef="#ctx0" brushRef="#br0">62 178 15431,'-18'-29'-1632,"-11"8"0,25-37 824,-6 14 0,10 19 701,10 25 0,-2 14 1,10 19-1,0-1-21,0 1 0,4 14 0,11 4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28:18.678"/>
    </inkml:context>
    <inkml:brush xml:id="br0">
      <inkml:brushProperty name="width" value="0.08571" units="cm"/>
      <inkml:brushProperty name="height" value="0.08571" units="cm"/>
      <inkml:brushProperty name="color" value="#F6630D"/>
    </inkml:brush>
  </inkml:definitions>
  <inkml:trace contextRef="#ctx0" brushRef="#br0">1900 272 7972,'0'-11'-635,"0"0"0,0 5 105,0-5 473,0 7 0,-1-4 56,-5 8 0,-4 0 0,-5 2 1,2 2 12,2 2 0,5 5 1,-3-3-1,-1-1 43,1 1 0,3-1-29,-5-1 0,5 1 0,-3 7 12,1-3 0,3-5-9,5 5 0,2-7 1,3 3-28,7 1 0,-3-6 1,2 3-1,2-3-12,3-2 0,1 0 0,-1 0-9,1 0 1,0 0-1,0 0 1,0-2-3,0-3 0,-5 1 1,-1-6-1,0 1 16,-1 0 0,3 3 0,-6-4 14,3 3 0,-6-6 9,1 1 1,-3 3-15,-2-2 0,0 5 0,-2-3-15,-3 1 0,-5 2 6,-7 6 1,0 0 0,0 0 0,0 0 0,6 0 1,0 0 10,-3 0 0,-1 0 0,-2 0 14,0 0 0,1 0 1,-1 2-1,0 2 1,0 2 1,-6 1-1,0-3 1,3 2-14,1-3 0,0 5 0,-2-2 0,-1-1-5,1 3 1,-4-6-1,3 3 1,-1-1-11,-1 2 0,3-4 0,-6 3 0,3-3 1,3-2 1,-3 6 0,-1 0-1,1-3 2,-1-1 1,1-2 0,3 0-1,-4 0 2,-1 0 0,5 0 0,-3 0 1,1 0-6,1 0 1,-3 0 0,4 0 0,-1 0-12,1 0 1,2-5-1,2-3 1,-2 0 14,-3 1 0,8-6 0,-3 3 0,2-1 5,0 0 0,-2 1 0,2-3 0,2 4-1,2 1 0,1-5 0,-3 3 0,2 1 2,-2 3 1,3-1 0,1-1-4,1-1 0,1 5-2,1-2-1,4 5 2,-5 1 0,14 0-6,-5 0 11,6 0 0,-7 0 0,3 1 14,2 5 0,0-2-16,-6 7 0,0 0-2,0 6 0,0-5-14,0-1 1,-8 0 0,-3 4-27,-4-3 1,-2 1-1,0-7 1,0-1-150,0 3 1,0-6 187,0 3 0,0-3 0,0-2 0</inkml:trace>
  <inkml:trace contextRef="#ctx0" brushRef="#br0" timeOffset="432">424 35 7972,'-11'-6'-982,"0"0"0,5-5 957,-5 5 0,5 1 0,-5 7 54,-2 3 0,-1 5 0,1 7 1,4 0 22,1 0 1,-3-6-1,5 0-18,2 2 0,3 3 1,1 1-15,0 0 0,0-1 1,0 1-24,0 0 0,5-5 1,1-1-1,-1 0-1,3-1 0,-6 5 1,5-6-1,-1 3 52,0-1 1,-1-5-1,-5 5 34,0 2 0,0-4-28,0 3 0,-7-7 1,-4 5-1,-5-3 9,0-3 1,-7-2-1,0-2 1,1 0-3,-3 0 1,4 0-1,-5 0 1,2-2-59,3-3 0,-4-5 1,3-5-1,3 2-69,6 2 0,-1-6 1,9-6-1,1 0-643,2-1 709,10-3 0,1-7 0,8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8:30.876"/>
    </inkml:context>
    <inkml:brush xml:id="br0">
      <inkml:brushProperty name="width" value="0.11429" units="cm"/>
      <inkml:brushProperty name="height" value="0.11429" units="cm"/>
      <inkml:brushProperty name="color" value="#FF0066"/>
    </inkml:brush>
  </inkml:definitions>
  <inkml:trace contextRef="#ctx0" brushRef="#br0">37 35 9300,'-4'-12'-745,"0"0"0,-2 5 748,2 3 0,-3 14 0,-5 3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20:34:48.795"/>
    </inkml:context>
    <inkml:brush xml:id="br0">
      <inkml:brushProperty name="width" value="0.08571" units="cm"/>
      <inkml:brushProperty name="height" value="0.08571" units="cm"/>
      <inkml:brushProperty name="color" value="#AE198D"/>
      <inkml:brushProperty name="inkEffects" value="galaxy"/>
      <inkml:brushProperty name="anchorX" value="-34250.80469"/>
      <inkml:brushProperty name="anchorY" value="-47973.85938"/>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36200.60156"/>
      <inkml:brushProperty name="anchorY" value="-48768.73047"/>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38437.38281"/>
      <inkml:brushProperty name="anchorY" value="-49374.61328"/>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40142.19531"/>
      <inkml:brushProperty name="anchorY" value="-50260.4765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41287.04297"/>
      <inkml:brushProperty name="anchorY" value="-50908.35547"/>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42795.86719"/>
      <inkml:brushProperty name="anchorY" value="-51808.21875"/>
      <inkml:brushProperty name="scaleFactor" value="0.5"/>
    </inkml:brush>
  </inkml:definitions>
  <inkml:trace contextRef="#ctx0" brushRef="#br0">1282 134 8253,'-4'-3'-438,"-2"-1"0,4-2 0,1 4 401,0 4 0,1 4 0,1 2 0,0 0 31,1 2 0,2 0 1,-3-2-1,1 2 25,0-2 0,-1 0 0,0-1 0,0 0 22,1 0 1,2 0 0,-3 0 4,1 0 0,1 0-12,-3 0-42,0 0 0,-1-1 0,-1-1 0,-4-3 1,-2-1 0,-1-1 0,-3 0 0,1 0 2,0 0 1,-3 0-1,1-1 1,-3 0 3,1-2 0,0-1 0,1 0 0,1 1 0,1-3 1,-1 0 0,3-1-1,0 0 0,0 0 1,1 0 0,2 0 13,0 0 1,1 0 52,1 0-16,2 0-44,3 3 0,1 1-23,1 3 9,-1 0 0,3 1 26,-2 1 1,-1 2 0,1 3-1,-1 0 1,-1-2 0,0-1 31,0 2 1,0 0-1,0 1 16,0 0 0,0-2 0,-1-2-37,-1 1 0,0 0 0,-3-1 0,-1-1-58,-2 1 0,-1-2 0,-2 1 1,0-1-128,0-1 0,1 0 0,-3 0 0,2 0-187,1 0 1,1-2 342,2-1 0,0-5 0,0 0 0</inkml:trace>
  <inkml:trace contextRef="#ctx0" brushRef="#br1" timeOffset="209">1289 15 8173,'-6'-3'-192,"0"-1"-113,1 0 1,3 1 0,-3 4 0,0 2 56,-1 4 0,-2 0 248,-1 2 0,-5 2 0,-4 0 0</inkml:trace>
  <inkml:trace contextRef="#ctx0" brushRef="#br2" timeOffset="426">855 197 8173,'-7'0'-230,"0"0"0,-1 3 0,-1 2 1,0 2 194,1 2 1,-3 0 0,-1 2 0,-1 2-184,-1 0 1,0 0 0,0-1 0,0-2 217,0 0 0,0-2 0,0 2 0</inkml:trace>
  <inkml:trace contextRef="#ctx0" brushRef="#br3" timeOffset="944">582 176 8173,'0'-7'-891,"0"0"919,0 0 0,0 0 0,-3 6 0,-2 4 1,-2 5-12,-2 4 1,-2-1 0,-3 0 0,0 2-19,0 0 1,1-1 0,0-2 0,1 1-3,0-3 0,0-1 0,0-1 0,2-3-14,0 1 1,2-2 0,-1-2 0,2-1-39,2-1 1,-1-2-1,4-3 1,1 0 25,0 0 0,1-2 0,0-1 0,0 2-2,0 0 0,0 1 132,0 0 1,1 1-69,1 1 0,-2 3 1,0 3 59,-4 2 1,-2 2 0,-1 0 0,-1 1-59,-1 1 0,0 0 1,-2 0-1,-3 0-1,-1 0 1,-1 0 0,-2-1 0,0 0 12,1-2 0,-2-1 1,-1 0-1,1 1 18,3-3 1,1 0-1,1-1 1,0 0-6,0 0 0,0 0 1,1-1-1,1 0-13,3-2 1,0-2 0,1 0 0,1-2-27,0-2 1,3 1 0,-1-1-1,3 0-126,1 0 0,1 1 0,0-2 0,0 1-165,0-1 0,5-1 1,3 0-1,1 1-142,2 0 0,1 1 0,0 2 412,4 0 0,2-3 0,3-1 0</inkml:trace>
  <inkml:trace contextRef="#ctx0" brushRef="#br4" timeOffset="1140">603 309 8206,'-13'0'-319,"1"-1"-18,3-1 0,0 1 0,0-1 1,-3 5-325,-1 4 661,-1 0 0,-3 6 0,-1-2 0</inkml:trace>
  <inkml:trace contextRef="#ctx0" brushRef="#br5" timeOffset="1273">148 379 8201,'-7'-10'-633,"4"3"-97,3 0 1,3 3 729,4 4 0,0 3 0,0 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5:34:29.266"/>
    </inkml:context>
    <inkml:brush xml:id="br0">
      <inkml:brushProperty name="width" value="0.11429" units="cm"/>
      <inkml:brushProperty name="height" value="0.11429" units="cm"/>
      <inkml:brushProperty name="color" value="#F6630D"/>
    </inkml:brush>
  </inkml:definitions>
  <inkml:trace contextRef="#ctx0" brushRef="#br0">0 631 26924,'18'-14'-1504,"6"7"1,-10-11-1,4 4 1455,6 7 1,4-7-1,4 4 1,6 3 348,15 3 0,3 1 0,31-4 1,11-4-223,-43 7 1,2 1-1,12 1 1,2 1 0,7 0-1,2 2 1,6-1 0,3 0-46,3 0 1,1 0 0,3 0 0,1 0 0,0 0 0,2 0 0,-32 0 0,1 0 0,0 0-5,0 0 1,1 0 0,0 0 0,4 0 0,0 0 0,2 0 0,1 0 0,2 0 0,-1 0 0,-1 0 0,-1 0 0,1 0-9,-1 0 0,0 0 0,-1 0 0,0 0 0,-1 0 0,1 0 1,1 0-1,1 0 0,0 0 0,2 0 0,0 0 0,1 0 1,0 0 1,2 0-1,0 0 1,5-1-1,1 0 1,-1-1 0,-3 0-1,-1 0 1,1-1-1,5-1 1,1-1-1,0 0 43,4 0 1,0 0-1,1-2 1,5-3-1,0 0 1,1-2 0,-22 3-1,1-1 1,0 0-1,0 1 1,-3 0 0,-1 1-1,0 0 1,0 1-49,22-2 0,0 1 0,-1 1 0,-2 2 0,-1 3 0,0-2 0,0-1 0,-1-1 0,0 0 0,-3 1 0,0 0 0,-1 1-4,-2 1 1,-1 1-1,-1 0 1,-1-3 0,-1 0-1,-2 1 1,-4 0-1,-2 1 1,0-1 0,1 1-1,0-1 1,-1 1 14,0-2 1,-1 0-1,1 1 1,4 2-1,1 2 1,-2-2-1,-7-2 1,-1-1-1,-1 0 1,30 0-1,0 0 19,-5 0 0,-1-1 0,-8-4 0,0-1 0,4 4 0,-1 0 0,-2 0 0,-2 0 9,-5 0 1,-2 0 0,-5 0-1,-2 0 1,-10 4 0,-2-1 0,-6-1-1,-1 0 76,38-2 1,-11 0-1,-18 0 235,-6-4-830,-8 1 195,-27 10 0,-8 0 159,-20 0 1,3 0-330,-14 0 1,0 0 77,-11 0 0,4-4 45,7-6 1,-7-8-1,11-13 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5:34:33.449"/>
    </inkml:context>
    <inkml:brush xml:id="br0">
      <inkml:brushProperty name="width" value="0.11429" units="cm"/>
      <inkml:brushProperty name="height" value="0.11429" units="cm"/>
      <inkml:brushProperty name="color" value="#F6630D"/>
    </inkml:brush>
  </inkml:definitions>
  <inkml:trace contextRef="#ctx0" brushRef="#br0">0 190 26996,'4'-32'-3277,"6"1"0,-6 10 0,10 3 3050,0 4 1,-7-7 499,14 11 1,-4-4 0,8 7-1,-4-4 140,3 4 1,4 4 0,4 3 0,-1 0-339,1 0 1,3 10 0,7 1 0,10-1-5,8 4 1,13-10 0,4 6 0,4-3-20,6 4 0,-37-10 0,2 1 0,2 3 0,0 1 0,0-4 1,1-1-43,-1-1 0,0 0 0,4 0 0,0 0 0,-6-1 0,1-1 0,-1-2 0,1 1 336,1-2 0,0-1 0,34-4 0,3 10 0,-7 0-202,-4 0 0,-6 0 0,6 0 0,-3 0-85,-7 0 1,7 0-1,-3 0 1,-1 3-188,4 8 0,0-8 0,10 11 0,-6-3 149,-4-1 0,7 1 0,-11-11 0,-3 0 57,-3 0 0,-8 0 0,-3 0 0,-3 0-19,3 0 0,-11 0 1,1 0-1,-4 0-40,0 0 1,0 0-1,-11 0 1,1 0-54,-1 0 1,-10 0-1,0 0 1,4 0 16,3 0 1,3 0 0,1 0-1,-1 0-29,1 0 1,-1 3 0,1 4-97,-1 4 1,1-1 0,-1-6 65,1 6 1,-11-6 0,0 6-51,3-6 1,4-4 0,0 3-22,-7 8 1,7-8-1,-7 8-2,7-8 1,4 8-1,-1-1 1,1 1-11,-1 3 1,1-11 0,-1 11-1,4-3 51,7-1 0,-7 1 0,11-8 0,-1 4 57,8 4 0,-4-1 1,0-10-1,0 0 202,0 0 0,-11 0 0,4 0 0,-7 0 24,-3 0 0,-1 0 0,1 0 73,-1 0 0,-13-3 682,-8-8-768,-6 8-5,-4-11-1721,0 14 1769,0 0 1,14 0-314,7 0 0,-4 10 0,4 1 0,4-4 98,3-4 0,7-3 1,3 0-1,8 0-4,3 0 0,0 4 1,7 3-1,-4 3-122,4-3 0,4-3 0,-1-4 0,-3 0 290,-3 0 0,3 0 0,14 0 0,3 0-35,-3 0 1,-3 0 0,-4 0 0,3-4 447,8-6 0,-8 6 0,8-6 0,-11 6-548,-11 4 0,8 0 0,-8 0 0,4 0 99,-3 0 1,3 0 0,-14 0-1,-4 0-60,-3 0 0,-3 0 1,-1 0 7,1 0 0,-11 0 40,0 0 1,0 0-96,10 0 1,1 0 0,-1 0-85,1 0 1,-1 11 0,1-1 0,-1-3-7,1-3 1,-1-4-1,1 0 1,3 0 89,7 0 0,-4 0 0,15 0 1,-1 0 13,-3 0 1,14 0 0,-7 0 0,11 0-8,3 0 0,-11 0 0,15 0 0,-8 0 40,-3 0 0,0-11 1,0 1-1,0 3-14,0 3 1,4 4-1,3-3 1,7-4 21,3-4 1,-6 1-1,6 10 1,4 0 57,7 0 1,-14-11 0,18 1 0,-4 3-55,0 3 0,-7 4 1,-4 0-1,1 0-55,-1 0 0,-20 0 0,3 0 0,-4 0 7,1 0 0,-1 0 1,-3 0-1,-7 0 14,-3 0 1,-1 0-1,-3 0 1,7 0-28,0 0 1,10 0-1,-6 0 1,6 4-51,4 6 1,0-6 0,0 6 0,0-3-40,0 4 1,0-8 0,0 8 0,0-8 41,0-3 0,0 4 0,0 3 0,4 3 4,6-3 0,-6-3 0,6-4 0,-3 0 76,4 0 1,-15 0-1,8 0 1,-4 0-15,-7 0 0,-4 0 1,4 0-1,-3 0 5,3 0 0,-11 0 0,1 0 0,-1 0 18,8 0 0,-4 0 0,3 0 0,1 0 41,-4 0 0,10 0 0,-6 0 0,10 0-4,10 0 1,-6 0-1,6 0 1,-6 0-45,-4 0 0,3 0 0,4 0 0,4 0 10,-4 0 0,-4 0 0,-3 0 0,4 0-32,6 0 1,-17 0-1,7 0 1,-3 0 4,-1 0 1,8 0 0,3 0 0,3 0-6,-3 0 0,7 0 1,0 0-1,4 0 0,6 0 0,-10 0 1,-3 0-1,-4 0 36,3 0 0,-6-11 1,6 1-1,-6 3-10,-4 3 1,-11 4-1,-3 0 1,0 0 9,0 0 0,0-3 1,7-4-1,-7-4-26,-3 4 0,-1 4 1,-3 3-1,7 0 16,0 0 1,7-4 0,-10-3 0,3-3-33,7 3 1,-11 3-1,-3 4 1,-7 0 17,-3 0 1,-1 0 128,1 0-61,-15 0-53,-3 0 1,-17 0-137,-8 0 72,8 0-77,-11 0 127,14 0 1,-4 0 113,-6 0-105,6 0-1,-10 0-89,14 0-567,0 0 1,-14 0 0,-3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5:34:35.532"/>
    </inkml:context>
    <inkml:brush xml:id="br0">
      <inkml:brushProperty name="width" value="0.08571" units="cm"/>
      <inkml:brushProperty name="height" value="0.08571" units="cm"/>
      <inkml:brushProperty name="color" value="#F6630D"/>
    </inkml:brush>
  </inkml:definitions>
  <inkml:trace contextRef="#ctx0" brushRef="#br0">2508 331 7929,'0'-10'0,"0"-1"0,1 2-144,2 2 1,-1-2 72,1 2 0,-2 3 0,-2 4 84,-2 6 1,-2 3-1,-3 2 1,1-1-24,-2 1 1,4 3 0,-1 1 0,1 0-114,3 0 0,1 0 1,1-5 37,0 1 1,0-1-1,1 0 1,2-3 83,4-4 1,6-2-1,2-1 1,2 0 1,2 0 1,4-4 0,1-3 0,0-3 42,-2 0 1,3-2 0,-1-1-1,-1-1 35,-5 1 1,-3-2 0,-4 1-1,0 1-10,-1 1 1,-4 2-61,-3-1 0,-3 2 0,-3 2-12,-4 3 0,-6 3 0,-1 1 0,0 0 1,-1 0 1,2 0 0,-5 0-1,0 0 8,-2 0 0,-1 4 0,0-1 0,-2 1-6,-1 0 0,0-1 0,-5 4 0,-3 0-3,-1-1 0,-4 3 1,2-3-1,-3 1 3,-3 0 1,-6-1-1,-2 2 1,-2-2 3,2-2 0,-2 3 1,1-2-1,-1 0 31,-2-1 0,4 0 1,0-4-1,-1 0 34,-2 0 1,1 0 0,3 0-1,4 0-17,5 0 1,3 0 0,-2 0-1,-1 0-21,2 0 1,1 0 0,4 0 0,1 0 5,3 0 1,-1-4 0,5 0 0,1-1 9,5 0 0,2-2 1,6 4-1,0-1-27,3 0-282,3 3-46,4-4 33,0 5 1,4 0 0,5-1 0,4-2-665,4 0 939,3-5 0,1 2 0,0-5 0</inkml:trace>
  <inkml:trace contextRef="#ctx0" brushRef="#br0" timeOffset="284">1876 268 7896,'-7'-5'-203,"0"-2"0,3 2 48,-3-2 1,1 3 0,-2-2 0,1 0 48,-1 1 0,2 1 0,-1-3 0,-1 0 193,-2 1 1,3-2-1,2 3 1,-1 1-84,0-1 0,-1 1 0,-4 4-148,1 0 1,-1 6 0,1 4-92,-1 2 0,1 6 235,-1-4 0,-4 5 0,-1-3 0</inkml:trace>
  <inkml:trace contextRef="#ctx0" brushRef="#br0" timeOffset="667">1075 100 7999,'-3'-18'-63,"-1"1"1,2-1-364,1 2 0,1 0 492,0 6 1,0 5-198,0 5 1,1 5 0,1 5 0,2 2 106,-2 2 1,-1 1-1,-1 4 1,0-1-61,0 0 0,4 6 1,-1 0-1,0 0-13,-2-2 1,0-1 96,2 0 0,3 0 0,5 0 0</inkml:trace>
  <inkml:trace contextRef="#ctx0" brushRef="#br0" timeOffset="901">791 310 8635,'-7'0'-1745,"0"1"1554,-1 3 1,2 2 0,-1 4 0,-3 3 149,-2 5 0,-4-1 1,-2 9-1,0-1 41,-1-1 0,-1 1 0,-1 1 0,0 0 0</inkml:trace>
  <inkml:trace contextRef="#ctx0" brushRef="#br0" timeOffset="1233">412 142 7887,'-4'-17'0,"1"3"-219,0 3 0,2 4 1,1 2 143,0 4 0,5 3 1,1 10-1,1 2 101,0 3 0,0 3 0,2 1 1,-1 0-20,-1 0 1,-1 1 0,2-1-1,-2 1 46,-1 2 0,0-5 1,-3 2-1,1-2 53,0-3 0,-2 0 1,-1-6-1,-1 1 50,-3-1 0,-5-3 0,-6-1 0,-2-1-41,-1-3 0,-3-1 0,-4-1 1,-3-1-84,-3-2 0,-1 0 1,-2-4-1,-1-1-203,1-1 1,2-2 0,3 1-1,1-1-661,-2 0 832,5 1 0,-1-1 0,5 1 0</inkml:trace>
  <inkml:trace contextRef="#ctx0" brushRef="#br0" timeOffset="1381">233 173 8129,'0'-10'101,"0"-2"0,1 0 1,2 1-558,4 1 0,3 7 1,1 0-1,2 5 456,1 1 0,5 10 0,-3-1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29:57.960"/>
    </inkml:context>
    <inkml:brush xml:id="br0">
      <inkml:brushProperty name="width" value="0.11429" units="cm"/>
      <inkml:brushProperty name="height" value="0.11429" units="cm"/>
      <inkml:brushProperty name="color" value="#F6630D"/>
    </inkml:brush>
  </inkml:definitions>
  <inkml:trace contextRef="#ctx0" brushRef="#br0">1 0 23644,'30'0'41,"-10"0"1,-1 0 0,5 0 0,2 0-1,8 0 1,2 4 0,7 2-61,4 4 0,3 0 1,9-10-1,1 3 71,0 7 0,10-6 0,3 6 0,0-7 43,0-3 0,-3 0 0,-7 0 0,3 0-3,4 0 1,0 0-1,-14 0 1,-3 0-31,-3 0 0,-3 0 1,6 0-1,-7 0-18,-2 0 0,5 0 1,-5 0-1,-1 0-40,0 0 0,7 0 0,-7 0 1,0 0-4,0 0 1,7 0 0,-10 0 0,-3 0 13,-4 0 1,-3 3 0,3 4 0,3 3-50,4-3 0,0-4 0,-7-3 0,4 0 22,3 0 0,13 0 1,-7 0-1,4 0 2,0 0 0,-10 0 0,10 0 1,0 0-24,-4 0 1,1 0-1,-11 0 1,4 0-19,-3 0 1,-4 0-1,-3 0-34,0 0 1,-1 3-86,1 7 1,-10-6-1,0 5 90,3-5 0,-6-4 0,0 3-175,-4 7 1,10-7 118,-3 7 1,-3-6-1,3-4 143,3 0 1,4 0 0,-1 3 0,-3 4-259,-3 3 0,-10 0 0,10-10 328,3 0 0,-6 0 53,3 0 116,0 0 0,0 0-65,0 0 1,0 0-1,10 0 116,-1 0 0,1 0 0,0 0-117,0 0 0,-10 0 0,0 0-153,3 0 1,-6 0-1,3 0 223,3 0 0,4 0 1,3 0-1,-1 0-252,1 0 0,0 0 0,0 0 0,0 0 3,0 0 0,10 0 0,3 0 1,0 0-3,0 0 0,10 0 1,-3 0-1,3 0 3,-3 0 0,3 0 0,-13 0 0,0 0 1,3 0 1,-19 0 0,6 0 0,-4 0 3,1 0 1,3 0 0,3 0 0,3 0 2,4 0 0,3 0 0,-6 0 0,6 0 2,4 0 0,-11 0 0,4 0 0,-7 0 6,-3 0 0,0 0 0,3 0 34,7 0 1,-13 0 0,9 0 0,1 0-1,-4 0 1,3-4 0,1-2-1,3-4 31,-4 3 1,-2 4-1,-4 3 1,-1 0-66,1 0 0,0 0 1,0 0-9,0 0 0,0 0 1,0 0-1,0 0 11,0 0 1,0 0 0,3 0 0,3 0 6,4 0 0,13 0 0,-6 0 0,3-4 63,-1-6 0,-9 7 0,7-7 0,-4 7 3,-6 3 0,-4-10 0,0 0 0,4 3-81,2 4 1,5 3-1,-5 0 0,11-3-5,7-7 0,-7 6 0,-4-6 0,-3 7 17,-6 3 0,-1 0 0,1 0 0,3 0-12,-4 0 0,11 0 0,3 0 0,6 0 5,4 0 1,-10 0-1,-4 0 1,-3 0 8,-6 0 0,-4 0 0,-3 0-91,0 0 0,0 0 1,0 0 23,0 0 1,0 0-1,-1-3 1,1-4 45,0-3 1,0 0 0,0 10-1,0 0-107,0 0 1,-10 0 111,0 0 1,-10 0-1,10 0 1,-10 0 0,9 0 0,8 0 27,10 0 0,-1 0 0,11 0 0,-1 0 9,1 0 0,-11 0 0,4 0 80,-7 0 0,-13 0-103,0 0 1,0 0 0,13 0-31,7 0 1,-7 0 0,7 0 0,-3 0 3,3 0 1,-4 0 0,11 0-1,-4 0 6,-7 0 1,-2 0 0,-5 0 0,1 3-122,0 7 0,-10-6 1,0 6-1,3-7 111,4-3 1,-7 0-1,0 0 47,3 0 0,4 0-11,3 0 1,-11 0-15,1 0 1,-10 0 0,10 0-7,4 0 1,5 0 0,8 0 0,3 0-3,-4 0 0,-2 0 0,-4 0 0,-1 0 1,1 0 0,0 0 0,0 0 123,0 0 1,0 0 0,0 0 0,0 0-95,0 0 0,-1 0 0,1 0-31,0 0 0,0 0 1,0 0-2,0 0 1,0 0-1,0 0 1,0 0 2,0 0 0,-1 0 0,1 0-1,0 0 0,0 0 1,0 0-1,0 3-114,0 7 1,0-6 0,0 6 24,-1-7 1,1-3 0,-3 3 15,-7 7 0,6-6 1,-6 5 17,7-5 1,3-4-1,0 0 1,0 0 57,0 0 1,-1 0-1,1 0 1,0 0-3,0 0 1,0 0-1,0 0 8,0 0 1,0 0-1,0 0 1,0 0-10,-1 0 0,11 0 1,3 3-1,1 4 23,-1 3 0,10 0 1,-3-10-1,3 0 75,-3 0 1,-7 0 0,-13 0 0,0 0 294,0 0 0,-10 0-227,0 0 0,-11 0-173,11 0 1,0 0 0,10 0-1,3 0 3,7 0 0,-6 0 0,5 0 0,-5 0-8,-4 0 1,-1 0-1,1 0 1,0 0 31,0 0 0,0 0 1,3 0-1,7 0 78,10 0 0,-7 0 1,0 0-1,-3 0-11,0 0 1,0 0 0,-10 0-39,0 0 0,0 0 1,-1 0-53,1 0 0,0 0 1,0 0-1,0 0-3,0 0 1,3 0-1,4 0 15,3 0 1,-1 0 0,-9 0 179,0 0-90,-13 0 0,-1 0-91,-6 0 1,-3 0 21,13 0-15,-13 0 1,9 0 0,-6 0 0,10 0-30,7 0 1,13 0 0,3 0 0,3 0 13,7 0 1,1 0-1,-5 0 1,-9 0 192,-7 0 0,-3 0 1,0 0-180,0 0 1,-10 0-27,0 0 1,-10 0-77,10 0 1,0 0 0,13 0 0,4 0-15,2 0 1,11 0 0,-7 0-1,4 3 22,6 7 0,-6-7 0,2 7 0,1-6 69,-3-4 0,9 0 0,-6 0 0,7 0 3,2 0 1,1 0-1,0 0 1,-4 0 9,-6 0 1,3 0 0,-13 0-1,0 0-6,3 0 0,-16 0 0,9 0-18,1 0 1,-1 0 0,-6 0 0,0 0-7,0 0 1,0 0 0,0 0-3,0 0 0,-10 0 0,0 0 51,3 0 0,4 0 0,6 3 0,3 4-64,4 3 0,13-1 0,-6-9 0,3 0 51,-1 0 1,1 4 0,7 2-1,-4 4-5,-3-3 0,-10-4 0,6-3 1,1 0-27,-1 0 1,-9 0 0,6 0 0,-3 0-3,0 0 0,13 0 1,-7 0-1,1 0 8,-7 0 0,3 0 0,-3 0 0,0 0 26,3 0 0,-7 0 0,14 0 0,0 0-32,-4 0 1,11 0 0,-11 0 0,4 0 22,0 0 0,-3 0 1,6 0-1,-7 0-38,-3 0 0,7 0 1,-7 0-1,1 0-18,-1 0 1,10 0-1,-7 0 1,4 0 45,0 0 1,0 0 0,13 0 0,3 0-9,4 0 1,13 0 0,-3 0 0,6 0-58,4 0 0,-7 0 0,0 0 1,0 0-20,-10 0 0,-10 0 0,-10 0 1,-6 0 58,-4 0 1,-3 0-1,-10 0 45,0 0 1,0 0-1,0-3-174,0-7-219,-14 7-37,-3-11-1880,-13 14 881,0 0 0,-10-13 0,-3-7 0,-7-6 1191,-13-4 1,-10-13 0,-17-4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0:01.226"/>
    </inkml:context>
    <inkml:brush xml:id="br0">
      <inkml:brushProperty name="width" value="0.11429" units="cm"/>
      <inkml:brushProperty name="height" value="0.11429" units="cm"/>
      <inkml:brushProperty name="color" value="#F6630D"/>
    </inkml:brush>
  </inkml:definitions>
  <inkml:trace contextRef="#ctx0" brushRef="#br0">1 748 24704,'0'-16'-9060,"0"2"7809,0 14 1,3 0 1860,7 0 1,-3 0 0,13 4 0,3 2-311,4 4 1,2 0 0,1-6 0,0 2-19,0 4 1,13 0-1,7-10 1,7 0 8,2 0 0,4 0 1,4 0-1,3 0-65,-4 0 1,-3 0-1,-3 0 1,0 0-253,0 0 1,-14 0 0,-6 0 0,-7 0 507,-3 0 0,0 0 0,0 0 0,0 0 24,0 0 1,0 0-1,-1 0 1,1 0-438,0 0 0,0 0 0,0 0 0,0 0-15,0 0 0,0 10 1,0 0-1,0-3 12,-1-4 0,1-3 0,0 0-26,0 0 1,0 0 0,0 0-39,0 0 0,10 0 0,0 0-4,-4 0 0,-13 0 0,-3 0 0,4 3-143,2 7 0,4-6 0,0 6 104,0-7 1,0-3 0,0 0 0,-1 0 57,1 0 1,0 0-1,0 0 1,0 0 94,0 0 0,0 0 0,0 0-53,0 0 0,0 0 0,-1 0 1,1 0-50,0 0 1,-10 0 0,0 0-1,3 0 14,4 0 1,3 0 0,0 0 0,0 0 7,-1 0 0,1 0 0,0 0 0,4 0 102,5 0 0,-5 0 0,9 0 0,-3 0-31,-1 0 1,1-3-1,-10-4 1,3-3-25,7 3 0,-6 4 0,5 3 1,-5 0-72,-4 0 0,-11 0 1,1 0 1,4 0 0,2 0 0,4 0 6,0 0 1,10 0 0,3 0-1,0 0 5,0 0 0,14 0 1,-1 0-1,11 0-4,-1 0 0,7 0 1,0 0-1,0-3 30,1-7 1,5 6 0,-6-6 0,0 7-91,1 3 1,-5 0 0,-6 0 0,4 0-50,3 0 0,-4 0 1,-13 0-1,-6 0 73,-4 0 1,-3 0 0,-10 0 50,0 0 0,-11 0 36,1 0 0,0 0-9,10 0 0,-10 0-1,0 0 1,0 0-70,10 0 0,0 0 0,0 0 0,0 0 65,-1 0 0,1 0 0,0 0 0,0 0 1,0 0 0,0 0 0,-3-3 14,-8-7 0,8 7 0,-7-7 0,7 6-32,2 4 1,1 0 0,0 0-1,0-3 100,0-7 0,0 7 1,0-7-58,0 6 0,0 4 1,0 0-1,3 0-62,7 0 0,-7 0 1,7 0-1,-7 0-3,-3 0 0,10 0 1,0 0-1,-4 0 4,-3 0 1,-3 0 0,3 0 0,4 0-6,3 0 1,10 0-1,-7 0 1,0 0-37,0 0 0,7 0 1,-7 0-1,0 0 33,1 0 1,-5 0-1,-5 0 1,2 0-34,4 0 1,0 0 0,-10 0 0,3-3 32,7-7 1,-4 7 0,11-7-1,-1 6 64,1 4 1,-11-10-1,8 1 1,-4 2-3,-1 4 1,1 3-1,-10 0-66,0 0 1,0 0 0,0 0 0,0 0 6,0 0 1,0 0-1,-1 0 0,1 0 4,0 0 0,10 0 0,0 0 0,-4 0-1,-2 0 0,-14 0 1,0 0-1,3 0 5,3 0 0,4 0 0,0 0-49,0 0 1,3 0 0,4 0 0,3 0-17,-4 0 1,-3 0 0,-3 0-1,0 0 20,0 0 1,0 0 0,0 0 0,3 0 52,7 0 0,-3 0 1,9 0-1,1 0-10,-1 0 0,-9 0 0,2 0 0,-5-4-48,-4-6 1,-1 7 333,1-7-370,-13 7 1,0 3 87,-7 0 0,16 0 0,17 0 0,4 0-26,6 0 0,-7 0 0,1 0 0,-4 0-7,-6 0 1,-4 0 13,-3 0 1,0 0 5,0 0 1,9 0-1,1 0 1,0 0-27,3 0 0,1 10 1,9 0-1,-7-4-47,-3-2 1,-13-4-1,-10 0 239,3 0 1,-9 3-541,-4 7-984,-7-7 700,-3 10 0,3-13 1,7 0 609,10 0 0,23 0 1,17 0-1,17 0 1,9 0 0,-6 0 1,-4 0-1,-3 0 103,-6 0 0,-4-10 0,-7 1 0,-6 2-51,-10 4 0,3-7 0,0-4 0,0 1-92,1 0 1,5-1-1,-5 8 1,-1-4 154,0 3 0,7 1 0,-10-1 0,0-3 250,3 3 1,-10 4 0,7 0 0,-7-4 143,-3-3 0,-10 0 0,0 10 1,3 0-445,4 0 1,3 0-13,-1 0 0,1 0 0,0 0 4,0 0 1,-10 0-1,0 0 1,7 0 50,9 0 1,1 0 0,12 0 0,1 0 32,-3 0 0,6 0 0,-10 0 0,0 0 40,1 0 0,-5 0 1,-9-3-127,0-7 1,0 6 0,0-5 6,0 5 0,0 1-150,0-7 0,0 7 0,-1-7 0,1 6 75,0 4 1,0 0 0,3 0 0,7 0 31,10 0 0,7 0 0,6 4 1,3 2-13,4 4 1,0 0-1,-14-10 1,-3 4-9,-3 5 1,-10-5 0,6 6 0,-2-7 33,-8-3 0,-3 0 1,1 0-1,2 0 76,4 0 0,10 0 0,-10 0 1,0 0 44,3 0 1,-7 3 0,14 4 0,0 3-61,-4-3 0,11 6 1,-7-3-1,6 0-77,4 3 1,-4-10 0,-2 7 0,-5-6 16,5-4 0,-1 10 1,0 0-1,-7-4 24,-2-2 1,-1-4 0,-7 0 0,4 0-24,-3 0 1,-4 0 0,-3 0-1,3 0-30,7 0 0,-4 0 0,11 0 1,-4 3 34,-6 7 1,9-7 0,4 7 0,6-6-43,4-4 0,0 0 0,0 0 1,0 0 56,-1 0 1,11 0-1,0 0 1,-4 0-28,-3 0 0,-3 0 1,0 0-1,-3 0 0,-8 0 1,5 0-1,-11 0 1,0 0-20,0 0 1,17 0-1,-7 0 1,0 0 9,4 0 0,9 0 1,7 3-1,0 4 42,0 2 1,-3 11 0,-10-6-1,0-1-44,-1 0 0,11 7 0,0-6 1,-7-1 100,-10 0 1,4-3 0,-7-10 0,3 0 89,-4 0 0,-5 0 292,-14 0-279,-14 0-330,-3 0 110,-13 0 0,4 0-85,6 0 0,10 0 0,23 0 0,13 0-31,11 0 0,13 0 1,-11 0-1,-2 0 73,-4 0 1,-3 0-1,-4 0 1,-3 0 91,-3 0 0,0 0 1,10 0-1,-4-3-90,-6-7 1,3 6-1,-13-6 1,-3 7 4,-4 3 1,7-10 0,3 0 0,0 4 32,0 2 1,10 4 0,0-3-1,11-4-17,5-3 1,-2 0 0,-14 10 0,-3 0 35,3 0 1,-7-10 0,1 0 0,-4 4-9,-6 2 0,-4 4 0,-3 0 0,-4-3-101,-6-7-654,7 7 399,-24-10 0,7 13 738,-20 0 1,10 0-350,0 0 1,30 0-1,27 3 1,12 4 23,8 2 0,9 15 0,10-8 0,-6 1 189,-4-7 0,-9 3 1,-24-3-1,-7-3 8,-2-4 0,-4-3-14,-11 0-106,-12 0 0,-7 0-247,-20 0 0,3 0 1,-13-3-370,-3-7 0,-7-10 0,-10-20 0,-16-10 71,-20-6 1,36 20 0,0-1-1,-11-4 1,-1-1 0,2-4-1,0-1 290,0-2 1,1-2 0,-8-11 0,1-2 0,2 2 0,1 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0:04.593"/>
    </inkml:context>
    <inkml:brush xml:id="br0">
      <inkml:brushProperty name="width" value="0.11429" units="cm"/>
      <inkml:brushProperty name="height" value="0.11429" units="cm"/>
      <inkml:brushProperty name="color" value="#F6630D"/>
    </inkml:brush>
  </inkml:definitions>
  <inkml:trace contextRef="#ctx0" brushRef="#br0">0 90 28214,'0'-30'-9831,"0"10"4372,0 0 4743,0 13 0,3-6 1929,7 13 1,7 3 0,16 4-763,7 3 0,-3 10 1,16-7-1,7 1-6,6-1 1,17 0-1,-3-6 1,9 6-236,-39-4 0,0-1 0,46-2 0,-43 0 0,1-2 0,-1-1 0,0-2-143,0-1 1,0 0 0,47 0 0,-45 0-1,0 0 1,0 0 0,-1 0 255,-1 0 1,1 0 0,4 0 0,0 0 0,-3 0-1,-1 0 1,4 0 0,1 0-18,0 0 1,1 0 0,0 0 0,0 0 0,0 0 0,-1 0-1,1 0 1,0 0-15,0 0 0,0 0 1,0 0-1,-1 0 1,-2 0-1,-1 0 1,-4 0-1,-1 0-324,39 0 0,-20 0 1,-1 0-1,-9 0 552,-10 0 1,-17 0-254,-13 0 1,-17 0 38,-3 0-317,-13 0 1,0 0 0,16 0 25,24 0 0,43 0 1,-21 0-1,4 0 0,6 0 1,2 0-3,3-1 0,2 2 0,4 0 0,-1 1 1,-5 1-1,-2 1 0,-3 1 0,-1 0-2,-6-2 1,-1 0-1,25 1 176,-16-4 1,-24 0-1,-16 0 1,4 0-46,2 0 0,27-10 0,10 0 1,10 3-181,10 4 1,-3-1-1,-7-2 96,-13-4 84,-20 0 1,-10 10 0,-10 0 1,0 0-1,23 0-126,20 0 1,27 0 0,-38 0 0,2 0 0,-2 0 0,-1 0-12,39 0 1,-7 0 0,-23 0 0,-14 0 150,-9 0-171,-21 0 0,-6 0 0,-20 0 195,-10 0-202,7 0 1,-4 0-32,7 0-225,7 0 265,-10 0 363,13 0-373,0 0 1,13 0 0,10 0 0,14 0-25,13 0 1,6 0 0,4 0 0,-4 0 55,-6 0 1,3 0-1,-13 0 1,-3 0 101,-4 0 0,-13 0 0,0 0 147,3 0-243,-10 0-16,1 0 0,-14 0 0,0 0-16,-14 0-82,11 0 90,-10 0 0,13 0 138,0 0-130,-13 0-611,9 0 413,-9 0 344,13 0-91,0 0 1,33 0 0,30 0 0,-12 1 0,5 1-74,13 3 0,4 0 0,9-3 0,2-1 1,7 6-1,1 0 0,-3-2 0,-2 0 21,-7-1 1,-4 2 0,-12-1-1,-5 0 1,31-5 0,-17 0 72,-10 0 1,-10 0 0,0 0-1,4 0-95,-4 0 0,-13-4 1,0-2-280,-7-4-21,-16 0 1,-7 10 255,-20 0 42,6 0 66,-22 0 1,26 0 0,0 0 0,16 0 0,11 0 0,16 0 0,7 0 0,3 0-32,-3 0 1,3 0 0,-10 0 0,0 0 26,1 0 0,9-10 0,-7 0 0,4 3 38,0 4 1,-10 3 0,10 0 0,3-4 11,3-6 0,4 7 0,0-7 1,0 7-92,-1 3 0,14 0 0,4 3 0,3 4-62,-1 3 1,1 10-1,10-7 1,-1 0-13,1 1 1,-4 5 0,-2-9 0,-8 0 24,-3 4 0,7-11 0,-11 7 0,-5-3 6,-11 3 1,0-7-1,-13 7 1,-4-7 106,-3-3 1,-3 0 0,0 0-61,0 0 0,0 0 1,0 4-1,0 2-45,0 4 1,3 0-1,4-7 1,6 4-20,3 3 1,4 0 0,10-7 0,0 4 120,-1 3 0,1 0 1,0-10-1,0 0 23,0 0 1,-1 0 0,1 0 0,0 0-31,0 0 0,-10 0 0,-1 0 0,5 0-33,2 0 1,4 0-1,3 0 1,3 0-78,4 0 1,-3 0 0,-14 0 0,-3 0-11,3 0 0,3 0 0,1 0 0,-4 0 80,-3 0 1,-11 0 0,11 0 0,3 0-38,4 0 0,-7 0 0,0 0 0,-1 0-17,-2 0 0,6 0 1,-10 0-1,0 0 17,1 0 0,9 0 0,-7 0 0,4 0-3,0 0 1,-4 0 0,4 0 0,-7 0 18,1 0 0,-8 0 1,11 3-1,-1 4 69,1 3 1,-7 0-1,9-10 1,1 0-70,-3 0 1,-4 0 0,-10 0 0,4 0 6,3 0 0,3 0 0,-7 0 0,7 0-22,4 0 0,-7 0 1,10 0-1,-1 0 16,-2 0 1,6 3 0,-10 4 0,0 3 32,1-4 0,9-2 0,-3-4 1,6 0-22,4 0 1,13 0 0,7 0 0,3 0 2,-4 0 1,5 0 0,-15 0 0,-2 0 28,-4 0 0,-3 0 1,-1 0-1,1 0-79,0 0 1,0-10 0,0 0 0,-4 3 124,-6 4 1,-17-7-236,-13 0-671,-13 0 0,3 10 123,-20 0 623,6 0 72,-9 0 0,30 0 1,13 0-1,19 0-86,18 0 1,19 10 0,-36-4-1,0 1 1,46 6 180,-3 1 0,4-4 0,-4-10 0,-10 0 2,-7 0 0,-3 0 0,-6 0 0,2 0 38,-2 0 0,-14 0 0,-7 0 0,-2 0 313,-8 0 1,-3 0 0,-3 0-459,0 0 219,0 0 38,-13 0 0,-1 0-313,-6 0 0,-3 0 1,13-4-1,3-2-133,4-4 0,2 0 1,1 10-1,0 0 150,0 0 1,0 0 0,3 0 0,4 0-52,3 0 1,0-10 0,-7 0 0,3 3 46,4 4 0,0 3 0,-10 0 0,3 0 42,7 0 0,-7 0 0,7-3 0,-7-4-81,-3-3 0,10 0 0,0 10 0,-4 0 83,-2 0 1,-4 0 0,-1 0 478,1 0 34,0 0-427,-13 0 254,-4 0-339,-13 0-133,0 0 432,-13 0 136,10 0 461,-11 0-854,14 0-8498,0 0 8339,-13 0 1,10-13 0,-11-4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0:05.709"/>
    </inkml:context>
    <inkml:brush xml:id="br0">
      <inkml:brushProperty name="width" value="0.11429" units="cm"/>
      <inkml:brushProperty name="height" value="0.11429" units="cm"/>
      <inkml:brushProperty name="color" value="#F6630D"/>
    </inkml:brush>
  </inkml:definitions>
  <inkml:trace contextRef="#ctx0" brushRef="#br0">91 0 30685,'-17'0'-2739,"0"0"1180,7 0 1,4 0 1648,-14 0 140,13 0-146,-6 0 42,13 0 0,3 0 1,7 0-1,13 0-1,14 0 1,23 10 0,23 0-1,13 0-69,-42-3 1,2 0 0,7-4 0,3 0 0,6 5-1,3 1 1,6-1 0,4 1-9,8 0 1,3-2 0,-29-4 0,1-1-1,0 0 1,1 1 0,1 1 0,0-1 0,0-2-1,1 0 1,0 0 5,2-1 1,0 0 0,1 0 0,-1 0 0,0 0-1,0 0 1,0 0 0,1 0 0,-2 0 0,29 0 0,-3 0-9,-4 0 0,-2 0 0,0 0 0,-1 0 0,3 0 0,2 0 0,1 0 0,2 0-8,-1 0 0,0 0 1,-3 0-1,-1 0 1,-7 0-1,-1 0 1,-2 0-1,1 0-22,1 0 0,1 0 0,4 0 0,0 0 0,0 0 1,-2 0-1,-5 1 0,-2 1-26,-4 3 0,0 0 0,2-2 1,-1 1-1,3 5 0,-1 2 1,1-1-1,-1 0 54,0-1 0,1-2 0,-2 1 0,-1-2 0,-5-4 0,-2-1 0,0 2 0,-1 1 26,0 0 1,-2 2 0,-7-1 0,-1 0 0,-2-5-1,-2 0 1,39 0 170,-13 0 0,-16-10 1,3 0-1,-7 3-56,-4 4 1,-9-7 0,0 0 0,0 0-83,-4-3 0,8 9 0,-11-6 1,0 7-59,0 3 1,-3-10-1,-10 0 1,0 3 52,0 4 450,-14 3-136,-2 0-412,-14 0-5899,0 0 5945,-14 0 0,-16 0 0,-16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0:08.472"/>
    </inkml:context>
    <inkml:brush xml:id="br0">
      <inkml:brushProperty name="width" value="0.11429" units="cm"/>
      <inkml:brushProperty name="height" value="0.11429" units="cm"/>
      <inkml:brushProperty name="color" value="#F6630D"/>
    </inkml:brush>
  </inkml:definitions>
  <inkml:trace contextRef="#ctx0" brushRef="#br0">1 359 29965,'3'-17'-9831,"4"4"5393,3 0 4725,0 9 1722,-10-9-2987,0 13 0,3 0 1363,7 0 1,-3 0-1,13 0 8,3 0 1,7 0 0,10 3-1,10 4-331,6 3 1,4 3 0,0-6 0,-1 3 569,1-4 0,0-2 0,0-4 1,0 0-146,-1 0 1,1 0-1,3 0 1,7 0-180,10 0 1,-4 0 0,4 0 0,3-4-322,3-5 0,4 5 0,0-6 1,-4 7 639,-6 3 1,3 0-1,-13-3 1,-4-4-544,-3-3 1,-3 0 0,-4 10-1,-6 0-41,-10 0 1,-3 0-1,-1 0 1,4 0 131,-3 0 0,-4 0 0,-3 0 0,0-3-39,-1-7 1,1 6 0,0-6-1,0 7-106,0 3 0,0 0 0,0 0 0,3 0-12,7 0 0,-4 0 0,14 0 0,3 0-39,4 0 1,-1 0-1,-6 0 1,-7 0 124,1 0 1,-11 0 92,7 0 0,-17 0 0,-3 0 1,-10 0-181,10 0 1,0 0 0,10 0 0,3 0-30,7 0 0,-4 0 1,14 0-1,3 0-58,4 0 0,-8 0 0,-2 0 0,0 0 61,-1 0 0,-6 0 0,6 0 1,1 0 36,-1 0 1,-6 0 0,7 0 0,-1 0 21,1 0 0,-1 0 0,4 0 0,-10 0 43,-7 0 0,-13 0 0,0 0 262,3 0-332,-9 0 1,12 0-1,-6 0 1,7 0-17,3 0 1,16 0-1,11 0 1,9 0-23,0 0 0,-12 0 0,-8 0 0,-3 0 210,-6 0 294,-4 0-459,-16 0-94,-4 0 1,-10 0 0,7 0-14,10 0 0,23 0 1,20 0-1,20 0 7,14 0 0,-42 4 0,-1 2 0,-3 0 0,-2 1 0,47 7-25,-3-1 0,-16-3 0,-11-10 0,-13 0 175,-13 0 1,3 0 0,1 0 0,2 0-38,7 0 1,-6 0 0,3 0 0,3 0-18,3 0 0,-9 0 1,-7 0-1,-7 0-17,-3 0 1,0-3-1,0-4 1,3-3-56,7 3 0,-4 4 0,14 3 0,3 0 10,4 0 0,-8-10 0,1 0 0,0 3 63,-3 4 0,19 3 0,-3 0 0,7-3-20,3-7 1,-3 7 0,-10-7-1,3 6-3,6 4 1,-15 0 0,2 0 0,-6-3-51,-4-7 0,4 7 0,7-7 0,-4 6 58,-3 4 1,3 0 0,17 0-1,9-3-1,8-7 1,2 7-1,1-7 1,-4 3 0,-6-3 1,6 7 0,-9-7 0,3 3 32,-1-3 1,-6 4 0,14-11-1,6 4-61,0 6 0,-14-6 1,-12 3-1,-14 3 55,-13 4 1,-4 0 0,4-4 0,10-3-92,7 3 1,-8 4 0,1 3-1,0 0 235,-3 0-122,-17 0 199,-17 0 0,-17 0-296,-5 0-636,5 0 698,-9 0 142,13 0 0,3 0-47,7 0 1,13 0 0,24 0 0,19 0-89,17 0 0,0 10 0,-33-4 1,0 1-1,43 6 90,-3 1 0,-4-4 0,-3-10 0,0 0-101,10 0 1,0 0 0,-40 0-1,1 0 1,-3 0 0,1 0-60,44 0 0,-3 0 1,-3-4-1,-1-2-40,1-4 1,-4-10 0,-6 10 0,-10 3 12,-7 4 1,-3-7 0,-4 0-1,-6 3-304,-10 4 155,-20 3 0,-10 0-703,-20 0 317,7 0 0,-14 0 372,7 0 399,7 0 1,-7 0-1,20 0 91,10 0 0,26 10 0,21 3 0,26 4-208,-38-7 1,2 3 0,1 5 0,1 1 0,8 1 0,2 0 0,-4-2 0,-1 0-27,-5-1 0,-1-1 1,-4-2-1,-2-1 1,34 10-1,-9-6 45,-17-4 0,-4-3 0,-16-10 1,0 0-95,3 0 0,-10 0 0,10 0 1,-3 3 55,0 7 0,0-6 1,-10 6-1,0-7 7,0-3 0,10 10 1,-1 0-1,-2 0-57,-4 3 1,-3-10 0,3 7-1,4-3 50,3 3 1,3-7 0,-7 7-1,4-6 9,-3-4 1,-11 0 0,1 0 0,6 0-42,0 0 0,4 0 0,-1 3 1,4 4 12,-3 3 1,6 0 0,-3-10-1,-4 0 15,-2 0 1,6 0-1,3 0 1,3 0-60,7 0 1,4 0-1,6 0 1,3 0-91,4 0 0,0-10 0,-10 0 1,-4 3 90,-6 4 1,6 3 0,-6 0 0,7-4-120,3-6 1,-4 7 0,-3-7 0,-6 7 119,-4 3 1,-3-4-1,-10-2-525,0-4-314,-14 0-246,-3 10 1079,-13 0 25,0 0 0,24 0 0,9 0-16,10 0 0,7 3 1,10 4-1,-1 3 93,1-4 1,0-2-1,0-4 1,0 0-12,-1 0 0,5 0 0,2 0 0,7 0 65,3 0 0,-9 0 0,6 0 1,-3 0 78,0 0 1,3 0 0,-7-4 0,4-2 8,-4-4 1,-3 0 0,-6 10 0,-4-4-270,-3-5 1,-14 5 0,4-6 0,-7 7 216,-3 3 0,-13-3-608,-7-7 1,-10 6-475,-10-6 1,3 7-195,-13 3 887,14 0 922,-8 0 463,14 0-602,-13 0-129,10 0 707,-10 0 42,13 0-6275,0 0 4326,-14 0 1,-12-3-1,-37-11 824,15 1 1,-4-3 0,-22-11 0,-5-3 0,-12-8 0,-1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0:11.158"/>
    </inkml:context>
    <inkml:brush xml:id="br0">
      <inkml:brushProperty name="width" value="0.11429" units="cm"/>
      <inkml:brushProperty name="height" value="0.11429" units="cm"/>
      <inkml:brushProperty name="color" value="#F6630D"/>
    </inkml:brush>
  </inkml:definitions>
  <inkml:trace contextRef="#ctx0" brushRef="#br0">0 57 25975,'0'-16'-9831,"0"-1"9196,0 7 1,4 7 0,9-7 0,13 10 1242,11 10 1,16-7-1,-3 10 1,10-3-293,9 0 0,11 10 1,17-10-1,-46-5 1,1 0-151,0 2 0,2-1 0,0-4 0,1 0 0,5 3 0,0 0 0,0-3 1,0-1-35,-1-1 0,1 0 1,5 1-1,0 1 0,0 1 1,-1 1-1,0 1 0,-1 0-57,-2-2 0,0 1 0,-1 2 1,0 1-1,1 0 0,1-1 0,1 1 1,0-1-93,2 1 0,0 0 0,-5 0 0,-1-1 0,-5-2 0,-1-1 0,0 2 0,0 0 491,0-2 0,0 0 1,44 1-1,-1-4 0,-10 0-51,-6 0 0,-4-4 1,7-2-1,-3-8-307,3-2 0,-10-1 0,-6-3 0,-11 7 65,-6 0 1,-10 9 0,6-9-63,-2 0 1,-15 9 401,-9-6-608,-13 7 1,3 3 365,-20 0-213,7 0-255,-11 0-697,14 0 580,0 0 1,14-13-1,2-4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8:37.591"/>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5556 330 14992,'0'-13'-4838,"0"8"4805,0 5 0,-5 5 0,-2 8 0</inkml:trace>
  <inkml:trace contextRef="#ctx0" brushRef="#br0" timeOffset="568">5287 476 14659,'0'13'-1235,"0"-1"0,0 0 0,0 0 837,0 1 0,0-5 0,-1 0 311,-3 1 1,1 2-1,-4 2 136,2-1 0,-5-4 119,2 0 0,-3-5 1,-1 1 137,0-3 1,-1-1 0,1-1 32,0-3 1,0-3 0,1-5-359,3 0 1,-2-1 0,5 1 0,-1 0 207,1 0 0,-5-5 1,3 1-1,1 0-36,2-2 1,-3 3 0,0-4 0,-1 0-10,0 0 1,0 3 0,-3-3 0,1 1-95,2 3 0,4-3 0,-3 2 0,0 1-349,0 1 0,5 2 0,-4 1-1733,1 3 1112,4 3 1,-4 5 1461,10 0-380,-4 0 1,10 0 0,-4 0 0</inkml:trace>
  <inkml:trace contextRef="#ctx0" brushRef="#br0" timeOffset="820">5250 281 16775,'-6'0'-1187,"0"0"331,1 0 856,3 0 0,-9 0 0,5 0 0</inkml:trace>
  <inkml:trace contextRef="#ctx0" brushRef="#br0" timeOffset="901">5165 317 16775,'-9'0'-302,"1"0"1,6 0 0,-4 0 0</inkml:trace>
  <inkml:trace contextRef="#ctx0" brushRef="#br0" timeOffset="1219">4920 24 16775,'-12'-11'-1307,"-1"3"0,7 3 1,2 10 885,2 3 0,2-1 1,0 1-1,2 1 360,2 2 1,1 1 0,5 1 0,-2-1 2,1 0 0,-2-4 0,0 0-92,-2 2 1,1 1 0,-4 1 16,3 0 0,-7 0 0,-5 1 0</inkml:trace>
  <inkml:trace contextRef="#ctx0" brushRef="#br0" timeOffset="1753">4675 525 16775,'2'-6'-5464,"0"0"5322,2 1 0,2 3 0,-4 0 0,3 4 45,-3 6 0,1 3 0,0 2 0,1-1 1,-1 0 0,-2 0 0,-1 1 0,0-1-11,0 0 1,0-4 0,0 0 127,0 2 0,-1-1-18,-4 0 1,3-4-1,-6-5-28,-2 0 0,3 0 0,-1 0 0,-1-1 151,-2-3 0,3-2 0,-1-3 0,0 0-77,-2 0 0,3 3 0,0 1 1,-2 1 155,-1 0 1,-1 0 0,0 4 0,0 0 138,-1 0 0,1 1 0,0 2-174,0 1 1,3 5 0,3 0 0,-1 0-72,0-1 1,4 3 0,-1-3-93,3 3 0,1 1 0,0 1-255,0-1 0,0-4 0,0 0 69,0 2 1,-1-1 0,-4 1 206,-3-2 0,-3 0 0,-1 3 0,0-3-114,0-4 0,-1 2 0,1-2 1,0-2-284,0 0 0,4-2 0,-1 0-311,0 0 789,3 0 1,1-6 0,5 0 0</inkml:trace>
  <inkml:trace contextRef="#ctx0" brushRef="#br0" timeOffset="2000">4602 342 16162,'0'-19'-2431,"0"2"0,-4 4 1948,0 1 1,-6 6 591,2 6 0,-2 7 0,1 8 1,1 3-378,-2 1 1,3-3 0,-1 4-1,0 1 200,1-2 1,-9 9 0,2-2 0</inkml:trace>
  <inkml:trace contextRef="#ctx0" brushRef="#br0" timeOffset="2319">4100 244 16775,'0'-12'-4231,"0"-1"3471,0 1 1,0 7 0,0 6 621,0 10 0,0 3 0,1 7 0,2 4-91,1 2 1,0 6 0,-2-3 0,0-1-572,2 1 783,0-1 1,2-5-1,1 1 1</inkml:trace>
  <inkml:trace contextRef="#ctx0" brushRef="#br0" timeOffset="3069">3892 293 9043,'0'-23'0,"0"1"-526,0 2 0,0 5 656,0-2 1,0 10 193,0 7 0,4 6 0,0 6-362,-1 0 1,-2 5-1,-1 0 1,2 1 29,2 0 0,-3 3 0,4 0 0,-1 2 12,1 1 1,0-3-1,-2-1 1,2 2 1,2 1 0,-4-2 0,1-2 0,-3 0 1,-1 0 1,0-4 0,0 2-1,0 0 11,0-1 0,-1-1 0,-3-6 0,-3 0 164,0 0 1,-4-3-1,3-1 1,-4-1-117,-4 0 0,2 0 0,-2-4 0,1 0 135,-2 0 0,4-1 0,-4-2 0,4-2-102,1-2 1,-3-1 0,1-5 0,3 1-78,0 0 0,0 0 0,0 0 0,3-1-33,4 1 1,3 0-1,1 0-42,0-1 0,0 5 1,1 1 140,3 2 1,3 1-1,5 4 76,1 0 1,-1 1 0,0 2-180,0 1 0,-4 6 0,-1-2-158,-1 3 1,-2 1 0,-4 0 93,0 0 1,0 1 0,0-1 66,0 0 1,-6-1-1,0-2 1,-3 0 149,1 0 1,0-2 0,-4 0 0,0-1 62,-1 1 1,1-4 0,0 1-1,-2-3-13,-2-1 0,2 0 0,-2 0 0,2 0-75,2 0 0,-1-1 0,-2-2 0,-2-2 9,2-2 0,2 3 1,1-4-1,-1-2 103,1-1 1,0 3 0,1 0 0,1-1-9,2-2 0,0-1 0,-3-1 1,2 0-150,1-4 0,1 4 1,-1-5-1,2 2-111,1-1 1,2 1 0,-4 4 0,2 0-264,2-1 1,2 1-1214,1 0 347,0 0 0,0 4-246,0-1 1,1 5 1202,3-4 1,-1 4 202,5-4 0,0 0 1,4-4-1</inkml:trace>
  <inkml:trace contextRef="#ctx0" brushRef="#br0" timeOffset="3319">3733 293 14836,'-8'0'-324,"0"0"1,-1 5-1,-3 2 1</inkml:trace>
  <inkml:trace contextRef="#ctx0" brushRef="#br0" timeOffset="3450">3610 342 16807,'-8'-4'-642,"0"0"107,5-6 1,-6 10-1,5 0-84,1 7 276,2 4 1,1 1 0,0 0 0</inkml:trace>
  <inkml:trace contextRef="#ctx0" brushRef="#br1" timeOffset="3902">3023 538 8455,'-18'0'0,"5"0"0,-4 0-358,4 0 1,1 0 0,-1 1 321,1 3 0,5-1 0,3 5-28,3 1 1,2 1-1,3-1 1,5-2 0,1-1 1,4-2 0,1-4 0,1 0-15,-1 0 0,3 0 0,-2 0 5,-1 0 0,-1 0 107,-2 0 0,-4 0 154,0 0-69,-5 5 1,-3-3-1,-8 2-62,-3-3 0,3-1 0,0 0 0,-2 0-29,-1 0 1,3 0 0,1 1 0,1 2-50,-1 1 1,-1 0-165,-5-4 1,5 0-196,0 0 0,4 4 379,-4 0 0,5 0 0,-2-4 0</inkml:trace>
  <inkml:trace contextRef="#ctx0" brushRef="#br1" timeOffset="4519">2888 391 8455,'0'-13'-318,"0"1"1,0 0-382,0 0 0,2 5 751,2 3 0,-1 8 0,3 4 0,0 3 28,-3 1 1,2 0 0,-1 1 0,0-1-46,2 0 1,-4 0 0,5 1 0,0-1-30,0 0 1,-5 0 0,4 1 0,-1-1-9,3 0 1,-2 0 0,-1-1 0,-1-1 3,1-2 0,0 0 0,-2 4 60,1 1 0,0-1-14,-4 0 1,-2-5 0,-2-3-33,-4-3 1,-3 1-1,-1 0 1,0 2-3,0-1 1,-1-2 0,1-1 0,-1 0 8,-4 0 0,2 0 0,-4 0 0,2 0 12,2 0 0,-3 0 0,2 0 0,-1 0-21,0 0 0,3-4 1,-2 0-1,2 2 12,2 0 0,4 1 0,0-2-19,-2-1 0,-1-5 0,-1 0-25,0-1 0,5-3 0,1 2 33,1 3 1,4-3-10,-3 3-146,2 3 1,4-1 97,2 6 0,-2 0 1,5 2 48,-1 2 1,-2 3 0,-3 3-1,2 0 52,1-2 1,0 0 0,-3 5 108,3-1 1,-2 0 24,2 0 1,-3 0-134,-1 1 0,-4-5 1,-1-1-1,-2-2-106,-3-2 0,-1 2 1,-1-1-1,0-1-217,0-2 1,-5-1-1,1 0 1,0 0-114,-2 0 0,5-4 0,-2-1 376,5-2 0,-1-1 0,4-4 0</inkml:trace>
  <inkml:trace contextRef="#ctx0" brushRef="#br0" timeOffset="5037">2950 109 17136,'-9'-4'-1133,"1"0"1,4 0-1,-4 4 1287,-1 0 1,2 0 155,-1 0 0,4 1-384,-5 3 1,7-1 0,-2 5-371,2 2 0,2-3 70,0 1 0,2 0 239,2 4 0,-2-4 0,7-1 10,0-1 1,-2-1 0,1-2 170,2 1 1,-4 0-352,2-4 305,1 5 32,-3-3 1,-1 3 0,-10-3 233,-3 2 1,0-3-1,-3 3 0,-2-3 1,-6 3 0,2 1 0,2-3-59,2 0 0,1 2 0,-1 0 0,1-1-112,0-2 0,0 3 0,-1 0-258,1-1 0,4 2-183,0-1 1,4 2-917,-4-2 1251,-1-3 1,-3 10 0,0-4 0</inkml:trace>
  <inkml:trace contextRef="#ctx0" brushRef="#br0" timeOffset="5918">2203 378 19717,'0'-12'-2175,"0"0"1,0 4-1,0 0 1089,0-2 1,-1 5 1359,-3 1 1,1 2 0,-4 4-1,0 2-218,1 4 1,-3 3-1,-3 1 1,1 0-103,3 0 1,-3 1 0,4-1 0,1 0-110,2 0 0,2 1 0,2-1-158,0 0 0,2 0-100,2 1 0,2-3 1,7 0 746,-1-2 1,-1-4-14,-3 4 0,2-4 0,-8 3-409,-3-1 0,0-2 0,-8-4 0,-2 0 308,-3 0 0,-1 0 1,-4 0-1,-1 0 40,1 0 1,3 0-1,-3 0 1,1 0 11,3 0 1,2-6 0,1 0 0,-1-3-95,1 1 0,4 0 0,1-4 1,2 0-252,2-1 1,2 1-1,-1-1 1,0-2-108,-2-2 0,-1 1 1,5 4-1,0-1-49,0 1 1,0 0 0,-1 1 356,-3 3 0,1 3 0,-5 5 0,-1 1-113,-2 3 1,-3 4 0,-1 7 0,-3 3-70,-1 1 1,0 1 0,-1 5 0,4-2-36,2-3 1,2 3-1,0-2 1,1 0-7,3 0 0,2-3 0,6-6 0,0 0 105,0 0 0,7-1 0,4-3 1,7-2-103,5-1 0,0-3 0,9 2 0,2-3 404,2-1 0,6-5 1,1-2-1</inkml:trace>
  <inkml:trace contextRef="#ctx0" brushRef="#br0" timeOffset="6868">1469 281 19717,'-8'-5'-511,"0"1"1,5 2-1,-1 6 1,2 4-148,2 3 1,0 2-1,0 4 1,0 2 235,0 0 0,0 4 0,2-1 0,0 4 131,3 2 0,-1 2 0,-4-3 0,0 0-148,0-4 1,0 2-1,0-5 1,0 2 360,0-1 0,5-4 0,2-5 1</inkml:trace>
  <inkml:trace contextRef="#ctx0" brushRef="#br0" timeOffset="7619">1285 330 19717,'0'-13'-5450,"0"1"3051,0 0 1983,0 0 0,0 10 0,0 8 241,0 7 0,0 1 0,0 4 0,0-2 104,0 0 0,-1 5 1,-2-4-1,-1 1 32,1 0 1,2 2 0,1-4 0,0 1 14,0 0 1,-1-3 0,-2 2 0,-2-1-197,-2 1 1,3-6-1,-4 2 1,-2-1 406,-1 0 0,-1 0 0,0-3 0,-1-4 121,1-3 0,-1-1 0,-2 0 0,-2 0-57,2 0 1,0-1 0,0-3 0,-1-4-133,1-3 0,2-1 1,2-2-1,1-1-46,2-1 1,1-2 0,-2 3 0,2-1-21,1 1 1,2 1-1,4 2 1,0 0-40,0 0 1,0 4 0,2 1 0,0 0 106,3 0 0,4 4 1,-1-1-1,3 3 45,1 1 1,-4 0 0,1 0 0,0 0-40,2 0 0,1 5-181,1 4 0,-3 1 0,-1 3 39,-5-1 0,-3 0 0,-1 0 10,0 1 1,-1-1 0,-2 0 0,-3 0 133,0 1 0,-2-5 0,-6 0 0,-1 1 117,-1 2 1,-5 2 0,4-1-1,-2-1-137,-3-3 1,3 3 0,0-3 0,1 1-129,3 0 1,1 0 0,2-5-1,1 0-375,3 2 427,3-5 1,5 6-102,0-3 1,0-1 255,0 5 1,0 0-216,0 4 1,-2-1 0,-2-1 0,-2-2 38,-1 1 0,-4-3 1,3-1-1,-5-1 7,-3 0 0,3 4 1,-5-4-1,2-1-254,-1-1 0,0-2 0,2 0 0,-2 0-214,2 0 0,2 0 0,2-2 0,1-2 584,2-4-56,5 3 1,-2-12 0,5 4-1</inkml:trace>
  <inkml:trace contextRef="#ctx0" brushRef="#br0" timeOffset="7817">1053 244 19717,'-6'-7'-3852,"-2"3"4140,-3 3 0,-1 2 0,0 3-397,0 4 1,-6 3-1,-1 1 1</inkml:trace>
  <inkml:trace contextRef="#ctx0" brushRef="#br0" timeOffset="8102">551 525 19717,'-5'-6'-1227,"-1"-5"1,-2 2 0,3-1 198,-1-3 0,5 5 0,-3 0 585,2-1 1,8-2 473,2-2 0,3 7 0,1 2 256,0 2 0,-4 2 1,1 2-21,0 2 0,-2 2 1,0 7-226,-2-1 0,-1 0 0,-4 2 0,0 1-332,0 1 1,0 0 0,-1-3 0,-2-1 138,-1 0 1,-5 2 0,0-1-1,-1 1-497,-3-3 769,1-2 0,-6 3 1,-1 1-1</inkml:trace>
  <inkml:trace contextRef="#ctx0" brushRef="#br0" timeOffset="8435">270 415 19030,'12'0'-818,"-1"6"0,-3 2 0,-4 3 167,-3 1 1,-1 4-1,-1 1 1,-3-1 569,-4 2 0,-3-4 0,-1 6 1,-1-3 206,1-2 0,-1-1 0,-2-2 0,-2-1 208,2-3 0,0-1 0,0-4 0,-2 1 38,-2-2 0,4-2 0,-3-2 0,2-4-184,-1-1 1,1-2-1,5-6 1,2-1-404,1 1 0,5-3 1,-1 2-1,2-1-457,2 0 0,0 3 1,0-2-1,2 2-22,2 2 1,-1 0-1,5 1 773,1 3 1,2-3 0,1 4 0</inkml:trace>
  <inkml:trace contextRef="#ctx0" brushRef="#br0" timeOffset="8583">123 795 19607,'0'-7'-843,"-6"1"1,0 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0:13.459"/>
    </inkml:context>
    <inkml:brush xml:id="br0">
      <inkml:brushProperty name="width" value="0.11429" units="cm"/>
      <inkml:brushProperty name="height" value="0.11429" units="cm"/>
      <inkml:brushProperty name="color" value="#F6630D"/>
    </inkml:brush>
  </inkml:definitions>
  <inkml:trace contextRef="#ctx0" brushRef="#br0">6573 464 17949,'-3'-19'-4910,"-3"0"4160,4 8 1,-7 4 811,9 14 0,-6 4 0,-1 8-288,3 0 0,2-6 0,2 0 19,0 2 1,0-4 0,0 2 154,0 2 1,0-5 0,2 1 0,2 0 167,3 0 0,1-7 1,-1 5-1,6-3-141,4 0 0,-4 1 1,0-7-1,2 0 297,2 0 1,9 0 0,0 0 0,-3-2-154,-1-5 0,-3 3 0,0-9 0,1-2-179,-1-2 1,0-2 0,1-1 171,-1 1 0,-8 0 0,-3-1 62,1 1 1,-9 0-173,0-1 1,-2 9-1,-11 5 132,-2 4 1,-2 2 0,-3 0 0,1 0-99,0 0 1,-1 0 0,1 0 0,0 2-83,-1 4 1,1-3 0,0 5 0,-3-1 39,-4-1 1,5 7-1,-5-4 1,2-1 84,-1 1 1,3 4-1,-4-5 1,5 3 39,2 4 0,-3-4 0,-1-1 56,-3-1 1,0 4 0,7-7-1,-1 1 197,1 1 1,6-5-1,0 3-188,-2-4 0,4-2-1,-1 0 0,1-2 1,-2-4-181,6-7 1,-1-4-1,-1-3-17,-1 1 1,5 6-1,-3 0 1,1-2-124,1-2 1,-3-2 0,5-1-112,-3 1 1,-5 0-1,5-1 1,3 1-409,2 0 1,2 6-1772,0 0-51,0 8 2382,0-3 1,-9 8-1,-2 0 1</inkml:trace>
  <inkml:trace contextRef="#ctx0" brushRef="#br0" timeOffset="1499">5799 406 22348,'-10'-8'-3622,"-5"3"2775,8-8 0,-1 7 346,1-7 1,5 11 0,-4 2 68,3 11 0,6-1 0,1 3 357,2 2 0,7 3 0,-4-1 153,2-4 0,-5 2 1,5-7-1,-3 3-180,-3 4 0,3-4-364,-1 2 0,5 0 368,-5 6 0,-1-6 1,-6 0-43,0 2 1,-8-5 0,-5 1 0,-4 0 246,-3 0 0,1-7 0,-2 5 1,-3-3 183,-2 0 1,-8 1 0,2-5 0,-5 2-52,-2 3 0,1-1 0,-1-6 1,0 0-10,1 0 0,6 0 0,1 0 0,4-2 2,3-4 0,2 1 0,3-5 0,0-1-49,-1 0 1,8 5 0,1-7-194,2-2 0,1 0 0,3 0 0,-1 2-26,2-2 1,1 4-1,3-2 1,0-2-228,0-2 0,7 4 1,1 2-1,1 0 60,0 1 1,6-1-1,-5-4 1,3 4-21,0 3 0,0-5 0,6 4-30,1-2 1,-1 7 223,0-2 1,-1 1 0,-3 1-1,-2-2 66,2 1 1,-5 3 0,3 2 267,2 0 1,-4 7 0,0 1-125,-3 3 0,1 0 0,-5 4-88,3-2 0,-1 0 0,-6 6-315,0 0 1,0-6 0,-2 0 120,-5 2 0,3 2 1,-9 0-1,-2-2 104,-2-2 0,-2-6 1,-1 3-1,1 1-62,0 0 0,-3 0 0,-1 2 0,-3-7 90,2-4 0,1 5 0,-1-1 1,-2-2-40,3-1 0,1-3 0,5-3 0,2-1 91,2-2 0,0-9 1,-4 2 125,4-4 0,-2-3 526,9 1-674,-1 0-836,7-1 123,0 9 1,0 5 224,0 12 0,0-1 1,0 8-10,0 2 1,-6-5-1,-3 3 366,-2 2 1,-2 3-1,-6-1 104,0-4 0,6 2 0,0-9 129,-2-2 0,-2 5 0,-3-3 234,1-1 1,0-3-1,-1-2-102,1 0 0,6-7 0,3-1 0,-1-1-96,0 1 1,5-7-1,-5 2 1,0-2-47,0 2 0,5-4 0,-5 4 0,0-2-20,1 2 0,3-4 0,-3 4-217,1-4 0,-6-3-58,2 1 1,2 6 0,-2 2 134,-2 3 0,5 1 0,-3 7 1,-2 0-27,-2 0 1,4 9 0,0 2 0,-2 1-96,-2 1 1,-3 0 0,1 7 0,2-1 97,4 0 0,-2 1 1,6-1-1,1 0-79,-1 1 1,3-1-1,6 0-93,0 1 1,2-8-1,4-1 362,7-2 1,11-3 0,1-6 322,-1 0 1,-2 0-27,-3 0-283,0 0 1,-10 0-120,-9 0 0,-9 7 0,-12-1 1,-3 0 165,-2 3 1,-8-7-1,0 5 1,-7-3 89,-4 2 0,-7-3 0,7 3 0,0-4 86,-2-2 0,6 7 0,-4-1 0,4-2-270,2-2 1,9-2 0,4 0 0,5 0-92,2 0-224,-1 9 1,10-5-197,3 9 0,7-6 0,7 6 354,5 2 1,-1-5 0,0 3 0,0 0-164,-1-2 1,1 6 0,2-4-158,-7 4 0,3-4 246,-3 0 1,-1-2 0,-10 4 220,-1-2 0,-9-9 0,0 2 1,-7-1 36,-3 1 1,-8-4 0,6 5-1,-4-5-32,-3-2 0,-2 0 0,-3-2 0,0-3 108,1-1 1,-1-7 0,0 4 0,3-1-166,4-5 0,-3-3 0,9-1 0,3 0-186,1-1 1,-1-5 0,1-1 0,7 0-381,4-2 0,5 7 1,8-7-1,5 2-566,5 0 1,8 1 1074,6 5 1,4-8 0,8-2 0</inkml:trace>
  <inkml:trace contextRef="#ctx0" brushRef="#br0" timeOffset="1898">5606 155 29861,'-19'0'-641,"-7"0"0,0 0 0,3 0 367,1 0 1,3 8-1,-1 3 1</inkml:trace>
  <inkml:trace contextRef="#ctx0" brushRef="#br0" timeOffset="2148">5026 213 28263,'0'-19'-9831,"0"-1"8728,0 9 1,-8-6 0,-3 7-1</inkml:trace>
  <inkml:trace contextRef="#ctx0" brushRef="#br0" timeOffset="2415">3576 406 25693,'0'-13'-8460,"0"0"3437,0-2 4689,0 7 1,0-1 0,0 9 0</inkml:trace>
  <inkml:trace contextRef="#ctx0" brushRef="#br0" timeOffset="2714">2764 271 30923,'3'19'-2458,"3"1"0,5 7 1,6 6-1,-2 5 1312,-2 7 1,-7 5 0,5 8 0,-2 0 605,-5 0 0,7 0 0,-1 0 0</inkml:trace>
  <inkml:trace contextRef="#ctx0" brushRef="#br0" timeOffset="3314">2358 194 29752,'-10'-20'-4916,"1"1"1,3 10 4600,-1 9 0,1 9 0,6 12 0,0 3-353,0 2 1,0 8 0,0-2 0,2 3 296,4-3 1,-4 4 0,7-5 0,-2 1 181,-1 0 0,7-2 0,-7 4 1,1-4 52,1-2 1,-6-2-1,5-6 1,-5-1-43,-2 0 1,0 0-1,0 1-296,0-1 0,-2-8 0,-5-5 0,-5-1 893,-6 1 1,-1-4 0,0 5 0,-1-5-196,1-2 0,-7 0 0,1-2 0,-1-3 162,-2-1 0,6-9 0,-3 4 0,5-2 42,7 0 0,-4 3 1,6-5 0,1 2 0,-5 6 1764,8-6-1596,1 9 0,-3-4 85,-4 8 1,3 0-1,-3 0-534,-2 0 0,4 0 1,-2 2-1,-2 2-223,-2 2 0,4 1 0,0-5 0,-2 2 142,-2 3 1,-3-1 0,1-6 0,0 0 192,-1 0 0,1 2 1,0 3-1,-1 1-301,1-2 0,0-2 1,-1-2 128,1 0 0,-9-8 1,-2-3-1</inkml:trace>
  <inkml:trace contextRef="#ctx0" brushRef="#br0" timeOffset="3448">1894 348 31230,'-10'-19'-9831,"-1"8"9817,5 5 0,-5 4 0,-9 2 0</inkml:trace>
  <inkml:trace contextRef="#ctx0" brushRef="#br0" timeOffset="3882">1199 406 26566,'0'-19'-4916,"0"0"1,-7 6 3408,1 0 1,1 2 0,12-2 2257,6 7 0,4 4 0,2 4 0,3 2-603,3 2 0,-3 7 0,6-4 0,-2-1-61,-1 1 0,1 4 0,-4-4 0,1 1-93,3 5 1,-7-4 0,-6 0-1,0 0-160,-2-1 1,-2 3 0,-9 7-273,0-1 0,-3-2 1,-5-2-1,-9-2 1020,-7 2 1,-4 0 0,2 0 0,-6-2 65,-4 2 0,-3-4 0,2-1 0,3-1-484,2-5 0,0 1 1,-5-1-1,3 2 147,1-1 1,8-10-1,-5-3 1,2-5-291,4-9 1,3 3 0,1-9 0,1 0-148,0-4 1,-1 2-1,3-2 1,2-3-62,2-1 0,7-3 1,-5 1-1,2-1-117,5 0 0,2 7 0,2 2 0,0 0-798,0 0 0,0 6 0,0-2-74,0 5 0,2 10 0,2 3 972,3-1 1,8 7 0,-4-7 0</inkml:trace>
  <inkml:trace contextRef="#ctx0" brushRef="#br0" timeOffset="4098">1237 1199 26728,'0'-20'-9831,"0"10"9038,0 1 1,-8 9 0,-3 0 0</inkml:trace>
  <inkml:trace contextRef="#ctx0" brushRef="#br0" timeOffset="4966">0 232 24282,'0'-19'-3970,"9"8"1,3 3 4487,6-1 0,-5 7 0,-1-5 1,3 5-48,3 2 1,1 0-1,0 0 1,3 0-65,4 0 0,-5 0 0,5 0-173,-5 0 1,-1 0 0,-1 2-300,0 5 1,-8-3 0,-2 7 0,-3 0-322,1-1 1,-1-3 0,-6 6-1,0 2-78,0 2 1,-2 2 0,-5 1 0,-3-1 674,-1 0 0,-6 7 0,4 2 0,-4 2-462,-3 4 0,1 3 0,0 2 0,-1-3-107,1-4 1,2 5 0,2-5 0,2 4-76,-2 3 1,6-2 0,1-3 0,1-2-97,1 3 0,-1-7 0,7-3 1,0-3 21,0-3 1,7 0 0,1-1 0,3-5 924,4-7 0,4-4 0,5-2 0,4 0 107,2 0 1,2 0-1,7 0 1,0 0-105,-1 0 9,1-8 0,17-3 0,4-9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0:23.424"/>
    </inkml:context>
    <inkml:brush xml:id="br0">
      <inkml:brushProperty name="width" value="0.11429" units="cm"/>
      <inkml:brushProperty name="height" value="0.11429" units="cm"/>
      <inkml:brushProperty name="color" value="#F6630D"/>
    </inkml:brush>
  </inkml:definitions>
  <inkml:trace contextRef="#ctx0" brushRef="#br0">0 1 28634,'20'0'-891,"-8"0"1,1 0 913,2 0 0,3 2 0,3 2 1,5 3 36,6-3 1,15 4 0,11 1-1,15 0 51,15-1 0,-38-4 1,1-1-1,10-2 0,3 0 1,4 1-1,1 0-21,7 1 1,1 1 0,4-1 0,1 0 0,6-3 0,0 0 0,1 0 0,0 0-16,2 0 0,-1 0 0,1-3 0,0 0 0,-1-1 0,-1 1 0,-1 1 1,0 0-25,-5 0 1,-1 2 0,-3-1 0,-3 2 0,-8-1 0,-1 2 0,1 0 0,0 0 42,0 1 1,-1 1 0,-8-1 0,-2 0 0,-6-3 0,-1 0 0,34 0 77,-11 0 0,-20 0 0,-3 0 0,-14 0 445,-10 0-948,-4 0-801,-12 0 1,-3 0-77,-14 0 0,3 0 987,-9 0 1,0 9-1,-6 1 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0:24.840"/>
    </inkml:context>
    <inkml:brush xml:id="br0">
      <inkml:brushProperty name="width" value="0.11429" units="cm"/>
      <inkml:brushProperty name="height" value="0.11429" units="cm"/>
      <inkml:brushProperty name="color" value="#F6630D"/>
    </inkml:brush>
  </inkml:definitions>
  <inkml:trace contextRef="#ctx0" brushRef="#br0">2475 1 26473,'0'13'-4916,"0"0"1,2 2 4092,4 2 0,-2 2 0,9 1 0,2-1 845,3 0 1,1 9 0,0 2 0,0 2-110,1 1 0,-1-1 0,0 7 0,1-1-84,-1 1 1,-2-7 0,-2 0 0,-4 3-2,-2 1 0,6 11 0,-5 3 0</inkml:trace>
  <inkml:trace contextRef="#ctx0" brushRef="#br0" timeOffset="1851">2223 136 27289,'0'-19'-4789,"-6"6"1,-1 0 4239,3-2 0,2 4 1,0 1 394,-5 1 1,5 0-412,-4 3 1045,4 4-684,2-7 1,0 11 0,0 5-24,0 6 0,0 4 1,2 2-125,4 1 1,5-1 0,6 0 0,-2 1 535,-2-1 0,-2 0 1,4 1-1,-2-1-63,2 0 0,0 3 0,0 1 0,-2 3-62,2-2 0,2-3 0,0 1 1,-2 1 35,-2 3 1,-2 0-1,4-7 1,-5 1-257,-1-1 1,4 0-1,-4 1 279,1-1 0,-5 0 7,1 1 0,-4-8-654,-2 1 13,0-8 1,-2 3 480,-4-8 1,-5 0 432,-8 0 0,-1 0 1,1 0 51,0 0 1,-1 0-1,1 0 45,0 0 0,-1-8 0,1-3-174,0 0 1,-1 0-1,1 5-18,0-7 1,-1-2 0,1 0-1,0 2 114,-1-2 0,1-2 0,0-2-64,-1-1 0,7 7 0,0 0 0,1-2-263,1-2 1,-6 4-608,4 0-333,-4 1 14,6 1 460,2 2 1,11 9 458,5 0 0,-3 2 0,7 5 0,0 4-144,-1-1 0,-3 7 0,6-6 0,0 2 81,-3 0 0,7-2 0,-6 4 0,2-4 43,0-3 0,-7 7 0,7-2-236,2 4 1,-4-4 0,0 0-85,-3 2 0,5-4-30,-6 2 1,-1-7-50,-6 7 0,-2-9 0,-4 3 319,-7-5 1,-4-2 0,-3 0-1,1 0 335,0 0 0,-1-2 0,1-3 0,0-3-153,-1-3 0,1 7 0,0-5 0,-1 3 6,1-1 1,0-8 0,-1 5 0,1-3-30,0 0 0,6 6 0,0-3 0,0-1 15,2 0 0,0 5 1,5-7-218,-7-2 1,5-2 243,1-3 1,5 7-1813,2 0-691,0 9 289,0-4 1703,0 8 1,6 2-1,3 2 284,2 2 1,-5 9-1,7-2-31,2 5 0,2 1 0,0 0 140,-4 1 0,4-1 0,-6 0 36,0 1 1,4-8 0,-6-1 0,-1 0 174,1 0 1,-3-5 0,-4 5 15,5-3 127,-5-1 0,4-7 0,-12 0-104,-7 0 0,-4 0 1,-2 0-1,-1 0-82,1 0 0,0 0 0,-1-2 1,1-3-32,0-1 1,1-3 0,3 5 0,2-2 33,-2 1 0,-2-5 0,-2-3-151,0-4 1,6 4 0,2 0-1,0 0-138,0 2 1,5-6-1,-5 4 257,3-4 0,-1 4 0,5 0-957,-3-2-818,1 6 341,6-8-1216,0 15 1534,0-6 1,0 16 481,0 5 0,0-2 0,0 2 136,0 2 0,0-5 0,0 3-127,0 2 0,0-4 264,0 2 0,-2-2 0,-3 4 162,-1-2 0,-3-9 1,5 5-1,-4-3 67,-3 0 1,4 1 0,-6-5 384,-2 4 1,-2-3 0,-2 3 0,0-2-14,-1 3 1,1-5 0,0 4 0,-1-3 112,1-3 1,0 0 0,-1 0-1,1 0 47,0 0 0,-1 0 1,1 0-1,0 0 272,-1 0 1,7-3-1,1-1 235,-4-2 1,6-3-511,-3 3 1,2 1-373,-2-8 0,-2 7 0,7-7-324,-3-2 1,4 4-1,-3-2 1,-1-2-24,0-2 0,0-2 1,-4 0-1,3-1-123,-3 1 1,-1-3 0,1-1-1,3-3-134,-3 2 0,-1 3 0,1 2 0,5-1-393,1 1 0,3 6 0,4 2-2089,-5 3 1008,5 1 1899,2 7 1,11 0 0,8 0 0</inkml:trace>
  <inkml:trace contextRef="#ctx0" brushRef="#br0" timeOffset="2550">1682 910 27504,'9'-11'-7187,"-7"-6"6364,6 14 0,-8-5 0,0 8 1</inkml:trace>
  <inkml:trace contextRef="#ctx0" brushRef="#br0" timeOffset="2734">1547 929 25990,'-11'-9'-1332,"2"7"0,1-6 0,-3 8 0</inkml:trace>
  <inkml:trace contextRef="#ctx0" brushRef="#br0" timeOffset="3434">657 542 29786,'-10'-8'-5325,"-1"3"3435,4-8 0,5 7 1373,-4-7 0,-3 7 1,1-5 417,-3 2 1,-2 1 0,-6 3 250,-1-1 1,1-7 0,2 5 0,2-1-132,2 0 1,6 3-1,-3 4 1,-1-3 238,0-1-1216,7 0 210,-5-3 633,9 7 0,9-7 0,4 11 0,4 3 403,2 1 1,-6 3 0,0-5-1,2 5-275,2 1 0,-4 1 0,0 4 0,2-4-172,2-3 0,-4 7 0,0-2-45,2 5 1,-4 1-1,0 0 1,-3 1-269,-3-1 1,-3 0-1,-2 1 1,0-1-87,0 0 1,0 1 0,-2-1 578,-5 0 1,3-2 0,-9-2 0,-2-4 409,-2-2 1,-3-1-1,1-3 1,0 1-286,-1-2 0,1-1 1,0-3-1,-3 0 208,-4 0 1,3 0-1,-7 0 1,0 0-91,0 0 0,-3-9 0,-3-2 1,2-2-69,1 0 1,3-2-1,-4-8 1,4-3 6,2 2 0,2 1 0,7 1 0,2-1-226,4-1 0,4 11 0,9-11-445,0 1 1,0-1-1,2 5 1,3 0-2170,1-1 2235,9 1 0,-4 0 1,8-1-1</inkml:trace>
  <inkml:trace contextRef="#ctx0" brushRef="#br0" timeOffset="3683">483 78 29820,'9'-10'-2497,"2"-8"0,8 8 0</inkml:trace>
  <inkml:trace contextRef="#ctx0" brushRef="#br0" timeOffset="3781">348 78 29691,'-19'0'-184,"6"0"1,0 0-872,-2 0 0,-2 0 843,-3 0 0,1-8 1,0-3-1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0:30.055"/>
    </inkml:context>
    <inkml:brush xml:id="br0">
      <inkml:brushProperty name="width" value="0.08571" units="cm"/>
      <inkml:brushProperty name="height" value="0.08571" units="cm"/>
      <inkml:brushProperty name="color" value="#F6630D"/>
    </inkml:brush>
  </inkml:definitions>
  <inkml:trace contextRef="#ctx0" brushRef="#br0">194 211 7807,'0'-19'-261,"0"6"0,0 0 161,0-2 1,0 4-81,0-1 312,0 7-77,0-3 1,0 10-1,-3 4 1,-3 9 31,-7 9 0,2 6 0,-2 9 0,1 1-36,1 6 1,-6 3-1,4 11 1,-2 2-67,2 3 1,-2-1-1,6-4 1,1 3-7,-1 1 0,0 1 1,5-10-1,-2-3 7,1-7 0,3-4 1,2-5-1,0-3 16,0-8 1,7-10 0,1-4 42,3-2 0,2-3 0,6-6 0,1 0-20,-1 0 1,0 0 0,1 0-1,1 0-61,5 0 0,-3 0 0,8 0 1,-1-2-134,0-4 0,0 1 0,2-8 1,-6 1 5,-5 1 1,-1-6-1,-1 4 1,0-4-94,1-3 1,-1 1 255,0 0 0,1-9 0,-1-2 0</inkml:trace>
  <inkml:trace contextRef="#ctx0" brushRef="#br0" timeOffset="218">716 617 7807,'-11'9'-739,"-4"-5"642,8 9 0,1-6 0,6 5 0,0 6 229,0 5 0,0 7 1,0 9-1,2-3-139,4-3 1,-3 3-1,3-4 1,-2 5-127,3 2 1,-5-7 0,4-2 0,-1-2-145,1-5 1,-4-1 276,5-3 0,3-8 0,1-2 0</inkml:trace>
  <inkml:trace contextRef="#ctx0" brushRef="#br0" timeOffset="399">658 424 7807,'-20'-19'-582,"9"-1"-653,5 1 1235,4 8 0,2 20 0,0 12 0</inkml:trace>
  <inkml:trace contextRef="#ctx0" brushRef="#br0" timeOffset="802">1064 559 7828,'-11'-8'405,"-6"6"-368,4-5 1,4 7-1,1 7 1,1 8-206,1 8 1,-1 1 0,7 8 0,2 5 64,5 6 1,-5-3 0,7 5 0,-3-4 52,0-2 0,7-7 0,-4-2 0,-1-2-7,1-4 0,4-3 0,-4-4 251,1-4-62,-5 5 1,3-18-71,-8 0 0,0-3 0,0-10 0,-2-2-60,-4-2 1,1-4 0,-8-3 0,-2-2 16,-2 3 1,-2-5-1,-3 0 1,-1 0 24,-3 0 1,0-4 0,7 6-1,0 2-47,-1 3 0,1 2 0,0 1 0,-1 3-241,1 3 1,0 7-57,-1-1 1,9 6 299,5 6 0,4-4 0,2 7 0</inkml:trace>
  <inkml:trace contextRef="#ctx0" brushRef="#br0" timeOffset="1215">1373 811 8008,'8'-11'-332,"-3"-4"208,8 8 1,-1-5-1,6 3 64,-5-2 1,-3 5 0,-3-7 63,6-2 0,-5-2 116,-1-3 0,-5 1 147,-2 0-143,0 8 0,-9 2 0,-4 9-11,-4 0 1,-2 7 0,-1 1-1,1 5-31,0 9 1,-1-3-1,1 9 1,0-2-44,-1 0 1,8 6 0,1-4 0,2 0-7,5 0 1,2-1 0,2-3-1,0 2 13,0-3 0,8-1 0,5-3 0,4 1-50,3-1 0,6-2 1,2-2-1,2-2-98,4 2 0,9-6 0,4-3 1,5-4 101,8-2 0,6-8 0,12-3 0</inkml:trace>
  <inkml:trace contextRef="#ctx0" brushRef="#br0" timeOffset="2886">1817 250 7850,'7'-19'-132,"-1"-1"1,1 7 226,-7 1-88,0-1-2,0 2 0,0 5 1,0 12-1,0 7 140,0 4 0,0 5 0,0 3 0,0 10-86,0 8 0,6 0 0,1 8 0,-1 3-55,3 2 0,-7 2 1,6-3-1,-1-1-48,-1-2 1,7-3 0,-6 3 0,-3-7 30,-2-4 1,5-11 0,-1-5 0,-2-3-34,-2-3 43,-2-8-22,0-2 1,-2-24-3,-4-5 0,4-3 1,-5 3-1,5 1-15,2 0 1,-2-7 0,-2-2-1,-3-2 4,3-5 0,2-3 0,2-5 0,0-2 17,0 2 0,0 0 1,0 0-1,0-2 21,0 2 0,0 2 0,2 2 1,2 1 14,3-1 0,8 2 1,-2 5-1,4 7-44,2 3 1,3 9-1,1 2 1,5 3 10,2 4 1,-6 1 0,2 3-1,-3 0 1,3 0 1,-5 3 0,3 3-1,-7 5 25,-4-1 0,-6 8 1,3-5 23,-1 4 1,-3 2-1,-6 0 1,0 3 7,0 4 0,-2-5 0,-2 5 1,-5-3-26,-1 3 1,-3-4 0,-7 6 0,1-3-14,0 1 1,-7 0 0,0-5-1,0 3 10,-2 2 0,7-3 0,-7-7 0,2-4 23,1 3 0,-1-4 0,6 0-109,1-2-36,0-3 19,8-6 0,5-6 0,12-1 64,7 3 0,4-1 1,5 1 17,3-2 1,-10-1 0,5 5 0,-3-2 15,0-3 0,5 1 1,1 6 5,3 0 0,0 0 0,-7 0 0,0 0 15,1 0 1,-1 6 0,0 3-1,-1 2 40,-6 4 1,3 2 0,-6 4 0,0 3-2,-1 2 1,-1 6-1,-7-4 1,0 2-13,0 4 0,-7-6 0,-1 0 1,-3-4 15,-4-5 1,-2 5-1,-3-11 1,1 2-45,0-2 0,-7-5 0,0-6 1,0 3-65,-2 1 0,7 1 0,-5-7 0,5 0-219,1 0 0,8 0 1,-1 0 42,-2 0 1,6-9 0,3-6 42,3-9 0,3 1 1,3-7-1,3 0-1,7 0 0,4-9 1,2-6-1,1 2 171,-1 2 0,0-6 0,9 6 0,2-6 0</inkml:trace>
  <inkml:trace contextRef="#ctx0" brushRef="#br0" timeOffset="3235">2533 57 7850,'0'-11'-1819,"2"-6"3058,4 4-1164,-4 4 0,7 3 0,-9 12-29,0 7 1,-2 7-1,-2 5 1,-3 8 34,3 3 1,0 9 0,-1 2 0,-1 1-9,2-1 1,1 4 0,3-3 0,-2-1-1,-4 0 0,4 5 1,-5-7-1,5-2-30,2-2 0,0-3 0,2-1 0,2-5-34,3-6 0,-1-5 0,-3-1 0,1-1-120,2 0 0,3 1 1,-3-1-257,7 0 0,-2-8 1,2-5-33,2-3 1,-4-3 0,1 0 398,3 0 0,3-9 0,-1-4 0,-2-4 0,-2-2 0,0-1 0,6 1 0,0-3 0,1-3 0,-1-5 0,0-9 0</inkml:trace>
  <inkml:trace contextRef="#ctx0" brushRef="#br0" timeOffset="4086">2881 637 7850,'0'-20'-212,"0"7"0,0 1-268,0-3 524,0 6 1,-2-6 109,-5 8 0,3 3 0,-7 11-104,2 5 1,-3 6-1,5 1 1,3 0-68,2 1 0,2 5 1,0 1-1,0-2-39,0-3 1,0-1 0,2-1 39,4 0 0,-1-2 1,5-1-1,1-6-15,0-1 1,2-3 0,6-6 0,0 0-32,1 0 0,-1-8 0,0-5 0,1-4-4,-1-3 0,-6 1 0,-2-3 0,-1-1 68,1-3 1,-7 0 0,5 9-1,-3 2 56,1 2 0,-1 0 360,-6-6-303,0 8 1,0 5-1,0 12-56,0 7 0,0 4 1,0 3-1,0-1-68,0 0 0,0 1 0,2-1 1,3 0-15,1 1 1,7-7 0,-4-1 0,1 1-76,5-2 0,3 0 1,1-7-1,0 3-80,1-3 1,-1-2-1,0-2 1,1 0-43,-1 0 1,2-9 0,3-4 198,2-4 1,0-2-1,-9 0 1,-2-1 17,-2 1 0,-7 0 0,5-1 1,-3-1 101,-3-5 1,-3 5 0,-2-5 13,0 4 0,-2 3-34,-5 0 0,-3 8 0,-10 4 34,1 5 0,6 2 0,2 2 1,1 3-16,-1 1 0,7 9 0,-5-2 0,2 4-38,1 3 0,0-1 0,6 0 1,0 1-60,0-1 0,0 0 1,0 1-1,0-1-24,0 0 0,2-6 0,2 0 0,5 0-36,1-2 0,3 4 1,9-9-2,4-2 0,-5-1 0,5-3 0,-5-3-123,-1-3 0,-1-3 0,0-8 0,1 0 27,-1-4 1,0-5 0,-2 0 0,-2-6 155,-2-5 0,-6-1 0,4-1 0,-1 0 0,1 1 0,-7-1 0,3 0 0,-3-1 0,2-6 0,-3 12 0,3-2 0,-4 5 58,-2 8 1,0 1-1,0 3 455,0 0-416,0 8 0,0 5 0,0 12-1,0 7 1,0 4 0,0 2 0,0 1 13,0-1 1,0 7-1,0 2 1,0 2-51,0 4 1,0-4-1,0 2 1,0 1-74,0-3 0,0 6 1,0-6-1,0 0-72,0-4 1,2 2 0,3-2 0,1-3-83,-2-1 0,-1-9 1,-1-2-27,4-3 1,5-1 0,8-7 0,1 0 192,-1 0 0,0-9 0,1-4 0,7-13 0,4-4 0</inkml:trace>
  <inkml:trace contextRef="#ctx0" brushRef="#br0" timeOffset="4351">4060 405 7850,'8'-20'-43,"-3"3"1,5 2-1,-1 2-34,-5-2 1,-1 4-20,-3-1 1,-3 7 0,-3-1 29,-7 4 0,-4 8 0,-2 3 0,-1-1 163,1 1 1,-3 6 0,-1-2 0,-3 2-13,2-2 1,3 4 0,2-4 0,-1 2-34,1-2 1,6 4 0,2-4 0,1 4-21,-1 2 0,6-6 1,-1 0 49,4 2 1,2 2-1,2 3 1,4-3 11,7-4 0,5 4 0,1-6 0,0 2-15,1-1 1,5 1 0,1 4 0,-2-1-92,-3-4 1,5-5 0,2 6 0,0 0-297,0-3 1,-2 5 0,-7-6-1123,0 2 1430,1 2 0,-10 6 0,-1 0 0</inkml:trace>
  <inkml:trace contextRef="#ctx0" brushRef="#br0" timeOffset="5935">696 1797 7734,'-6'12'-607,"-1"1"547,3 2 0,2 3 1,2 3-1,-2 3 138,-5 1 0,5 10 0,-4-3 0,4 4-78,2 3 0,0 0 0,0-3 0,0-3 5,0-8 0,6-3 1,0-3 71,-1 0 1,-1-8-34,2-4 0,-1-7-20,8-7 1,-7 3-1,5-11 1,0-4-30,-1-5 0,1-8 0,4 4 0,-2-4-55,2-9 1,2 2 0,0-6 0,-2 2 42,-2-2 1,0 4 0,4-2-1,-2 7 2,-2 3 1,-2 3 0,4-2 38,-2 6 0,0 7-3,6 6 0,-6 5 0,-2 10 17,-3 4 0,5-2 0,-4 11 1,-1 5 21,1 3 0,-2 5 0,-5-4 0,2 4-24,2 2 0,1-4 0,-7 4 1,0-2-20,0-5 1,6 5 0,1-2 0,-3-2-58,-2-3 0,-2-2 1,0 1-143,0-1 127,0-8 1,2-3 35,5-8 0,-3-2 0,9-4 0,2-7-35,2-4 1,3-5-1,-1-3 1,0-5 0,0-1 1,1-5 0,-1 4 0,0-3 49,1 3 1,-3-2-1,-2 8 1,-2 2 23,2 3 1,-4 4-1,2 4 26,-9 4 0,4 18 1,-8 4-1,0 4 23,0 2 1,0 7-1,0 2 1,0 0-4,0 0 1,-6 6 0,0-4 0,1 0-61,3-4 1,2-2 0,0-1 0,2 3-49,5-2 0,-5-9 0,6-5 1,1 1 3,4 0 0,-2-7 0,2 3 0,2-5-70,2-2 1,2 0-1,0-2 1,1-3 40,-1-1 0,0-9 0,1 2 0,-1-4 46,0-3 1,-6-5 0,0-1 0,0 2-3,-2 3 1,0-5 0,-7-2-1,4 0-12,3 0 1,-6 3 0,1 5-1,-4 1 11,-2 0 0,0 6 67,0 0 1,-2 8 68,-4-1 1,1 12 0,-6 7-1,1 7-24,-1 5 1,0-3 0,-2 6 0,5-2-27,-1-1 1,7 8 0,-4-8 0,3-1-35,3-2 0,0-3 0,0 0 1,0 0-147,0 1 1,3-1-1,3-2 86,7-4 1,-2-4-1,2-9 1,2 0 14,2 0 0,2 0 1,0-2-33,1-5 0,-1-4 1,0-8-1,1 0-28,-1-1 0,-6-1 1,-2-3-1,-1-4 33,1-2 0,-7 5 1,3-5-1,-5 2 51,-2 4 1,7-4-1,-1 2 1,-2 3 86,-2 1 0,-2 9 263,0 0-273,0 9 1,0-2-1,0 12 1,0 7-36,0 4 1,0 3-1,0-1 1,0 0-52,0 1 1,0-1 0,0 0 0,0 1 3,0-1 1,7 0 0,-1 1 0,1-3-143,1-4 1,-3 4-106,8-4 0,-1-5 3,8-1 1,-1-5 0,0-4 240,1-5 0,-7 3 0,-3-9 0,1-2 0,0-2 0,2-11 0,6-2 0</inkml:trace>
  <inkml:trace contextRef="#ctx0" brushRef="#br0" timeOffset="6167">2204 1507 7734,'0'-20'-1547,"0"1"1904,0 0 0,0 6-150,0 0 1,0 11-122,0 2 1,0 8 0,0 12 0,0 1-39,0 5 1,0 2 0,0 6 0,0-2-45,0 3 1,7-1-1,-1 0 1,-2-4 18,-2-2 1,-2 5 0,0-8 0,0 1-87,0 2 1,3-6-1,1 3-228,2-3 1,1-9-531,-7 0 821,0-9 0,0 5 0,8-18 0,3-2 0</inkml:trace>
  <inkml:trace contextRef="#ctx0" brushRef="#br0" timeOffset="6333">2436 1681 7734,'-13'-7'4,"0"1"0,7-7 0,-5 4-102,2-2 0,-6 7 0,3-2-13,-6 4 1,-7 2-1,-1 0 1,0 2-15,-2 4 0,5-2 0,-8 7 0,4 0-159,3 0 284,2-7 0,3 13 0,0-6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0:37.256"/>
    </inkml:context>
    <inkml:brush xml:id="br0">
      <inkml:brushProperty name="width" value="0.08571" units="cm"/>
      <inkml:brushProperty name="height" value="0.08571" units="cm"/>
      <inkml:brushProperty name="color" value="#F6630D"/>
    </inkml:brush>
  </inkml:definitions>
  <inkml:trace contextRef="#ctx0" brushRef="#br0">136 9 8093,'0'-8'-104,"0"8"1,0 8 0,0 14 112,0 3 1,0-1 0,0 8 0,0 1-46,0-3 0,2 6 0,2-4 0,3 3-84,-3-3 1,-2-4-1,-2-7-324,0 5 0,0-4 18,0 3 426,0-12 0,0 4 0,0-6 0</inkml:trace>
  <inkml:trace contextRef="#ctx0" brushRef="#br0" timeOffset="200">310 222 7815,'0'-19'-149,"0"6"0,-2 2 0,-2 0-145,-3 0 0,-8 7 348,2-2 0,-4 4 1,-4 2-1,-3 0-64,-2 0 0,0 2 1,5 2-1,-3 2-194,-2-1 0,7 3 0,6 1 204,-2 2 0,-2 2 0,-2 6 0</inkml:trace>
  <inkml:trace contextRef="#ctx0" brushRef="#br0" timeOffset="634">426 280 7543,'13'11'-1467,"0"-3"1481,2 1 1,-4-7 0,1 4 0,3-3 5,3-3 0,3 0 1,3 0-1,4 0 20,2 0 0,-4-3 0,4-1 0,-2-5 56,-5-1-1,-1 3 1,-3-6 20,0-2 1,-8 5-1,-5-3-119,-3-2 0,-12 6 0,-4 3 0,-6 4 26,-7 2 0,5 0 0,-7 0 0,2 0 36,0 0 0,0 0 1,7 2-1,0 2 42,-1 2 1,7 9 0,3-2 0,-1 5-36,0 1 0,7 0 0,-3 1 1,5-1-51,2 0 1,0 1 0,2-1-118,5 0 1,-3 1 0,9-3 0,2-4-24,2-7 1,3 3 0,-1-3 0,2-2-121,5-1 0,-4-3 0,6 0 0,-3-3 244,1-3 0,9-5 0,-5-8 0</inkml:trace>
  <inkml:trace contextRef="#ctx0" brushRef="#br0" timeOffset="1017">871 48 7797,'10'0'1,"8"0"0,-10 2 0,5 4 0,-4 7-81,-1 5 1,-6 1-1,5 0 1,-3 3-7,3 3 0,-3-1 0,7 6 0,-3-2 80,-4-4 1,5-3 0,-3-1 0,1-1 98,2 0 1,-7 1 11,4-1 151,-4-8-226,-2-3 1,0-10 0,0-4 0,0-7 0,0-4 0,0-3 1,0 1 1,0 0 1,0-1-1,0-1 1,0-3-48,0-2 1,0 1 0,0 5 0,0 1-7,0 0 1,9-1 0,4 1-112,4 0 0,2 1 0,1 5-43,-1 7 0,0 4 0,1 2 1,-1 0-11,0 0 1,1 0 0,-1 0 0,0 2 183,1 4 0,-1 5 0,0 9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0:39.773"/>
    </inkml:context>
    <inkml:brush xml:id="br0">
      <inkml:brushProperty name="width" value="0.08571" units="cm"/>
      <inkml:brushProperty name="height" value="0.08571" units="cm"/>
      <inkml:brushProperty name="color" value="#F6630D"/>
    </inkml:brush>
  </inkml:definitions>
  <inkml:trace contextRef="#ctx0" brushRef="#br0">37 2838 7769,'-13'0'-1003,"1"0"1114,7 0 0,-1 0 0,14 0 0,12 0 79,10 0 1,11 0 0,8 0 0,13 0-120,11 0 0,20 0 0,-36 0 0,4 0 1,5 0-1,3 0-32,6 0 1,3 0 0,5-1-1,3 0 1,8-1 0,1-1 0,-28 1-1,1 0 1,-1 0-159,2 0 1,0 1-1,-1 0 1,2 0-1,-1 0 1,1 0 0,0 1-1,1 0 1,0 0-1,1 1 1,-1 0 0,1 0 87,2 1 0,-1 0 0,-1 0 1,28 0-1,-2 0 0,0 3 1,-1 1-1,-4-1 0,-1 1-3,-2-1 0,1 1 1,0-1-1,0 0 1,-4 3-1,0-1 1,-2-1-1,0-1-75,-5 0 0,-1-1 0,-8-1 0,-1 0 0,-1-2 0,-2-2 1,-4 1-1,-2 0 8,0 0 1,-3 0 0,32 0-1,-13 0 1,-13-2-2,-6-4 0,-15 3 308,-4-3-151,-22 4 0,-8-5 0,-22-1 1,-4-1-75,-3 1 1,1-1 0,0 5 360,-1-3 0,3-1 1,2 3-479,2-1 1,7-1 508,-7 7-364,9-8 1,-5 4-68,9-9 1,2 0 0,5-4-1,3 2 6,1 2 1,6 0 0,-6-9-1,2-1 30,0-3 0,0-8 0,4-1 0,-2-10 33,-2-13 1,-2-2 0,4-13 0,-2-7 11,2-8 0,2-8 0,-8 45 0,1-1 0,1-3 1,0 0 14,1-2 1,1 0-1,-1-1 1,0 0 0,3 0-1,0 0 1,1-1 0,0 0-63,3-2 1,-1 0 0,-2 5 0,0 0-1,4-1 1,1 0 0,-4 3 0,0 1 17,0 2 1,1 1 0,16-43 0,-2 5 0,-6 5-75,-5 7 1,-8 16 0,-2 15 0,-2 7-179,-5 5 242,7 5-71,-9 18 77,6 1 0,-5 9 0,1 2 38,2 5 0,3-5 392,-3 4-338,-4-4 1,5-2-10,-14 0 0,-5 0 0,-14 0 1,-9 0 24,-8 0 1,-6 0-1,-13 0 1,-11-2-40,-17-4 1,37 5-1,-2 0 1,-9-3-1,-3 1 1,-7 2 0,-2 0-63,-7 1 0,-4 0 0,20 0 1,-2 0-1,-1 0 0,-7 0 1,-1 0-1,-1 0 0,-5 0 0,-2-1 1,0 0-137,-1-1 1,-1 0 0,-1-1 0,-2 2 0,0 0 0,0-1-1,0-1 1,-1-2 0,0 0 0,1 1 0,0-1 0,0-1 142,0 1 0,-1-1 0,3 0 0,8 0 0,2-1 1,0 1-1,0-1 0,0 1 0,1-1 0,4 1 1,1-1-1,1-1-38,0 0 0,0-1 1,1 0-1,1 2 1,-1 0-1,2 0 1,1-2-1,1 0 1,0 1-1,-32-3 1,0 0-297,3 2 0,1-1 330,5 0 0,0 1 0,-3 1 0,1 1 0,2-2 0,-1-2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3:48.009"/>
    </inkml:context>
    <inkml:brush xml:id="br0">
      <inkml:brushProperty name="width" value="0.11429" units="cm"/>
      <inkml:brushProperty name="height" value="0.11429" units="cm"/>
      <inkml:brushProperty name="color" value="#F6630D"/>
    </inkml:brush>
  </inkml:definitions>
  <inkml:trace contextRef="#ctx0" brushRef="#br0">1270 381 31054,'-9'-2'-2636,"4"-3"1,1 3 2019,-1-3 0,1 3 0,-6 2 960,-3 0 1,5 0-1,-1-2-244,2-3 1,-6 3 0,3-3 21,-4 3 0,3-5-408,0-4 1,1-1 0,-4 0 64,3 1 1,2 2 0,6-3 0,-2 1-452,1-1 1,2 3 0,2-1-11,0-3 1,0 5-1,2-1 53,3 2 1,-1 0-25,6 1 0,1 5 617,5-5 0,0 5 0,0 1 106,0 0 0,-6 0 1,-1 1-1,0 3 6,0 1 1,-4 2-1,4-2 1,-1 4-97,1 0 0,-3 5 0,2-3 1,-1 3 80,-3 2 0,3-6 0,-2 1 0,1 1 141,1 2 0,-6 2 0,6 0-166,0 0 1,-5 0-1,5 0-242,0 0 0,-5-6 1,5 1-400,0 1 0,-5 2-121,3 2 1,-1-5 0,-1-1 164,3 2 1,-1-3 217,-5 2 0,0-6 268,0 6 1,-5-6-1,-2 4 1,-2-2 395,-4-4 0,-1 4 0,-2-1 0,1-3 67,-1-1 0,0 3 0,0 1 0,-2-3 65,-3-1 0,2-2 0,-6 0 0,0 0-59,1 0 0,3 0 0,-6 0 0,-1-2 118,-2-3 0,-2-2 0,1-6 0,-1 3-119,0-2 1,4 3 0,0-2 0,-1-1-27,7-2 0,-3 0 0,4 1 0,1 3-65,3-3 0,1-1 0,2-2 0,1 1-584,3-1 0,5 0 1,-4 0-360,2 0 0,1 5-827,6 1 79,0 6 0,2-3 1021,3 7 1,-3 2 0,3 3-115,-3 6 0,4 3 1,-1 2 75,-2 0 0,-1 0 0,-2 0 1,0-1-132,0 1 1,0-5 0,0-1 110,0 3 0,0 1 227,0 2 0,-7-7 0,-4-4 593,-3-3 0,-1-2 0,-1 0 0,-2 0 282,-3 0 1,1-2 0,-4-3 0,-1-6-592,0-3 1,-1 0 0,-4 1 0,2 3 220,1-3 1,3-1 0,-3-1 0,4-1 180,0 0 1,6 5 0,-4 2 1649,3 2 45,9-5-1084,2 10-1615,7-5 0,2 7 0,1 2 209,3 3 0,1-1 1,-4 6 21,3 3 1,1-1 0,-4 0 0,2-1-177,-1 1 0,-2 2 0,-2 2-365,0 0 0,-2 0 261,-3 0 1,-4 0 0,-7 0 381,0-1 1,0-6 0,0-2 0,-1-1 368,-4-1 0,3 0 1,-3-5 211,3 0 0,2 0 1,0 0-1</inkml:trace>
  <inkml:trace contextRef="#ctx0" brushRef="#br0" timeOffset="282">-5789 13420 27842,'3'-2'-3072,"0"-1"0</inkml:trace>
  <inkml:trace contextRef="#ctx0" brushRef="#br0" timeOffset="781">730 841 27881,'0'-9'-9831,"0"-5"7379,0 3 1,0 3 584,0-3 282,0 7 1429,0-3 1,0 7 0,0 0-1</inkml:trace>
  <inkml:trace contextRef="#ctx0" brushRef="#br0" timeOffset="932">572 809 27881,'-9'-7'-4882,"0"0"2776,4-4 0,-4 4 2401,-7 7 0,-7 7 0,-2 2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3:50.775"/>
    </inkml:context>
    <inkml:brush xml:id="br0">
      <inkml:brushProperty name="width" value="0.11429" units="cm"/>
      <inkml:brushProperty name="height" value="0.11429" units="cm"/>
      <inkml:brushProperty name="color" value="#F6630D"/>
    </inkml:brush>
  </inkml:definitions>
  <inkml:trace contextRef="#ctx0" brushRef="#br0">1095 30 28817,'0'-10'-9831,"0"-1"7970,0 8 1,0-3 0,0 12 1611,0 4 0,5 4 1,1 2-1,-1 2 169,2 3 1,-3-3-1,4 5 1,-1-2-11,-3 0 0,3 5 0,0-4 0,0-3 111,0-1 0,4-3 0,-4 1 1,0 0-2,0 0 0,0 0-976,-2 0 1,-3 0 1113,3-1 1,-3-4-103,-2 0 0,-2-8 295,-3 2 1,1 2-21,-6-1 1,-1 1 0,-5-4 202,1 3 0,-1-1 0,0-5 60,0 0 1,0 0 0,0 0-141,0 0 1,0 0 0,1 0 0,-1 0 20,0 0 0,5 0 1,1 0-1,-3 0-13,-1 0 0,-2-5 0,1-1 0,-1 1-10,0-2 1,0 5 0,2-5 0,2 2-86,1 0 1,0-8-382,-5 3 1,1-4-333,-1-2 0,7 5-953,4 1-391,3 6 544,2-3 0,2 7 1132,3 0 123,-3 0 0,7 0 0,-6 2-189,2 3 0,2-3 0,-3 5-14,1 0 1,8 2 123,-3 7 1,-1-2-1,0-2-60,-2-1 0,3-1 100,-4 6 0,4 0 133,-4 0 0,4-6 0,-5 1-1123,-1 1 1,-2-3-113,-2 2 1,0-6 934,0 6 0,-7-6 1,-4 4-1,-3-1 417,-2 1 1,-7-3 0,-5 2 0,-7 1-58,-8 0 0,-9 0 0,-8 3 1,-7-1-102,-7 1 1,-13 2 0,-6 2 110,-6 0 1,49-8 0,0 0 0,-46 8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3:54.207"/>
    </inkml:context>
    <inkml:brush xml:id="br0">
      <inkml:brushProperty name="width" value="0.11429" units="cm"/>
      <inkml:brushProperty name="height" value="0.11429" units="cm"/>
      <inkml:brushProperty name="color" value="#F6630D"/>
    </inkml:brush>
  </inkml:definitions>
  <inkml:trace contextRef="#ctx0" brushRef="#br0">21 218 27478,'-5'-1'-2840,"1"0"-281,-2-2 2389,3 1 1,1 0 888,4-1 0,3 1 0,4 2 0,4 0 80,2 0 0,3 0 0,4 0 0,1 0-28,3 0 1,5-3 0,4-1-1,4-1-51,5 1 1,0 1-1,2-1 1,0-1-112,-2 1 0,-3 0 0,-7 3 0,-1-2 65,-3 2 1,-5-1-1,-4 1 1,-5-2 221,-3 2 0,-3 0 0,-3 0 1095,0-1-1132,-3 1 0,-2-2-1236,-4 3 1,-2 0 0</inkml:trace>
  <inkml:trace contextRef="#ctx0" brushRef="#br0" timeOffset="900">448 246 24734,'-4'1'751,"2"1"-2122,1 3 0,1 4 0,0 3 1,0 3 594,0 2 0,0 5 0,0 2 0,0 5 335,0 4 0,0 3 0,0 2 1,0 0 147,0 1 1,0 0-1,0-1 1,0 0 60,0 1 0,0-5 0,-1-4 0,0-2 70,-2-2 0,1-3 0,2-4 0,0-4-385,0-2 1,-2-3 0,-1-2 0,2 0-235,0 2 1,0-3-1,0 0 857,-2 3 0,1 0 1,2-1-1,0-1-66,0-1 1,0 0 0,0 0-1,0 0-62,0 0 1,-2 0 573,-1 0-84,1-3 343,2-1-1379,0-3 0,0 0 0</inkml:trace>
  <inkml:trace contextRef="#ctx0" brushRef="#br0" timeOffset="2517">910 36 12440,'-2'-5'0,"-1"1"-1814,2-2 0,0 2 593,1 0 1,0 1 816,0-1 37,0 2 64,0-1 328,0 9 1,0-1 0,0 4 0,0 0 21,0 0 1,0 0 0,0 2 0,0 2-116,0 0 1,0 2 0,0 1-1,0 3 37,0 1 1,0 2 0,0 0 0,-1 3 171,-1 2 0,0 2 0,-2 5 1,-1-2-35,1 2 0,-1 1 0,1 0 0,1 1-16,0-2 1,0-4-1,2-1 1,-2-4-35,2 0 1,0-2 0,1-2 0,0 1-1,0 1 0,-1 0 0,0 2 0,-2 1 19,2-1 1,0 1 0,0-2 0,0 0-39,-2 1 0,1-3 0,2-3 0,0-4-34,0-2 0,0-1 0,1-2-144,1-2 1,-1-2-288,1-2 661,-1-2 1270,-1 1-1364,0-9 1,2 1 0,1-5-154,-2 0 1,0 4 0,-1-1 0,1 1 75,1 0 0,-1 1 1,1 1-1,-1-2-49,-1 0 0,1 1 0,0 1 0,2-2 141,-2 0 1,2 1 0,0 1 0,0-2 42,1 0 1,-1-1-1,-1 0 1,2 0-157,0 0 1,2-2 0,-2-1 0,1 1 33,-1-1 1,1 1 0,2-2-1,0 0 35,0 1 1,0-2-1,0-2 1,-1 0 2,-1 0 0,1 0 0,-1 0 0,1-1-48,1-1 0,0 3 0,-1-1 0,0 1 50,-2 0 1,1 2 0,2 2-1,0 1-5,0 1 0,-2 0 0,-1 0 48,2 0 1,-2 3 0,-1 1 183,1 0 0,1 2 76,0-1 1,-1 1 0,0 1 0,1 1-219,-1 1 0,2-1 0,-1 2 0,1 0-17,1 2 1,-2-1-1,1 0 1,0 1-45,-1-1 0,1 2 0,1-1 1,0 1 24,0 1 0,0 0 1,0 0-189,0 0 0,-1 0 0,0 0 0,-2 0-51,2 0 0,-2 0 1,0 0-1,1 1-174,-1 1 0,1-1 1,-2 1-1,0 0-348,1 0 0,-1 0 0,-2 1 0,2 1 155,1 0 0,-2-2 0,1 1 0,-1 0 58,1 2 1,-1-2 0,-2 0 0,1-1 21,1 1 0,0-1 0,1-2 0,1 0 132,0 0 1,-1 2 0,0 1 0,1-2 51,0 0 1,-2-1 0,1 0-1,-1 0 141,1 0 0,-1 2 0,-2 1 0,0-2-88,0 0 1,0-1 0,0 0-55,0 0 90,0 0 1,0-2-101,0-1-542,0-2 1,0 1 0</inkml:trace>
  <inkml:trace contextRef="#ctx0" brushRef="#br0" timeOffset="3317">1498 743 29702,'-5'0'-1302,"1"0"694,2 0 1,0 0 0,4 0 419,3 0 0,1 2 0,1 1 0,0 0 997,0 1 0,2 0 0,1-1 1,-1-1-826,1 1 0,-1-2 0,2 2 0,2-1 72,0 1 1,0-1 0,0-2 0,-1 0 74,3 0 1,-1-1-1,2 0 1,-1-3-209,-1 1 0,0-2 0,0-2 1,-1 0-100,-1 0 1,0 0 0,-2 0 0,-2-1-173,0-1 0,-2 1 0,0-2 1,-3 1-126,1-1 1,-2-2-1,-2 1 1,-1-1-15,-1 1 0,-1 0 0,-3-2 0,2 2 46,-2-2 1,0 2-1,-1 0 1,0 0-3,0 1 1,0 1-1,1 0 1,0 2-158,2 2 0,-1-1 1,-2 2 497,0 0 0,2 1 1,1 3-1,-2 0 302,0 0 1,-1 1-1,-1 0 1,0 2 14,-2 1 1,-1 1 0,1 2 0,1 1 104,-1 1 1,0-1 0,-3 2 0,2-1 7,1 1 0,-2 2 1,1-1-1,0 1-148,2-1 0,-1 1 1,0 2-1,2 1-154,0 1 0,1 0 0,1 2 0,0 1-183,2-1 0,2 1 0,0-2 0,1-2-278,1 0 0,0-2 1,1 0-1,1-2-49,3 2 1,-1-3-1,1-1 1,2 0 448,2 0 1,1-1 0,-1 1-1,3-1 300,1-1 0,-1 0 1,2 0-1,1 0 29,2 0 1,-1-1 0,1 0-1,-1-3 106,1 1 0,2-2 0,0-2 1,1 0 68,1 0 1,0 0-1,0 0 1,1 0-76,1 0 1,-4-2 0,2-1-1,-1 1-181,-2-1 0,0 1 1,-4-2-1,1 0-120,-2 1 105,3-2 1,-1-5-1,2-1 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4:05.557"/>
    </inkml:context>
    <inkml:brush xml:id="br0">
      <inkml:brushProperty name="width" value="0.08571" units="cm"/>
      <inkml:brushProperty name="height" value="0.08571" units="cm"/>
      <inkml:brushProperty name="color" value="#F6630D"/>
    </inkml:brush>
  </inkml:definitions>
  <inkml:trace contextRef="#ctx0" brushRef="#br0">349 102 8437,'0'-3'93,"0"1"0,0 0-72,0-1 1,0 0-1,0 0-8,-1 0 1,0-1 0,-1 1 0,0 0 2,0-1 1,1 1-1,-1 0 1,0 0 6,0-1 1,0 1-1,0 0 1,0 0 0,0 1 0,0-1 0,0 0 0,0 1-20,0 0 0,1-1 0,-1 1-16,-1-1 0,1-1-5,-2 1 0,1 0 1,0 1 12,-1-1 1,2 3 0,0-1 0,0 0 17,0 0 1,-1 0-10,1 0 0,-1 1 1,1-1-1,0 0-3,-1 0 1,1 1-1,0 0-4,-1 0 1,0-2 0,0 1-10,0 1 1,0-1 0,-1 1-9,1 0 0,0 0 0,-1 0-23,1 0 0,0 0 20,0 0 1,-1 0 0,1 0 20,0 0 1,-1 1 0,1-1 4,0 1 1,-1 1-1,1-2 5,0 0 0,0 0 1,-1 0 3,1 0 0,0 0 1,-1 0-1,1 0-5,0 0 0,1 0 0,-1 0 0,1 0 8,-1 0 1,-1 1 0,-1 0 0,1 0 12,0-1 0,2 0 1,0 0-1,0 0 28,-1 0 0,-1 0 1,1 0-46,0 0 1,1 1-1,-1 0-22,1 0 0,-1-1 0,0 1 3,-1 0 1,1-1 0,0 1 8,-1 1 0,1-2 0,0 2 0,0-1 26,-1 0 0,2 0 0,0 0 0,-1 0 28,0 0 1,0 1 0,0 0-34,-1-1 0,1 2 1,0-2-15,0 1 1,-1 1-1,1-1 1,0 1-2,-1-1 1,2 0-1,0 1 1,-1-1 22,1 0 0,-1 0 1,1 0-1,0 0 31,0 0 1,-1 0-1,1 1 1,-1 0-31,1 1 0,-1-1 0,1 0 1,0 1-8,0-1 1,1 0 0,-1 1 0,0-1-12,1 0 1,0 0 0,0 1 0,0 0-1,1 0 1,0 1 0,-1-1 0,0 1-5,0-1 0,1 1 0,0 0 1,0 0-8,0 1 0,0-2 1,0 1-1,0-1-1,0 0 0,0 1 0,0-1 0,0 1 6,0-1 0,0 0 0,0 0 1,0 0 31,0 0 1,0 0 0,0-1 0,0 0-14,0 1 1,0 0 0,0 0 0,0 0-31,0 0 0,0-1 0,1 1 0,0-1 4,0 0 0,0 2 1,-1-1-1,2 0-5,-2 0 0,2 0 1,-1 1-1,0-1 6,0-1 0,0 1 0,1-1 1,-1 0 13,0 0 0,1 1 0,-1-1 0,0 0-11,0 1 1,0-1-1,1 0 1,0 0-1,0 1 1,1-1-1,-1-1 1,1 0 16,-1 1 0,1 0 1,0 0-1,0 0-1,2-1 0,-1 1 0,-1-1 0,1 0-22,-1 0 0,1 0 0,1 1 1,-1-1 17,1-1 0,-2 1 0,2 0 0,0-1 17,-1 1 1,1-1 0,0-1 0,0 0-18,0 0 1,1 0 0,-1 0-1,0 0-16,1 0 0,-2 0 0,1 0 0,0 0-10,0 0 0,-1 0 1,1 0-1,-1 0 2,0 1 1,0 0 0,0 0-1,0-1 4,1 0 0,-2 0 0,2 0 0,0 0 3,-1 0 1,0 0-1,0 0 1,0 0 8,0 0 1,1 0-1,-2 0 1,0 0 30,1 0 0,-1 0 1,1 0-1,0 0-3,0 0 0,1-1 0,-1 0 0,0 0-12,0 1 0,1-1 0,-1 0 0,0 0-48,0-1 0,-1 2 1,1-2-1,0 1 6,0 0 1,0-1 0,-2 0 0,1 1-19,-1-1 1,2 0 101,-1 0 0,-1-1-44,0-1 0,-1 2-43,0 0 1,0 1-552,-1-1 0,0 1-132,0-1 0,0-1 703,1 0 0,-1 0 0,2-1 0</inkml:trace>
  <inkml:trace contextRef="#ctx0" brushRef="#br0" timeOffset="1449">662 172 7769,'-3'0'-392,"0"-2"86,1 1 1,1 0 406,-1 0 1,0 0 0,0-1 49,-1 1 0,2-1 1,-1 2 26,-1-2 1,1 0 0,-2 1-111,1-1 1,0 1 0,-1-1 0,1 1-17,0 0 1,-2 0 0,1 0 0,0 0-30,0-1 0,1 1 0,0 0 0,-1 1 9,1 0 0,0-1 1,0 0-1,-1 0-24,1 1 0,0 0 0,0-1 1,0 1-22,1-2 0,0 1 0,-1 1-6,-1 0 1,2 0 0,0 0 28,-1 0 0,0 1 0,0 1 9,0 0 0,-1-1 1,1 1 34,-2 1 0,3-2 1,-1 2-1,0-1-5,0 0 0,-1 1 0,1-1 1,0 0 0,0 0 1,-1 1 0,1 0 0,0 0-3,-1 0 0,0 0 1,0 0-1,0 1 1,0-1 1,1 1-1,-1 1 1,1 0 27,0 0 0,-1 1 0,1-1 1,0 1-47,0 1 0,1-1 0,0 1 0,1 0-24,0-1 1,0 1 0,1-1 0,0 1 4,0-2 1,0 1-1,0-1 1,0-1-10,0 1 1,0 0-1,0-1 1,1 0-9,0 0 1,1 0 0,0 0 0,-1 0 0,1 0 1,0 0-1,-1 0 1,1-1 16,-1 0 0,2 1 0,-1-1 1,0 1-1,0 1 1,0-1 0,1-1 0,-1 1 12,0-1 1,1 0 0,1 0 0,-1 0 6,0-1 1,1 0 0,1 1-1,-1 0-31,0-1 1,0 0 0,0 0-1,0-1 6,0 1 0,0-2 0,1 1 0,-1 0-10,1-1 0,0 0 1,1 0-1,-1 0-12,1 0 1,-1 0-1,1-1 1,-1 1 0,0-2 0,1 0 0,-1 0 0,0 0 10,1 0 0,-1-1 0,0 0 1,1 0-13,-1 0 0,1-1 1,0 1-1,0 0-1,0-1 1,0 1-1,-1 0 1,0 0 12,0-1 1,0 1 0,0 0 0,0-1 13,-1 0 0,-1 0 0,1-2 0,-1 1 7,0 0 0,0 0 0,0-2 0,-1 1 38,0-1 0,0 0 0,0 1 0,0-1 59,0 1 0,-2-1 0,2 0 0,-2 1-24,0 1 1,0-1-1,0 1 1,-1 1 45,0 1 1,-2-1 0,1 0 0,-1 1-118,0 0 0,-1 0 1,0 0-1,0 0-57,0-1 1,-1 1 0,0 0 0,0 1-32,-1-1 0,1 2 0,0-2 1,0 1-90,0 1 0,0-1 1,0 2-1,0-1-168,0 0 0,0 0 1,0 1-1,0 0 325,0 0 0,0 0 0,-2 0 0</inkml:trace>
  <inkml:trace contextRef="#ctx0" brushRef="#br0" timeOffset="3296">797 106 7748,'-2'-2'-844,"1"0"1003,-1 1 0,0 1-49,2 0 1,0 1 0,1 3-1,-1-1-70,2 0 1,-1 1 0,0 0 0,0 1 31,0 0 0,-1-1 0,0 2 0,0 0 24,1 1 0,0 1 0,0 0 0,-1 0-50,0 1 0,0-2 0,0 2 0,0 0-23,0-1 0,0 1 0,0-2 0,0 1 0,0 1 1,0-2 0,-1 1 0,0-1 20,0-1 1,1 1-1,-1 0 1,0 1 5,0-1 0,0-1 1,1 0-1,-2 0-32,2 0 1,-1 0-1,1 0 1,0-1 7,0 0 1,0 0-1,0-1 1,0 0-21,0 2 1,0-2 0,0 0 0,0 1-18,0 1 1,0-2-1,0 1 1,0-2 9,0 1 0,0-1 0,1 0 1,-1 1-108,2-1 1,0-1-1,-1 0-183,1 1 187,-1-2 129,0 1 1,-1-4-17,0 0 0,0-1 1,0 0 12,0 0 0,-1-1 0,0 1 0,0 0-14,1-1 1,-1 1-1,-1-1 1,1-1-10,-1 0 0,1 0 0,0 0 1,0 0 2,-1 0 0,1 0 1,0-2-1,0 0-1,0-1 1,-1 1 0,2 0 0,-1-1 17,0 1 0,0 0 1,1-1-1,0 1 26,0 1 0,0-1 0,0 0 0,0 1-5,0-1 1,0 2-1,1 0 1,-1-1-22,1 1 0,2 0 0,-2 0 0,0 0 1,1 0 1,1 1-1,-2-1 1,2 0 22,-1 1 0,0 1 0,0-1 0,0 1 35,-1-2 1,2 3-1,-2-2 1,1 1-39,-1 1 0,1-1 0,0 1 0,-1 0-51,1-1 1,0 0-1,0 1 1,0 0-5,0 0 0,1 0 0,0 0 0,0 1-63,0-1 0,0 1 0,-1 0 0,0 0 37,1 0 1,1 0 0,0-1-1,0 1 29,0-1 0,1 0 1,0 1-1,-1-1 10,-1 1 1,2-1-1,-1 0 1,0 1 21,1-1 0,-1 1 0,0 1 0,0 0-10,-1-1 0,0 0 0,1 0 1,-1 1-8,0 0 1,0 0 0,-1 1 0,0 0-4,1 1 1,0-1 0,0 1-1,-1 0 12,0 0 1,1-1-1,0 1 1,0 1 18,-1 0 0,0-1 0,2 0 0,-1 0 4,0 0 0,0 1 0,1-2 1,-1 1 20,0 0 0,0 0 1,0 0-1,-1 1 25,1-2 0,-2 2 1,1 0-1,0 0 33,-2 1 0,1 0 1,-1 1-1,0-1-19,1 2 1,0-1 0,0 0 0,-1 0-23,0 0 0,0 1 0,0 0 1,0 0 16,0-1 0,0 1 1,0 0-1,0 0 10,0 0 1,1-1 0,0 1 0,0-1 29,-1-1 0,0 2 0,1-2 1,-1 1 78,2-1 0,-1 0 0,-1 1 9,0 0 0,0-2 0,0 2-66,0-2 0,0 1 1,-1-1-1,1 0-18,-2 0 1,1 1-1,1-1 1,0 0 37,-1 1 1,1-1 0,-2 0-114,2 1 1,0-1 0,0 0 26,0 0 1,0 0 0,0-1-193,0 0 1,0 0 0,0 0-319,2-1 111,-2 2-486,3-1 143,-3 0-44,2-1-165,-2-1-588,0 0 1304,-2 2 0,1-2 137,-1 1 1,1-1-5,-1 0 0,0 1 0,0 0 75,-1 0 1,1 0-1,-1-1 15,1 1 1,-1 0-1,1 0 4,1 1 0,-1-2 1,1 1-125,0 1 1,-1-1-89,1 1 1,-1-2 0,1 2-966,0-1 78,0 0 1021,1 0 0,-1 1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8:47.959"/>
    </inkml:context>
    <inkml:brush xml:id="br0">
      <inkml:brushProperty name="width" value="0.08571" units="cm"/>
      <inkml:brushProperty name="height" value="0.08571" units="cm"/>
      <inkml:brushProperty name="color" value="#FF0066"/>
    </inkml:brush>
  </inkml:definitions>
  <inkml:trace contextRef="#ctx0" brushRef="#br0">1518 68 8024,'0'-13'-84,"0"1"1,0 0-443,0 0 0,0 3 582,0 1 0,0 7 1,0 1 46,0 7 0,1 8 0,2 2 0,2 2-83,2 3 1,-4-3-1,1 2 1,-3 0-14,-1 2 1,4 2 0,0-1 0,-1-1-4,-2-2 1,-1 1 0,0-5 0,0 1-19,0 0 0,0-1 1,0-2 6,0 2 1,0-1-1,-1-4 33,-3 0 1,1-5-1,-5-3 1,-1-2-4,-2-2 0,-1 0 0,-1 0 0,1 0-99,0 0 0,0-2 1,-2 0-1,-1-4 18,-1-1 0,-1-1 1,5-3-1,-1 2 34,-4 1 0,5-1 1,-2-3-1,6 0 42,3 0 1,-3 4 0,4-1 293,1 0-289,2 3 12,1 1 0,0 6 38,0 3 0,0 3 0,0 5 5,0 1 0,-2-2 0,-1-2 1,-2-1 32,-2 2 0,3-3 0,-4 1 0,-2 0-48,0-1 0,-3 2 0,1-5 1,-2 0-78,-2 2 1,3-5 0,-5 3 0,2-2-201,-1-2 1,1 0 0,2 0 0,-1 0-57,-1 0 0,1-2 0,6-2 0,2-4 270,1-3 0,-3-1 0,7 0 0,-3-1 0</inkml:trace>
  <inkml:trace contextRef="#ctx0" brushRef="#br0" timeOffset="163">1285 190 7989,'4'-12'19,"0"-1"1,1 1-75,-5 0 0,-2 5 1,-2 3-162,-4 3 1,-7 1 0,-1 1 0,1 2 215,1 1 0,-4 5 0,-1-2 0</inkml:trace>
  <inkml:trace contextRef="#ctx0" brushRef="#br0" timeOffset="1434">906 227 7771,'-8'-4'0,"1"-2"-318,2-1 1,-1 5 304,2-3 0,4 4 0,0 1 32,7 0 1,4 1 0,1 2 0,0 3-40,0 0 0,5-3 0,-1 3 0,0-2-32,2 0 1,-4 4 0,1-3 0,-5 1 6,-1-1 0,-1 3 1,3-2-1,-2-1 43,-1 1 1,-5 3-1,1-1 2,-3 3 0,-1-3 0,0 1 0,-1-1 58,-3-1 1,-1 3-1,-6-3 1,0 1 3,-3 1 0,-1-7 0,2 4 0,-2-2-14,-2 0 0,-3 4 0,2-4 0,1-1-40,-1-2 0,-2-1 0,2 0 0,0 0-1,1 0 1,-4-1 0,3-2 0,1-2-25,-1-2 1,2 3 0,4-4-1,1-2 2,3-1 1,-2-1-1,6 0 8,1-1 0,2 5 0,1 0-1,0-1 0,5 3 0,3 2 0,3 3 0,2 1 0,-1 0-10,0 0 0,-4 0 0,0 1 9,2 3 0,-5-1 0,1 4 0,-2 0 81,0-1 0,0 2-19,-4 5 0,0-1 1,0 0 32,0 0 1,-5 1 0,-4-2-40,-1-3 1,-3 1 0,1-3 0,0-1-63,0 1 0,-2-2 0,-1-3 0,-3 2-13,-1 1 0,3 0 0,-3-4 0,0 0 7,0 0 0,3-4 1,-3-2-1,1 1 8,3-1 1,1-3-1,2 2 8,0 0 1,4-2 0,1 3 26,1 0 118,-3-3-88,8-3 0,-4 5-4,10 3-47,-4 3 3,4 1 1,-3 0-34,2 0 24,-3 0 3,5 0-5,-6 0-491,0 0 682,0 5 1,0-2-140,0 5 0,-2 0 0,-2 3 0,-3-1-18,1-2 0,-5-1 0,1 2 1,-3-2-36,-4-1 0,0 2 1,2-4-1,-3 0-34,-1 1 0,0-3 0,-3 2 0,3-4 39,1-4 1,-2 1 0,2-5 0,1 0 11,-1 1 1,2-4-1,5 3 1,1-2 12,2 2 1,5-3-1,-1 3-18,3-3 0,2-1 0,3 1-82,5 3 1,1-2-1,3 6 43,-1 2 1,0 0 0,0 2 30,1 0 0,-1 0 0,-1 2 7,-3 2 1,-1-2 0,-5 7 0,2 0 74,-1 2 0,0-3 1,0 0-1,1 2 5,-2 1 0,0 1 1,-4 0-1,0 0 25,-2 1 0,-6-1 0,2 0-42,-3 0 1,-1-1-1,0-1 1,-2-3-57,-2-2 0,2-1 0,-4-4 0,2 0-55,0 0 1,-5 0 0,4-1 0,-1-2-36,0-1 1,2-6 0,4 2 0,1-4-202,3-4 1,2 1 0,6-4-1,0 0-123,0 0 1,0 2 0,2-3 403,2-2 0,8-1 0,7-1 0</inkml:trace>
  <inkml:trace contextRef="#ctx0" brushRef="#br0" timeOffset="1615">600 116 8006,'-16'-4'-34,"-1"0"1,1 0 0,4 4 0,0 0-244,-1 0 1,0 2 0,-2 0-1,-2 4-158,2 1 435,2 1 0,-5 4 0,-1 0 0</inkml:trace>
  <inkml:trace contextRef="#ctx0" brushRef="#br0" timeOffset="1798">318 667 7978,'-12'-5'122,"4"3"1,0-3 0,-2 1-29,0 0 1,-1-2 0,1 4-1198,2-2 1103,0-1 0,-4 5 0,-1 0 0</inkml:trace>
  <inkml:trace contextRef="#ctx0" brushRef="#br0" timeOffset="1948">196 104 8048,'0'-20'0,"0"-1"50,0 0-225,6 3 0,-5 7 175,3 11 0,-3 11 0,-1 8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4:10.553"/>
    </inkml:context>
    <inkml:brush xml:id="br0">
      <inkml:brushProperty name="width" value="0.08571" units="cm"/>
      <inkml:brushProperty name="height" value="0.08571" units="cm"/>
      <inkml:brushProperty name="color" value="#F6630D"/>
    </inkml:brush>
  </inkml:definitions>
  <inkml:trace contextRef="#ctx0" brushRef="#br0">54 3 8360,'-1'0'-491,"0"-2"0,0 2 779,0-1 1,0 2 0,0 1-193,1 1 1,-1 1 0,0-1 0,0 0 13,1 2 1,0-1 0,0 1 0,-1 0 6,0 0 0,1 2 0,-1 1 0,0-1 3,1 0 0,0 0 0,1 0 0,-1 1 13,2 1 0,-1-1 0,-1 1 0,0 0 6,0-1 1,0 0 0,0 0 0,1 0-21,0 0 0,0-1 0,-1 0 0,0 0-90,0 0 0,1 0 0,0-1 0,0 0 11,1 0 0,-2 0 1,1-1-1,0 1 19,0-1 0,-1 0 0,1 0 0,0 0-15,0 0 0,0-1 0,0 0 1,0 0 8,0-1 1,1 1 0,0-1 0,-1 0-26,0 0 0,-1 1 0,2-1 0,-2 0-34,1-1 0,0 1 1,0-1 31,-1 1 0,0-1 1,0 1-23,0-1 1,0 0 0,0 0 0,1 0 42,0 0 1,-1 1-40,1-1 0,0 1 0,-1 1-8,0-1 0,0-1 1,1-1 22,0 1 0,0-2-14,-1 3 0,0-2-25,1 2 1,0-2-1,0 0 1,-1 0-11,2 1 0,-2-1-30,1 2 1,0-3 4,0 2 1,0-2 5,1 1 0,-1 0-64,1 0 0,0-1 0,2 0-47,-1 0 1,-1 0 0,0 0 0,1 0-157,0 0 0,0 0 1,0 0-1,1 0-62,0 0 0,0 0 0,1-1 1,-1 0-2,1-1 1,0 1 0,-1-1 0,0 0-25,0 0 1,1 0-1,-1-1 399,0-1 0,0 1 0,-1 0 0</inkml:trace>
  <inkml:trace contextRef="#ctx0" brushRef="#br0" timeOffset="703">117 85 6647,'0'-2'675,"0"1"-485,-1 1 1,0 0 0,-1 0-29,-1 0 1,0 0 0,0 0-54,-2 0 0,1 0 0,-1 0 1,-1 0-22,0 0 0,-1 0 1,-1 1-1,1 0-6,-1 0 1,1 0-1,1-1 1,-1 1-66,1 0 1,0 0-1,2-1 1,0 0-215,1 0 0,1 1-491,0 0 0,1 0 688,1-1 0,2 1 0,1 1 0</inkml:trace>
  <inkml:trace contextRef="#ctx0" brushRef="#br0" timeOffset="1786">219 79 8152,'0'-3'-425,"-1"1"0,0 1 1299,0-1-636,1 1 1,0 1 0,0 3-61,0 1 0,0 0 0,0 1 1,0 2-27,0 0 1,0 0 0,1 2 0,0-1-36,0 0 1,0 1 0,1 1 0,-1-1-5,1 0 0,0-1 0,-1 2 0,1 0-62,-1 0 1,1-1 0,0-1 0,-1 1-5,1-1 0,-1-1 0,0 1 0,0-2-56,0-1 0,0 1 1,-1-1-1,1 1-38,0-2 0,-1 1 0,0-1 0,0 0 31,0 1 1,0-1 0,0 0 23,0 0 1,0 1 0,-1-1 3,0 0 0,0 1 0,1-2 1,0 0-17,0 0 1,0 1 0,0-1-53,0 0 1,0-1-49,0 1 1,1-1 54,0 0 74,-1-1 73,1-1 0,-1 0 488,0-1-305,0 0 1,0 0-323,0-1 1,-1 1-1,0-3 1,0 1-113,0 0 1,0-2-1,-1 1 1,0-2-29,0 1 0,-1-2 1,2 0-1,-1-1 120,-1 1 1,2-2-1,-1 0 1,0 0 45,1-1 0,0 1 0,0 1 0,0-1 23,1 1 1,0 1-1,0-1 1,0 1 10,0 2 0,0-1 0,0 1 0,1 0-38,0-1 1,1 1-1,0 0 1,0 0 1,0 1 0,0 0 0,0-1 0,0 1 22,0 1 1,1-1-1,-1 1 1,1 1-2,0 0 1,0-1 0,0 0-1,-1 1-11,1 0 1,0-1 0,0 0 0,0 0-46,1 1 0,-1-1 1,0 1-1,0 0-4,1 0 1,-1 0 0,0 0 0,1 0-116,-1 0 1,1 1 0,0 1-208,0-1 1,0 0 0,0 0 377,-1 1 0,0 0 0,1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4:13.573"/>
    </inkml:context>
    <inkml:brush xml:id="br0">
      <inkml:brushProperty name="width" value="0.08571" units="cm"/>
      <inkml:brushProperty name="height" value="0.08571" units="cm"/>
      <inkml:brushProperty name="color" value="#F6630D"/>
    </inkml:brush>
  </inkml:definitions>
  <inkml:trace contextRef="#ctx0" brushRef="#br0">27 148 8219,'0'-2'-226,"0"0"0,0 0 309,0-2 1,0 2-1,0 0-17,1 1 0,0-1 0,1 2 0,0-2-7,0 0 0,2 1 0,-1-1 0,1 1-69,1-1 0,0 0 0,2-1 0,0 0 72,-1 1 0,1 0 0,-1-2 1,1 1 32,-1 1 0,1 0 0,-1 0 0,-1 1-19,-1-1 0,1 1 0,-2 1 0,0-1-45,1 0 0,-1 0 0,0 1 0,1 0-10,-1 0 1,0 0-1,0 0 1,1 0 18,-1 1 1,0 0 0,1 0 47,-1 1 0,0-2 0,0 2-11,-1-1 0,1 0 0,-2 1 0,1-1-16,-1 1 0,1 0 0,-2 1 1,2-1-3,-2 0 1,1 1-1,-1 1 1,1-1 14,0 0 0,0 1 1,-1 0-1,0 0-8,0 0 1,0 1 0,0 0 0,0 0-7,0-1 0,0 2 1,0-1-1,1-1-2,0 1 1,0 0-1,0-1 1,-1 1-1,1 0 1,1 0 0,-2-1 0,0-1 0,0 2 0,0-2 0,0 2 1,0-1 11,0 0 0,0 0 0,0 0 0,0 0-10,0-1 0,0 1 0,0 1 0,0-1-53,0-1 1,0 1 0,0-1 0,0 0-15,0 1 1,0-1 0,0 0-1,0 1 35,0-1 0,0 0 0,0 0 26,0 1 0,0-1 0,0 0 0,1 1 10,0-1 1,0 0-1,0 0 1,0 1-9,1-1 1,-1 0 0,1 0 0,0 0-61,0 1 1,-1 0 0,1-1 0,0 0-7,0 0 0,1 1 1,-1-1-1,0 0-10,0 1 0,-1-1 1,2 0-1,-1-1-55,0 1 0,0-2 0,1 0-106,0 1 0,0-1 1,0-1-1,0 0-728,1 0 1,-1 0-1,0 0 908,1 0 0,-1-1 0,0-1 0</inkml:trace>
  <inkml:trace contextRef="#ctx0" brushRef="#br0" timeOffset="767">241 214 7963,'-2'0'265,"-1"0"0,1 0-176,-1 0 1,-1 0-1,0 0 1,-1 0 17,0 2 1,-1-2 0,-1 1 0,-1-1 6,1 0 0,0 1 0,0-1 0,0 2-1,-1-2 0,1 1 1,0-1-1,0 1-43,1 0 1,-1 0-1,1-1 1,0 1-38,1 0 1,0 1 0,-1 0 0,1 0 6,0 0 0,-1 0 0,2 0 1,0 0-62,0 0 0,0 1 0,-1-1 0,1 1-2,1-1 0,-1 1 0,1 0 1,0 0 48,0 2 0,-1-1 0,1 0 0,0 0 85,-1 0 0,1 2 0,0-2 0,0 2-44,-1-1 1,2 1-1,0 0 1,1 0-26,0-1 1,0 1-1,-1 0 1,2-1-58,-1 0 0,2 0 1,1 0-1,0-1 38,0 0 1,0-1-1,1 0 1,0 0 11,1-1 1,1 1 0,-1-2 0,1 1-6,0-1 1,0 0 0,1-1 0,0 0-33,1 0 1,1 0 0,-2 0-1,2 0-5,1 0 0,0 0 0,0 0 0,0-1-14,0 0 1,0-1 0,0 1 0,-1 0-3,-1 1 0,-2-1 0,1 1 0,-1-1-19,0 0 0,1 0 1,-1 0-1,-1 0-82,-1 1 0,2-2 0,-1 0 1,0 0-184,0-1 1,-1 2 0,0-1-282,0 0 0,-1-1 0,2-1-510,-2 1 1098,-1 1 0,0-1 0,-1 2 0</inkml:trace>
  <inkml:trace contextRef="#ctx0" brushRef="#br0" timeOffset="2049">537 138 8037,'3'0'-279,"0"0"0,-1-1 351,0 0 1,0 0 0,-1 0 283,1 0 0,-2-1-100,1 1 1,0 1-109,-1-3 0,0 1 0,-1-1-103,0 1 1,1-1-1,-2 1 1,1 0 25,-1 0 1,-1 0 0,0-2 0,1 1-9,0 0 0,-2 0 1,0 0-1,0 0-29,-1 1 0,0 0 0,0-1 0,-1 0-54,0 1 1,-1 1-1,0-1 1,1 1 1,-1 0 0,1 0 0,-1 1 1,2 0 15,-1 0 1,1 0 0,-2 0 0,2 1 49,1 0 1,-1 0 0,0 1 0,0 0 63,0 1 1,1 1-1,0-1 1,0 0 87,0 1 1,-1-1 0,0 0-1,1 1-121,0 0 1,1 0 0,0 1 0,0-1-16,-1 0 1,1 2 0,0-1 0,1-1-67,-1 1 1,2 1 0,-1-2 0,1 0-42,0 1 1,1-1 0,0 0 0,0 0 76,0 1 1,-1-2 0,0 2-1,0-2 11,1 1 0,0-1 1,0 0-29,0 1 0,0-1 0,1 0-20,0 0 1,1 0 0,0-2 10,1 1 1,1 0 0,-1-1-1,1 0 20,1-1 1,0 1-1,-1 0 1,0 0-23,0 0 1,1-1 0,-1 1 0,1 0-2,0-1 0,1 1 1,-1 0-1,0 0-14,1 0 0,-2-1 0,1 0 0,-1 1-19,1 0 0,0-1 0,-1 1 0,0-1-24,0 0 0,0 0 1,1 1-1,-1 0 2,0 0 0,-1 0 0,0-1 0,0 0-10,1 0 0,-2 0 0,0 1 24,1 0 1,0 1-1,0 0 1,-1-1 29,0 2 0,-1-1 1,2 0-1,-1 1 48,0-1 0,0 2 1,0-1-1,-1 0 29,2 1 1,-1-1-1,0 1 1,-1 0-2,1 0 1,-1 0 0,1 0 0,0-1-2,-2 0 0,2 1 0,-1-1 1,0 0 21,-1 0 1,0 1-1,0-1 1,0 0-17,0 1 0,0-1 0,0 1 0,0 1 3,-1-1 1,-1-1 0,0 1 0,-1-1 1,1 0 1,0-1-1,0 1 1,-1-1-11,0 0 1,0 0 0,-1 0 0,0-1-27,0 1 1,-1 0 0,1-1 0,-1 0-11,0-1 1,0 0 0,-1 0 0,1 0-34,-1 0 0,1 0 0,-1 0 0,1 0-41,-2 0 0,2-1 0,0-1 0,0 0-238,-1-1 1,1 1 0,0-2-1,0-1-209,2 1 1,0 0 0,-1-2-1,1 1-334,0-2 0,1-1 0,1 2 821,0-1 0,1-2 0,0-2 0</inkml:trace>
  <inkml:trace contextRef="#ctx0" brushRef="#br0" timeOffset="2766">646 3 6370,'0'-1'2231,"-1"-1"-1925,0 2 0,1 2 1,-1 0-125,0 1 1,1 1 0,0 1 0,0 0-33,0 1 0,0-1 1,0 1-1,0 1-38,0 0 1,2 2 0,0 0 0,0 0-9,0 1 0,0 0 0,1 1 0,-1 0 3,0-1 1,0 1 0,0-1 0,-1-1-42,0 1 0,1 1 1,-1-1-1,0 0 9,0-1 0,0 0 0,0-1 0,0 1 3,0 0 1,2-1-1,-2-2 1,0 1-8,1-1 1,0 1-1,0 0 1,-1-1-65,0-1 0,2 1 1,-1 0-1,0 0-29,0-1 1,0 1 0,1-1 0,-1 0-5,0-1 1,1 2 0,1-2-1,-1 0-175,-1 0 0,1-1 0,-1-1 0,1 0-221,0 0 1,1-1-1,0-1 1,1 0-1823,0 0 2244,0 0 0,2-3 0,-1-1 0</inkml:trace>
  <inkml:trace contextRef="#ctx0" brushRef="#br0" timeOffset="3331">728 92 7834,'-2'0'-646,"0"0"829,-1 0 1,0 0-1,0 0 195,0 0 0,-2 0 1,0 0-1,0 0-237,0 0 0,-2 0 0,1 0 1,-1 0-73,-1 0 1,1 0 0,-1 0 0,0-1-80,1 0 0,-1 0 0,1 1 1,1 0-299,1 0 0,-1-1 0,0 0 0,1 0-1289,1 1 1597,0 0 0,-1-2 0,0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4:20.073"/>
    </inkml:context>
    <inkml:brush xml:id="br0">
      <inkml:brushProperty name="width" value="0.08571" units="cm"/>
      <inkml:brushProperty name="height" value="0.08571" units="cm"/>
      <inkml:brushProperty name="color" value="#F6630D"/>
    </inkml:brush>
  </inkml:definitions>
  <inkml:trace contextRef="#ctx0" brushRef="#br0">313 115 7062,'0'-1'950,"0"-1"0,0 2-608,0-1 0,0 0-179,0-1 0,-1 0 0,0-2-62,-1 1 0,0 0 1,0 0-1,0 1-19,-1 0 0,-1-1 0,1-1 0,0 0 31,1 0 0,-1-1 0,1 2 0,-1-1 51,0 0 1,-1 0-1,1 0 1,0 0-55,-1 1 1,2 0-1,0-1 1,0 1-73,0 0 1,-1 1-1,1-1-108,-1 1 0,0-1 1,-1 1 0,1 0 1,0 1 0,0-1 0,0 1 33,1 0 1,1 0 0,-1 1 0,0 0 29,0-1 0,-1 0 0,1 0 0,-1 0 17,1 0 1,-1 1 0,1-1 0,-1 0 0,0 1 0,0-1 0,1 0 0,0 1-12,-1-1 1,-1 1 0,1 0-7,0 0 0,0 0 0,-1 0 1,1 0-19,0 0 1,-2 0 0,1 0 0,0 1 29,0 0 1,1-1 0,0 1 0,-1-1 42,1 0 0,0 0 0,-1 0 0,2 1 64,-1 0 0,0-1 0,1 1-129,-1 0 0,0-1 0,0 0-6,-1 1 1,0 0-1,0 0 1,0 0 5,0 0 0,1 1 0,-1-2 1,1 2-7,0-2 0,1 2 0,-1-1 21,1 1 1,-1-1 0,1 1 0,0 0 3,0 0 1,1-2 0,0 2 0,0-1-4,-1 0 0,1 2 1,-1-1-2,-1 1 0,1 0 0,0-1 0,1 0 12,-1-1 1,1 2 0,-2-1 18,1 1 1,-1-1 0,1 1-4,0-1 1,0 1-1,-1 0 1,1 1-16,1-1 1,-1-1-1,0 0 1,1 1-14,-1 0 1,0 0 0,1 0 0,-1 1 31,1-1 0,-1 1 0,2 1 0,-2-1-3,2-1 0,-1 2 0,0 0 0,0-1-20,0 1 1,1 1-1,0-2 1,0 1 3,0 0 1,0 1-1,0-1 1,0 0 6,0 1 1,0-2 0,0 2-1,0-1 12,0 0 1,0 1 0,0-1-1,1 0-3,0-1 0,0 2 1,0-1-1,-1 1-17,2-1 0,-1 0 0,-1 1 0,1-1-11,0 0 1,0 1 0,0-2-1,0 1 28,1 0 0,-1 0 0,0 0 0,1-1 27,0 1 1,0-1 0,0 0-1,0 1-57,0-1 1,1 1 0,-1-1 0,1 0-29,1 0 0,-1 1 0,0 0 1,0-1 47,1-1 1,0 2 0,0-1 0,1 0 22,-2 0 0,0-1 0,1 1 1,0 1 24,1-1 0,-1-1 1,-1 1-1,1-1-5,-1 0 1,1 1 0,1-1-1,0 0-22,-1 0 0,1 0 0,-1-2 1,0 1 6,0-1 0,1 0 0,0 0 0,0 0-17,0-1 1,1 0 0,-1 0 0,1-1-11,-1 0 0,2 0 1,-2 0-1,0 0-18,1 0 1,-1 0-1,1-1 1,0 1-26,0-1 1,-2 0 0,2 1 0,-1 0-18,0-1 1,0 2 0,-1-3-1,1 1-19,-1 0 1,1 0-1,-1-1 1,0 0-27,0-1 1,-1 0 0,0-1-1,0 1 10,-1-1 0,1 0 1,-2 1-1,0 0 7,-1 0 0,0 1 0,0-1-289,0 1 0,0 1-388,0 0 1,-1-1 0,0 1-1957,-1-1 2701,1 0 0,-2 2 0,1-3 0</inkml:trace>
  <inkml:trace contextRef="#ctx0" brushRef="#br0" timeOffset="1516">649 188 6713,'-2'-3'1186,"0"0"-969,2 1 0,0 1 0,0-1 136,-1 1 0,1-1-182,-1 1 1,-1-1 0,1-1-47,-1 1 0,1 0 0,-1 0 0,0 1-35,0-1 1,0 0 0,0 0 0,0-1-21,-1 1 0,0-1 0,1 1 0,0-1-41,-1 1 0,0-1 1,0 1-1,0-1-26,-1 1 1,1-1 0,0 1 0,-1-1 14,0 1 0,0 0 0,0 0 0,0 1-16,1-1 1,-1 0-1,1 1 1,-1 0 7,0 1 1,0 0 0,0 0 0,-1 0 2,1 0 0,-1 0 1,1 0-1,0 0 32,0 0 1,0 0 0,1 0 0,-1 0 50,1 0 1,0 0 0,0 0-58,-1 0 0,2 0 0,0 0 0,-1 1-12,0 0 1,0 1 0,0 0 0,-1-1-25,1 2 0,0-1 0,0 0 0,-1 0 19,1 0 1,0 1 0,-1-1 0,2 0 41,-1 0 1,0 0 0,1 1-1,0-1-9,-1 0 0,1 1 1,-1 0-1,1-1-13,0 0 0,-1 1 1,1 1-1,0 0-13,-1 0 1,2 1 0,-1-2 0,1 1-6,-1 1 1,1-1 0,-1 0 0,0 0 9,2 0 0,-2 2 1,1-2-1,0 0-3,1 1 1,0 0-1,0 1 1,0-1 3,0 0 0,0 0 0,0 0 1,0 0-12,0-1 1,0 1-1,1-1 1,0 1 0,0-1-1,1 0 1,0 1 0,0 0-1,0 0 1,-1-1-1,1 0 1,1 0 25,0 0 1,-1 1 0,0-2 0,1 1-50,0 1 0,0-1 1,0-1-1,0 1-45,-1-1 0,1 0 0,0 0 0,-1 1 6,2-1 1,-2 0 0,0 1 60,1-1 1,-1 0 0,1 0 0,-1 0 2,-1-1 0,2 0 0,-2 1 14,1 1 0,1-2 1,-1 0-1,1-1 10,1 0 1,-1-1-1,0 0 1,1 0-44,-1 0 1,0 0 0,1 0 0,0 0-15,0 0 1,2 0 0,-2 0 0,1 0 10,0 0 1,1-1 0,-1 0-1,0-1-13,1 1 0,-2-1 1,2 0-1,-1 0-3,0 0 1,2-1 0,-2 0 0,0-1 15,1-1 0,-1 1 0,2-1 0,-1 0 42,0 0 0,-1 1 0,0-2 0,0 1-16,0 0 1,-1-2 0,-1 2-1,0 0-6,-1-1 0,1 0 1,-2-2-1,0 1 26,-1 0 0,0 0 1,0 1-1,0-1 38,0 2 0,0 0 1,0 1-1,-1-1 3,0 1 0,0 1 0,0-1 0,-1 1-55,1 1 0,0-1 1,-1 1-1,1 0-42,0 0 1,0 1 0,0 0-243,0-1 1,-1 2-299,1-1 1,1 1-191,-3 0 1,2 0 214,-1 0 1,1-1 0,-1 0-211,-1 0 0,1 0 0,0 1 731,0 0 0,-1 0 0,-1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4:23.188"/>
    </inkml:context>
    <inkml:brush xml:id="br0">
      <inkml:brushProperty name="width" value="0.08571" units="cm"/>
      <inkml:brushProperty name="height" value="0.08571" units="cm"/>
      <inkml:brushProperty name="color" value="#F6630D"/>
    </inkml:brush>
  </inkml:definitions>
  <inkml:trace contextRef="#ctx0" brushRef="#br0">7 125 8091,'0'-3'623,"-2"1"-373,2 1 1,-1 1-1,1 1-79,0 1 1,0 2 0,0 1 0,0 0-22,0 1 1,0 0 0,0 1 0,0 0-11,0 0 0,0 2 0,0 1 0,0 0 5,0-1 0,0 1 0,0 0 0,0 0-67,0 1 1,0-1 0,0 0-1,0-1-60,0-1 0,-2 0 0,1 0 0,1-1-57,-1 1 1,1-2-1,0 0 1,0 0-8,0 0 1,0-2-1,0 1 1,0-2 2,0 1 0,1-2 1,-1 1 0,1 1 0,1-1 1,-2-1-23,0 1 1,0-1 28,0 2 0,0-1 4,0 0 0,-1-1-111,0-1 65,1 1 18,-2-2 220,2 2 0,0-2 1,0-2 0,0 0-148,0-1 0,0 0 0,0 0 0,0-1-37,0 1 1,0-2-1,0 0 1,0-1 13,0-1 0,0 0 0,0 0 0,0-1 29,0 1 0,0-1 0,0 0 1,0 0 98,0 0 0,1-1 0,-1 1 1,1 1-22,0 0 0,0-1 1,-1 1-1,0-1-105,0 1 1,1 1 0,0-1 0,1 2-2,-1-1 0,2 2 0,-2-1 0,2 0-34,-1 1 1,0 1 0,1 1 0,1 0 24,-1 0 0,0-1 1,1 2-1,-1-1 18,0 0 0,0-1 0,1 0 1,-1 1 1,0 0 1,1-1 0,-1 0-1,0-1 19,0 1 1,1 0-1,-1 0 1,0 0 16,1 1 0,-1 1 1,0-1-1,1 1-18,-1 0 1,0-1 0,0 1 0,1 1-2,-1-1 0,1 1 0,0 0 0,0 0 33,0 0 1,0 0-1,-1 1 1,0-1-34,1 1 1,-1 2-1,0-1 1,0 1-17,1 0 0,-1 1 0,0 0 0,1 1-9,-1 0 1,0 0-1,1 1 1,0-1 29,0 0 1,1 1 0,-1-1 0,0 0 40,1 1 1,-2-2-1,0 1 1,1 0 23,-1 0 0,-1 0 0,0 0 1,0 0 26,-2 0 1,1 0 0,-1 0-1,0 1 31,0-1 1,0 1 0,0-2 0,0 1-9,0 0 1,0 0 0,0 0-1,0 0 17,0 0 1,0 0 0,0 1 0,0-1-14,0-1 1,0 0 0,0 0 0,1 1-11,0-1 0,0-1 0,-1 1 0,1-1-2,0 0 0,0 0 0,0 1 1,-1-1-64,1 0 1,1 1 0,-2-1 0,1 0-83,0 0 1,0 1 0,-1-1 0,1-1-36,0 0 1,0 1-819,1 0-890,-2-1-860,1-1 203,-1-1 2413,0 0 0,2-1 0,0-1 0</inkml:trace>
  <inkml:trace contextRef="#ctx0" brushRef="#br0" timeOffset="1167">330 53 8221,'0'-2'-1259,"1"0"1423,0 1 104,0 1 1,-1-3-120,1 2 1,0 0 0,0 2 0,0 0 13,0 1 1,1 0-1,-1 2 1,0-1-15,-1 2 1,2-1 0,-1 2 0,0 0-58,1 2 1,-2 0 0,1 0 0,-1 1-25,0 0 0,0 1 1,0 0-1,0 1-42,0 0 1,0 0-1,-1 0 1,0 0-19,-1 1 0,1-2 1,-1 1-1,-1-2 38,0 0 1,0 0-1,0 0 1,0 0 79,0-1 1,1-1 0,-1-1 0,1 1-21,0-1 0,-1-1 0,2 0 1,0 0-32,1-1 1,0 1 0,0-1 0,0 0-64,0 0 0,0 0 0,0-1 1,1 0-37,0 1 0,1-1 0,0 0 0,-1-1 6,1 1 0,0-2 0,0 2 0,0-1 19,0-1 0,0 2 0,-1-2 1,1 1-19,0 0 1,0 0-1,1 0 4,1 0 1,-1-1 0,0 0 0,1 0-21,-1 0 1,-1-1 0,0 0 0,1 0-10,0 1 1,0 0 0,0 0 0,1-1-29,-1 0 1,0 0 0,1-1-1,-1 0-95,0 0 1,0 0 0,1-1 0,-1 1-694,0-1 1,1 0 857,-1 0 0,0-3 0,1 0 0</inkml:trace>
  <inkml:trace contextRef="#ctx0" brushRef="#br0" timeOffset="1715">399 128 9101,'-4'2'134,"1"-1"1,0 0 0,-1 0 0,0 0-115,0 0 0,-2 0 0,0 1 0,0-1-167,0 1 0,-1-1 0,0 0 0,1 0-247,1 0 0,-1-1 0,0 0 0,1 0 394,1 0 0,-1 1 0,0 1 0</inkml:trace>
  <inkml:trace contextRef="#ctx0" brushRef="#br0" timeOffset="2700">478 125 8080,'-2'0'64,"-1"-1"0,2 0 185,-1 0 2,1 1 1,0 0-2,1 1 1,0 3 0,0 1-1,0 1-109,1 1 0,0 0 0,0 1 0,0 1-81,0 1 1,1 2 0,-1 2 0,0 1-51,-1-2 1,2 2 0,-1 0 0,0-1 16,1 1 0,-2-2 1,2-2-1,0-1-51,0-2 1,-1 1 0,1-2-1,-1-2 13,0 0 1,-1-2 0,0 0 0,0 0-54,0 0 1,0 0-224,0 1 0,1-1 0,-1-1-917,1 0 1204,1-1 0,-1 1 0,1-2 0</inkml:trace>
  <inkml:trace contextRef="#ctx0" brushRef="#br0" timeOffset="3200">501 17 8252,'0'-4'50,"0"1"307,0 0 0,0 0 485,0 1-65,0 2-1151,0-2 1,1 4 373,0 0 0,2 1 0,-2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4:29.522"/>
    </inkml:context>
    <inkml:brush xml:id="br0">
      <inkml:brushProperty name="width" value="0.08571" units="cm"/>
      <inkml:brushProperty name="height" value="0.08571" units="cm"/>
      <inkml:brushProperty name="color" value="#F6630D"/>
    </inkml:brush>
  </inkml:definitions>
  <inkml:trace contextRef="#ctx0" brushRef="#br0">17 7 6922,'-2'-2'1231,"0"0"-1262,2 1 146,0 1-12,0-2 38,0 2 1,0 2 0,0 0-3,0 1 0,0 0 1,0 1-1,0 0-66,0 0 0,0 2 0,1-1 0,-1 2-54,1-1 0,1 1 0,-1 1 0,0-1-35,-1 1 0,2-1 0,-1 0 0,0 1 11,-1 1 1,0-2 0,0 1 0,0-1 53,0-1 1,0 1 0,0-1-1,0 1-3,0-2 0,-1 1 1,0-2-1,-1 1-20,1-1 1,-1 0-1,1 1 1,0-2-52,1 0 1,-1 1 0,0-1 0,0 0-40,0 1 0,1-1 1,0 0-16,-2 1 0,2-2 0,-1 0-83,1 0 1,0 0 52,0 0 1,0 0 0,-1-1 25,0 1 1,1-1 81,-1 0 0,0 0 1,1 1 25,0 1 0,0-1-32,-1 0 1,1 0-58,-2 1 0,2 1 23,0-1 0,0-1 18,0 0 1,0 0 38,2 0 0,-2-1-4,1 1 1,-1-1-6,0 1 0,1-1-9,0 0 136,-1-1 326,2 0 82,-2 0-563,0-1 0,1 0 1,0-1-1,0 0 36,-1-1 1,0-1-1,0 1 1,0-1-60,0-1 0,1-1 0,0 1 1,0 0 40,-1-1 0,0 1 0,0-2 0,0 1 67,0-1 0,1 0 0,0 1 0,0 0-1,0 0 0,-1 0 1,1 2-1,0-1-37,-1 0 1,1 0 0,0 1 0,0 0-38,0-2 1,0 2 0,0 0-1,0-1 66,1 1 0,-2-1 0,2 2 1,-1 0 27,0 0 1,0-1-1,-1 1 1,0 0-33,1-1 1,0 2 0,0 0-42,1-1 0,-2 0 0,2 0-25,-1 0 0,0 0 1,1 0-1,-1 1 37,0 0 1,0 0 0,0 0 0,0-1 186,1 2 1,-1-2-153,1 0 1,0 1-1,1-1-76,1 0 0,-2 1 0,0 0 0,-1 1-22,1-1 0,1 0 0,-1 1 0,1-1 55,-1 1 0,0-1 0,1 2 0,-1-1 46,0 0 0,1-1 0,1 1-63,-1 1 1,0-2 0,0 1-25,1 0 1,-1 1-1,0-1 1,1 0-1,0 0 1,0 1-1,0 0 1,0 0 37,-1 0 1,1 0 0,-1 0 0,0 0 11,1 0 0,-1 0 1,0 0-2,0 0 0,1 0 0,-1 0-20,0 1 0,-1-1 0,0 2 0,0-1-10,0 0 0,-1 1 0,1 0 0,0 0 12,0 0 0,-1 1 0,0 0 1,1 1 41,0-1 0,0 1 1,1 1-1,-1 0 5,0 0 0,0 0 1,0 1-1,0 0 5,0 1 0,-2 0 1,2 1-1,-1-2 42,0 0 1,0 0 0,-1 0 0,1 1 30,0-1 0,0 1 0,-1-1 0,0-1-12,0 1 1,1 0 0,-1 0-1,2-1-41,-2 1 0,1-1 1,0 1-1,0-1-66,0 2 1,-1-1-1,1 0 1,0-1 36,0 0 0,-1 0 1,1 0-1,-1 0 45,1-1 1,1 1 0,-2-1 0,0 1-38,0-1 1,1-2 0,0 0 0,-1 1 42,1 0 1,-1 0-96,0 0-365,0-1-351,0 0-742,0-2 688,0-2 1,0 1 766,0-1 0,-2 0 0,1-1 0</inkml:trace>
  <inkml:trace contextRef="#ctx0" brushRef="#br0" timeOffset="1549">527 10 8267,'0'-2'-485,"0"-1"0,0 3 728,0-3 150,1 3-232,0-2 0,0 3 1,0 0-62,0 1 0,-1 1 0,1 0 1,0 1-3,0 0 1,-1 0 0,2 1 0,-1 0-33,0 0 1,0 1 0,-1 1 0,1-1-19,0 1 1,0 0-1,-1 0 1,0 1 5,0-1 0,0 0 1,0 0-1,0-1 18,0 1 0,0-1 0,0 1 0,0-1 18,0 0 1,0 0-1,-1-1 1,0 0 0,0 1 1,1-1 0,-1 2 0,0-2-15,0 1 1,0-2 0,1 1 0,-1 1-20,0-1 1,1-1-1,0 1 1,0-1 7,0 0 1,0 2 0,0-2-1,0 1-4,0-1 1,0 0 0,0 1 0,0-1-12,0 1 0,0-1 1,0 0-1,0 0-33,0 0 1,0 0 0,0 0 0,0-1-7,0 0 0,0 1 0,0 0 1,0 0-12,1 0 0,-1 0 0,1-1 3,0 1 0,-1 0 0,1 0-3,0 0 1,0 0-1,-1-1 1,0 1-17,0-1 1,0 0-1,0 1 10,0-1 1,0 0-1,0 0 31,0 1 1,0-1 0,-1 0-13,0 1 0,-1-1 0,2 0-11,-1 0 1,0 1 0,0-1 0,0-1-15,0 0 1,0 1 0,0 0-3,0 0 0,0-1 0,1 0 1,-1 0-7,0 0 0,-1-1 0,2 0 18,-2 1 1,1-2 0,0 1 109,0 1 0,-1-2-67,-1 1 0,0 0 0,0-1 0,0 0-48,0 0 1,-2 0 0,0 0 0,1 0-1,-1 0 1,-1-1 0,2-1-1,-1 2-15,0-1 0,0 1 0,0 0 0,1 0-17,-1-1 0,1 1 0,0-2 0,0 2 4,1 0 0,0-1 0,-1 0 0,0-1-3,0 1 0,-1-1 0,2 1 0,0 0 26,0-1 0,-1 1 0,0-1 0,-1 0 9,1 1 1,0-1-1,0-1 1,0 1 6,0 1 1,-1-2 0,1 1 0,-1 0 5,1-1 1,0 0 0,0 2 0,0-2-2,1 1 1,-1 1 0,1-1-1,1 0-193,0 0 0,1-1-105,-2 1 0,3-1 0,-2 0 0,1-1-482,0 1 1,0 0 769,1-1 0,1 0 0,1-2 0</inkml:trace>
  <inkml:trace contextRef="#ctx0" brushRef="#br0" timeOffset="2813">543 59 8257,'0'-1'-1138,"-1"-1"1169,0 1 0,0 0 1,0 0 154,0-1 0,-2 2-9,1-1 0,-1-1 1,0 1-38,0-1 0,0 1 1,1 0-1,0 0-44,-1 0 1,-1-1 0,0 0 0,0 1-62,0 0 0,-1 0 0,-1-1 0,1 1-8,-1 0 0,2 0 0,-1 0 0,0 0-45,1 1 0,-1-2 0,1 1 0,0 1 12,-1-1 0,1 1 0,0 0 1,0 0 40,1 0 0,0-1 1,-1 0-1,1 0-24,0 1 1,-1 0-1,1 0 1,0 0 15,0 0 0,-2 0 1,1 0-6,0 0 1,0 0 0,1 0 0,-1 0-2,1 0 0,0 0 1,0 0-14,-1 0 0,1 1 0,0 0 8,-1 1 1,2-1 0,0 1 0,-1 0-1,1 0 0,-1 0 0,2 0 0,-1 0 35,0 1 0,1 0 1,-1 0-1,0 1 12,0 0 0,2 0 0,-2 2 0,1-1-19,0 0 1,-1 2-1,1-2 1,0 0 4,0 1 0,1-1 0,0 1 0,0-1-17,0 0 1,0 0 0,0 0 0,0 0 4,0-1 1,0 1 0,0-1 0,0 1 2,0-1 1,0 0 0,0 0-1,0 0-17,0 0 1,0 0-1,0 0 1,0 0 4,0 1 0,2-1 0,-1 1 0,1-1 33,-1-1 1,2 2 0,-1-1-1,1 0 42,0 0 0,0-1 0,1 1 0,-1 0-62,0 0 1,-1 1 0,1-2 0,-1 0-5,1-1 1,-1 1 0,0-1 0,1 0 34,-2 0 0,2-1 0,0 1-36,1 0 0,-2-1 1,2-1-1,-1 0 24,0 0 0,0 1 0,0 0 1,1 0-28,-1-1 0,-1 0 0,0 0 0,1 1-73,0 0 0,0 0 0,0 0 0,1-1 56,-1 1 1,1 0 0,0-1 0,0 0 10,1 0 1,0 0-1,0 0 1,0 0 18,0 0 1,1 0-1,0-1 1,0 0-33,-1-1 0,0 0 0,1-1 0,-1 0-51,0 1 1,1 0 0,-2-1-1,0-1-46,0 1 0,-1 0 0,0 1 0,-1 0-386,1 0 1,-2 0-1,1 1-663,-1-1 1,0 1 0,-1-1 1131,-1 0 0,-1 0 0,-1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4:35.187"/>
    </inkml:context>
    <inkml:brush xml:id="br0">
      <inkml:brushProperty name="width" value="0.08571" units="cm"/>
      <inkml:brushProperty name="height" value="0.08571" units="cm"/>
      <inkml:brushProperty name="color" value="#F6630D"/>
    </inkml:brush>
  </inkml:definitions>
  <inkml:trace contextRef="#ctx0" brushRef="#br0">13 162 8060,'-2'0'-650,"0"0"829,1 0-108,0 0 0,1 0-7,1 1 0,1 0 0,1 0-6,1-1 1,-1 0 0,0 0-1,1 0 8,0 0 0,0 0 1,1 0-1,-1 0-21,1 0 0,0 0 1,1 0-1,0 0-23,1 0 0,-2 0 1,1 0-1,0 0-26,0 0 0,0 0 1,1 0-1,-1 0-19,1 0 1,0 0 0,-1 0 0,0 0 12,-1-1 0,0 0 0,1 0 1,-1 1 23,-1 0 0,0-1 0,0 1 1,0-2 38,-1 2 0,1-1 1,-1 0 26,0 0 1,0 0-1,0 0-47,-1 0 0,-1 0 0,1 1-51,1 0 0,-1-1 1,0 1 2,0-1 1,1-1-1,-1 1 96,1 0 1,-1-1 0,0 0 217,0 0 1,-1-1-223,0 1 1,0-1-1,0 1 1,0 0-46,-1-1 0,1 1 1,-1 0 12,0 0 1,0-1-1,1-1-7,0 1 1,0 0 0,-1-1 0,0 1 24,-1 0 0,0 1 1,0-1-1,0 1-36,0-1 0,-2 0 0,2 0 1,-1 0-29,1 1 0,0 0 1,-1-1-1,1 0 3,-1 1 1,-1 0 0,2-1 35,-1-1 0,0 1 0,0 0 1,-1 1 0,1-1 0,0 2 1,0-2-1,-1 1-21,0 1 1,0-2 0,0 2-1,-1 0-26,1 0 0,-1 0 0,0 0 0,0 0 11,0 0 0,0 0 0,1 1 0,0-1 11,-1 0 0,1 1 1,0-1-1,-1 0-16,0 1 1,0 0-1,-1 0 1,0 0-3,-1 0 0,2 1 0,-1-1 0,0 2-11,0 0 1,0-1 0,0 1 0,0 0-14,1 0 1,1 1 0,-1-2 0,1 1 32,0 1 1,0-1 0,-1 2 24,1-1 0,0 0 1,0 0-1,0-1 27,1 0 1,0 1 0,-2 0 0,2 1 7,-1-1 1,0 0 0,1 1 0,0-1 23,-1 0 0,1 1 1,0 0-1,0 1 18,1 0 0,-1-1 0,1 2 1,-1-1-86,1 0 0,-1 2 0,2-2 0,-1 0 3,0-1 1,1 1 0,-1 0 0,0-1 22,0 1 1,0 0 0,1-2 0,0 1 26,0 1 0,0-1 0,0 0 0,0 0-1,0 0 1,0 2 0,0-2 0,0 0-60,0 1 0,0-1 0,0 1 0,1 0 22,0 1 0,-1-2 1,2 0-1,0 1 6,0-1 0,-1 1 1,1-1-1,0 0 3,0 0 1,1 0 0,-1-1 0,1 1 33,1-1 1,-1 0-1,0 0 1,0 1-8,1-1 1,0 0 0,1 0 0,-1 0 6,-1-1 0,2-1 1,-1 1-1,1-1-33,0 0 1,0 0 0,0 0 0,0 0-46,0-1 1,0 1 0,0-1 0,0 0-46,-1 0 0,2 0 0,0 0 0,0-1-82,1 0 0,0 1 0,1-3 0,0 1-399,0 0 0,2-1 0,-1 1 0,1-2-166,-1 0 0,-1-2 1,1 0 689,0 0 0,1 0 0,0-1 0</inkml:trace>
  <inkml:trace contextRef="#ctx0" brushRef="#br0" timeOffset="1617">339 17 7550,'2'-2'448,"-2"1"0,2 2 0,-2 2-225,0 1 1,0 2-1,0 0 1,0 1-105,0 1 0,0 1 0,0 1 1,0 1-57,0 0 0,0 1 0,0 0 0,0 0 48,0 0 1,0 0-1,1-1 1,0-1-10,0 0 1,-1-1 0,0-1 0,0-1-28,1-1 0,0 1 1,0 0-1,-1 0-10,0-1 1,0 0 0,0 1 0,-1 0 22,0 0 0,-1 0 0,1-2 0,0 0 15,1 1 1,-1-1 0,1 1-1,-1-2-72,0 0 1,0 0 0,1 0-1,0 0-54,0 0 1,0-1-27,0 1 1,2-1-313,-1 0 130,0-1-58,-1 0-56,0-2 155,0 1 363,0-1 98,0 2 711,0-2-1013,0-2 0,0 1 1,0-3-1,0 1-165,0 0 1,0-1 0,0 0-1,0-2 134,0 0 0,-1-1 1,1 1-1,-1-1 14,0 1 1,0-1 0,1-1 0,0 1 71,0-1 0,0 0 0,0 0 1,0 0-26,0 0 0,0-1 0,0 1 0,0 0-4,0 0 1,0-1 0,0 1 0,0-1 20,-1 1 1,1 2 0,-2 0 0,2 1 8,0-1 1,0 1 0,0 0 0,0 1 14,0-1 1,0 1 0,0 0-1,0 0-19,0 0 1,0 0-1,0 0 1,0 0-10,2-1 1,-2 0-1,2 1 1,0 0 19,-2 0 1,2 1 0,-1 0 0,1 0 8,-1 1 1,2 0 0,-1-2-37,1 1 1,-1 1 0,0 0 0,1-1-35,0 0 0,0 0 0,1 0 1,0-1 66,0 1 1,1 0 0,-2 0 0,0 0 60,0 0 1,1 1 0,-1 1-71,0 0 1,1 0 0,-1-1-36,0 2 0,1-1 0,0 1 1,0 0-95,0 0 1,0 1 0,0 1-1,0-1 99,0 0 1,1 1 0,0 1-1,-1 1 20,0-1 0,0 0 0,0 1 0,1 1 14,-1 0 0,0 0 1,1 0-1,-1 0 58,0 0 0,0 1 0,0 0 0,0 0 28,-1-1 0,0 1 0,-1 0 0,0 1 43,0-1 1,0 1 0,-1 0-1,0-1-58,1 1 1,-2 0-1,1 1 1,1-1-34,-1-1 1,1 0-1,-1 0 1,0 0 18,0 0 0,0 1 1,1-1-1,-1-1 29,0 1 0,1 0 0,-1 1 0,1-1 27,-1 1 0,1-1 1,-2 0-1,2-1-46,0 1 1,-2 0 0,2 1 0,-1-1-60,0-1 1,1 0 0,0 1-1,-1-1 64,1 0 0,0 0 0,-1 0 0,0-1-94,0 1 0,0-1 0,0 0 94,-1 0 0,1-1-73,0 0 0,1 0-744,-1-1-867,-1 0 123,2-2 1,-2-1 1455,0 0 0,-2-2 0,1-2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4:38.021"/>
    </inkml:context>
    <inkml:brush xml:id="br0">
      <inkml:brushProperty name="width" value="0.08571" units="cm"/>
      <inkml:brushProperty name="height" value="0.08571" units="cm"/>
      <inkml:brushProperty name="color" value="#F6630D"/>
    </inkml:brush>
  </inkml:definitions>
  <inkml:trace contextRef="#ctx0" brushRef="#br0">221 82 6634,'0'-2'868,"0"0"-684,0 1 1,0-2-74,0 1 0,0 0 56,-2 0 0,2 1 1,-1-1-43,-1 1 1,1-1-1,0 0 1,-1 1-9,0-1 1,1 0-1,-1 1 1,-1-1-16,0 1 1,0-2 0,0 1 0,-1 0-11,1 0 1,-1 1 0,0-1-1,0-1-34,0 2 0,0-1 1,0 1-1,-1 0-9,1-1 1,1 1 0,-1 0 0,1 0-17,-2 0 1,2 1 0,-1-1-1,0 0 21,1 1 0,0-1 0,1 0 0,-1 0-62,-1 1 1,1 0 0,-1 0 0,0 0 0,0 0 0,1 0 0,-1 0 17,1 0 1,0 0 0,0 0 0,-1 0 10,1 0 0,0 0 0,-1 1 0,1 0 26,0 1 0,-2 1 0,1 0 0,-1 0-4,0 2 1,0-1 0,1 1 0,0 1-13,-2 0 1,2 1 0,0 0-1,2-1 59,-1 1 1,1 0 0,-1 0 0,1 0-30,1-1 1,1 1 0,-1 0 0,0 1-59,0-1 1,0-1 0,1 1 0,0-2-6,0 1 1,0-1 0,0 2-1,0-2 20,0 1 1,0-2-1,0 1 1,0 1 39,0-1 1,1-1 0,0 1 0,1 0 8,-1-1 0,-1 1 1,2-1-1,-1 1-12,0-1 1,0 0 0,0 0 0,1 0 21,0-1 0,-1 1 1,0-1-1,1 0 25,0 0 1,-1 0-1,1-1 1,1 0 42,1 0 1,0 0 0,1 0 0,0-1-112,0 1 1,1-1 0,0 0-1,-1 0-42,1 0 0,0 0 0,1 0 0,-1 0 11,0 0 0,-1-1 0,0 1 0,0 0-35,1-1 0,-1 1 0,0-1 0,1 0-133,-1 0 1,-1 0-1,1 0 1,0-1-268,-1 0 0,1 1 0,-1-3 0,0 1-390,1-3 1,0 1-1,2-1 1,0-2-420,-1 0 1,2-2 1240,-1 0 0,3-2 0,-2-1 0</inkml:trace>
  <inkml:trace contextRef="#ctx0" brushRef="#br0" timeOffset="1216">270 13 6305,'0'-1'1487,"0"-1"1,0 2-1310,0 2 0,0-1 0,1 3 0,-1 0-26,1 0 0,1 2 1,-2 0-1,0 0-62,1 2 1,0-1-1,1 2 1,1-1-25,-1-1 1,1 2-1,-1-1 1,0-1-26,1 0 0,1-1 0,-1 0 0,0 0-16,1-1 1,-1-1 0,0 1-1,0-2-12,1-1 1,-1 1-1,0-2 1,1 1-15,-1-1 0,0 0 1,0-1-1,1 0-12,-1 0 0,0 0 0,1 0 0,-1 0-1,2 0 1,-2-1 0,2 0-1,-1 0 16,0-1 0,0 1 1,0-2-1,0 2 14,-1-1 0,0 0 0,1 1 1,-1-1-1,0 1 1,1-2 0,-1 1-18,0-1 1,0 0 0,1-1 0,-1 1-44,0 0 0,1-1 0,-1 1 0,0-1 17,1-1 1,-1 0 0,1 0-1,0 0 22,-1 1 0,0-2 0,-1 1 0,0 0 34,1-1 1,-2 1-1,1 0 1,-1-1-12,0 1 0,0-1 1,0 1-1,0 0 6,1 0 0,-2 2 0,2-1 0,-1 1 0,0 0 0,0 1 0,-1 0-123,1 0 52,0 1 1,0 2-186,-1 0 1,0-1 124,0 3 0,0-2 0,-1 2 0,0-1 165,0 1 1,0 1 0,-1 0 0,1 1-54,0 0 0,-2 1 0,1-1 0,-1 2 115,0-1 0,-1 2 0,1 0 1,0 0-19,-1 0 0,1 1 1,0 0-1,0 0 12,-1 1 1,1-1-1,0 0 1,-1-1 21,1 0 1,0 0-1,-1 0 1,1 0 52,0 0 1,0-1 0,-1-1-1,1 1 13,0 1 0,-1-2 0,1 0 0,1 0 44,0-1 0,1 2 0,-2-2 0,1 0-28,0 1 1,0-2-1,1 2 1,0-1-85,-1 0 1,2 1-1,-2-1 1,1 0-59,0-1 1,0 2 0,1-2-1,-1 1-142,0-1 1,0 0 0,1 0 0,0 0-7,0-1 1,-1 1-1,1-1 1,-1 0 7,0 1 0,-1-1 1,1 0-1,-1 0 36,1 1 0,-1-2 0,0 0 0,1 0 24,-1-1 0,0 0 0,1 1 0,-1 0-6,-1-1 0,0-1 0,0 1-15,0 0 1,0 0-1,-1-1 1,1 0-33,0 0 1,-2 0-1,1 0 1,0 0-40,0 0 1,1 0 0,0 0 0,-1 0-204,1 0 1,0-1 0,-1 0-198,1-1 0,0 0 0,0-1 1,0 1-229,0 0 1,1-1-1,-1-1 1,0 0 723,0 0 0,0-4 0,0 1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4:41.783"/>
    </inkml:context>
    <inkml:brush xml:id="br0">
      <inkml:brushProperty name="width" value="0.08571" units="cm"/>
      <inkml:brushProperty name="height" value="0.08571" units="cm"/>
      <inkml:brushProperty name="color" value="#F6630D"/>
    </inkml:brush>
  </inkml:definitions>
  <inkml:trace contextRef="#ctx0" brushRef="#br0">13 20 7482,'-2'-1'-369,"0"0"0,1 0 1,-1 0 864,0 0-292,1 1 0,1-2 0,-1 2 444,0-1-512,0 1 1,1-2-16,2 2 1,-1 0 0,3 0-1,-1 1-8,0 0 0,2 1 0,0-2 0,2 2-22,-1-2 0,1 1 0,1-1 0,1 0 4,0 0 1,1 0-1,0 0 1,1 0-77,0 0 1,0 0 0,0 0-1,1 0-31,0 0 0,-1 0 1,0 0-1,0 0-22,0 0 0,0 0 0,-2 0 0,0 0 18,0 0 1,-2 0 0,0 0 0,0 0 6,0 0 0,-1-1 0,0-1 0,0 1 8,1-1 1,-1 0 0,2 0-1,-2 1 14,-1 0 0,-1-1 0,1 2-67,-2-1-275,-1 1-1341,-2-2 253,-2 2 1417,1 0 0,-2 0 0,1 0 0</inkml:trace>
  <inkml:trace contextRef="#ctx0" brushRef="#br0" timeOffset="670">168 27 7508,'0'3'325,"0"0"1,0 1-238,0 0 1,0 0 0,1 2 0,0 0-29,0 0 0,0 0 0,1 1 0,-1 1 3,0-1 1,0 2-1,1 0 1,-1 1 23,0 0 1,-1-1 0,0 1 0,1 0-86,0 0 1,-1 0 0,1 1 0,-1 0 67,0 0 1,0-1 0,0-1 0,0 0-106,0 0 0,0-1 1,-1-1-1,0 0-21,1 0 0,-1-2 0,0 0 0,0 1 37,0-1 0,1 0 1,0 1-1,0-1-3,0-1 1,0 2 0,0-1-1,0-1-11,0 1 1,0 0 0,0-2-1,0 1 28,0 1 0,0-1 0,-1-1 98,0 1 1,0-1 0,1 0-47,0 1 1,-1-1 0,1 0-25,-2 0 0,1 0-114,1-1-284,0-1 0,1 0-713,0-1 1088,-1 0 0,3-3 0,-1-1 0</inkml:trace>
  <inkml:trace contextRef="#ctx0" brushRef="#br0" timeOffset="2504">-2240 725 8005,'0'3'237,"0"0"1,0 1-183,0 0 0,0 2 0,1 0 0,0 1-30,1 1 0,-1 0 0,1 2 0,0 1-3,0 1 0,-2 0 0,2 0 0,-1 0 37,0 0 1,0-1 0,-1 0 0,0-1 38,0 1 0,0-1 0,0-1 0,0 0 43,0-1 0,0 1 0,0-1 1,0 0-110,0 0 1,0 0 0,0-1 0,0 0-136,0 0 1,1-1 0,0 1-1,0-1 97,-1-1 0,0 1 1,0-2-1,0 0-51,0 1 1,0-1 0,0 0 0,0 0 71,0-1 0,0 0 1,0 1-1,0-1-36,-1 0 0,1 1 0,-1-1-38,0 0 0,1-1-241,-1 0-39,0-1 159,0 1 145,1-2 42,0 0-9,1 0-46,0 0 0,0 0 13,-1 1 0,1 0 71,0 0 1,-1-1 412,1 1-352,-1 0-183,0 0 0,0-1 8,0-1 1,0 0 0,0-1 31,0-1 0,0 0 0,0 0 0,0 0 30,0 0 1,0-1-1,0 1 1,0-1 26,0-1 0,0-1 0,0 1 0,1 0 8,0-1 0,-1 1 1,1-1-1,0 1 0,0-1 1,0 0 0,1-1-1,0 0-15,-1 1 0,1-1 0,-1 0 1,1 0-6,0-1 0,-1 1 0,1 1 1,-1 1 75,0 0 0,1 1 0,-1 1 0,1-1-42,-1 1 0,0 0 0,0-1 0,0 1-31,0 0 1,0 0 0,1-1 0,-1 1 2,1 0 1,0-1 0,0 0-1,0 0 2,1 1 1,-2 0 0,1 1 0,0 0 32,1 0 0,0 0 0,-1 1-9,0-1 0,1 0 0,1 1-16,-1 0 0,-1 0 0,0 1-22,1-1 1,0-1-1,0 2-12,0 0 1,1 0 0,-1 0 0,1 0 87,0 0 0,0 2 0,0-1 0,0 0-22,0 1 0,0 0 0,2 0 0,-2-1-16,0 1 0,0 0 0,-1-1 0,1 1 7,-1-1 1,-1 1 0,0 0 0,0 0 21,0 0 1,1 0 0,-2 0 0,1 1 26,-1 0 1,1 0-1,0 1 1,-1 1 5,1-1 0,-1 1 0,0 0 0,1 2 4,-1-1 1,0 0-1,1 0 1,-1 0 54,0 0 0,0 0 0,0 1 0,0 0-53,0-1 1,0 0 0,0-1 0,0 0-13,-1 0 0,1-1 0,0 1 1,0 0-26,-1-1 0,1-1 0,0 1 0,0-1-17,0 0 1,-1 1 0,0-1 0,1 0-62,0 0 0,1 1 1,-2-1-137,2 0 1,0 1-1,-1-1 108,1 0 1,-1 1 0,1-1-1,-1 0 35,0 0 0,0 0 0,0 0 1,0-1 44,-1 1 0,1 0 0,0 0 0,0 0-32,0 0 0,-1 0 0,0-1-514,2 0-549,-2 0-336,1-1 217,-1-1 1178,0 0 0,2-1 0,0-1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4:46.787"/>
    </inkml:context>
    <inkml:brush xml:id="br0">
      <inkml:brushProperty name="width" value="0.08571" units="cm"/>
      <inkml:brushProperty name="height" value="0.08571" units="cm"/>
      <inkml:brushProperty name="color" value="#F6630D"/>
    </inkml:brush>
  </inkml:definitions>
  <inkml:trace contextRef="#ctx0" brushRef="#br0">0 142 8283,'3'0'94,"1"0"1,-1 0 0,0 0-52,1 0 1,0 0 0,2 0 0,0 0 16,1 0 0,0 0 0,1 0 0,1 0 3,0 0 0,-1 1 1,1 0-1,-1 0-20,1-1 1,-2 0 0,1 0-1,0 0-88,-1 2 1,1-2 0,-1 1 0,-1-1 23,1 0 1,-1 0 0,1 0-1,-2 0 15,1 0 0,-2 0 1,1 0-1,-1 0 12,0 0 0,1 0 0,-2 0 0,0 0 3,1 0 0,-1 0 0,0 0 1,1 0-2,-1 0 1,0 0 0,0 0 18,1 0 0,-1 0 77,0 0 0,-1-1 0,0-1-44,-1 0 0,-1-1 0,2 1-27,-1-1 1,0 0-1,0 0 2,-1-1 0,1 1 1,0 0-8,0-1 0,0 2 0,-1 0 1,0 0-25,0-1 0,-1-1 1,0 1-2,0 0 0,0 0 1,0 0-1,0 1-13,-1-1 0,1 1 1,-1-2-1,0 1-2,0 0 1,0-1 0,0 1 0,0 0 45,-1-1 1,1 1 0,0 0 0,0 0 2,0-1 0,-1 1 0,1 1 1,-1 0-3,1-1 1,-1 1 0,1 0-20,-1-1 1,0 1-1,0 0 1,-1 0-27,1 1 0,0 0 1,-1 0-1,1 0-22,0 0 1,1-1-1,-1 2 1,1-2 13,-1 2 0,-1-1 1,-1 1-1,1 0-4,0-1 0,0 1 0,-1-2 0,1 2-21,-1 0 0,0 0 0,1 0 0,0 0-53,0 2 0,-1-2 0,0 1 0,1 0 55,-1 1 1,2 0-1,-2-1 1,0 1 26,1 1 0,0-2 0,0 1 0,1 0 13,0 0 0,-2 0 0,1 1 26,0 1 1,1-2 0,0 0 0,1 0-1,-1 0 1,2 1-1,-2-1-10,1 1 0,-1 0 0,1 1 0,0-1 27,-1 0 1,1 1 0,1 0 0,0 0-6,0 0 0,-1 1 0,0 0 0,1 0-25,-1 1 0,1 0 0,0 0 0,0-1 2,0 1 0,0-1 1,0 1-1,0-1 58,-1 0 1,2 1 0,-1 0 0,0-1 9,1 1 0,1-1 1,-1 1-1,2-1 14,0-1 1,-1 2 0,1-1 0,0-1-9,0 1 0,1 1 0,-1-2 1,0 0-6,0 0 1,0 0 0,2 1 0,-1-1-62,-1-1 1,1 0-1,-1 1 1,1-1 17,0-1 0,0 1 0,1-1 0,-1 0-2,2 0 0,-1-1 0,1 0 1,0-1-50,-1 0 1,1 0-1,0 0 1,0 0 15,1 0 1,-2 0 0,1 0-1,0 0 3,-1 0 0,1 0 1,0 0-1,-1 0-9,1 0 1,1 0 0,-2 0 0,1 0-14,0 0 1,-1 0 0,0 0 0,0 0-26,0 0 0,1 0 0,-2 0 0,1 0-81,0-1 0,0 0 0,1 0 1,-1-1-145,0 0 1,2 0 0,-1 0 0,-1 0-255,1-1 0,1-1 518,-2 1 0,2-2 0,-1 0 0</inkml:trace>
  <inkml:trace contextRef="#ctx0" brushRef="#br0" timeOffset="1717">543 40 8062,'-2'0'-197,"0"0"0,0-1 0,0 1 203,-1-1 0,2-1 144,-1 2 1,1 0-1,-1 0 67,1-1 1,-2 0-90,1-1 1,0 1 0,0-1-2,-1-1 0,2 1 0,-2 1-84,1-1 0,0 0 0,0 0-25,-1 0 1,0-1 0,0 2 32,0-1 0,-1 1 1,1 0-26,0-1 1,1 2 0,-1-1 0,1 1-27,-1 0 0,0 0 0,0-1 0,0 0-25,1 0 1,0 0-1,-1 1 1,-1 0 55,1 0 1,0 0-1,-1 0 7,1 0 1,0 0 0,0 1 0,0-1-18,1 1 1,0 1 0,-1-1 8,-1 0 1,1 1 0,0-1-7,-1 0 1,2 0 0,0 1 5,-1-1 1,1 1 0,-1 1-1,0-1-2,1-1 0,0 2 1,-1-1-1,2 1 12,-1 0 0,0 0 0,1 1 1,-1 0-10,1 1 1,-1-1 0,1 0-1,0 1-7,1 0 1,-2 0 0,1 0 0,0 0-3,1 0 0,0-1 0,-1 1 0,0-1 22,0 0 1,0 2 0,-1-1-1,2-1-22,-1 1 0,0 0 0,0-2 0,0 1-3,0 1 1,0-1-1,0-1 1,0 1 71,0 0 1,-2 0 0,2 1 0,1-1 3,-1 0 0,0 0 0,0 0 0,0 0-10,1-1 0,0 0 1,0 1-1,0-1-36,0 0 0,0 0 1,0 1-1,0-1-44,0 0 0,1 1 0,0-1 1,1 0-42,1 0 1,-1 1-1,0-1 1,0 0 26,1 1 0,0-1 1,-1 0-1,0 0 15,1-1 1,0 1-1,0-1 1,-1 1 25,0 1 0,1-2 1,1 0-1,-1 0-24,0 0 1,-1 1-1,1-2 1,-1 1-24,1-1 0,0 1 0,1-1 2,0 0 0,-1 0 0,1 0 0,0 0-5,0-1 0,0 1 0,-1-1 0,1 0 32,1 0 1,0-1 0,-1 0 0,0 0 28,2 0 0,-2 0 0,0 0 0,1-1-27,-1 1 0,2-1 0,-1 2 1,1-2-41,-1 0 0,0 1 1,1 0-1,-1-1-28,1 0 0,0 0 1,0-1-1,-2 0 39,1 1 1,-1 0 0,1-1 0,0 0 20,-1 1 0,0 0 0,-1-1 0,1-1 18,1 0 1,-1 0-1,0-1 1,-1 1 2,0-1 1,-1 0 0,1-1 0,-1 0 27,0-1 1,-1 1 0,0-1-1,0 0 23,0-1 1,-1 1-1,0-1 1,0 1-49,0-1 1,-1 0 0,0 1 0,0-1-44,0 1 0,-1 0 0,0 0 0,-1 1 10,1-1 1,0 2 0,0 0 0,-1 2-38,0-1 1,0 1 0,0 0 0,-1 0-67,1 1 1,1-1 0,0 2 0,-1 0-121,0 0 1,0 0 0,0 0 0,0 0-71,0 0 1,1 1 0,-1-1 0,0 0-128,0 1 1,0 0 0,0 0 420,-1 0 0,0 2 0,-2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4:49.820"/>
    </inkml:context>
    <inkml:brush xml:id="br0">
      <inkml:brushProperty name="width" value="0.08571" units="cm"/>
      <inkml:brushProperty name="height" value="0.08571" units="cm"/>
      <inkml:brushProperty name="color" value="#F6630D"/>
    </inkml:brush>
  </inkml:definitions>
  <inkml:trace contextRef="#ctx0" brushRef="#br0">7 119 8227,'-1'1'458,"1"1"-354,-2-1 0,1 1 1,1 1-1,0 1 16,0-1 1,0 2 0,0 1 0,0 1 16,0 2 0,0 1 0,0 1 0,0 0-16,0 1 0,0 1 0,0-1 0,0 0-31,0 0 1,0 0-1,0-3 1,0 0-86,0-1 0,0-2 1,0-1-1,0 1 22,0-1 1,0 0-1,0-1 1,0 0 29,0 0 1,0 1-1,-1-1 1,0 0-65,0 0 1,1 0 0,0 0 0,0 0-49,0 0 0,0 0 0,0-1-125,0 0 1,0 1 50,0-1 97,0-1 11,0-1 467,0-1 1,0-1-472,2-1 1,-2-1-1,1-1-64,-1 0 0,0 0 0,1-1 0,-1 1 10,2-1 1,-1 0-1,-1-1 1,0 0-53,0-2 1,0 1-1,0-2 1,0 1 89,0-1 1,-1 0-1,-1 0 1,2 0-5,-1 0 1,0 0 0,0 0 0,0 0 27,1 0 0,0 2 0,0-1 0,0 1 54,0 0 0,0 2 0,0 1 88,0 0 1,2 1-84,0 0 0,0 1 0,0 0-73,0 1 1,1-1 0,1-1 0,-1 0-5,0 1 0,0 0 0,1-1 0,-1 1 48,0-1 0,-1 2 0,1-1 0,-1 1 30,1-1 1,0 1 0,0-1-1,-1 0-75,0 2 0,1-2 0,1 1 0,-1 0-195,0 0 1,0 0-1,1 0 1,0 1-443,1 0 1,-1-1 668,-1 0 0,2-1 0,0 2 0</inkml:trace>
  <inkml:trace contextRef="#ctx0" brushRef="#br0" timeOffset="850">184 128 7405,'-1'-2'-295,"0"0"1,0 1 787,1-1 0,0 1 143,0-2-310,0 3-181,0-2 1,0 3 0,0 0 0,0 1-21,0 1 0,-1 0 0,0 1 0,0 0-37,1 2 0,0 0 0,0 0 0,-1 1 54,0 0 0,1 0 1,-1 0-1,-1 1 14,1 0 0,0 0 0,1 1 0,-1 0-29,0-1 1,0 0 0,0 0 0,0-1-43,0 1 1,1-1-1,0 0 1,0 0-108,0-1 0,0-1 0,0 0 1,0 0-46,0 0 0,0-1 0,1 1 0,0-2 45,0 1 0,0-1 0,0 0 88,0 1 1,0-1 0,-1 0 63,1 0 1,1 1 0,-2-1 0,1-1-89,0 0 1,0 0 0,0 1-47,0-1 1,1 0-114,-1 2 1,2-1-121,-2 0 0,0-1-260,0-1 1,0 0-218,0 0 0,-1-1-1214,1 1 1928,0 0 0,0-3 0,-1 0 0</inkml:trace>
  <inkml:trace contextRef="#ctx0" brushRef="#br0" timeOffset="1317">184 0 9337,'2'3'0,"0"1"0</inkml:trace>
  <inkml:trace contextRef="#ctx0" brushRef="#br0" timeOffset="2983">300 260 7415,'-2'0'122,"0"-1"681,1 0-85,1 0-325,-2 1-173,2 0 0,2 0-155,0 0 1,1 0-1,0 0 1,0 0-8,1 0 0,0 0 0,1 0 0,0 0-2,1 0 1,0 0-1,1 0 1,-1 0-26,1 0 0,0 0 1,1 0-1,0 0-58,1 0 0,-1 0 0,0 0 0,-1 0-9,0 0 1,0 0 0,-1-1-1,1 1 39,-2-1 1,1 0 0,-2 1 0,0 0 35,0 0 0,-1 0 0,1 0 1,-1 0-26,0 0 0,1 0 0,-1 0 0,0 0-10,0 0 1,2 0-1,0 0 1,-1 0-12,1 0 1,0 0 0,-1 0 0,0 0-3,0 0 0,0-1 0,-1 0 1,1 0 77,-1 1 0,0-1-12,0 0 0,0 0 0,-2-1 79,1-1 0,-1 1 0,-1 0-66,0 0 1,0-1-24,0 0 0,0-1 0,0 1-55,0 0 1,0 0-1,0 1 1,0 0-43,0-1 0,0 1 0,0-1 1,-1 1-39,0-1 1,-1 0-1,0-1 1,0 1 24,0 0 0,0-1 0,0 1 34,-1 0 1,0 0 0,0 0 0,0 0 4,-1 1 1,1 1 0,0-1 0,-1-1 31,1 2 1,0-2 0,0 1 0,-1 0 17,1-1 1,0 2 0,1-1 0,-1 1 29,1-1 1,-1 1 0,0-1-23,-1-1 1,1 1-1,0 1 9,-1 0 1,1 0-13,0 0 0,0 0 1,0 1-105,1-1 0,0-1 0,-1 2-22,-1 0 0,1 0 0,0 0 80,-1 0 0,1 0 1,-1 0-1,0 0 47,0 0 1,0 2 0,0-1 0,0 0-11,0 1 0,-1 0 0,2 0 0,-1 1-3,0-1 1,0 0 0,0 1 0,0 1 2,1 0 1,0 0 0,-1 1 0,1-1 35,0 2 0,-1 0 0,1 1 0,0-1 31,0 1 0,-1-1 0,1 0 1,0 1-20,-1 0 0,1-1 0,0 0 1,1 0-45,-1 0 0,2 0 0,-1 0 0,1 0 46,0-1 0,1 1 0,-1-1 0,0 1 3,0 0 1,1-1-1,0 0 1,0 0 3,0 0 0,0-1 0,0 1 1,0-1-36,0 1 0,1-1 0,0 0 0,1 0-14,1 0 1,-1 1 0,1-2 0,-1-1 0,0 0 0,2 1 0,1-1 0,-1 1-31,0-1 0,-1 0 1,0 1-1,1-2-17,1 1 0,-1 0 0,0-1 0,0 0-71,0-1 1,2 1 0,-1 0 0,0 0-63,1 0 1,-1-1 0,2 0 0,-2 0 11,1 0 1,1 0-1,-1 0 1,0 0-126,1 0 1,-1-2-1,0 1 1,0 0-62,0 0 1,-1 0-1,1 0 1,-1 0-1093,1 0 1416,-1 0 0,1-1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8:50.774"/>
    </inkml:context>
    <inkml:brush xml:id="br0">
      <inkml:brushProperty name="width" value="0.08571" units="cm"/>
      <inkml:brushProperty name="height" value="0.08571" units="cm"/>
      <inkml:brushProperty name="color" value="#FF0066"/>
    </inkml:brush>
  </inkml:definitions>
  <inkml:trace contextRef="#ctx0" brushRef="#br0">1163 6 8038,'-7'0'-555,"1"1"1,6 3 565,0 4 1,0 7 0,0 3 0,0 1-6,0 3 1,0 1 0,2 1 0,0 1-146,3-1 0,-1 1 0,-4-2 0,0-1-371,0-2 510,0-5 0,0 3 0,0-6 0</inkml:trace>
  <inkml:trace contextRef="#ctx0" brushRef="#br0" timeOffset="852">869 324 8129,'-12'-6'-423,"-1"-2"1,5 3 0,1-1 511,2 1 1,1-2 0,4-5-76,0 0 0,0-2 0,0-1 1,0-3 20,0-1 0,0 0 1,1-2-1,2 2 7,1 1 1,4-2 0,-4 3 0,0 2-22,2 2 0,-5 4 1,5 3-58,-1 0 1,2-2 0,5 4-32,0 1 1,1 2 0,-1 2-1,0 2 23,0 1 0,1 4 0,-1-2 0,0 0 27,0 4 1,1 1 0,-1 1 0,0 2 23,0 2 0,-4-1 0,-1 4 0,-1 0 18,-4 0 1,0-4 0,-2 1 0,0-1 13,0 2 0,-4-4 0,-2 4 0,-1-4 28,-2-1 1,-6-3 0,-1-1 0,1 0-42,1-1 1,-2 2-1,-1-5 1,1-1-31,-2-2 1,5-1-1,-3 0 1,2 0-67,2 0 1,-1 0 0,3-1 0,0-3-41,2-4 0,5-4 1,-1-3 5,3-2 1,1 1 0,1 4 73,3-1 0,3 1 0,5 1 0,0 2 51,1 1 0,-5 5 0,0-1 0,0 1 115,-1-1 0,4 3-56,-3-3 0,-3 8 0,-1 4 106,-2 3 0,-4 2 0,0 2-100,-2 2 0,-6-1 1,2-4-1,-1 0-30,0 1 1,-6-1-1,3-1 1,-1-2-33,-1-1 0,2-1 0,-1 1 0,1-2-19,0-1 1,-2-3 0,-1 2 0,-1-3-68,1-1 0,2-1 0,0-2 1,2-2-22,3-2 0,-1-1 0,3-5 0,1 1 50,-1 0 0,2 4 1,4 0 131,0-2 1,0 3-5,0-1-5,0 5 1,0-1 0,-1 7 45,-3 1 1,1 4 0,-4-2-1,1 0-111,-1 4 1,0-3-1,-2 1 1,0 1-56,0 2 0,-2-2 0,-1-1-279,-1 1 0,1-3 0,1-1 0,2-1-910,1 0 1219,5 0 0,-8-4 0,4 0 0</inkml:trace>
  <inkml:trace contextRef="#ctx0" brushRef="#br0" timeOffset="1051">477 79 8129,'-4'-16'0,"0"-1"-84,1 3 1,2 0 315,1 2 1,0 6-299,0 6 1,0 7 0,0 8 0,1 1-5,4-1 1,-4 3-1,4 0 1,-1-1-80,0 1 1,5 0-1,-4-3 1,2 2-256,2 2 0,-3-4 404,-2 2 0,3 2 0,-1 0 0</inkml:trace>
  <inkml:trace contextRef="#ctx0" brushRef="#br0" timeOffset="1385">233 385 8129,'-13'-4'-137,"1"-1"1,0-2-283,0-3 0,3 3 1,1 1-1,0-1 507,1 0 1,2 3-60,5-4 0,1 1 0,3-1 0,4 4-3,3 2 0,2-2 1,-1 0 24,0 2 1,0 0 0,1 4 53,-1 2 1,-1 2 0,-3 7 0,-4-1 48,-3 0 0,-1 0 0,0 1 0,0-1 19,0 0 0,0 0 0,-1 1 0,-2-1-29,-1 0 0,-5-4 0,2 0 1,-1 0-51,-1-1 0,0 0 0,-6-4 0,-1 1-211,1-1 1,1-2 0,1-1-1,-2-1-112,-2-3 0,0-3 0,2-6 0,-2 1-174,2 0 0,3-2 0,3-2 403,0-4 0,1-3 0,-4-2 0</inkml:trace>
  <inkml:trace contextRef="#ctx0" brushRef="#br0" timeOffset="1515">184 128 8359,'0'-12'695,"0"0"0,0-1-1129,0 1 1,0 7 433,0 5 0,0 5 0,0 7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4:55.086"/>
    </inkml:context>
    <inkml:brush xml:id="br0">
      <inkml:brushProperty name="width" value="0.08571" units="cm"/>
      <inkml:brushProperty name="height" value="0.08571" units="cm"/>
      <inkml:brushProperty name="color" value="#F6630D"/>
    </inkml:brush>
  </inkml:definitions>
  <inkml:trace contextRef="#ctx0" brushRef="#br0">191 175 8180,'3'0'-286,"-2"-1"619,1 0-70,-1 1-63,-1-2-144,0 2 123,0-1 0,0-1-45,0-1 1,-2 0-1,1 0 1,-2 1-34,1-1 0,0 2 1,-1-2-1,1 1-37,-1-1 0,1 0 0,-1 0 0,0 1-99,-1 0 1,1-1-1,-1 1 1,-1-1-11,1 1 1,1 0 0,-1 0 0,0 0 10,-1 0 0,1-1 1,0 2-1,0 0 32,0 0 0,0 0 0,0 0 0,1 1 11,0 0 0,-1 0 1,1 0-1,0 0-8,0 0 0,-1 0 0,1 0 1,-1 1-7,-1 0 0,1 1 0,0 0 0,1-1-1,0 2 1,0-1-1,-1 0 1,1 0 14,0 0 1,-1 1-1,1-1 1,1 1 52,0 0 1,0 1-1,-1-1 1,0 0 12,1 1 0,1-1 0,-1 1 0,-1 1 5,0-1 1,1 0 0,0 1 0,-1-1-42,0 1 1,1-1 0,0 0 0,1 0 8,0-1 0,0 1 0,-1 0-4,2 0 0,-1 0 1,1 0-1,0-1 51,0 2 0,0-2 0,1 2-36,0-2 1,-1 1 0,2 0-18,-1 1 1,0-1-1,1-1 1,-1 1-1,0-1 0,1-1 0,-1 0 0,2 0 57,-1 0 1,0 1 0,1-1 11,1 0 0,-1 0 0,0-2 0,1 1-13,0 0 0,0 0 1,1-1-1,-1 0-95,0 0 0,2 0 0,-1 0 0,1 0 14,-2 0 1,1 0 0,-1 0-1,1 0-56,0 0 1,0 0 0,0 0 0,0 0 17,0 0 0,1 1 1,-1 0-1,0 1 20,1-1 0,-1 2 0,0-2 0,0 2 38,0-1 0,-1-1 0,0 1 1,0 0-13,-1-1 1,-1 0-1,0 1 1,0-1 14,0 0 0,-1 1 12,1 1 0,-1-2 0,0 2 7,-1-1 0,0 1 0,1 0-11,0 1 1,0-1-1,-1 0 1,0 1 34,0 0 1,1 0 0,1 0 0,-2 0 29,1 1 0,-1-1 1,-1 1-1,1 1 28,-2-1 1,0 1 0,0-2-1,0 2-21,0-1 0,-1 0 0,0 0 0,0-2-23,0 1 0,-1-1 0,1 0 0,0-1 14,-1 1 1,1-3 0,0 2 0,-1-1-89,0 0 0,-1 0 0,-2-1 0,-1 0-266,-1-1 1,0-1-1,0-2 1,-1 1-168,1-2 0,-1 2 0,3-2 1,-1 1-40,0 0 1,2 0 0,0 0 0,1 0-114,1 1 1,1 0 0,1 0-1,1 1 562,0 0 0,1-3 0,0 0 0</inkml:trace>
  <inkml:trace contextRef="#ctx0" brushRef="#br0" timeOffset="1249">642 181 8212,'0'-3'-390,"0"0"0,-1 0 641,0 1 1,-1 1 0,1-1 20,-1 1 0,1-2-102,-2 1 0,1-1 0,-1 0-60,0 0 0,1 0 0,-1 1 1,1 0-54,-1 0 1,0-1 0,-1 1 0,1 0-32,0 0 1,-1 1-1,0 0 1,0 0-47,0 0 0,-1-1 0,0 2 0,0 0 15,1 0 0,-1 0 0,1 0 0,-1 0-64,1 0 0,1 0 0,-1 0 81,1 0 0,0 2 1,-1-1-1,1 0 53,0 0 1,0 0-1,0 1 1,1 1 30,0 0 0,-1 0 1,-1 0-1,1 1-41,0 0 0,1 0 1,-1 2-1,1-1-13,-1 0 0,0 2 0,0-2 0,0 1-7,1 1 1,0 0 0,0-1 0,0 1 18,0-1 1,0 1 0,1-1 0,-1 0 26,1 1 1,-2 0 0,1 0 0,0-1-5,0 1 1,0 0-1,0-1 1,0 0-14,0 0 0,0 0 0,1 0 0,0-1 21,1 1 0,0-1 0,0-1 0,0 0 25,0 0 0,0 0 1,0 0-1,1 0-40,0 0 0,2 1 1,-2-1-1,2 1-76,-1 0 1,0-1 0,1 1-1,1 0-110,-1 1 1,1-2 0,0 1 0,0 0 63,0-1 0,1 0 1,0-1-1,0 0 40,1 0 1,0 0 0,0-2 0,1 1 2,-1-1 1,1 0-1,-1 0 1,0 0 23,0-1 1,-1-1 0,1 0 0,0-1 9,0 1 1,-2-2 0,1 1 0,0 0-11,0 0 1,0 0 0,0 0-1,0-1-38,0 1 1,-1-1 0,1 0 0,0-1-17,0 1 1,0-1 0,0-1 0,-1 0-50,1-1 1,0 0-1,-1-1 1,0 0 72,-1 0 0,-1-1 1,0-1-1,-1 1 68,1-1 0,-1 0 0,-1 1 1,1 0 55,0 0 0,0-1 1,-1 1-1,0 0-66,0 0 0,-1 0 0,-1 1 1,1-1-45,-2 1 1,1 1 0,0 2-1,-1 0-109,1 1 1,-2 0 0,1 0-1,0 0-433,-1 1 1,0 1 0,-2-1 0,0 0-308,-1 2 0,1-1 1,0 0 849,1 0 0,-1-1 0,0 0 0</inkml:trace>
  <inkml:trace contextRef="#ctx0" brushRef="#br0" timeOffset="2032">880 13 8215,'0'-3'-596,"0"1"584,0 0 1,0 0 0,-1 1 73,0-1 0,0 1 0,-1 1 0,0 0-9,-1 0 1,-2 0 0,1 0-1,0 0 56,0 0 1,1 0 0,0 1 0,-1 1-44,1-1 1,-1 2 0,-1 0 0,1 0 129,1 1 1,-2-1 0,1 0 0,-1 2-98,1 0 1,0 2 0,0-1-1,0 1-35,1-1 0,-1 2 0,1 0 0,0-1 20,-1 1 0,2-1 0,-1 1 0,1 0-3,1 1 1,0 0 0,0 1-1,0-2 14,0 1 1,0 2 0,0 0 0,0 0 3,0-1 0,0 0 0,-1 0 0,0 0-7,-1 0 1,2 0-1,-1-2 1,1 1-15,0-1 0,0 0 0,0 0 0,0 0 39,1 0 1,0-1-1,0 1 1,0 0-5,0 1 1,0-1-1,0 0 1,1-1-93,0 1 0,0 0 0,-1-2 1,0-1-352,0 0 0,1 0 1,0-1-7,0 0 0,-1-1 1,0-2-671,2 1 1,-2 0-895,3-1 1900,-3 0 0,3-1 0,-1 0 0</inkml:trace>
  <inkml:trace contextRef="#ctx0" brushRef="#br0" timeOffset="2383">853 135 8161,'-3'0'-112,"0"0"0,-1 0 0,1 0 0,-1 0 454,0 0 0,0 0 1,-2 0-1,1 0-220,-2 0 1,2 0 0,0 1 0,0 0-412,1 0 0,-1 0 0,1 1 0,0-2-282,0 1 0,1 0 571,0 0 0,-2 0 0,0-1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4:59.403"/>
    </inkml:context>
    <inkml:brush xml:id="br0">
      <inkml:brushProperty name="width" value="0.08571" units="cm"/>
      <inkml:brushProperty name="height" value="0.08571" units="cm"/>
      <inkml:brushProperty name="color" value="#F6630D"/>
    </inkml:brush>
  </inkml:definitions>
  <inkml:trace contextRef="#ctx0" brushRef="#br0">7 10 8382,'-2'-2'-644,"1"0"1,1 0 1912,0 0-650,-2 2-218,2-2 1,-2 2-107,2 2 0,0-1 1,0 3-1,1 0-11,0 0 1,-1 2 0,1 0 0,0 0-65,-1 1 1,0 0-1,0 0 1,1 2-75,0-1 0,0 2 0,0-1 1,0 1-25,0 0 1,0 0 0,0 1 0,1 0-70,-1 0 1,-1 0 0,1 0 0,0 1-88,-1-2 1,0 1 0,0-2 0,0 0 38,0 0 0,0-2 0,0 1 0,0-1 13,0 1 1,-1-1 0,1 0-1,-1 0 39,0-2 0,-1 1 0,1 1 0,0 0-56,0-1 1,0 0 0,0 0 0,1 0-28,0-1 1,0 1-1,0-1 1,0-1-69,0 0 1,0-1 0,0 1-1,1-1 46,0 0 1,1-1-1,-2 1 1,2-1 12,0 0 0,-2 1 0,2-2 0,-1 2 18,0-1 0,0-1 37,1 1 0,-1 0 0,3 0 3,0-1 0,0 0 0,1-1 0,0 0-44,0 0 0,0 0 0,1 0 0,0 0-57,0 0 0,0-1 1,1 0-1,-2 0-166,1 1 0,-1-1 0,1 0 0,-1 0-707,1 0 0,0 1 1,1-1 950,0 0 0,1-2 0,0 1 0</inkml:trace>
  <inkml:trace contextRef="#ctx0" brushRef="#br0" timeOffset="1183">300 260 8194,'-2'0'-677,"0"0"939,1 0 0,0 1 0,2-1 0,1 1-104,1 0 0,1 1 1,1-1-1,0 0-37,1 0 0,0 0 0,1 0 0,1-1-37,1 2 0,0-2 0,0 1 0,1-1-66,1 0 0,-2 0 0,1 0 1,-2 0 54,2 0 0,-2 0 0,-1-1 0,0 0-58,0 0 0,-2 1 1,0 0-1,0 0-24,-1-1 0,0 0 0,-1 0 0,0 0 15,1 0 0,-1-1 1,0 1-1,1 0 54,-1-1 1,-1 1-1,1-1 1,1 0 14,0 1 0,-1-1 1,1 0-1,-1 0 113,0 1 0,1-1-72,-1-2 0,-1 1 0,0 0-23,-1 0 0,0-1 0,0 1 0,-1 0 23,2-1 1,-1 1 0,-1 0 0,0 0-48,0-1 0,0 1 0,0-1 0,0-1-46,0 1 0,-1 1 0,-1-1-41,2 1 1,-2 0 0,1 0 0,-1 0-18,1 1 1,-1 0 0,1-2 0,-1 1 0,0 0 1,0 1-1,1 0-51,-1 0 0,0 0 0,-2 0 41,1 0 1,0 0-1,-1 0 1,1 1 46,0-1 1,0 0 0,-1 1 0,1 0-7,0 1 1,-1-1 0,1 0 0,-1 0-2,0 1 0,0 0 1,-1-1-1,0 0 11,1 0 0,0 0 0,0 1 0,-1 0 9,0 0 1,1 1-1,-1-1 1,1 2 16,0 0 0,-2-1 1,1 1-1,1 0-28,-1 1 0,-1 0 0,1-1 0,-1 0 5,1 1 0,0 1 0,-1-1 0,1 0 33,0 0 1,0 1-1,1-1 1,0 1 29,-2 0 1,2 0 0,0 1 0,0-1 3,1 2 1,0-1-1,-1 0 1,1 1-8,0 0 1,0 1 0,0 0 0,0-1-21,1 1 1,1-1 0,-1 1 0,-1 0 48,2 1 1,-2-1 0,2 1 0,0 0-9,1 0 1,0 0 0,0-1 0,0 0 0,0-1 0,0-1 0,0-1 0,1 1 1,1-1 1,2-1 0,0 1 0,0-1 26,0 2 0,1-2 0,1 2 1,0 0-125,1-1 0,-1 1 0,1 0 1,0-1-73,0 1 0,2-2 0,0 1 1,-1-1-122,2-1 1,-1 0 0,1 0 0,-1-1-28,0 0 1,0-1-1,-1 0 1,1 0-578,0-1 1,-1-1 0,1-1 800,-1-1 0,3 0 0,-1-1 0</inkml:trace>
  <inkml:trace contextRef="#ctx0" brushRef="#br0" timeOffset="2083">656 191 8135,'-1'-3'-68,"0"0"0,1-1 306,-1 1 0,0 1 0,1 0 0,-1 0-33,0 0 1,0 1 0,1-1 0,0 0-84,2 0 1,-2-1 0,2 1-72,1-1 0,1 1 1,1 0-1,0 0 48,-1 0 0,2 1 0,0 0 0,0 1 2,0-1 1,1 0 0,0 0-1,-1 1-41,1 0 0,-2 0 0,1 0 0,-1 1-10,0 0 0,1 1 0,-1 0 0,-1-1-41,-1 2 1,2-1 0,-1 0 0,-1 0-9,0 0 1,-1 1 0,1-1-1,0 1 57,1 0 1,-2 0 0,0-1 0,1 0-12,0 1 0,-1 1 1,1-1-1,-1 0-16,-1 0 0,2 1 1,-2-1-1,0 0 47,1 1 0,-1-1 1,-1 1-1,0 1 27,1-1 0,0 0 0,0 1 0,-1 0 16,0 0 1,1 1 0,-1-1 0,2 0-5,-2 1 1,2-1 0,-1 2-1,0-1 59,-1 1 0,1-1 0,0 1 0,0 0 20,-1-1 1,0 0-1,0 1 1,0-1-125,0-1 0,0 2 1,0-3-1,0 1-12,0 0 0,0-2 1,0 2-1,0-2-85,0 1 0,0-1 0,0 0 0,1 0-13,0 1 0,-1-1 1,1 0-1,0 1-202,0-1 1,0 0-1,1 0 1,-1 0 40,1 0 1,-1-1-1,1 0 1,1 0-355,0-1 1,-1 1 0,0-1 0,1 0-1003,0-1 1,1 0 1554,1 0 0,-1-2 0,-1 1 0</inkml:trace>
  <inkml:trace contextRef="#ctx0" brushRef="#br0" timeOffset="2615">866 267 8032,'-1'-2'941,"-1"0"-764,-1 0 0,-1 1 0,0 1 0,-2-1 37,0 0 1,-1 0 0,-2 1 0,-1-1 61,0 0 1,-2 0-1,0 1 1,-1 0-168,0 1 1,-1 0 0,2 1 0,0 1-13,0 0 0,0 0 1,1 0-1,0-1-132,2 1 0,2-1 0,-1 1 1,0 0-51,2-1 0,-1 1 0,2-1 0,0 1 107,1 0 0,-1 2 0,1 0 0,1 0 25,0 1 0,0 0 0,1 2 0,1-1-27,1 1 0,0 0 0,0-1 0,0 1-49,0-1 0,0-1 0,1 0 0,1 0 43,1 0 1,1-2 0,0 0 0,1 1 26,0-1 1,1 0 0,1-3-1,1 1-97,1 0 0,0-1 0,2 0 0,0-1-31,-1 0 0,0 0 0,0 0 0,1-1-87,0 0 0,0-2 0,-2 1 0,-1-1-70,0 0 0,1 1 0,-2 0 1,-1-1-203,0 2 1,-1-2 0,-1 2 0,0-1 445,-1-1 0,0 0 0,1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5:04.735"/>
    </inkml:context>
    <inkml:brush xml:id="br0">
      <inkml:brushProperty name="width" value="0.08571" units="cm"/>
      <inkml:brushProperty name="height" value="0.08571" units="cm"/>
      <inkml:brushProperty name="color" value="#F6630D"/>
    </inkml:brush>
  </inkml:definitions>
  <inkml:trace contextRef="#ctx0" brushRef="#br0">184 137 7991,'-1'-6'-652,"-2"0"0,2 3 622,-2-3 0,1 3 213,2-3 0,0 3-177,0-3 0,0 3-42,0-3-2,0 4 69,0-2 627,0 4-581,5 0-114,-4 0 50,3 0 82,-4 0 1,-4 4-54,-3 2 1,-1 1 0,-1 0 0,0-1-9,0 1 0,0 1 0,0 1 1,0 1-11,-1-1 0,0 3 1,-1 1-1,0 0-18,3 0 0,-1 1 0,4-3 1,0 2-23,1 1 0,0-3 0,1 2 1,1-3-9,1-1 1,2 0 0,1 0 0,2 0 10,2 0 1,-1 1 0,2-2 0,-1-1 4,1-1 1,1-3-1,1 2 7,0-1 1,1-1 0,2-3 0,0 0 3,-1 0 0,2 0 0,-1 0 0,0 0-1,2 0 0,-3-4 0,3-1 0,-1-1-2,-2 0 1,3 1 0,-2-2 0,-1 1-1,-1-2 0,-1 3 0,0-1 0,1-1-6,-1-1 0,-3 2 0,-1 0 0,-1-1 5,-2-1 1,2 2 0,-1-1-1,-1 0 1,-1-1 0,-1-1 0,0 0 0,0 0 0,0 0 1,-3 0-1,-1 0 1,0 2 1,0 1 1,-2 0 0,2-3-1,0 0 12,0 0 0,0 0 1,0-1-5,-2 1 0,1 0 0,0 0-10,1 0 1,-2 0-1,2 1 1,0 1-1,0 0 0,0 4 0,2-3-6,-1-1 1,-1 2 82,1-1-71,2 4-56,-3-2-138,4 4 156,0 4 0,0 1 1,0 4 134,0 0 0,0-3 0,0 1 8,0 0 0,3 1 1,0 1-62,-1 0 1,-1 0 0,0 0 0,1 0-6,1 1 0,1-1 1,-2 0-1,2 0-14,1 0 0,-2 1 1,2 1-1,0 2 1,0-2 1,-2-1 0,3-1 0,1 0-3,-2 0 0,3 0 1,-2 1-1,2-1-8,1 0 1,3-3 0,1 0 0,1 1-71,-1 1 1,3-2 0,-1-1 0,3 1-319,0-1 1,0-3-1,-1 1 1,0-2 365,-2-1 0,0 0 0,3 0 0</inkml:trace>
  <inkml:trace contextRef="#ctx0" brushRef="#br0" timeOffset="1400">284 92 7857,'-6'-8'-297,"0"2"0,4 0 0,-2 4 548,0-1 0,2-4-83,-4 1 0,3 1 0,-2-1-82,0-1 0,-1 2 0,2 0 0,-1 0-98,-2 0 1,-1 3 0,-1-2-1,0 1-126,0-1 1,-5 1-1,-1 3 1,-2 1-108,-1 2 1,-2 4 0,1 4 0,0 2 244,2 1 0,-4 1 0,-2 4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5:08.301"/>
    </inkml:context>
    <inkml:brush xml:id="br0">
      <inkml:brushProperty name="width" value="0.08571" units="cm"/>
      <inkml:brushProperty name="height" value="0.08571" units="cm"/>
      <inkml:brushProperty name="color" value="#F6630D"/>
    </inkml:brush>
  </inkml:definitions>
  <inkml:trace contextRef="#ctx0" brushRef="#br0">204 108 7353,'-1'-3'321,"0"0"-197,-1 1 0,1 0 0,0 1 19,-1 0 0,2 0 0,-1 0 14,-1 0 0,0-2 0,-1 2-63,0-1 0,0 0 0,1 1-69,0 0 1,-1 0 0,-1 0 0,1 0-18,0 0 0,0 0 0,-1 0 0,1 0-11,0 0 1,-1 1-1,1 0 1,-1 0 15,-1 0 1,1 0 0,1 0 0,-1 0-7,1 0 0,-1 0 0,-1 0 1,1 0-1,1 0 1,-1 1 0,1 0 0,-1 0 0,-1 1 1,1-1 0,1 1 0,0 0 8,0-1 0,1 1 0,0 1 0,-1-1 15,1 1 1,0-1 0,0 1 0,0 0 10,1-1 1,-1 0-1,1 2 1,-1-1 9,0 0 1,0 2 0,0-1 0,1 0-26,-1 0 1,0-1-1,1 1 1,-1 1-25,1-1 0,-2 1 0,1-1 1,0 1 25,0 0 0,1 1 0,-1-1 0,0 0 33,0 1 1,-1-1 0,2 2-1,-1-1-10,1 0 1,-2 0 0,1-1 0,0 0-13,0 1 0,1-2 0,0 1 0,0 0-11,0-1 1,0 1 0,0-1 0,0 1 4,0-1 0,0 0 0,1 1 1,0-1-7,0 1 1,1-1 0,-1 0 0,1 0-36,0 0 1,1 1-1,-1-2 1,1 1 25,-1 1 0,2-1 0,-1 0 0,1-1 5,0 1 1,0 0 0,1-2 0,-1 1 47,0 0 1,0 0 0,1 0 0,-1 0-12,0-1 0,1-1 0,-1 1 0,0 0-53,1 0 0,-1-2 1,0 2-1,1-1-42,0 0 1,0 0 0,1-1 0,-1 0 20,0 0 1,1 0-1,-1 0 1,2 0 0,-1 0 0,1 0 0,-2 0 0,1 0 21,0-1 0,1 0 0,-1-1 1,0 0 15,1 0 1,-2 1-1,1-2 1,-1 1-24,0 1 0,1-1 1,-2 0-1,0 1 3,1-1 1,-1 0 0,0 0 0,1 1-13,-1-2 0,-1 1 0,0 0 1,1 0 23,0-1 0,-1 0 0,0 0 0,1-1 46,0 1 1,0-2 0,0-1 0,0 0-32,-1 1 0,1-1 1,-1 0-1,1 0-23,-1-1 1,1 1 0,-2-1 0,1 0-17,-1-1 1,1 2-1,0-3 1,-1 2-10,1-1 1,-1 0 0,-1 0 0,0 0-34,0-2 1,0 0 0,0 0 0,0 0-11,0 1 1,0-2-1,0 0 1,0 1 65,0 1 1,0 0 0,0-1 0,0 1-80,0 0 0,-1 0 0,1 1 0,-1 1 54,0 0 0,-1 0 1,1 0-1,1 2 46,-1 1 0,1 1-113,0-1-78,0 1 90,0 1 1,0 1 138,0 2 58,0 0-178,0 0 0,-1 0 0,-1 2 127,0 0 0,0-1 0,2 0 0,-2 1-71,0-1 0,1 3 0,-1-1 0,0 0 18,1 0 0,0 0 0,-1 0 0,0 0 56,0 0 1,1 1 0,0 0-1,0 0-6,0 1 1,0 0 0,1 1 0,0 0-1,0 1 0,0 1 1,0 1-1,0 1 17,0 1 0,0 1 0,1-1 0,1 2 90,1 2 1,0 0-1,1 0 1,-1 1 97,2-1 1,-1 1-1,1-1 1,0 0-187,-1 0 0,0-2 1,1-2-1,-1-2-189,0 0 0,-2-2 1,1-1-1,-1-2-1041,-1-1 1,2-1 0,-1-1 1139,1-1 0,2-3 0,0-2 0</inkml:trace>
  <inkml:trace contextRef="#ctx0" brushRef="#br0" timeOffset="1200">369 240 9472,'3'0'0,"1"0"103,0 0 0,2 0 0,0 0 0,2 0-43,-1 0 1,3 0-1,-1 0 1,2 0-15,0 0 0,-1-1 0,-1 0 0,1 0-40,-2 1 1,0 0 0,-1 0 0,-1 0-62,0 0 1,-2 0-1,1-1 1,0 1 44,-1-1 0,-1-1 1,-1 2-1,0 0 36,1 0 1,1 0 0,-1-1 52,0 0 1,0-1 0,1 1-27,-1 0 1,-1 0 0,0-1 0,0 1-15,0-1 0,-2 0 1,2 0-1,-1 0 27,0 0 0,1-1 0,-2 0 0,1 0 56,0 0 0,0-1 0,-1 1 0,0-1-24,0 0 0,1 0 1,0 0-1,-1 0-72,1 1 0,-1 0 0,0-1 0,0 1 11,1 0 1,0-1 0,0 1-1,-1 0-63,0 0 1,0-1-1,0 1 35,0 0 0,0-1 0,0 1 4,-1 0 1,0 0-1,-1 0 1,0 1-15,0 0 1,0 0-1,-1 0-15,-2-1 1,2 1-1,-2 0 1,1 1-11,1-1 1,0 1-1,-2 0 1,1 0 54,-1 0 0,1 1 0,-1-1 0,1 0 117,0 1 1,0 0-1,0 0 1,0 0-126,-1 0 1,2 0 0,-2 0 0,1 0 6,-1 0 0,0 0 0,0 0 0,0 0-75,-1 0 0,1 0 0,-1 1 0,1-1 26,0 1 0,-2 2 0,2-2 0,0 1 23,-1-1 1,1 2-1,-1-2 1,1 2 25,0-1 0,0 0 0,0 1 0,0 1 34,1-1 0,-1 0 0,1 0 1,0 1 0,0 0 1,0 0 0,1 2 0,0-1-24,0 0 0,1 0 1,0 2-1,0 0-18,-1-1 0,3 0 0,-2-1 0,1 1 53,0 0 1,-1 1 0,2-1 0,-1 1-17,0-1 1,-1 1 0,1 0 0,0-1 40,0 1 0,0-2 0,0 1 0,1 0 19,0 0 1,0-1 0,0 1 0,1-2 19,2 0 0,0 1 0,0 0 1,1 0 24,1-1 1,0 1 0,1-1 0,-1 0-65,1 1 0,-1-2 0,2 0 0,0 1-19,1-1 0,0 0 1,0 0-1,0-1-147,1 0 0,0-1 1,0 0-1,0 0-182,1-1 0,0 0 1,0-1-1,-2 0-127,0-1 1,-1 0 0,0-1 0,0 0-235,0 1 0,-2 0 0,2-2 0,-1 0 609,0 0 0,0-2 0,2 1 0</inkml:trace>
  <inkml:trace contextRef="#ctx0" brushRef="#br0" timeOffset="2551">688 105 8299,'2'-2'-506,"0"0"-136,-1 1 1040,0-2 1,0 2-257,-1-1 68,0 1 0,0 0-1,0 2 1,0 1 0,0 1 0,0 1 36,0 1 0,0-1 0,0 1 1,0 1-61,-1 2 0,0 0 0,0 1 1,1 1-49,0 0 0,-1 1 0,0 0 0,0 1-16,0 1 0,0 0 1,0-1-1,1 0-12,-1 0 0,1 1 1,0-1-1,0-1-7,0-1 0,0-1 0,0-1 1,0 0-23,0 0 1,0-2 0,-1 0 0,0-1-24,0 0 0,1 1 0,-1-2 1,0 0-92,0 0 0,1-1 0,0 0 0,0 1-200,0-1 0,0-1-357,0 0 303,0 0 262,1 0 89,-1-2 1,2 0 0,-2-3-65,0 1 0,0-1 0,0 0-70,0-1 1,0 1-1,0-1 1,0-1 29,0 1 0,0 0 1,0 0-1,0-1-27,0 0 0,0 0 1,0-1-1,0 1 20,0-1 0,0-1 0,0-1 0,1-1 31,0 0 0,0-1 1,0 1-1,-1 0 1,1 0 0,2 0 0,-2-2 0,0 1 15,0 0 1,0 0-1,0 2 1,0-1-35,0 0 1,1 1-1,0-1 1,-1 1-11,1 1 0,0 1 0,0 0 0,-1 0 10,2 2 0,-1 0 0,0 1 1,0 1 13,1-1 0,1 2 0,-1 0 0,1-1 21,0 0 1,0 1 0,0-1-1,1-1 15,-1 0 0,1 1 0,-1 0 1,1 0 31,0 0 0,-1 1 0,1-1 0,0 1-28,-1 0 1,1 1-1,0 0 1,-1 0-380,1 1 1,0 0 0,-1 1 0,0 0-403,0 0 0,0 1 761,-1-1 0,1 1 0,-1 1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5:13.335"/>
    </inkml:context>
    <inkml:brush xml:id="br0">
      <inkml:brushProperty name="width" value="0.08571" units="cm"/>
      <inkml:brushProperty name="height" value="0.08571" units="cm"/>
      <inkml:brushProperty name="color" value="#F6630D"/>
    </inkml:brush>
  </inkml:definitions>
  <inkml:trace contextRef="#ctx0" brushRef="#br0">188 158 8248,'2'0'-1445,"0"0"1603,0 0 0,0 0 1,0-1 486,-1 0-358,0 0 1,0 1 384,-2 0-175,0-2-315,-2 2 1,1-3 0,-1 2-61,1-1 0,0 1 0,2 0 0,-2 0-29,0 0 0,1-2 1,-2 1-1,1 0-83,-1 0 1,1 1 0,-1-1 0,1-1-40,-1 2 1,0-2-1,0 1 1,-1-1-22,-1 1 0,1-1 0,1 2 1,-1-1 22,0 1 0,0 0 0,0 0 0,0 1 7,1-1 1,-1-1 0,1 2 16,0 0 1,-1 0-1,1 0 1,0 1-20,0 0 1,0-1 0,1 2 0,0-1 25,-1 0 0,-1 0 0,1 0 0,0 1 12,0-1 1,-1 0 0,1 1-1,1-1-13,0 0 1,-1 1-1,0 1 4,0-1 1,1 1 0,0-1 0,0 0 29,0 0 1,1 1 0,-1-1 0,0 1 6,0 0 0,-1 1 0,2-2 1,-1 1-24,1-1 0,-1 0 1,0 2-1,1-1-7,-1 0 0,0 1 0,0-1 37,-1 0 0,0 0 0,2 1 0,-1-1 79,0-1 0,1 1 1,-1-1-87,1 1 1,-2 0 0,2 0-38,0 1 1,1-2-1,0 0 0,0 1 1,0-1 0,0 0 36,2 0 0,-2 0 0,1 0 112,1-1 1,-1 2-9,1-1 1,-1 0-43,1 0 0,0 0-84,2 2 0,-2-2 1,0-1-25,1 0 0,-2 0 1,1 0-1,0 0 1,0 0 1,-1 1-1,1-2 41,1 1 1,0-1 0,0 2 14,0-2 0,-1 0 0,1 0 0,-1 0 6,1 0 1,-1 0 0,0 0-1,1 0-50,0 0 0,0 0 1,1 0-1,-1 0-21,0 0 1,0 0 0,1 0 0,-1 0-18,0 0 0,1 0 0,-1 0 0,0-1 19,0 0 1,1 0 0,-1 1 0,0 0-4,1 0 1,-1 0 0,0 0 7,1 0 1,-1 0 0,0 0 16,0 0 1,0 1 0,-1 0-1,0 0 18,1-1 1,-1 1-1,1 0 1,-1 0 18,0 1 0,1-2 0,-1 1-24,1 1 0,0-1 0,-1 0 0,0 1-8,0 0 0,0-1 1,-1 1-1,1 0-16,-1 0 0,1 0 1,0 1 12,0 1 0,-2-1 0,2 0 0,-1 0 16,0 1 1,0-1-1,-1 0 1,0 1-5,2-1 1,-2 1-1,1 0 1,-1 0-2,0 0 1,0 0 0,0-1-1,0 0-12,0 1 0,0-1 1,0 0-1,0 0 7,0 1 0,-1-1 0,0 0-11,-1 1 1,0-1 0,0 0-1,0-1 30,0 1 0,0-2 0,0 2 8,-1-1 0,-1 0 0,1 1 0,0-2-4,-1 1 0,1 0 0,0-1 0,0 0-23,-1 1 1,0-2-1,0 1 1,-1 1 20,2-1 1,-2 0 0,1-1-1,-1 0 43,0 0 0,0 0 0,1 0 1,0 0-12,-1 0 0,0 0 0,0 0 0,0 0-34,0 0 0,0-1 0,0 0 1,0-1-36,0 1 1,1 1 0,-1-2 0,1 1-81,-1 0 0,1-1 0,1 0 1,-1 1-412,1-2 0,1 0 1,0-1-1,0 0-793,0 0 0,2-2 0,-1 0 1278,0-1 0,4-1 0,1-2 0</inkml:trace>
  <inkml:trace contextRef="#ctx0" brushRef="#br0" timeOffset="1649">306 13 8173,'0'-2'-473,"-1"0"191,0-1 1189,-1 2-242,1-2 0,0 2-593,1 0 0,0 1 0,0 1 119,0 2 0,0 0 0,0 0-33,0 2 1,0-2 0,1 2-1,0 0-18,0 0 0,0 2 0,1-1 0,-1 1 6,1-1 1,0 1 0,-1 1-1,0 0-68,0 0 1,0 1 0,0 1-1,-1 0 11,0-1 0,1 2 0,0-1 0,0 2 96,0-1 0,-1 0 0,-1 0 1,0 0 73,0 0 1,0 0 0,0-1 0,0-1-18,0-2 0,0 1 0,0-2 1,0 1-40,1 0 1,0-1-1,0 0 1,0 1-201,0-1 1,0 1 0,1-1 0,0 1-94,0-2 1,-1 1-1,0-1 1,0 0-12,0-1 0,0 1 1,0-2-1,0 1 10,0 0 1,0 0 0,0 0 49,-2 0 0,2-2 0,-1 0 29,1 1 0,0 0 1,0 0-197,0 0 0,0-1-12,0 1 1,0-1 1,0 1 1,0-1 96,1-1 147,-1-1 321,2 0-238,-2 0 0,0-1 1,0-1-174,1 0 0,0-1 1,0 1-1,0-1-72,0 0 0,-1-1 0,2 0 0,-1 0-5,0 0 1,0-1 0,-1 1 0,0-1 11,1 1 0,0-1 1,0 0-1,-1-1 33,0 0 1,0-1-1,0 1 1,0-1-19,0-1 0,0 0 0,0-1 0,0 0 52,0 0 1,0 1 0,0-1 0,0 1 67,0 1 0,0 0 1,0 1-1,0 1 47,0-1 1,0 1-1,0 1 1,0 0-55,0 1 0,0 0 1,0-1-1,1 1-29,0-2 1,2 2 0,-2-2 0,0 1 14,1 0 1,0 0 0,0 0 0,-1 0 11,2 2 0,-1-1 1,0 2-1,1-2 0,-1 1 1,2 1 0,-1-1 0,0 0 19,1 1 0,0 0 0,0-1 0,0 1 54,0 0 1,-1-1-1,1 1 41,-1 0 0,0 0 0,1 0 0,-1 0-13,0 0 1,-1 1-1,1 0 1,-1 0-55,1 0 1,1 2 0,0-1 0,0 0-29,2 0 1,-1 0 0,1 1-1,-1-1 87,1 0 1,0 0-1,1 1 1,-1-1 27,-1 0 1,2-1-1,-2 2 1,0-1-42,-1 0 0,0 1 0,-1 0 1,1 0-19,-1 0 0,-1 1 1,0 0-1,0 1 51,0-1 0,-1 1 0,0 1 1,1 0 21,-1 1 1,0 0 0,0 1 0,0-1-28,1 1 0,-2 1 1,1-1-1,0 1 101,0-1 1,-1 1 0,2 0-1,-2 1 71,0-2 0,0 1 0,0 0 0,0 0-41,-2 0 1,2-1 0,-2 0 0,0 0-54,0 0 0,1 0 0,0-1 0,1-1-126,-1 0 0,0-1 0,0 1 0,1-1-71,0-1 1,0 2 0,0-1 0,-1 0-113,0 0 0,1-1 0,-1 0-258,0 1 1,1-1-1135,0 0-558,0-1 348,0 0 0,1-3 1714,0 0 0,1-1 0,1-1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5:15.933"/>
    </inkml:context>
    <inkml:brush xml:id="br0">
      <inkml:brushProperty name="width" value="0.08571" units="cm"/>
      <inkml:brushProperty name="height" value="0.08571" units="cm"/>
      <inkml:brushProperty name="color" value="#F6630D"/>
    </inkml:brush>
  </inkml:definitions>
  <inkml:trace contextRef="#ctx0" brushRef="#br0">33 122 6756,'0'-2'753,"0"-1"0,0 2-323,0-1 0,0 1 492,0-1-405,0 1-307,0 0 0,0 1 1,-1 1-1,0 1-8,0 1 1,0 1 0,1 0 0,-1 1 8,0 1 0,0 0 1,1 2-1,0 0-15,0 1 0,-1 1 0,0 1 0,1 0 1,-1 1 1,1 1 0,0-2-1,0 0-36,0 1 1,0-1 0,0 0 0,0-2-19,0 1 0,-1-2 1,0 0-1,0-1 12,1 0 1,0-2 0,0 1 0,0-2-75,0 1 0,0-1 1,0 0-1,0 0-183,1-1 1,0 0-1,1 1 13,1-1 0,-2-1 1,1 0-946,-1 0-684,0-1 779,0-1 1,-1-1-1,0 0-194,0-1 1,0-1 1132,0 0 0,0-1 0,0 1 0</inkml:trace>
  <inkml:trace contextRef="#ctx0" brushRef="#br0" timeOffset="418">0 6 8500,'0'-2'2845,"0"0"-3497,0 1 1,0 0-1316,2 2 1967,-1 0 0,3 2 0,-1-2 0</inkml:trace>
  <inkml:trace contextRef="#ctx0" brushRef="#br0" timeOffset="2251">142 135 7141,'0'-2'1156,"0"0"-979,0 1 1,0 0-53,0 2 1,0 1 0,0 1 0,0 1-17,0 1 0,0 1 0,0-1 1,0 1-31,0 1 0,0 1 0,0 1 1,0 0 21,1 1 1,0 0 0,0 1 0,-1 0-11,0 1 1,0-1 0,0 1 0,0 0-50,0 0 0,0-1 1,0-1-1,0 0 100,0 0 1,0 1-1,0-1 1,-1 0-112,0-1 1,0-1-1,1 1 1,-1 0-206,0-1 1,1 0 0,-3 0 0,1-1 83,0 1 1,0-1 0,0-1 0,1 0 62,-1-1 0,1-1 0,1 1 1,0-2-15,0 1 0,0-1 20,0 0 211,0 1 0,0-3 78,0-1 0,1 0-278,0-3 0,2 1 0,-2-1-15,1 1 1,-1-1-1,1 1-9,-1-1 1,2 1 0,-2 0 0,-1-1-7,1 0 0,0 0 0,0 0 0,0-1 33,0 1 0,0-1 0,0-1 0,-1 0 12,0-1 1,1 0-1,-1-1 1,1 0-12,0-1 0,0 1 1,-1-2-1,0 0-15,0 0 1,0-2-1,0 1 1,0-1-57,0 0 0,0 1 0,-1 1 0,0 1 59,0 0 1,-1 0 0,1 3 0,-1-1-2,1 0 0,-1 1 0,0 0 1,1 0-10,-1 1 0,0-1 1,1 1-1,-1 0 2,1 0 0,-2 1 1,2-1-1,0-1 67,-1 1 1,1 1 0,1-1 88,0 1 1,-1 0 0,0-1 161,0 1 0,1 0-197,0 0 1,1-1 0,1 1-96,0 0 1,1 1-1,-1-1 1,1 1-56,0-1 1,2 1-1,-1-1 1,1 1 25,0-1 1,-1 0-1,0-1 1,0 1 41,0 0 0,1 0 0,-2-1 0,0 1-4,1 0 1,-1-1 0,0 1 0,0 0 3,1-1 0,-1 2 1,0 0-1,1 0-7,-1 0 0,0-1 0,-1 1 1,1 0 24,-1 1 0,1 1 1,-1-1-1,0 0-20,1 0 1,0 1 0,0 0 21,1 0 1,-1 0-1,0 0 1,0 0 39,1 0 1,-1 0 0,0 0 0,1 0 14,-1 1 1,0 0-1,1 1 1,0 0-18,0-1 1,1 2 0,-1 0-1,0 0-8,0 0 1,1 1 0,0 0-1,-1 1-29,1 0 0,-2-1 0,2 2 1,-2 0 15,1 0 0,-1 1 0,0 0 0,-1 1 100,1-1 0,-3 1 1,2 0-1,-2 1 49,0 0 0,0-1 0,0 1 1,0-1-35,0 1 1,0-1-1,0 1 1,-1-1-93,0 0 0,0-2 0,1 2 0,0-2-119,0 0 1,0 0 0,0-2-1,0 0 91,0 0 0,-1 1 0,0-1 1,0 0 55,-1 0 0,1-1 0,-1 1 0,-1-1 55,-1 0 0,0 0 0,0 0 0,-1-1 55,1 0 1,-2 1 0,1 0-1,-1-2 38,1 1 1,-1 0-1,0-1 1,0 0-210,0-1 0,0 0 0,1 0 0,-1 0-318,1 0 1,0 0 0,-1 0 0,0 0-210,0 0 0,0-1 0,0-1 0,-1-1-723,0-1 1,1 1 0,-1 0-1,1-1 1210,1 1 0,-2-2 0,2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5:20.516"/>
    </inkml:context>
    <inkml:brush xml:id="br0">
      <inkml:brushProperty name="width" value="0.11429" units="cm"/>
      <inkml:brushProperty name="height" value="0.11429" units="cm"/>
      <inkml:brushProperty name="color" value="#F6630D"/>
    </inkml:brush>
  </inkml:definitions>
  <inkml:trace contextRef="#ctx0" brushRef="#br0">17808 57 8168,'-89'0'-302,"-1"0"0,1 0 1,-8-2-1,-2-1 1,0-1-1,1 0 1,1 0-1,-1-1 331,-1 0 1,0 0-1,-1 0 1,23 3 0,0 0-1,0 1 1,0 0 0,-4-2-1,0 1 1,-1-1-1,-1 1 1,-4 1 0,0 0-1,-2 1 1,0-1-155,-4 1 0,-1-1 0,-1 1 0,1 1 0,0 1 0,1 1 1,-1 1-1,-1 0 0,15-1 0,0 1 0,0 1 0,-1-1 1,0 1-1,0 1 0,-1 0 0,0 0 0,-1 1 0,1 0 115,-2 0 0,-1 0 0,1 1 1,-1-1-1,0 1 0,-4 0 0,0 0 1,-1 1-1,0-1 0,0-1 0,-2 1 1,1-2-1,-1 1 0,1 0 0,-1 0 1,2 0-1,-1 0 0,1 1 0,0 0 1,0-1 12,2 0 0,0-1 0,0 1 0,1 0 0,0 0 0,0 1 1,1 0-1,0 0 0,-1 1 0,0-1 0,-2-1 0,0 1 1,-1-1-1,0 1 0,0-1 0,1 0 0,-1 1 0,0-1 1,1 1-1,-1-1 4,0 1 1,1 0-1,-1 1 1,0-1 0,1 0-1,2-1 1,0-1 0,1 1-1,0 0 1,0 0 0,1 1-1,1 1 1,0 0-1,0 0 1,1-1 0,1 1-1,0 0 1,1 0 0,0-1-1,-1 1-1,1 0 0,0-1 0,0 1 0,0 0 0,1 0 0,-17 2 1,0 0-1,1 1 0,0 0 0,-1 1 0,1 0 0,-1 1 0,1-1 1,3 0-1,0-1 0,1 1 0,0-1 2,3 0 1,1-1 0,1 1 0,0 0-1,3-1 1,0 0 0,1 1 0,1 0-1,1 2 1,0 0 0,0 0 0,0 0-1,0 0 1,0 0 0,1 0 0,-1 0-7,-1 0 1,1 0 0,0 0 0,1 0 0,-18 5 0,1-1 0,0 1 0,0 0 0,0-1 0,1 1 0,3 0 0,-1-1 0,1 1-6,1 0 1,0 0 0,0-1-1,-2 1 1,1 0 0,0-1-1,0 1 1,1-1 0,0 1-1,0 0 1,1-1 0,0 1 24,0 0 1,1 0-1,0-1 1,4 0-1,0 0 1,0-1 0,0 0-1,0 0 1,0-1-1,3-1 1,1 1 0,1 0-21,3 0 0,0 1 0,1-1 0,4-2 0,2-1 1,0 1-1,4-1 0,0 1 0,2-1 0,-26 6 0,2-1 32,8 1 0,3 0 1,10 0-1,2-1 1,6-5-1,2-1 1,4-1-1,2 0-29,-41 7 1,15-8 0,7 8 0,-1 4 451,0 3 0,13-6 1,0-1-1,9 1-524,1-3 1,5 9 0,-3-7 0,-2 7 350,-4 3 0,-16 3 0,-2 7 0,-1 8-284,7 7 0,6-6 0,3 6 0,0 15 0,28-26 0,0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6:02.514"/>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6465 447 7131,'-12'-22'-463,"2"0"0,10 7 410,0 1 35,0 9 0,0-2 60,0 14 0,0-2-2,0 9 0,0 1 0,0 7-27,0 0 0,0-8 0,2 1 0,3 2-5,2 2 1,1 3-1,-8 0 1,0 0-11,0 0 1,7-1 0,0 4-1,-2 4 0,-2-12 0,-3 5 0,2-3 0,5 0 0,-4 3 0,4 0 1,-5 0 0,-2-7-1,0-1 0,0-7-3,0 8 4,0-10 0,0 4 1,-7-11 0,-3-3 0,-2-2 0,-5 2 1,5 0-1,-2 0 1,-3-4 0,-3-3 1,-2 7 0,1-3-1,-1 4-1,0-4 0,-2 6 1,-3-5-1,-2 4-1,2 3 1,3 0 0,2 0 0,0 0 0,0 0 0,0 0-1,1 0-35,-1 0 1,10 3 20,4 4 1,8-5 12,8 6 0,-3 1 0,9-1 0,3-4-5,2-1 1,3-1 0,0 3-1,0 2 0,0 1 9,0-8 1,-8 0-43,1 0-1,-1 0 31,8 0 46,-10 0-32,-2 0 1,-12 0 0,-6 0 6,-6 0 0,-6-8 1,-2 1-1,1 2-5,-1 3 1,0 2 0,-2 0 0,-3 0-3,-2 0 1,-3 0-1,6 0 1,-6 0 3,-2 0 0,5 0 0,-5 0 0,0 0-3,0 0 0,7 0 0,-4 0 0,2 0-7,0 0 0,0 0 1,4 0 0,-4 0 0,12 0 0,-5 0 0,5-3 18,5-4 1,0 5-1,7-8 21,-2 0 1,0 5-32,7-9-16,0 9 1,9-12 0,6 10 0,-3-3 1,3 3 1,-1 4 4,8-4 0,-7 5 18,-1 2 0,-7 0 0,8 0 1,2 0 1,-5 0-1,0 2 9,-2 5 1,0-4 0,-5 6-1,4-1 17,3-1 0,-7 10 0,2-2-14,-4 4 1,4-4 0,0-1-21,-2 3 1,-2 2 0,-3 3 0,-3-2-20,-4-6 1,2 6 0,-9-6-4,-3 6 1,-3-6 0,-2-2-1,1 0-48,-1 1 0,0-9 0,0 6 0,0-3-402,0 1 463,1-1 0,-1-7 0,0 0 0</inkml:trace>
  <inkml:trace contextRef="#ctx0" brushRef="#br0" timeOffset="230">6465 32 7785,'0'-15'-996,"0"1"1,0 11 995,0 3 0,0 3 0,0 11 0,-10 1 0,-2 7 0</inkml:trace>
  <inkml:trace contextRef="#ctx0" brushRef="#br0" timeOffset="683">5045 490 7785,'15'8'-560,"-1"-1"0,-1 3 0,4-5 564,-3 2 1,1 7 0,6-4-7,1 2 1,-2-5-1,-3 6 1,-5-1 21,-2 0 1,7 2 3,-3 8 0,-2 0 1,0 0-18,-2 0 1,-3-8-1,-7 1 1,0 2 0,-2-7 0,-5-1-8,-8 1 1,0-8 0,-4 6-1,-5-6-16,0-2 0,-1 0 1,3 0-1,-2 0-70,-5 0 0,5 0 0,-5 0 0,4 0 86,4 0 0,-1-10 0,0-2 0</inkml:trace>
  <inkml:trace contextRef="#ctx0" brushRef="#br0" timeOffset="846">4958 272 7662,'10'-12'-325,"-8"2"0,17 10 0,-6 0 0</inkml:trace>
  <inkml:trace contextRef="#ctx0" brushRef="#br0" timeOffset="1383">4150 578 7785,'-12'-3'-316,"5"-4"0,2-5-2,-3 0 1,6-8-1,-5 6 409,4-6 0,3-1 0,0-1-60,0 0 0,0 7 0,3 3 0,2 0-16,2 0 0,7 5 0,-4-5 0,2 2-3,5 5 1,3 3-1,1 2 1,1 0-28,0 0 0,7 0 0,3 0 0,-1 0-6,1 0 0,4 0 1,-7 2-1,-2 3 12,-3 2 0,5 8 1,-2-6-1,-5 1 4,-5 0 0,-5 7 0,3-3 11,-8 6 0,-5 2 1,-2-1-1,0 1 4,0 0 0,-9 7 0,-6 0 0,-4-2 11,-3-3 0,-7 5 0,-3 3 0,1-1 3,-1 1 0,-4 4 0,7-6 0,2-1-4,3 2 0,4-7 1,3 6-1,5-6 15,2-2 0,3-1 1,7 1 32,0 0 1,3-2-1,4-3-32,7-3 1,13-2-1,2 5 1,-2-5-43,-3-2 0,5 0 1,3-5-1,-1 2-51,1-2 0,7-3 0,-5-2 0,2 0-70,0 0 0,-6 0 1,4 0-1,-3 0-72,-4 0 0,-5-2 0,-5-6 199,-3-6 0,1-5 0,7-3 0</inkml:trace>
  <inkml:trace contextRef="#ctx0" brushRef="#br0" timeOffset="1529">4674 862 7785,'0'-22'-502,"0"0"0,0 7 0,2 3 195,6 3 307,4 1 0,10 18 0,0 2 0</inkml:trace>
  <inkml:trace contextRef="#ctx0" brushRef="#br0" timeOffset="2600">3473 796 8481,'0'-22'-854,"0"0"834,0 1 0,0 6 1,2 0-1,3-1-62,3-4 1,-1-2 0,-5 0-1,3 1 34,2-1 1,1-7 0,-6-3 0,3 1 79,2-1 1,1 3-1,-8 5 1,0-3 107,0-2 1,2 7-203,5 7-10,-4 1 0,6 4 0,-9 10 0,0 12 83,0 8 1,0 9 0,0 2 0,3 3-3,4 5 0,-5 0 0,8 0 0,-3-3 1,1 3 0,1 0 0,-4 0 0,5-5-11,2-3 1,-7 6 0,5-6 0,-3 1-44,0-1 1,1-2 0,-6-7 5,5 0 41,-4 0 5,6-10 0,-18-2 0,-6-13 0,-4-2-15,-3-2 1,0-10 0,-2 3 0,-3-6-4,-2-2 0,-7-2 1,4-3-1,0-2 34,1 3 0,-5-6 0,6 0 0,1-2 13,-2-4 0,6 4 0,-4 0 0,8 0-21,6 0 1,-2 7 0,10-4-1,2 1-4,2 1 0,3 0-12,0 7 0,3 10 0,4 5 1,-2 5-24,10 2 1,-3 2-1,5 5 1,-5 8 19,-2 4 1,4 3-1,-7 0 1,1 0-4,1 0 1,-6-1 0,6 4 0,-1 1 0,-1 3 0,0 1 0,-7-6 1,0 3 7,0 2 0,0 0 0,0-7 1,0 2-2,0 5 0,-9-5 0,-6 3 1,-7-8 36,-7-4 1,2-3 0,-9 5 0,-3-5-20,-2-2 0,-3-3 0,1-4 0,-1 1-4,0 4 0,1-1 1,-1-9-1,0-3-15,1-3 1,-1-6 0,0 4 0,3-2-1,5-5 1,-3-2 0,10-3 0,2 0-7,3 0 1,4-2 0,3-3 0,5-2 4,2 2 0,-4 3 0,7 2 0,2 0 0,10 1 0,4 1-40,3 6 1,3-3-1,7 9 1,0 4 20,-1 1 1,1 3 0,0 0 12,0 0 1,0 0 0,0 0-1,-3 3 14,-4 4 0,2-2 0,-8 9 19,3 3 0,1 3 1,1 1-1,-7 1-17,-4 0 1,-3-7 0,0-1 0,0 3-12,0 3 1,-3-6-1,-1 1 1,-6-1-28,-2-2 0,-3 5 0,-9-9 0,-3-3-129,-2-3 0,0-2 1,7 0-1,0 0-175,0 0 1,8 0 331,-1 0 0,1-19 0,-8-6 0</inkml:trace>
  <inkml:trace contextRef="#ctx0" brushRef="#br1" timeOffset="2779">2250 185 13842,'0'-22'-1907,"0"0"0,3 3 1778,4 4 1,-2 8 0,9 14 0,1 8-12,-3 4 0,5 10 1,-7 3-1,2-1-155,5 1 0,-5 7 259,2-3 1,1 5 0,7 3 0</inkml:trace>
  <inkml:trace contextRef="#ctx0" brushRef="#br1" timeOffset="3181">2425 949 13842,'-22'0'-316,"0"0"1,0 0-1,0 0 1,1 0 120,-1 0 0,0 0 1,0 0-1,0 0 165,0 0 0,1-7 0,-1-1 1,-3 4 45,-4 1 0,5 1 0,-7-3 0,1-2 10,1 2 0,0-5 0,7 0 0,-2 1-6,-5-1 0,5-5 0,-3 6 0,8-3-41,4-5 0,3 4 0,-5-1 0,5-3-116,2-3 1,3 6-1,7-1-128,0-2 1,2 5 0,6 0 116,6 2 1,15 3 0,5 7 122,0 0 1,-2 0 0,-10 0 32,-1 0 1,-1 3-1,-6 4 1,-4 5-9,0 0 0,-5 7 0,7-4 1,-3 4-45,-4 3 1,-2-7 0,-1-1-1,3 3 26,2 3 1,1 2 0,-8-1 0,-3 1 70,-4 0 1,-5-7-1,-10-1 1,0 1 76,0-3 1,-9 5 0,-3-7 0,-3-1-217,1 1 0,0-3 0,-8-7 0,3 0-293,4 0 388,-4 0 1,17 0-1,-8 0 1</inkml:trace>
  <inkml:trace contextRef="#ctx0" brushRef="#br1" timeOffset="3396">1508 316 15991,'-12'-3'-1031,"4"-4"1,6 7 448,2 0 1,0 12 0,0 15 0,2 4 332,6 3 1,-4 3 0,8 6 0,-2 4-857,-5 3 1015,7-3 1,-9 6-1,6-9 1</inkml:trace>
  <inkml:trace contextRef="#ctx0" brushRef="#br1" timeOffset="3563">1202 862 16064,'-22'0'-86,"0"0"0,0 0-158,1 0 1,6 0 0,0 2 57,-2 5 0,-2 3 0,-3 7 1,0-2-170,1 2 1,-1-5-1,0 2 261,0 3 1,0 3 0,0 1 0</inkml:trace>
  <inkml:trace contextRef="#ctx0" brushRef="#br1" timeOffset="3933">809 469 15550,'-22'-3'0,"3"-4"-575,4-8 0,-4 6 0,4 1 332,-4 6 0,-3 4 0,0 6 0,0 9 117,0 9 1,3-1 0,2 6 0,5-2-74,2 0 1,0 3-1,6-5 1,-4 2 27,3-3 1,3 6-1,4-3 1,3-2 112,3-3 1,6-2 0,-4 0-1,-1-1 59,1 1 1,-3 0 0,-4 0-212,4 0 1,-7 0 278,0-1 0,-2-8 0,-13-6 1,-2-5 22,-2-2 0,-10 0 0,-3 0 0,-2 0 66,-5 0 0,-4-9 0,-6-4 0,-2-3-67,3-6 0,4 5 0,5-12 0,5 4-175,3 3 0,2-2 1,9-2-1,6-6-371,6-2 0,6 7 1,2-4 420,0-1 1,10-2-1,2-9 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6:13.963"/>
    </inkml:context>
    <inkml:brush xml:id="br0">
      <inkml:brushProperty name="width" value="0.11429" units="cm"/>
      <inkml:brushProperty name="height" value="0.11429" units="cm"/>
      <inkml:brushProperty name="color" value="#F6630D"/>
    </inkml:brush>
  </inkml:definitions>
  <inkml:trace contextRef="#ctx0" brushRef="#br0">131 45 21606,'-22'0'-840,"8"0"344,-1 0 1,8 0 0,-5-3 663,2-4 0,-4 2-475,6-10 0,-1 11 309,1-4-358,6 6 360,-8 2 0,13 0 0,4 0 0,7 0 186,6 0 1,14 10 0,10 2-1,11 2-81,8 1 1,15-1-1,7 8 1,12 0-43,-44-11 0,1 0 0,1 0 1,1 0-1,8-1 0,1-1 0,-1 0 1,1-1-75,1 0 1,1-1 0,1-4 0,0-1 0,-3 1 0,-1 1 0,-2-2-1,-1-2 96,-2 1 1,-1-2 0,1-2-1,1-1 1,-3-1 0,0 0 0,-3 0-1,-2 1-56,45-6 0,-4-5 0,-1 6 0,5-1 41,2 0 1,-2 1 0,1 4-1,-14-3-6,-6 4 1,-8 1 0,-11 3-1,-11 0-343,-9 0 94,-17-10-271,-12 8 0,-13-8-1182,-4 10 1667,4 0 1,-16 0 0,2 3-25,-10 4 0,-9-2 0,-17 7 0,-13 0 53,-12 0 1,-19-5 0,45-1 0,-2 1 0,-4-1 0,-1 0-32,-1 0 0,-1 0 0,-4-3 0,-1-1 1,-4 2-1,-1 1 0,0-1 0,-1 0-66,-2-1 1,0 1-1,-1 0 1,0-1-1,-2-2 1,1-2 0,1 1-1,2 0 41,3 0 0,1 0 0,6 0 0,3 0 1,-37 0-1,12 0 82,7 0 0,8 0 0,11 0 0,11 0 425,9 0 0,7 0-487,11 0 1,11 0 152,10 0 0,10 0-189,11 0 0,4-2 0,9-3 1,17-2-73,19 2 1,22 0 0,-40 3 0,1-1 0,4 0 0,2-1-63,6 1 1,1 1-1,6 1 1,2 0-1,4 0 1,1 2 0,-1-1-1,0 2-1613,0 2 1,1-1 1756,5-2 0,0 1 0,-4 6 0,0 1 0,2-5 0,1-1 0,-3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6:19.328"/>
    </inkml:context>
    <inkml:brush xml:id="br0">
      <inkml:brushProperty name="width" value="0.11429" units="cm"/>
      <inkml:brushProperty name="height" value="0.11429" units="cm"/>
      <inkml:brushProperty name="color" value="#F6630D"/>
    </inkml:brush>
  </inkml:definitions>
  <inkml:trace contextRef="#ctx0" brushRef="#br0">1 394 27002,'12'0'-2736,"0"0"2737,-5 0 1,-2 0 53,10 0 1,-8 0 36,7 0 0,1 0 1,9 0-1,3 0 54,2 0 1,20 0-1,6 0 1,23 0-71,-29 0 0,4 0 0,9 0 0,4 0 0,12-1 1,2-1-1,9-1 0,2-1-26,-25 0 1,1-1 0,1-1 0,5-2 0,1-1 0,0 0 0,0-1 0,1 0 0,-1 1-1,-1 0 1,-1 0 0,-1 0-13,-2 1 1,0 0 0,-1 0 0,30-3 0,-2 0 0,-2 0 0,-3 0-1,-6 0 1,-3 0 381,-6 0 1,-1 0-1,-4 1 1,-2-2-1,-12 2 1,-2-1-1,-1 0 1,-1 0-494,1 0 1,-1 0 0,41-8 0,-9 2 0,-17 4-156,-15 4 0,-16-1 1,-8 5-1,-5-2-195,-2 2 0,-7 3 0,-1 2 0,3 0-1466,3 0 1889,1 0 0,-8 9 0,-4 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8:56.509"/>
    </inkml:context>
    <inkml:brush xml:id="br0">
      <inkml:brushProperty name="width" value="0.08571" units="cm"/>
      <inkml:brushProperty name="height" value="0.08571" units="cm"/>
      <inkml:brushProperty name="color" value="#FF0066"/>
    </inkml:brush>
  </inkml:definitions>
  <inkml:trace contextRef="#ctx0" brushRef="#br0">1535 147 8239,'-6'5'-16,"1"3"1,5 6-1,0 2 5,0 2 1,0 1 0,1 2 0,2 1 1,1 0 1,1-5-1,-3 6 1,2-3-56,-2-3 1,4 1 0,-3-4 0,0 1-500,-2-1 1,-1-1 562,0-2 0,-5 5 0,-1 2 0</inkml:trace>
  <inkml:trace contextRef="#ctx0" brushRef="#br0" timeOffset="300">1513 11 7184,'0'-7'-255,"3"4"0,2 5 0,1 3 308,-1 1 1,0-2 0,-3 4-67,2 1 0,1 0 0,-2-1 0,0 0-86,0 1 0,-2-3 1,-1 2 98,0 1 0,-10 1 0,-3 1 0</inkml:trace>
  <inkml:trace contextRef="#ctx0" brushRef="#br0" timeOffset="616">1228 431 8425,'-6'-11'-252,"-3"3"1,5 1 0,2-2-127,1-1 1,1-2 0,0 1 363,0 0 0,5 4 199,2 4 0,3 1-73,2 2 0,-2 2 0,-1 0-41,-2 2 1,-4 5 0,1-2 0,-3 3 60,-1 2 1,0-5-1,0 1 1,-1 1-71,-3 1 0,1 1 1,-4 1-1,-2-1-159,-1 0 1,0 1 0,1-1-1,0 0-233,-4 1 0,2-5 1,-4 1 329,2 1 0,-3-4 0,-2 0 0</inkml:trace>
  <inkml:trace contextRef="#ctx0" brushRef="#br0" timeOffset="831">1012 386 8362,'-11'1'0,"0"2"-330,-1 0 1,1 2 0,0-1 0,-2 4 370,-2 2 1,1 3 0,-4 0 0,1 4-342,-1 1 0,-1-3 300,-4 4 0,0 0 0,1 3 0</inkml:trace>
  <inkml:trace contextRef="#ctx0" brushRef="#br0" timeOffset="1366">751 363 8328,'-11'0'-913,"-1"0"0,1 0 1125,0 0 1,3-1-135,0-3 0,2 1 0,-2-4-33,5-2 1,1 3-1,2-2 1,0-1-27,0-1 1,4 3-1,1 0 1,2 1-33,1 0 0,-1 2 0,0-2 1,2 1-24,1 2 1,-2 2 0,-1 1 64,2 0 0,1 5 0,0 2 34,-2 4 0,1 0 1,-5 0-1,-2 1 81,-1-1 0,-1 0 1,0 1-1,0-1-76,0 0 0,-1 0 0,-1-3 0,-3 0-84,-2 1 0,-2 1 0,-6 1 0,-2-1-240,-1-2 0,-4 1 1,4-4-1,-5 0-210,-4 0 0,7-1 466,-3-4 0,3-5 0,-3-2 0</inkml:trace>
  <inkml:trace contextRef="#ctx0" brushRef="#br0" timeOffset="1633">728 113 8345,'-11'0'-1026,"3"-4"622,1 0 1,3 1 502,-4 3 1,7 1 0,0 3-137,3 3 0,7 0 1,-2 0-1,0 1-103,1-2 1,-1 4 139,5-2 0,-6 2 0,-1 1 0</inkml:trace>
  <inkml:trace contextRef="#ctx0" brushRef="#br0" timeOffset="2196">501 227 7908,'-8'-4'-539,"1"0"0,3 0 595,-4 4 0,2 5 0,-1 3 0,1 1 128,1-2 0,3 3 0,-4-2 0,-1 2-95,1 2 0,2-5 1,-3 1-63,-2 1 0,-1-1 0,-2 1 0,1-2-91,0-2 0,-1-2 0,1-3 0,-1 0-52,1 0 0,3 0 0,1-1 80,-2-3 1,0-2 0,0-5 0,3-1 55,1 1 1,-3-4 0,3 0 0,0 1 48,0 1 0,-2 5 0,2 1 68,-2-2 0,0 0 1,-3 0 37,2 2 0,-2 4 0,2-1-68,-2 3 0,3 2 0,-1 2 0,-1 2-23,-1 1 1,3-2-1,-1 2 1,0 1 31,2-1 0,-3 2-111,5 3 0,-3-3-116,3-1 3,0 1 1,4-1 0,2 0-67,1-2 1,4 0 0,4-3 0,0 2-164,1-1 0,0-2 0,2-1 0,3 1 120,0 3 1,-1-3 0,1 4-1,1-1 217,0 0 0,-4 3 0,1-2 0,-3 2 0,-2 0 0,-2 5 43,-4-1 1,-3-3 364,-1-1 1,-5-4-245,-3 1 1,2-3-165,-1-1 0,4 0 0,-2 0 0</inkml:trace>
  <inkml:trace contextRef="#ctx0" brushRef="#br0" timeOffset="2329">217 79 8523,'-23'-4'0,"0"-1"-442,1-1 1,-1 3-1,0 1 1,2 4-314,2 6 755,-3 2 0,4 6 0,-4 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6:30.262"/>
    </inkml:context>
    <inkml:brush xml:id="br0">
      <inkml:brushProperty name="width" value="0.11429" units="cm"/>
      <inkml:brushProperty name="height" value="0.11429" units="cm"/>
      <inkml:brushProperty name="color" value="#F6630D"/>
    </inkml:brush>
  </inkml:definitions>
  <inkml:trace contextRef="#ctx0" brushRef="#br0">799 302 18416,'-4'-5'-2076,"1"1"1,3 3 1319,0 1 0,0 3 1,0 4 588,3 0 0,-3 0 0,3 0 1,-2 0 78,2 0 1,-3 0 0,4 0 0,-2 0 47,0 0 1,1 0 0,-1 0 0,1 0 48,1 0 0,-2 1 0,3 0 0,0 2 23,2-2 0,-3 0 0,0-1 0,0-1-212,0-1 0,0 1 1,1-1 201,0 1 1,-4-1 0,2-1 147,-2 2 0,-1-2-259,0 0 1,-1-1-1,-2 0 171,-1 1 1,-2 0 0,-1-1 0,0-1 67,0 1 0,1-2 0,0 1 0,-2 0 1,0 0 0,1-1 0,0 1 1,-1 0-38,-2 0 0,2-1 0,-4 2 1,0-1-2,-1 1 0,-1-1 0,0-2 1,0 1-22,0 1 1,-1-1-1,-1 1 1,0-1 97,0-1 1,2 2 0,0 1 0,0-2 107,0 0 0,0-1 0,0 0 0,0 0-162,3 0 0,-3 0 1,4 0-1,-1 0-75,1 0 1,0 0-1,0-1 1,0 0-6,0-2 1,-2 0 0,3 2 0,0-2-36,2 2 1,-2-3 0,1 0-1,3-1-50,1 1 1,-2-1-1,3-2-120,-1 0 0,1 0 1,3 0-1,0 0-127,0 0 1,0 0 0,0 0-15,3 0 1,-2 0-1,3 0 1,0 0 13,0 0 1,-2 0-1,3 0 1,0 0 18,-2 0 1,4 0 0,-3 0 0,2 0 9,-2 0 0,3 1 1,-3 0-1,3 2 120,0-2 0,0 2 1,0 0-1,0 0 128,0 1 0,0 1 1,0 0 200,0 1 0,0 1 0,0 0 60,0 0 1,0 0 0,-1 1 0,-1 0 33,0 2 1,-3 1-1,3-1-70,0 1 1,1 1 0,-1 2-148,0 0 0,-3 0 0,2 0-48,-1 0 1,2 0 0,-3 0-1,1 0-79,0 0 0,-3 0 0,3 0 1,-2 0-108,-1 0 1,0 0 0,0 0-1,0 0-69,0 0 0,0 0 0,-1-1 1,-1 0 17,0-2 0,-4 0 1,3 2-1,-3-3 160,-1 1 1,2-1-1,-5-2 1,-1 2-5,0-2 0,-5 2 1,0 0-1,0-2 136,2 0 1,-3-1 0,1 0 97,0 0 1,2-3 0,0-1 0</inkml:trace>
  <inkml:trace contextRef="#ctx0" brushRef="#br0" timeOffset="333">330 134 23197,'-7'-14'-2040,"0"0"0,0 2 0,3 1 897,1 1 574,3 4 0,2 6 0,0 5 0,0 2 450,-1 2 0,1 0 0,0 2 0,1 2 82,0 0 1,0 1 0,2 0 0,0 1 28,0 1 0,1-1 1,-1 1-1,0-1-36,0-1 1,1 1-1,-1 0 1,-1 2-739,-1-2 0,2 0 711,-3-1 1,4 3 0,-2 1 0</inkml:trace>
  <inkml:trace contextRef="#ctx0" brushRef="#br0" timeOffset="783">421 561 22188,'-1'-4'-5719,"-1"1"4867,0 0 0,-1 2 1032,0-1 1,0 1 0,-4 1 0,0 0-110,0 0 0,-4 2 0,1 1 0,-2 0-103,0 1 1,1-1 0,-3-2 0,0 2 40,0 1 1,2-2 0,0 0-1,1-1 111,0-1 1,-2 0 0,4 0-1,0 0-36,2 0 0,0 0 0,0-1 1,0 0 249,0-2 0,2-2 0,0 1 0,1-1-133,0 1 0,-3-3 0,4-4 0,-2 1-247,0 0 0,1-5 1,-3 1-1,0-1 22,0-2 0,-3-1 0,0-3 0,0 0-65,0 0 0,0 0 0,1 0 0,0 0-54,0 0 1,0 0-1,1 1 1,3 0-168,1 2 1,-1 3 0,3 0 0,0 3-613,2 2 1,0 1-1452,0 2 2242,0 3 0,3 1 0,1 3 0</inkml:trace>
  <inkml:trace contextRef="#ctx0" brushRef="#br0" timeOffset="1315">960 15 26638,'0'-7'-9831,"0"3"8220,0 1 0,0 4 1320,0 1 0,-4 2 1,1 3-1</inkml:trace>
  <inkml:trace contextRef="#ctx0" brushRef="#br0" timeOffset="1496">792 36 26937,'0'-5'-8019,"0"1"6251,0-2 0,0 3 2059,3 1 0,1 1 1,3 1-1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6:34.138"/>
    </inkml:context>
    <inkml:brush xml:id="br0">
      <inkml:brushProperty name="width" value="0.08571" units="cm"/>
      <inkml:brushProperty name="height" value="0.08571" units="cm"/>
      <inkml:brushProperty name="color" value="#F6630D"/>
    </inkml:brush>
  </inkml:definitions>
  <inkml:trace contextRef="#ctx0" brushRef="#br0">494 96 8055,'-1'-4'-980,"-1"2"0,1 0 1051,-2 0 154,3 1 234,0-2-422,0 9 1,3-1-1,1 4 1,0-1-63,1-1 0,0 0 0,2 1 0,0 0-1,0 2 1,0-1 0,0-1 0,0-1-1,0 0 1,0 2 0,-1-4 0,-1 1 19,0 1 1,-3-2 0,1-2 13,0 1 1,-2-1-3,1-1 0,-2 0-4,-2 2 1,0-2 0,-3 1-5,0 0 0,1-2 1,-1 1-1,0-1 13,-1-1 1,-1 1 0,0 0-1,0 2 17,0-2 0,-3 0 0,0-1 0,0 0-5,0 0 1,-2 0 0,1 0 0,-1 0-24,0 0 1,1 0 0,-1 0-1,1 0-5,1 0 1,-2 0 0,2 0-1,0-1 0,0-1 0,0 1 0,1-2 1,0 1 1,0-1 0,2-2 1,0 1-1,0-1 65,3 1 1,-2-1-45,1-2 0,2 0 0,0 0-17,3 0 0,0 2 0,0 1-9,0-2 0,0 0 2,3-1 1,-2 1 0,3 0-1,-1 2 0,0 2 1,0-1 3,1 0 0,3 2 0,0-1-5,0 1 1,-3 1-1,1 0 1,0 0-2,2 0 0,-3 0 1,1 0-1,0 1 6,-1 1 0,1 0 0,-2 1 0,1 1 3,1 0 1,-1-1-1,0 1 1,0 2-1,0 0 1,-2 1 0,2 0-1,0 0 0,0 0 1,-2 0 0,2 0 0,-1 1 0,-1 1 0,-1-1 1,-1 1-1,0-1 34,0-1 0,0 0 0,0 1 1,-1-1 19,-1 0 0,-2 2 0,-3-4 0,0 1-8,0 1 0,-1-1 0,-1 0 0,-3-3 55,-1 1 0,-1 0 0,0-1 0,-1-2 19,-1 0 0,-3-2 0,-4-1 1,-1-3 10,-1-1 0,3-3 1,-2-2-1,3 1-86,0 0 1,0-1 0,3 0 0,1 1-226,3 0 0,3-1 0,1 1 0,3 1-441,0-1 1,4 1 618,3-2 0,3-1 0,4-2 0</inkml:trace>
  <inkml:trace contextRef="#ctx0" brushRef="#br0" timeOffset="806">557 418 7744,'0'-4'0,"0"1"0</inkml:trace>
  <inkml:trace contextRef="#ctx0" brushRef="#br0" timeOffset="1306">284 26 8327,'0'-7'-286,"3"1"-87,1 1 0,0 0 4,1 2 0,-1 4 369,1 4 0,-2 1 0,-3 1 0</inkml:trace>
  <inkml:trace contextRef="#ctx0" brushRef="#br0" timeOffset="1419">249 54 8327,'-7'-1'-109,"3"-1"-396,-2-2 505,5 0 0,1 1 0,4 3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7:13.724"/>
    </inkml:context>
    <inkml:brush xml:id="br0">
      <inkml:brushProperty name="width" value="0.11429" units="cm"/>
      <inkml:brushProperty name="height" value="0.11429" units="cm"/>
      <inkml:brushProperty name="color" value="#F6630D"/>
    </inkml:brush>
  </inkml:definitions>
  <inkml:trace contextRef="#ctx0" brushRef="#br0">0 168 11651,'14'0'185,"0"0"-172,3 0 1,8 7 0,6 0-1,1-2 26,6-3 0,1-2 1,6 0-1,1 0-20,4 0 1,-1 7-1,-7 0 1,0-2 20,0-3 1,0-2 0,0 0 0,-3-2 73,-4-5 1,-4 5 0,-8-5-1,3 2-25,2-2 1,-7 5 0,-7-5 0,0 2-42,-2-2 0,6 5 0,-4-5 0,5 4-35,2 3 0,0-7 1,0 0-1,0 3-12,0 1 1,7 3-1,0 0 1,-2-2 17,-3-5 0,5 4 1,0-4-1,-2 5 45,-3 2 0,5 0 0,0 0 1,-2-2 1,-3-5 1,5 4 0,0-4 0,-2 5-66,-3 2 0,1 0 1,1 0-1,3-2 13,-2-5 0,4 4 1,1-4-1,1 3-3,6-3 1,1 4-1,3-4 1,0 5-41,0 2 0,1-2 1,-1-3-1,-3-2 43,-4 2 1,5 3 0,-5 2 0,2 0-26,-2 0 1,3 0 0,-10 0 0,0 0 8,2 0 1,0 0 0,5 0-1,-4 0 2,-1 0 0,-4 0 0,9 0 0,2 0 11,3 0 0,4 0 1,3 0-1,2 0-11,-2 0 0,6 0 0,1 0 0,0 0 17,-5 0 1,-5 0 0,1 0-1,1 0 18,3 0 0,-2 0 0,-10 0 0,-2-2-19,3-5 1,1 4 0,1-4-1,-5 5-52,-7 2 1,3 0-1,-3 0 1,-3 0-32,-1 0 1,-3 0 0,0 0 0,0 2-17,0 5 0,0-4 1,0 4-1,0-3 130,0 3 1,0-4-1,0 4 1,2-5 67,5-2 1,-2 0 0,6 0 0,1 0-77,0 0 0,2 0 0,5 0 1,-3 0-28,-2 0 0,-2 0 0,4 0 1,-2 0-108,2 0 1,3 7-1,2 0 1,0 0-24,0 2 1,2-6-1,3 6 1,2-2 192,-2 0 0,-3 0 0,1-7 1,1 0 33,3 0 1,-2 0 0,-10 0 0,-4 0 44,-3 0 0,5-2 0,-4-3 0,-1-2-98,1 2 0,4 3 0,-5 2 0,3 0-82,4 0 0,3 0 0,2 0 1,0 0 14,0 0 0,2 0 1,3 0-1,4 0 40,3 0 1,-5 0 0,7 0 0,2 0 24,3 0 1,-5 0 0,-2 0 0,-3 0 4,-4 0 0,-3 0 1,-4 0-1,-5 0 38,-7 0 0,-5 0 0,-2 0-52,0 0 0,-7 0 0,0 0-34,3 0 1,-6 0 17,3 0 417,0 0-27,-2 0-357,-3 0 0,-11 0 13,-5 0-89,5 0-205,-8 0-833,10 0 652,0 0 1,0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8:14.887"/>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1545 48 7868,'0'8'-122,"0"-3"1,0-1-1,0 2 120,0 1 0,0 3 0,0 0 1,0 1 12,0 0 1,0 1 0,0-1 0,0-1-22,0 1 1,0 1 0,0-2-1,0 0-85,0 1 0,0-3 1,2 2-1,1-2-366,-2-1 459,0 1 0,2-1 0,1 1 0</inkml:trace>
  <inkml:trace contextRef="#ctx0" brushRef="#br0" timeOffset="1216">1397 166 9813,'0'-4'-3261,"0"-1"3256,0 3 1,-1-1-1,-1 4 86,0 1 1,-4 0 0,1 2-1,-1 0 40,-2 0 0,1-2 0,-1 1 0,-1-1-17,-1 1 0,-3 2 0,0-3 0,-1 1-61,0 0 0,-4-2 1,-2 2-1,-1 0-16,2-1 1,-3 0 0,3-2 0,-2 0 2,1 0 0,0 0 1,3 0-1,0 0 20,2 0 1,1 0 0,0 0 0,3 0-4,0 0 1,1 0-1,3-2 1,0-1-77,-1-1 1,1 1 0,-1-2 0,1-1-15,0 0 1,-1-2 0,1 1 0,0 0 9,-1-1 0,1-2 0,-1 1 0,1-1-19,0-1 0,-1 2 0,1-2 0,-1-1-42,1 1 0,0 2 0,2-2-9,0 0 0,2 3 50,-2-2 0,4 4-10,-2 1 0,2 5-361,1 0 386,0 3 0,3 4 1,-1 1-1,0-1 36,-1 0 0,1 1 1,1 0-1,-1 1 2,2 1 0,-4 2 0,3-2 1,-2 0 27,2 1 0,-2-3 1,1 2-1,-1-2-17,-1-1 1,2 1-1,1-1 1,-1 0-19,-2 1 0,0-1 0,0 1 3,0-1 1,-3-2 0,-2-1 3,-1-1 0,-2 0 0,0-2 0,-1 0 1,-1 2 0,-3-1 0,1-2 0,-2 0-1,-1 0 1,0-1-1,0 0 1,1-3-1,2 0 0,-1 2 0,2-3 0,0-1 0,-2 0 0,2 1 0,1 0 0,2-1 0,1-1 0,-1 0 0,2 0 0,0-1 0,1 1 0,2 2 0,-1 0 0,1-1 0,1 2 0,2-1 0,0 4 0,0-3 0,3 4-7,2 0 0,-1 0 1,1 0-1,1 0 25,0 0 1,2 1-1,-1 1 100,0 0 1,-2 1 0,0-2-28,1 1 1,0 0 0,2 3-53,-1 0 1,-2 1 0,-1 0-1,0-1-49,1 1 1,-4 1 0,2 2 0,0 1 0,-1-1 1,1 0 0,-3 0-1,0 1 91,0-1 1,0 0 0,-1 0 0,-1 1 15,0-1 0,-3-1 0,2-1 1,-1 1-9,-2-1 1,-1 0 0,0 1-40,-1-1 0,-1-2 1,-1-1-1,0 0-95,-1-3 0,0 1 0,-3 0 0,0 0-151,-1 0 0,1-2 0,-5 0 1,1 0-147,2-3 0,-3 2 0,0-4 341,0-1 0,-2-4 0,2-2 0</inkml:trace>
  <inkml:trace contextRef="#ctx0" brushRef="#br1" timeOffset="1632">222 100 8332,'0'7'-1004,"0"-2"0,1 0 942,1 1 1,-1 1 0,1 0 0,-1 0 92,-1 1 0,0-1 0,0 0 0,0 1 47,0-1 1,0 1-1,-1-1 1,-1 0 28,-3-2 1,-2 1 0,0-2-1,0 0-9,-1-1 1,0 0 0,-2 0 0,-1-2-17,-1 0 0,-2-1 1,2 0-1,-1 0 25,1 0 1,-2-1 0,4 0-1,-1-3-67,0 0 1,2 0 0,1-2 0,1 1-79,-1 0 1,2-2 0,1 0-1,2 0-117,-1 2 1,3-1-1,-1 1 1,1-2-155,1 0 1,0-1 0,1 1 308,1 0 0,6-1 0,3 1 0</inkml:trace>
  <inkml:trace contextRef="#ctx0" brushRef="#br1" timeOffset="1846">148 373 8025,'0'-7'0,"1"0"-718,1 3 1,0 0 717,3 4 0,-4 4 0,3 0 0,-4 3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8:18.936"/>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1560 96 8266,'0'-7'-817,"0"2"193,0 0 1,1 4 602,1-2 0,-1 6 0,2 1 0,-2 4 79,-1 2 0,2 1 0,1 4 0,1 1-74,-1 1 1,2-2-1,-3 3 1,1 0-56,0-1 0,-1 1 0,2-2 1,-1 1-114,-1-3 184,-2 1 0,4-4 0,0 4 0</inkml:trace>
  <inkml:trace contextRef="#ctx0" brushRef="#br0" timeOffset="933">1427 104 8266,'-2'-10'0,"-1"0"0,1 1-1720,-2 1 1503,4 4 1,-4 1 0,4 6 241,0 2 0,1 1 1,1 2-1,1 1 42,1 1 1,0 3 0,2-3-1,-2 1-25,-1 0 0,3 1 0,-2-2 0,1-1 8,0-1 0,-2-1 0,1 2-22,-1 1 1,2 0-1,-2 3-23,1-4 1,-2-3-1,0-1 6,-1 1 1,-1-2 0,-1 0 10,-1-1 1,0 2-1,-3-2 34,0-2 0,-3 0 0,-1-1 0,-1 0-39,1 0 1,0 0-1,0 0 1,-1-1-17,1-1 0,-1 0 0,0-3 0,1 0-7,1-2 0,0 2 0,1 0 0,-1-1 1,1 0 1,0-1 0,0 1 0,1 2-7,1-2 0,3 0 0,-2 0-7,1 1 1,-1 1 0,3-1-83,-2 0 63,1 3 0,3-1-33,1 3 0,0 0 1,3 0 53,0 0 1,-1 0 0,1 1 7,1 1 0,0 0 0,0 2 4,-2-1 0,-1 2 1,1-2 5,-1 1 1,2-1-1,-1 1 0,0-1 0,-3 3 3,2-1 1,-2-1 2,-1 1 1,0-3 8,0 3 0,0 0 13,0 3 1,-4-3-1,-1-1 13,-1-1 0,1 0 0,0-1 0,-1 1-15,0 1 1,-4-2 0,-1 1-1,0 0-25,-3-1 1,1 1 0,-3-1 0,0 1 11,-2 1 0,-2-1 0,0 1 1,-2-1-22,-3-1 1,2 1 0,-1 0 0,1-2 8,0 0 0,1-1 0,0 0 0,1 0 19,1 0 0,2 0 1,3 0-1,0 0 16,1 0 1,0 0 0,1-1 0,1 0 39,1-2 1,2-3-1,0 1 1,0 0-24,-1 0 0,0-2 0,1 2 0,-1-2 20,1-3 0,-2 2 0,1-2 0,1 2-45,1 0 0,1-1 1,-1-1-1,1 1-48,0 0 0,-1 2 0,2 0 0,0-1-55,1 1 1,0 0 0,-2-1-167,2 1 1,1 2-502,2 0 740,1 0 0,-2 1 0,3 1 0</inkml:trace>
  <inkml:trace contextRef="#ctx0" brushRef="#br1" timeOffset="1300">1220 52 14574,'-3'4'-594,"2"-1"0,-5 1 1,1 0-1</inkml:trace>
  <inkml:trace contextRef="#ctx0" brushRef="#br1" timeOffset="1426">1154 89 17527,'-8'0'-828,"1"0"1,2 0 103,0 0 724,0 0 0,-2 0 0,-1 0 0</inkml:trace>
  <inkml:trace contextRef="#ctx0" brushRef="#br1" timeOffset="2149">378 192 30605,'0'-7'-9831,"0"2"7591,0 0 0,1 4 0,1 1 2272,3 5 0,2 1 1,-1 1-1,0 2-162,-1 1 0,0-2 1,2 2-1,0 0-7,-2 0 0,0 0 0,-1-3 0,-1 1-3,0-1 1,0 1 0,-3-2 0,2 0 54,1-1 1,-2-4-1,-4 3 1,-4-2-323,-2 1 0,-4-1 0,1-2 0,-2-1 654,-1-1 1,-2 0-1,-1-2 1,0 0-39,0 0 1,0-1 0,3-2 0,-1-1-273,1 1 1,0-1-1,5 1 1,2 0 7,2-1 1,0 1 107,4-1 14,-1 4 1,4 1 154,2 3 0,-2 0-53,4 0 1,-1 1 0,2 0 0,-1 3-246,1 0 0,-2 0 0,0 2 0,-1-1-66,-1 0 0,1 0 0,0-1 0,-2 2-101,0 1 0,-1 0 0,-1 1 191,-1-1 1,-2 0 0,-4 1 0,-2-1 109,-3 0 0,-1 1 0,-3-2 0,-1 0 65,-1-1 0,0-1 0,-1 2 1,1-2-167,1-1 0,1 0 0,4-3 1,2 0 54,0 0 0,1 0 1,3 0-1</inkml:trace>
  <inkml:trace contextRef="#ctx0" brushRef="#br1" timeOffset="2532">319 0 14549,'2'5'0,"1"-1"395,1 0 1,1-1 0,0-1 0,0 1-596,1 1 0,0-2 1,0 3-1,-2-1 430,2 0 1,1-3 0,0 3 199,1-1 0,-1 1-418,0 3 0,-2-2 1,-1-2-50,0 0 0,-2-1 1,-3 2 1,-1-1 1,-2 2 0,-5-2 0,0 1 241,-4 2 1,-1-2 0,-1 1 0,-2 1-115,0 1 0,-3 0 0,1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8:29.802"/>
    </inkml:context>
    <inkml:brush xml:id="br0">
      <inkml:brushProperty name="width" value="0.11429" units="cm"/>
      <inkml:brushProperty name="height" value="0.11429" units="cm"/>
      <inkml:brushProperty name="color" value="#F6630D"/>
    </inkml:brush>
  </inkml:definitions>
  <inkml:trace contextRef="#ctx0" brushRef="#br0">38 169 19235,'-11'-8'-727,"3"-3"791,0 1 1,6-1-960,-5 5 1181,5 4 0,4-6-325,5 8 1,11 0 0,13 2 0,7 2 95,6 2 0,12 9 0,15-5 0,10 3-17,12-1 0,-42-8 1,2-2-1,8 4 1,1-1-1,6-1 0,1 0 47,8-1 0,0-2 1,5 0-1,1-2 0,2-1 1,0-2-1,2-2 0,-1 0-94,1-2 1,1-1-1,2 0 1,-1 1 0,-5 1-1,-2 2 1,-5 1 0,-2 2 60,-6 0 1,-3 2-1,-4-1 1,-3 2-1,-4-1 1,-2 2-1,-1 0 1,0 2 118,-1 2 1,0 0-1,-1 2 1,0-1 0,46 5-1,2-5-5,1-5 1,-46-2 0,-2 0-1,45-2 1,-4-5 166,-1-5 1,1-5 0,-1-4 0,-5-1-200,-11-3 0,-17 2 0,-14 8 0,-7 5-112,-6 1 0,-4-3 0,-8 6-249,0 2 1,-7 1 0,1 3 0,1 0-317,3 0 1,2 0 0,1 0 0,3 0-620,2 0 1298,0 9 0,2 1 0,2 9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8:37.434"/>
    </inkml:context>
    <inkml:brush xml:id="br0">
      <inkml:brushProperty name="width" value="0.11429" units="cm"/>
      <inkml:brushProperty name="height" value="0.11429" units="cm"/>
      <inkml:brushProperty name="color" value="#F6630D"/>
    </inkml:brush>
  </inkml:definitions>
  <inkml:trace contextRef="#ctx0" brushRef="#br0">2603 94 9617,'-6'-12'-1427,"0"-1"1,-3 9 1637,3-2-133,4-5-198,-6 9 218,8-6 0,0 10-33,0 4 0,0 5 0,0 7-38,0 1 1,0 0 0,0-1 0,2 3-18,4 4 1,-2-4 0,7 6-1,-1-2 15,0 0 0,1 2 1,3-4-1,-1 4-44,1 2 1,-3-6 0,-1 2 0,1-4-6,-1-2 1,-6-1-1,5-1 1,-3-3 9,0-1-28,0-9 46,-6 13 1,-2-15 26,-4 4 0,-4-4 9,-9-2 1,6 0-1,1 0-8,-3 0 0,5 0 1,-3-2-16,-1-4 1,-1 2 0,1-7-1,1 1-7,-1-1 0,3 5 1,-1-6-20,-3-3 0,-1-1 9,-3-3 1,6 2 0,3 3 0,0 3 15,-1 3 0,7-7-62,-2 3 1,4 4-19,2-9-110,0 15-104,0-7 264,0 9 0,0 9 81,0 3 0,6 5 0,0 2-16,-2-1 0,0-5 0,1-1-33,1 3 1,0 2 0,-6 1-28,0 1 0,0-7-28,0 1 0,0-1-20,0 7 1,-6-6 0,-2-3-46,-3-2 1,-1-1-1,-7-7-191,0 0 312,0 0 0,1 8 0,-1 2 1</inkml:trace>
  <inkml:trace contextRef="#ctx0" brushRef="#br0" timeOffset="349">2079 487 9911,'-13'0'-474,"1"0"1,6 2 463,-7 5 0,9 3 0,-4 9 1,1-1-37,1 1 1,-2 0 0,4 0 0,-3-1-41,3 1 1,-4 0-1,0 0 1,-1-1-82,1 1 1,2-7-1,4-1-630,-5-3 799,5 7 1,-14-13 0,5 6 0</inkml:trace>
  <inkml:trace contextRef="#ctx0" brushRef="#br0" timeOffset="1049">1667 319 10146,'-2'-19'-770,"-4"0"1,1 7-1,-5-1 95,2-1 626,1 5 0,7-1 92,0 4-5,0 4 0,3-5 20,3 14 0,-2-5 0,8 6-50,3 0 0,2-3 0,1 5-105,1-2 1,-6 1 123,-1-3 1,-2 4-40,3 9 0,1 0 0,-7-1 0,-3 1 0,-2 0 0,-2 0 13,0-1 0,-6-5 1,-3-3-1,-1 1 27,-5-1 0,-1-4 0,-3 5 0,0-3-23,1-4 0,-7 5 1,0-3-1,2-2 61,2-2 0,2-2 0,1 0 62,-1 0 1,0-2-98,0-4 0,3-5 1,3-7-44,7-1 1,-2 0-1,1 0 1,1 1 1,-2-1 0,6 0 0,-4 0 0,3 1 6,3-1 1,0 0-1,0 1-53,0-1 1,0 0-185,0 0 88,0 9 1,-2 2 139,-4 8 1,-2 2 0,-7 2 0,3 4 47,-3 3 0,-4 1 0,-3 7 21,-3 0 0,2-1 0,8 1 0,3 0 33,-3-1 0,1 1 0,-1-2 0,5-3 16,1-1 1,-3-1 101,6 7-143,-1 0 1,9-7 0,5-1-18,5-3 0,7-2 0,4-6 0,4 0-167,2 0 1,0 0-1,4 0 1,-1 0 133,1 0 1,2-8 0,3-2 0</inkml:trace>
  <inkml:trace contextRef="#ctx0" brushRef="#br0" timeOffset="1247">1555 749 14411,'-11'-8'-3261,"3"6"3284,8-6 0,-9 8 0,-1 0 0</inkml:trace>
  <inkml:trace contextRef="#ctx0" brushRef="#br0" timeOffset="1464">1611 0 19933,'-19'0'-887,"0"0"1,-2 0 0,-1 2 665,-3 5 0,-17 3 1,2 9-1</inkml:trace>
  <inkml:trace contextRef="#ctx0" brushRef="#br0" timeOffset="2113">712 113 14191,'0'18'-1507,"2"3"0,4 4 0,7 6 1472,3 5 1,3 8-1,2 1 1,2 1-122,2 0 0,0 0 0,-7-5 0,1 1-139,0-7 0,-9-6 255,-4-10 1,5 0-1,-1 0 1</inkml:trace>
  <inkml:trace contextRef="#ctx0" brushRef="#br0" timeOffset="3066">600 188 13697,'-11'-19'-843,"3"0"1,6 3 0,-2 1-1275,-3 3 1955,1 7 183,6-3 0,0 10 0,2 4 14,4 7 1,-1 6-1,5 3 1,0 6-33,1 1 0,-5-4 0,6 4 1,1-2-21,-3-4 0,5 4 1,-9 0-1,0 0-106,3 0 0,-7-2 1,4-6-1,-4 1 69,-2 5 0,0-10 0,0 4 0,0-3 7,0 1 0,0-5 0,-2-1 1,-2-1 73,-2 1 1,-9-7-1,3 2 76,-5-4 1,-2-2 0,1 0 8,-1 0 0,0-2 0,0-2 0,3-4-61,3-3 0,-3-1 1,3-7-1,-1 0-32,1 0 1,-2 1-1,7-1 1,0-2 3,-1-4 0,1 4 0,4-4 0,-2 3 17,2-3 0,-1 4 0,1-4 0,-2 4 5,2 2 1,2 1 0,2-1-187,0 0 0,2 7-86,4-1 0,2 7-116,5-7 210,4 9 0,-15-2 134,4 12 0,-4 5 0,-2 7 43,0 1 1,-2 0 0,-2 0 0,-5-1 20,-1 1 1,0 2-1,-5 2 1,5 2-16,1-2 1,-5-3 0,3-1 0,-1 0 17,-1 0 1,7-1-1,-6 1-14,-3 0 1,7-1-266,2 1 119,3 0 1,3-7 0,3-1 108,3-3 1,4-2 0,9-6 208,0 0 0,-7 2 0,1 3-147,1 1 1,-3 6 0,1-3-9,3 1 0,-7-4 1,0 7-29,1 1 0,-7-3 1,4 1-42,-4 3 0,-2-5 1,-2 3 59,-4 1 1,1-5-1,-5-1 1,0-2 120,-1 0 1,5 1 0,-4-5 0,-1 2-14,1 2 1,-3 0-1,-5-6-88,-1 0 1,0 0 0,0 0 0,1 0-22,-1 0 1,0-8 0,-2-4-1,-1-3-87,-3 2 1,0-5-1,6 1 1,0-6-108,0 0 1,3 3-1,1-1 1,5-2-208,2-2 1,1 0 0,7 4-1,0-2 300,0-2 1,0 0 0,0 7 0</inkml:trace>
  <inkml:trace contextRef="#ctx0" brushRef="#br0" timeOffset="3484">487 1030 8780,'0'-18'-528,"8"7"0,3 3 0</inkml:trace>
  <inkml:trace contextRef="#ctx0" brushRef="#br0" timeOffset="3604">262 1049 10000,'-18'0'-705,"5"-6"1,1 0 690,-3 1 1,7 3 0,0 2-1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8:43.250"/>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1330 56 9154,'-9'-10'-2225,"7"-7"2174,-14 7 122,13-1-20,-5 3 0,8 10 0,2 4-10,4 7 1,-1 4-1,5 1 1,0 1-40,1 0 0,-5-1 0,4 1 1,1 0 7,-1 0 1,-6-1 0,5 1-54,-1 0 1,-6 0 0,4-1 8,-4 1 0,-2 0 25,0-1 0,0-5 1,-2-3-1,-4-1-11,-6-5 0,-5-2 0,-2-2 1,1 0 10,-1 0 1,-6 0-1,-2 0 1,-2 0 12,-5 0 0,5 0 0,-2 0 0,0 0 4,2 0 0,-5 0 0,9 0 0,3 0-8,1 0 0,2 0 0,0 0-61,1 0 0,7 2 61,5 4 1,6-4 13,6 5 0,5-5 0,7-2 0,1 0-9,0 0 1,6 0-1,0 0 1,-2 0 6,-3 0 1,-7 0-1,-1 0 8,3 0-15,2 0 5,-7 0 0,-10 6 0,-12 0 0,-7 0 8,-6 3 0,4-7 1,-6 4-1,2-2-2,0 2 0,-2-4 0,4 5 0,-2-5-16,2-2 1,2 0 0,3 0 0,-1 0-2,0 0 0,1 0 1,-1 0-19,0 0 1,0-6-1,3-3-21,3-1 1,-1-3 0,5-3 38,-1 3 1,6 3 31,-2 4-25,3 4 152,3-7-65,0 9 0,-2 0-41,-4 0 0,-2 2 0,-7 2 0,3 3-38,-3-3 0,-1-2 0,-1 0 1,2 2-13,3 2 0,-1 1 1,-5-7-1,-1 2-194,0 4 0,7-4 0,-1 4 199,-1-4 0,-3 7 0,-2 1 0</inkml:trace>
  <inkml:trace contextRef="#ctx0" brushRef="#br0" timeOffset="417">1554 543 12792,'0'11'-1139,"0"-3"0,-8-8 0,-2 2-258,-1 4 1283,-5-4 1,5 7-1,-8-9 1</inkml:trace>
  <inkml:trace contextRef="#ctx0" brushRef="#br0" timeOffset="698">524 169 7289,'-18'-19'0</inkml:trace>
  <inkml:trace contextRef="#ctx0" brushRef="#br1" timeOffset="1184">38 169 7864,'-17'-2'-1041,"4"-5"1180,5 5-78,8-6 0,2 8 0,4 0-122,7 0 0,10 0 0,2 0 0,-2 0 32,-3 0 1,5 0 0,0 0 0,-2 0 24,-2 0 1,-2 6-1,-1 0 1,1 1 13,0 1 0,-7-4 1,1 7-1,-1-1 16,-1 0 0,-1 1 1,-6 3-1,3-1 9,-3 1 0,-2-3 0,-2 1 10,0 3 0,0 4 0,0 3 0,-2 3 33,-4-2 1,1 0-1,-7 0 1,-3 4 11,-1 2 0,3 2 0,1 7 0,-3-3-31,-2-4 0,5 3 0,2-9 0,1-2-42,5-3 1,0-1 0,0 0 10,-2 0 0,1-9 0,14-4-19,9-4 0,5-2 0,15 0 0,8 0-173,6 0 0,6-6 0,4-2 164,7-3 0,4-1 0,2-7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8:46.534"/>
    </inkml:context>
    <inkml:brush xml:id="br0">
      <inkml:brushProperty name="width" value="0.11429" units="cm"/>
      <inkml:brushProperty name="height" value="0.11429" units="cm"/>
      <inkml:brushProperty name="color" value="#F6630D"/>
    </inkml:brush>
  </inkml:definitions>
  <inkml:trace contextRef="#ctx0" brushRef="#br0">2772 375 12567,'-13'-6'-2425,"1"0"2127,8-9 1,-5 15 336,9 0 0,0 2 0,3 11-101,3 1 0,2 3 1,7 2-1,-5-1 21,-2 1 1,7 0 0,-3 0 15,5-1 1,-7 1 0,-1-2 0,-3-3-11,0-1 1,1-7 0,-7 6-161,0 3 1,0 2 173,0 1 0,-9-1 0,-3-5 1,-5-3 97,-2-1 1,-6-6 0,-2 4 0,-2-1-47,-4 1 1,4-4-1,-2 4 1,-1-4 54,3-2 1,-4 0 0,8 0 0,2 0 9,2 0 0,-4 0-1,0-2 1,2-2 28,3-2 1,7-3 0,1 3-82,-3-6 0,1-5 0,-1 0 0,5 3-27,1 1 0,1 1 0,4-7 0,-2 0-54,1 1 0,1 5 0,0 1 0,-2-3-125,2-1 0,2-3 13,2 0 1,2 2 0,2 3-9,2 1 1,9 9-1,-3-2 86,5 4 0,-1 0 0,-1-2 1,-3-3 29,3 3 0,-5 2 1,3 2 148,1 0 0,-3 2 17,1 5 1,-7 3-108,1 9 0,-4-1 1,-2 1-33,0 0 0,-8 0 0,-5-1 0,-4 1 56,-1 0 0,-1-7 0,0-1 0,0-1-14,1 0 0,-1-5 1,0 1-1,3-2-49,3 2 0,-3-4-45,3 5 0,5-14-99,1-5 0,7-5 0,5-2 76,1 1 1,2 5 0,-4 1-1,5-1 116,1 3 0,-4-5 0,7 7 87,1-2 1,-3 5 31,1-1-194,1-4 60,5 8 0,-5 0 1,-3 10-35,-1 2 0,-3-3 40,-6 5 0,0 1 0,-2 3 21,-4-3 0,4 3 0,-7-5 0,1-1 36,-5-4 1,3 3 0,-2-1 0,-3 0-21,-2 1 0,-1-1 0,-1-4 0,0 2-5,0-1 0,1-1 0,-3 0 20,-4 2 0,4 0 0,-4-6 99,4 0 0,3 0 127,-1 0 1,6-2-72,1-4 0,8-4 0,-3-9-143,5 0 0,0 0 0,-2 1 0,-2-1-83,2 0 0,2 1 1,2-3-1,0-2-77,0-2 1,0-2-1,0 4-179,0-2 0,0 0-598,0 6-1089,0 1 1828,0 7 1,0 3-1,0 8 1</inkml:trace>
  <inkml:trace contextRef="#ctx0" brushRef="#br0" timeOffset="263">2716 993 13993,'6'-19'-2400,"0"1"1,0 5 2268,-6 1 1,9 8-1,1-5 1</inkml:trace>
  <inkml:trace contextRef="#ctx0" brushRef="#br0" timeOffset="815">1648 169 7376,'2'19'0,"3"2"33,1 4 1,6 4 0,-3 8-1,1 1-34,5-1 1,-1 1-1,1-1 1,-3 3-41,3 3 1,-5-5 0,1 1 0,-1-5-90,0-1 1,-5-6 0,3-2 132,0-4 0,-6-3 0,7 1 0</inkml:trace>
  <inkml:trace contextRef="#ctx0" brushRef="#br0" timeOffset="1783">1480 300 10352,'-11'-8'-698,"3"-5"-3,0-3 0,6 3 0,-5 1 671,5-3 0,2 5 27,0-3-121,0 9 101,0-4 0,0 10 1,0 4-1,0 7 7,0 3 0,0-3 0,0-1 0,0 3-32,0 2 1,2 8-1,3 0 1,1-3 24,-2-1 0,4 4 0,-1 0 0,-1-2 20,2-2 0,-4-2 1,7-1-1,-1-1 7,1-5 0,-7 5 0,4-7 1,-2 3 12,0-1 0,3-7 0,-5 3 21,2 0 37,0-6 87,3 7-60,-7-18-144,6-1 0,-8-3-141,0 1 95,0 8 62,0-5 0,-2 9 134,-4 0 1,2 0 0,-9 0 3,-1 0 1,3 0 0,-1 0-28,-3 0 0,-1 0 0,-3 3 3,0 3 0,0-4 0,1 4 1,-1-2-44,0 3 1,0-5-1,1 4 1,-1-2 17,0 2 1,-2-4 0,-1 5 0,-3-5-9,2-2 1,2 6-1,2 0 6,0-2 1,1-2-1,-1-2-23,0 0 0,7-2-49,-1-4 1,9 2 0,-2-9 0,2 1-115,-2 2 1,3-7-30,-3 4 1,4-3 28,2-3 0,2 2 0,2 3 3,3 1 0,1 9 84,-2-2 1,2 2 14,5-2 1,-3 3 52,-3-3 0,-3 4 1,6 4 15,-1 4 0,-1 3 0,-4 5 0,2-1 33,-2 1 1,-2-3-1,-2 1 1,3 1 4,3-3 1,-4 7-1,4-5-39,-4 5 0,-2 2 1,0-1-40,0 1 0,0-6 0,-2-1-59,-4 3 0,2-5 0,-9 0 0,-1-1-160,-3-5 1,-2 0 0,1 0 0,-1 2-491,0-1 732,0-3 1,-8-2-1,-2 0 1</inkml:trace>
  <inkml:trace contextRef="#ctx0" brushRef="#br0" timeOffset="2616">750 469 10349,'-19'-8'-360,"0"-1"0,2-5 0,3 3-170,1 3 1,7-7-1,-4 3 474,1-5 0,3 5 0,6-1-3,0-1 1,0-3 0,0-2 40,0 1 0,0 5 0,2 3-2,4 1 9,-3 3 0,13 6 8,-3 0 0,-3 0 1,3 2 8,1 4 0,1-1 0,-1 7 1,-1 1 8,1-3 0,3 7 0,2-7 0,-3 3 6,-3-1 0,3-2 0,-5 5 1,1-3 19,1 3 0,-7-5 0,4 3-3,-1 1 0,-1 1 0,-4 0-26,3-3 1,-3 1-7,-11 5 1,-3-1 0,-9-3 0,1-3-16,-1-3 1,-2-2-1,-2-3 1,-2 1 16,2 2 0,3 0 0,1-6 1,0 0 19,0 0 0,1 0 1,-1 0-9,0 0 0,0 0 0,1 0 0,-1-2-8,0-4 0,7 4 0,-1-7 0,-1 1-35,-3-4 1,5 1 0,-1-1 28,-1-3 0,5-1-24,3-3 1,4 0-80,2 0 1,0 7-28,0-1 1,2 9 67,4-2 1,-2 4 0,9 2 55,1 0 0,-3 0 31,1 0 0,-1 2 0,3 4-8,-1 7 0,-7 1 1,4 1-1,-1-3 8,-5 3 1,0-5 0,0 3-2,2 1 0,1 3 0,-7 2 7,0-1 1,0 1 0,0 0 15,0 0 0,-2-3 0,-3-1 1,-3-5-4,-2-1 1,-3-1 0,-5-4-1,-1 2 17,0-2 1,0 5 0,1-3 0,-1-2 3,0-2 0,-6-2 1,-2 0-1,0 0 7,0 0 1,-6-2 0,2-2 0,-3-4-36,3-3 0,-2-1 1,6-7-1,0 0-112,0 1 0,2 1 1,8 2-1,2 3-231,3-3 0,8-1 297,-2-3 1,3-8-1,3-2 1</inkml:trace>
  <inkml:trace contextRef="#ctx0" brushRef="#br0" timeOffset="3146">881 38 22821,'0'-12'-9361,"0"-1"6854,0 9 2237,0-4 0,0 8 0,0 0 0</inkml:trace>
  <inkml:trace contextRef="#ctx0" brushRef="#br0" timeOffset="3262">750 76 20126,'-17'-2'-2902,"4"-5"2499,5 5 0,8-6 1,0 8-1</inkml:trace>
  <inkml:trace contextRef="#ctx0" brushRef="#br0" timeOffset="3462">356 244 14085,'0'0'0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8:52.098"/>
    </inkml:context>
    <inkml:brush xml:id="br0">
      <inkml:brushProperty name="width" value="0.11429" units="cm"/>
      <inkml:brushProperty name="height" value="0.11429" units="cm"/>
      <inkml:brushProperty name="color" value="#F6630D"/>
    </inkml:brush>
  </inkml:definitions>
  <inkml:trace contextRef="#ctx0" brushRef="#br0">2491 206 24222,'-8'-10'-4590,"6"-1"1310,-5 5 2992,5 4 0,2-4 0,0 12 156,0 7 0,9 3 1,1 3-1,2 0 73,1-1 1,-7 3 0,5 2 0,-1 2-60,0-2 0,-3 4 1,3-2-1,0-2-76,1-2 1,-5-3 0,4 1-1,-1 0-133,-5 0 0,6-1 0,1 1 0</inkml:trace>
  <inkml:trace contextRef="#ctx0" brushRef="#br0" timeOffset="1300">2229 188 24992,'0'-19'-4826,"-2"8"0,-2 3 4525,-3 0 0,1 4 1406,6-9-2684,0 9 985,0-4 0,0 10 329,0 4 0,0-2 0,0 9 220,0 1 1,6 3 0,3-1 0,-1-1-222,0-2 1,5-1 0,-5 7-1,0-1 403,1 1 0,3 0 0,-6 0 0,1-1-200,1 1 1,-6-6 0,6-1 0,-1 3-214,-1 1 1,2 3 0,-4 0 398,3-1 0,-1-5 1,-6-1-161,0 3 1,0-5 99,0 3 0,-8-9 0,-5 2 308,-4-4 1,-1-2 0,-1 0 0,0 0-140,1 0 1,-3 7 0,-2-1 0,-4-2 70,-2-2 1,6-2 0,-4 0 0,2 0 17,0 0 0,-6 2 1,6 2-1,0 3-30,-2-3 1,6-2-1,-6-2 1,2 0 84,0 0 0,0 0 0,6 0 0,-2 0 138,-4 0 1,5 0 0,-5 0 0,4 0 127,2 0 0,0 0 1,1-2-559,-1-5 1,0 5-1,0-6-139,1 0 1,-1 4-60,0-9 1,1 7-15,-1-7 0,6 7-51,1-6 0,8 5-909,-3-5-168,5 8-41,2-13 242,0 15 1,0-8-864,0 3-58,0 5 2069,0-6 0,-6 10 0,-2 2 0,-3 5-165,-3 1 0,3-4 0,-1 5 1,-3-3 231,-1-4 0,-3 4 0,0 1 0,1-1 75,-1 0 0,0 1 0,0-5 0,1 2-17,-1-2 1,6 5-1,1-3 1,-3-2 399,-1-2 1,3-2-1,1 0 91,-3 0 1,-1-2 0,-3-2-289,0-2 0,7-3 0,-1 5 0,-1-4-640,-3-3 0,4 5 316,1-6 0,2 5-194,-3-5 0,5-1-462,8-5 0,0 5-231,0 1 0,8 1 441,5-1 1,-5 1 0,0 7-79,1-2 1,-5 0 319,8 6 1,-6 0 379,7 0 0,-7 0 67,7 0 0,-7 0-7,6 0 0,-5 0 483,5 0 1,-6 6-147,7 0 0,-7 7-823,7-7 478,-9 9-592,12-5 0,-14 2-499,5 1 1,-5-7-105,-2 7 0,-2-7 595,-5 6 0,3-7 1,-8 1-1,-3-2 140,-1 2 0,3-4 0,1 5 0,-3-5 216,-2-2 0,-1 0 191,-1 0 0,-8 8 0,-2 2 0</inkml:trace>
  <inkml:trace contextRef="#ctx0" brushRef="#br0" timeOffset="1583">862 56 24957,'-11'3'-1746,"5"3"0,4-2 0,2 8 1,2 3 1136,4 2 1,-1 1 0,5 3-1,0 2 346,1 2 1,-5 2 0,7-4 0,-1 4-157,-2 2 0,7-4 353,-4 6 0,3 1 0,3 5 1</inkml:trace>
  <inkml:trace contextRef="#ctx0" brushRef="#br0" timeOffset="1966">1480 806 27442,'19'0'0</inkml:trace>
  <inkml:trace contextRef="#ctx0" brushRef="#br0" timeOffset="2098">1330 862 27345,'-19'10'-1266,"1"-2"0</inkml:trace>
  <inkml:trace contextRef="#ctx0" brushRef="#br0" timeOffset="2951">918 562 28125,'-10'2'-1985,"1"2"823,1 3 1,4 5 0,-9-6 1042,-1-2 1,-3 5 0,-2-1 43,1 3 1,5-7 0,1 2 225,-3-4 0,-2-2 0,-1 0 59,-1 0 0,7 0 0,-1 0 20,-2 0 0,5-2-576,-2-4 1,5-3-1,-3-5-317,2 1 0,-5 7 697,7-6 0,-2 1-512,1-1 1,3 3 471,-8 9 0,5 0 154,-5 0 1,6 2-364,-7 5 0,3-3 0,-5 8-276,3 3 1,6 2 0,-5 1 217,3 1 0,-5-7 0,7 1 81,2 2 0,2-5-386,2 2 0,0-5 156,0 5 1,0-6-371,0 7 1,0-7 106,0 7 1,-2-9 0,-2 4 616,-3 0 0,-5-3 1,4 5 246,-3-2 1,1 1 0,-5-5 112,3 2 0,-1 0 0,-5-4 0,-1 2 131,0 3 1,0-1 0,1-6 467,-1 0 1,0 0 66,0 0 0,1-2-515,-1-4 0,0-5 1,1-7-1</inkml:trace>
  <inkml:trace contextRef="#ctx0" brushRef="#br0" timeOffset="3368">244 300 27296,'-19'0'-493,"0"0"0,1 0 11,-1 0 1,6 2-1,1 2 1,-3 2 217,-1-1 1,-3 5-109,0 2 0,7 3 0,1 0-99,3-3 0,2 1 0,6 5-157,0 1 0,2-7 0,4-1 668,7-3 1,1 1 0,1-5 0,-3 2-79,3-2 0,2-2 0,1-2 193,1 0 0,0 0-50,-1 0 0,-1-2 0,-2-2-53,-3-2 1,-6-3-55,7 3 0,-9-4-346,2-9 1,-4 7 173,-2-1 1,0 1-1463,0-7 1373,-8 8 1,-2-5 0,-9 5-1</inkml:trace>
  <inkml:trace contextRef="#ctx0" brushRef="#br0" timeOffset="3564">263 38 29561,'-11'-11'-2895,"-5"-5"0,5 5 0</inkml:trace>
  <inkml:trace contextRef="#ctx0" brushRef="#br0" timeOffset="3681">94 94 29481,'-19'0'-1707,"7"-6"1495,-1-1 1,7 1 157,-6 6 1,-1 9 0,-6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9:18.390"/>
    </inkml:context>
    <inkml:brush xml:id="br0">
      <inkml:brushProperty name="width" value="0.11429" units="cm"/>
      <inkml:brushProperty name="height" value="0.11429" units="cm"/>
      <inkml:brushProperty name="color" value="#FF0066"/>
    </inkml:brush>
  </inkml:definitions>
  <inkml:trace contextRef="#ctx0" brushRef="#br0">24 74 11560,'0'-18'-1368,"-3"3"-882,-5 4 2114,5-10 0,-6 18 1,15-3 216,3 12 0,2-3 0,-5 9 0,6-3-46,3-1 0,-6 10 0,5-6 0,1 0 20,0 0 0,3 8 0,8-5 7,1 0 1,-1 5 0,1-11 0,0 0-60,-1 3 0,1-6 1,2 9-1,4-4 74,2-5 1,9 6 0,-5-3 0,2 0 12,6 3 1,4-9 0,2 5-1,0-5-5,0-3 0,0 3 1,0 3-1,0 3-19,1-3 1,-1-3-1,0-3 1,0 0 9,0 0 1,0 0 0,0 0 0,1 0-11,-1 0 1,-9 0 0,0 0 0,1 0-18,-4 0 0,6-9 1,-8 0-1,-1 3-6,0 3 0,7 0 0,-7-2 0,0-4 11,1 3 0,-1 3 1,-3 0-1,7-3 25,-1-3 1,9 0-1,-5 9 1,8 0-43,9 0 0,-3-9 0,12 1 0,0 2-4,-4 3 1,10-6-1,-6 0 1,6 3-41,3 3 0,-10 3 1,1-3-1,3-3 16,3-3 0,-6 1 1,-3 8-1,-3-3-2,-6-6 1,6 6 0,-1-6 0,1 6 4,0 3 0,-3-9 1,-8 0-1,-1 3 2,0 3 1,-3 0-1,-3-2 1,-2-4-9,2 3 1,-6 3 0,3 3 0,4 0-8,2 0 0,12-3 0,0-3 1,0-3 0,3 3 0,-6 3 0,9 3 0,-3 0-11,-6 0 0,-3 0 0,-6 0 0,-3 0 2,-2 0 0,-13 0 0,3 0 0,-5 0-1,-3 0 0,-1 0 0,1 0 6,-1 0 0,1 0 0,-1 0 0,1 0-2,-1 0 1,4 9 0,2 0 1,4-3 1,-1-3-1,-5-3 1,2 0 4,4 0 1,2 0-1,-5 0 1,2 0 8,-2 0 1,5 0-1,0 0 1,4 3 5,5 6 1,-6-6-1,1 5 1,-1-5-5,0-3 0,-5 0 0,8 0 0,0 0 1,-2 0 1,-1 0-1,-9 0 1,4 0 4,-4 0 0,-2 0 0,-1 0 0,4 0-11,2 0 0,1 3 0,-10 3 1,1 3-13,-1-3 0,10-3 1,-1-3-1,1 0 6,2 0 0,-8 0 0,5 0 0,-3 3-11,4 6 1,-7-6 0,10 6-1,-4-6 27,1-3 0,-1 0 1,-8 0-1,2 0 16,7 0 1,-4 0 0,9 0-1,1 0-17,-1 0 1,-6 0 0,7 2 0,-1 4-22,0 3 0,1 0 1,2-9-1,-6 0 12,1 0 1,-1 0-1,7 0 1,-10 0 9,-6 0 0,10 0 0,2 0 0,1 0-19,-7 0 0,3 0 0,1 0 0,2 0 20,6 0 0,-8 0 0,-1 3 0,0 3-18,7 3 1,-4 0 0,3-9-1,4 0 3,2 0 0,-6 0 0,0 0 0,4 0 0,2 0 1,-6 0-1,0 0 1,1 0 15,-4 0 1,9 0 0,-9 0 0,4 0-21,-1 0 0,-9 3 0,10 3 0,2 2-3,3-2 0,3-3 0,0-3 0,1 0-2,-1 0 1,0 9 0,3 0 0,3-3 3,3-3 0,0-3 0,-6 0 1,6 0 11,9 0 1,-6 0 0,0 0 0,-3 0-10,0 0 1,12 0 0,-3 0 0,5 0-2,4 0 0,0 0 0,-1 0 1,4 0-3,6 0 0,-10 0 1,4 0-1,-9 0-4,0 0 1,-6 0 0,-1 0 0,1 0-3,0 0 0,-9 0 1,3 0-1,-3 0 5,3 0 1,-6 0 0,6 0 0,-8 0-13,-10 0 0,6 0 0,-9 0 0,1 0 9,-7 0 1,4 0 0,-4 0 0,-3 0 9,-2 0 1,-1 0-1,4 0 1,2 0 3,-2 0 0,-1 0 0,1 0 0,5 0-6,4 0 0,-10 0 0,3 0 1,-2 0-7,2 0 0,-5 0 1,5 0-1,-5 0-8,-4 0 1,-8 0-1,0 0 17,2 0 0,-8 3-4,-3 6 23,-6-6-31,-3 8-220,0-11 210,-12 0 107,9 0-44,-8 0 101,11 0-750,0 0 0,-12 0 1,-3 0-1</inkml:trace>
  <inkml:trace contextRef="#ctx0" brushRef="#br0" timeOffset="1016">13576 100 13134,'0'-14'-3758,"-9"-1"3277,0 6 0,-3 3 1007,3-12-516,6 12 0,-6-5 0,18 11 1,9 0 188,6 0 1,5 0-1,7 3 1,8 3-70,6 2 0,15 4 0,6-6 1,9 3-68,8-3 0,-37-1 0,2 2 0,6-2 0,3 1 0,1 1 0,1 1-44,3 3 1,1-1 0,8-2 0,2-1 0,1 0 0,1 0 0,5 1 0,1-1-47,2 1 1,-1-1-1,-1 0 1,-1 1 0,-6 2-1,-2 0 1,0-2 0,0-1 90,-2-1 0,0 0 0,-2-1 0,-1-1 0,1-4 0,-1 0 0,-7 0 1,0 0-1,-4 0 0,-1 0 0,-2 0 1,-1 0-1,-4 0 0,0 0 0,-1 0 1,0 0 131,45 0 1,-6 0 0,-11 0 0,0 0-153,0 0 0,8 0 0,-2 0 0,-9 0 25,-12 0 1,-12 0-1,-9 0 116,-9 0-2,-17 0 1,-9 0 41,-18 0 477,6 0-1719,-9 0 74,12 0-85,0 0 138,-11 0 891,8 0 1,-21 0 0,9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8:58.781"/>
    </inkml:context>
    <inkml:brush xml:id="br0">
      <inkml:brushProperty name="width" value="0.11429" units="cm"/>
      <inkml:brushProperty name="height" value="0.11429" units="cm"/>
      <inkml:brushProperty name="color" value="#F6630D"/>
    </inkml:brush>
  </inkml:definitions>
  <inkml:trace contextRef="#ctx0" brushRef="#br0">2247 367 28315,'0'10'-9831,"0"-2"7557,0-8 1,0 2 1204,0 5 141,0-5 888,0 6 0,2-8 1,2-2 618,3-4 0,-1 2-726,-6-9 0,0 1 0,0-7-476,0 0 0,0-2 0,0-2 1,0-2 530,0 3 1,-2 1 0,-4 0 0,-5-2 157,1-2 1,-5 0 0,9 6 0,0 1 221,-3-1 1,5 0 57,-8 0 0,8 7-402,-3 0-329,5 7 0,2 5 0,0 13 292,0 3 1,0 3 0,0 2 0,0 2 140,0 2 1,2 0 0,2-4-1,3 2-25,-3 2 1,-2 8-1,-2-4 1,0 2-139,0 0 1,0-8 0,0 4 0,0-2-21,0 0 0,0 0 0,0-6 0,0 0-76,0-1 1,0 1-1,-2 0 16,-4 0 320,4-9 0,-9-2 976,5-8 1,4-2-832,-4-4 1,-3-4 0,1-7 0,-2 2-144,-5 3 1,5 1 0,-3-3 0,1 1 133,1-1 0,-5 3 0,5-1 1,-1-3-43,-1-1 1,7 3-1,-7 1 1,1-3-9,2-1 0,-1-1 0,7 2 0,-2 3-97,2-3 0,-5-1 1,3-3-1,0 0-128,-3 0 1,7 1 0,-4-1 0,2 0-472,-2 1 0,4-1 0,-5 0 248,5 0 1,2 7 0,-2 2-603,-4 1 473,4 3-644,-6 6 1068,8 0 1,0 8 0,0 5-275,0 3 0,0 3 0,2 0 239,4 0 1,-4-1-1,4 1 1,-4 0-26,-2-1 0,2-5 1,3-1-1,1 3 41,-2 2 0,-2 1 0,0 1 1,2 0 3,3 0 0,-1-1 0,-4 1-277,4 0 0,-4-1 1,4 1 198,-3 0 0,-3 0-280,0-1 0,-3-5 0,-3-3 793,-6-1 0,1-1 0,-1-4-9,-3 2 0,-1 1 0,-3-7 0,0 0 112,0 0 0,1 0 0,-1 0 0,0 0-67,1 0 1,-3-3-1,-2-1 1,-2-2-121,2 2 1,2-4-1,0 1 1,1 1-2,1-2 0,-4 4 0,10-7 0,-3 3 88,-3 4 0,0-7 0,1-1-48,-1-5 1,0 5-1,3-1-419,3-1 0,-4 3 0,7-1-536,0-3 1,-5 5-117,9-3 0,0 7-446,6-6-960,0 7-314,0-3 1608,0 8 1,0 2 0,0 4 287,0 7 0,0 4 1,0 1 26,0 1 1,0-7-1,0 1 193,0 2 1,0-5 0,-3 2 288,-3 3 1,-2-5 0,-7 1 0,3-1 142,-3 1 1,-1-7 0,-3 2 384,0-4 1,-2-2 0,-1 0 0,-3 0 26,2 0 0,0 0 0,0-2 0,-4-2-124,-2-2 0,6-9 0,-4 5 0,2-3-75,0 1 1,0-1 0,6-3 0,0 1 92,1 2 0,5 7 0,3-6-68,1-3 1,-3 5-25,6-3-752,0 9 0,8-4-2079,4 8 2277,-4 0 0,8 2 0,-6 4-409,3 7 0,-1-3 144,-6 3 0,2-3 0,2 4 33,2-1 1,1-7 219,-7 7 0,-2-3 0,-3 5 136,-1-3 0,-8-8 1,1 3-1,-3-5 312,-3-2 1,-2 0-1,-2 0 1,-2 0 159,2 0 0,-6 8 0,0 2 0</inkml:trace>
  <inkml:trace contextRef="#ctx0" brushRef="#br0" timeOffset="368">1479 816 32299,'-12'0'-1110,"-1"0"1,1 0 0,-7 0 1050,0 0 0,-8 0 1,-2 0-1</inkml:trace>
  <inkml:trace contextRef="#ctx0" brushRef="#br0" timeOffset="751">281 460 29975,'-6'13'-2585,"-1"-1"0,-1-6 1,2 7 2154,-7 1 0,-1 3 0,-3 2 0,1 0 118,-5-1 1,-10 7 400,-1 0 1,-20 8-1,-6-3 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9:11.698"/>
    </inkml:context>
    <inkml:brush xml:id="br0">
      <inkml:brushProperty name="width" value="0.11429" units="cm"/>
      <inkml:brushProperty name="height" value="0.11429" units="cm"/>
      <inkml:brushProperty name="color" value="#F6630D"/>
    </inkml:brush>
  </inkml:definitions>
  <inkml:trace contextRef="#ctx0" brushRef="#br0">1 117 28908,'0'-11'-9831,"2"3"10390,4 8 0,5 0 0,8 0 1,1 0-230,-1 0 0,7 0 0,4 2 1,4 2-150,7 3 0,19-1 1,4-4-1,11 2-65,8 3 1,14-1-1,-41-5 1,1-2-1,5 1 1,0 0-37,5 0 0,1 0 1,2 0-1,0 0 0,-3 0 1,1 0-1,-1 0 0,1-2-142,-1-1 0,0 0 1,-1 1-1,-1-1-1,-4-3 0,0 0 0,0 2 0,-2 1 334,-7-3 1,-1-1 0,2 2 0,-1 0 0,-2-3 0,1 1 0,0 1 0,0 1-247,0 1 0,-1-1 0,44-8 0,3 7 0,-45 3 0,1 0-39,2-2 1,1 1 0,5 3-1,0 0 1,0-2 0,0-1 0,0 3-1,0 0 42,2 1 0,-1 0 1,-4 0-1,1 0 0,3 0 1,1 0-1,-4 0 1,-1 0-23,-3 0 1,0 0 0,-1 3 0,-1 1 0,30 2 0,-3-2-6,-8-1 1,1-3 0,-9 0 0,-1 0-5,-3 0 1,-1 0 0,6 0-1,8 0 13,8 0 1,0 0 0,9 0-1,2 2 33,3 4 1,-1 3 0,-4 6 0,-9-5-30,-8-1 0,-7 4 1,-6-7-1,0-1-18,-2-3 0,-4-2 0,-16 0 0,1 0 182,-1 0 1,-5-9 0,-3-2 0,-3-1-313,-3-1 0,-3 8 1,-1-3-1,-1 1 11,0 1 0,1-7 1,-1 7-97,0 1 1,0 3-24,1 2-130,-10 0-323,-1 0-671,-9 0 837,0 0 689,-9 0 0,-1 0 0,-10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9:20.131"/>
    </inkml:context>
    <inkml:brush xml:id="br0">
      <inkml:brushProperty name="width" value="0.11429" units="cm"/>
      <inkml:brushProperty name="height" value="0.11429" units="cm"/>
      <inkml:brushProperty name="color" value="#FF0066"/>
    </inkml:brush>
  </inkml:definitions>
  <inkml:trace contextRef="#ctx0" brushRef="#br0">3739 407 23666,'2'5'-2965,"0"-1"1,1 2 2067,0 0 1,-2 1 0,2 0 0,-1 1 596,0 1 0,3 0 0,-3 2 1,1 2 100,0 0 1,-2 0 0,1 0 0,-1-2 29,-1 2 0,0 0 1,0 1-1,0 0-22,0 0 1,0-1 0,0 0 0,0-2-318,0 2 1,0-1 49,0 0 0,0 1 0,0-2 0</inkml:trace>
  <inkml:trace contextRef="#ctx0" brushRef="#br0" timeOffset="1449">3480 386 12630,'4'3'-795,"0"2"1,-1 3 498,-1 2 0,1 0 0,0-1 0,0 2 162,0 0 0,2 2 0,-2-2 0,0 1 86,0-1 1,2-1 0,-3 0 0,1 1 7,0-3 0,-2 0 0,1-1 0,-1 0-27,-1 0 0,-1 0 120,-1 0 1,-2-1 0,-4 0 0,-1-3-21,0 1 1,-1-1 0,1-2 0,-3 2 52,-1-2 1,-1 2 0,0 0 0,0 0-1,0 1 1,-1 0 0,-1-1-1,-1 0-63,-1 1 0,2 1 0,-2-1 0,0 1-160,0-1 0,3-1 0,-2 0 243,3 1 1,0 1 0,0-1 0</inkml:trace>
  <inkml:trace contextRef="#ctx0" brushRef="#br0" timeOffset="1779">3298 407 10658,'0'-3'-2580,"0"3"2464,3 4 0,-2 3 1,4 1-1,0 2 157,2 1 0,-3 1 0,1 3 0,0 0-16,2 2 0,-1 0 1,-1-2-1,0 2-166,0-2 0,-1 0 1,0-1 125,-1 0 1,3 0 0,-2 0 0</inkml:trace>
  <inkml:trace contextRef="#ctx0" brushRef="#br0" timeOffset="2750">2962 477 12588,'-7'0'38,"0"-1"1,2 0-366,0-2 1,1-2 0,-3 1 75,0 0 0,0-2 1,0 2 64,0 0 0,0-2 0,0 1 90,0-1 1,0-1 0,2 0 0,1 0-6,1 0 0,1 0 1,2 0-1,0 0-19,0 0 0,0 2 1,0 1-18,3-2 1,-2 3 0,4 1 111,0 1 0,2 1 0,0 0 0,0 0 54,0 0 1,0 0 0,0 0 0,0 0-2,0 0 1,0 2-1,0 1 1,2 0-29,0 1 1,1 1-1,-3 0 1,0 1-26,0 1 0,0 1 0,0 0 0,-1 2 23,-1-2 0,1 0 0,-2-1 1,0 0 36,1 0 0,-3 0 0,0 0 0,-1 0-60,-1 0 1,-1 0 0,-1-1 7,-3-1 0,-4 0 0,-1-2 1,-1 0 22,-1 1 1,-1-2 0,-1-1-1,-1 0-6,-1 2 1,0-1-1,-2-2 1,0 0 35,0 0 1,0-1 0,-1-1 0,1-2 56,1 0 1,1-3 0,2 1 0,0-3 10,0 1 1,0-2-1,2 0 1,0 1-41,0-1 1,-1 1 0,-1-2-1,0-1-2,3 1 1,-2-1-1,1 1 1,-1 1-67,-1 0 0,0-1 0,1 0 0,1 1-43,3 0 1,1 1 0,1 2-1,0 0-2,0 0 0,3 0-43,2 0-198,1 3-244,1 1 1,1 4 434,1 1 0,-1 2 0,4 4 1,0 0 123,-1 2 1,4 2 0,-1 0-1,1 1 25,0 1 0,1 0 0,1 0 1,0 1-42,0 1 1,1 1 0,-3 2 0,1-2-25,0 0 1,-4-2 0,0 1-1,0-1-19,-1-1 1,-1-3-1,-3-2 1,0-1 68,0-1 0,-2-1 0,-2-1 240,-3-3 0,-4-1 0,-1-1 0,-1 0-140,-1 0 1,0 0 0,-1 0 0,-1 0-78,0 0 1,-3-1 0,1 0 0,-1-3-45,0 1 1,2-2 0,-3-2 0,1 0-131,0 0 0,2-1 0,1 0 0,2-3-181,2 1 1,0-2 319,5-2 1,-1 0-1,4 0 1</inkml:trace>
  <inkml:trace contextRef="#ctx0" brushRef="#br0" timeOffset="3130">2990 190 20046,'0'-7'-8185,"0"0"7233,0 3 1,-1 2 1075,-1 4 1,-2 2 0,-3 3 0</inkml:trace>
  <inkml:trace contextRef="#ctx0" brushRef="#br0" timeOffset="3332">2864 218 20108,'-4'-3'-2976,"1"-2"427,3-1 179,0 2 2627,-3 1 0,-1 6 0,-3 1 0</inkml:trace>
  <inkml:trace contextRef="#ctx0" brushRef="#br0" timeOffset="4065">2094 344 17651,'-3'-7'-2874,"1"0"1,-1 2 2218,1 1-22,1 2 688,-2-1 0,3 4-133,0 1 1,1 2 0,0 3 0,1 0 60,0 0 1,1 0-1,-1 0 1,0 0-15,-1 0 0,1 0 1,0 0-198,0 0 1,1 0 0,-1 0 303,0 0 1,-1-2 0,-1-1-45,0 2 1,-1-3 168,-1-1 0,-2 0 1,-3-1-1,-1 2-8,-1-2 0,-5 0 0,-3-1 0,-1 0 37,-4 0 0,0 0 0,-4 0 0,0 0-115,-1 0 0,2 0 0,2 0 1,2 0 238,2 0-99,2 0 0,3 0 0,0 0 0</inkml:trace>
  <inkml:trace contextRef="#ctx0" brushRef="#br0" timeOffset="4413">2094 204 22946,'0'0'0</inkml:trace>
  <inkml:trace contextRef="#ctx0" brushRef="#br0" timeOffset="4625">1989 232 25681,'-4'-7'-1505,"1"0"1,0 6-1,-1 2 1</inkml:trace>
  <inkml:trace contextRef="#ctx0" brushRef="#br0" timeOffset="6183">1716 421 23422,'-7'-1'-256,"0"0"0,0-2-300,0 2 0,0-2 0,0 0 0,0 2 291,0 0 0,0-1 1,0-1-1,0 1 128,0-1 1,1 1-1,0-2 1,1 0-96,0 1 0,2-2 1,0-2-1,0 0-85,1 0 0,0 0 1,2 0-1,0 0-143,0 0 0,1 0 1,1 0-12,3 0 1,-2 1-1,2 1 183,1 3 0,-3-1 0,2 0 133,1 2 0,0 0 0,1 1 146,0 0 0,0 1 0,0 0-15,0 2 1,-3 0-1,1-2 1,0 2 47,-1 1 0,2 0 0,-2 2 0,0-2 78,1 2 0,-1 0 0,1 1 0,-1 0-3,-1 0 1,1 0 0,-3 0 0,1 0-155,0 0 0,-1-2 0,-1-1 1,0 2-229,0 0 1,0 1 0,0 0 40,0 0 0,-3-2 0,0-1 1,-1 1 189,-1-1 0,-4 1 0,-1-2 0,-1 0 136,-1 1 1,-1 0 0,-1-1-1,-1-1 87,-1 1 1,-2-2 0,-3 1 0,0 0 26,0 0 0,-1-1 0,-1 1 0,-1-1 67,-4-1 0,3 0 0,-4 0 0,2 0 52,1 0 1,1 0 0,1 0 0,1 0 31,3 0 1,4-2 0,-1-1 0,0 1-71,1-1 0,1 1 0,2-2 0,2-2-270,1 0 1,0 0 0,1 0-1,1-2-156,2 1 0,-1-1 0,4 1 1,0 0-127,0 0 0,1 0 0,2 0 0,0 0-71,0 0 0,1 0 0,0 0 1,2 0 78,1 0 1,0 0 0,1 0 0,0 0 2,1 0 1,0 1 0,1 0-1,0 2 121,0 1 0,1-2 1,0 1-1,1 0 75,0 2 0,0-1 1,-1 0-1,1 2 135,0 0 1,1 0-1,-1 0 1,0-2 99,-1 2 0,-1 0 0,0 1 0,0 0 81,0 0 1,-3 2-1,0 1 1,0 0-100,0 1 1,-2 0 0,2-1 0,-1 1-209,-1 2 0,-1-2 0,-1 0 0,0 2-73,0 0 0,-1 1 0,-1 0 0,-2 0 81,0 0 0,-2 0 1,1 0-1,-1 0 5,-1 0 0,-1 0 1,-1-1-1,-1 0 38,-1-2 1,0 0-1,-4 2 1,-1-3 7,0 1 1,-3 0 0,2-1 0,-1-2 41,-1 0 0,2-1 1,1 0-1,1 0 88,1 0 0,1-3 0,0-1 0,2-1 37,1 1 1,1-1 0,2-2-1,0 0-24,0 0 1,2 2-1,1 1 1,0-1-88,0 1 0,2 1 83,-3 3 1,1 0 29,-3 0 0,0 3-265,0 2 1,1 1 0,0 0-1,1 0-44,0-2 0,2-1 0,0 0 0,0 1 83,-2 0 0,1-2 1,-1 0-1,0 0 143,-1 0 1,-1-1-1,0 1 1,0-1 92,0-1 1,0 0 0,0 0-1,0 0 51,0 0 1,0 0 0,0 0-206,0 0 1,2-2 0,1-1 0,-1 1-233,1-1 0,-2 2 0,1-2 266,-1 0 1,-1 2 0,0-1-1,0 1 163,0 1 1,-1 0-1,0 0 1,-3 0 0,1 0 0,1 1 0,-1 0 0,1 2-200,-1 1 0,-1-2 1,0 1-1,1-1-89,0 1 0,0 1 0,2-1 0,-3-2 78,1 0 0,1-1 1,0 0-1,0 0 38,0 0 0,1-1 0,-1-1 0,0-3-70,0-1 1,1-1-1,-1-1 1,0 0-69,0-2 1,0 0 0,-2 2-1,1-2-94,2 2 1,-2-2 0,0-1-1,2 1-39,0 0 0,1 1 0,0 2 0,1-1-14,1-1 1,0 1 0,1-1 0,1 1-102,0 1 0,1-1 0,1 0-363,-1-2 1,1 1 73,-1 2 0,1 2-232,1 1 179,0 2 1,0 0 725,0 4 1,0 2-209,0 3 0,0 0 0,0 0 207,0 0 1,0 0 0,0 0-1,0 1 165,0 1 0,-3-1 0,-2 1 0,-1 0 99,-1 0 1,-3 1 0,-3 3 0,-1-2-51,-3 2 0,-5 0 1,1 1-1,-1 1-60,-2 1 0,2-4 0,-1 2 1,2 0-134,2-1 0,0-1 1,3-2-1,3 1-516,3-3 0,3 0 0,2-1 1,3 0 143,1 0 0,1-2 1,1-2 499,1 1 1,2-2 0,3-2 0</inkml:trace>
  <inkml:trace contextRef="#ctx0" brushRef="#br0" timeOffset="6431">64 218 27013,'2'-7'-3800,"1"0"1,0 0 3452,-1 0 0,0 3 0,1 2 0,1 4-230,0 3 1,1 1 0,2 2 0,1 1 260,1 3 1,2 3 0,3 2-1,1 1 105,1 2 1,4-2-1,4-1 1,1 1 282,2-3 1,3 3 0,2 0 0</inkml:trace>
  <inkml:trace contextRef="#ctx0" brushRef="#br0" timeOffset="6814">1674 8 29672,'-1'-4'-2073,"-1"2"0,1 1 1,-2 1-1</inkml:trace>
  <inkml:trace contextRef="#ctx0" brushRef="#br0" timeOffset="7033">1002 99 28263,'0'-11'-2822,"1"-1"1,1 5 0,3 1 2400,1 2 0,2 3 686,1 3 1,2 2-1,3 3 1</inkml:trace>
  <inkml:trace contextRef="#ctx0" brushRef="#br0" timeOffset="7346">876 582 30986,'-4'-3'-7260,"2"-2"4604,1-1 1,0 2 67,-1 2 2860,-2 4 1,-3 2 0,0 3 0</inkml:trace>
  <inkml:trace contextRef="#ctx0" brushRef="#br0" timeOffset="7553">785 596 29885,'-7'-3'-4166,"2"0"3383,1-2 0,2-1 0,-1 2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9:38.151"/>
    </inkml:context>
    <inkml:brush xml:id="br0">
      <inkml:brushProperty name="width" value="0.08571" units="cm"/>
      <inkml:brushProperty name="height" value="0.08571" units="cm"/>
      <inkml:brushProperty name="color" value="#FF0066"/>
    </inkml:brush>
  </inkml:definitions>
  <inkml:trace contextRef="#ctx0" brushRef="#br0">353 0 7883,'-8'0'-1279,"-1"0"1459,4 0-106,3 0 1,-3 0 0,10 0-1,7 0-15,7 0 1,5 0 0,11 0 0,6 0-46,10 0 1,11 0 0,12 0-1,15 0-15,-38 0 0,2 0 1,10 0-1,1 0 1,6 0-1,1 0 1,1 0-1,0 0 6,1 0 1,0 0 0,-1 0 0,0 0 0,-3 1 0,0 0 0,0 0 0,-2 1-10,-2 1 0,-2 0 0,-1-1 1,-2 1-1,-6-3 0,-1 0 1,-1 0-1,0 0 86,0 0 0,-1 0 1,48 0-1,1 0 1,-9 0-34,-6 0 0,-2 0 0,-6 0 0,-3 0-60,-8 0 1,-7 5 0,-18 0 0,-5-2-42,-3-1 1,-4-2-1,-4 0-157,-4 0 152,-11 0 61,-3 0 0,-26 0-12,-6 0 0,-10 0 1,-2 0-1,-10 0 77,-8 0 1,-6 0 0,-6 0 0,-7 0-87,-7 0 0,-9 0 0,-10 0 0,50 0 0,-1 0 9,-1 0 1,-1 0-1,-6 0 1,-2 0 0,-5 1-1,-1 0 1,-6 1 0,0 1-86,-4 2 0,0 0 1,-4 0-1,0-1 1,7 1-1,1 0 1,-2 1-1,1 0 94,-1 1 0,1 0 1,1 0-1,2 0 0,1-1 1,1 0-1,6-2 0,2 0 13,4-1 1,1 1 0,3 1 0,0 0 0,0-1 0,1-1 0,-45 4 48,7 0 1,12 0-1,21-4 1,6 2-21,3-1 0,10-3 0,7-1 41,9 0-70,11 0 1,6 0 0,12 0-1,10 0 67,12 0 0,16 0 1,13 0-1,9 0-38,10 0 1,14-1 0,-38-1-1,0 0 1,4-1 0,1-1-24,4 0 1,0 0 0,2 2 0,0 0 0,2 0 0,0-1 0,6 2 0,0 1-33,6-1 1,2 2-1,8-1 1,2 0-1,3-1 1,1 2 0,1-1-1,1 1 17,0 2 0,0-1 0,-4-1 0,-1 0 0,-2 2 0,-1 1 0,-2-1 0,-1-1 70,-2 1 1,-1-1-1,-3 1 1,-2-1-1,-10-1 1,-1-2 0,-1 1-1,-1 0 39,-1 1 1,-1-2 0,-1-1-1,-2-1 1,-2 1 0,-2-1-1,41 0 26,-16 1 1,-9 2 0,-10 0 0,-2 0-48,-8 0 0,-13 0-255,-18 0-21,-9 0 0,-6-2 1,-14-1-1,-13-4-127,-18-2 0,-20 1 0,-18-4 0,-12 3 126,-6 2 0,46 2 0,-1-2 0,-43-1 0,5-2 123,3-1 1,-1 3 0,1-4 0,-2 3-76,-1 2 1,-5 2 0,5 5 0,-7 2 89,45 0 0,-1 1 1,-3-2-1,-1 1 0,-1 2 1,0 1-1,1-1 0,-1 1-48,0-1 1,-1 0 0,4-2 0,-1 0 0,-3 1 0,1 0 0,2 0 0,2 0 93,-45 2 0,0 0 0,26-5 0,4 0 0,3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9:45.258"/>
    </inkml:context>
    <inkml:brush xml:id="br0">
      <inkml:brushProperty name="width" value="0.11429" units="cm"/>
      <inkml:brushProperty name="height" value="0.11429" units="cm"/>
      <inkml:brushProperty name="color" value="#FF0066"/>
    </inkml:brush>
  </inkml:definitions>
  <inkml:trace contextRef="#ctx0" brushRef="#br0">31 1 10883,'-8'0'-286,"-6"0"1,6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39:43.545"/>
    </inkml:context>
    <inkml:brush xml:id="br0">
      <inkml:brushProperty name="width" value="0.11429" units="cm"/>
      <inkml:brushProperty name="height" value="0.11429" units="cm"/>
      <inkml:brushProperty name="color" value="#FF0066"/>
    </inkml:brush>
  </inkml:definitions>
  <inkml:trace contextRef="#ctx0" brushRef="#br0">1480 448 8684,'0'15'-520,"0"1"0,0-1 0,0 1 398,0-1 1,0-5 0,0 1 158,0 1 0,0 1-33,0 3 1,0-6 0,-2-1-17,-3-3 0,-4 5 28,-6-6 0,-1 0 36,1-5 0,5 0 1,-1 0 24,-1 0 1,4 0-47,-3 0 1,6-2 10,-5-3 0,1-3 0,-3-8-17,2 1 0,5-1 0,-4 1 1,1-1 2,-1 1 0,-1 0 0,-4-3 1,2 0-1,2-3 0,0-5 1,-6 4-1,1-2 26,-1-3 0,1-3 1,0 0-1,-1 0 12,1 5 0,1-8 0,2 6 1,3-1-38,3-1 0,-5 7 0,6 1 0,2 4 31,1 2 0,2-1-120,0 1-372,0 6-606,0 2 1034,0 7 2,0 7 1,0-5 0,0 5 0</inkml:trace>
  <inkml:trace contextRef="#ctx0" brushRef="#br0" timeOffset="564">1572 247 13655,'0'-10'-1947,"0"0"0,0 5 1798,0-6 0,-5 6 360,0-5 0,0 5 1,5-6-359,0-1 1,-5 4 146,0-2 0,-2 6 87,2-1 0,-4 3-111,-6 2 1,4 0 0,3 2-131,1 3 1,-3-1 0,3 4 0,-2 1 89,-3-1 1,3-3-1,-1 6 84,-2 1 1,-2 1 0,-1 3 0</inkml:trace>
  <inkml:trace contextRef="#ctx0" brushRef="#br0" timeOffset="1349">909 448 14598,'0'10'-858,"0"0"0,0 1 0,0 4 676,0 1 1,5-6 0,0 0 283,-2 2 1,4-3-1,-2 1-151,-1 2 0,-2-3-119,-2 1 1,0-5 59,0 5 0,-2-5 0,-3 4 99,-6-2 1,-2-2 0,-3-5-31,1 0 1,-1 0 0,1 0 0,0-2 227,-1-3 1,6 3 0,1-4-1,1 0 68,-1 1 0,4-5-319,-5 5 160,-1-7 0,3 8 486,3-6-634,3 7 62,2-4 1,0 9-1,0 3-158,0 5 1,0 4-1,-2 1-43,-3 1 1,3-6-1,-4 0 1,0 2 79,1 2 1,-5 1 0,3-1 0,-1-2 140,-4-2 0,-2 1 0,-2 2 0,-1-1-20,-3-1 1,1-3 0,-7 2 0,-3-3-10,-5 0 1,-1-5-1,-6 3 1,0-3 138,2-2 1,-6-7-1,6-3 1,-1-4-11,4-2 1,4-4-1,2-2 1,3-2-165,1-4 1,7 1 0,1-2 0,4-1-387,4-2 0,6-4 434,-1 0 0,10-10 0,4-9 0</inkml:trace>
  <inkml:trace contextRef="#ctx0" brushRef="#br0" timeOffset="2265">616 232 15800,'8'7'-210,"-1"1"0</inkml:trace>
  <inkml:trace contextRef="#ctx0" brushRef="#br0" timeOffset="2528">461 324 13691,'5'-10'-3892,"1"0"3707,-1 6 1,2-9 0,1 4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1:11.069"/>
    </inkml:context>
    <inkml:brush xml:id="br0">
      <inkml:brushProperty name="width" value="0.08571" units="cm"/>
      <inkml:brushProperty name="height" value="0.08571" units="cm"/>
      <inkml:brushProperty name="color" value="#FF0066"/>
    </inkml:brush>
  </inkml:definitions>
  <inkml:trace contextRef="#ctx0" brushRef="#br0">5216 1 7064,'12'9'100,"-2"4"1,-10 9-1,2 2-94,6 6 0,-6 4 0,8 10 1,-3 1-8,1-1 0,2 7 0,-5 1 0,4-3-40,4-2 1,-8-3 0,4-2 0,-1-3-128,-1-2 1,0-10 0,-7 2 0,0-4-108,0-3 1,0-7 274,0-1 0,10-9 0,3 5 0</inkml:trace>
  <inkml:trace contextRef="#ctx0" brushRef="#br0" timeOffset="868">4840 332 7870,'12'-15'-1297,"-4"1"1208,-6 9 1,-2-3 0,3 16 157,4 6 0,-4 9 0,4 6 0,-5 5-62,-2 1 1,0 4 0,3-7-1,2 0-13,2 0 0,0 5 0,-7-8-12,0-2 1,0-2 6,0-3 0,0-8 9,0 1 1,-9-12 0,-6-3-1,-5-13 1,-4 1-1,-3-3 1,-5-2-2,-3-2 0,6-4 0,-8 1 0,0 0 2,3 0 1,-8-7 0,5-1 0,-2 3 51,2 3 1,-2 2 0,7-1-1,0 4-36,0 4 1,10-2-33,7 10-2,10-1 1,-2 8 3,14 0 0,6 8 0,9-1 0,0-2 1,0-3 1,7-2 0,1 0 0,-1 0 4,3 0 1,-7 0 0,4 0 0,-7-2-1,-7-6 0,5 6 5,-5-5 0,2 7 1,-3 7 26,-6 8 0,-8-3 0,-8 3 1,-6 4 39,-6 8 0,-2-2 0,-3 7 0,-4-3-30,-8 1 0,3 2 1,-3-5-1,0 2-10,3-2 0,-6-2 1,9-3-1,-1-3 7,0-4 0,2 2 0,8-9 0,0-3 45,0-3 0,7-2 0,0 0 23,-2 0 1,7-10 0,1-2-1,1-3-4,1 1 0,-3-1 0,5-7 0,-2 0-25,2 0 0,0-1 1,0 1-1,-5 0-72,-2 0 1,5-2-1,-8-6-89,-2-7 0,7 13 1,0 2-1,3 2-229,-1 0 0,1-2 1,7 0-188,0 0 0,0 7 508,0 1 0,0-1 0,0-7 0</inkml:trace>
  <inkml:trace contextRef="#ctx0" brushRef="#br0" timeOffset="1084">4862 995 6913,'-22'0'0,"0"0"0</inkml:trace>
  <inkml:trace contextRef="#ctx0" brushRef="#br0" timeOffset="1501">3581 465 7525,'-13'-10'213,"4"7"148,9-6 0,2 9-212,5 0 1,-2 9-1,10 6-110,2 5 0,-7 2 0,0 0 1,-3 0-88,1 0 1,-1 0-1,-7 0 1,-3 0-236,-4 1 1,-15 8-1,-15 4 283,-5-1 0,-21 8 0,-6-8 0</inkml:trace>
  <inkml:trace contextRef="#ctx0" brushRef="#br0" timeOffset="2150">3006 111 7792,'12'-10'-786,"1"8"900,-6-6 92,-5 6 1,11 2-1,-8 2-159,2 6 1,0 7 0,-7 12 0,0 4-152,0 4 1,8-6 0,2 6 0,-1-1-80,1 0 0,5 1 0,-5 4 0,2-5-599,5-2 782,-7-2 0,19 2 0,-4 2 0</inkml:trace>
  <inkml:trace contextRef="#ctx0" brushRef="#br0" timeOffset="2917">2652 244 7910,'-9'-22'-1437,"-6"-1"2168,5 11-696,0-7 0,10 19 0,0 0-37,0 12 1,3 7 0,2 4-1,4-1 6,4 0 1,1 0 0,6 0 0,-3 0-18,-2 0 1,0 8-1,7-1 1,-2-2 9,-6-2 0,3-11 0,-7 1 0,3 2 3,4 3 0,-5 2 0,0 0 9,-2 0 0,-3-7 0,-7 0 9,0 2 1,-7-5 0,-3 0-1,-2 1-4,-5-1 1,-10-5 0,-5 6-1,0-1-15,0 0 0,-5-4 0,5 4 0,-2 0-1,-5 0 0,-3-7 0,0 3 0,3-6-2,2-2 1,10 0-1,-2 0 1,4 0-2,3 0 1,0-2 0,2-6 58,5-6 1,-2 1 0,10-1-9,2-4 0,3-1 0,2-3-33,0 0 1,2 7 0,3 0-1,5 0-8,2 3 0,-5-5 1,6 7-1,-1 0 15,0 0 0,0 1 1,6 4-7,-4-3 1,1 1-19,7 7 0,-7 0 1,0 0 1,-1 0 0,9 0 0,-11 2 0,-2 6 36,-1 6 0,-6-1 0,4 1 46,-4 4 1,-3 1-1,0 3-17,0 1 1,-3-1 0,-2 0-40,-2 0 0,-8-7 1,5-1-26,-2 3 0,-3 1 1,-4-1-1,2-5-66,2-2 1,0 0-1,-7-5 1,0 2-136,0-2 0,0-3 0,0-4 0,0-3-49,-1-2 0,1-11 0,3 4 0,2-6 251,2-2 0,0-10 0,-7-2 0</inkml:trace>
  <inkml:trace contextRef="#ctx0" brushRef="#br0" timeOffset="3167">1857 111 7910,'0'-15'-137,"0"1"1,0 6 0,2-4 159,6 2 1,-3 3 0,7 9 0,0 6 22,1 6 0,1 8 0,8 5 0,0 5-157,1 3 1,-1 2 0,-3 4 0,-2-1-120,-2-4 0,0 1 1,5 5-1,-3-3 230,-2-2 0,-3-7 0,5 4 0,-2-2 0,2-5 0,3-3 0,2-1 0</inkml:trace>
  <inkml:trace contextRef="#ctx0" brushRef="#br0" timeOffset="3617">2233 818 7910,'-15'8'-192,"3"1"-353,2 4 0,-7-8 502,2 2 1,3-5-1,-3-2 154,-2 0 0,-3 0 0,-2 0 14,0 0 0,5 0 0,-3 0-67,-5 0 1,-2-2 0,5-3 0,0-2-23,0 2 1,0 2 0,0 3 0,0-2-6,0-6 0,0 6 1,0-5-1,-1 4 16,1 3 0,0-7 0,3-3-56,4-2 1,-2 4-31,9-6 1,1-1-54,7-7 0,2 0 0,6 0 70,7 0 0,4 7 1,3 3 32,0 2 0,0 0 0,1 5 81,-1-2 1,0-1-18,0 8 0,0 0-23,0 0 1,-10 10 0,-4 5 17,-6 4 1,-2 4 0,0-1-8,0 0 0,0 0 1,0 0-1,-2 0-31,-6 0 1,3 0 0,-9 0-50,-3 0 1,4-2-1,-2-3 1,-2-2-200,-2 2 0,-3-7 0,-1 0 12,1 0 0,0-8 0,0 5 0,0-4-291,0-3 0,0-10 495,0-5 0,0-4 0,0-3 0</inkml:trace>
  <inkml:trace contextRef="#ctx0" brushRef="#br0" timeOffset="3851">1371 266 7910,'0'-15'-938,"0"0"1085,0 10 0,0-2 0,2 14-103,6 8 0,-6 15 0,5 6 0,-2 6-145,3 2 1,-3 1-1,7-1 1,-2-3-201,-5-4 1,4 5 0,1-8 300,3 1 0,1 7 0,8-8 0</inkml:trace>
  <inkml:trace contextRef="#ctx0" brushRef="#br0" timeOffset="4051">1327 752 7974,'-22'10'-220,"-1"-5"1,1 9 0,0 1-271,0-3 0,0 8 490,0-5 0,-20 4 0,-4 4 0</inkml:trace>
  <inkml:trace contextRef="#ctx0" brushRef="#br0" timeOffset="4500">929 531 7910,'0'-22'-245,"-3"2"1,-2 3-63,-2 2 1,-3 10-1,3-2 472,-8 5 1,3 11-1,-3 6 1,0 5-102,3 2 0,-5 0 0,10 2 0,-1 3-24,-2 3 1,8 2 0,-5-5 0,4 2 12,3-2 1,0 5 0,3-2-1,2-3 9,2-3 0,8-2 0,-6 1 0,1-1-2,0 0 0,5-8 0,-5-1 1,-1-1 95,1 0 1,-2 3-21,-8 7 0,0-7 0,0 0-17,0 2 0,-10-7 0,-5-3-65,-5-5 0,-2-2 0,0 0 0,0 0-17,0 0 0,-2 0 0,-3-2 0,-3-5-101,3-8 1,2-5-1,3-2 1,3 0-8,4 0 1,-5 0 0,8 0-45,0 0 0,2 0 1,10-1-231,0 1 1,2 0-1,6 0 1,7 2 35,4 6 0,6-11 1,2 8-1,2 0 309,-2-3 0,8 1 0,-1-4 0</inkml:trace>
  <inkml:trace contextRef="#ctx0" brushRef="#br0" timeOffset="4648">885 1105 7802,'-8'15'0,"-2"-3"-318,-2-2 0,-3 0 1,-7-5 317,0 2 0,0 1 0,0-8 0</inkml:trace>
  <inkml:trace contextRef="#ctx0" brushRef="#br0" timeOffset="4984">67 796 7963,'-22'22'-184,"2"0"-72,6 0 1,4-7-1,10 0 1,0 2 783,0 3 1,0 2 0,2 0-264,6 0 1,4 0 0,10 0-587,0 0 0,0 0 0,0 0-343,0 1 664,-9-11 0,6 7 0,-6-6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1:28.285"/>
    </inkml:context>
    <inkml:brush xml:id="br0">
      <inkml:brushProperty name="width" value="0.08571" units="cm"/>
      <inkml:brushProperty name="height" value="0.08571" units="cm"/>
      <inkml:brushProperty name="color" value="#FF0066"/>
    </inkml:brush>
  </inkml:definitions>
  <inkml:trace contextRef="#ctx0" brushRef="#br0">0 553 7665,'22'0'-1,"0"0"0,0 0 18,0 0 1,10 7 0,5 0-1,7-2-54,8-2 1,4-3 0,11 0 0,1 0-46,6 0 0,5 0 1,12 0-1,2 0 8,3 0 1,-1-8 0,-6 1 0,-1 0 74,1-3 0,-1 7 1,-2-6-1,-3 1 5,-2 1 1,-7 0 0,5 7 0,-1 0 42,1 0 0,-8 0 1,5 0-1,-2 0-9,-1 0 0,1 0 1,-8 0-1,-2-3-37,-5-4 1,5 4-1,-5-4 1,5 4-22,2 3 1,-2-7-1,-3 0 1,-4-1 4,-3-1 1,-3 4 0,-9-8 0,-3 4-5,-2 4 0,-10 0 0,3 0-24,-6-3 71,-12 1 1,-4 7-10,-16 0 1,-1-2-1,-9-3-22,4-3 0,-1-9 0,-7 5 2,0 0 1,7-1 0,0 8 14,-2-2 1,0-3-1,0 5 1,2-2-1,-2 2 1,5-5 12,-3 3 0,0-8 0,-5 5-23,6-2 0,1 7 0,8-5 0,-4 3-9,-4 0 1,6-3 7,-8 2 1,1-4 27,-9-10 1,4 0 0,2 2 5,2 5 1,8-2-1,-6 7 48,3-2 1,-4 5 0,4-5 3,-2 2 1,7 0-136,-3 3-3,6 4-149,2-7 205,0 10 1,10 10-4,4 5 1,6-3 0,2 0-1,0 1-1,0-1 0,0-5 0,1 6 0,1-1-19,6 0 0,-6-7 1,6 5-1,-6-3 0,-2 1 0,8 6 1,-1-4-1,-2 0 8,-2 0 1,-11 5 0,1-6 9,2 4 1,3 1 14,2 8 0,-10 1 81,-4-1 0,-6 0-34,-2 0 0,0 0 1,-2-2 3,-6-6 1,6 6 0,-8-8 0,3 3 24,-1 0 1,1-8-1,5 5 1,-3 1-24,-3-1 0,-2 0 0,6 5 0,-4-2-18,3 2 0,-5-4 0,3 1 0,0 1 6,-3-3 1,5 8-88,-10-5 0,8 2 1,-5 0-1,-1-5-140,1-2 0,5 5 1,-6-5-1,1 0-580,0-1 0,-3-1 747,-7-8 0,-10 10 0,-2 2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1:39.080"/>
    </inkml:context>
    <inkml:brush xml:id="br0">
      <inkml:brushProperty name="width" value="0.08571" units="cm"/>
      <inkml:brushProperty name="height" value="0.08571" units="cm"/>
      <inkml:brushProperty name="color" value="#FF0066"/>
    </inkml:brush>
  </inkml:definitions>
  <inkml:trace contextRef="#ctx0" brushRef="#br0">1974 322 7582,'0'-5'-150,"0"0"-433,0-1 1,0 2 967,0-1 1,0 3 348,0-3-658,0 3 1,0 0 0,0 4-74,0 3 1,1 2 0,0 3-1,3 0 0,0 2 1,-2 0-1,2 3 1,1 0-79,-1 0 0,0-1 0,1 0 0,-2-3 38,0 0 1,-2-1 0,2-2-1,-2-1 30,-1 1 1,0-1 5,0 0 0,-1 0 0,-2-2 0,-2-2-10,-1-3 0,1 1 1,0 1-1,-1 0-27,-1 0 0,0-2 0,-2-2 0,0-1-3,-1-1 1,0-1 0,0-3 0,0 1 31,-2 0 0,2-2 1,-2 0-1,1-2 41,-1 0 0,3 2 0,-1-1 0,2 0-18,0 0 1,1 3 0,0-1 54,2 2-59,-1 1-63,5 1 0,-2 0 7,6 4 1,-2 0 0,4 0 14,1 0 0,-2 0 0,1 0 1,2 0 11,2 0 0,-1 0 1,2 0 13,-1 0 1,-2 0-1,1 0 1,-2 1 12,-1 2 1,1-2 0,-3 4 12,2 1 0,-4 1 1,2 0 18,-2 1 1,-2-1 0,-1 1 27,0-1 1,-4 1-1,1-1 1,-3 1-9,-2-1 0,1-2 0,-2 0 0,-1 0-13,0-1 1,2 3 0,-2-3 0,-1 0-28,2-1 0,-3-2 1,4 1-1,-2 0-19,-1 0 0,2-1 1,1-1-1,2 0-6,0 0 0,1-3 0,-1 0 0,2-1-22,1-2 0,-1 2 8,3-1-5,1 0 5,2 1 0,1 1 12,1 3 1,0 0-1,3 0 44,1 0 0,-2 0 71,1 3 0,-4 1 10,2 4 1,-2-1 19,-1 0 1,-1-2 0,-2 0-173,-2 1 1,-1-2 0,-2-1-177,1 0 1,-1-2 0,1 2-1,-1-3-213,1 0 0,2 0 0,1 0 423,1-3 0,-3-1 0,2-4 0</inkml:trace>
  <inkml:trace contextRef="#ctx0" brushRef="#br0" timeOffset="285">2004 643 6648,'0'0'0</inkml:trace>
  <inkml:trace contextRef="#ctx0" brushRef="#br0" timeOffset="1601">1316 374 7597,'-3'5'-444,"-2"0"286,-2 1 1,2-2 0,0 1-1,0 1 226,1 1 1,0-2-1,2 0 1,0 1-39,0 0 0,1-1 0,1 0-39,0 1 1,1-3 32,2 0 1,0-2 304,2 2-88,1-2-133,-5 2 0,3-3-118,-1 0 0,-1 0-8,3 0 0,0 0 1,2 0 4,1 0 0,-3 0 1,-1-1-1,2 0 27,1-2 1,0-2-1,1 2 1,-1-1-12,1-2 0,-1-1 0,1 0 1,-1-1-7,1 1 0,-2-1 1,0 0-1,-1-1-11,1-1 1,-3 0-1,0 2 1,-2 1 15,2-1 0,-2 1 0,0 0 40,-2-1 0,-3 4 0,-4 1 55,1 3 1,-2 0-1,0 0 1,-1 0-48,1 0 0,-2 3 0,1 2 0,-1 1 18,0-1 1,-1 1 0,1-1-1,0 2-29,0 0 0,0 1 1,2-1-1,-2 1 7,0-1 0,2 0 0,-1-1 0,1-1 11,2 1 1,-3 0 0,0 2-1,2-1 31,2 1 1,0-3-1,3-1 1,-1 0 249,1 0 20,1-2-105,2 1 0,0-3 194,3 0-216,-2 0 1,3-1-113,-2-1 1,-1 0 0,2-3-16,-2-1 0,-1-1 0,0-2 1,0-2-28,0-1 0,0-3 0,0-3 0,-1-1-71,-2-2 0,0 0 0,-3-2 0,1 1-48,-1-1 1,0 1 0,-2 0-1,2 2-239,1 3 1,-1 4 0,2 4-810,0 0-1191,3 5 2281,-3 1 0,1 6 0,-1 1 0</inkml:trace>
  <inkml:trace contextRef="#ctx0" brushRef="#br0" timeOffset="3803">1010 330 7616,'-8'0'589,"1"3"1,2-2-520,0 1 1,2 2 0,-1-1 85,1 1 1,-1-2-181,2 3 0,-2 0-80,-4 3 1,3-4 0,1-1-1,0 0-14,0-1 0,1 1 1,-2-3 99,0 0 1,1-1-1,1-1 1,0-1 7,1-1 0,-1-2 0,1-3 0,-1-2 5,2 0 0,0-1 1,1-1-1,0 0-22,0 0 0,0 0 0,0 0 1,1 3-6,1 2 1,-1 0-1,2 1-22,1-1 1,-3 4 45,4 2 1,-2 1 0,2 2 11,1 1 0,0 0 0,-1 3 0,0 0 3,1-1 1,1 3 0,0-2 0,1 1-7,-1 2 0,1-1 0,-1 1 0,0-1-10,-2 1 0,1-1 1,-1 1-1,1 2-7,-1 0 0,1 0 0,-4-2 1,0 1 6,-1 1 1,-1 0-1,0-3 1,0 1 5,0-1 0,0 1 0,0-1 7,0 1 1,0-3-95,0 0-92,-3-4 57,2 3 1,-3-4-1,2-1 65,0-2 1,-3 2 0,1-3 50,0 0 1,-1-1 133,-2 3 1,-1-1-1,1 3-18,-1 0 0,1 0 0,-1 0 0,1 1-27,-1 2 0,3 0 1,0 3-1,-3-1-65,-1 1 1,-1-2 0,2 1-1,1 0 24,0 2 1,-1 0 0,1-1 0,-1-1 21,1 0 1,-1 0 0,1-1 0,-1 0-43,1 0 0,-1-2 1,1 3-1,-1-2-25,1-1 1,-1 1 0,1-1 0,-1 0-14,1-1 0,-1-1 1,1 0-1,-1 0 14,1 0 0,0 0 1,-1-1 19,1-1 1,-1-2 0,1-2 0,0 1-2,2 0 0,-2 1 1,3-1-1,-1-1-68,0-1 0,3 2 0,-2 0-18,0-1 1,2 0-1,2-2 47,0 1 1,0 2 48,0 0 1,0 3 1,0-2 0,1 2 8,1 0 0,2-1 0,4 3-28,-1 0 0,1 0 0,-1 0-11,1 0 1,-3 0-1,0 0 0,0 0 1,0 0 115,0 0 0,-3 0-45,3 0 1,-3 1-22,0 2 0,-1-2-33,-1 4 1,0-2 5,0 2 0,0-3-41,0 3-33,0-3 0,0 2 22,0-2 1,-1-1-13,-1 2 0,0 0 0,-3 0 30,-1 2 0,0-3 0,-2 2 0,1 0 21,-1 1 1,1 0 0,-2 1 0,0 0-1,-1-1 1,0 0-1,3 2 1,-1 1 3,1-1 0,-1 1 0,1-1 0,0 1-5,2-1 1,0-2-1,2 0-1,1 1-4,2 1 1,0-3 0,3-2 0,3-1-1,3-1 1,0 0 0,3-1 0,-1 0-1,1-2 0,-2-3 0,1 1 0,1-1-56,0-2 0,-3 3 1,1 0-1,-2-1 32,0-3 0,-2 0 1,0-1-1,-2 2 8,-1 0 1,0 0 0,-3-1-1,0-1-8,0 1 0,-1 1 1,-1 0-1,-3 1 11,-2-1 0,0 3 0,-1 1 1,0 1 15,-2 1 0,1 1 0,-1 1 0,0 0-1,0 0 0,-3 3 0,3 0 1,-1 1 35,0 2 0,-2-2 1,3 1-1,-1 1 57,0 1 0,0-2 1,2 0-1,-2 0-39,0 2 1,2 0 0,-2-1 0,1-1-40,0 0 0,0 1 1,2 0-1,1-2 5,-1-1 0,1 2 0,0-1 0,-1-1-17,1 0 0,2 1 0,0-3-2,-1 2 1,2-1-11,-1-2 0,0 0 5,-3-3 0,3 0 0,1-3 0,0 1-35,0-1 1,1-1 0,-1 0-39,1-1 0,0 1 1,3 0-1,0-1 66,0 1 1,0-1 0,1 1-3,2-1 0,-2 3 1,4 1-1,0 0 11,-1 0 0,3 2 0,-3-1 32,0-1 0,3 4 0,-2-3 29,2 2 0,-2 1 0,-1 1 0,0 1-2,0 0 1,1 4 0,2-1 20,-2 2 1,1 0 0,-2 1 0,1-1 23,0 1 1,0 2 0,0 0 0,-3 1 28,-1 0 1,1 0 0,1-2-1,-1 2-10,-2 0 1,0-1-1,-3 2 1,-2 0-61,-2-1 0,-1-2 0,-2 2 0,-2-1-200,-2 0 1,-1 0 0,0-3 0,0 0-244,0-2 0,0 1 0,0-4 0,0 0-14,0-1 1,3-4-1,2-3 1,3-3-359,2-4 0,2 1 753,6-3 0,1-2 0,4-5 0</inkml:trace>
  <inkml:trace contextRef="#ctx0" brushRef="#br0" timeOffset="4052">1069 16 7650,'-7'-4'1559,"-1"0"-1622,1 0 0,-3 1 1,-1 3-1,0 0-214,1 0 0,-4 1 0,-1 1 0,-2 3 224,-2 2 1,-2 3 0,-3 4 0,-2 2-677,0 4 729,2 2 0,-5 4 0,2 0 0</inkml:trace>
  <inkml:trace contextRef="#ctx0" brushRef="#br0" timeOffset="4354">950 711 11078,'4'3'-2359,"-2"-1"2359,-4 3 0,-2 0 0,-4 2 0</inkml:trace>
  <inkml:trace contextRef="#ctx0" brushRef="#br0" timeOffset="5154">16 173 7441,'-5'-5'-22,"0"3"184,2 4 1,1 3 0,2 3 0,0 1-71,0 1 1,0 6 0,0-1 0,0 1-83,0 3 0,2-1 0,1 3 0,-1-1-90,1 0 1,-1 1 0,2-1-1,0-3-184,1-1 1,-4-1 0,3-1 0,-2-1-603,0-3 866,1-2 0,0-1 0,1 1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1:45.098"/>
    </inkml:context>
    <inkml:brush xml:id="br0">
      <inkml:brushProperty name="width" value="0.08571" units="cm"/>
      <inkml:brushProperty name="height" value="0.08571" units="cm"/>
      <inkml:brushProperty name="color" value="#FF0066"/>
    </inkml:brush>
  </inkml:definitions>
  <inkml:trace contextRef="#ctx0" brushRef="#br0">1278 19 7629,'0'-7'-219,"0"2"462,0 0 0,0 4 1,0 1-1,0 4-198,0 3 0,0 1 0,1 2 0,1 2-28,0-1 1,3 4 0,-1-1-1,0 3-36,1 0 0,2-2 1,1 1-1,-1 1 22,1 0 1,-2 1-1,0-3 1,-1-1 59,1 1 1,-3 0 0,0-1 0,-3-1 42,0-3 0,0-2 0,0 0-24,0-1 1,-2-2-1,-1-1 1,-2 0-57,0-3 1,-2 3 0,0-1-1,2 0-74,0 1 0,0-1 0,-4-1 0,0 0-52,-1 0 1,-2-1-1,1 1 1,0 1-64,0-2 1,-2 0 0,1-1 0,-2 0-124,2 0 1,0 0 0,3 0-1,-1 0-893,1 0 1179,-3 0 0,4 3 0,-3 1 0</inkml:trace>
  <inkml:trace contextRef="#ctx0" brushRef="#br0" timeOffset="1485">0 296 8023,'0'8'-8,"0"2"1,0 2 0,0 3 0,0 0-30,0 3 0,3 1 1,-1 3-1,0-3 20,-1-1 0,1-2 0,1-1 0,-2-1-8,0-2 1,-1-4-1,1-3-161,1-2 116,-1-1 1,3-2-1,-4-3 43,0-2 0,3-4 1,1-2-1,1 0 22,0-3 0,-1 0 0,1-2 0,-2 0 27,1-2 1,-3-2 0,2 1 0,-1-1 47,1 0 0,0-1 1,-1 4-1,0 1 124,0 2 0,1-1-126,0 5 1,3 4-85,-1 3 0,-1 2 31,1 1 0,-1 1 0,2 1 6,-1 0 0,-4 4 1,3-1-1,-2 2-6,1 0 0,2 3 1,-3 1-1,1 1 2,0 1 0,-2 1 0,1 1 0,0 0-12,0 0 1,-1-3-1,2 0 1,-2-1-15,-1-2 0,0-1 0,0 0-25,0-1-26,0-3-116,0 0 118,0-4 0,2-1 0,1-2 54,2-2 0,-3 1 0,3-1 0,0 0 6,-1-2 1,3-1 0,-3-2 0,1 0 15,0 1 0,-3-1 1,3-1-1,-1 0 7,0 0 0,-2 1 0,3 3 0,-2-1-11,-1 1 1,1-1-1,-1 1-13,0-1 1,0 2 0,-1 0-11,2 1 91,-1 3-80,-2-1 0,0 4-10,0 1 0,0 0 0,0 3 28,0 1 1,0 0 0,0 3 0,0 0 2,0 1 0,0 3 1,1-1-1,1 0-33,0 1 1,1-2 0,-3 2 0,0-1-26,0-1 0,2-1 0,1-3 0,-1 1-197,2-1 0,-4 1 0,4-2-360,-1-1 1,-1-1 591,3-4 0,0 0 0,2 0 0</inkml:trace>
  <inkml:trace contextRef="#ctx0" brushRef="#br0" timeOffset="1902">351 408 7395,'8'-1'-466,"-1"-1"0,3 0 0,0-2 539,-1 0 0,0-1 1,-2 0-1,0 0-43,-2 0 0,1 0 1,-3-2-1,0 0 9,1-1 1,1 3 0,-3 0 0,0-1 71,-1 0 1,-2-2 0,-1 1-31,0-1 0,-4 4 0,2 1 1,-1 0-8,0 1 1,0-1 0,-3 3 0,1 0 1,-1 0 0,3 1 0,0 2 0,0 2 48,-2 1 1,2 2 0,1-1 0,0 1-86,-1-1 0,3 3 0,-2 0 0,0 0-32,3 1 1,0-2 0,1 3 0,0 2-11,0 0 1,0-2 0,1 0 0,1-1-35,3-2 0,-1 2 0,1-1 0,1-2-166,1-2 1,0 0 0,1-3-1,-1 0-30,1 0 1,-1 0 0,1-3 0,-1 0-18,1 0 1,-1-3 0,1-2 249,-1 1 0,4-6 0,1 2 0</inkml:trace>
  <inkml:trace contextRef="#ctx0" brushRef="#br0" timeOffset="2569">546 273 7628,'-5'0'-302,"0"0"0,2 4 428,-2 1 1,4-1 0,-2 1 0,2 1-73,1 0 0,0 3 0,0 0 0,0 1-9,0 2 0,0 1 0,0 1 0,0-1-73,0-1 1,0 0-1,0 0 1,0-2-42,0-1 0,0-4-105,0 0 59,0-4 1,1 2 0,1-6 62,0-2 0,3-4 0,-1-2 0,0 0 40,2-2 0,-2-2 0,0 0 0,0 1 50,0-1 1,0-3 0,2 1 0,-1-1 21,1 0 1,-2 5 0,0-2 121,0 1 1,1 3-49,-3 1 0,1 6 0,-3 4-19,0 4 0,0 3 1,0 1-1,0 1-115,0 1 1,0 3 0,0 0-1,0 1-25,0 1 1,0-1-1,0-2 1,0-1-31,0 0 1,0-3-1,0 2-11,0-2 13,-4 0-27,3-4 0,-1-3 0,4-4 0,0-2-11,0 0 0,2-3 0,0-1 0,1-1 57,0 1 1,0-2 0,2 1 0,-2 1 27,0 1 1,-2 1 0,1 1 0,-1 1 109,-1-1 0,1 2 219,0-1-217,-1 4 1,-2-2-36,0 6 0,0 1 0,0 3-44,0 1 1,0 2 0,0 1 0,0 0-36,0 2 1,0 2 0,0 0 0,0-1-109,0 1 1,0 0 0,-2 0 0,-1-3-367,2-2 0,0 1 84,1-1 1,-1-3 397,-1-2 0,1-3 0,-3 1 0</inkml:trace>
  <inkml:trace contextRef="#ctx0" brushRef="#br0" timeOffset="3101">763 131 7581,'0'-7'-121,"0"-1"0,0 2 236,3 1 1,-2 2 0,1 6-1,-1 3-63,-1 3 0,0 0 0,0 4 1,0 2 19,0 2 1,0 3-1,0 0 1,0-1-61,0 1 1,-2-1-1,-2 1 1,1-1-10,0-1 1,-2-5 0,1 2 0,1-2-52,0-1 1,-2-4 0,1-3-290,0-2 126,2-1 0,-1-5 0,3-2 1,0-2 103,0 0 0,3-3 0,2-1 0,1 0 47,-1 1 1,2-3 0,-2 2 0,1 1 102,-1-1 0,1 1 1,-2 2-1,1 1 72,0-1 0,0 3 0,0 1 0,0 1 53,1 1 1,-2 1-1,1 1 23,1 0 0,1 4 1,0 1-52,1 1 0,-4 2 0,-1-1 0,0 1-28,-1-1 0,1 2 1,-3 0-1,0 2-99,0 0 0,-3-2 0,0 2 0,-1 0 22,-2 1 0,-3 0 0,-1 0 0,1-2-22,0 0 0,-1 0 0,0 0 1,-1-1-89,0 0 0,1-3 0,2 0 0,-1-1-714,2 1 1,-2-3 788,4 0 0,2-6 0,-1-1 0</inkml:trace>
  <inkml:trace contextRef="#ctx0" brushRef="#br0" timeOffset="3502">942 221 7624,'-3'4'-334,"2"3"274,-2-2 0,3-2 90,3 0 1,-2-3 0,4 0 0,1 0-36,1-3 1,0 0 0,1-3 0,-1 1 1,1-1 0,-1 0 1,1-2-1,-2 1 12,-1-1 1,1 1-1,-3-1 9,-2 1 1,0-1 27,-1 1 0,-3 3 0,-2 1 0,-2 3 35,0 3 1,-3 1 0,0 3 0,0 2 131,-1 0 1,3 1 0,-2 2 0,1 1-114,2-2 1,-1 3 0,2 0 0,0 1-183,1 3 1,3-3-1,0-3 1,1 1-127,1-2 0,0 0 1,0-3-1,1-2-22,1-1 0,3-2 0,2-3 0,0-2 8,1 0 0,-1-5 1,1 0-1,-1-2 222,1 0 0,0-2 0,0 0 0,0 0 0,4-2 0,-3-2 0</inkml:trace>
  <inkml:trace contextRef="#ctx0" brushRef="#br0" timeOffset="3850">1069 79 7624,'0'7'-34,"1"-2"0,0 0 46,2 1 1,-1-2 0,-2 1 0,1 1-23,2 1 1,-2 0 0,1 2 0,-1 0 35,-1 1 1,0 2 0,0-2-1,0 0-70,0 1 1,-1-3 0,-1 2 0,0-2 132,0 0 1,1-3 520,-2 0-488,2-3 1,-2 0 0,3-4-122,0-3 1,2-2 0,2-1-1,0 0-33,2-2 0,0-1 0,2-4 0,-1 0-29,1 0 1,-1 0 0,1 0 0,0 0-133,2 0 0,-2 3 1,2 2-1,-1 1-11,-2-1 0,0 4 1,-1 0-1,-1 2 204,0 2 0,2-2 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9:20.390"/>
    </inkml:context>
    <inkml:brush xml:id="br0">
      <inkml:brushProperty name="width" value="0.11429" units="cm"/>
      <inkml:brushProperty name="height" value="0.11429" units="cm"/>
      <inkml:brushProperty name="color" value="#FF0066"/>
    </inkml:brush>
  </inkml:definitions>
  <inkml:trace contextRef="#ctx0" brushRef="#br0">130 346 8273,'-9'-17'-660,"1"-1"0,-10 9 966,9-9-206,-12 12 23,7-5 0,-4 11 199,0 0-208,12 0 1,-3 0 0,18 0 0,12 0 1,11 0 0,10 0 1,17 0-1,9 0-95,11 0 0,-29 1 0,1 0 0,2 2 0,3 0 0,8 2 1,2-1 22,7 0 0,2-2 1,6 0-1,3-1 0,1-1 1,1 0-1,2 0 1,1 0-132,5 0 1,1 0-1,-27 0 1,1 0-1,1 0 1,5-1-1,1 0 1,0 0-1,1-1 1,0 1-1,-1-2 105,2 1 0,0-1 0,0-1 0,2-1 0,1-2 0,0 2 0,-4 0 0,-1 2 0,1-1 0,1-1 0,0 1 0,-1-2-12,0-1 1,-1 0 0,2 0 0,2 2 0,1 1-1,0-1 1,-3-1 0,-1 0 0,1 0 0,0 0 0,-1 0-1,1 0-13,1 1 1,0 1 0,-1-2 0,-2-1 0,-2-2 0,1 2 0,0 1 0,-1 2-1,1-1 1,-2-1 0,0 0 0,0 0 4,-2 0 0,0 0 0,-1 1 0,0 2 1,-1 2-1,-1-1 0,26-3 0,-2 1 1,-2 2-1,0 1-71,-6 1 0,0 0 0,0-4 0,-3-1 0,-9 1 0,-2-1 0,0 2 0,-1 0 82,-1 1 0,0 1 0,-3 1 0,0 0 0,-1 0 0,-1 0 0,-4 0 0,0 0 21,-4 0 1,-1 0 0,35 0 0,-27 0 0,-9 0-28,-9 0 1,-6 0 40,-11 0 123,-12 0 1156,-4 0-1682,-11 0 266,0 0 1,-11-11 0,-4-4-1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1:52.733"/>
    </inkml:context>
    <inkml:brush xml:id="br0">
      <inkml:brushProperty name="width" value="0.08571" units="cm"/>
      <inkml:brushProperty name="height" value="0.08571" units="cm"/>
      <inkml:brushProperty name="color" value="#FF0066"/>
    </inkml:brush>
  </inkml:definitions>
  <inkml:trace contextRef="#ctx0" brushRef="#br0">1383 101 6811,'3'-5'-310,"-1"0"399,1 4 0,-2-3 217,1 1-62,-1 2 3,2-2-166,-3 3 1,-1 3-61,-1 2 1,1 2 0,-2 0-1,0 1-34,-2-1 0,0 3 1,0 1-1,0 0 8,1 0 1,-2-1-1,1-2 1,-1 1-2,1 1 1,-2 0 0,2-3 0,-1-2-33,1 0 1,0-2 0,1 1 0,0-1-127,-2-1 0,2-1 70,-1-1 1,4-3-1,-2-2 55,2-2 1,1 2 0,0 0 51,0-1 0,-1 2 190,-1-1 1,0 3-48,-3 0 1,0 4-1,-1 1 1,0 1-128,1 2 0,0 0 1,-2 2-1,1 0-17,1 2 0,3-2 0,-2 0 1,0-3-93,-1-2 1,4 3 0,-3-2-278,1 0 313,2 0 1,-2-5 0,3-2 44,0-2 0,-3 1 0,1-1 0,0 0 0,1-2 0,1-1 2,0 1 0,-2 2 1,-1 1 10,-1 0 0,1-1 0,-2 3 26,-1 0 1,0 1 0,-1 2-1,1 1 8,1 0 0,0 4 0,-2-2 1,-1 1-30,1 0 0,2-2 0,0 1 0,0 0 16,1 0 0,-2-1 0,3 1 96,-2-1 161,4 0 233,-6-3-333,6 0 1,-5-4 0,4-1-88,0-4 1,1-1 0,-1-2 0,-1-1-27,2-1 1,0-1-1,0 0 1,-1 0-97,0 0 0,-1 1 1,3 1-1,0 3-391,0 2 1,-2 0-1318,0 1 631,-1 3 1094,3-3 0,-3 3 0,-1-3 0</inkml:trace>
  <inkml:trace contextRef="#ctx0" brushRef="#br0" timeOffset="214">1271 19 7419,'-5'3'-216,"0"-1"1,-1 1 194,0 0 1,-2 0 0,-2 4 0,-3 0-365,-1 1 0,-4 2 385,-2 0 0,-5 1 0,-2 4 0</inkml:trace>
  <inkml:trace contextRef="#ctx0" brushRef="#br0" timeOffset="782">898 243 7655,'2'-5'-59,"1"0"105,2 0 1,-3 0 24,3 0 0,-3 4 22,3-2 1,-3 6 0,1 2-115,-3 1 1,0 2-1,0 0 1,0 1-52,-3 1 1,1 0 0,-3-2 41,0-1 1,-1 1 0,0-2 22,1-1 1,3 1 0,-3-3 32,-1-2 0,2-1 1,-1-2-1,1-3 39,0-2 0,0-4 1,-2-1-1,1-2-30,-1-1 1,2-3-1,-1-2 1,0-1-65,1 1 0,-2-1 1,4 4-1,0 0 57,1 1 0,-1 5 7,-1 1 8,1 5 1,2 2-40,0 6 1,2 1-1,1 4 1,-1 2-10,2 3 0,-3 1 0,3 2 0,0 0 14,-3 2 1,1 2 0,0 0 0,0 2 29,0 0 0,-1 1 0,-1-2 0,-1-1 71,-2-2 1,2-3 0,-4-2 0,0-1-29,1-2 1,-3-2 0,2-4 0,-2-1-65,0-1 1,2 1 0,0 0 5,-1-2 0,2 0 0,-1-2-72,-1-1 0,2-1 0,0-3 0,0 0-81,0-2 1,-1-1 0,0-2-1,2-1-164,0 1 0,2-1 0,-2-1 1,3 1-104,0 1 1,0-1 0,0 2 395,0 1 0,3 0 0,1 2 0</inkml:trace>
  <inkml:trace contextRef="#ctx0" brushRef="#br0" timeOffset="980">1002 498 7729,'-3'7'0,"-2"0"-17,-2 1 0,0 0 0,-1 1 0,1 1-41,-1-4 1,1 2-1,-1-3 1,1 1-209,-1 2 1,0-3-1,-1-1 266,-1-1 0,-3 3 0,1-2 0</inkml:trace>
  <inkml:trace contextRef="#ctx0" brushRef="#br0" timeOffset="1285">614 27 7650,'-5'-4'-9,"2"3"356,3-4-199,-3 3 1,2 0 0,-2 5-309,3 4 1,0 5 0,0 5-1,2 2-153,1 2 0,0 2 1,-1 6 312,0-2 0,4 4 0,-2 3 0</inkml:trace>
  <inkml:trace contextRef="#ctx0" brushRef="#br0" timeOffset="2199">576 101 7622,'-1'-11'63,"-1"1"0,1 1 0,-1 1 0,0-1-49,-1-1 0,3 0 0,-3 3 0,2-1 76,1 1 1,-2 2-60,-1 0 0,1 4 49,2 1 1,0 3 0,0 6-158,0 0 0,0 1 0,0 2 0,0 1 16,0 1 0,0 1 0,0 1 0,0 1 30,0 0 0,0 1 1,0-3-1,-1 0 12,-2 0 0,3-1 1,-3-1-1,2-1 5,1-2 1,-2-2 7,-1-3 1,-3-4-46,1-1 1,1-4 0,-1-3 0,0-1 53,1-2 1,-2-2-1,3-3 1,-1 0 10,-2 0 0,3 0 0,-1 0 0,2 0-11,-1 0 0,1 0 0,2 1 0,0 2 6,0 2 1,0 4-1,0 1 62,0-1 109,0 3-138,0 10 0,0-1 0,0 9 0,-1-2-15,-1-1 0,-2 2 1,-1-2-1,2 0-6,0 1 1,1-4-1,-2 1 1,0-2-98,0 0 0,1-3-201,-2 0 267,0-4 0,-2-1 1,3-5 13,1-1 1,2 1 0,0 0 0,0 1 126,-2 0 1,1 2 43,2-3 0,-4 3-154,-1 0 1,-1 2 0,-2 2-49,1 3 0,2-1 1,1 1-1,0 0-19,-1-1 0,3 0 0,-3-2-33,-1 1 1,2 2 61,-1-3 0,0 1 0,-2-4 20,-1-2 0,3 2 0,0-4 5,-1-1 0,2 2 1,-1-1 21,-1-1 1,3 2 79,0-1-72,3 3-140,0-1 181,0 3 0,2 6 0,1 1-21,-2 1 1,0-2-1,-1-1-114,0 1 0,-2-2 0,-1 1 0,1 0-156,-2-1 0,1 0 0,-3-2 0,2 1-292,1 1 0,-3-2 504,1 1 0,-2 1 0,0 0 0</inkml:trace>
  <inkml:trace contextRef="#ctx0" brushRef="#br0" timeOffset="2413">397 311 7646,'0'7'0,"-3"-2"0,0 0 0,-1 1-5,-2 1 0,-1-2 0,0 0 0,-1-1-171,1 1 0,-1 1 0,-2-1 0,1 1 176,-1-1 0,-1 2 0,-1-3 0</inkml:trace>
  <inkml:trace contextRef="#ctx0" brushRef="#br0" timeOffset="2699">128 79 8398,'0'10'4,"0"0"0,-1 3 0,-1 0 1,-1 1-37,-1 1 0,-2 0 1,-3 3-1,-2 2-119,-1 1 1,2-1 0,-2-3 0,-1 0 150,-1 0 0,-1-1 0,0 2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2:00.211"/>
    </inkml:context>
    <inkml:brush xml:id="br0">
      <inkml:brushProperty name="width" value="0.08571" units="cm"/>
      <inkml:brushProperty name="height" value="0.08571" units="cm"/>
      <inkml:brushProperty name="color" value="#FF0066"/>
    </inkml:brush>
  </inkml:definitions>
  <inkml:trace contextRef="#ctx0" brushRef="#br0">785 23 7502,'0'-5'191,"0"0"0,0 3 120,0-3-306,0 3-71,0-1 0,0 9 1,1-3-1,2 4 1,1 1-49,0 1 0,2-1 0,-3 2 0,0-1 69,1 1 1,-1-1-1,-1 1 1,0 0 34,0 0 0,-1 0 0,-2-1 0,-2 0 42,-2 1 1,-2 0 0,-3-3 0,-3 1 76,-1-1 0,-4 0 0,-2 1 1,-1-1-132,-2 1 1,3-1 0,0-2-1,-1 0-227,0-2 1,2 2 0,2-3 0,4 0 248,3-1 0,2-1 0,0 0 0</inkml:trace>
  <inkml:trace contextRef="#ctx0" brushRef="#br0" timeOffset="217">628 53 7139,'3'7'0,"-1"1"-186,0-1 1,1 2 0,0 0 185,-2 1 0,4 3 0,-1-1 0</inkml:trace>
  <inkml:trace contextRef="#ctx0" brushRef="#br0" timeOffset="501">441 180 7599,'-4'5'-379,"1"0"514,0 1 1,-2 1-1,-2 2 1,-1 1-141,-2-1 1,1 2-1,-3-1 1,0-1-225,1 0 0,2-2 0,-2 1 0,1-2 229,0-1 0,0 2 0,2-3 0</inkml:trace>
  <inkml:trace contextRef="#ctx0" brushRef="#br0" timeOffset="651">344 90 7460,'0'-5'-321,"0"0"0,0 4 0,0-3 1</inkml:trace>
  <inkml:trace contextRef="#ctx0" brushRef="#br0" timeOffset="1171">83 143 8041,'0'-8'-253,"0"3"0,0 0 1,0-1 0,1 1 0,0-1 0,2 2 345,2 0 0,0 1 1,3 1-1,1 0-19,1 0 0,3 1 0,-1 1 0,0 0-51,1 0 1,-4 1-1,1 1 1,-2 1 2,0 1 0,-2-1 1,-1 2 27,-2 1 1,-3 0-1,-3 2 26,-2-1 0,-2-2 0,-3 0 0,-3 0 52,-1-1 0,0 3 1,1-3-1,1 1-40,-2 0 1,0 0 0,-1 2 0,1-2-23,2 0 0,-2 0 0,4 2 1,0-1-14,0-1 1,4 0-1,-1 2 1,3 1-31,2-1 1,1 2 0,1 0-1,1 1-1,2-1 1,1 0 0,3 0 0,2 1-3,1-1 0,-1 2 1,2-1-1,1-1-134,0-1 1,-2 0-1,1-1 1,0 1-373,-2-1 1,0 1 481,-2-1 0,0 4 0,1 1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2:03.382"/>
    </inkml:context>
    <inkml:brush xml:id="br0">
      <inkml:brushProperty name="width" value="0.08571" units="cm"/>
      <inkml:brushProperty name="height" value="0.08571" units="cm"/>
      <inkml:brushProperty name="color" value="#FF0066"/>
    </inkml:brush>
  </inkml:definitions>
  <inkml:trace contextRef="#ctx0" brushRef="#br0">912 113 7550,'4'4'-118,"1"0"143,-3-1 1,-1-2-1,1 4 0,-1 0 0,-2 2-11,-1-2 0,-1 1 1,-3-1-1,1 0-24,-1 0 0,-3 0 0,-2 1 0,-1 0-24,-1-1 0,-1 0 1,-1 2-1,0 0 21,0-2 1,0 1 0,0-3 0,0 1 21,0-1 0,0 2 1,1-3-1,1 0 73,1-1 1,2-1-1,0 0 1,2 0-38,1 0 1,-3 0 0,0-1-40,1-2 1,3 2-1,1-3 1,0 0 23,1-1 1,-2 3 0,3-3 11,2-1 0,-3-1 1,2 0-37,0-1 1,1 3 0,1 1 0,0-2-42,0-1 1,1 2-1,2 0 1,1-1-49,0 0 0,3-1 0,-2 1 0,1 2 50,2 1 1,-3-2 0,0 1-1,1 1 10,0 0 1,2-2 0,-1 1-1,1 1 39,-1 0 0,1 0 0,-1 2 0,1 0 12,-1-2 1,-2 1 0,0 2-11,1 0 0,-3 1-8,0 1 0,-3 2 1,0 4-1,0-1 17,0 1 1,0 0-1,-3 0 34,-2 0 1,1 1 0,-1-4-1,-1 2-32,0 0 0,-2-2 1,1 0-1,-1 0-126,1-1 0,-1 3 1,1-3-1,-1 0-255,1-1 0,-1 0 0,1-1 352,-1 0 0,-2-1 0,-2-1 0</inkml:trace>
  <inkml:trace contextRef="#ctx0" brushRef="#br0" timeOffset="214">591 8 7344,'0'-4'209,"0"1"0,0 3 1,1 3-1,0 3-349,2 3 0,0 0 0,-1 4 0,1 2-134,1 2 0,-1 1 0,1-1 274,-1 0 0,3 1 0,-2-3 0</inkml:trace>
  <inkml:trace contextRef="#ctx0" brushRef="#br0" timeOffset="599">882 23 6405,'0'0'0</inkml:trace>
  <inkml:trace contextRef="#ctx0" brushRef="#br0" timeOffset="1033">666 225 8143,'0'-5'280,"0"0"1,-1 3-389,-2 0 0,2 1 0,-4 1 21,-1 0 0,-1 3 1,0 2-1,-1 2 3,1 0 1,-3 1 0,0-1 0,0 0 58,-1-2 0,3 2 0,-2-3 1,2 0 175,0-2 0,1 2 1,-1-2-1,1 0 135,-1-1 1,1-2-1,-1-2 18,1-2 0,2-1 0,0-2 0,-1 1-129,-1-1 1,2-2-1,0 0 1,0-2-140,1-1 1,-2-2 0,1 1 0,0-1-146,0 3 1,4-1-1,-2 2 1,2 0-341,1 0 0,0 1-279,0 3 0,0 2 0,1 1 728,2 0 0,-2 5 0,2 3 0</inkml:trace>
  <inkml:trace contextRef="#ctx0" brushRef="#br0" timeOffset="1733">314 128 7277,'5'5'20,"-2"0"-41,0 0 1,-1 2-1,2 1 1,-1-1 53,-1 1 1,-1-3 0,-1-1-1,0 2 25,0 1 0,0 0 1,0 1-1,-1-1 0,-2-2 1,-1 1 0,-3-1 0,-1 1-27,1-1 1,-4 1-1,-1-3 1,0 0-29,0 1 0,0-1 0,-1-1 0,1 0-28,1 0 1,1-2 0,3-2 0,-1-1 10,1-1 0,3-1 0,1-3 0,2 1 5,1-1 0,0 3 0,0 0 0,1 0 5,2-2 1,-2 2 0,4 1 0,1 0-22,1-1 0,-2 3 0,0-2 0,1 0 18,0 3 0,2 0 1,-1 1 5,1 0 0,-1 0 0,0 1 29,-2 1 1,1 2 0,-4 4 42,0-1 0,-1 2 1,-1 0-1,0 1 127,0-1 0,0-1 0,-1 0 1,-1-1-43,0 1 0,-4-1 0,1 1 0,-2-2-13,0-1 0,-1 2 0,1-2 0,-1 1-25,1-1 0,-1-1 1,0-3-1,-1 2 7,-1-1 1,0-2-1,2 0 1,1 0-132,-1 0 0,1-2 1,0-1-1,-1-1-204,1 1 0,0-3 0,1 0 0,2-2-132,1-2 0,-2 0 1,2 2-1,1-1-98,2-1 1,0 0 0,0 2 0,3 1-720,2-1 1158,2 1 0,7-4 0,2-1 0</inkml:trace>
  <inkml:trace contextRef="#ctx0" brushRef="#br0" timeOffset="1896">509 300 7897,'-8'4'232,"1"2"1,-1-3-1,1 0-333,-1 1 0,1 0 0,0 0 101,2 0 0,-1 1 0,1 2 0</inkml:trace>
  <inkml:trace contextRef="#ctx0" brushRef="#br0" timeOffset="2133">202 60 7918,'-15'0'309,"3"0"0,0 0 0,1 0-544,-1 0 0,0 0 1,-1 1-1,1 2 57,-2 2 1,0 6-1,-2 3 178,-1 2 0,-2 8 0,-4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2:09.213"/>
    </inkml:context>
    <inkml:brush xml:id="br0">
      <inkml:brushProperty name="width" value="0.08571" units="cm"/>
      <inkml:brushProperty name="height" value="0.08571" units="cm"/>
      <inkml:brushProperty name="color" value="#FF0066"/>
    </inkml:brush>
  </inkml:definitions>
  <inkml:trace contextRef="#ctx0" brushRef="#br0">1578 374 7767,'-3'4'819,"1"2"-282,-3-4-1347,3 1 810,-1-3 0,0 3 0,-2 1 0</inkml:trace>
  <inkml:trace contextRef="#ctx0" brushRef="#br0" timeOffset="885">1055 60 7837,'1'-4'-484,"1"1"1,-1 2 1795,1-2-1007,-1 2-188,-1-2 1,1 10 0,1 3-104,0 3 1,1 2 0,-1 0 0,1 0-94,2 0 1,0 2 0,2 1 0,1 1-189,-1-1 1,-2 0-1,-1-1 1,0 0-450,0 0 716,-2-5 0,1 2 0,-3-2 0</inkml:trace>
  <inkml:trace contextRef="#ctx0" brushRef="#br0" timeOffset="2166">935 45 7837,'0'-7'0,"0"-1"-24,0 1 0,0 2 1,0 0 179,0-1-173,0 2-19,0 1 1,0 4 86,0 1 0,0 3 1,0 2-1,0 1-27,0 2 0,3 2 0,0 3 1,1 0-2,2 0 0,1 0 0,0 0 0,0 1 49,1 1 0,-1-1 0,1 1 0,-1-1-20,-2-1 0,1 0 1,-2 0-1,0-1-7,-1-2 0,-2-1 0,-1-3-56,0-1 0,-1 0-144,-2-2 1,-1-2 7,-3-3 1,-1 0 0,2-1 117,1-1 1,-2-2 0,3-1 0,-1-1-15,0-3 1,0 1 0,-2-4-1,-1-1-21,1 2 0,-1-4 0,0 1 0,-1-3-6,-1 0 0,0 2 0,2 0 0,1 1 28,-1 1 0,3-1 1,0 2-1,0 1 24,1 1 0,1 4 0,2 2 0,-1 0 95,0-1 1,-1 3 34,3-3 0,0 2-34,0-2-83,0 4-109,0-2 102,0 9 0,0-1 0,0 5 0,0-1 9,0 1 1,0-1 0,0 3 0,0 0 19,0-1 1,0 2 0,1 1 0,1-1 61,0 0 0,2-2 0,-3 2 0,2-1 21,-1-1 0,-1 1 0,1-2 0,0-1-33,0 0 0,-1-4 0,-1 0-46,0 1 1,0-2-280,0 1 183,-3-4 1,-2 3 0,-1-5 23,1-2 0,1 2 1,1-4-10,-2-1 1,1-1 0,0 0 2,0-1 0,0 1 0,0 0 50,0 2 0,2-1 14,0 1 1,0 1 58,0 2 0,0 1 1,-3 1-49,-1 0 1,2 2 0,0 2 0,0-1-7,0 0 0,1 3 0,-2-2-13,-1 0 1,0 3 0,-2-3-5,1 0 0,-1 1 0,1-4-4,-1 2 0,1-1 0,-1-2 5,1 0 0,-1-2 0,1-2 0,0 1 2,-1 0 1,1-3 0,-1 1 0,1-2-20,2 0 1,-1 0-1,2 1 1,0 1 36,1 0 0,0 0 0,0 0 151,2 0-149,0 1-47,1 1 42,0 3 1,2 1 0,2 1 112,0 3 1,-2 2 0,2 0-3,0 1 1,-1-1 0,-1 1-19,0-1 1,1-2 0,-3 0-82,0 1 0,0-2 0,-1 1-125,-2 1 0,0-2 0,-3 0 1,1 0-119,-1-3 0,0 0 0,-2-1 0,1 0-118,-1 0 1,1 0-1,-1 0 336,1 0 0,-1 0 0,1 0 0</inkml:trace>
  <inkml:trace contextRef="#ctx0" brushRef="#br0" timeOffset="2399">763 426 7819,'8'0'1181,"-4"0"-1396,2 0 0,-6 0 0,0 0 0,-4 0-170,-2 0 1,-3 1 0,-1 1 384,-2 0 0,-2 4 0,-1-2 0</inkml:trace>
  <inkml:trace contextRef="#ctx0" brushRef="#br0" timeOffset="2650">442 299 7824,'-3'4'-110,"2"3"1,-3-2 157,1 2 1,-1 0 0,-4 1 0,0 1-33,-2 1 0,1 6 0,-3 0 0,-3 2-394,-1 3 1,0 1-1,-1-1 378,1-1 0,1 2 0,0-3 0</inkml:trace>
  <inkml:trace contextRef="#ctx0" brushRef="#br0" timeOffset="3516">180 187 7578,'-5'4'-130,"0"-1"0,3 1 150,-3 1 0,3 1 0,0 1-43,4-2 1,0 1-1,3-3 14,1 1 0,0-1 0,2 1-44,-1-1 0,1 0 1,-1-3-59,1 0 0,-1 0 88,1 0 0,-3-3 0,-1 0 21,-1-1 0,-1 1-16,-2-2 1,0 4 0,-4-2-15,-3 2 1,-1 1 0,-2 0 0,1 0 19,-1 0 1,1 0-1,-2 0 1,-1 0 64,0 0 1,3 3-1,-2-1 1,1 0 22,0-1 1,0-1 0,3 0-1,0 0-22,-1 0 1,1-1-1,-1-1 1,1-1-48,-1-1 0,1 2 0,-1-1-18,1 0 1,-1-1-1,2-2-6,1 1 1,-1 3-5,3-3 81,1 3-73,2-1 1,1 3 0,1 0 7,3 0 0,-1 0 0,1 0 0,1-1 0,1-1 1,0 1 0,1-2 0,-1 3 0,1 0 1,-1 0-42,1 0 0,-1 0 98,1 0 0,-2 0 15,-1 3 0,-2 1 0,-3 3-9,0 1 0,-3 0 0,-2 2 1,-1 2 56,-2-1 1,1 4 0,-1-3 0,1 2 39,-1 1 1,1-2-1,0-1 1,1 1-59,1 1 0,4-1 0,-2-1 0,2-2-1,1-1 0,0 2 0,1-1-107,2-1 1,1 0-1,4-3 1,1 0-112,1-1 1,3-3 0,-3 0-1,2-1-236,1-1 1,4 0 0,0 0-1,0-1 357,-1-1 0,2-2 0,1-4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2:13.461"/>
    </inkml:context>
    <inkml:brush xml:id="br0">
      <inkml:brushProperty name="width" value="0.08571" units="cm"/>
      <inkml:brushProperty name="height" value="0.08571" units="cm"/>
      <inkml:brushProperty name="color" value="#FF0066"/>
    </inkml:brush>
  </inkml:definitions>
  <inkml:trace contextRef="#ctx0" brushRef="#br0">1100 97 7676,'0'-7'25,"0"3"1,-1-2-1,-1 4 42,0 3 0,-2 0 0,3 5 1,-2 1-1,1 2 1,2 4 0,0 0 0,0 1-53,0 1 0,0 2 0,0 2 1,0-1-155,3 0 0,-1 2 0,3-2 0,0 2-148,-1 0 1,0-1-1,-2-2 1,0-1-485,0-1 771,-1 0 0,2-4 0,1 0 0</inkml:trace>
  <inkml:trace contextRef="#ctx0" brushRef="#br0" timeOffset="1137">943 120 7885,'3'-8'494,"-2"3"-661,1 0-132,-1 4 1,-2-3 284,-1 4 0,0 1 0,-2 2 0,0 2 35,0 1 0,2 2 1,-1 2-1,0 0-23,1 2 1,-1-3 0,3 2-1,0-1-1,0 0 1,0 0 0,0-3-1,1 1-13,2-1 1,0 1-1,3-1 1,-1 0-39,0-2 0,0-2 1,0-2-34,0 1 1,2-1 41,1 2 1,-4-5 0,1-1-41,-2-1 1,-1 1 54,-2-2 0,3 3 119,-1-3 76,1 3-125,-3-1 0,-1 3 0,-1 0 35,-3 0 0,-2 0 0,0 0 0,-1 1 23,1 1 0,-1 0 0,0 2 0,-1 0-26,-1 0 1,-3 0 0,3 2-1,0-1-66,0 1 0,0 0 0,-2 0 0,-1-1 13,2 0 1,-2 0 0,2-1 0,0 0-36,0 0 1,-1-2 0,2 0-1,1-1 40,0-1 1,2 0-1,-1 0 30,1 0 0,3-1-58,1-1 0,2-3-18,1-2 0,0 2 1,1 1-65,2 1 1,-2-2-1,4 1 17,-2 0 1,2 2 110,-3-3 0,2 3 252,-2-1 56,-1 3-424,2 0 1,0 0 295,-1 3 0,2-2-141,-2 1-55,-1 2 1,3-3-31,-1 2 1,-3-2-45,3 2-49,-2-2 0,1 3 260,1-2 1,-1 0 0,-2 3-100,0 1 0,0-2 1,0 1 11,0 1 0,0 0 0,-1 2 0,-1-1-35,-3 1 0,-2-1 0,0 1 0,-2 0-420,-1 2 1,-4-2 0,-4 3 0,-2-1-411,-3 0 0,-3 0 789,-4-2 0,0-1 0,0 0 0</inkml:trace>
  <inkml:trace contextRef="#ctx0" brushRef="#br0" timeOffset="2270">554 269 8069,'-5'3'-406,"0"-1"0,3 1 304,-3-3 1,2 0 308,-2 3 0,3-2-75,-3 1 0,3-2-109,-1-2 0,3-2 0,0-4-65,0 1 0,0-1 0,0 1 0,0-1-27,0 1 0,0-1 0,0 1 10,0-1 0,0 3-274,0 0 149,0 0 1,0 1 167,3 2 1,1 1 0,4 1 47,-1 0 1,0 0 0,0 1 22,-2 1 1,1 0 0,-3 2 0,1 0 4,-1 0 1,0-1-1,-1 2 1,0 1-28,0 0 1,-1-1-1,0 0 1,0 1-38,2 1 1,-1 0 0,-2 1-26,0-1 0,0 1 0,0-1 16,0 1 1,0-3 0,0-1-9,0 2 0,-2-2 0,-1 1 20,-2-2 0,3 2 0,-3-2 2,-1 1 1,0-1 0,0 1-1,1 0 1,0 0 1,-2-2 0,0 1 0,-2 0 6,-1-1 0,2 1 1,-3-2-1,1 0 36,0 2 0,-2-1 1,1-2-1,-1 0 7,-1 0 0,1 0 1,1 0-1,0 0-20,2 0 0,1-2 0,1-2 0,1 0-17,1-2 1,3 0 0,-2-2 1,0-2 1,2 4 0,2-2-1,0 2-40,0-1 0,0 0 60,0-1 0,1 3-39,1 0 1,0 3-27,3 0 19,-4 1-25,3 1 0,-4 0 0,3 0 1,-1 0 31,3 0 1,0 0-16,2 0 0,-2 0 0,-1 1 5,0 1 0,1-1 15,0 2 0,-1 0 0,1 0 26,-2 2 0,0-3 64,0 3 0,-2 0 54,1 2 1,-1 1-80,-1-1 0,0 1 1,-1-1 2,-1 1 1,-3-2 0,-1 0 0,0-1 44,1 1 0,-2 0 0,-3 0 0,0-1 19,-1 1 1,2-2-1,-4 1 1,0 0 29,-1-1 1,-1 0 0,-1-2 0,-1 0-29,0 0 1,-1-1 0,1-1-1,-1 0-135,-1 0 1,2 0-1,-1-1 1,0-2-151,1-2 0,0-2 1,2-2-1,0-2-481,0-1 0,2 0 1,2-4 628,3-1 0,-1-6 0,5-3 0</inkml:trace>
  <inkml:trace contextRef="#ctx0" brushRef="#br0" timeOffset="2870">651 0 6105,'0'0'0</inkml:trace>
  <inkml:trace contextRef="#ctx0" brushRef="#br0" timeOffset="2999">569 30 8059,'-5'0'-603,"0"0"0,2 0-129,-2 0 732,4 0 0,-6 0 0,3 0 0</inkml:trace>
  <inkml:trace contextRef="#ctx0" brushRef="#br0" timeOffset="3252">367 164 8064,'-5'0'212,"0"0"703,-1 0-2082,3 0-413,0 0 1580,3 0 0,0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2:26.747"/>
    </inkml:context>
    <inkml:brush xml:id="br0">
      <inkml:brushProperty name="width" value="0.08571" units="cm"/>
      <inkml:brushProperty name="height" value="0.08571" units="cm"/>
      <inkml:brushProperty name="color" value="#FF0066"/>
    </inkml:brush>
  </inkml:definitions>
  <inkml:trace contextRef="#ctx0" brushRef="#br0">1440 16 6927,'-1'-4'287,"-1"1"0,0 2 1,-3-1-176,-1-1 0,-1 1 0,-2 2 0,0 1-59,-1 1 0,-4 3 0,1 2 0,-2 1-62,0 0 1,-1 0 0,2 2-1,0 1 14,1 1 0,1-3 0,-2 2 1,2-2-26,1 2 0,3-3 1,4 2-1,1-1 26,1-1 1,1 0 0,2-1-45,1 1 1,3-3 0,2 0-1,2 1 6,1-2 1,0 3-1,2-3 1,-1 0-22,-2-1 0,3 0 0,-2 0 0,0-1-31,1 2 1,-2-3 0,1 1 0,-1-1-113,-1-1 0,-2 0 0,1 0 196,1 0 0,2-3 0,-3-2 0</inkml:trace>
  <inkml:trace contextRef="#ctx0" brushRef="#br0" timeOffset="1166">1370 264 8126,'-7'3'74,"-1"3"1,-3-2 0,-2 1 0,-3 1-26,-2 1 0,-1 1 0,-5-1 0,0-1-65,-1-1 1,0 0 0,-3 2 0,1-2-6,2-3 1,5 2 0,2-2 0,1 0 8,2-1 0,0-1 1,2-1-1,1-1 47,0 0 0,2-3 1,2 1-1,1 0-19,-1-2 0,0 2 0,0-1 1,1-1-32,-1 2 1,0-3 0,0 2 0,1-1 11,-1 1 1,0-1 0,0 2 47,1 0 0,0 2 19,2-4-3,1 5-178,4-3 0,0 5-17,0 2 0,4-2 1,1 5 145,2 0 0,0 0 0,1 2 0,0 0 10,0 0 1,2-1 0,0 1 0,0-1-10,-2-2 1,0 5 0,0-3 0,0 2 10,-1 0 0,-2-2 1,1 1-1,-1 0 0,-1-1 1,0 1 0,-2 0 0,1 0-3,-2-1 0,0 1 0,-2 0 0,-1 0-6,-3-1 0,-3 1 0,-2-1 0,-1-1 3,-1-1 0,2 0 1,-3 1-1,-1-2-6,0-1 0,-2 2 0,2-2 0,0-1-20,1-1 1,0-1 0,-2 0 0,0-1 23,2-2 1,-1 1-1,3-3 1,0 0-27,0 1 1,0-3 0,4 2 0,-1-2-121,0-1 1,3 0 0,0 1 0,0-2-265,0-1 0,-1 1 0,3-2 0,-1 1 393,1-1 0,-3-6 0,2 1 0</inkml:trace>
  <inkml:trace contextRef="#ctx0" brushRef="#br0" timeOffset="1312">666 248 7403,'0'8'0</inkml:trace>
  <inkml:trace contextRef="#ctx0" brushRef="#br0" timeOffset="2100">419 442 7443,'-8'-8'94,"3"3"1,2 1 0,0-1 111,1 1 0,-1-1 1,3-3-1,-1 0-168,-1 1 1,1-2 0,-2 0 0,3-2-49,0-2 1,0 1 0,0-4 0,0 1-86,0-1 1,3 1 0,2-1 0,2 2 43,1 1 0,0-1 1,-1 4-1,1 0 44,0 2 1,-1 2-1,1 2 8,0 1 0,0 0 0,-1 3 0,1 0 7,0 0 0,0 1 1,-1 1 1,1 4 0,0-2 1,0 1-31,-1 1 0,-1 0 0,-2 0 0,-1-1 0,-1 1 0,1 1 0,0 1 20,-1 0 1,-1 2-1,-2 0 1,-2 0 18,-2-2 0,1 0 0,-1 0 0,-1 0-41,-1-1 1,-1 1 0,-1 0-1,0 0-82,-1-1 1,-2 1-1,3-1 1,-2-1-136,-1-1 0,1-1 1,-2 2-1,1-4-318,-1-1 557,-1-1 0,5 0 0,-2 0 0</inkml:trace>
  <inkml:trace contextRef="#ctx0" brushRef="#br0" timeOffset="2364">279 86 7889,'-2'-5'-369,"-1"0"-787,1-1 1265,1 2 0,2 2 0,1 4 33,1 3 1,3 3 0,-2 3 0,1 4-136,0 2 1,0 2 0,3-2 0,0 1-158,0-1 0,-3 1 0,0-1 1,1 0 149,1-2 0,4 0 0,1-3 0</inkml:trace>
  <inkml:trace contextRef="#ctx0" brushRef="#br0" timeOffset="2766">395 380 7889,'-5'0'-429,"0"0"131,-1 0 0,-1 0 0,-1 1 337,1 1 1,-1-1 0,-1 3 0,0-2 32,-1 1 1,-1 2-1,3-1 1,-2 0-64,0 2 1,-1 1-1,4 0 1,-1 1-27,0 0 1,1-1 0,-1-1-1,1-1-58,2 1 1,0-2 17,3 1 1,2 0 86,0 0 1,1-2 174,4-3 1,-3 0-108,4 0 0,-4 3 1,3 0 92,-2 2 0,0-3 0,-3 3-44,0 1 1,-4 1 0,-1 1 0,-2 0-92,-1 0 0,-3-1 0,-1 1 0,-1 0-111,0 0 0,0-1 1,-2 0-1,-1-2-60,1-2 0,-1 0 0,1 0 0,0-1-273,2-2 1,0-4 0,2-3 387,2-2 0,0-8 0,2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2:30.580"/>
    </inkml:context>
    <inkml:brush xml:id="br0">
      <inkml:brushProperty name="width" value="0.08571" units="cm"/>
      <inkml:brushProperty name="height" value="0.08571" units="cm"/>
      <inkml:brushProperty name="color" value="#FF0066"/>
    </inkml:brush>
  </inkml:definitions>
  <inkml:trace contextRef="#ctx0" brushRef="#br0">2725 170 6006,'2'6'175,"2"-2"0,0 0-144,2 1 1,-2 0 0,2 2 0,0 0-26,0-2 1,0 2 0,-1-2-7,1 2 1,0 1-1,0 0-15,-1 0 0,-3-1 1,0 1-1,-1 0 16,-1 0 0,-3-3 1,-2 0-1,-2 2 0,-1 2 0,-2 0 0,-2 1 1,0-1-6,-1-2 0,-3 1 0,-1 0 1,-2-1-16,-1-2 0,3 1 0,-2-3 1,1 1 14,0-1 0,0 0 0,3-3 0,2 0 5,0 0 1,3-4-1,0-1 1,2-2 10,3 0 1,-1-1 0,3-1 0,2 0 0,0-1 1,1-1 0,0 3-1,0 1-13,0-1 0,0 0 1,1 1-1,1 1-11,3 1 1,0 3 0,0-3 0,1 1 4,1 0 1,1 2 0,-1-1 0,1 3 13,0 0 0,0 0 1,-1 0-1,1 0-7,0 0 1,-1 0 0,1 3 0,1 1 11,1 1 0,-4 1 1,2 0-1,-1 1 26,0 0 0,0 4 0,-1-1 0,-2 0 25,-1 1 1,0-2 0,-3 1 0,0 0 35,0 0 1,-1-1 0,-2 1 0,-2-1-24,-2-2 0,0 2 0,-2 0 0,0 2-12,-2-2 0,-2-3 0,0-1 1,-2 1-3,0 1 0,-1-2 0,1 0 0,-1-2-47,1-1 0,-1-1 0,1-1 1,0 0-44,2 0 0,-1-4 0,3-2 0,-1-2-9,-2-3 0,3-2 0,1-1 1,1-2-203,2-3 1,1-1 0,2 1 0,1 0-282,1 0 1,1 1 518,1 3 0,7-1 0,2 1 0</inkml:trace>
  <inkml:trace contextRef="#ctx0" brushRef="#br0" timeOffset="333">2771 635 7849,'-1'7'-610,"-1"-2"0,0 1 793,-3-4 0,1 2 0,-2-2-186,0 4 1,1-3 0,-2 1-237,-1-1 0,-3-2 239,1 1 0,-4-1 0,2-1 0</inkml:trace>
  <inkml:trace contextRef="#ctx0" brushRef="#br0" timeOffset="632">2500 147 7952,'0'-5'-850,"0"0"1,0 2 1403,0-2-525,0 3 1,-1-1 0,-1 4-42,-3 1 1,-2 4 0,-2 3 0,0 2 11,-2 1 0,-6 5 0,1 2 0</inkml:trace>
  <inkml:trace contextRef="#ctx0" brushRef="#br0" timeOffset="1716">2152 240 7986,'0'-8'-390,"0"1"1,0-1-1,1 1 1,1 1 791,0 1 1,1 2-45,-3-2 1,1 3-205,1-4-149,-1 5 0,3-2 1,-4 6-29,0 2 0,0 2 1,-1 0-1,-2 2 39,-2 1 0,-2 0 0,-1 3 0,1 0 8,-1 2 1,0-2 0,-1 0 0,0 0-24,-1-1 1,-1 2 0,1-4 0,0 0-28,0 1 1,1-2-1,-1 0 1,0-3-54,1-3 0,3 0 0,0 0 0,0-1-19,0-1 0,-2-4 1,1 0-1,1-3 42,1-2 1,0-1-1,-3-3 1,0 0 32,0 0 0,3-1 0,0-2 0,0-2-18,1-1 1,-2 2 0,3-2-1,1 2 16,1 0 1,1 1-1,0-1 1,0 2 7,0 1 1,0 1-1,0 5 12,0-1 29,4 0 1,-3 5 8,1 3 1,-1 3-1,-1 6 74,0 1 0,-3 0 0,-2 3 0,0 0 28,0 2 1,-1 1-1,-3 2 1,-2 2-39,2 0 1,-1 2-1,1-1 1,-2 1-78,-1 1 0,1 1 0,-1-2 0,1-1-44,2-3 0,-1-2 1,2-1-1,-1-2-774,2-3 418,5-5 0,-2-2 1,4-6 379,0-2 0,4-5 0,0-2 0</inkml:trace>
  <inkml:trace contextRef="#ctx0" brushRef="#br0" timeOffset="1946">1703 186 7788,'5'0'-195,"0"0"0,-2 0 1,1 1-1,1 1 405,-1 4 1,1 4 0,3 3 0,0 1-190,3 2 1,-3-1 0,4 2 0,-2 0-218,0 1 0,1 0 0,-1-3 0,0-2 196,0 0 0,2-3 0,0 1 0</inkml:trace>
  <inkml:trace contextRef="#ctx0" brushRef="#br0" timeOffset="2266">2191 8 7796,'-8'4'-6,"3"0"1,0-4-63,-1 0 1,-1-1 0,-1-1 0,0-1 88,1 2 1,-1-3 0,0 2 0,0 0-68,1 1 0,-1 1 0,-1 0 0,0 0-7,-2 0 1,1 1-1,2 2 1,0 5-216,-2 4 0,0 3 268,-3 0 0,0 8 0,-2 1 0</inkml:trace>
  <inkml:trace contextRef="#ctx0" brushRef="#br0" timeOffset="3098">1595 232 7976,'4'0'-386,"0"0"1,-4 1 0,0 2 426,0 2 0,0-1 1,0 2-1,-1 2-18,-2 1 1,-1 3-1,-4-3 1,0 2 2,1 1 0,-2 0 0,-1 2 0,-2-1-20,0 1 0,-3-2 0,2 1 0,-2 0-17,0-1 1,-1-1-1,-2-3 1,0-1 37,1 1 1,-3-1 0,1-1 0,-2-2 17,0 0 0,4-2 0,-1-1 0,2 1 0,0 0 0,2 1 0,1-3 1,2 0-29,-1 0 1,3-3-1,-3 1 1,1-1-15,1 0 1,3-1 0,1-3 0,0 1-6,0 0 0,2 1 0,0-2 0,0-1-90,3 0 0,0 0 0,1 1-98,0-1 0,0-2 1,1-1-1,1 2 190,3 0 0,2-2 0,1-1 0</inkml:trace>
  <inkml:trace contextRef="#ctx0" brushRef="#br0" timeOffset="3583">1425 147 8261,'-6'0'-214,"1"0"1,3 0 116,-4 0 0,4 0 0,-3-1 65,-1-1 1,1 1 0,0-2 43,-1 2 0,-1 1 0,0 1-27,-1 2 0,0 1 0,0 4 0,1 1-190,-1 1 1,0 2-1,0 3 205,1 1 0,-4 3 0,-2 1 0</inkml:trace>
  <inkml:trace contextRef="#ctx0" brushRef="#br0" timeOffset="4215">929 78 8007,'0'5'-476,"0"0"1,0 0 0,0 4 0,0 1 595,0 3 0,1 2 1,1 3-1,1 3-95,2 1 0,-1 2 0,2-1 0,-1 0-158,1 0 1,1 0-1,1 0 133,-1-3 0,1-1 0,0-3 0</inkml:trace>
  <inkml:trace contextRef="#ctx0" brushRef="#br0" timeOffset="4915">805 240 7574,'-5'0'-360,"0"0"1,0 4-1,-2 1 357,2 2 0,-2 1 0,2 2 0,-2 0 39,-1-1 1,0 1 0,1-1-1,-1 2-52,0-2 1,1 0-1,-2-2 1,-1 1 14,0 0 0,0-1 0,1-1 0,0-2 1,-2 0 0,-1-2 1,0-2-1,0 0 10,-1 0 1,1 0-1,-1 0 1,0 0 0,1 0 0,-2-3 1,3-2-1,0-2-19,-1-1 0,2 0 0,3 0 1,1 2-15,1 0 1,3 0 0,-1 0 7,-1-1 0,4 0 12,-3-1 0,6 3 0,2 1 5,2 0 0,-2 2 1,0 2-1,0-1 0,-1-2 0,3 2 1,-2-1-4,2 1 0,1 1 1,0 0-29,0 0 0,-1 0 0,1 0-10,0 0 1,-3 0 0,0 1 23,1 1 0,-2-1 13,2 2 1,-4 0 0,2 1 3,0 0 1,-2-2 0,-2 3 0,-3-1 3,-2 0 1,-2 1-1,-1 1 1,0-1-7,1 1 0,-1-2 0,-1 1 0,0 1 9,-1 1 1,-2-2 0,3 0-1,-2-2 40,-1-1 0,2 1 0,-1 0 0,0-1 98,-2-2 1,1 0 0,-1 0 0,-1 0-46,0-3 1,1-1-1,0-4 1,0-1-36,1-1 0,-3 1 0,3-4 1,1-1-136,3-1 1,2-3-1,3-1 1,1 0-161,1 0 1,2-1 0,2 2-1,2 1-57,2 0 1,1 2 283,-1-1 0,4 1 0,2-1 0</inkml:trace>
  <inkml:trace contextRef="#ctx0" brushRef="#br0" timeOffset="5249">751 542 7403,'5'0'-305,"-2"0"0,0 0 0,2 0 1</inkml:trace>
  <inkml:trace contextRef="#ctx0" brushRef="#br0" timeOffset="5831">101 240 7395,'5'4'-873,"0"0"922,-2-1 0,2-1 0,-1 3 88,0 1 1,0 1 0,1 1 0,-2 0-46,-2-1 1,-1 1 0,0 0 0,0-1-13,0 1 0,0 0 0,-1 0-76,-2-1 1,2-2 0,-5-2 0,0 0-32,0-1 1,-2 2 0,-1-2 0,0 0-307,-2 0 1,-5 1 332,1 0 0,-9 3 0,-1-2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3:00.093"/>
    </inkml:context>
    <inkml:brush xml:id="br0">
      <inkml:brushProperty name="width" value="0.08571" units="cm"/>
      <inkml:brushProperty name="height" value="0.08571" units="cm"/>
      <inkml:brushProperty name="color" value="#FF0066"/>
    </inkml:brush>
  </inkml:definitions>
  <inkml:trace contextRef="#ctx0" brushRef="#br0">32 85 7766,'-12'0'-777,"4"0"857,-1 0-7,7 0 0,2 4 1,9 2-1,6-1 12,5 1 1,9 3 0,4-1 0,7 2-39,4-2 0,5 3 0,5-3 0,7 3 19,6 1 0,10-4 1,5-1-1,6-2-16,5-2 1,-1-2 0,1-1 0,1 0-46,-3 0 0,-41-2 1,0 0-1,48-2 1,0 0 5,1-2 0,-5 5 0,5-3 0,-47 3 0,0 1-1,1 0 1,1 0 0,0 0 0,0 0 0,-4 0 0,1 0 0,1 0-1,1 0-29,1 0 1,0 0 0,4 0 0,1 0-1,-2 0 1,0 1 0,-1 0 0,0 1 32,1-1 0,0 2 0,-2 1 0,1 0 0,2-2 0,1 0 0,0-1 0,0 1 4,-1-2 0,0 1 0,0 0 0,0-1 1,-1 2-1,-1-1 0,2 1 0,0 0 27,0 0 1,1-1-1,3 0 1,0-1 0,-2 1-1,0 0 1,0 0 0,-1 0-30,-2 1 0,1 0 0,-1 1 1,1 0-1,0-2 0,1 0 1,1 1-1,0 0-5,2 0 1,-1-1-1,1 0 1,-1-1 0,-4 1-1,-1-2 1,3 1-1,0 0-14,1 0 0,0 0 1,2 2-1,0 1 0,-1-1 1,0 0-1,-2-1 0,-1 0-6,1 0 1,-1 0 0,-1-1-1,0 0 1,3 0 0,-1 0 0,-1 0-1,0 0-1,0 0 0,-1 0 1,0 0-1,0 0 1,-3 0-1,1 0 1,0 0-1,-1 0 3,1 0 0,0 0 0,1 0 0,0 0 0,-1 0 0,-1 0 0,-1 0 0,-2 0 3,49 0 1,-49 0-1,1 0 1,0-1 0,1 0-1,1 0 1,-1 0 0,0-1 1,-1 0 0,-1-1 0,-2 1 0,47 1 0,4-2 0,-49 1 0,1 0 0,46-2 1,1 3-1,-5-2-8,1-1 0,-1 0 0,1 3 0,-5-2-27,-3-1 1,1-1 0,-7 2 0,2-2 4,3-2 0,-3 3 1,-3-4-1,-6 0 23,-4 1 1,2-4-1,4 4 1,-3-1 4,-2 0 0,-7 1 0,-10-2 0,-2 1 33,1-2 0,0 3 0,-6 1 0,-2-1 10,-5 0 0,-6 0 0,-3-2 1,-1 2 4,-3 2 0,-7-3 0,-4 4 0,-2 0 17,-2-2 0,0 5 50,0-3 0,-4-2-204,0 2-119,-5 0 118,2 4 57,-5 0-388,0 0 1,-5 0 0,-2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3:03.543"/>
    </inkml:context>
    <inkml:brush xml:id="br0">
      <inkml:brushProperty name="width" value="0.08571" units="cm"/>
      <inkml:brushProperty name="height" value="0.08571" units="cm"/>
      <inkml:brushProperty name="color" value="#FF0066"/>
    </inkml:brush>
  </inkml:definitions>
  <inkml:trace contextRef="#ctx0" brushRef="#br0">2092 119 7310,'-9'0'-339,"0"0"0,0 3 494,0 0 0,-1 3 0,1-3 0,0 0 76,0 1 0,0-2 1,1 4-1,0 0-179,-1-1 0,1 4 0,-4-3 0,2 2-72,1 1 1,0 0-1,0 0 1,1 0-62,1 0 1,0 1 39,4-1 0,0 0 0,4 0 13,2 0 0,2-3 1,5-1-1,-1 0-9,0 0 1,3-3 0,1 3-1,0-2-36,1 0 0,-1 0 0,-2-3 0,1 0-44,-1 0 1,0 0-1,1 0 1,0 0 9,-1 0 0,-1 0 1,-1-1-1,0-1 33,1-1 0,-4-3 0,0 1 0,0 0 67,-1-2 0,-1 2 1,-3 0 296,2 1-121,-2-3 0,-1 6-123,-6-2 1,-2 2 0,-1 1-30,0 0 0,2 0 0,1 0 0,-1 1 6,-1 2 0,-2 1 1,-1 3-1,-2-1 23,-2 1 0,0 0 0,-3 2 0,-1-1 21,-3 2 0,2 1 0,-4-2 0,-2-1 92,0-2 1,-3 2 0,1-3 0,0 2-10,1-1 0,6-4 0,1 1 0,2-2-117,3-1 0,4-1 0,-1-2 0,3-3-73,3-3 1,1 0-1,2-1 1,0-1-72,1-1 0,1 0 0,1 2 1,0-2-72,0 0 1,3-1 0,0 2 0,1-1 92,0 0 1,-3 5-1,2 1 1,-2-1 62,-1-1 0,0 2 1,1 0 155,2-1 90,-2 3 0,3 1-84,-4 6 0,-3 2 1,-1 4-1,-1 1 43,-2 2 1,-2 3 0,0 6 0,-1 0 15,-2-1 0,1 3 0,-3-1 0,-1 0-90,1 1 0,2 1 0,-2-3 1,0 0-96,-1-2 1,3-2 0,-2-2 0,1-2-346,2-3 1,0-4 0,2-1-433,0-1 1,3-1 0,0-4 766,-1-2 0,3-2 0,1-4 0,-2-4 0,0-2 0</inkml:trace>
  <inkml:trace contextRef="#ctx0" brushRef="#br0" timeOffset="197">1425 146 7614,'-1'5'1204,"-2"-2"1,2 2-1080,-2 2 1,3 1 0,3 2 0,3 1-310,2 1 0,2 4 0,-1 1 0,0 2-40,0 2 1,3 1-1,0-4 1,1 1-1254,0 2 1477,-3-5 0,3 5 0,-4-7 0</inkml:trace>
  <inkml:trace contextRef="#ctx0" brushRef="#br0" timeOffset="1383">1069 365 7614,'0'-6'221,"0"0"-6,0-1 1,0 2-1,0-1-124,0-1 0,0 2 0,0-1 1,0-1-102,0-1 0,0-2 0,0 1 0,0 0-55,0 0 1,3 0 0,0 0 0,-1 0 18,-1-1 0,-1 1-20,0 0 0,3 3 172,0 0 1,1 4-79,-1-1 0,-1 2 1,4 2-42,-2 2 0,2 2 1,-2 4-94,1 0 0,0 0 0,1 1 0,-2-1-1,0 0 1,-3 0-1,2 0 1,-1-1 52,1-2 1,-2 2 0,2-1-1,-2 1 7,-1 1 1,0 0 0,0 0 45,0 0 1,0 0-1,-1-1 1,-1 0 29,-1-2 1,-3 0 0,2 3 0,-1-1 11,-2-2 1,-1 2 0,-1-3 0,0 1-60,-1 0 1,-2 0 0,0 1 0,1-2-28,1-1 0,0-1 0,-2-2 0,0 1 28,1 1 1,1 0 0,1-3-1,0 0 13,0 0 0,-1 0 1,2-1-1,1-1 85,1-1 0,3-4 0,-3 1 0,0-2-58,1-2 1,1 0 0,4-1-1,-1-2-42,-2-1 1,2-2 0,-2-1 0,1 1-72,-1 1 0,1 0 0,-2-3 1,1 2 50,0 1 1,-3 4 0,2 0 0,0 2 145,0 3 0,-3 3 0,1-2 69,-2 1 0,-1 1 1,-1 3 15,1 0 0,0 4 1,0 2-65,0 2 1,0 2-1,0 2 1,0 0-1,-1-1 0,1 2 0,1 0 0,1 1-46,1-1 1,3 2 0,-2-2 0,1 0-3,2 1 1,1 1-1,1-3-75,0-1 0,0-1 0,1-2 0,2-2-78,3-2 1,0 0 0,2-1 0,2-1-263,0-1 0,5-2 0,-1-2 0,1-3-180,0-3 0,0-3 0,4-1 1,-2-1 514,-2-2 0,2-2 0,-2 0 0</inkml:trace>
  <inkml:trace contextRef="#ctx0" brushRef="#br0" timeOffset="1665">1243 91 7614,'-9'4'246,"-1"0"-173,1 1 0,3-3 1,1 2-421,1 0 1,-3-3 52,1 2 1,1-1-1,-1 0-172,-1 1 466,-2 0 0,0 1 0,0 1 0</inkml:trace>
  <inkml:trace contextRef="#ctx0" brushRef="#br0" timeOffset="1847">941 73 7614,'-9'0'82,"0"0"1,0 1-1,0 1-325,0 1 0,-2 4 0,-1-1 0,-4 4-123,-4 2 1,-7 2 365,-3 4 0,-5 1 0,3-1 0</inkml:trace>
  <inkml:trace contextRef="#ctx0" brushRef="#br0" timeOffset="2600">366 55 8670,'0'-5'652,"0"2"0,0 6-539,0 3 0,0 4 0,0 5 0,0 7-234,0 3 1,0 5-1,1 2 1,1 0-301,1 3 0,1-4 0,-2 0 0,1-4-50,-1-2 0,0-4 0,0-6 1,1-3 470,-1-2 0,-5 0 0,-2-1 0,-4 0 0</inkml:trace>
  <inkml:trace contextRef="#ctx0" brushRef="#br0" timeOffset="3198">192 91 7619,'0'-9'-501,"-3"0"345,0 0 654,0 0 1,4 4-433,2 2 1,-2 3 0,3 2-29,0 1 0,-3 5 1,2 0-1,-2 4-18,-1 3 1,0-3 0,-1 3 0,-2 2 9,-3 3 0,1 0 1,-1 1-1,-1-1-10,-1 2 0,-2-2 0,-1 3 0,-2 1-20,2-1 1,1-3-1,1 2 1,0-3-14,0-1 1,3-5 0,0-3-118,2-2 0,2-6 14,5 1 1,3-3-1,4-3 1,1-3 43,1-3 0,3 0 1,-3 0-1,0 0 45,-2 0 0,2-1 0,0-1 0,-1-2 63,-1 2 0,-1 1 0,-2 1 1,-1 0 53,1 0 0,-3 0 1,-1-1-1,-2 1 50,-1 0 1,-1-3 0,-1 0 0,-2 1 5,-1 0 0,-1 2 0,-4 0 0,-2 0 25,0 0 0,-1 0 1,2 0-1,-2 0-154,-2-1 0,1-2 0,-2 0 1,2 0-272,1-1 0,-3 3 0,4-4 0,1 2 8,1 0 1,1 0 0,1 3 0,1 0 245,4-1 0,2 1 0,1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3:08.293"/>
    </inkml:context>
    <inkml:brush xml:id="br0">
      <inkml:brushProperty name="width" value="0.08571" units="cm"/>
      <inkml:brushProperty name="height" value="0.08571" units="cm"/>
      <inkml:brushProperty name="color" value="#FF0066"/>
    </inkml:brush>
  </inkml:definitions>
  <inkml:trace contextRef="#ctx0" brushRef="#br0">2257 201 7613,'-9'4'0,"-1"1"-12,1 0 0,3 3 1,0-3-1,-1 1 51,-1 0 1,-1-1 0,1 3 0,1-2 75,1 1 0,-1 1 0,-1 1 0,1 0-74,1 0 1,4 0-1,-1 1 1,2-1-95,1 0 1,0 0 0,1 0-62,2 0 0,2-4 0,4-2 0,0-2 2,1-1 0,0 0 1,1 0-1,1 0-11,-1 0 0,-1-1 0,-1-2 1,1-2-8,-1 0 1,3-3 0,0 2 40,-1-2 1,-1 0 0,-1 1 122,-3 1 0,1-1 169,-4-2 0,-1 4-103,-5 2 1,-2 2-1,-5 2-62,-3 2 0,3 1 0,-2 3 1,1-1-23,-1 2 1,-3 0 0,-3 1 0,1-1 41,2-2 0,-3 2 0,2-2 0,-3 2 3,-2 1 1,-2 1 0,3-1-1,-1 0-14,0 0 1,2-3 0,1 0 0,1 0-33,1-1 1,-1-1 0,3-4 0,-1 0-43,-1 0 0,5 0 0,-1-1 1,2-1 10,1-1 0,-1-4 0,-1 1 0,-2-2 5,2-1 1,1 0 0,1 0 0,0-2-21,0-1 1,4 2-1,1-2 1,0 2 7,1 1 1,0-1-1,3-2 1,1 0 2,2 1 0,-1 1 1,5 1-1,1 0 1,3-1 1,-1 1 0,2 0 0,-1 1 9,2 2 1,-2-2-1,3 2 1,-1-1 9,-2 1 0,-1-2 1,0 5-1,-1 1-1,0 1 1,0-2-1,0 0 4,0 1 0,-1 2 0,-2 3 45,-3 3 1,-2 3 0,-1 0 0,-1 1 19,-2 2 0,-1-2 0,-3 3 0,1 0 1,-1-1 1,-1 1 0,-1-2-1,-1 1-12,-3-1 1,3 0 0,-2-2-1,1 0-57,-1 0 1,2-1 0,-4-2 0,2-3-41,0-2 0,-1-1 0,2 0 0,-1 0-38,0 0 1,2-3 0,1-1-1,0-1-38,0-2 0,3 2 1,0 0 153,-1 1 1,-2 1 0,0 3 91,0 0 1,3 1-1,0 2 1,-1 3-96,-1 2 1,0 1 0,1 0 0,0 0-31,0 0 1,0-2-1,0-1 32,1 1 0,0 1 334,-3 1-157,4-4 0,0-1 0,3-5 2,-1-2 1,-1-2 0,2-4 0,-2 0-68,2 0 1,-2-1 0,1 0 0,0-1-91,-1-1 0,2-3 0,-3 3 0,0-1-138,0 0 0,2 3 0,-2-2 0,1 2-200,2 1 1,-2-1 0,1 1-161,1 0 1,0 4 0,0 1-1020,-1 0 963,0 3 0,4-3 494,2 4 0,2 0 0,4 0 0,0 0 0</inkml:trace>
  <inkml:trace contextRef="#ctx0" brushRef="#br0" timeOffset="213">1791 109 7855,'5'0'1303,"0"0"-3083,-2 0 876,-2 5 904,3-4 0,-4 7 0,0-3 0</inkml:trace>
  <inkml:trace contextRef="#ctx0" brushRef="#br0" timeOffset="600">1307 292 7324,'-6'0'242,"0"0"1,3 3 283,-3 0 1,3 4-592,0-1 1,2 0-16,1 0 1,0 0 37,0 3 0,1-1 1,1-1-1,3-2 87,0-1 0,1 3 56,3-1 1,-1-1 0,-2 2-162,-3 0 1,-2 1-1,-2 1 1,-3 0-284,-5 0 0,-4 4 343,-6 3 0,-7 1 0,-2 1 0</inkml:trace>
  <inkml:trace contextRef="#ctx0" brushRef="#br0" timeOffset="1582">914 256 7625,'-5'1'-221,"2"2"0,2-1 270,1 4 1,0-3-1,-1 2 50,-2-1 1,2 3 72,-2-1 0,-2 2-154,-1 1 0,-1 1 0,-1-2 1,2-1 11,-1-1 0,2-3 1,-1 2-1,-1 0-42,-1 0 1,-1-2 0,0 2 76,-1-1 1,1-1 79,0-3 1,0-1 0,1-2-85,2-3 1,2-3-1,3-3 1,-1-3-32,-1-3 1,0 0-1,3 0 1,0-1-110,0-3 0,0 3 1,0-2-1,1 1-129,2 2 0,-2 4 0,2 2 0,-2 2-391,-1 0 1,1 5 598,2 2 0,-6-2 0,2 0 0</inkml:trace>
  <inkml:trace contextRef="#ctx0" brushRef="#br0" timeOffset="1837">786 539 8032,'0'9'14,"0"-4"0,1-1-922,2-4 908,-2 0 0,7-4 0,-3-1 0</inkml:trace>
  <inkml:trace contextRef="#ctx0" brushRef="#br0" timeOffset="2782">521 9 7607,'-5'-1'680,"2"-2"-571,2 2 0,1-2 1,0 6-149,0 3 0,0 2 0,0 2 1,0 2-25,0 4 1,0 1 0,1 1 0,1 0 18,1 1 0,3-1 1,-3 0-1,0 2 38,2 1 0,-4-2 0,2 3 0,-2 0 22,-1-1 1,0 0 0,0-2-1,0-2-3,0-2 1,-1 1-1,-1-2 1,-3-1 20,0 0 1,-1-4 0,-3-3 0,0 0-28,0-1 0,0 0 0,0-3 0,0 2-2,-1-2 0,1-1 1,0-1-1,0 0-8,0 0 1,3-1 0,0-3 0,-1-1-18,-2 0 1,3-3 0,1 2 0,0-2-12,0-1 0,2 0 0,-2 0 0,1-1 11,2 1 1,-2 0-1,0 1 1,0 1 6,0 1 0,0 3-14,1-3 1,1 4 25,-5-1 0,1 3 1,-3 3 1,4-1 0,1 3 0,1 0 52,0 0 1,-1 1 0,1 3 48,-3 0 1,2 0 0,1 1 0,1-1-36,-1 0 0,2-3 0,-2 0-47,2 1 1,1 1 2,0 1 0,0-2 115,0-1 33,4 0 1,-3 0 58,2 0 0,-2-3 0,-2 3-132,-2 1 1,1-2 0,-4 1-165,-2 1 1,0-2 0,-1 1 0,0-1-6,0 0 0,0 0 0,-1 1 0,-2-2 48,0 0 0,0-3 0,2 3 1,-1-1 45,-1 0 1,-1 0-1,3-3 1,-1 0 14,-1 0 0,0 0 0,3 0-101,-1 0 1,1 0-1,0 0-165,0 0 1,3 0-148,0 0 1,4-1 0,-2-1-121,0-1 0,3-4 0,-2 1 495,2-2 0,1-5 0,0-2 0</inkml:trace>
  <inkml:trace contextRef="#ctx0" brushRef="#br0" timeOffset="3013">256 183 7321,'1'-6'-1097,"2"3"1097,-1 2 0,2 1 0,-4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9:28.620"/>
    </inkml:context>
    <inkml:brush xml:id="br0">
      <inkml:brushProperty name="width" value="0.11429" units="cm"/>
      <inkml:brushProperty name="height" value="0.11429" units="cm"/>
      <inkml:brushProperty name="color" value="#FF0066"/>
    </inkml:brush>
  </inkml:definitions>
  <inkml:trace contextRef="#ctx0" brushRef="#br0">0 186 15555,'0'18'-989,"0"0"1,0-7 0,0 1 0,0 2 646,0 2 0,0 2 0,0-1 264,0 1 1,0 0-1,0 0-9,0-1 1,0-5 95,0 0 287,0 0-290,0-2 0,6-4 1,0-12-1,0-6-245,2-4 1,-4-4 0,8-1 0,2-5 302,1-1 0,-3 5 0,0-2 0,0 2 106,-2-1 0,6 3-27,-5-4 1,5 7 0,0 3 95,-4 2 1,-2 8-1,-6 0-135,2 8 0,5 0 0,-5 8 0,0 0-122,2-3 0,-6 7 1,6-4-1,-2 4-12,0 2 0,2-3 0,-4-1 0,2-2-181,-2 2 1,-2-4-12,-2 2 1,1-6-265,5 5 224,-4-7 63,6 4 1,-6-10-1,2-4 176,2-6 0,8-3 1,-4-3-1,2 2 159,-1 4 1,-1-3 0,4 5 0,-4-2 147,-2 0 1,6 0-45,-2-6 0,3 7 0,3 1 234,0 2 1,-6 2 532,0 6-684,-9 0 0,11 2 1,-8 4-348,-2 6 1,-2-3 0,-2 3-28,0 2 0,0 2 0,0 2-101,0-1 0,2-1 1,2-2-1,2-2-152,-2 2 1,-2-4-268,-2 1 0,0 1-344,0 6 0,2-6-695,4 0 1506,-4-8 0,14 3 0,-7-7 0</inkml:trace>
  <inkml:trace contextRef="#ctx0" brushRef="#br0" timeOffset="617">782 222 16795,'0'-12'-1889,"0"0"0,-2 8 0,-4-2 2192,-6 4 0,4 4 0,0 2 0,0 4-156,-4 2 1,3 2 0,-1 5-194,2 1 0,-4 0 0,6 0-165,2-1 1,2 1-233,2 0 259,0 0 0,8-8 0,4-5 141,4-3 1,-4-4-1,-1-3 218,3-7 0,-4 2 1,0-2-1,0-2-288,0-2 1,-4 5-1,3-1 70,-1-2 0,4-2 0,-4-2 38,2 1 0,-6 5 54,2 0 0,-2 8 319,2-2 0,-4 6-203,4 6 0,-3 4 1,1 8-433,2-1 0,0 1 0,-4 0 45,4 0 0,-4-6 0,6-3 1,-2 1 27,0 0 0,6-4 0,-4 4-377,1-2 0,-3-2 728,6-6 1,0-8 0,6-2 0</inkml:trace>
  <inkml:trace contextRef="#ctx0" brushRef="#br0" timeOffset="1119">1013 115 16795,'0'-18'-5193,"0"1"4817,0-1 1,0 6 46,0 0 0,0 10 0,0 2 185,0 10 0,2 6 0,2 2 80,1-1 0,3-5 1,-4 0 62,2 2 0,6 2 0,-4-1 53,2-3 1,-4 2-313,6-8 1,-7 0 528,7-6 1,0 0-51,6 0 1,-8-2-1,-2-2 1,-2-4-174,-1-2 1,1-2-1,-4-5 1,2-1 36,2 0 1,0 0 0,-6 1-5,0-1 0,6 0-46,0 0 1,0 6 31,-6 1 0,0 9 0,2 2 0,2 10-107,2 5 1,6 3-1,-5 2 1,1 1-118,0 3 1,4 6 0,-4-5 0,2 1 28,4 0 1,-4 3 0,1-3 0,1 2 110,-2 3 0,4 1 0,-8-1 0,-2-3 31,-2-2 0,4 3 1,0-5-1,-2-2 66,-3-3 0,-2-1 0,-5 0 112,-6 0 0,2-9 0,-2-3 0,-2-4 28,-2-2 1,-7 0 0,-3 0 0,0 0-53,1 0 0,-5-8 0,5-1 0,-1-3-318,0 0 1,-3-2 0,5-8 0,4-3-568,6-3 0,7 4 744,7-5 1,0-9-1,0-7 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3:13.059"/>
    </inkml:context>
    <inkml:brush xml:id="br0">
      <inkml:brushProperty name="width" value="0.08571" units="cm"/>
      <inkml:brushProperty name="height" value="0.08571" units="cm"/>
      <inkml:brushProperty name="color" value="#FF0066"/>
    </inkml:brush>
  </inkml:definitions>
  <inkml:trace contextRef="#ctx0" brushRef="#br0">695 10 7212,'0'-5'415,"-1"1"-350,-2 4 1,1 0 0,-4 1-1,1 1-35,0 1 1,2 3 0,-3-2-1,0 1 7,1 2 0,-3 0 0,3 0 1,-1-1 0,0 2 0,1 0 0,-3 1 0,3 0-35,1 0 1,-2 0 0,3 0 0,1 0-51,1 1 1,1-1 0,0 0-58,0 0 0,0-3 0,1 0-40,2 1 1,2-3 0,4-1 71,1-2 1,-1-1-1,0 0 1,0 0 45,0 0 0,-3-1 0,0-1 0,1-1 1,-2-3 0,2 2 24,0-1 0,-2 3 0,0-2 24,-1 0 0,2 2-14,-3-4 1,1 3-2,-1-3 9,-2 4 38,3-2 0,-5 4-50,-2 0 1,1 0-7,-4 0 0,0 3 0,-3 1 4,0 1 1,-1-3-1,1 2 1,0-1 26,0 0 0,0 3 1,0-2-1,-1 1 31,-3 2 0,-1-2 1,-4 1-1,0 1-29,-1-2 1,1 3 0,0-3 0,-1 1-2,-3 0 0,3-4 0,-1 1 0,3-2-14,1-1 0,2 0 0,-1 0 1,3 0-53,2 0 1,-1-1 0,0-2 0,0-3-41,3-2 1,-1-1 0,3 0 0,-2-1-3,-2 1 1,4 0-1,0 0 1,0 0 52,1 0 0,-3 0 0,3-1 0,-1 2 10,0 2 1,3-2 0,-2 2 0,0-1-21,-1 1 0,4-2 0,-2 2 31,0-2 0,-1-1 0,-3 2 1,2 1 0,-2 4 0,2-1-4,-2 2 1,-1 1 0,-1 1 10,1 2 0,0-1 0,0 4 1,0 1 62,0 2 1,3 0-1,0 0 1,-2 0-19,0 0 0,2 1 0,0 1 0,0 2 0,1-1 1,2 0-1,1 0 0,0-1 16,-1-1 1,0 3 0,4-1-73,2-1 1,-1-1 0,4-2-23,1-2 0,-2-1 1,1-3-46,1 1-3,-3 0 1,2-3-17,-3 0 1,-2-1 29,2-2 1,-3 2 33,-3-2 1,-2 2-1,-5 1 128,1 0 0,3 0 0,0 0 71,-1 0 0,0 1 0,0 1 0,2 2 17,1 2 1,0-3 0,2 3-117,-2 1 1,1 2-1,3 2 1,0 1-73,0-1 1,1 0-1,2-1 1,4 1-22,1 1 0,1 3 0,0-2 0,0 1-28,0-1 1,-3 0-1,0-2 1,2 1-82,0 0 1,-2-2 0,0-2 0,0-1-342,-1-1 1,0-4 470,-2 1 0,2 2 0,4 0 0</inkml:trace>
  <inkml:trace contextRef="#ctx0" brushRef="#br0" timeOffset="366">384 320 7702,'5'0'-293,"-1"0"11,-4 0 1,-4 4-1,-1 2 1</inkml:trace>
  <inkml:trace contextRef="#ctx0" brushRef="#br0" timeOffset="496">293 339 7626,'-6'3'-61,"1"1"73,0 1 0,-1-2 0,2 2 1110,-1-1-1014,3-1 0,-3-3-1429,2 0 1321,2 0 0,-3 0 0,4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3:42.140"/>
    </inkml:context>
    <inkml:brush xml:id="br0">
      <inkml:brushProperty name="width" value="0.08571" units="cm"/>
      <inkml:brushProperty name="height" value="0.08571" units="cm"/>
      <inkml:brushProperty name="color" value="#FF0066"/>
    </inkml:brush>
  </inkml:definitions>
  <inkml:trace contextRef="#ctx0" brushRef="#br0">16 101 7823,'-7'-4'-537,"2"-1"-34,2 2 488,3-1 1,0 4 0,3 1 73,2 2 0,2-2 0,1 4 0,-1-1-35,1 0 0,2-1 0,1 1 0,-1 0 29,1 1 1,1-4-1,4 3 1,-1-2 19,1 1 0,0 0 0,1-3 0,2 0 30,1 0 1,-2 0 0,2 0 0,-2 0 9,0 0 1,-2-1 0,-1-1-1,-3-1-21,-1 2 1,-3-3 0,-1 1-19,-2-1 0,-1 1 0,-4-2-28,0-1 0,-1 2 0,-2-2 0,-2 0 2,-2-1 0,-1 2 0,-2 0 1,0-1 40,1-1 1,0 2 0,1 0 0,0 0-14,1 1 1,-1-2 0,0 2 0,1 1 46,-1-1 1,3 1 106,0 0-79,-1-1-71,2 0 1,2 0-1,4 4 1,3 0 1,2 0 1,1 0 0,0 0 0,-1 1-15,1 2 0,0-2 1,-1 4-1,1-1 4,0 0 0,0-1 1,-1 2-1,1 0 18,0-1 1,-1 3 0,-1-2 0,-1 2 4,1 1 1,-2 0 0,1-1-1,-2 1 14,-1 0 0,1 0 0,0-1 0,-2 1 17,0 0 1,-1 0 0,0-1 0,-1 1-2,-1 0 1,0-1 0,-3 1 0,-1 1-53,-1 1 0,-3-1 0,-1 1 1,1-1-119,-1 2 0,-1-2 0,-4 3 1,1 0-644,0 0 756,-1-2 0,-3 4 0,-1-2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7:47.765"/>
    </inkml:context>
    <inkml:brush xml:id="br0">
      <inkml:brushProperty name="width" value="0.08571" units="cm"/>
      <inkml:brushProperty name="height" value="0.08571" units="cm"/>
      <inkml:brushProperty name="color" value="#FF0066"/>
    </inkml:brush>
  </inkml:definitions>
  <inkml:trace contextRef="#ctx0" brushRef="#br0">2221 503 8047,'-11'1'-67,"-1"1"1,-3 3-151,-3 1 0,1-3 0,0 0 0,0 0 209,0 0 0,0-1 1,-3 1-1,3-2 56,2-1 1,-5 0 0,2 0 0,-2 0-6,2 0 1,-2-1-1,3-1 1,-2-2-26,1 2 1,3-3 0,-3 0 0,0 0-20,1 0 0,1 0 1,4 3-1,-1-2-12,-2 2 0,0-3 0,4 1 0,2 1 26,1-2 0,0 2 0,3-3 76,-1 1-35,4-3-118,-3 2-207,5 0 0,1 1 95,3 5 1,-2 0 175,5 0 0,5 5 0,5 1 0</inkml:trace>
  <inkml:trace contextRef="#ctx0" brushRef="#br0" timeOffset="883">2199 251 8066,'-11'0'-49,"5"0"-239,-4 0 1,5 1 209,-2 3 0,-1 2 0,4 5 64,2 0 0,0 3 1,2 1-1,0-2-5,0-1 1,4-1 0,1 0-1,0 0 3,0 0 1,-1 0 0,-1 0-1,2 0 21,1 0 1,-4-4 0,2 1 19,-3 0 1,-1-2 0,-1 0-17,-3-1 0,-2 0 1,-5-3-1,-1 2-13,-3-1 0,-2 1 0,-4 1 0,-1 0-60,0 0 0,-1 0 1,-2-3-1,0 2 67,1-2 0,0 3 0,3-1 0,-3-2 94,-1 0 1,2-2 0,-3 0 0,3 0-40,1 0 1,0 0 0,0 0-1,2-2-35,2-1 1,-3 1 0,3-2 0,-3 0-24,-1 0 1,1-3 0,3 3-1,2 1-28,1-2 0,1 2 0,-3-4 6,1-1 0,2-1 0,4 1 0,3 0 15,3 0 0,3 2 0,1-2 7,0 0 0,0 2 0,1 0 0,3 1-5,3 2 0,3-3 1,1 0-14,0 0 1,0 0 0,0 4 0,0-2-8,-1 2 0,3 0 0,0 1 0,2-1 6,-2-2 0,-1 0 0,0 4 0,2 0 33,0 0 0,1 0 0,-3 2 18,3 1 1,0 3-1,2 5 1,-4 0-22,-5 0 1,-4 1 0,2 2-1,-1 0 27,-3 0 1,-1-1-1,-1 0 1,-1 2 20,-3-2 0,-2 0 1,-5-2-1,0-1 72,1 1 0,-6 0 0,-3-1 1,-1-1-86,-2-2 1,-4-3 0,0 2-1,-1-2-225,0-1 1,-4 2 0,-1-2 0,-2 0 162,2-2 16,-1-1 0,10 0 0,-3 0 0</inkml:trace>
  <inkml:trace contextRef="#ctx0" brushRef="#br0" timeOffset="1198">2287 21 8112,'0'-7'-791,"0"0"1,-5 4 708,-3-1 0,-2 4 0,-5 4 0,-3 3 82,-3 3 0,-1 1 0,-5 0 0,-1 0 0</inkml:trace>
  <inkml:trace contextRef="#ctx0" brushRef="#br0" timeOffset="1649">1138 503 8104,'-11'0'7,"0"0"-319,0 0 0,3-4 1,2-1 207,1-1 1,2-1 0,3-5 107,0-3 0,0 3 0,0-4 1,1 1 2,3 1 0,2-4 1,5 2-1,0 0-31,0 0 0,0 0 0,1 3 0,1-2 21,2 2 1,3 2 0,-2 3 0,0 0 24,-1 0 0,1 3 0,-2 1 0,0 3 21,-1 1 1,0 0 0,-2 0 0,0 0-27,-1 0 1,-3 5-1,-4 2 1,-2 3-2,-1 1 0,0 0 0,-1 0 0,-2 0 43,-5 0 0,-1 0 0,-4 0 1,0-1-54,-2 1 1,-4 0 0,1 0 0,-3 0-31,-1 0 0,-1 0 1,-1-1-1,-2-2-118,2 0 1,1-6 0,1 2-1,0-3-556,0-1 698,0 0 0,0 0 0,0 0 0</inkml:trace>
  <inkml:trace contextRef="#ctx0" brushRef="#br0" timeOffset="1896">1017 76 8104,'0'-7'-433,"0"-1"1,0 7 506,0 1 0,0 6 0,0 7 0,0 3-85,0 1 0,0 2 0,0 2 0,0 1 17,0 0 1,0 0 0,0 0-1,0 0-146,0 0 1,0-2-1,0 0 1,0-3-284,0-1 1,4-2 422,-1-3 0,1 0 0,-4 0 0</inkml:trace>
  <inkml:trace contextRef="#ctx0" brushRef="#br0" timeOffset="2079">1214 98 8104,'11'-5'0,"0"-2"0,0-3-794,0-1 1,0 5 793,0 2 0,-4 7 0,-1 3 0,-1 2 0,-3 4 0,-5 7 0,-3-2 0</inkml:trace>
  <inkml:trace contextRef="#ctx0" brushRef="#br0" timeOffset="2732">1028 459 8104,'-17'1'-84,"2"1"0,3 2-188,1-1 1,0-2 0,0-1-1,1 1 208,-1 3 1,0-3 0,0 3 0,0-3 57,0-1 0,1 1 1,2 1-1,0 2-28,0-2 1,-2 0-1,-1-2 1,0-2 13,0-1 1,4 0 0,0-3-1,-1 0 7,2 0 0,-2-1 99,4-4 1,0 4 125,4-1 1,0 5-122,0-5 1,-1 6-64,-2-2 0,0 4 1,-4 3-1,-2 2-15,0 1 1,-2 0-1,-1 2 1,-3 0-36,-3 0 1,-3 1 0,-1-1 0,0-2 0,0-1 1,-3 2-1,-2-3 1,0-2 18,1 0 1,0-2 0,4-2 0,0 0 55,0-2 1,3-4-1,3 1 1,5-3 29,1-1 0,4 0 0,0 0-62,1 0 1,3 1 0,4 2 0,3 2-47,1 1 0,2-2 0,3 3-11,0 1 0,-1-1 0,3 0 0,0 2-5,2 0 0,-1 2 1,-3 0-1,0 0-7,0 0 0,0 2 0,0 0 0,-1 3 36,-3 1 1,3 0 0,-4 2 0,0 0 72,-3 0 1,-1 2-1,-2 1 1,0 0 11,0 0 1,-5 3 0,-2 1 0,-3-2 20,-1 0 0,-5-2 1,-1-1-1,-1 0-55,0-3 0,-1 3 0,-4-4 0,-1 0 50,-2-2 1,-3-3-1,2-1 1,1-1-14,-1-3 0,-2-2 0,2-5 0,0-1-68,0-2 1,3 1 0,5-2 0,2 0-99,1 0 1,3 1-1,4 3 1,3 0-225,1 0 1,3 0-1,5 1 1,6 2-647,4 1 959,4-1 0,10-3 0,1 0 0</inkml:trace>
  <inkml:trace contextRef="#ctx0" brushRef="#br0" timeOffset="2929">765 711 8115,'-7'0'-888,"0"0"646,-2 0 0,3 0 0,-1 0 0,-3 0 178,-3 0 0,0 3 0,-6 1 0,0-2 64,-2-1 0,-1-1 0,-4 0 0,-2 0 0</inkml:trace>
  <inkml:trace contextRef="#ctx0" brushRef="#br0" timeOffset="3045">371 284 8139,'-9'-16'316,"1"-2"0,4-3 0,4-1 0,0 1 476,0 3-792,0 7 0,0 16 0,0 7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7:54.649"/>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1084 99 8573,'6'0'-431,"4"0"170,-3 0 1,-2 5-1,0 3 1,-2 7 125,1 7 0,3 5 1,-2 5-1,1 4 46,3 4 1,2-4-1,2 8 89,2-1 0,4-1 0,-2 2 0</inkml:trace>
  <inkml:trace contextRef="#ctx0" brushRef="#br0" timeOffset="715">909 318 8471,'-8'0'-333,"1"0"103,-1 0 0,2 0 0,-2 0-252,0 0 1,2 0 0,-2 0 369,0 0 1,-2 0 111,-1 0 0,4 0-22,0 0 0,4-1 24,0-3 0,3 3 0,3-3 3,4 3 0,3 1 0,1 0 36,0 0 0,0 0 1,-1 1-1,-2 2 20,0 0 1,-5 5 0,3-4-45,-1 2 0,2 2 0,-3 3-15,-1 0 1,-2 0 0,-1 0 0,-1 0-3,-3-1 1,1 0-1,-3-1 1,0-2-10,0 1 0,-1 2 1,-4 0-1,-1-2 27,-3 0 0,3-2 1,-4 2-1,2-2-5,-1-1 0,-4 3 0,2-5 0,-2 0-11,1-2 0,4 3 0,-3-1 1,1 0-6,2-2 1,2-1 0,1-1 0,0-3 1,0-2-1,2-5 1,0 0 25,2 0 1,4 0 0,-1 0-1,0 0 60,0 0 1,-3-3 0,3-2-1,1 0-28,-2 0 0,2-3 0,-3 1 0,0-3-28,0-1 0,2 0 1,-2 0-1,0 0-117,0 0 0,0 1 1,-2-1-1,2 0-501,1 0 590,1 0 0,-1-5 0,-1-1 0</inkml:trace>
  <inkml:trace contextRef="#ctx0" brushRef="#br1" timeOffset="1013">788 44 8632,'-3'-7'0,"-1"0"-1015,2-2 1,-4 3 1062,-2-1 1,-1 4 0,-2-1 0</inkml:trace>
  <inkml:trace contextRef="#ctx0" brushRef="#br1" timeOffset="1563">252 11 14281,'6'-4'-2117,"0"2"2058,-2-1 1,-3 3 0,4 3 0,-1 5-278,-1 1 0,2 4 0,-2 1 1,1 3 127,3 0 1,-5 4 0,3-3 0,-1 3 33,-1 1 1,2 0-1,-3-1 1,2 0 47,-1-3 1,-2 2-1,-1-6 1,0 0-67,0-2 0,-1-2 99,-3-3 1,-2-2 0,-6-5-1,-2 0 47,0 0 0,-5-5 0,4-2 0,-2-3-117,-3-1 1,3-1-1,-1-2 1,0-1 159,1-2 0,-4-2 1,4-2-1,0 0 37,2 3 1,2-3 0,0 4 0,-1 0 105,4 2 1,1 3-81,5 1 1,0 6-71,4 5 0,0 5 0,0 6 0,0 1-30,0 3 1,0-2 0,0 4 0,0 0-22,0 0 0,0-3 0,0 2 0,0-2-64,0 1 1,7-1-1,3-4 124,7-3 0,9 3 0,2-4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7:58.910"/>
    </inkml:context>
    <inkml:brush xml:id="br0">
      <inkml:brushProperty name="width" value="0.11429" units="cm"/>
      <inkml:brushProperty name="height" value="0.11429" units="cm"/>
      <inkml:brushProperty name="color" value="#FF0066"/>
    </inkml:brush>
  </inkml:definitions>
  <inkml:trace contextRef="#ctx0" brushRef="#br0">1806 71 21595,'7'5'-1439,"1"2"0,-3 7 0,0 1 788,0 3 0,2 0 0,-3 4 1,-1 0 212,2-1 1,-4 3-1,3 0 1,-3 0 182,-1-3 0,0 6 0,0-4 1</inkml:trace>
  <inkml:trace contextRef="#ctx0" brushRef="#br0" timeOffset="567">1566 235 19099,'0'-11'-6679,"0"4"5742,0 0 0,0 6 701,0 1 0,0 4 0,0 9 122,0 1 0,0-2 1,0 3-1,0-3-18,0-1 1,-1 0 0,-2 0 123,-1 0 1,0 0 0,1 0 66,-1 0 0,-3-4 0,2-1 0,-1 0-150,-2 0 1,-2-3 0,-1 0 0,0 0 363,0 0 0,0-1 0,-1 1 1,-1-2 27,-2-1 1,-1 0-1,3 0 1,-2 0-3,2 0 1,-3 0 0,2 0-1,-1-1 6,-1-2 1,4 0-1,-3-3 1,3 0-53,1 0 1,0 2 0,2-3 0,0 0-143,2 1 0,3-3 0,-2 4-88,1-1 0,2 2-356,3-3-674,0 5-191,0-3 38,4 5 906,-2 0-105,3 0 538,-5 0 1,0 0-1</inkml:trace>
  <inkml:trace contextRef="#ctx0" brushRef="#br0" timeOffset="750">1478 82 18964,'0'-11'-3230,"0"0"0,1 0 483,3 0 2909,-3 5 1,-6 6 0,-7 6-1</inkml:trace>
  <inkml:trace contextRef="#ctx0" brushRef="#br0" timeOffset="1449">975 410 14835,'-11'0'-675,"0"0"1,-1 0 505,-3 0 1,7-3-1,-2-2 1,3 0 222,1 0 1,3-3 0,-2 2 0,2-2-219,-1 1 1,0 0 0,4-4 0,0 0-132,0 0 1,5-1-1,2-2 1,3 0 99,1 0 1,5 1 0,1 0 0,1-2 128,0 2 1,1 4 0,3 3-1,-1 0 36,1 0 0,-1 3 0,-2 0 0,0 2 117,0 1 0,-3 0 1,-1 1-1,-3 2-17,-1 5 0,-5 5 1,-3 2-1,-1-1-100,-2 2 0,0-4 0,-2 4 0,-1-1 58,-5-1 0,-1 2 1,-3-3-1,-2 1 40,0-4 0,-5 0 0,4-2 0,-2 2-77,-3 0 0,1-3 1,-1-3-1,2 0-143,-2 0 0,3-1 0,0-3 0,0 0-49,0 0 1,5-5 126,1-2 1,0-3-1,5 0 1</inkml:trace>
  <inkml:trace contextRef="#ctx0" brushRef="#br0" timeOffset="1667">909 5 14137,'4'-4'-3151,"1"4"3031,1 6 0,-4 5 0,2 3 0,-2 4-37,2 3 0,-3 2 0,3 2 1,-3 0-47,-1-1 0,0 0 1,0-3-1,0 1-91,0 0 0,0-5 0,0-2 230,0-3 1,0-1 0,0 0 0</inkml:trace>
  <inkml:trace contextRef="#ctx0" brushRef="#br0" timeOffset="1866">1172 16 20928,'6'0'-881,"-1"0"1,-5 0-1</inkml:trace>
  <inkml:trace contextRef="#ctx0" brushRef="#br0" timeOffset="2502">909 410 16875,'-1'6'-4530,"-3"-1"4410,-3 0 1,-3 0 0,-1 2 0,0-2 66,0 0 1,-3-2-1,-2 3 1,-1-2 90,-2-1 1,3-2-1,0-1 1,3-1 152,2-3 1,-3-1 0,8-4 0,-1-1-258,0-2 1,0-2-1,0 3 1,2 1-60,0-1 0,4 3 0,-2 1-1263,1-2 1375,2 5 1,-3 0 0,-2 8 0,-1 3-93,-3 3 1,0 1 0,-2 0 27,0-1 1,0 1 0,0 0-2,0 0 1,0-3 0,0-2 256,0-1 1,4-2 0,-1-3 121,0 0 0,2 0 0,-2 0-71,0 0 1,2-3 0,0-2 0,0 0-115,0 0 0,3-4 0,-2 3 0,2-1-53,-1 0 0,-1-1 1,3-2-1,-2-1-11,2 0 1,-3-2 0,1 0-1,2-3-81,1-1 1,1-1-1,0-5 1,0-1-24,0-2 1,-2 1-1,0 3 1,-2 0-204,2 0 0,1 1 0,1 3 0,0 3-2061,0 3 535,0 1 1688,0 5 1,0 1 0,0 5 0</inkml:trace>
  <inkml:trace contextRef="#ctx0" brushRef="#br0" timeOffset="2683">668 684 9039,'0'-11'-179,"0"0"1,-5 0-1,-1 0 1</inkml:trace>
  <inkml:trace contextRef="#ctx0" brushRef="#br0" timeOffset="3002">110 465 20577,'0'-25'-1762,"0"-1"1,0 1 0,0 3 0,1 1 1291,3 3 0,-1 2 0,4 5 1,1 1 659,2 3 0,-3 2 1,1 5 97,0 0 0,2 5 1,0 2-393,-3 3 0,1 1 1,-3 0-1,0 0-50,0 0 0,-1 0 0,-4 0 1,0 0 56,0 0 1,-5 3-1,-2 1 1,-3-3-92,-1-4 0,0 2 0,-1-3 1,-2 2 400,0-2 1,-1 2 0,4-4-8,0 1 0,-5 1 0,-1 4 1</inkml:trace>
  <inkml:trace contextRef="#ctx0" brushRef="#br0" timeOffset="3166">12 181 20577,'-5'-17'-2569,"4"1"1,-3 5 1927,3 0 280,1 0 1,3 11-1,1 7 1,0 9-166,1 5 0,-3 4 1,4 2-1,0 1 421,0 2 0,2 7 1,3 2-1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6:58:09.725"/>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2003 338 19203,'5'11'-1410,"-4"-3"0,3-1 0,-3 1 942,-1 2 0,4 1 1,-1 0-1,0 0 159,-2 0 1,-1 0-1,0 0 1,0 0 17,0 0 0,0 0 0,0 0 137,0-1 1,-1 0 0,-3-1 229,-3-2 1,-3-5 0,-1 2-1,-1-3 40,-2-1 1,0 0 0,-4 0 0,-2 0-306,0 0 1,2 0 0,-1 0 0,1 0 215,1 0 1,-2 0-1,4 2 1,2 0 30,0 2 1,3-1 0,0-2 0,1 2 100,2 1 0,5 0-111,-2 0 1,3-2 0,2 5 29,3-3 0,-2 4 0,4-3 0,0-1-137,0 1 1,-3 4 0,2-3-83,-1 0 0,-2 0 1,1-2-10,-2 3 0,-2-1 0,-2 1 45,-5 2 1,-5-4 0,-3 0-1,0-2-68,1 1 0,-5 1 0,2-3 0,-3 2-832,-1-2 1074,5 0 1,-3-2-1,3 0 1</inkml:trace>
  <inkml:trace contextRef="#ctx0" brushRef="#br0" timeOffset="269">2222 76 13347,'-12'0'-455,"-1"0"0,-3 0 3,-1 0 1,2 0 0,-3 1 0,-3 1 343,-3 2 0,1 4 1,-4 0 64,0 2 1,-1 0 0,-4 1 0</inkml:trace>
  <inkml:trace contextRef="#ctx0" brushRef="#br0" timeOffset="1037">1434 338 22787,'-6'-7'-2114,"2"0"0,2 4 1,-2 1 2027,-3 4 1,1 0 0,-1 2 0,-2 0-109,-1 0 1,0 3 0,-1-2 0,0 0 3,0 0 0,0-2 0,0-3 171,0 0 0,0-1 0,1-3-129,3-3 1,2 0 0,5-3-61,0-2 0,0-5 0,0 2 1,1 2-113,3 1 0,-2 2 0,6 1 0,-1 2 347,-1-1 1,4 2-1,-3 0-120,3 1 0,1-3 0,0 5 17,0 0 0,0 2 0,-1 2 27,1 3 0,0-2 0,0 6 0,0 0-91,0 2 0,-4 1 1,1-1-1,0-1 86,2 2 1,-3-2 0,-1 5 0,0-2 164,1-1 0,-1 0 1,2 0-36,-1 0 1,-3 0-1,2 0 1,-1 0-131,-3 0 1,-2 0 0,-2 0 43,-2 0 0,-5-4 0,-1-1 1,-5-1 55,-2-2 1,-1 1 0,-4 0 0,0-2-96,0 0 0,1-2 0,-1 0 0,1 0 13,3 0 0,-3-2 0,3 0 1,-2-3 54,2-1 0,-1 4 0,4-2 0,2 3 130,1 1 0,1 0 0,0 0 0,-2 0 46,-1 0 1,2 1 0,-3 1 0,3 3 71,1 1 0,0-2 1,0 3-1,-1 1-115,-3-2 0,3 2 0,-2-3-182,2 1 1,1-3 0,0 1-121,0 1 0,0-3 130,0 1 1,0-3 161,0-3 1,4 0 0,1-4-1,1-2-117,2 0 0,-2-2 0,0 0 0,-1 0-95,-2 0 1,2-4 0,-1 1-1,-1-1-10,2-1 0,-4-1 0,3-3 1,-3 0-45,-1 2 1,4 4-1,0 0 1,-2 1-460,0-2 0,1 6 0,2-2-447,1 2 940,-3 4 1,7-5 0,-4 4 0</inkml:trace>
  <inkml:trace contextRef="#ctx0" brushRef="#br0" timeOffset="1267">1576 10 21206,'-10'0'-98,"-1"0"1,0-1-1,0-2-501,0 0 0,-4 0 0,-1 6 0,-1 2 369,-2 1 0,-3 1 1,-4 4 85,-3 0 0,-2 5 1,-2 1-1</inkml:trace>
  <inkml:trace contextRef="#ctx0" brushRef="#br1" timeOffset="1517">1150 612 8557,'0'11'-2057,"-5"-4"1913,-3 0 0,-1-3 0,-2 2 144,0-1 0,-5 4 0,-1-3 0</inkml:trace>
  <inkml:trace contextRef="#ctx0" brushRef="#br0" timeOffset="1819">537 459 16730,'-11'3'-1074,"0"2"0,0 1 952,0 3 1,-1-1-1,-3 2 1,-3 0 115,-3 2 0,-4 0 0,-2-3 0,-1-2 46,-2 1 1,-1-3 0,0 0-1,-1-1-32,-2-1 1,2 0 0,4-6 0,2-1-172,1-3 1,2 4-1,4-4 95,4-2 1,1-6 0,8-2 0</inkml:trace>
  <inkml:trace contextRef="#ctx0" brushRef="#br0" timeOffset="1983">340 262 25907,'-17'0'-117,"-4"-1"1,3-2-1,-3-1-2236,-1 2 2287,0 6 0,-4 2 0,-2 5 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1:30.627"/>
    </inkml:context>
    <inkml:brush xml:id="br0">
      <inkml:brushProperty name="width" value="0.11429" units="cm"/>
      <inkml:brushProperty name="height" value="0.11429" units="cm"/>
      <inkml:brushProperty name="color" value="#FF0066"/>
    </inkml:brush>
  </inkml:definitions>
  <inkml:trace contextRef="#ctx0" brushRef="#br0">7615 480 16829,'9'0'-744,"1"0"1,-6 0 597,6 0 0,-7 6-264,1 4 1,-2-3 0,-2 3 120,0 1 0,0 1 0,0 2 0,0 1 26,0-1 1,0 0 0,0 0 93,0 0 0,0 0 1,0 0 31,0 0 0,0 0 0,0 0-295,0 1 1,-2-6 106,-2 0 0,2-4 0,-4 3 185,0-2 1,3-1 0,-5-4-1,0 3 187,0 0 1,3 1-1,-4-5 172,-2 0 1,3 0-1,-1 0 1,-2 0-3,-2 0 0,-1 0 0,0 0 0,0 0-2,0 0 1,-5 0 0,-1 0 0,-1 0-4,1 0 0,-5 2 0,1 1 0,-2 1-12,-2 0 0,-2-3 0,-2-1 1,0 2 24,0 2 1,-2-2 0,1 3 0,1-2-110,3 1 1,-4-2 0,1 3 0,4-2-35,3 2 0,2-4 1,-5 4-1,-1-4-80,1-1 1,0 0 0,0 0 0,-1 0 3,1 0 1,0 0 0,1 0 0,2 0-3,2 0 1,6 0 0,-4 0 0,2 0 28,1 0 1,-1-1 0,5-2 0,1-4-5,4 0 1,-2 2-1,6-5 1,0 0-130,-1-3 1,5-1-1,-4 0 1,3 0-113,2 0 1,5-2 0,1-1-1,1-2 4,-1 2 0,5-4 1,-2 2-1,4 2 14,1 2 0,2 0 1,1 1-1,2 0 56,-2 0 0,3 2 0,-1 1 0,0 3 40,1 2 1,1-5 0,4 3-1,-3 0 10,-2 3 1,3-1-1,-2 1 1,-1 1 78,1-3 0,2 6 1,-3-4-1,1 3 163,-1 2 0,-1 0 0,-5 0 0,0 0 191,0 0 0,-1 2 0,-2 1-146,-2 2 1,-1 6 0,3-3-1,-3 1-114,-2 0 1,-1-4-1,-4 5-174,4 1 1,-3 1 0,2 2-70,-2 0 1,-2 0-1,0 0-43,0 1 1,-5-6 0,0 0 0,1 1-7,-3-2 0,0 4 1,-7-4 108,-1 0 1,1 3 0,0-5 0,0 0 0,0 1 1,0 2 0,0-4 0,-2-1 40,-3 3 1,4-6 0,-6 4 0,3-4 55,-1-1 1,-5 0 0,5 0 169,2 0 0,-5 0 1,0 0-1</inkml:trace>
  <inkml:trace contextRef="#ctx0" brushRef="#br0" timeOffset="316">6458 184 28028,'8'-2'-2756,"-1"-1"1060,-1-2 1,-3 1 1718,6 4 0,-5 6 0,2 3 0,-2 4-516,1 1 1,1 0 0,-2 2 0,2 1 123,2 2 1,-5 4 0,3-2 0,-1-1 52,-1 0 1,3-1-1,-4-3 1,2 1-625,-2 2 520,-2 0 1,6-5-1,0 0 1</inkml:trace>
  <inkml:trace contextRef="#ctx0" brushRef="#br0" timeOffset="733">7544 268 24485,'10'0'-1428,"-1"0"1,0 0 835,6 0 0,-8-1 235,-2-4 1,3 4 0,0-6 0</inkml:trace>
  <inkml:trace contextRef="#ctx0" brushRef="#br0" timeOffset="999">7037 240 21919,'0'-9'-7151,"0"-1"5271,0 7 2277,0-3 0,-7 6 0,0 0 1</inkml:trace>
  <inkml:trace contextRef="#ctx0" brushRef="#br0" timeOffset="1666">6896 706 26414,'-2'7'-9554,"-1"0"7708,-2-1 1,-1-3 1637,1 6 0,2-5 1,-6 0 506,-2-2 0,-2-2 1,-2 1-1,-3 3-105,-1 0 0,-6 1 1,2-5-1,-4 0 30,-1 0 1,0 0 0,0 0 0,-2 0-58,-3 0 1,3 0-1,-3 0 1,4 0-272,0 0 1,0 0 0,-3 0 0,-1 0 534,2 0 0,1-5 0,2 1 0,0-1-51,0-1 0,1 2 0,2-3 1,1-1-73,-1 0 0,3 0 0,1-3 0,0 3-230,4 2 0,1-5 0,2 3-30,0 0 1,5-3-602,-1 7 518,7-7-1071,-3 9 1065,6-4-105,6 6 1,0 6 0,5 4-69,-1 2 1,-7 2 0,3-1-1,-1-2-26,0-2 1,-1 1 0,-4 4 0,0 0-56,0 0 0,0-5 0,0 1 0,0 1 90,0 1 0,-6 1 0,-3-2 0,-4-2 76,-1 2 0,-2-3 1,-3 0-1,-2 0 294,-1-1 1,-7-2-1,3 3 1,-6-2-324,1-3 0,-3 4 1,1-3-1,0-1-545,-2-1 853,6-2 1,-12 0 0,5 0-1</inkml:trace>
  <inkml:trace contextRef="#ctx0" brushRef="#br0" timeOffset="2333">5429 367 21299,'6'8'-4847,"-2"-2"4587,5-6 1,-6 7-146,2 2 0,1 3 1,-1 3 91,-2-1 0,-2 0 0,-1 0 0,0 0 32,0 0 1,-4 0-1,-3-1 1,0-2 265,-4-2 0,-2 0 0,-1 6 0,0-1 31,0 0 0,0-5 0,0-1 1,0 0-107,-1 0 1,1-5 0,0 2-1,-1-4 327,-4-1 1,3 0 0,-3 0-158,4 0 1,1 0 0,-1-1 57,1-4 1,6-3 0,2-6 0,2 0-121,-1 0 1,0 0 0,5-1 0,-1 1 44,-4 0 0,3 0 0,-2 0 0,2 0-190,2 0 0,0 0 1,0 0-1,0 0-39,0-1 1,0 1 0,-2 2 0,-1 1-137,-1 1 0,-1 1-81,5-5 0,-5 0 0,-1 1 83,-2 4 0,5 1 1,-3 5 310,-1-2 0,4-1 274,-6 1 0,0 4 1,-6-4 19,1 3 1,5 4-1,0 1 1,-2 3-113,-2 2 0,4-3 0,-1 4 1,-1 2-21,-1 2 0,-2-4 1,1 1-1,2 1-156,2 1 0,1 2 0,-3 0 0,3 0-5,2 1 1,-4-1 0,6 0-274,1 0 1,1 0-32,2 0 1,6-1 0,4-2 314,2-2 1,2-6 0,0 2 0,2-4-69,3-1 1,-3 0 0,2 0 214,-2 0 0,4 7 0,2 0 0</inkml:trace>
  <inkml:trace contextRef="#ctx0" brushRef="#br0" timeOffset="2732">5359 847 22668,'-10'0'-461,"1"1"1,-2 2-450,-2 2 0,4 1 0,0-3 0,-2 2 489,-2-2 0,-1 0 1,0 0-1,0 2 247,0-2 0,0 5 1,-1 0-1</inkml:trace>
  <inkml:trace contextRef="#ctx0" brushRef="#br0" timeOffset="2948">5147 226 21559,'0'-14'-3229,"0"0"1,0 0 2438,0 0 0,0 4 1,-1 3-1,-4 0 1179,-5 4 0,-4 2 1,-6 1-1,-8 1-183,-8 4 0,-5 3 0,-1 6 0</inkml:trace>
  <inkml:trace contextRef="#ctx0" brushRef="#br0" timeOffset="3532">4033 917 22456,'-12'-9'-1523,"1"1"1,3 0 780,2 0 0,-4-1 0,4-5 1,-2-2 367,-3-3 0,5 2 0,0-7 0,1-1 104,0-1 0,-1-2 0,3-1 0,-2 3 19,2 2 1,1-2 0,2 4 0,2-2 43,3 1 0,-4 5 0,5 0 0,1 2 184,2 2 1,4 1-1,-1 2 1,1 4-142,1 0 1,-3-2 0,8 3 0,-4-1 197,-1 1 0,0 1 0,2 4 1,1-2 174,2-2 1,0 0 0,-5 5 82,0 0 0,-1 2 1,-2 1-1,-3 3-119,-2 2 1,3-3 0,-3 3-1,1-1 37,-1 1 1,0 0 0,-3 3-49,2-2 1,0 1-341,-5 4 1,-2 0 33,-2 0 1,-4-1 0,-5-2-1,2-3 124,2-2 1,-1 0 0,-4-3-1,-1 2 22,-4-2 0,3 3 0,-4-1 0,-1 0-56,-2 1 0,3-4 1,-1 2-1,2-2 172,1-2 1,-8 0 0,5 0 0,-1 0 55,3 0 0,3 0 1,0 0 127,-2 0 1,2 0-1,-4 0 1</inkml:trace>
  <inkml:trace contextRef="#ctx0" brushRef="#br0" timeOffset="3816">3836 99 28593,'14'0'505,"0"0"0,0 0 0,0 0-824,0 0 0,0 0 0,0 2-90,1 3 0,-1 2 0,-2 7 0,-1 1-238,-1-1 1,-3 1 0,4 4 0,-1 5 60,1 2 1,-3 2-1,-1 1 1,0-1 65,-4 0 0,3 0 0,-1-1 0,-2-2-357,-2-2 0,-2-5 239,-4 1 1,-3 2-1,-6 1 1</inkml:trace>
  <inkml:trace contextRef="#ctx0" brushRef="#br0" timeOffset="4032">4343 170 30038,'14'0'-2591,"-4"0"2427,-1 0 0,1 6 0,4 2 1</inkml:trace>
  <inkml:trace contextRef="#ctx0" brushRef="#br0" timeOffset="4483">3920 691 22875,'-14'8'-3570,"5"-1"2688,-1-7 0,6 0 1135,-6 0 1,3-2 0,-4-1-364,1-2 1,2-6-1,-3 3 1,2-1-68,-2 0 0,3 4 1,-1-3 81,-2 2 1,-2-4 0,-1 6 169,0 1 1,0 1-73,0 2 0,0 0 0,0 0 130,0 0 0,-1 6 1,1 4-244,0 2 0,0 2 1,-2-1-1,-1-2-39,-2-2 0,1 1 0,4 2 0,-2-1 169,-3-2 0,2-1 0,-5 3 0,0-1 46,0 1 1,3-4 0,-4 1 0,-1-1 39,2-4 1,-3 3 0,5-1-89,-2-2 0,5-2 1,-4-1-1</inkml:trace>
  <inkml:trace contextRef="#ctx0" brushRef="#br0" timeOffset="4883">3328 522 25925,'-8'-6'-2733,"2"3"0,4-7 1371,-2 0 1,2 2 0,-4 0 1047,0 2 1,4-5-339,-3 1 1,4 2 37,1-1 1,0 4-351,0-4 585,0 6 0,1-4-149,4 7 0,-2 7 343,7 2 1,-7 4-1,1 1 1,-2 0 117,-2 0 1,0-5 0,0 1 0,0 1-239,0 1 1,0 2-1,0 0 302,0 1 0,-6-1 0,-4 0 1,-2 0 432,-2 0 1,-2-5-52,-3 1 0,-3-1 0,-6 5 1</inkml:trace>
  <inkml:trace contextRef="#ctx0" brushRef="#br0" timeOffset="5332">2722 424 24576,'6'-19'-2884,"3"0"1,4 3 2208,1 5 1,-5-1-1,1 4 1,1 0 532,1 3 1,-2-1-1,-1 1 360,2 2 0,2 2 0,1 1 0,0 0-45,0 0 1,-5 1-1,1 2 1,1 4-209,1 1 0,1-4 1,-2 6-1,-3 1-139,-2 1 0,5 2 1,-3 0-1,0 0-347,-4 1 1,-2-1-1,-2 0 432,0 0 1,0 0-1,-2-1 1,-1-3 74,-2 0 0,-6-2 0,2 3 1,-5-3 95,-5-2 0,2 3 0,-5-4 1,0 0-75,0 1 0,3-5 0,-4 4 0,-2-3 23,-2-2 1,-1 0 0,1 0 0,2 0 139,2 0 1,-1 0-1,-6 0 1,1 0 118,0 0 1,-2-5 0,8-1 0,-2-2-9,1-3 0,-1 3 0,6-1 0,2-1-65,1 2 1,4-4 0,1 3 0,3-4-278,2-1 0,-5-6 0,3-2 0</inkml:trace>
  <inkml:trace contextRef="#ctx0" brushRef="#br0" timeOffset="5766">2820 113 28467,'15'0'-956,"-8"-1"1,0-2-534,-1-2 0,-3 0-1781,7 5 3655,-7 0 0,3 0 0</inkml:trace>
  <inkml:trace contextRef="#ctx0" brushRef="#br0" timeOffset="6198">1960 15 29834,'0'7'-9831,"0"6"7416,0-4 1,0 4-1,0 1 1,0 0 1950,0 0 0,0 7 0,2 1 1,1 3 252,2 3 0,1-3 0,-3 8 0,2-3 107,-2-2 1,5 6 0,0 2 0</inkml:trace>
  <inkml:trace contextRef="#ctx0" brushRef="#br0" timeOffset="7632">1721 15 26015,'0'-8'-2458,"0"2"0,0 7 1,0 4-1,0 4 1178,0 4 0,4 2 0,3 3 1,-1 2 1007,0 2 1,5 1 0,-3 6 0,1-1 90,1 0 1,-2 5 0,3 0-1,-4 0-4,0 1 0,2-4 0,-4 3 0,-2-5-19,-2-4 1,1 1 0,1-7 0,2 0 2069,-2-3 0,-3-1-3178,-5 1 0,-3-3 2039,-6-2 0,5-4-116,0-6 0,4 0 0,-3-2 1,0-1-269,0-2 0,4-6 1,-4 2-167,2-4 1,-5 4 0,3 0-1,-2-2 22,1-2 0,0-1 0,-4 0 0,2 0 36,2 0 0,-1 0 0,-4-2 0,0-1-79,0-2 1,1 0-1,2 3 1,2-1-71,-2-2 0,3 1 1,0 2-1,2-1-390,3-2 1,1 0 0,2 5-966,0 0 0,0 0 827,0 0 0,0 4 0,2 3-346,3 0 591,-4 3 1,7 4 1607,-3 0-1204,-4 0 0,6 6 1,-6 2-334,4-1 1,-4 6 0,4-4 147,-3 4 0,-1 1 0,2 2 0,2 1 44,-2 2 0,0 0 0,1-4 0,0 2-13,-1 2 1,1 2 0,-1-3 0,1 4-125,-1 0 0,-1 0 0,-2-5 0,0 2-154,0-1 1,0-3-1,0-1 1,0 0-318,0 0 1,-5-4 0,-1-2-1,-2 0 537,-3-1 1,3-3-1,-1 0 1,-2-2 797,-1-2 1,-3 0-1,1-2-318,0-2 0,0 0 1,2-5-1,1 0-168,1 1 0,1-5 0,-5 4 0,1-4-87,4-1 0,-4 2 1,5 1-1,-1 1 23,0-1 1,1-1 0,-3-1 0,3 2 208,2 2 1,-1 4-135,3-4 0,2 4-1795,-3-4 732,4 6 1,1 3 0,0 9 69,0 3 0,0-2 0,0-1 230,0 2 1,0-3 0,0 1 34,0 2 1,-2-3 370,-2 2 0,1-6 303,-7 6 1,1-7 0,-5 2 131,0-4 0,-1-1 1,1-1-1,0-3 28,0 0 1,-2-1 0,-1 4 0,-3-3-56,-2 0 1,3-1 0,-4 5 0,-1 0 243,2 0 1,-3 0 0,5 0 0,-2 0 27,-3 0 1,0 2 0,0 1 0,3 3-151,1 2 1,-4 1-1,2 4 1,-2-2-175,1-2 1,-1 0-1,5 6 1,-2-1-264,-3 0 0,3-2 1,0-1-1,0-3-164,0-2 1,5 4 0,-2-6 0,3 0 216,2-3 1,0-1 0,0 0 0,0 0 4,0 0 1,4 0 0,1 0-106,-2 0 0,-2 0 1,-1 0-24,0 0 0,5 0 0,1-1-93,2-4 0,0 3 77,1-2 1,-3 2 0,-6 2 150,0 0 1,4 0 0,1 0 0,-2 0-123,-2 0 0,-1-6 1,0-2-1</inkml:trace>
  <inkml:trace contextRef="#ctx0" brushRef="#br0" timeOffset="7899">1439 706 28339,'-14'-8'-4808,"-2"1"5007,-3 7 1,-3 0-1,-6 0 1</inkml:trace>
  <inkml:trace contextRef="#ctx0" brushRef="#br0" timeOffset="8166">198 480 26052,'0'9'-3275,"0"1"0,0-6 1,0 6 2538,0 1 1,-2 1-1,-2 2 1,-6 1 906,-2-1 1,-9 1 0,-4 4 62,-6 5 0,-12 2 0,-7 2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1:42.842"/>
    </inkml:context>
    <inkml:brush xml:id="br0">
      <inkml:brushProperty name="width" value="0.11429" units="cm"/>
      <inkml:brushProperty name="height" value="0.11429" units="cm"/>
      <inkml:brushProperty name="color" value="#FF0066"/>
    </inkml:brush>
  </inkml:definitions>
  <inkml:trace contextRef="#ctx0" brushRef="#br0">776 55 25881,'0'-14'-9831,"0"5"7757,0-1 1,4 5 4118,1-4-1679,0 6 0,-7-2 3,-3 10 0,-4 3 1,-10 7-1,-4 6-211,-4 7 1,-9 3 0,-6 10 0,-12 6-114,-10 6 0,-11 8 1,29-24-1,-2 2-41,-3 1 1,-1 0-1,-6 1 1,0 1 0,-3 0-1,1 0 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2:02.056"/>
    </inkml:context>
    <inkml:brush xml:id="br0">
      <inkml:brushProperty name="width" value="0.11429" units="cm"/>
      <inkml:brushProperty name="height" value="0.11429" units="cm"/>
      <inkml:brushProperty name="color" value="#FF0066"/>
    </inkml:brush>
  </inkml:definitions>
  <inkml:trace contextRef="#ctx0" brushRef="#br0">0 987 25985,'11'0'184,"7"0"-150,-7 0 0,8 0 22,1 0 0,-7 0 0,0 0 0,3 0 21,1 0 1,3 0-1,2 0 1,2 0-4,2 0 1,9 0 0,-2 0 0,5 0-27,1 0 1,1 0-1,-1 0 1,0 2-64,1 5 1,6-5 0,0 7 0,-2-3-80,-3 1 1,-1 6-1,-1-6 1,1-1 28,-1 3 0,1-7 1,-1 7-1,1-3-12,-1 1 0,1 0 1,-3-7-1,-2 2 14,-2 4 0,4-3 0,5 3 0,-5-4 59,0-2 0,-6 0 1,2 0-1,2 0 29,2 0 0,0 0 0,-1 0 0,-4 0 16,3 0 0,3 0 0,1 0 1,-2 0 51,-4 0 0,5 0 0,-6-2 0,6-2-11,1-3 1,1 1 0,-1 6 0,-2 0-12,-4 0 0,5 0 0,-6 0 1,3 0-21,-2 0 0,2 0 1,-6 0-1,-1 0 1,1 0 1,-1 0 0,-3 0 0,1 2-122,-2 4 1,4-3 0,-1 3-1,-1-4 37,3-2 0,-8 2 1,6 3-1,-5 1-41,-3-1 1,3-3 0,2 0 0,3 3-11,-3 1 0,-2 1 0,0-7 0,2 0 128,2 0 1,0 0-1,-6 0 1,0 0-12,0 0 0,-1 0 0,1 0 0,0 0-48,0 0 1,-1-2 0,1-3-1,0-1-93,-1 1 1,-1 1 0,-3-1-1,-1-1-91,1 1 0,-4-3 1,2 1 40,2 3 1,3-5-1,2 2 1,-1 3 118,1 2 0,6-5 1,1 1-1,-3-1-25,-2-2 1,4 7-1,0-7-268,-2 1 0,-2 5 136,-2-3 1,0 1-13,0-1 1,-1 4 230,1-5 1,-7 5 189,0 2 1,-6 0 0,6 0-45,2 0 0,-4 0 0,2 0 23,3 0 1,1 0 11,3 0 1,0 0 36,0 0 0,-7 0-284,0 0 174,0 0 0,7 0 1,-1 0-1</inkml:trace>
  <inkml:trace contextRef="#ctx0" brushRef="#br0" timeOffset="1817">8207 434 27471,'11'-8'-7164,"-2"3"5013,-9-8-1012,9 9 2614,-7-5 1,9 9 1207,-4 0 0,-3 2 0,7 5-551,-2 6 1,4-2 0,-6 2-200,-3 2 1,5-4 0,-1 0 0,1 0-141,0 0 1,0-6 0,-5 3 0,5-1 494,2 0 1,-5-1 0,8-6 197,1 0 1,-4 0 748,2 0 1,0 0-316,7 0 1,-9-2-1441,-5-5 1,-3-4-347,-3-8 0,-3-1 816,-3 0 1,-3 0 0,-6 3-1,4 2 69,2 1 0,-6 8 0,2-7-49,-5-3 1,0 5 0,3 0-153,2 3 0,0-5 0,-5 4 55,5-2-457,-4 6 1788,6-3 156,-9 8 0,7 0-857,0 0 0,2 2 1,-5 2-579,3 3 0,7 6 0,-5-4 0,0 0-238,0-1 0,4 8 0,-6-3 117,-2 4 1,-3 1-1,1-3 1,1-2-64,3 3 1,0-5 0,-7 2 0,0 0 175,1-2 1,-1 4 0,0-6-1,1 0-139,-1 0 1,0-1-1,0-3 1,1 1 32,-1-1 0,0-3 0,0-2 263,1 0 1,-1 0 465,0 0 0,9-9 0,3-4-464,-1-5 1,7 5-1,-5 0-199,5-2 1,2-3-1,0-2-146,0 1 1,0 6 0,0-1-119,0-1 0,2 6 0,2 1-1019,3-1-232,0 7 795,-7-7 15,0 9 0,0 2 1,-3 2 917,-3 3 1,-5 6-1,-9-6 1,3-1 237,3 3 1,-3-5 0,4 7 0,-7 0 108,-6 0 1,4-4-1,-7 4 1,3 0 25,0 0 1,-7-5-1,4 5 1,1 0-62,-1 0 0,-4-4 0,5 4 1,-1 0-89,1 0 0,2-7 1,6 5-1,0-3-291,0 1 1,1 0-1,-1-7 1173,0 0 0,0 0-495,1 0 0,6 0 540,-1 0-238,10 0-187,-5 0-139,9-9-1520,0-2 0,0-2-22,0 0 1,-2-1 253,-5-5 1,5 6 0,-6-1 279,-1-1 0,7 4 0,-5-2 1,3 0-29,-3 2 0,5-7 0,-7 5 0,2-4-13,1-3 0,-7-2 0,6-2 0,1-2-53,-3 1 0,7 3 0,-7 3 0,2-1-15,1 0 1,-1 1 0,5 1 0,-2 3 608,-3 2 1,-6-1 44,6-5 1,-8 8 860,2 4-608,4 5 1,-9 2-1,8 0 1</inkml:trace>
  <inkml:trace contextRef="#ctx0" brushRef="#br0" timeOffset="2300">7714 40 27216,'11'-2'-2364,"-4"-5"1,2 3-1240,-3-9-99,1 8 3837,-7-4 0,-9 9 0,-2 0 0</inkml:trace>
  <inkml:trace contextRef="#ctx0" brushRef="#br0" timeOffset="2481">7477 79 8779,'0'20'0</inkml:trace>
  <inkml:trace contextRef="#ctx0" brushRef="#br0" timeOffset="4699">6333 316 28161,'-11'-9'-2768,"2"7"0,7-7-2168,-4 9 4930,4 0 0,-7 9 0,9 4-514,0 5 0,6 2 1,1-1-1,-1 1 237,3 0 0,-7-1 0,5 1 0,-3 0-54,3 0 0,-5-1 0,5 1 105,-5 0 0,5 0 0,-1-1-801,-2 1 1,-1-7 71,-3 0 1,0-6 480,0 6-1179,0-9 1764,0 5 1,-9-9 0,-4-2 402,-5-5 0,-2 5 0,1-4 0,-3 4 41,-4 2 0,4 0 0,-7 0 0,3-3 9,-1-3 1,-5 4 0,3-7 0,1 2-44,-1 1 1,-4-3 0,7 4 0,2-1 67,2 2 0,-4-5 0,-1 0 0,1 0-16,-3 0 0,8-6 0,-6 4 0,8-2-89,5 0 1,-8 6 0,7-6 0,0-2-296,-3-3 0,9 5 0,1 0 1,1-2-699,1-3 0,-8 5 0,8 0-1015,1-3-569,3 8 861,2-10 0,2 16 338,5-5 1,-5 7 812,5 7 0,2-3 0,-1 7-112,3-2 0,-4 0 451,6-3 0,0-3 1,7 5 215,0 1 1,-7-7-1,0 5 107,2-5 0,3 0 0,2 3 51,-1 1 0,-6 1 1,1-7 578,1 0 1,-4 6-690,2 1 1,-6-1-287,6-6 0,-9 3 378,3 3-872,-5-4 0,-4 9-39,-5-4 1,3-5 0,-9 7-1,-3-2 145,-1-1 1,-3 3 0,0-5 0,-2 5 32,-4 2 0,2-4 0,-7 6 1,1 0-62,-1-2 1,0 6-1,-4-6 1,2 2 155,-2 1 0,4-10 1,1 5-1,1-3-107,5 1 1,2 0 0,2-7 544,1 0 623,-1 0-227,9 0 1,2-3-987,9-3 1,0 1-751,0-8 1,0 7-878,0-8-212,0 10-127,0-5-458,0 9 2734,0 0 0,-8 0-137,-6 0 1,-3 0 521,-3 0 1,0 0 757,1 0 1,-1 0-26,0 0 0,7 0-31,0 0 1,6 0 1310,-6 0 28,9 0-2545,-5 0 0,9 3-1257,0 3 0,0-2 29,0 10 0,0-1 4,0 7 0,-7-7 605,1 0 1,-3-7 0,3 5 98,-8-2 0,3 4 0,-2-4 276,-2 2 0,-3-7 1,-1 5-1,-1-2 76,0-1 1,0 3-1,1-5 1,-1 3 111,0-3 1,1-1 0,-3-3 0,-2 0 968,-3 0 1,1-3-1,6-3-433,0-7 0,3-5 0,2-2 0,4-1-372,2-6 1,2 3 0,7-9 0,0 0-303,0 3 1,0-8 0,0 5 0,2-2-133,5 3 0,2-6 1,6 8-1,-4-1-108,-2 5 1,6 6 0,-4 5 0,2 4-222,0 2 1,1-4 496,5 6 1,10-8 0,2 4 0</inkml:trace>
  <inkml:trace contextRef="#ctx0" brushRef="#br0" timeOffset="5184">6550 928 27775,'11'0'-3647,"5"-2"2857,-10-5 1,1 5-1,-7-7 1</inkml:trace>
  <inkml:trace contextRef="#ctx0" brushRef="#br0" timeOffset="5916">5544 908 27224,'9'11'-2499,"-7"-2"0,7-7 0,-11 2-1535,-5 3 4281,5-1 0,-16-6 1,7 0-1</inkml:trace>
  <inkml:trace contextRef="#ctx0" brushRef="#br0" timeOffset="6082">5386 967 24942,'0'11'-9831,"0"-2"8679,0-9 1,0 0-1,0 0 1</inkml:trace>
  <inkml:trace contextRef="#ctx0" brushRef="#br0" timeOffset="6550">5209 237 29154,'13'-9'-3247,"0"-4"0,-9 2 0,5 0 2115,0 3 0,-7-1 981,5 2 1,4 5-1,0-7 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5:22.088"/>
    </inkml:context>
    <inkml:brush xml:id="br0">
      <inkml:brushProperty name="width" value="0.11429" units="cm"/>
      <inkml:brushProperty name="height" value="0.11429" units="cm"/>
      <inkml:brushProperty name="color" value="#FF0066"/>
    </inkml:brush>
  </inkml:definitions>
  <inkml:trace contextRef="#ctx0" brushRef="#br0">420 191 24082,'10'-9'-3292,"1"5"1950,-5-9 1,5 3 0,6-5 915,-5 2 1,-1 7 0,-5-5 150,7 3 1,-3-5 174,3 7 0,-9-9-693,3 2 436,-5 5-426,-2-9 1,0 13 424,0-9 0,-9 9 558,-3-3 1,1 5-1,-2 2 64,-1 0 0,-3 0 0,-2 0-18,0 0 1,0 0-1,0 2-156,-1 5 1,8-5-1,-1 6 1,-2-1 130,-2-1 1,5 3 0,-1-5 0,0 4-56,3 3 1,-5-5-1,6 7 14,-1 2 0,-1 2 0,-1 2-78,5 0 0,3 0 0,0 0 0,-3 0-361,3 0 0,2 0 1,2 0-1,0 0-161,0 0 0,0 0 1,0 0-1,0 0-149,0 0 1,0 0-1,0 0 222,0 0 0,0 0 0,0 0 0,0 0-128,0 1 1,0-8 0,0 1-211,0 2 0,0 2 525,0 2 0,0 0 0,0 0 1</inkml:trace>
  <inkml:trace contextRef="#ctx0" brushRef="#br0" timeOffset="402">496 438 22930,'0'-12'-7585,"-2"1"7196,-5 3 0,3 1 0,-9 5 771,-1-4 0,-3 4 0,-2-5 0,0 5-99,-1 2 1,-5 0-1,-2 2 1,-3 3-232,-4 1 0,0 7 1,0-5-1,5 1-149,1-1 1,-3 5-1,5-5 86,3 3 0,-7 1 0,1 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7:35.567"/>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317 241 13727,'53'-25'-492,"15"6"0,14 19 246,3 0 0,0 0 0,-13 0 0,8 0 195,5 0 0,2 0 0,3 0 0,4 0 72,-44 0 1,2 0-1,0 0 1,0 0-1,-1-1 1,-1 0 0,45-4 34,-6-3 1,-2-6-1,0 7-16,0 2 1,5-5 0,-5 3 0,-7 2 0,-2 3 1,-18 2-1,6 0 1,-4 0-20,1 0 1,5-3 0,2-2 0,3-2-5,-3 2 0,3-7 0,2 0-56,4 0 0,-4-5 20,-9 10 0,2-8 35,11 8 1,-11-3 7,-10 3-65,-19 5 62,2-8 135,-29 10 1,-9 0-201,-25 0 1,-22 7 0,-28 3 0,2 0-2,2-1 1,2 6 0,1-6 0,-3 4 36,-4 4 1,2-5 0,-10 0 0,-5 0-3,-7 0 1,42-8-1,-2-1 1,-5 3 0,-2 0-1,-2 0 1,-1 0 10,-2 1 1,0-2-1,-1-2 1,-1-1 0,0 2-1,-1 0 1,-1-3 0,0 0 1,0-1 0,-1 0 1,-3 0-1,1 0 1,5 0-1,1 0 1,4 0-1,1 0-6,3 0 1,0 0 0,-42-7 0,2-1 0,6 1-30,3-2 0,4 6 0,14-4 1,-3 4-67,3 3 0,-10 0 65,-7 0 1,0 0 30,-8 0 9,25 0-241,17 0 249,31 10 1,25 12 151,18 14 0,35-7 0,19-7 1,7-12-100,10-8 1,7-2-1,-41 0 1,1 0 0,2 0-1,1 0-48,2 0 1,0 0-1,2 0 1,1 0 0,2 0-1,0 0 1,5-1 0,2 0 0,6-2 1,1-2-1,3 0 1,2-2-1,6-2 1,1-1 0,-4 1-1,-1 1-33,-1 0 1,-1 2 0,-1 0 0,0-1 0,1-1 0,1-1-1,-1 3 1,0 0-1,0 1 1,-1 1-1,-3-1 1,-2 2 0,-7 3-1,-2 0 1,0 0 0,-1 0-2,2 0 1,0 0-1,2 0 1,0 0 0,-2 0-1,-3 0 1,-6 1 0,-1 1-1,-6 1 1,0 1-1,-3-2 1,-1 1 0,0 3-1,1 2 1,-2 1 0,0-1-16,-2 2 1,0 0 0,45 4 0,-11-2 0,-5-2 4,-7-5 1,-6-3 0,1-2-13,5 0 1,-8-2-141,15-5 161,-24 4 163,6-16 0,-47 14 0,-30-9-206,-26-3 0,-17 4 1,-7 1-1,0 0-17,-1 0 1,1 5 0,0-5 0,-3 0 114,-5 0 1,5 7 0,-9-2 0,0 4-63,-3 3 0,-10 0 0,10 0 1,-7 0 27,-7 0 1,41 0 0,-1 0 0,-4 0 0,-2 0 0,0 0 0,-1 0-7,-2 0 1,0 0 0,-4 1 0,-1 1 0,-3 0 0,1 0 0,2 2 0,1 0 6,3-2 1,2 0-1,4 0 1,2-1-1,-28-1 1,4 0 52,7 0 0,3 2-65,-3 6-163,15 4-28,-5 9 77,39-8 1,12-4 305,34-9 1,7 0-1,29 0 1,5 0-98,7 0 0,7-7 0,13 0 0,2-1-62,2-1 0,3 4 0,0-7 0,-45 6 0,0 2-43,1 2 1,0-1 0,8-1 0,-1-1 0,-5 1 0,-1 0 0,2 1-1,0-1 2,-1-1 1,1 0 0,-3 3 0,0 0 0,-1-4 0,-2-1-1,42-2-22,-10 4 1,-2 0 112,0-2-36,-20 4 82,3-6-192,-51 9 0,-72 7 0,-35 3-144,-4 2 0,12-5 1,15 5-1,4 0-330,3 0 540,-1 3 0,1 7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9:31.272"/>
    </inkml:context>
    <inkml:brush xml:id="br0">
      <inkml:brushProperty name="width" value="0.08571" units="cm"/>
      <inkml:brushProperty name="height" value="0.08571" units="cm"/>
      <inkml:brushProperty name="color" value="#FF0066"/>
    </inkml:brush>
  </inkml:definitions>
  <inkml:trace contextRef="#ctx0" brushRef="#br0">320 89 8553,'-12'-6'-492,"2"-2"-70,2-2 1,0 4 428,2-6 0,2 8 1,-7-2 113,-3 5 0,-2 1 0,-2 0-1,1 0 1,-1 0 0,0 1 0,0 3 40,1 2 0,-1 6 0,2-4 0,2 0 14,2 0 0,6 6 0,-3-2 0,-1 1 14,0-1 1,6 4 0,-2-4 0,4 4 2,2 1 1,0 1-1,0 2 1,2 2-9,4 1 1,2 1 0,6-6 0,-3-1-8,3 1 0,-4 0 0,0 2 0,0-1-19,0-1 0,-4 4 1,3-10-1,1 1-36,0-1 0,-6 4 1,4-6-203,0 0 0,-6 0-57,4-4 0,-4-2 277,-2 7 0,0-7 0,0 4 0,0-8 0</inkml:trace>
  <inkml:trace contextRef="#ctx0" brushRef="#br0" timeOffset="215">373 444 8553,'-18'-10'-708,"1"-4"1,-1 8 532,0 2 0,-6 2 1,1 2-1,1 0 158,2 0 0,-3 2 1,-1 2-1,0 4-42,-1 2 1,5-4 0,-4 4-1,4-2 59,3-4 0,7-2 0,-6 6 0,6 1 0</inkml:trace>
  <inkml:trace contextRef="#ctx0" brushRef="#br0" timeOffset="599">497 408 8532,'-17'0'-445,"-1"0"1,8 8 0,2 2 337,0 0 1,6 6 0,-4-4 67,4 3 0,2-3 0,2 0 106,4 2 1,4 0 0,8 0-49,0-3 0,-1-7 1,1 2-1,0-4 40,0-2 0,-6 0 1,-1 0 73,3 0 1,-4 0 0,0-2-10,-2-4 0,-2 2 0,-6-7-58,0-3 1,0-2-1,-2-2-31,-4 0 0,2 7 0,-8 1-277,-2 2 0,4-4 0,-1 6-142,-3 2 0,0 0 0,0 0 384,2-2 0,0 0 0,-5 6 0</inkml:trace>
  <inkml:trace contextRef="#ctx0" brushRef="#br0" timeOffset="1100">693 249 6590,'0'-10'-544,"0"18"642,0 15 1,6 1-1,2 0 1,-1-5-17,1-1 0,4 0 0,-4 0 0,0-1 17,0 1 1,4 0-30,-6 0 1,5-1 58,-5 1 1,2-8 247,-2-4-33,-4-4 0,6-4-397,-8-4 0,0 2 0,0-8 1,0-2 36,0-1 1,0-3 0,0 0 0,2 0-21,4 1 1,-2-1 0,6 0 0,0 0-39,-1 1 0,-3-1 0,6 0-216,2 0 0,-4 9 1,2 1-532,2 0 821,1 6 0,3-6 0,0 8 0</inkml:trace>
  <inkml:trace contextRef="#ctx0" brushRef="#br0" timeOffset="1836">1172 284 7216,'-16'2'-154,"5"4"0,3 4 0,8 8 190,0-1 0,0-5 1,0 0 17,0 2 0,0 2 52,0 1 1,0-5 145,0 0 47,0-8-307,0 4 1,8-10-1,1-4 1,3-6-118,0-4 1,-2-1-1,4-1 1,-2 0 60,1 0 1,3 7 0,0-1 0,0-2 33,2-2 1,-11 4-1,11 2 1,-2 1 35,0-1 1,2 6 68,-1-2 1,1 4-55,0 2 0,-6 8 0,-2 4 1,-3 3 30,-3 3 0,-2 0 1,-2 0-1,2-3 3,4-3 1,-4 4-1,4-4-59,-4 4 1,-2 1 140,0 1 53,0-8 1,0-4-325,0-12 0,0-4 1,0-8 52,0 1 0,0-1 0,0-2 0,0-2 33,0-1 0,6-1 0,2 8 0,0 3 36,0 1 1,4 0 0,-5-4 0,1 2 17,0 2 1,6 8-1,-4-3 35,0-1 0,6 8-4,-5 0 0,-1 8 0,0 9-14,-2 1 1,4 0 0,-6 0 0,-2-1-5,-2 1 0,0 0 0,2 0-13,2-1 1,-1-5-64,-5 0 1,2-2-177,4 2 1,-2 2-1,8-8-102,2-3 1,-4-1 334,2-2 0,7-7 0,9-3 0</inkml:trace>
  <inkml:trace contextRef="#ctx0" brushRef="#br0" timeOffset="2267">1883 231 8532,'-2'-16'-1492,"-2"2"1365,-2 2 0,-2 8 0,4 1 146,-2 6 0,-2 1 0,4 8 0,-2 2 57,2 2 1,2 2 0,2-1 0,0 3-32,0 4 1,0-4 0,0 3 0,0-3-13,0-2 1,8-6-1,2-1 1,2 1-18,0-2 1,0 4 0,5-8-20,1-2 0,0-2 0,0-2-6,-1 0 1,-1-2 0,-2-2 0,-4-4 4,-2-2 0,3-2 1,-5-8-1,-2-1-31,-2-3 1,-2 0 0,0 7-1,0-1 20,0 0 1,-2 0-30,-4 1 0,2 1 51,-7 4 1,7 6 59,-2 12 1,4-2 0,2 8 0,0 2 14,0 1 0,0 3 0,2 0-51,4 0 0,-2-3 0,6-1 0,-1-4-20,1-2 1,-4 4-1,4-4 1,0 0-56,0 0 1,-4-3-1,6-5-226,1 0 1,-3 0 0,2 0 39,2 0 1,-4 0 0,0-2 0,-3-3 229,-3-7 0,-2-4 0,6-10 0,2-1 0</inkml:trace>
  <inkml:trace contextRef="#ctx0" brushRef="#br0" timeOffset="2498">2309 0 6809,'0'20'249,"0"1"1,0 3-133,0-2 0,0 3 0,0 1 0,0 0-3,0-1 1,2 5 0,2-4 0,4-1-27,1 1 1,-3 0-1,4-5 1,0 1-91,0-6 0,-6 2 1,4-9-1,-2 3-233,0 0 1,1-8-858,-1 2 1092,-4-4 0,6-2 0,-8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5:23.337"/>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322 57 7001,'0'19'0,"0"0"85,0 0 0,0 7 0,2 3 0,3 5-18,1 7 1,0 3-1,-6-2 1,0 3-89,0-3 0,0-2 0,0-4 0,0-2-42,0-2 0,0-9 1,0 2-673,0-3 419,0-3 392,0-9 0,9-1 0,1-9 1</inkml:trace>
  <inkml:trace contextRef="#ctx0" brushRef="#br0" timeOffset="734">456 267 20167,'0'-19'-3687,"-3"8"0,-1 3 3184,-2-1 0,-3 7 623,3-4 1,2 4 0,-9 2 50,-2 0 1,5 0 0,-3 2 0,-2 2-88,-2 2 1,-2 9 0,0-4 0,0 1-45,0 1 0,-2 0 1,-2 6-1,-3 0-61,3 0 0,2-2 1,0-2-1,-3-3-231,-1 3 0,6 0 1,6 0 400,-2-2 1,5-1 0,-1 7-207,3 0 0,4-6 1,10 0-1,7-1 76,4-1 0,2 4 0,0-7 1,0 1-61,0-1 1,2 5 0,2-5 0,3 1 112,-3-1 0,-2 5 1,0-7-1,2-1 127,3-3 1,-1-2 0,-6 0-1,2 0-33,5 0 0,-5-7 0,4-1 0,-3-3-156,-3-4 0,6-1 1,0-3-1,-3-1 15,-8 1 1,3 0 0,-6 0-1,-1 0-16,-3 0 1,1 0-1,-1 0 1,-3 0-184,-2 0 0,-8 0 0,-3 0 0,-1 0 68,-5 0 1,-2 2 0,-2 2 0,0 2 24,0-1 0,0 3 0,0-2-100,0-1 0,6 5 0,0 3 65,-2 4 1,5 2 93,-3 0 1,0 8 0,-6 3 0,0 1-42,0 1 1,0 0 0,0 6-46,0 0 1,0 0 0,2 0 494,4 0-458,-4 0 0,15 0 0,-6 0 0</inkml:trace>
  <inkml:trace contextRef="#ctx0" brushRef="#br0" timeOffset="1067">779 191 18385,'11'-9'-1645,"-3"5"0,-6-7 356,5 3 1,-3-5 1147,9 7 0,-9 2 76,2 10 0,-4-2 0,-2 9 0,0 4-74,0 6 0,0-2 0,0 7 0,0-3 7,0 1 1,0 1-1,0-4 1,0 5 10,0 1 1,0-5 0,0 3 0,0-1-237,0-1 1,0 3-1,0-5 1,0 2 54,0-2 1,0-8 0,0-2 0,3 0-80,3-3 411,-4-1 1,15-1 0,-7 3-1</inkml:trace>
  <inkml:trace contextRef="#ctx0" brushRef="#br0" timeOffset="1367">1236 76 12196,'0'19'-773,"0"7"1,0-1-1,0 1 598,0 1 1,0 3 0,0 8 0,0 0 76,0 0 0,2-2 1,3-2-1,1-2 31,-2 1 0,-2 1 1,0 0-1,3-4-53,1-3 1,0-1 0,-6-7 0,3 0 114,3 0 0,-4 0 0,6 0 0</inkml:trace>
  <inkml:trace contextRef="#ctx0" brushRef="#br0" timeOffset="1784">1598 400 19073,'-6'13'-1498,"-1"0"0,-5-7 1,5 7 653,3 1 0,-4-3 0,1 2 577,3 1 0,2 3 0,2 2 0,0 0 48,0 1 1,0-1 0,2 0 179,5 0 1,-3-2 0,8-3 218,3-1 0,2-9 0,2 3 0,0-5 19,0-2 1,0 0 0,0 0 0,0 0-267,0 0 0,1-7 1,-4-1-1,-1-3 84,-2-3 1,-7 3 0,5-2 0,-3-2-45,-3-1 1,-3 3-1,-2 0 1,0-2 31,0-2 0,0 5 0,-2 1 0,-3 1 120,-1-1 1,-9 0 0,3-1-1,-5 3-5,-2 1 1,-1 6 0,1-5 0,0 3-272,0-2 1,0 4-1,0-5 1,0 5-372,0 2 554,0 0 0,0 0 0,0 0 0</inkml:trace>
  <inkml:trace contextRef="#ctx0" brushRef="#br0" timeOffset="2467">2074 362 20837,'7'-13'-6491,"-1"1"5782,9-1 0,-13 4 843,4 9 0,-4 9 0,-2 10-395,0 0 1,0 0-1,0 0 1,0 0 121,0 0 1,2 0-1,3 0 1,1 0 58,-2 0 0,1 0 0,-1 0 72,2 1 1,3-8-1,-3-1-220,7-3 1,-3 5-1,3-7 391,2-1 0,2-3 0,2-2 0,0-2-150,0-5 1,-7-3-1,1-7 1,0 2-240,-3 2 1,5 0 0,-6-3 0,-1 1 250,1 2 1,3 0-35,-5-6 1,1 2-35,-2 5 0,-1 3 217,7 9 1,-5 2-141,5 5 1,-7-3 0,3 6 0,-1 1-112,-1 0 1,2-5 0,-1 5 189,5-3 1,-1 5 0,2-7 337,1-2 1,-3 5-66,2-3 0,-1 0-169,7-6 1,-2-2 0,-2-2-1,-4-4-144,-3-3 1,1 5 0,-5-7 0,2-2-197,-1-2 1,3-2 0,-2 0-1,-1 0-154,-3 0 1,-2-6 0,0-1 0,0 3-204,0 2 1,-7 2 0,-1 0-186,-3 0 1,-1 2 612,-7 4 1,0-4 0,-1 7-1</inkml:trace>
  <inkml:trace contextRef="#ctx0" brushRef="#br0" timeOffset="2934">3007 381 13667,'19'2'-133,"1"2"-357,-1 3 1,0-1 0,-2-4 0,-3 2 417,-1 3 0,-7-1 1,7-6 212,2 0 0,2 0-92,2 0 1,0 0-1,-2-2 1,-2-4-133,-3-7 0,-5 2 1,3-1-1,-1-3-50,-5-2 1,4 4-1,-1 1 1,-3-3-89,-2-2 0,-2-2 0,0 0 75,0 0 0,-6 6 1,-3 2-1,-1 3 155,-5 4 1,-2 2 0,-2 2 0,0 2-3,0 4 1,-2 5-1,-3 8 1,-1 2-20,2 4 1,-5-4 0,3 5 0,2-5-34,1-2 0,3 6 1,2 1-1,3-3 43,1-2 1,7 5 0,-5-1 0,3-2-16,3-2 1,3-1 0,4-1 0,5 0 132,5 0 0,5-7 0,2-1 0,0 0-5,0-1 1,7-6-1,-1 3 1,-1-5-224,-3-2 0,0 0 0,2 0 1,2 0-106,-1 0 0,-3-2 249,-2-5 0,0-3 0,0-9 0</inkml:trace>
  <inkml:trace contextRef="#ctx0" brushRef="#br1" timeOffset="3334">3541 133 8260,'10'9'-569,"1"-5"1,-7 9 558,2 2 1,3 2-1,-5 4 1,5 2-41,1 2 0,-3 9 1,3-4-1,-1 2 66,-5-1 0,0-5 0,0 3 0,3 1 9,-3 0 0,-2-7 102,-2 2 1,0-10 146,0-2 0,0-11 23,0-2 0,2-11 0,2-12-315,3-2 1,1-1 0,-4 5 0,5-2-10,1-2 0,-3-3 0,5 5 0,1-5-8,-2-1 0,6 5 0,-7-1 0,3 4-34,0 2 1,-1 0 0,7 0-54,0 0 0,0 8 0,0 5-204,1 4 0,-8-5 1,1 1-29,2 2 0,2 1 354,2 3 0,8 9 0,3 2 0</inkml:trace>
  <inkml:trace contextRef="#ctx0" brushRef="#br0" timeOffset="3967">4512 95 11279,'-11'9'-312,"-6"-7"1,13 6 0,-8-5-183,-3 3 0,-2-2 0,-2 7 514,0-3 0,0 7 0,0-4 1,0 1-30,-1 1 1,1 0 0,0 6 0,2 0-75,5 0 1,-3-6 0,9-1 2,1 3 1,5 2 149,7 2 0,3-8 1,9-5-1,3-4-28,3-2 0,-2 0 1,7 0-1,-1 0 19,1 0 0,-5 0 0,5 0 0,-2 0-25,-5 0 0,-2 0 0,-2 2 0,0 2 30,0 3 1,-6 1 0,-3-1-41,-1 5 1,-3-1 0,-8-1 0,-2 1 39,-2 0 0,-16-1 0,1 5 1,-4-4 13,-3-3 1,-6 5 0,3-5 0,-3 1-142,2-1 0,-4 5 0,7-7 0,-1 0-55,5 3 0,1-7 1,1 4-1,-2-3-160,1-3 0,9 0 1,3 0-268,-3 0 531,7 0 0,-1-9 1,9-2-1</inkml:trace>
  <inkml:trace contextRef="#ctx0" brushRef="#br0" timeOffset="4199">5045 457 12977,'19'0'-923,"0"0"0,0-2 616,0-4 1,0 4 250,0-5 1,0 3-1,1 0-114,-1-2 1,0-3 125,0 3 0,8-5 1,3-8-1</inkml:trace>
  <inkml:trace contextRef="#ctx0" brushRef="#br0" timeOffset="4415">4874 248 11029,'19'0'-82,"0"0"0,0 0 0,2-2 40,4-5 1,14 5 0,9-6-1</inkml:trace>
  <inkml:trace contextRef="#ctx0" brushRef="#br0" timeOffset="4867">6340 19 9354,'-13'-10'-223,"1"3"0,-3 5 232,-2 2 0,-8 0 0,-3 2 0,-1 3-7,-5 1 0,-2 9 1,0-5-1,2 3-22,2 0 1,7-1-1,-5 7 1,3 0-29,3 0 1,10-6-1,3 0 1,2 2 38,5 2 0,2 2 1,4 0-1,5 0 82,5 0 1,5 0 0,2 0 0,2 0-37,5 0 1,-7 0 0,2 0-1,-6-2-75,0-4 0,2 4-151,2-5 0,-7 3-839,1-2 1015,-9 4 0,-4-15 1,-10 6-1</inkml:trace>
  <inkml:trace contextRef="#ctx0" brushRef="#br0" timeOffset="5048">6283 286 10121,'19'0'-1199,"-8"-2"1015,-5-5 0,-8 5 0,-11-4 0,-14 4 91,-13 2 1,-11 2-1,-13 4 1,-8 5 95,-8-1 0,-15 16 0,42-16 1,0 1-1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5:31.337"/>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343 19 9433,'11'-10'-947,"-3"1"566,-8 9 315,0 0 0,-8 0 0,-5 0 31,-4 0 0,-4 2 1,-2 2-1,-3 3 23,3-3 0,0 4 0,0 1 1,-3-1 17,3 1 0,2-1 0,2-3 0,0 1-18,0-2 1,6 0-112,0 3 1,3-3 151,-3 9 1,4-7 0,12 5 0,1-1 11,2 1 1,7 1-1,-5 7 1,1 1-12,-1-1 0,5 2 0,-5 2 1,3 4 6,4 3 0,-7 0 0,1 4 0,-3-5-21,0-1 1,1 6-1,-7-5 1,0 3-44,0 0 0,0-9 1,0 2-1,0-3-12,0-3 0,0 0 0,0 0-56,0 0 47,0 0-6,0 0-50,0-9 1,0-3-500,0-14 274,0 5 329,0-15 0,0 15 0,0-6 0</inkml:trace>
  <inkml:trace contextRef="#ctx0" brushRef="#br1" timeOffset="516">419 400 7508,'11'-2'-659,"-5"-4"0,-1 3 711,1-3-22,-4 4 0,-2 2 0,-13 0 7,-4 0 0,5 0 1,-1 2-1,-2 2-43,-2 3 1,-2 1 0,0-4 0,0 3-30,0-3 0,0 4 0,0-1-414,0-3 449,0-2 0,0 7 0,0 1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5:29.387"/>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1 0 8555,'0'13'-583,"0"0"1,0-7 0,0 7 672,0 2 1,2 1 0,2 4 0,2-1-41,-2 0 0,5 8 0,-3 5 0,1 4-63,1 2 0,-6 0 1,5 0-1,-5 2-78,-2 5 1,0-7-1,0 2 1,0-6-61,0 0 1,0-7 0,-2-1 0,-3-5-158,-1-2 308,0-9 0,-3 7 0,-1-6 0</inkml:trace>
  <inkml:trace contextRef="#ctx0" brushRef="#br1" timeOffset="800">477 57 14954,'10'-2'-699,"-1"-2"0,-3-4-101,0-3 0,3 7 0,-5-5 339,2 1 353,1 6 0,-9-7 74,-5 9 0,-3 0 0,-9 0 46,0 0 1,6 0-1,0 0 1,-2 0-39,-2 0 0,-2 0 1,3 2-1,1 3-80,2 1 0,0 2 0,-6-3 0,2 3 36,5 3 0,-5-5 1,6 7-1,-2-1 51,1-1 0,5 6 0,-5-4 63,-3 4 0,6 2 0,3 0 0,4 0-83,2 0 0,0 2 0,2 2 0,2 5-20,3 1 1,7-3-1,-1 3 1,4 1-39,2 0 1,0-5 0,0 5 0,-2-1-15,-4 1 1,4-7 0,-7 3-1,3-5 4,0-2 1,-7-2 0,5-3-1,-3-1-243,-4 2 0,-2-4-323,-2 1 621,0-8 1,0 5-1,0-9 1</inkml:trace>
  <inkml:trace contextRef="#ctx0" brushRef="#br0" timeOffset="1032">667 381 8196,'-2'-10'-683,"-2"1"1,-5 3 644,-1-1 1,3 1 0,-5 6 0,-5 2-49,-7 5 1,1-3-1,-6 6 1,-1 1-42,0 0 1,5-5 126,-7 7 0,0-1 0,-6 7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5:36.185"/>
    </inkml:context>
    <inkml:brush xml:id="br0">
      <inkml:brushProperty name="width" value="0.08571" units="cm"/>
      <inkml:brushProperty name="height" value="0.08571" units="cm"/>
      <inkml:brushProperty name="color" value="#FF0066"/>
    </inkml:brush>
  </inkml:definitions>
  <inkml:trace contextRef="#ctx0" brushRef="#br0">0 56 8178,'11'0'-1937,"-1"0"1951,-3 0 113,-5 0 12,6 0-34,-8 0 1,0 2-28,0 4 1,-6 5 0,0 8-52,1 0 1,-3 0-1,2 0 1,1 0-11,3 0 1,2 0 0,0 0 0,0 0 4,0 0 1,0 0 0,0 0 0,2 0 28,5 0 0,3-6 0,9 0-15,0 2 0,7-1 1,-1-1-1,-1-6 16,-3-5 1,-2-2 0,0 0 0,2 0 10,4 0 1,-4-2 0,5-5 0,-5-3-3,-2-1 1,-6-6 0,-1 4 0,1-4 24,-2-2 1,4 0 0,-7 0-50,3 0 1,-7 0 0,2 0 0,-4 0-54,-2 0 0,0 0-279,0 0 1,-2 0 92,-4 0 0,2 8 1,-7 3-277,3-1 1,-1 7 477,3-4 0,4-5 0,-15 1 0,6-9 0</inkml:trace>
  <inkml:trace contextRef="#ctx0" brushRef="#br0" timeOffset="767">591 37 7073,'0'19'30,"0"0"0,0 0 1,0 0-1,0 0-11,0 0 1,0 0-1,0 0 1,0 0-33,0 0 0,0 7 0,0-1-6,0-2 0,0-2 1,0-2 1,0 1 1,0-8-32,0 1 279,0-9-215,0 5 1,2-12 0,2-3-22,2-7 1,1-3-1,-7-4 1,0 1-4,0 0 1,2 0 0,2 0 0,2 0-4,-1 0 0,3 0 1,1 0-6,1 0 0,-3 0 1,3 0-1,1 2-1,-1 4 0,1-4 1,4 7-1,-5-3 12,-1 0 1,3 7 0,-3-4 0,1 1 1,-3 3-1,3 4-32,-1-5 1,-1 5 30,-1-4 0,-5 12 23,4 7 1,-4 4 0,0 0 60,5-5 1,-5 5 0,6-4-34,1 4 0,-7-4 0,6-1 22,1 3 1,-5 0-1,7 0 1,-3-3-9,-4 3 1,1-4 0,-1 2-51,2 1 1,3 3 0,-5 2-22,2 0 1,0-6 0,-6 0 9,0 2 1,3-5 0,1 3-16,2 2 1,1-5 0,-7 3-97,0 2 1,0-5-207,0 3 1,0-7-388,0 7 705,8-9 0,-6 5 0,7-9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5:38.818"/>
    </inkml:context>
    <inkml:brush xml:id="br0">
      <inkml:brushProperty name="width" value="0.08571" units="cm"/>
      <inkml:brushProperty name="height" value="0.08571" units="cm"/>
      <inkml:brushProperty name="color" value="#FF0066"/>
    </inkml:brush>
  </inkml:definitions>
  <inkml:trace contextRef="#ctx0" brushRef="#br0">324 515 7851,'0'-13'-488,"0"1"0,0 5 0,0-5 752,0-3 1,0 4-157,0-1 0,0 5-140,0-5-75,0 7 0,-2-3 1,-4 10 58,-7 4 0,-4-1 0,-2 7 0,0 3 94,0 2 1,-2 0-1,-3-2 1,-1-3 5,2 3 1,2 2 0,2 2-1,0-2-29,-1-4 0,4 4 0,1-7 0,4 3-41,3 0 0,1-1-8,7 8 0,9-4 0,4-3 1,3-7 10,3-3 0,3-3 1,1 0-1,2 0 12,-1 0 0,-3 0 1,-2 0-1,2 0-1,4 0 1,-10-7-1,4-1 1,-2-3-37,0-4 1,2-2 0,-2-2-28,-4 0 0,2 0 0,-7 0 60,3 0 1,-7 0-1,2 0 123,-4 0 1,-2 6 73,0 1 20,0-1-201,0 2 1,-2 3-91,-4 8-16,4 0 75,-7 0 0,9 2 182,0 4 0,0-1-93,0 7 1,0 1 0,0 6-66,0 0 1,0-6 0,0 0-1,0 1-5,0 3 1,0-4 0,2 0-88,5 2 1,-5 1-188,4 3 0,3-6-31,-3 0 0,2-3 308,-1 3 0,3-4 0,9-9 0</inkml:trace>
  <inkml:trace contextRef="#ctx0" brushRef="#br0" timeOffset="618">534 96 7851,'-11'13'-299,"5"0"1,-3-1 302,3 7 1,-1 0 0,7 0-1,0 0-11,0 1 1,0-1-1,0 2 1,0 2-7,0 2 0,3 7 1,1-4-1,2-1 5,-2 1 0,-1 3 1,-1-3-1,2-1-10,2 1 0,1 4 0,-7-7 1,2-2 10,4-2 1,-4-1-42,5-1 1,-5-7-85,-2 1 196,0-9 0,0 3 0,0-14-64,0-6 0,0-6 0,0-4-51,0-2 1,0-1 0,0 7 0,0 0-12,0 0 0,6 0 1,0 0-1,1 2 33,1 5 1,-6-5 0,7 6 0,-3-2 32,0 1 0,9 1 1,-2-4 7,4 3 0,-4 7 0,-1-1 20,3 4 1,2 2 3,2 0 0,-2 2 0,-2 4-16,-3 7 1,-1 4-1,2 2 1,-7 0 6,-4 0 1,-2-6 0,0-1 0,0 3 61,0 2 0,0 2 0,0 0 24,0 0 0,-2 0-17,-4 0 0,-5 0-120,-8 1 1,0-8 0,0-1-52,0-3 1,6-1 0,1-7 0,-3 0-89,-2 0 1,4 0-1,0 0-38,-1 0 0,-3 0 0,-2 0-179,0 0 380,0 0 0,8-9 0,3-1 0</inkml:trace>
  <inkml:trace contextRef="#ctx0" brushRef="#br0" timeOffset="951">895 1 6437,'0'13'119,"0"-1"0,0 5-14,0 7 0,3-1 1,1 9-1,2 1-75,-2 3 1,5 3 0,-3-1 0,-2 0-12,-1 0 0,-3-2 0,0-2 1,0-5-132,0-1 1,0-3 0,0-6-473,0 0 584,0 0 0,0-8 0,0-3 0</inkml:trace>
  <inkml:trace contextRef="#ctx0" brushRef="#br0" timeOffset="1483">1124 306 7849,'0'12'-930,"0"1"1,0-7 1141,0 7 1,8-9-92,5 3 1,-2-5 0,1-2-1,3 0 1,2 0-105,2 0 1,-2-2 0,-2-3 0,-5-3-71,-1-3 0,-3 5 0,-4-7 27,5-1 0,-5-3 0,4-2 22,-4 0 0,-2 6 1,0 0 1,0-2 1,0 5 7,0-3 0,0 7 0,-2-5-5,-4 3 0,-5 1 35,-8 7 1,7 0 0,1 2 0,0 3 70,1 1 1,3 9 0,-3-2-33,1 3 0,3-3 0,4 0 0,-2 2-41,-3 2 1,1 4-1,6 2 1,0 2-37,0-1 0,2-3 0,2-2 0,5 0-95,1 0 1,-3-2 0,5-2 0,3-5-55,2-1 0,4 3 0,3-5 0,1-3-571,-2-2 722,7-2 0,0-8 0,8-3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6:34.781"/>
    </inkml:context>
    <inkml:brush xml:id="br0">
      <inkml:brushProperty name="width" value="0.08571" units="cm"/>
      <inkml:brushProperty name="height" value="0.08571" units="cm"/>
      <inkml:brushProperty name="color" value="#FF0066"/>
    </inkml:brush>
  </inkml:definitions>
  <inkml:trace contextRef="#ctx0" brushRef="#br0">267 468 8223,'10'-9'-1007,"-1"7"0,-7-15 925,4 5 0,-4 1 252,5-2 0,1 7-22,-2-7 0,-1 9-128,-12-2 0,3 4 0,-9 4-22,-1 4 0,-3-2 1,-2 9-1,-3 2-21,-3 2 1,4 2-1,-5 0 1,5 2-12,2 4 0,0-6 0,0 5 0,0-5 16,0 2 1,2-2 0,4-2 17,7 4 1,4 2 0,2-4 0,0 0-4,0 0 1,8 0 0,7-2 0,6-4-3,5-7 1,6 3 0,-5-3 0,1-2 5,-1-1 0,5-6 0,-5-1 0,3-4-1,4-3 0,-5-2 0,1-6 0,-2 0 1,-5 0 1,-2-6-1,-2 0 1,0 1-2,0 3 1,-6-4 0,-3-1 0,-1 3 13,-5 2 0,-2 2 0,-2 0 0,0 0 2,0 0 0,-2 6 0,-2 0 0,-5 1-16,-1 1 0,-3-4 0,-6 7 1,0-3 0,6 7 9,1-2 1,5 4 2,-5 2 6,7 0 1,-3 2 24,8 4 1,0-2 0,2 7 0,2-1-8,3 1 1,5-5 0,-3 7-6,1 2 0,1 2 0,4 2 0,-3 0 25,3 0 0,0 0 0,0 2 0,-2 2-35,1 3 0,-3-1 0,0-6 0,-1 0-31,1 0 1,-5 0-1,5 0 1,-3 0-52,-4 0 0,5 0 0,-3 1-55,-2-1 0,1-9 0,-1-1-435,2-1 550,1-6 0,-7 7 0,0-9 0</inkml:trace>
  <inkml:trace contextRef="#ctx0" brushRef="#br0" timeOffset="533">800 468 8265,'6'12'-162,"1"1"1,-1-6-1,-6 5 1,2 3 3,4 2 0,-3-4 0,3 1 0,-4 5 144,-2 5 0,6 1 0,1-6 0,-3 0-23,-2 0 0,-2 0 0,0 0 0,0 0 3,0 0 1,0-6 196,0 0-167,-8-9 0,5 2 0,-3-12 0,4-7-87,2-4 0,0-8 0,0-2 0,0-3 46,0-4 1,0 4 0,0-1 0,2-1 39,4 2 1,-3-3 0,5 7 0,-2 3 56,1 2 0,5 2 0,-5 0 0,-1 2 0,3 4 0,-5 2 0,9 7-33,1-2 0,-5 2 0,-1 8 1,-1 4 2,-1 3 0,2 2 0,-3 6 0,1 0-33,-2 0 0,5 0 0,-1 0 0,1 0 15,-1 0 1,5 0 0,-5 0 0,1 0 29,-1 0 0,5 0 1,-7 0-1,1 0 5,1 0 0,-6-4 0,7 0 0,-3 2-25,0-2 1,1-1 0,-7 5-65,0 0 1,0-6 0,0 0-450,0 2-37,0-7 536,0 1 0,8-18 0,3-1 0</inkml:trace>
  <inkml:trace contextRef="#ctx0" brushRef="#br0" timeOffset="1066">1352 506 8265,'11'-9'-49,"-3"5"1,-8-9-45,0-1 0,0 3-534,0-2 0,-2 9 535,-4-2 0,-3 6 1,-6 6-1,3 9 145,-3 8 1,-8-2 0,-3 7 0,3-3-63,2 1 0,2 1 1,0-4-1,2 3 21,4-3 1,-2-2 0,9-2 0,2 0-16,2 0 1,2-6 5,0 0 1,8-9 0,7 2 0,6-6 22,4-6 0,7-5 1,-4-8-1,1 0 46,5 0 1,-4 0 0,-1 0-1,1 0-9,0 0 1,-7 0 0,2 0 0,-1 0-64,1 0 0,-10 0 1,4-2-1,-4-2-20,-5-3 1,1 1 0,-7 6 0,2 0 5,-1 0 1,-5 0 0,-7-3 0,-5-1 20,-5-2 0,-2-1 1,0 7-1,0-2 7,0-4 0,-1 1 0,1-5 0,0 1-11,0 5 1,0 2-1,2 2 1,3 0 84,1 0 1,9 6 4,-3 0-152,5 9 0,4 4 1,5 13-1,3 4 183,1 2 1,6 8 0,-5 5 0,7 4 26,7 2 0,-5 0 1,4 0-1,-3 0-90,-3 0 1,0 7 0,0-1 0,0-1-52,0-3 1,-2-2-1,-2 0 1,-3 0-80,3 0 0,-6-6 0,-3-2 0,-2-3-349,2-4 1,-3-6 417,3 2 0,4-12 0,1 10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6:40.331"/>
    </inkml:context>
    <inkml:brush xml:id="br0">
      <inkml:brushProperty name="width" value="0.08571" units="cm"/>
      <inkml:brushProperty name="height" value="0.08571" units="cm"/>
      <inkml:brushProperty name="color" value="#FF0066"/>
    </inkml:brush>
  </inkml:definitions>
  <inkml:trace contextRef="#ctx0" brushRef="#br0">58 751 7045,'9'-10'52,"-7"-7"1,6 12 0,-6-5-346,5 1 315,-5 3 0,4 12 0,-10 3 0,-2 1 11,1 5 0,-3 9 1,-1 1-1,1 0-24,-1 3 1,-3-5-1,5 7 1,1-3 2,-2-3 1,5-1 0,-3 0-13,4 2 0,2 1 0,0-7 0,2-2 17,4-4 1,-1 1 0,7-7-1,3-3 35,2-2 0,2-2 1,0 0-1,2 0 9,5 0 0,-5-6 0,4-3 0,-4-1-6,-1-5 0,-1 0 0,0-2 0,0 0-1,0-4 0,0-2 0,-2 4 0,-3 0 2,-1 0 0,-6 0 0,3 0 0,1-1 62,-1 1 1,-6 0 0,3 0 0,-5 0-53,-2 0 0,-2 0 0,-5 0-112,-5 0 0,1 2 1,1 2-128,1 3-803,-6 7-144,13-3 1120,-6 8 0,-1 0 0,-1 0 0</inkml:trace>
  <inkml:trace contextRef="#ctx0" brushRef="#br0" timeOffset="749">648 694 8403,'0'11'-357,"0"-1"97,0-3 1,0-3-1,0 8 199,0 3 1,0 2 0,0 2 30,0 0 1,7 7 0,-1-1 0,-2 1 45,-1 1 1,-3-6 0,0 5 0,0-5-48,0-2 0,0 6 1,0 1 26,0-3 0,6-2 101,0-2 0,1-6-15,-7-1 1,0-9 0,0-3-1,0-11-74,0-6 1,6-4-1,0-5 1,1-3-63,1-1 0,-4-6 1,7 5-1,-1-3 7,1 2 0,-5-4 0,7 6 0,0-1 8,-3-1 0,7 9 1,-6-5-1,2 3 29,-1-1 0,-1 1 0,4 6 1,-3 2 80,3 4 0,-4-2 0,1 7 53,3-3-161,-6 7 1,1-2 29,-3 12 1,-5 5 34,4 8 0,-2 0 1,3 0 36,5 0 0,-1 0 0,2 0 2,1 0 0,-3 0 0,2 0 0,-1 0 11,-1 0 0,6 0 0,-6 0 1,1 0-24,1 0 1,-2 0 0,3 0-1,-3 1-6,-3-1 1,5-7 0,-4 1-1,-1 2-26,0 2 1,-1 2 0,-5-2-157,4-5 1,-4 5 0,7-6-287,-1-1 1,-3-1 418,7-9 0,1 8 0,6 3 0</inkml:trace>
  <inkml:trace contextRef="#ctx0" brushRef="#br0" timeOffset="1933">1410 637 8392,'0'-13'-893,"0"1"1,0-1 968,0-6 0,0 6-135,0 0 60,9 9 0,-7-2 45,4 12 1,-4 5 0,-2 10 0,-2 4-38,-4 7 1,4-2 0,-5 1 0,5 1-35,2-2 0,0 4 1,2-7-1,3 1 14,1-1 0,9-1 1,-5-7 87,1 0 0,6-9 0,-4-3 0,3-5-50,4-2 1,-1-9 0,-3-3 0,-1-5-24,-2-2 1,0 0 0,6-3 0,-2-1-5,-5-2 1,3-1 0,-6 7-1,-1 0-17,1 0 1,3 0 0,-5 0-9,-3 0 0,-2 6 27,-2 1-128,0 7 1,0-1 141,0 12 0,0 5 0,0 8 17,0 0 0,2 0 1,2 0-23,3 0 0,5 0 0,-5 0 0,-1-2 22,3-4 1,-5 2 0,6-7 0,1 1 45,-1-1 1,3-2-1,6-6-44,0 0 0,-6 0 0,0 0 0,1 0 20,3 0 0,0-8 0,-2-3 0,-2-1 77,2-1 1,-5 0 0,1-6-10,-3 0 0,5 0 0,-7 0 0,-1 0-85,-3 0 0,-2-2 0,-2-2 0,-3-3-43,-1 3 1,-7 2 0,5 2 0,-1 0-115,1 0 1,-5 0 0,5 0-74,-3 0 0,5 2 1,-5 2-383,3 2-218,-7 9 792,4-5 0,-8 1 0,0-3 0</inkml:trace>
  <inkml:trace contextRef="#ctx0" brushRef="#br0" timeOffset="2350">2115 313 7198,'0'19'-8,"0"2"13,0 5 0,0-3 0,0 7 0,0-1-43,0 1 0,0 0 0,0 3 1,0-1 25,0 2 0,0-4 0,0-1 0,0-1-22,0-5 0,0-2 1,0-2-1,0 0-334,0 0-84,0 0 452,0 0 0,0-8 0,0-3 0</inkml:trace>
  <inkml:trace contextRef="#ctx0" brushRef="#br0" timeOffset="2649">1943 47 8216,'0'-19'-2079,"0"8"1885,0-6 0,0 23 194,0 1 0,-8 8 0,-3 4 0</inkml:trace>
  <inkml:trace contextRef="#ctx0" brushRef="#br0" timeOffset="2968">2324 351 6569,'7'13'169,"-1"0"0,0 1 0,-6 12 0,0 6-153,0 4 1,0 4-1,0 2 1,0 5 12,0 1 0,0 1 1,0 4-1,0-4-14,0-3 0,0-1 1,0-9-1,0-5-116,0-5 0,0-5 0,0-2-157,0 0 1,3-9 144,3-3 1,-4-7-1,4-7 113,-4-5 0,7-5 0,2-2 0</inkml:trace>
  <inkml:trace contextRef="#ctx0" brushRef="#br0" timeOffset="3316">2496 256 8232,'12'0'-312,"1"0"1,-6 0 0,3 2 375,-1 5 0,3 3 0,-5 11 0,-1 3-21,2 1 0,-5 9 1,3-2-1,-2 3 26,2 4 0,-3-1 0,3 0 0,-4 0 19,-2 0 1,2-8 0,2-3 0,3-2-103,-3 1 0,-2-1 0,-2-6-24,0 0 1,0-6-388,0 0-97,9-9-67,-7 4-75,6-8 664,-8 0 0,0-8 0,0-3 0</inkml:trace>
  <inkml:trace contextRef="#ctx0" brushRef="#br0" timeOffset="3600">2972 561 7350,'2'12'-97,"2"1"0,3 2 226,-3 2 1,-2 2-1,-2 0 1,2 2-89,4 5 0,-3-3 1,3 6-1,-4-1-17,-2-5 1,0 5 0,0-3 0,0-2-67,0-1 0,0-3 1,-2-2-1,-2-3-682,-3-1 45,1-9 505,6 5 1,0-11 173,0-5 0,8-3 0,3-9 0</inkml:trace>
  <inkml:trace contextRef="#ctx0" brushRef="#br0" timeOffset="3796">2896 199 7221,'2'-11'-1224,"4"5"1224,-4 4 0,7 2 0,-1 8 0,3 3 0</inkml:trace>
  <inkml:trace contextRef="#ctx0" brushRef="#br0" timeOffset="4332">3143 542 8155,'0'12'-124,"0"1"0,7-7 1,-1 7-12,-2 2 0,-2-4 1,0 1-1,3 3 125,1 2 1,0-4-1,-6-1 1,0 3 13,0 2 0,0-4 163,0-1 247,0 1-395,0-2 0,0-5 0,0-12 0,0-7-47,0-4 1,7-4 0,-1-2 0,0-3-33,3 3 0,-5 0 0,7-1 0,-3-1 47,-4 2 1,7 2-1,0 2 1,1 0 22,1 0 0,-7 6 0,7 0 12,2-2 1,-5 5-73,3-3 0,-7 9 47,7-3 0,-9 7 0,5 7 80,-1 6 1,-6 3 0,5 3 0,-5 1-15,-2-1 0,0 6 0,2 0 0,2-1-39,3-3 0,-1-2 1,-6 0-67,0 0 0,0 0 0,2 0-222,4 0 0,-4-6-594,5-1 858,-5-7 0,6-14 0,3-12 0</inkml:trace>
  <inkml:trace contextRef="#ctx0" brushRef="#br0" timeOffset="4878">3657 180 6669,'0'19'-8,"0"0"0,-2 0 117,-4 0 1,4 6 0,-4 1 0,3-1-91,3 3 1,0-7 0,0 4 0,0-4 12,0-2 1,0-6-1,0 0 45,0 2 0,3-7 0,3-1-46,7-5 0,-3-2 1,1-2-1,-1-5-95,1-6 0,-5-3 1,5-4-1,-3 1 19,-3 0 1,-1-2 0,0-2 0,2-2 38,-1 1 0,-3 3 0,0 2 0,2 0 34,2 0 0,1 6 0,-7 1 193,0-3-381,0 6 98,0 1 1,0 10 0,0 4 88,0 7 1,2 4 0,2 4 0,5 2-8,1 3 1,-4 6-1,7-5 1,0 3 64,-3 4 0,7 1 0,-4 1 0,2-2-22,-2-2 0,4 0 0,-7 6 0,3 0-3,-1 0 0,-7-2 0,1-2 0,-4-4 29,-2-3 1,0 5-1,0-7 1,0-2 144,0-1 0,-8-3 0,-5 0-52,-4 0 0,-2-2 0,0-3 0,0-3-110,0-2 1,0 3 0,0-5-1,0-3-52,0-2 0,0-2 0,-2 0 1,-3 0-97,-1 0 0,-3-6 0,5-3 0,-4-1-227,-3-5 1,7-2-1,-3-2 1,5 0-227,2 0 1,2 0-1,2 2 529,3 4 0,-1-12 0,-6 3 0</inkml:trace>
  <inkml:trace contextRef="#ctx0" brushRef="#br0" timeOffset="6115">4343 732 7597,'19'0'-1,"0"0"1,7 0 0,3 0-1,7 0 5,11 0 0,8-2 0,6-2 0,5-3-15,1 3 0,10 0 1,5 0-1,1-5 7,1-1 0,-8 5 1,3-1-1,-7 2 14,0-2 0,-5 3 0,1-5 1,-4 2-16,-9-1 0,-5-1 1,-7 4-1,1-3-10,-2 3 1,-1 2-1,-3 0 1,-2-2-5,-5-3 1,5 1 0,-4 4 0,2-3-20,-2-1 1,2 0 0,-9 4-1,0-3-12,3-1 0,-7-2 0,4 3 1,-3-1 36,-3 2 1,0-5 0,0 3-3,0 2 0,-7-5 31,1 3 0,-2-2 9,1 1 1,-1 5-20,-5-4 0,-4 1-8,5-1 0,1 2 1,-1-9 0,-1 7 4,-6-7 1,-2 9-1,-2-5 1,-5 3 32,-1 0 1,3-7-1,-5 7 1,-3-1-36,-2-1 1,-2 6 0,2-7 0,2 3 6,2 0 0,1-1 1,-7 5-1,0-2 20,-1-2 1,1-1-1,3 5 1,1-2 49,2-2 0,0-3-20,-6 3 1,7 4-33,-1-5-38,9 5-171,-5 2 1,9 2 95,0 5 1,7-3 0,1 6 0,3 1 210,3 0 0,-3-1 0,2 5 0,1-4-58,3-3 0,-4 7 1,0-5-1,2 3-26,2 0 0,2-3 1,0 5-1,0-2 1,0 2 1,-7-5 0,1 3 0,2 0-13,2-3 1,-4 1 0,-1-5-27,3 7 1,-4-5 0,-1 1-11,-1-1 0,-3-4 6,-6 9 0,0-6 68,0 5 1,-2-5-70,-4 5 1,-3-5-1,-6 3 1,3-1-104,-3-5 1,-2 6-1,-2 1 1,0 2-149,0-1 1,0-1 0,0 4 252,0-2 0,0 8 0,-1 8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6:52.729"/>
    </inkml:context>
    <inkml:brush xml:id="br0">
      <inkml:brushProperty name="width" value="0.08571" units="cm"/>
      <inkml:brushProperty name="height" value="0.08571" units="cm"/>
      <inkml:brushProperty name="color" value="#FF0066"/>
    </inkml:brush>
  </inkml:definitions>
  <inkml:trace contextRef="#ctx0" brushRef="#br0">57 94 8329,'-2'-13'-1121,"-4"0"0,4 7 1092,-5-7 1,3 3 232,-2-3-78,4-4-21,-7 15 1,9-4-26,0 12 0,0 5 1,0 8-1,0 0-42,0 0 0,0 6 0,0 1 1,0-1-29,0 3 1,0-5 0,-2 6-1,-2 1-2,-3 0 1,1-5 0,6 5-1,0-3-6,0-4 0,0 5 0,0-3 0,0-1-2,0-3 0,0-2 1,2 0-37,5 0 0,-3-2-33,9-4 0,-7-5-33,7-8 0,-7 0 0,7 0-83,1 0 0,-3-8 185,2-5 0,-1-13 0,7-3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6:56.563"/>
    </inkml:context>
    <inkml:brush xml:id="br0">
      <inkml:brushProperty name="width" value="0.08571" units="cm"/>
      <inkml:brushProperty name="height" value="0.08571" units="cm"/>
      <inkml:brushProperty name="color" value="#FF0066"/>
    </inkml:brush>
  </inkml:definitions>
  <inkml:trace contextRef="#ctx0" brushRef="#br0">172 115 6912,'-10'-2'-337,"3"-5"649,-3 5 0,6-13-205,-9 9 0,9-3-135,-3 3 1,-1 2 5,1-9 0,1 7 0,8-5-36,5 3 1,-3 1 0,6 5 0,1-2 24,0-2 0,-5-1 0,7 7 31,1 0 1,3 0-1,0 2 1,-2 3 3,-2 1 0,-9 3 0,4-5 17,1 2 1,-7 9 62,4-2 1,-6 4-76,-6 2 0,2-9 0,-7-1 0,1-3-16,-1 0 1,5 1 0,-7-7-59,-2 0 0,-2-9 23,-2-3 1,9 1 23,3-2 1,5 1 29,2-7 0,0 6-67,0 0-53,0 9 302,0-5-57,0 9 1,-2 0-118,-4 0 1,4 3 25,-5 3 37,5-4-73,2 6 0,-2-5-19,-4 3 4,4-4 460,-7 7-267,9-9 1,2 0-88,5 0 0,-5 2 1,6 2 13,1 2 0,-5 1 0,6-5-13,-1 4 1,-3 5 0,-6 8-36,0 0 1,0-7 0,0 1 0,0 2-53,0 2 1,-2 2 0,-2 0-1,-5 0-364,-1 0 1,-5-2-1,-8-2 351,-3-3 0,-8-7 0,5 3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6:57.345"/>
    </inkml:context>
    <inkml:brush xml:id="br0">
      <inkml:brushProperty name="width" value="0.08571" units="cm"/>
      <inkml:brushProperty name="height" value="0.08571" units="cm"/>
      <inkml:brushProperty name="color" value="#FF0066"/>
    </inkml:brush>
  </inkml:definitions>
  <inkml:trace contextRef="#ctx0" brushRef="#br0">1 210 7880,'10'-19'-473,"-3"0"1,-3 7 1106,2-1-186,-3 0-350,5 3-149,-8 1 0,0 18 0,0 3 1,0 5 81,0 2 0,0 7 0,-2-1 0,-2 0-18,-3 3 1,1-5-1,6 7 1,0-3-18,0-3 0,0 3 0,0-2 0,0 1 4,0 1 1,0-5 0,0 3 0,0-4-28,0-2 1,0 0 0,0 0 0,0 0-12,0 0 1,2-6 29,4 0 1,5-3-12,8 3 0,0-5-47,0-8 0,-6 0-68,0 0 0,-1 0 0,7-2-130,0-4 0,-6 2 1,0-7 263,2 3 0,1-16 0,3 3 0</inkml:trace>
  <inkml:trace contextRef="#ctx0" brushRef="#br0" timeOffset="481">382 439 6791,'8'10'39,"3"-1"-64,8-9 0,0 0 0,0 0 10,0 0 1,-6 0 0,-1-2 5,3-5 1,-4 3 17,1-9 1,-7 7-1,1-7-7,-4-1 0,-2 3 0,0-2 44,0-1 1,0 3 0,-2 0-15,-4 3 1,1 2-1,-7 6 9,-3 0 1,4 0-1,-1 0 15,-3 0 1,0 2 0,0 2 0,3 4 11,-3 3 1,4 2 0,-2 6-58,-1 0 0,5 0 1,1 0-1,1 0-8,1 0 1,0 0-1,6 0 1,0 0-18,0 0 1,6 0-1,3-2 1,1-2-22,5-2 0,-5-7 1,3 5-1,2-1-74,2 1 0,2-7 0,0 2-12,0-4 1,0-2 0,0 0 0,-2-2-68,-4-4 1,4 2 0,-5-7 187,5 3 0,2-16 0,0 3 0</inkml:trace>
  <inkml:trace contextRef="#ctx0" brushRef="#br0" timeOffset="934">706 420 7104,'-3'17'25,"-3"-5"1,4 5-1,-4-4 1,3 4-53,3 2 1,0 0-1,0 0 1,0 0-53,0 0 0,0-6 1,0 0 37,0 1 1,0-3 0,3 0 2,3-3 1,5-2 0,5-8 10,-3-4 1,4-5 0,-6-8 15,-1 0 1,1 0 0,-7 0-1,2 0 20,-1 0 1,-3 0 0,-2 0 104,0 0 1,0 0 251,0 0-231,0 0-66,0 0-30,0 8 0,0 11 0,0 13-13,0 4 0,0 2 1,2 0-1,2 0-57,2 0 0,3 0 0,-5 0 0,5-2-74,1-4 0,-3 4 1,5-7-133,3 1 1,2 4-1,2-9-241,0-2 478,0-2 0,9-10 0,1-3 0</inkml:trace>
  <inkml:trace contextRef="#ctx0" brushRef="#br0" timeOffset="1433">1163 382 7880,'-9'-11'-68,"7"-6"1,-6 7-87,-1-1 0,5-4 105,-9 9 0,7-7 0,-7 7-14,-2 2 1,5 4 0,-3 6 96,-2 7 1,0 6 0,1 4 0,3 2-15,3-1 1,-1-1 0,5 0-1,-2 3-39,1-3 1,3-2 0,2-2 0,0 0-105,0 0 1,9 0 100,3 0 0,5-8 0,2-5 6,0-4 1,0-2 0,0-2 39,0-4 1,-6 2 0,0-9-1,2-2-8,2-2 1,-5-2 0,1 0 0,0-2 2,-3-4 1,5 3 0,-9-3 0,1 4 35,1 2 1,-6-7-1,5 1 1,-5 2-26,-2 2 1,0-5-1,0 1 1,0 1-19,0 3 1,0 2-1,0 0 1,-2 0 62,-5 0 1,3 2 24,-9 5-126,9-5-48,-4 14 0,8 3 0,0 13 69,0 4 1,0 2-1,0 2 1,0 3 34,0 1 0,0 2 1,0-3-1,0 1-21,0-2 0,6 1 1,3-1-1,-1 2-5,0-1 0,1-3 0,-5 0 0,5 0-52,1-2 0,-3 4 0,3-10 1,1 2-229,-1-2 1,-3 1 0,5-7-59,3-3 1,-4-2 333,1-2 0,1 9 0,6 1 0</inkml:trace>
  <inkml:trace contextRef="#ctx0" brushRef="#br0" timeOffset="1901">1448 363 6371,'9'10'517,"-5"-1"-425,9-9 0,-7 0 13,7 0 0,-1 0-87,7 0 1,-2-2-1,-4-5-48,-7-5 0,3 1 0,-3-2 13,-2-2 1,-1 5-16,-3-3 1,0 0-4,0-6 1,-3 9 0,-3 4 2,-7 3 0,3 3 1,-1 3 5,3 3 0,-5-2 0,5 7 0,-1-1 13,1 1 0,-1-1 0,5 5 0,-2-2 18,1 2 0,-3 2 0,2 2 0,1 0 18,3 0 0,2 0 1,0 0-1,0 0-8,0 0 1,9-2 0,1-2 0,3-3-33,0 3 1,-1 0 0,7 0 0,0-5-107,1-1 1,-4-1 0,-1-3-1,-2 1 37,2-2 1,2-2-1,2-2 1,-2-2 85,-5-4 0,5 2 0,-4-9 0,-5 0 0,1-6 0</inkml:trace>
  <inkml:trace contextRef="#ctx0" brushRef="#br0" timeOffset="2368">1734 210 7867,'11'-8'-265,"-3"6"1,-8-5 229,0 14 0,0 3 0,0 9 1,0 0 19,0 0 0,6 0 1,1 3-1,-3 1 3,-2 2 0,-2 3 1,0-5-1,0 2 36,0-1 1,6-3 0,1-2 63,-3 0 0,-2-6 166,-2-1 1,2-7-81,5 1 1,-5-6-1,4-6-168,-4-7 1,4-4 0,3-4-1,-1-2-51,1-3 0,4-6 0,-5 5 1,0-1-69,1 1 0,4 2 1,-5 5-82,3 1 0,-1 0 0,5 2-99,-2 5 0,-7 3 293,7 9 0,0 0 0,6 0 0</inkml:trace>
  <inkml:trace contextRef="#ctx0" brushRef="#br0" timeOffset="2784">2248 439 7759,'-10'0'951,"1"0"-1076,1 0-268,5 0 279,-5 0 0,14 2 1,3 2-1,1 3-38,5-3 0,-4-2 0,2-2 0,1 0-146,3 0 0,2 0 1,0 0 297,0 0 0,0 0 0,0 0 0</inkml:trace>
  <inkml:trace contextRef="#ctx0" brushRef="#br0" timeOffset="3167">2210 306 7756,'-8'-20'282,"5"1"0,-5 7 47,8-1-360,0 9 0,8-5 0,5 9 0,4 2-84,2 5 0,0-5 0,0 4 0,0-4-181,0-2 0,7 7 1,-1-1-1,-2-2-482,-1-2 778,5-2 0,-6 9 0,7 1 0</inkml:trace>
  <inkml:trace contextRef="#ctx0" brushRef="#br0" timeOffset="3950">2762 1 9897,'0'21'45,"0"2"0,0 5-73,0 1 1,0-3 0,0 6 0,0 1-63,0 3 0,0 2 0,0 1 1,0-1 26,0 0 0,0-7 1,0-1-1,0 0 22,0-1 1,0-12-1,0 2 1,0-2 70,0 0 0,0-4 181,0 0-52,0-9 0,0 2 375,0-12-262,0 4-249,0-15-44,0 15 1,2-7 0,3 7 69,1-4 1,9 4-1,-2-5-55,3 5 1,-3 0 0,0-2 0,2-3 22,2 3 0,2 2 0,0 0-7,0-4 0,0 3 0,0-3 0,0 4-103,0 2 0,-6 0 0,-1-2-130,3-4 1,-4 3-833,1-3 608,-7 4 0,1 2 0,-10 2-223,-3 4 0,-7-3 670,1 3 0,-4 4 0,-2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0:40.149"/>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872 108 8574,'-8'-3'-1793,"-1"0"1599,1 1 1,3 0 0,-1 1 239,0-2 1,1 0-1,0 3-5,-2 0 1,3 0-1,-2 0 18,0 0 0,-1 1 1,-2 1-5,1 1 1,0 3 0,0 0-44,0 1 0,2 0 0,1-1 0,1 0-19,-1 0 1,4 2-1,-2 0-10,2 0 0,1-2 1,0-1-1,1 1 8,2-2 1,1 2-1,4-2 1,1 0 3,2-1 0,-1 0 1,0-2-1,1 1-7,-1 1 0,0-1 1,1-2-1,-2 0-8,-1 0 0,3 0 0,0 0 0,-1 0-3,-1 0 0,-1 0 0,0 0-8,1 0 16,-1 0-112,0 0 125,-3 0 0,-5 0 1,-6 0 2,-1 0 1,1 1 0,1 1 0,-2 1 30,0-1 1,-1 0 0,0-1 0,-1 2 2,-2-1 1,2 2 0,-2-2 0,1 0 37,2-1 1,-3 0 0,0 1 0,0 0-37,0 0 1,0-1 0,-1-1-1,-1 0-32,0 0 0,0 0 1,-1 0-1,0 0-15,-1 0 0,3 0 0,-2 0 0,0 0-20,2 0 1,-3 0 0,3-1 0,-1-1-17,-1 0 0,2-5 0,1 3 1,1-2 13,-1 1 0,2-1 0,-2-1 0,2 1 1,0 0 0,4 3 1,-1-2 16,0-1 0,2 2 39,-2 1-11,4 2 0,-2 1 0,2 1 28,-1 2 0,-1-1 2,2 3 1,-2 1 0,-2 1-22,0-1 1,3-2 0,-2-2 9,-1 1 1,-2 2 0,0-2-33,0-1 1,2-1 0,1-1 0,-1 0-15,-2 0 0,0 0 0,0 0 1,0 0-9,-1 0 1,1-1 0,0-1 0,0-2-17,0 0 0,-1-1 1,1-1-1,0 0 17,0 0 1,-1 1 0,1 1 0,0-1 15,0 1 0,0 1 0,-1-2 0,1 2 15,0 1 1,0 1 0,0 1 1,-1 0 1,4 0-5,-1 0 0,2 4 0,-2 1 14,4 2 1,1-1 0,1-1 109,0 2 0,0 0-71,0 1 0,1 0 1,0 1-17,2-1 1,0-3-1,-3 1 10,0 0 0,0-1 0,0 0 61,0 2 0,-1-3-89,-2 2 1,-1-5 0,-5 2 0,0-1-74,-2 1 0,2-2 0,-3 1 0,1-1-44,0-1 0,0 0 1,1 0-1,-1-1-306,1-1 1,0 1 394,2-2 0,4-2 0,0 1 0</inkml:trace>
  <inkml:trace contextRef="#ctx0" brushRef="#br1" timeOffset="433">707 25 16585,'1'-7'-4465,"1"1"3322,1 0 0,1 4 943,-2 0 1,0 1 334,4 1 0,-4 0-84,4 0-86,-4 3 1,1 2 0,-3 3 0</inkml:trace>
  <inkml:trace contextRef="#ctx0" brushRef="#br0" timeOffset="700">535 338 7639,'-8'0'-752,"-1"0"0,-1 0 835,-1 0 0,-7 0 0,1 0 0,-3 1-165,-3 1 1,-5 2 81,-5 1 0,-4 3 0,-4-4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7:40.741"/>
    </inkml:context>
    <inkml:brush xml:id="br0">
      <inkml:brushProperty name="width" value="0.11429" units="cm"/>
      <inkml:brushProperty name="height" value="0.11429" units="cm"/>
      <inkml:brushProperty name="color" value="#FF0066"/>
    </inkml:brush>
  </inkml:definitions>
  <inkml:trace contextRef="#ctx0" brushRef="#br0">1 398 10816,'19'0'145,"-7"0"-459,1 0 326,-9 0 1,7 0 50,-5 0 0,-4 2 0,5 5-142,-5 5 1,0 5 0,2 2-14,3 0 1,-1 1-1,-6-1 1,0 0 17,0 0 1,6 0-1,1 0 1,-3 0-216,-2 0 0,-2-6 1,0-1 33,0 3 1,0-4 72,0 1 165,0-7 0,0 1 0,0-12-16,0-7 0,-2-4 0,-2-2 1,-3 0 37,3 0 1,0 0-1,0 0 1,-3 0-5,3 0 1,0 0 0,0 0 102,-3-1 0,1 1 1,6 0-6,0 0 1,0 0-156,0 0 0,0 0-20,0 0 1,2 9-1,4 1-24,7 1 1,-2 6 64,1-5 0,1 5 0,6 4 31,0 5 1,-6-5-1,-3 6 1,1-2-11,0 1 1,-5 6-1,7-7 1,-1 0-4,-1 3 1,-1-5-1,-5 9 19,1 1 0,7-3 31,-7 2 0,2-3 0,-3 5 43,1-2 0,0-1 0,-6 8-25,0-1 1,7-7 0,-1 1-14,-2 2 0,-2 2-38,-2 2 0,0 0-402,0 0-656,0-9 188,0-1 870,9-9 0,2 0 0,8 0 0</inkml:trace>
  <inkml:trace contextRef="#ctx0" brushRef="#br0" timeOffset="467">496 455 13398,'13'0'70,"-1"0"-110,3 0 1,-4 0 0,1 0-23,3 0 0,2 0 0,0-2-89,-4-4 0,2 2-69,-9-9 0,2 9 0,-3-5 92,1 1 0,0 4 1,-8-7 225,-4 3 1,-5-5 0,-8 7 138,0 1 0,0 1 1,0 0-152,0-2 0,0-1 0,0 7 0,0 2-80,0 5 1,6-5-1,3 6 1,-1-1-181,0-1 1,7 9 0,-4-5 50,-1 1 0,7 6 1,-4-4 35,4 3 1,10 3 0,5-2 124,4-4 0,2 4 0,0-6 0,2 1-208,4 1 0,-3-2 0,5 1 1,-2-3-443,1-1 1,-1-6 583,-6 5 1,0 3 0,0 1 0</inkml:trace>
  <inkml:trace contextRef="#ctx0" brushRef="#br0" timeOffset="913">839 474 13461,'10'0'-2381,"7"0"2119,-4 0 0,-3 0 126,3 0 0,-7 0 0,7 0-18,2 0 1,-4 0-1,1 0 1,3 0 1,-4-6 0,1 0 62,3 2 1,-6-7 64,-3-2 1,-4-4-82,-2-2 1,0 7 0,-2 1 0,-4 3 116,-7 3 1,2-3 0,-1 2 0,-3 1 86,-2 3 1,4 2 0,1 0 0,-3 0 57,-2 0 1,-2 0 0,0 0-19,0 0 1,6 2-1,0 5-131,-2 5 1,5 5 0,-1 2-57,3 0 0,1 0 0,7 0-46,0 0 1,0-6 0,3 0 0,3 0-60,7-3 0,4 5 1,4-7-1,2 1 163,2-1 1,9 7 0,-4-4-1</inkml:trace>
  <inkml:trace contextRef="#ctx0" brushRef="#br0" timeOffset="1448">1258 360 10696,'-11'-2'-1674,"3"-2"1639,-1-2 0,-1-1 0,-10 7 317,1 0 0,7 0 0,-1 0-135,-2 0 0,7 2 0,-1 5-243,1 5 0,6 5 0,-5 2 1,5 0-7,2 0 0,2 0 1,5 0 2,5 1 1,5-4-1,2-1 1,0-4-85,0-3 0,1 1 1,-1-5-1,0 2 40,0-1 1,0-3-1,0-2 68,0 0 0,-6-2 0,-1-5 74,3-5 0,-7-5 1,-1-2-1,-5 0 43,-2-1 1,6 1 0,1 0 0,-3 0-26,-2 0 1,-2-2-1,0-2 1,-2-5 21,-4-1 1,3-1-1,-5-4 1,2 3 51,-1-3 0,-1 6 0,4 3 1,-3 4 21,3 2 1,-4 0 0,1-1-40,3 1-115,2 9 1,2 4 0,0 12 0,0 7 0,0 3 85,0 4 1,0 1 0,0 2 0,0 2-3,0-1 1,6 3 0,1-1 0,-3-1 55,-2 2 0,4-5 0,1 5 0,-3-2-20,-2 1 1,4-1-1,1-4 1,-1 3-69,2 1 0,-5 0 1,3-5-1,-2-1-154,2 0 0,-3-7 0,5 1-567,0 2 1,3 0 709,8-3 0,0 5 0,0-6 0</inkml:trace>
  <inkml:trace contextRef="#ctx0" brushRef="#br0" timeOffset="2065">1943 151 11587,'-8'-11'-350,"-3"3"0</inkml:trace>
  <inkml:trace contextRef="#ctx0" brushRef="#br0" timeOffset="2450">1905 94 11644,'-6'-13'-376,"-1"0"0,-1 9 1104,2-2-576,4 4-12,-7 2 185,9 0 0,-2 0-174,-4 0 0,3 2 1,-3 4-186,4 7 1,2 4 0,0 2-1,0 0-109,0 0 0,0 6 1,0 1-1,0-3 102,0-2 1,6 4 0,1 1-1,-3-3-63,-2-2 1,4-2 0,1 0-1,-3 0-13,-2 0 1,0-2 0,2-2-226,3-2 0,-1-7-701,-6 7 380,0-9 1,0 2 733,0-12 0,9 4 1,1-7-1</inkml:trace>
  <inkml:trace contextRef="#ctx0" brushRef="#br0" timeOffset="2783">2038 208 12753,'-10'0'-258,"-7"0"0,6 0 488,-8 0 1,0 0 0,0 0 0,-2 0-175,-4 0 0,1 0 0,-5 0 0,-1-2-58,1-5 0,5 5 0,-3-4 0,1 4-607,1 2 1,0 0-629,6 0 1234,8 0 1,-6 0-1,6 0 1</inkml:trace>
  <inkml:trace contextRef="#ctx0" brushRef="#br0" timeOffset="3200">2115 303 17554,'-19'2'-1987,"0"5"1,8-3 1658,5 8 0,3 1 1,6 4-1,1-2 289,2-2 1,9-7-1,-2 5 1,4-1 28,2 1 0,-7-5 0,1 5 0,2-3 13,2-4 0,2 1 0,0-1 1,0 2-9,0-2 0,0-2 41,0-2 1,0 0 0,-2-2-188,-4-4 1,-3-5 0,-5-8 159,1 0 1,0 0 0,-8 2 123,-4 5 1,-5-3-1,-6 6 1,2 1-51,3-1 0,-3-3 0,-8 5 0,-3 3-56,3 2 0,2-4 0,2-1 0,0 3-574,0 2 1,0 2 532,0 0 0,0 0 1,0 0-1</inkml:trace>
  <inkml:trace contextRef="#ctx0" brushRef="#br0" timeOffset="3781">2819 303 17777,'0'-13'-2360,"0"1"1,0 5 1857,0-5 0,-2 7 1,-2-3 507,-2-1 0,-9 7 349,2-4 0,-4 4 0,-2 4-248,0 4 1,0-1 0,0 5 0,2 1-39,4-1 1,-4-3 0,7 5 0,-3 1-63,0-2 1,7 3 0,-5-5 0,3 2-306,4 3 1,2-3-1,2 2 209,0 1 1,0 3 123,0 2 1,8-6-1,7-2 1,6-3-254,5-4 0,1 5 0,-4-3 0,5-2-107,1-1 0,-5-3 0,3 0 1,-1 0-410,-1 0 746,0-9 1,-6-2-1,0-8 1</inkml:trace>
  <inkml:trace contextRef="#ctx0" brushRef="#br0" timeOffset="4066">2953 75 14164,'0'-13'-2234,"0"0"-245,0-2 1944,0 7 724,0-1 0,0 12 0,0 3 0,-3 7-38,-3 4 1,4 4-115,-4 4 1,4 3 0,2 3 0,0-5-83,0-5 0,0-2 1,0 0-1,0 0-307,0 0 1,0 0 0,2 0-1,2 0-134,2 0 1,7 0 0,-5-2 526,3-4 1,2 4 0,6-7 0</inkml:trace>
  <inkml:trace contextRef="#ctx0" brushRef="#br0" timeOffset="4516">3086 284 10982,'19'0'-288,"0"0"163,0 0 0,0 0 0,0 0 0,0 0 39,0 0 0,-6-2 0,0-2-93,1-3 1,-5-1 31,-3 2 0,-6-5 124,-6-8 0,-5 8 0,-8 3 167,0-1 0,0 7 0,0-4 0,0 4 104,0 2 1,6 0 0,1 0-136,-3 0 0,0 2 0,0 2 1,5 5-32,1 1 0,-4 3 1,7 6-177,2 0 1,2 2-1,2 5 15,0 5 0,2-3 0,4-3 0,5-4 19,-1-2 0,14-6 0,-5 0 0,2-1-179,0-1 1,-2-2-1,0-7 1,0 2 240,0 2 0,9 1 1,1-7-1</inkml:trace>
  <inkml:trace contextRef="#ctx0" brushRef="#br0" timeOffset="4900">3372 284 11857,'-9'-11'-1330,"5"-3"266,-9 7 1333,0 1 0,-3 8 1,3 4-281,6 7 0,5-2 0,2 1-29,0 3 0,0-4 0,2-1 0,3 1 70,1 0 0,9-7 0,-5 4-44,1 1 0,6-7-74,-4 4 1,4-4 17,2-2 1,-7-2-1,1-4-114,2-7 0,-7 3 5,-1-3 1,1 6 626,-2-5 23,1-1-71,-7 3-403,0 1 0,0 11-253,0 5 1,8 3-32,5 9 1,-2-6-89,1 0 0,1-9 452,6 2 1,0 5-1,0-1 1</inkml:trace>
  <inkml:trace contextRef="#ctx0" brushRef="#br0" timeOffset="5250">3619 132 11104,'0'-11'-1804,"0"5"1797,0 12 0,0 5 0,0 8 0,0 0 4,0 0 0,0 0 1,0 0-1,0 0 38,0 0 0,6 0 0,1 0 183,-3 0 0,-2 0 129,-2 0 0,2-6 278,5 0-597,-5-9 1,6-4 0,-6-13-16,5-4 1,-5-2 0,6 2 0,-1 2-51,-1 3 0,7-1 0,-5-4 0,1 2-90,-1 3 1,5 5-1,-5-3 1,3 1-138,4 5 0,-5 0 1,3 0-1,2-3 312,2 3 1,2 2 0,0 2-1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7:49.858"/>
    </inkml:context>
    <inkml:brush xml:id="br0">
      <inkml:brushProperty name="width" value="0.08571" units="cm"/>
      <inkml:brushProperty name="height" value="0.08571" units="cm"/>
      <inkml:brushProperty name="color" value="#FF0066"/>
    </inkml:brush>
  </inkml:definitions>
  <inkml:trace contextRef="#ctx0" brushRef="#br0">77 438 6167,'8'-10'107,"-4"1"1,7 7 0,-1-2 178,1-3 1,-5 1 485,7 6-795,-9 0 1,5-2-15,-9-4 1,-9 3 0,-3-3 18,-5 4 0,4 2 0,0 2-42,-2 4 0,5-3 0,-3 3 125,-2-4 1,5 4-30,-3 1 0,9 8-23,-2-3 1,3-1 0,3 2-91,0 1 0,0-3 1,3 0 21,3-3 1,4-2 0,9-6 42,1 0 1,-8 0 0,1 0 0,2 0 13,2 0 1,-5 0 0,1 0-1,0-2-2,-3-4 0,7 2 67,-4-9 0,-2 7 225,1-7 75,-8 0-95,5-6-210,-9 0-100,0 9 1,-2 1-188,-5 9 328,5 0 0,-6 2-77,8 5 1,0 3-1,0 9-15,0 0 1,0-6-1,0 0-56,0 1 0,6-3 0,1 2-291,-3 1 1,0-5-29,2-3 0,-1-4 0,7-2 161,3 0 0,-4 0 1,-1-2 202,-1-4 0,-1-3 0,-4-5 0,3 1 0,-3-2 0,0 5 0,1-3 0,1-2 40,-2-2 1,-2 4 0,-2 1 319,0-3 1,0-2-102,0-2 0,2 8 1,3 3 112,1-1-364,0 7 90,-6-6 0,0 16 1,0 5-106,0 4 0,0 2 0,0 0 35,0 0 1,2 0 0,3 0-1,1 0 0,0 0 0,-6 0-90,0 0 0,0-6 274,0 0-118,0-1 1,2-1 0,3-7-150,1-8 0,0 0 0,-6-9 0,0-2-42,0-2 1,2-8-1,3 0 1,1 1-76,-2 3 0,5 2 0,-1 0 154,3 0 1,-5 2-1,5 2 41,-3 3 0,7 1 15,-2-2 0,-3 5 52,3 8 1,-7 2 7,7 4 1,-9 5-1,3 8-25,-5 0 0,-2 0 0,2 0 0,2 0-61,2 0 0,1 0 0,-7 0-70,0 0 0,2 0-166,4 0 1,-2-2-1,7-2-12,-3-2 1,7-9 0,-2 2 138,4-3 0,-4-10 0,-1-1 0,1-3 107,-2-4 1,6-2-1,-7-2 1,3 0 31,-1 0 1,-7 7 0,1-1 0,-2 0 131,3 3 0,-5-7 1,4 4-126,-4-4 1,-2 4 0,0 1 4,0-3 1,-8 6-1,-3 1-21,1-1 1,-1 7 0,5-4-15,-7 4 0,2 4 1,-1 4 57,-3 7 1,6-2-1,3 1 1,2 1-51,-3-2 0,5 5 1,-4-3-35,4 4 0,2-4 0,0 0 0,0 1 1,0-3-1,2-1 15,4-1 1,-1 4 0,7-7-8,3-2 0,2-2 0,2-2 0,0 0 10,0 0 0,-6 0 0,0-2 50,1-4 0,3-5 0,2-8-42,0 0 1,-8 0 0,-3 0 0,-1 0-19,-1 0 1,0-2-1,-6-2 1,0-3 30,0 3 0,0-5 0,0 3 1,0 2 68,0 2 0,0 2 1,0-1 30,0 1 1,-6 0 156,0 0-102,-1 9-275,-1 1-43,6 9 1,-7 2 0,9 5 217,0 5 0,0 5 0,0 2 0,0 0-48,0 1 1,0 1-1,0 2 1,0 2-17,0-1 0,3 3 0,1-1 0,4-1 4,3 2 0,-5-5 0,5 3 0,-1-4-125,1-2 0,-5 0 0,7-2 1,0-2-338,-3-2 0,7-9 0,-4 4-299,4 1 0,2-7 734,0 4 0,8-4 0,3-2 0</inkml:trace>
  <inkml:trace contextRef="#ctx0" brushRef="#br0" timeOffset="766">1448 172 8231,'19'0'-1168,"-6"-3"1103,-1-3 0,-1 2 220,1-9 0,-1 3 50,-5-3-269,-3 4 0,-3 9 0,-13 0 69,-4 0 0,-2 0 0,0 0 0,0 0 50,0 0 0,6 3 0,0 1 84,-1 2 1,-3 9-10,-2-2 1,2 4-129,4 2 0,2-7 0,7 1-26,-2 2 0,2-5-12,10 3 0,4-2 0,9 3 1,1-1 1,-1-9 0,0 5 0,0-3 9,0 1 0,0-1 1,0-6-1,-2 2 16,-5 4 1,5-4-1,-4 5 1,2-3-10,-2 2 85,3-3 1,-13 13 13,3-3 1,-4-2-7,-2 1 1,-2-5 0,-4 3 12,-7-1 1,2-1 0,-1-3-19,-3 1 1,-2 0 0,-2-6-36,0 0 1,0 0-116,0 0 0,2-2-606,4-4 0,5-5 172,8-8 0,2 6 514,4 1 0,13-1 0,11-6 0</inkml:trace>
  <inkml:trace contextRef="#ctx0" brushRef="#br0" timeOffset="1262">1695 152 7663,'0'-12'-761,"0"-1"1004,0 9 0,0-2-122,0 12 1,0-2-1,0 9 1,0 4-89,0 6 1,0-2 0,0 5 0,2-5-1,5-2 0,-5 6 1,4 1-1,-4-3-2,-2-2 1,7-2 0,-1 0-61,-2 0 1,-2 0 0,1-2 84,3-4 0,-4-3 59,4-3 1,-4-7-143,-2 0 0,0-2 1,0-11-1,0-2 19,0-2 0,0-2 0,0 0 1,0-2-13,0-4 1,-2 3 0,-2-5-1,-2 1 63,2 1 0,1-7 1,3 7-1,0 0-17,0-3 0,0 7 0,0-5 0,0 5-15,0 2 1,0 7 0,3 1-1,1 0-14,2 1 1,9 6 0,-2-3-52,4 5 1,2 2 0,-2 2 0,-3 2 34,-1 3 1,-2 8 0,3-5 0,-3 3 50,-3 0 0,1-1 0,-5 7 65,3 0 0,-1 0 0,-6 0 18,0 1 0,0-8 0,-2 1-28,-5 2 1,5-5-1,-6 1-121,-1-3 0,-1 5 0,-9-7 0,0-1-237,0-3 0,4-2 0,-2 0 271,-4 0 0,-3 8 0,5 3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7:54.574"/>
    </inkml:context>
    <inkml:brush xml:id="br0">
      <inkml:brushProperty name="width" value="0.08571" units="cm"/>
      <inkml:brushProperty name="height" value="0.08571" units="cm"/>
      <inkml:brushProperty name="color" value="#FF0066"/>
    </inkml:brush>
  </inkml:definitions>
  <inkml:trace contextRef="#ctx0" brushRef="#br0">39 172 6459,'0'-11'49,"0"3"1,2 8-81,5 0 1,-3 0-4,8 0 0,-5 0 24,5 0 0,1 0 10,6 0 1,-6 0 3,0 0 1,-7 0 0,5-2 60,-3-5 18,-2 5-45,-6-15 0,0 13 12,0-9 0,0 7 104,0-7-40,-8 9 0,-3-4-90,-8 8 0,7 0-14,-1 0 0,7 0 26,-7 0 1,0 0-3,-6 0 0,9 2 0,1 2 31,1 2 1,5 3-1,-5-5-19,0 2 1,5 9-61,-3-2 1,4-2-1,2 1 10,0 3 1,0 2-7,0 2 1,0-6 0,0-1-11,0 3 1,2-4 7,4 2 1,5-9-1,6 4-109,-4 1 0,4-7 0,-5 4 1,5-4-19,2-2 1,0 0 0,0 0 0,2 0-330,5 0 468,-5 0 0,15-8 0,-6-3 0</inkml:trace>
  <inkml:trace contextRef="#ctx0" brushRef="#br0" timeOffset="332">477 20 8452,'-19'0'-180,"6"0"1,3-3 0,-1-1-139,1-2 0,3 0 1,-5 6 381,-3 0 0,0 2 0,0 2 50,2 2 1,7 7-1,-5-5-14,3 3 1,2 2 0,6 6-99,0 0 0,0-7 0,0 1-22,0 2 0,2 0 0,4 0 0,7-5-42,4-1 0,4 5 1,4-3-1,7 2-802,4-1 864,2-7 0,9 12 0,1-7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7:56.939"/>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39 172 10770,'0'12'-1633,"0"1"1477,0 2 1,0-5-1,0 3 102,0 2 0,0 2 0,0 2 1,0 0 10,0 0 0,0 0 0,0 0-202,0 0 1,2 0 247,4 0 0,-4 0 1,7 0-1</inkml:trace>
  <inkml:trace contextRef="#ctx0" brushRef="#br0" timeOffset="231">19 38 9623,'-8'-10'-2725,"6"-7"2192,-7 15 502,9-7 0,9 18 0,1 1 0</inkml:trace>
  <inkml:trace contextRef="#ctx0" brushRef="#br1" timeOffset="667">381 133 8549,'0'-19'-1280,"0"0"916,0 0 1,0 7-1,-2 1 416,-4 3 1,2 1 150,-9 7 0,7 0-96,-7 0 0,0 0 0,-6 2-57,0 5 1,6-5 0,3 6 0,-1-1-2,1-1 1,3 7-1,-3-5-58,1 3 1,1 1 0,4 7 12,-3 1 0,1-8 0,6 1 1,0 2 10,0 2 1,0-5 0,0 1 0,0 2 3,0 2 0,0 2 1,0 0-1,0 0 2,0 0 0,2 0 0,2 0-30,3 0 1,-1 0-1,-4-2-293,4-4 1,-4-3-536,5-3 837,-5-5 0,6 15 0,3-7 0</inkml:trace>
  <inkml:trace contextRef="#ctx0" brushRef="#br1" timeOffset="864">324 324 7288,'-8'-11'-226,"3"3"201,-7 8 0,-1 0 1,-6 0 24,0 0 0,0 0 0,0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7:59.889"/>
    </inkml:context>
    <inkml:brush xml:id="br0">
      <inkml:brushProperty name="width" value="0.11429" units="cm"/>
      <inkml:brushProperty name="height" value="0.11429" units="cm"/>
      <inkml:brushProperty name="color" value="#FF0066"/>
    </inkml:brush>
  </inkml:definitions>
  <inkml:trace contextRef="#ctx0" brushRef="#br0">1 134 11386,'0'19'-1891,"0"-6"1440,0-1 0,0 1 30,0 6 1,0 0 409,0 0 1,8 0-1,3 0 1</inkml:trace>
  <inkml:trace contextRef="#ctx0" brushRef="#br0" timeOffset="214">58 39 11081,'0'-13'-701,"0"0"0,-9 9 1,-1-5-1</inkml:trace>
  <inkml:trace contextRef="#ctx0" brushRef="#br0" timeOffset="517">267 172 13861,'-19'0'-751,"0"0"211,0 0 1,6 2-1,1 2 421,-3 3 1,6 7 0,3-1-25,4 4 1,2 2-1,0 0 153,0 0 1,6-6 0,5 0-1,4-1 44,6-1 0,8 4 1,-1-7 9,2 3 1,10 1 0,8 7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8:06.505"/>
    </inkml:context>
    <inkml:brush xml:id="br0">
      <inkml:brushProperty name="width" value="0.11429" units="cm"/>
      <inkml:brushProperty name="height" value="0.11429" units="cm"/>
      <inkml:brushProperty name="color" value="#FF0066"/>
    </inkml:brush>
  </inkml:definitions>
  <inkml:trace contextRef="#ctx0" brushRef="#br0">115 286 9637,'11'0'-22,"-3"0"0,-10 0-32,-4 0 0,1 0 8,-7 0 1,5 0-1,-5 0 1,5 2-5,-5 4 0,1-1 1,-4 5 2,3-1 1,7-1 0,-3-4-25,-1 3 0,7 1-85,-4-1 1,4-3 73,2 8 1,0-5-1,2 3 15,4-1 1,5-3 0,8-6 16,0 0 1,0 7 37,0-1 1,0 0 45,0-6 0,-8-8 1,-3-3-39,1 1 1,-7-7 0,4 4-34,-4-4 1,-2-2 0,0 0 56,0 0 0,0 0 1,0 0 38,0 0 0,0 0 1,0 0-1,0 0-6,0 0 0,0 6 1,-2 0-61,-4-2 0,4-2 41,-5-2 0,5 0-26,2 0 0,0 7 62,0-1-275,0 9 69,0-5 0,0 18 1,0 3 194,0 5-1,0 2 1,0 0 0,0 0-20,0 1 0,0-1 1,0 0-1,0 0-2,0 0 0,0 0 0,0 2 1,0 2-14,0 3 0,0-1 0,0-6-65,0 0 1,0 0 0,0 0-62,0 0 0,2 0-151,5 0 1,-3-2-180,9-4 0,-1-5 476,7-8 1,0-8 0,0-3 0</inkml:trace>
  <inkml:trace contextRef="#ctx0" brushRef="#br0" timeOffset="248">344 210 10275,'10'-9'-1791,"1"5"1226,-5-9 572,-4 9 156,7-4 1,-9 10-100,0 4 1,0 5-104,0 8 0,0 0 1,0 0 55,0 0 1,0-6-286,0-1 1,0 1-39,0 6 1,2-8 0,2-3 293,2 1 1,1-7-1,-7 6 1</inkml:trace>
  <inkml:trace contextRef="#ctx0" brushRef="#br0" timeOffset="414">401 76 10518,'0'-12'-3382,"0"-1"3345,0 9 1,8-5-1,3 9 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8:10.005"/>
    </inkml:context>
    <inkml:brush xml:id="br0">
      <inkml:brushProperty name="width" value="0.11429" units="cm"/>
      <inkml:brushProperty name="height" value="0.11429" units="cm"/>
      <inkml:brushProperty name="color" value="#FF0066"/>
    </inkml:brush>
  </inkml:definitions>
  <inkml:trace contextRef="#ctx0" brushRef="#br0">1 229 12600,'0'12'-654,"0"1"0,6-7 0,1 7 514,-3 2 1,4-5 0,-1 3 32,-3 2 1,0-4-1,0 1 16,3 3 0,-1-4-1,-6 1 1,6-5 417,1 5 121,-1-7-109,-6 12-342,0-15 1,0 4-32,0-12 0,0-5 0,0-8-9,0 0 1,0 6 0,0 1-10,0-3 0,0-2 32,0-2 0,0 0-156,0 0 0,2 0 79,5 0 0,-3 2 0,6 2-57,-1 2 1,-1 9 0,-3-4-98,1-1 0,9 7 0,-3-4 355,5 3 0,2-5 1,0-3-1</inkml:trace>
  <inkml:trace contextRef="#ctx0" brushRef="#br0" timeOffset="2600">172 362 13439,'13'0'16,"0"0"1,-7 0 27,7 0 0,-7 0-29,7 0-1,-9 0 0,7 0 3,-5 0-321,-4-9 0,7 5 166,-9-8-42,0 7 1,-3-3 0,-1 6 155,-2-5 1,-9 5 121,2-4 0,3 4 1,-3 2-37,-2 0 0,5 0 12,-3 0 0,0 2-120,-6 4 0,7-1 149,-1 7 1,9-5-292,-3 5 1,5 1 165,2 6 0,0-6 0,2-1-132,5 3 1,-3-6 0,6-1-69,-1 1 0,6-7 0,-3 6-160,5 1 1,2-7 380,0 4 1,0-4-1,0-2 1</inkml:trace>
  <inkml:trace contextRef="#ctx0" brushRef="#br0" timeOffset="2967">439 286 11439,'-9'-11'-938,"5"3"1239,-8 8 1,-1 2-350,-6 4 0,6-2 1,3 9-120,1 2 1,-4-4-1,7 1-93,2 3 0,2-4 73,2 1 0,0 1 95,0 6 1,8-2 0,5-2-53,4-3 0,2-7 0,0 3 1,0-1-297,0-1 432,0 0 0,8 3 0,3 1 0</inkml:trace>
  <inkml:trace contextRef="#ctx0" brushRef="#br0" timeOffset="3383">591 133 11214,'0'-12'-1514,"0"-1"1,0 7 1270,0-7 303,0 9 0,0-3 1,0 14-24,0 5 0,0-1 0,0 2 0,-2 2-108,-4 1 1,4 4 0,-5-1 50,5 0 1,2 0-1,0 0-175,0 0 0,0 0-269,0 0 1,0-6 463,0-1 0,0 1 0,0 6 0</inkml:trace>
  <inkml:trace contextRef="#ctx0" brushRef="#br0" timeOffset="3597">667 248 11796,'-19'0'-598,"0"0"1,7-2-1,-1-3 645,-2-1 1,-2 0 0,-2 6-48,0 0 1,6 0 0,1 0-441,-3 0 435,6 0 1,-7 0-1,5 0 1</inkml:trace>
  <inkml:trace contextRef="#ctx0" brushRef="#br0" timeOffset="3831">687 191 11184,'2'12'-1096,"4"1"0,-4-7 957,4 7 1,-3 0-74,-3 6 1,0-7-435,0 1 646,0 0 0,8-3 0,3-1 0</inkml:trace>
  <inkml:trace contextRef="#ctx0" brushRef="#br0" timeOffset="4013">687 76 11455,'0'-19'-2809,"0"7"2027,0-1 536,0 0 0,2 3-345,4 3 675,-4 5 1,7 11-1,-9 1 1</inkml:trace>
  <inkml:trace contextRef="#ctx0" brushRef="#br0" timeOffset="4516">934 114 11802,'-10'-2'-1402,"3"-4"957,-3 4 1,5-7 290,-7 9 1,7 2-20,-1 5 1,4 3 33,2 9 0,0 0-35,0 1 126,0-1 1,8-3-140,5-3 1,-2-4-30,1-9 0,1 0 87,6 0 0,-6 0 69,0 0 1,-3-2 97,3-5 0,-5-3-36,-8-9 1,0 6-1,-2 2 1,-4 3 6,-7 4 1,3-5-1,-3 3 2,-2 2 1,-2-5 0,-2 3-170,0 1 1,6 3-504,1 2 661,7 0 0,-12 0 0,7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8:25.753"/>
    </inkml:context>
    <inkml:brush xml:id="br0">
      <inkml:brushProperty name="width" value="0.11429" units="cm"/>
      <inkml:brushProperty name="height" value="0.11429" units="cm"/>
      <inkml:brushProperty name="color" value="#FF0066"/>
    </inkml:brush>
  </inkml:definitions>
  <inkml:trace contextRef="#ctx0" brushRef="#br0">341 210 25549,'0'10'-9431,"0"1"8196,0-5 1,0-2 660,0 9 1,0 0 336,0 6 0,0 0 1,0 0 69,0 0 1,0-6-1,0-1-55,0 3 0,6-4 195,0 1-1054,1 1 1,-7 0 526,0-1-128,0-7 682,0 3 0,0 1 0,0 1 0</inkml:trace>
  <inkml:trace contextRef="#ctx0" brushRef="#br0" timeOffset="467">131 381 28621,'-10'13'-2088,"3"-1"1,7 1-1,7 6 1672,5 0 0,12-2 0,3-2 0,1-5 653,-1-1 1,7 4 0,-2-5-1,4 1 76,2-1 0,0-2 1,0-6-1,0-2-40,0-4 1,0 2 0,0-9-1,-2-2-328,-4-2 0,2-2 0,-7-2 0,-1-2-156,-5-3 0,0-1 0,-14 1 0,-3-3-542,-2-1 0,-13-6 0,-8 4 0,-8-3 855,-3-4 1,-6 10 0,4 1 0,-4 3 114,-2 0 1,2 5-1,3 10 1,1 1-85,-2 5 1,-2 2 0,0 2-1,2 0-25,2 0 0,7 11 0,-7 6 0,1 8-322,1 5 0,2 1 0,9 7 0,2 1-56,5-1 0,-3 0 1,9 0-1,1 0-183,3 0 1,11 2 0,3 2 0,7 3 256,7-3 1,3-2 0,12-1 0,3-3 274,7-5 1,12 14 0,5-5 0</inkml:trace>
  <inkml:trace contextRef="#ctx0" brushRef="#br0" timeOffset="1235">284 1352 25514,'0'-10'-9831,"0"-7"5840,0 6 3369,0-8 0,8 6 953,5 1 0,4 7 0,2-1 165,0 4 0,-6 2 1,-1 0-159,3 0 0,0 8 0,0 3-303,-3 0 1,-5-1 0,3-3-449,-1 5 0,-3 5 0,-6 2 456,0 0 1,0 0-1,-2 0 90,-4 0 1,-3 0 0,-6 0 0,3 1 16,-3-1 1,4 0 0,-1 0-1,-1 0-265,2 0 1,-6 0 0,7 0-216,-1 0 1,1-2 0,5-2-198,-1-3 1,0-5 340,6 5 1,2-7 0,4 1 277,7-4 0,4-2 1,2 0-1,2-2 488,4-4-416,-3 3 0,14-13 0,-7 5 0</inkml:trace>
  <inkml:trace contextRef="#ctx0" brushRef="#br0" timeOffset="1700">493 971 24565,'-25'0'0,"-1"0"-165,3 0 1,-4 0 0,-1 0 0,1 0-8,-1 0 1,1 9-1,3 3 1,-3 5-276,-3 2 0,5 7 0,-5 1 1,3 3 52,3 4 1,3 4-1,2 4 1,2 5 4,4 1 1,3-3-1,6 4 1,-3-1 28,3 1 1,4 0-1,4 3 1,5-3 125,1-2 1,1-3 0,6-8 0,0-4-75,4-7 0,2-4 0,-2-2 1,5-2 220,6-4 1,4-4 0,4-9 0,2 0 172,2 0 0,9-3 0,-2-3 0,2-7 160,-2-4 1,2-2-1,-7 0 1,1 0 34,-1 0 1,5-6-1,-8-1 1,-5 1 21,-5-2 0,-9 3 0,-1-5 0,-6-1-239,-4 0 0,-9 5 0,2-7 0,-6-2-309,-6-2 0,-11-2 0,-11 2 1,-1 3-33,-5 1 1,-2 6 0,-2-3 0,-2 3 117,-5 9 1,5-10 0,-7 6 0</inkml:trace>
  <inkml:trace contextRef="#ctx0" brushRef="#br0" timeOffset="2219">1083 1314 28272,'0'11'-9831,"0"6"8265,0-5 0,0 5 0,3 2 1299,3 0 1,-4 0-1,4 0 1,-3 0 21,-3 1 1,2 5 0,2 0 0,2-1 111,-2-3 0,-1-2 0,-3 0 1,0 0-79,0 0 0,2-6 1,2-1-246,2 3-27,1 2 0,1-6 0,3-3 1</inkml:trace>
  <inkml:trace contextRef="#ctx0" brushRef="#br0" timeOffset="2918">1560 1276 24881,'10'0'-1476,"7"0"1,-13-2-32,9-4 1186,-9 3 1,3-5 0,-14 6 321,-5-4 1,1 3-1,-2-3 1,-2 4 132,-1 2 0,-3 0 0,-1 0 0,1 0-24,0 0 0,0 2 0,0 2-179,0 3 0,7 1 1,-1-2-183,-2 7 0,7-2 0,-1 1 0,3 3-130,-1 2 0,1 2 1,6 0 162,0 0 1,2 2-1,2 3 1,5 1 113,1-2 0,-3-1 1,3-3-1,1 0-181,0 0 1,-5 0-1,7 0-35,1 0 1,-5-6 0,-1-3 0,-1 1-512,-1-1 0,0-3-322,-6 5 1,2-5 1123,5 5 1,3-7-1,9 3 1</inkml:trace>
  <inkml:trace contextRef="#ctx0" brushRef="#br0" timeOffset="3080">1693 1543 18411,'-13'-19'-1509,"1"0"0,-1 2 1479,-6 4 0,0 4 0,0 12 1,0 1-359,0 2 1,0 7-1,-3-5 397,-3 3 0,-5 2 1,-8 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8:30.936"/>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248 39 15766,'0'-11'-4436,"0"1"3761,0 3 0,-2 5 865,-5-4 1,3 4-1,-9 2 141,-1 0 0,-3 0 0,-2 0-165,0 0 1,0 2 0,0 2 0,0 2-50,-1-1 1,8-1 0,-1 2-68,-2 7 1,7-2-1,1 1 1,3 1-186,-2-2 0,4 5 0,-5-3 0,5 4 208,2 2 0,0 2 1,2 3-1,3 1 3,1-2 1,2 5 0,-3-1-1,3 1-193,3-1 0,-5 1 1,5-5-1,-1 2-323,1-1 1,-7-3-158,2-2 0,-1-6-989,1-1 1516,-4-7 1,7 11-1,-9-5 1</inkml:trace>
  <inkml:trace contextRef="#ctx0" brushRef="#br1" timeOffset="197">286 344 8526,'-13'-7'-495,"3"-1"-26,1-3 1,-6 7 513,3-2 0,-5 3 0,-2 3 0,0 0-99,0 0 1,-3 3 105,-3 3 0,-5 5 0,-8 8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8:45.101"/>
    </inkml:context>
    <inkml:brush xml:id="br0">
      <inkml:brushProperty name="width" value="0.11429" units="cm"/>
      <inkml:brushProperty name="height" value="0.11429" units="cm"/>
      <inkml:brushProperty name="color" value="#FF0066"/>
    </inkml:brush>
  </inkml:definitions>
  <inkml:trace contextRef="#ctx0" brushRef="#br0">134 343 28512,'-9'-10'-7286,"7"-1"5718,-4 5 1,2 4 1561,-3-5 1,3 5 860,-9 2 0,1 2-721,-7 5 0,8-3 1,3 9-1,1 1-332,1 3 0,-7-4 0,7 0 1,2 2-236,1 1 1,3-3 0,0 0-853,0 2 0,0 2 468,0 2 680,0 0 1,9-9 0,4-3 497,4-5 1,-5-2-258,1 0 0,0-2-109,6-5 0,-2 3 0,-5-9 0,-3 1-85,-1 1 1,-6-6 0,5 4 0,-5-4-11,-2-2 0,0 7 0,0-1 0,0-2 86,0-2 1,0 5-1,0-1 79,0-2 0,0 5-4,0-3 0,-7 6-1218,1-5 562,0 8 0,6-3 0,0 14 113,0 5 0,2 5 0,2 2 0,2 0 428,-1 0 1,3 0 0,1 0 0,-1 0 170,1 0 1,-1 1-1,-4-1 1,3 0 7,-3 0 0,4-7 0,-1 1-39,-3 2 1,0 0-1,0-1-30,3-1 1,1-9 16,-2 3 0,5 3 0,8 1 0</inkml:trace>
  <inkml:trace contextRef="#ctx0" brushRef="#br0" timeOffset="501">324 286 29580,'0'19'-2458,"0"0"0,0 0 1,0 0-1,0 0 629,0 0 1,0 0 0,0 0 1262,0 1 0,7-1 1,-1 0 250,-2 0 1,0-2-63,3-5 870,-5 5-170,6-15 1,-6 5-856,5-14 1,-5-3 0,4-9-1,-4 0 457,-2 0 1,0 0 0,0 0 0,2-1 93,5 1 0,-5-6 0,4 0 71,-4 1 0,5 3 1,-1 2 85,-2 0 0,5 6 0,-1 1 125,3-3 0,-5 6 1,7 3 531,2 4 1,-5 2-210,3 0 1,0 0 0,6 2-289,0 4 1,-7 5 0,-1 8-197,-3 0 0,5 0 0,-7 0 1,1 0-137,1 0 0,-6 0 0,5 0 1,-5 3-72,-2 3 1,6-10 0,1 4 0,-3-2-139,-2 0 1,-2-5 0,0 1-482,0 2 0,0-5-2023,0 3 2353,0-9 1,-9 5-1,-1-9 1</inkml:trace>
  <inkml:trace contextRef="#ctx0" brushRef="#br0" timeOffset="1115">800 343 30658,'13'-17'-4308,"0"5"0,-7-3 3493,7 8 1,-9 3 1587,2 11 1,-6-3-942,-6 9 1,-5-1 0,-8 5 0,2-2 82,5-2 1,-5-1-1,6 7 1,-2-2-135,1-4 0,5 4 1,-3-4-39,1 4 1,3 2 0,6 0 0,-2-2-835,-4-5 0,3 5 782,-3-4 0,6 2 0,4 0-120,3-3 0,1-8 372,-1 3 1,-3-5-1,8-2 294,3 0 0,2-6 0,2-3 1,-2-1-274,-4-5 0,4-2 0,-5-2 0,3 0 12,-2 0 0,2 0 1,-7-3-1,1-1 2,-1-2 0,5-3 0,-7 5 1,1-2 25,1 1 1,-6-3 0,5-1 0,-5 1 6,-2-1 1,0 3-1,0 6 1,0-2-74,0-5 0,0 5 1,0-4-573,0 4 0,0 2-1515,0 0 713,0 8 1132,-9 2 1,7 12 348,-4 3 0,4-2-196,2 9 1,2 0 0,2 6 213,2 0 1,1 0 0,-5 2 0,2 2 54,2 3 1,3-1 0,-5-4 0,2 2-5,-1 3 0,3 1 0,-2-3 1,1 1-44,1-2 1,-6-2 0,5-2 0,-3 0-27,2 0 1,-1 1-1,5-1 1,1-3 37,-1-3 1,3 13-1,6-5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0:45.682"/>
    </inkml:context>
    <inkml:brush xml:id="br0">
      <inkml:brushProperty name="width" value="0.08571" units="cm"/>
      <inkml:brushProperty name="height" value="0.08571" units="cm"/>
      <inkml:brushProperty name="color" value="#F6630D"/>
    </inkml:brush>
  </inkml:definitions>
  <inkml:trace contextRef="#ctx0" brushRef="#br0">1545 107 7120,'1'-4'-791,"2"1"834,-2 2-4,2 1-39,-6 4 1,1-4 0,-3 4-5,2 0 0,0-2-3,3 3 1,0-2 0,1 1-3,2 0 0,-1-1 0,3-2-13,1 1 1,2-1 0,0 2 0,0-2 6,0-1 1,1 0 0,-1 0 10,0 0 0,0-3-3,0 0 1,0 0 16,-3 0 0,2 1-2,-5-3 1,1-1-7,-3-2 1,-1 4 0,-1 0 0,0 0 1,-5 3 0,2-1 6,-3 1 0,3 1 1,-1 0-1,0 0 23,-1 0 1,-1 0-1,-1 0 1,1 0-17,0 0 0,0 0 0,-1 0 0,1 0-16,0 0 0,0 0 0,0 0 1,-1 1 7,1 1 0,0-1 1,0 2-2,0-2 0,-1 2 1,1-1-1,0 0-2,0-1 1,-1 2-1,1 0-11,0-2 0,3 0 0,-1-1-37,0 0 1,1 0 5,0 0 1,-1-1 4,-2-1 0,3 0 1,2-3-1,0 1 7,0-1 1,-2 0 0,1-4 43,0 1 1,-1 3 0,-1-1 0,0 1-6,0 0 1,1-1-1,0 2 1,-2 1-5,0-1 1,-1 1-1,0 2 10,-1-1 1,1 1-14,0-2 1,3 2 5,-1 1 0,4 1 0,0 1 2,4 0 1,0 4 0,4-3 0,0-1-6,1 2 0,1-3 0,1 3 0,-1-2-12,0 1 0,0 0 0,1-3 1,1 0-28,1 0 0,1 3 1,-2-1-1,1 0-61,-1-1 1,-1-1 0,1 0 51,0 0 0,0 0 0,1 0 25,-2 0 0,-4 0 124,1 0-57,-5 0 1,2 0-29,-6 0 0,-1 4-28,-4 1 1,0 0-1,2-1 1,1 1-1,2-1 1,-4-1-4,2 3 1,-1-4-1,-1 3 1,3-1 4,0 1 0,-2-3 0,0 2 12,-1-1 0,-1-1 0,-1 3 0,1-2-3,0-1 0,0 2 0,-1-2 0,1 0-5,0-1 0,0 2 0,-1 0 0,-1-2 0,-1 0 0,-1 2 1,2 0-1,-1-1 0,1-1 1,-2-1 0,1 1 0,1 0-8,1 2 1,0 0 0,-1-3 3,-1 0 0,0 0 0,3 0 1,-1 0-2,1 0 0,3 0 1,-1 0 0,0 0 0,1 0 1,0 0 17,-2 0 1,3 0 4,-2 0-18,1-4-9,-3 3 0,2-5-2,1 3 11,3-3 0,-2 4-17,4-4 0,0 1-15,0-3 0,0 2 9,0 1 1,0 2 6,0-2 13,0 3 0,1-2 7,2 4-5,-2-4 16,2 4-12,-3-4 90,0 4 0,0 6-75,0 2 0,-2 0 0,-2-4 0,0 1 17,1-1 0,-4 2 0,2 1-2,-2-1 0,-2 1 0,1-2-27,0-1 1,-1 1-1,-1-3 1,-1 0-50,1 0 0,1-1 1,0-1-1,1 0-18,0 0 0,0 0 0,0 0 0,-1 0-255,1 0 309,0 0 0,0 0 0,-1 0 0</inkml:trace>
  <inkml:trace contextRef="#ctx0" brushRef="#br0" timeOffset="317">1102 50 6726,'4'0'-246,"0"0"1,-4 0 0,0 0-1</inkml:trace>
  <inkml:trace contextRef="#ctx0" brushRef="#br0" timeOffset="446">1011 74 7819,'-8'-3'-302,"3"2"1,0-3 0,1 1-599,-1 1 900,3-1 0,-5 3 0,2 0 0</inkml:trace>
  <inkml:trace contextRef="#ctx0" brushRef="#br0" timeOffset="1249">806 173 7794,'-8'0'-242,"0"1"0,-1 1-301,1 0 0,0 5 506,0-2 0,3 2 38,2 2 1,3-2-1,3-2 6,3-2 1,1 1 0,1-1 0,0-2 6,1 0 0,-1-1 0,0 0 0,0 0-8,0 0 0,-2 0 0,-1 0 1,2 0-71,0 0 1,-1-2-1,-1-1 5,1 1 0,2-3 39,0 0 0,-3-1-1,0-1 1,-1 2 25,-3-2 1,0 0 0,-1-1 36,0 0 0,0 2 0,-1 2 7,-1 0 1,-3-2 0,-3 4 0,0 0 13,-1 1 0,1 1 0,0 0 1,0 0 9,0 0 1,-1 0 0,1 0 0,0 1-38,0 2 0,0-2 0,-1 2 0,0 0 1,-2 0 0,2 2 0,-2-1 0,2-1-15,1 1 0,-3 2 1,-1-4-1,0 1-23,0 1 1,0-3 0,2 2 0,-2 0-22,0 0 0,1-1 0,-2-2 0,0 0-16,0 0 1,3 0-1,-1 0 1,0 0-4,0 0 0,1 0 0,3-2 0,2-2 17,-2-1 1,0 1 0,0-2 28,1 0 1,2 1 36,1-4 0,2 4-16,-2-1-38,2 5 25,5-3 1,-2 4 68,3 0-57,-3 4 1,3-1-1,-3 4 68,0-2 1,1 1-11,-3 2 0,0 0 0,-1 0-60,-2 0 0,2-2 0,-2-2 1,0 1-97,0 0 1,-3-3-1,0 4-94,-1 0 0,-1-2 0,0 0 0,0-2-510,-1 1 677,1 0 0,-4 0 0,-1 2 0</inkml:trace>
  <inkml:trace contextRef="#ctx0" brushRef="#br0" timeOffset="1699">108 115 7779,'-9'0'-37,"1"0"1,0-1 0,0 0-231,0-2 0,2 0 1,1 3 0,3 4 282,-1 1 0,2 3 0,1 0 24,0 0 1,4 0 0,1-1-35,3-1 0,1 0 0,1-3 0,2-1-9,0-1 0,-2-1 1,2 0-1,-1 0-17,0 0 1,0 0 0,-2 0 7,2 0 0,-2-3 0,2 0 1,-2 1 1,-4-2 1,1-1 7,-3-3 0,0 0 0,-4 1 4,-2 1 1,-1 2 0,-4 2 0,-1-1-22,1 1 0,-3 1 1,-1 1-1,0 0-23,1 0 0,-1 0 0,2 0 0,-1 0-188,1 0 0,0 0 230,2 0 0,0 0 0,0 0 0</inkml:trace>
  <inkml:trace contextRef="#ctx0" brushRef="#br0" timeOffset="2314">9 25 7587,'-3'-6'-745,"1"1"1,-1 2 744,3-2 0,0 3 0,0-2 0,0 4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8:41.569"/>
    </inkml:context>
    <inkml:brush xml:id="br0">
      <inkml:brushProperty name="width" value="0.11429" units="cm"/>
      <inkml:brushProperty name="height" value="0.11429" units="cm"/>
      <inkml:brushProperty name="color" value="#FF0066"/>
    </inkml:brush>
  </inkml:definitions>
  <inkml:trace contextRef="#ctx0" brushRef="#br0">20 208 26849,'0'-12'-4916,"0"-1"1,0 6-653,0-5 4865,0 8 0,0 4 522,0 12 0,0 5 0,0 2 1,-2 0 161,-5 0 1,5 0 0,-4 0-26,4 0 0,2 0 0,0 1 0,0-1-62,0 0 1,0-7 0,0 1-632,0 2 0,2 0 0,2-1 939,3-1 1,7-7 0,-1 5 146,4-2 1,-4-3-1,-1-6 1,3 0 392,2 0 1,2 0-1,0 0-83,0 0 0,-6-6 0,0-1 1,-1 1-34,-1-3 1,4 5-1,-7-9-240,3-1 0,-1-3 0,3-2-13,-7 0 1,-1 0-1,-1 0-60,2-1 0,1 8 0,-7-1-436,0-2 0,0-2-315,0-2 0,0 0 1,-3 2-2249,-3 5-655,4-5 2858,-6 6 1,-1 1 0,-2 1 0</inkml:trace>
  <inkml:trace contextRef="#ctx0" brushRef="#br0" timeOffset="631">477 132 24470,'0'19'-3277,"0"0"0,6 0 0,1 0 2080,-3 0 1,4 0 0,-1 0 723,-3 0 1,4-6 0,-1 0 154,-3 2 1,-2-5 0,0 1-442,5-3 1475,-5-1-464,6-7-127,-8 0 1,0-3-1,0-3-201,0-7 0,0-4 1,0-2-1,0 0 22,0 0 1,7 0 0,-1 0 47,-2 0 1,-2 0-1,0 0 1,3 0 217,1 0 0,2 6 0,-3 1 295,1-3 1,0 4-201,-6-1 134,9 7 0,-5-3-610,9 8 1,-1 8 458,7 5 0,-6 2 0,0 0 0,0-3-198,-3 3 1,1 0 0,-7 0 0,4-3-22,3 3 1,-5-4 0,5 2-190,-3 1 1,1 3 0,-5 2 0,2 0-189,-1 0 1,-3-6 0,-2 0-79,0 2 0,0 2 0,0 2-343,0 0 1,0-7-1765,0 1 2221,0 0 0,8 6 0,3 0 0</inkml:trace>
  <inkml:trace contextRef="#ctx0" brushRef="#br0" timeOffset="1180">1124 246 27023,'-19'0'-1995,"0"0"1908,0 0 1,7 0 31,-1 0 1,9 9-1243,-3 3 0,5-1 347,2 2 1,0-1 0,0 7 232,0 1 1,0-8 0,0 1-79,0 2 1,0-5-466,0 3 1,7-7 469,-1 7 1,2-9 688,-1 3 0,-3-5 1,9-2-1,-1-2-95,-1-5 0,6-3 1,-7-9 213,1 0 0,4 0 0,-9 0 77,-2-1 1,5 1-1,-3 0 62,-1 0 0,-1 2 0,0 3 227,2 1 0,1 7 981,-7-7-1554,0 9 1,0-3-1,0 14-226,0 5 0,0-1 0,0 2 0,0 1-82,0 3 1,0 2-1,0 0 1,0 0 137,0 1 0,2-1 0,2 0 183,2 0 0,1 0 0,-5 0-225,4 0 1,-4-7-1029,5 1 1305,3 0 1,1-3 0,8-1-1</inkml:trace>
  <inkml:trace contextRef="#ctx0" brushRef="#br0" timeOffset="1814">1410 18 27516,'0'-11'-4916,"0"5"1,0 12 3301,0 7 0,0 4 0,0 4 0,0 2 1225,0 3 1,0 5-1,2-3 1,2-1 50,3 1 1,-1 4 0,-4-5 0,3 3 121,1 4 0,0-7 0,-6-1 0,0-3 96,0 2 0,0-4 0,2 5-151,5-5 0,-5-2-2326,4 0 2816,-4-8 0,-2-5-235,0-12 1,0 1-1,0-7 1,0-3-75,0-2 0,0-2 0,0 0 0,0 0 75,0 0 1,0 0 0,0 0 0,0 0 51,0 0 0,0 6 1,2 0-1,3-2 138,1-2 1,2 5 0,-1 1 0,3 1 526,1-1 0,6 7 0,-4-5 168,4 1 0,2 6 0,0-5-20,0 5 1,-7 11 0,1 3-637,2 5 1,0 2 0,-1 0 0,-3 0-175,-2 1 0,-3-1 0,-4 0 0,2 0-44,3 0 1,-1 0-1,-6 0 1,0 0 99,0 0 0,-2-6 0,-2-1 0,-5 1 102,-1-2 0,3 3 0,-6-7 0,-1-1-67,-3 3 0,-2-7 0,0 4 0,0-4-96,0-2 0,-7 0 1,1 0-1,1 0-35,3 0 0,-6 0 0,-3 0 0</inkml:trace>
  <inkml:trace contextRef="#ctx0" brushRef="#br0" timeOffset="2166">1867 18 26228,'-10'0'-355,"1"2"0,9 4-1380,0 7 1,0 4 0,0 2 0,0 0 792,0 0 1,7 6-1,-1 1 1,0-1 400,3 3 0,-7-5 0,4 7 0,-2-3 168,3-4 0,-5-1 1,4-3-1,-4 0 18,-2 0 1,0 0 0,2 0-220,5 0 1,-5 0-14,4 0 1,5 0-1,-1 0 1</inkml:trace>
  <inkml:trace contextRef="#ctx0" brushRef="#br0" timeOffset="2600">2020 303 29955,'0'11'-4916,"2"0"1,4-7 4902,7 2 1,4 1 0,2-7 0,0 0 575,0 0 0,-7 0 1,1 0-1,2 0-216,2 0 0,2 0 0,-2-3 1,-2-1-370,-3-2 1,-5-7 0,3 5-48,-1-3 1,3 5 0,-5-7-360,-3-2 1,-2 5 0,-4-3-374,-4-2 0,1 7 0,-7 1 1585,-3 5 1,-2 2 0,-2 0-582,0 0 1,0 0 0,2 2-279,4 5 0,-4 1 0,7 7 0,-3-2-367,0 1 1,7 3-1,-5 2 210,3 0 0,-5 1 1,7-1-1,2 0-286,2 0 1,2 0 0,0 0 267,0 0 1,2-2-1,2-2 1,4-5 572,3-1 1,10 5 0,9-3-1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8:58"/>
    </inkml:context>
    <inkml:brush xml:id="br0">
      <inkml:brushProperty name="width" value="0.08571" units="cm"/>
      <inkml:brushProperty name="height" value="0.08571" units="cm"/>
      <inkml:brushProperty name="color" value="#FF0066"/>
    </inkml:brush>
  </inkml:definitions>
  <inkml:trace contextRef="#ctx0" brushRef="#br0">0 115 6707,'0'-11'-27,"0"3"1,0 10 47,0 4 0,0 5 0,0 8-7,0 0 1,0 0-1,0 0-5,0 0 1,0 0 0,0 0 0,0 0-21,0 0 0,3-6 0,1 0 0,2 1 1,1-3 29,-7 2 1,2-3 47,4 3 0,-2-5-30,9-8 1,-7 0-1,7-2 1,0-4-14,-3-7 1,7 3 0,-6-3-1,1-2 1,1-2 1,-2-2 0,4 0 0,-3 2-15,3 4 1,-4-3 0,-1 3-3,-1-4 0,3 4 23,-5 1 1,-1 5-65,-6-5-118,0 7-76,0-3 199,0 8 0,0 8 49,0 5 0,2 4-6,5 2 0,-5 0 0,6-2 18,1-4 1,-7-3 9,4-3 0,-2-5 0,0 6 15,3 1 0,1-7 8,-1 4 0,-3-4-2,9-2 0,-1 0-30,7 0 1,-6 0 0,0 0-4,2 0 1,-5 0-1,1-2 1,-1-2 43,1-3 1,-5-7-37,7 1 0,-7-2 1,5 0-1,-3 3 2,-3-3 1,-3 4 0,-2-1-50,0-3 0,6-2 0,0-2-36,-1 0 0,-3 6 1,-2 0-74,0-1 0,0 3-397,0-2-544,0 1 1057,0 1 0,8 3 0,3 8 0</inkml:trace>
  <inkml:trace contextRef="#ctx0" brushRef="#br0" timeOffset="684">724 153 6855,'0'19'111,"0"0"-92,0 0 0,0 0 0,0 0-14,0 0 1,0 0 0,0 0-37,0 0 1,0 0-1,0 0-23,0 0 1,0-6 0,2 0-144,5 2 0,-5-5 62,4 3 1,-4-7 134,-2 7 0,9 0 0,1 6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9:04.233"/>
    </inkml:context>
    <inkml:brush xml:id="br0">
      <inkml:brushProperty name="width" value="0.08571" units="cm"/>
      <inkml:brushProperty name="height" value="0.08571" units="cm"/>
      <inkml:brushProperty name="color" value="#FF0066"/>
    </inkml:brush>
  </inkml:definitions>
  <inkml:trace contextRef="#ctx0" brushRef="#br0">1 191 7237,'19'0'-37,"0"0"1,0 0 0,2 0 0,2 0-5,3 0 1,7 0 0,-1 0 0,2 0 23,-2 0 1,4 0 0,-4 0 0,4 0-12,2 0 0,-2 0 1,-5 0-1,-5 0-30,-5 0 1,-2 0-1,0 0 86,0 0 79,-8 0-130,-3 0 0,-23-2 10,-4-4 1,2 1-12,5-7 0,-1-1 17,-6-6 1,6 6 0,0 1 17,-1-3 0,5 4 0,1 1 0,-1 1 1,5-4 0,-7 5 28,3-3 1,-1 7 30,3-2-97,4-5 59,-6 9 14,8-6 101,0 8 1,0 2-24,0 4 1,6-2-123,0 9 0,7-7 0,-5 5-3,3-3 1,-5 7-9,7-2 1,-2 4 0,3 0-13,-1-4 0,-9-3 1,5-6-1,-3 5 21,1 1 1,-1-3-1,-4 3 8,4-1 0,-4-1 70,5-1 54,-5-5 1,-2 15-48,0-5 0,-2-1-103,-5 2 1,-1-7 0,-7 5 0,2-1-202,-1 1 1,-3-5-1,-4 7 1,-3 2 217,-1 1 0,-9 4 0,4-1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9:00.667"/>
    </inkml:context>
    <inkml:brush xml:id="br0">
      <inkml:brushProperty name="width" value="0.08571" units="cm"/>
      <inkml:brushProperty name="height" value="0.08571" units="cm"/>
      <inkml:brushProperty name="color" value="#FF0066"/>
    </inkml:brush>
  </inkml:definitions>
  <inkml:trace contextRef="#ctx0" brushRef="#br0">0 76 6852,'0'-12'-258,"0"-1"1,0 7 336,0-7-91,0 9 1,0-7-399,0 5 410,0 4 0,0-7 0,0 9 0</inkml:trace>
  <inkml:trace contextRef="#ctx0" brushRef="#br0" timeOffset="334">267 57 8204,'-7'13'-488,"1"0"1,-2-7 0,3 7 486,-1 2 0,0-5 0,6 3 0,0 2 59,0 2 0,0 2 0,0 0 1,0 0-33,0 0 0,0 0 0,0 0-40,0 0 0,6-6 0,0-1-87,-1 3 1,-3-4-433,-2 1 533,0 1 0,8 6 0,3 0 0</inkml:trace>
  <inkml:trace contextRef="#ctx0" brushRef="#br0" timeOffset="684">419 134 7695,'0'12'107,"0"1"1,0 0 0,0 6-96,0 0 1,0 0 0,0 0-88,0 0 1,0 0 0,2 0-133,5 0 1,-5 0 0,4 0-65,-4 0 0,-2 0 1,0 0 270,0 0 0,0-8 0,9 6 0,1-7 0</inkml:trace>
  <inkml:trace contextRef="#ctx0" brushRef="#br0" timeOffset="948">610 248 6557,'-11'8'251,"5"5"1,4 4 0,2 2-291,0 0 1,0 0 0,0 0-34,0 0 1,6-6 0,0 0-312,-2 1 1,-1-3 382,-3 2 0,8-1 0,3 7 0</inkml:trace>
  <inkml:trace contextRef="#ctx0" brushRef="#br0" timeOffset="1164">648 134 8204,'0'-13'-2110,"0"0"2110,0 9 0,-9-4 0,-1 8 0</inkml:trace>
  <inkml:trace contextRef="#ctx0" brushRef="#br0" timeOffset="1700">800 324 7540,'0'19'-830,"0"-6"1,0-1 880,0 3 0,0 2 131,0 2 0,0 0-41,0 0 1,0-6-106,0 0 8,0-9-73,0 4-11,0-8 0,0-2 0,2-2-26,4-2 0,-3-9 1,3 2-1,-2-4 28,3-2 0,-3 0 1,6 0-1,1 0 11,-1 0 1,-3 0-1,3 0 1,1 2-12,0 4 0,-5-4 0,5 5 66,-3-5 0,5 4 234,-7 0-88,9 9 1,-7 4-114,5 13 0,2 4 1,-9 2-1,-2 0 8,-2 0 1,1 0 0,1 0 0,2 0-41,-2 0 1,-1-6 0,-3 0-76,0 1 1,0 3-1,2 0 1,2-2-529,2-2 574,1-9 0,1 13 0,3-7 0</inkml:trace>
  <inkml:trace contextRef="#ctx0" brushRef="#br0" timeOffset="2265">1295 210 7744,'-19'0'-507,"0"0"1,2 2 595,4 4 1,5-2 0,6 9 0,-2 2 18,-3 2 0,1 2 0,6 0-106,0 0 0,0 0 1,2 0-1,2 0-34,3 0 0,5-6 0,-3-3-35,1-1 1,-3 4 0,5-7-5,3-2 1,-4-2 28,2-2 1,-3-2 0,5-4-14,-2-7 0,-9 3 0,2-3 0,-2-2-24,3-2 1,-5-2-1,4 0 91,-4 0 0,-2 0 1,0 0-1,0 0 171,0 0 0,0 6-63,0 0 0,0 1-67,0-7 1,-2 8-43,-4 5 60,4 4 0,-5 10 0,12 5-22,1 4 1,2 2-1,-3 0 1,1 0 15,-2 0 0,5 6 1,-1 1-1,1-1 14,-1 3 0,5-5 0,-5 9 0,1-1-45,-1-1 1,-1 4-1,-5-7 1,2 1-12,2-1 1,1-1 0,-7-7 0,0 0 124,0 0 0,0-6-25,0-1 1,-9-7 0,-4 1 0,-3-4-67,-4-2 1,1 0 0,0 0-1,-2 0-109,-4 0 0,4 0 0,-7 0 1,3 0-358,-1 0 1,1 0 0,6 0-663,0 0 1071,0-8 0,0-3 0,0-8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9:45.496"/>
    </inkml:context>
    <inkml:brush xml:id="br0">
      <inkml:brushProperty name="width" value="0.08571" units="cm"/>
      <inkml:brushProperty name="height" value="0.08571" units="cm"/>
      <inkml:brushProperty name="color" value="#FF0066"/>
    </inkml:brush>
  </inkml:definitions>
  <inkml:trace contextRef="#ctx0" brushRef="#br0">248 362 7876,'0'-13'-1224,"0"1"919,0-3 524,0 6 0,0-1 130,0 4-272,0 3 1,-8-5-21,-5 8 1,-4 6-1,-2 1 1,0-1-21,0 2 0,0 1 0,0 4 0,0-5 25,0 1 1,6-5-1,0 6-36,-1-1 0,3-1-117,-2-1 1,9-3 156,-2 9 0,4-7-81,2 7 1,0-7-21,0 7 0,8-3 93,5 3 0,-3-5-4,3-8 1,-7 0-43,7 0 1,0 0 9,6 0 0,-6-2 0,-1-4-27,3-7 1,-4 3 0,1-3-26,3-2 1,2-2 0,0-2 21,-4 0 0,2 0 1,-7 0-1,0 0 10,1 0 1,-3 0 0,-4 2 0,3 2 48,1 2 1,0 1 0,-6-7 3,0 0 0,0 6 0,0 0 40,0-2-77,0 7-39,0 0 0,0 8-282,0 0 383,0 8 1,0-4 0,0 9 0,0 2-74,0 2 1,0-5 0,-2 1-1,-2 2-5,-2 2 1,-1 2 0,7 0-1,0 0 3,0 0 0,-2 6 0,-2 1-25,-2-3 0,-1-2 1,7-2-170,0 0 1,-2-2-361,-4-4-457,4 4 1006,-7-15 0,9 6 0,0-8 0</inkml:trace>
  <inkml:trace contextRef="#ctx0" brushRef="#br0" timeOffset="299">477 267 7845,'-11'8'-854,"-4"-3"701,9 7 0,-7-5 301,7 5 1,0 1-1,6 6 0,0 0 1,0 0-222,0 0-524,0 0 361,0 0 1,2-8 235,4-5 0,-4-4 0,7-2 0</inkml:trace>
  <inkml:trace contextRef="#ctx0" brushRef="#br0" timeOffset="497">515 153 7942,'0'-19'-798,"0"6"531,0 0 0,0 7 6,0-7-45,0 9 306,0-5 0,0 18 0,0 2 0</inkml:trace>
  <inkml:trace contextRef="#ctx0" brushRef="#br0" timeOffset="950">667 229 7813,'13'0'-1313,"0"0"1313,-9-9 0,2 7-120,-12-4 0,-5 12 1,-8 5 61,0-1 0,0 5 0,0-6 0,0 1 121,0 5 0,0-4 0,2 1 1,2 1 72,3-2 1,5 3 0,-3-5 12,1 1 1,3-3-80,6 6 0,8-9 0,5 2-14,4-4 0,2-2 1,-2 2-1,-2 3 41,-3 1 0,1 0 1,6-6 19,0 0 1,-6 0 45,0 0-100,-1 0 1,1 0-33,0 0 0,-9 9 62,2 3 1,-12-1-103,-7 2 0,-4-3 0,-2 5-109,0-2 0,0-9 1,2 4-1,2-1-262,3-1 1,-1 3-1,-6-5 380,0 2 0,0 1 0,0-7 0</inkml:trace>
  <inkml:trace contextRef="#ctx0" brushRef="#br0" timeOffset="1800">896 134 7264,'-11'-9'70,"3"7"1,8 2-1,0 13 1,0 4-1,0 2 1,0 0-1,0 2 1,0 2-86,0 3 0,0 1 0,0-4 1,0 3-7,0-3 0,6-2 1,0-2-1,-1 0 3,-3 0 0,-2 0 1,2 0-17,4 0 1,-4-6 75,5 0-28,-5-9 0,-2 2 1,0-12-24,0-7 0,0 3 0,0-5 0,0-4 6,0-4 0,0-3 1,0 5-1,0-2 19,0-3 0,0-1 1,0 4-1,0-3 9,0 3 1,0 0 0,0-1-1,0-1-23,0 2 1,2 2-1,2 2 1,5 2-18,1 4 1,-3-4 0,5 6 0,1-1-10,-3-1 1,7 9-1,-4-5 6,4 1 0,2 6 23,0-5 1,-6 5 0,-3 4 31,-1 5 1,4-3-9,-7 9 1,0-7 0,-6 7 56,0 2 1,0-5 0,0 3 24,0 2 0,0 2 0,-2 2-15,-4 0 1,2-7 0,-7 1-69,3 2 1,-5-5-1,4 1-55,-1-3 1,3 5-1,-5-4-162,-3 1 0,4-6-179,-1 3 0,-1-5-294,-6-2 0,6 0 662,1 0 0,-1 8 0,-6 3 0</inkml:trace>
  <inkml:trace contextRef="#ctx0" brushRef="#br0" timeOffset="2397">1219 96 7290,'11'-11'-1107,"0"0"1481,-5 5 3,-4 4-187,15-7 1,-15 7-150,5-4 11,-5 4 0,-2 2 0,0 13-30,0 3 1,0 4 0,0-1 0,0 0 16,0 0 1,0 0-1,0 0 1,0 0-23,0 0 0,0 2 0,0 2 0,0 3-39,0-3 1,-7-2 0,1-2 0,2 0-91,2 0 0,2 0 1,0 0-430,0 0 1,0-6 540,0 0 0,0-9 0,-9 4 0,-1-8 0</inkml:trace>
  <inkml:trace contextRef="#ctx0" brushRef="#br0" timeOffset="2900">1353 248 7947,'0'-11'-946,"0"3"1064,0 8 0,-7 8-81,1 5 0,0-2 0,6 1 38,0 3 1,0-4-52,0 1 1,0-5 0,2 3-56,4-1 1,-2-3-11,9-6 1,-7 0-138,7 0 25,0 0 0,4-8 117,-4-5 0,1 2 1,-7-1 33,-3-3 1,0 6 0,0 1 189,3-1 1,-1 5-114,-6-8 0,0 5 11,0-6 0,2 9-2,5-2 0,-5 6-23,4 6 0,-4 5-26,-2 8 0,0 0 0,0 0-63,0 0 0,6-6-311,1-1 0,-1-5-66,-6 5 0,2-1 405,5 2 0,-5-5 0,6-8 0</inkml:trace>
  <inkml:trace contextRef="#ctx0" brushRef="#br0" timeOffset="3367">1600 153 7947,'0'-13'-765,"0"0"16,0 9 872,0-4 1,0 10-1,2 4-46,5 7 0,-5-3 0,6 1 0,-1-1-3,-1 1 0,7 2 0,-5 4-6,3-5 1,-5-1-1,7-7-104,2 3 1,-5 5-1,3-5-28,2-3 1,-5-2-1,3-2 1,0-2-109,-3-5 1,7-3 0,-6-9 116,-1 0 0,1 2 0,-7 2 0,3 2 174,-3-1 1,-2-3 152,-2-2 0,0 0-76,0-1-130,0 10 1,0 4-1,0 12 11,0 7 0,0-3 1,0 3-1,0 2 21,0 2 1,0 2 0,0 0 0,0 0 19,0 0 1,2 2 0,2 2 0,3 3-23,-3-3 1,-2-2-1,-2-2 1,0 2-72,0 5 0,6-5 0,1 4 0,-3-4 0,-2-2 0,-2 0 1,-2 0-68,-4 1 0,1-8 0,-7-1 0,-3-1-209,-2 1 1,-2-5 0,0 5-1,-2-3-303,-5-3 1,-3-1 553,-9 2 0,-1-4 0,1 7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09:59.495"/>
    </inkml:context>
    <inkml:brush xml:id="br0">
      <inkml:brushProperty name="width" value="0.11429" units="cm"/>
      <inkml:brushProperty name="height" value="0.11429" units="cm"/>
      <inkml:brushProperty name="color" value="#FF0066"/>
    </inkml:brush>
  </inkml:definitions>
  <inkml:trace contextRef="#ctx0" brushRef="#br0">1 39 16370,'0'-13'-4530,"0"0"3244,0 9 802,0-5 158,0 9 1055,0 0 1,2 9-781,4 4 0,-4 4 0,5 2 0,-5 0-22,-2 0 1,0 0 0,0 0 0,2 0-143,4 0 1,-4 2 0,5 2 0,-5 3 252,-2-3 0,0-2 0,0-2 0,0 0-36,0 0 0,2 0 0,2 0-34,3 0 1,-1 0-54,-6 0 0,0-6-1176,0 0 1185,0-9 169,0 5 0,0-18-180,0-4 0,0 3 0,0-3 32,0-2 0,2 5 0,2-3 46,3-2 1,-1-2 0,-6-2 0,0 0-36,0 0 1,6 6-1,1 1 1,-1-1 116,2 2 0,-5-5 1,5 3 121,1-4 0,-5 4-19,8 1 1,-1 5 0,4-3 205,-2 1 1,-7 3 237,7 6-395,-1 0 0,5 2 0,-4 4 0,-5 5 0,-1 2-121,-1-1 1,3-1 0,-5 4-24,2-3 1,7 1-1,-5 4-21,3-4 1,-7 4 0,5-7-37,-1 1 0,-6 6 0,4-5-187,-3 5 1,3-4-100,0 0 1,1-7-110,-7 7 1,0-7-828,0 7 429,0-9-248,0 4 946,0 1 0,0-7 1,0 6-1</inkml:trace>
  <inkml:trace contextRef="#ctx0" brushRef="#br0" timeOffset="366">572 210 18941,'0'-11'-7132,"2"5"7438,5 12 0,-5-1 0,4 7-568,-4 3 1,5 2 0,-1 2 91,-2 0 1,-2 0 0,-2 0-59,0 0 1,0 0-1,2-2-19,5-4 0,-5 4-752,4-4-147,-4-5 1143,-2 0 0,0 1 1,0 1-1</inkml:trace>
  <inkml:trace contextRef="#ctx0" brushRef="#br0" timeOffset="563">515 77 25452,'0'-19'-2458,"0"8"0,0 3 1,0 8-1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10:02.744"/>
    </inkml:context>
    <inkml:brush xml:id="br0">
      <inkml:brushProperty name="width" value="0.08571" units="cm"/>
      <inkml:brushProperty name="height" value="0.08571" units="cm"/>
      <inkml:brushProperty name="color" value="#FF0066"/>
    </inkml:brush>
  </inkml:definitions>
  <inkml:trace contextRef="#ctx0" brushRef="#br0">153 248 7036,'-13'0'-955,"0"0"1001,9 0 59,-13 0-62,7 0 1,-9 0-17,0 0 1,6 0-61,0 0 25,9 8 1,-11-3-3,9 7 1,0-5 128,6 5-120,0-7 0,6 5 0,2-6-17,3 3 0,2-1-1,6-6 1,0 0 0,0-2 5,0-4 1,-7 3-1,-1-5 21,-2 0 1,3 3 0,-3-5 44,1 1 1,-6-6 21,3 3 0,-3 1-17,2-2 0,-3 7-41,3-7 1,-4 7-92,-2-7 41,0 9 0,0-2 180,0 12 1,0-2 0,0 9-111,0 2 0,0-5 0,0 3 0,0 2 6,0 2 0,2 2 0,2 0 0,3 0-27,-3 0 0,-2 0 0,0 0 0,2 0-3,3 0 0,-1 0 0,-6 0 0,0 0 46,0 0 0,0 0 0,0 1-30,0-1 0,-8-7 0,-3 1 0,-2 0 3,1-3 0,5 5 0,-5-9 0,-3-1-22,-2-3 1,4 4-1,0 0 1,-1-1-38,-3-3 1,4-2 0,0 0-15,-1 0 1,-1-2 0,0-5-59,2-5 1,9-5 0,-2-2-1,4 0-54,2 0 1,0 0-1,0-1 1,0 1-82,0 0 0,0 0 0,2-2 234,4-4 0,-4 12 0,15-21 0,-6 13 0</inkml:trace>
  <inkml:trace contextRef="#ctx0" brushRef="#br0" timeOffset="598">267 96 8100,'11'-9'-237,"4"5"0,-7-7 0,0 1-94,1-1 0,4 5 0,-5-5 178,3 3 1,-5 1 0,5 5 426,-3-4 1,1 4-72,-3-5-122,-4 5 1,6 4-1,-8 5 24,0 5 1,0 5 0,0 2-69,0 0 1,3 7 0,1-1 0,2-1-16,-2-3 0,-2 0 0,-2 2 0,0 3 11,0-3 0,7 4 0,-1-1 0,-2-3-26,-1-2 1,-3 5-1,0-1 1,0-2 6,0-2 0,0-8 0,0 0-31,0 2 0,0 1-58,0 4-19,0-10 26,0-1 0,0-12 0,2-3-15,4-7 1,-2 3-1,7-3 1,-1-2 10,1-2 1,-5-2 0,7 0 0,0 0 35,-3 0 1,5 7 0,-6-1-1,-1-2 11,0-2 1,5 4 0,-4 3 0,-1-1 227,1 1 63,5-3-165,-3-6 1,2 8-38,-1 5 0,-5 4 1,3 4 11,-1 4 1,-1-1 0,-4 7 13,3 3 1,5 2 0,-3 2-32,2 0 0,-7 0 0,4-2 0,-1-2-40,-1-2 1,2-7-1,-3 7-23,1 1 1,2 1 0,-3 0-227,1-2 0,2-7 230,-1 7 0,-5-9 0,6 4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10:04.978"/>
    </inkml:context>
    <inkml:brush xml:id="br0">
      <inkml:brushProperty name="width" value="0.08571" units="cm"/>
      <inkml:brushProperty name="height" value="0.08571" units="cm"/>
      <inkml:brushProperty name="color" value="#FF0066"/>
    </inkml:brush>
  </inkml:definitions>
  <inkml:trace contextRef="#ctx0" brushRef="#br0">172 39 7889,'-2'-11'-726,"-4"5"1,3 1 804,-3-1 164,4 4-98,2-7-88,0 9 37,0 0 0,2 7 0,2 1-52,3 3 0,-1 2 0,-6 6 0,2 0 33,4 0 0,-3 0 0,3 0 1,-4 0-47,-2 0 1,6 6-1,1 1 1,-3-3-47,-2-2 0,-2 0 0,0 3-49,0 1 0,0 0 0,0-6-156,0 0 1,0 0-853,0 0 1074,0-8 0,0-2 0,0-9 0</inkml:trace>
  <inkml:trace contextRef="#ctx0" brushRef="#br0" timeOffset="349">324 191 8036,'-12'0'-508,"-1"0"1,7 0 548,-7 0 1,0 0 70,-6 0 0,0 0-116,0 0 1,0 0-56,0 0 0,0 0 0,0 0-119,0 0 1,6 0 0,0 0 29,-1 0 1,3 0 0,0 2 0,1 2 147,-1 3 0,-1-1 0,-7-6 0</inkml:trace>
  <inkml:trace contextRef="#ctx0" brushRef="#br0" timeOffset="964">458 286 6982,'0'-10'129,"-2"1"-96,-5 9 0,3 6 0,-7 3-26,3 1 1,-1-3-1,5 6-38,-2 1 1,0-3-21,6 2 1,0-1 28,0 7 0,0-6 0,2-2-31,4-3 0,-2-2 21,9-6 1,0 0 20,6 0 0,-7 0-14,1 0 0,-2-8 0,3-3 13,-1 1 0,-9-7 23,3 4 1,-5 3-13,-2-3 0,0 7 187,0-7-61,0 9 79,0-5 17,0 9-165,0 0 0,0 9-30,0 3 0,2-1-31,4 2 0,-4-1-178,5 7 1,1-6-119,-1 0 1,7-7 46,-1 7 0,-2-9 254,1 2 0,1-4 0,6-2 0</inkml:trace>
  <inkml:trace contextRef="#ctx0" brushRef="#br0" timeOffset="1500">819 191 7963,'0'-11'-488,"0"-6"0,-2 15 550,-4-4 1,4 12-1,-7 5-41,1-1 1,4 7-31,-9-4 1,7 2-1,-5 0-20,3-3 1,1-5 0,7 5-11,0 3 1,0-4-72,0 2 31,0-1 1,2 5 70,5-4 1,-3 2 26,9-9 0,-7 0 0,5-4 98,-3 5-93,-2-5 0,1 9-8,-1-5 0,0-2 123,-6 9-28,0-9 11,0 13 1,0-13 0,-2 7-65,-4-3 0,2-1-177,-9-7 1,7 0-276,-7 0 0,7 0 192,-7 0 1,9-3-1,-3-3 202,5-7 0,2 3 0,0-3 0,0 0 0,0-6 0</inkml:trace>
  <inkml:trace contextRef="#ctx0" brushRef="#br0" timeOffset="1812">1029 39 8119,'0'-13'-907,"0"0"549,0 9 537,0-5 1,0 12-103,0 3 0,0 5 0,0 8 0,0 0-73,0 0 1,0 6-1,0 0 1,0-1 3,0-3 1,-2 4-1,-2 1 1,-3-1-23,3 3 1,2-7-1,0 4 1,-2-4-130,-3-2 1,1 0 0,6 0 0,0 0-261,0 0 1,0-6 402,0 0 0,-9 0 0,-1 6 0</inkml:trace>
  <inkml:trace contextRef="#ctx0" brushRef="#br0" timeOffset="2296">1219 134 6873,'0'-11'744,"0"3"-632,-8 8 1,-1 2 0,-5 2-40,1 2 0,0 7 0,-4-4-43,5 1 1,-3-3 0,6 3-99,-1-1 0,6-1 24,-3-2 0,3 3 38,-2 4 0,4 3 17,-5-3 1,5-2 98,2 1-58,0-7 0,2 9 58,5-7 0,-5 1 0,4-1 1,2-3-36,-1 9 1,8-1-61,-3 7 0,-3-6 1,-1-2-61,1-3 1,-5 5 0,7-5-91,-3 3 0,5-5 0,-7 7-136,-2 2 0,0-7 1,1 1-886,1-1 1156,0 3 0,3 8 0,1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10:09.844"/>
    </inkml:context>
    <inkml:brush xml:id="br0">
      <inkml:brushProperty name="width" value="0.08571" units="cm"/>
      <inkml:brushProperty name="height" value="0.08571" units="cm"/>
      <inkml:brushProperty name="color" value="#FF0066"/>
    </inkml:brush>
  </inkml:definitions>
  <inkml:trace contextRef="#ctx0" brushRef="#br0">96 474 8029,'0'-10'-2084,"0"-1"2036,0 5 369,0 3-174,0-5-27,0 8 0,-2 0-21,-5 0 0,3 0-63,-9 0 1,7 6 12,-7 1 0,7 5-33,-7-5-10,0 8 0,3-5-22,4 9 1,3-6-27,3 0 0,0-7 28,0 7 1,3-9 0,1 4-24,2 1 0,9-7 10,-2 4 1,-3-4-1,3-2 0,2 0 1,-5 0 0,3 0 7,2 0 0,-5 0 0,1-2 0,0-2 11,-1-2 1,-6-3 0,5 5 0,-3-4 18,1-3 0,1 7 1,-4-5 27,3 1 0,-1-3 85,-6-8 1,0 6-65,0 1 0,0 5-22,0-5 0,0 5 0,-2-3 16,-5 1 0,3 3 1,-8 6-1,-3 0 1,-2 0-1,-2 0-9,0 0 1,0 0-51,0 0 0,0 0-93,0 0 0,6 0 0,2 2-261,3 4 0,1-1-201,7 7 560,0-7 0,0 12 0,0-7 0</inkml:trace>
  <inkml:trace contextRef="#ctx0" brushRef="#br0" timeOffset="1200">362 284 6481,'0'-11'387,"0"-6"-95,0 15-137,0-6-106,0 8 1,0 8-1,0 5-50,0 4 1,0 2 0,0 0 0,0 0-28,0 0 1,0 0 0,2 0-1,3 0 32,1 0 0,0-6 0,-6-1 0,0 3-14,0 2 0,0-4 0,0 0 29,0 1 0,0-3 5,0 2 1,0-7-10,0 7-34,0-9-17,0 4 66,0-8 164,0 0-172,0-8 0,0 4 1,0-9 2,0-2 1,0 5 0,2-3-9,5-2 1,-5 5 0,4-3-15,-4-2 0,-2-2 0,0-2 0,2 0 17,5 0 0,-5 6 0,6 1 1,-1-3 11,-1-2 1,3 4-1,-5 0-7,2-1 1,7-3 0,-5 0-14,3 4 1,-5-2-1,5 7 1,-1-1-22,1 1 0,-5-1-4,7 3 0,-7 4-32,7-4 0,-2 1-448,1-1-192,5 4-68,-6-7 753,8 9 0,-9 9 0,-1 1 0</inkml:trace>
  <inkml:trace contextRef="#ctx0" brushRef="#br0" timeOffset="1765">705 303 6620,'0'-11'133,"2"3"91,5 8 0,-5 8 0,4 5-136,-4 4 0,-2-5 0,2 1 0,2 2-54,3 2 0,-1 2 0,-6 0 1,0 0-25,0 0 1,0 0-1,0 0-87,0 0 0,7 0 1,-1 0-16,-2 0 1,-2-6-199,-2 0 1,2-3-468,5 3 757,-5-5 0,6-8 0,-8 0 0</inkml:trace>
  <inkml:trace contextRef="#ctx0" brushRef="#br0" timeOffset="2048">896 36 8123,'-7'-13'-1855,"1"1"1680,-1 7 1,7-1 174,0 12 0,3 3 0,3 4 0,-4 4 0,7-7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10:13.177"/>
    </inkml:context>
    <inkml:brush xml:id="br0">
      <inkml:brushProperty name="width" value="0.08571" units="cm"/>
      <inkml:brushProperty name="height" value="0.08571" units="cm"/>
      <inkml:brushProperty name="color" value="#FF0066"/>
    </inkml:brush>
  </inkml:definitions>
  <inkml:trace contextRef="#ctx0" brushRef="#br0">39 189 7825,'-9'11'-572,"7"-3"0,-6-6 709,8 4-89,0-3-133,0 5 47,0 1 0,8-7-67,5 4 0,-3-4 14,3-2 1,0 0 15,6 0 0,-6 0 65,-1 0 1,-5 0 0,3-2 4,-1-4 0,-3 1 18,-6-7 1,0 5 16,0-5 1,0-1 75,0-6 0,-2 8-41,-4 5 0,1-2 0,-7 1 1,-3 3 0,4 2 0,-1 2-5,-3 0 1,4 6-1,1 3 15,1 1 0,-4-3-29,7 5 0,-7 1 1,7 6-11,2 0 0,2-6 0,2-1-37,0 3 1,2 2 0,4 2-2,7 0 1,-3-6 2,3 0 1,0-3-1,4 5-49,-5-2 0,5-9-278,-4 2 1,-2-4 324,1-2 0,1 9 0,6 2 0</inkml:trace>
  <inkml:trace contextRef="#ctx0" brushRef="#br0" timeOffset="717">305 94 6419,'0'19'200,"0"0"1,0 0-1,0 2-167,0 4 1,0-10-1,0 4 1,0-2-33,0 0 1,0 2 0,0 0 10,0 0 0,0 0-22,0 0 1,0-6 12,0 0 294,0-9-390,0 4 0,0-10 12,0-4 0,7-5 1,1-8 56,3 0 1,-1 0 0,5 0 0,-4 0-27,-3 0 0,5 0 1,-5 0 29,3 0 0,-5 0 0,5 0 37,-3 0 0,5 6 1,-5 1-2,3-3 0,-5 6 0,5 1-5,-3-1 0,1 7-5,-3-4 0,5 4-7,8 2 1,-6 0 139,-1 0 0,-5 0-24,5 0 0,-7 8-60,1 5 1,-4-3 0,-2 3-18,0 2 0,0 2 1,0 2-13,0 0 0,0 0 0,2 0-19,4 0 1,-3 0 0,3 0-2,-4 0 0,-2-6 0,0 0-81,0 1 1,0-3-490,0 2 170,0-1 1,0 1 393,0 0 0,0-9 0,0 5 0,0-9 0</inkml:trace>
  <inkml:trace contextRef="#ctx0" brushRef="#br0" timeOffset="1015">667 37 7791,'9'-11'-519,"-7"0"355,4 5 275,-4 4 1,0-4-1,3 12-29,1 7 0,0-3 1,-6 3-1,0 2-60,0 2 1,0-5 0,0 1 0,0 2-75,0 2 1,0 2 0,0 0-71,0 0 1,0 0-119,0 0 1,0 0-499,0 0 738,0 0 0,9 0 0,1 0 0</inkml:trace>
  <inkml:trace contextRef="#ctx0" brushRef="#br0" timeOffset="1298">839 189 8036,'0'-11'-1156,"0"1"1041,0 3 1,-9 5 150,-4-4 0,3 2 1,-3 0-1,-2-3-47,-2 3 0,5 2 0,-1 2 1,-2 0-136,-2 0 0,-2 0 1,0 0 145,0 0 0,-8 0 0,-3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0:49.664"/>
    </inkml:context>
    <inkml:brush xml:id="br0">
      <inkml:brushProperty name="width" value="0.08571" units="cm"/>
      <inkml:brushProperty name="height" value="0.08571" units="cm"/>
      <inkml:brushProperty name="color" value="#F6630D"/>
    </inkml:brush>
  </inkml:definitions>
  <inkml:trace contextRef="#ctx0" brushRef="#br0">1 25 8147,'0'-5'-2180,"0"-2"2180,0 6 0,0-6 0,0 2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10:17.310"/>
    </inkml:context>
    <inkml:brush xml:id="br0">
      <inkml:brushProperty name="width" value="0.08571" units="cm"/>
      <inkml:brushProperty name="height" value="0.08571" units="cm"/>
      <inkml:brushProperty name="color" value="#FF0066"/>
    </inkml:brush>
  </inkml:definitions>
  <inkml:trace contextRef="#ctx0" brushRef="#br0">115 172 5935,'0'-11'531,"0"3"-369,0 8 64,0 0-158,-8 0 0,-3 0-87,-8 0 1,6 0-1,3 2 1,-1 2 0,1 3 1,3 1 7,-5-2 0,7-1 1,-1 7-7,4 3 0,2-4-7,0 1 1,0 1 2,0 6 1,2-8 0,2-3-19,3 1 0,7-7 12,-1 4 0,-2-4 5,1-2 0,-5 0-5,5 0 1,-5 0 0,3-2-5,-1-4 0,3 2 39,-5-9 0,5 0 31,-5-6 1,1 6-29,-1 1 1,-5 5 85,4-5 54,-4 7-30,-2-11 96,0 13-5,0-5-158,9 8 1,-5 6 0,6 3-9,-1 1 0,-1-5 1,-3 3-17,1 1 0,7-5 1,-5 6-78,3-1 1,-5 6-60,7-3 1,-9-1-138,2 2 1,-1-9-67,1 2 0,-4-2-298,4 3 606,-3-5 0,-3 6 0,0-8 0</inkml:trace>
  <inkml:trace contextRef="#ctx0" brushRef="#br0" timeOffset="346">325 77 7061,'8'10'110,"-6"7"1,7-6-145,-1-1 1,-6 7-68,5-4 0,1 4 36,-2 2 0,3-2 0,-5-2-53,2-3 118,1-7 0,1 12 0,3-7 0</inkml:trace>
  <inkml:trace contextRef="#ctx0" brushRef="#br0" timeOffset="629">496 153 8099,'-19'0'-312,"0"0"1,6 0-1,0 0 303,-1 0 1,3 0 54,-2 0 0,1 0-206,-7 0 0,0 0-176,0 0 1,0 0 335,-1 0 0,1 0 0,0 0 0</inkml:trace>
  <inkml:trace contextRef="#ctx0" brushRef="#br0" timeOffset="980">553 134 7812,'0'-11'-729,"0"5"762,0 12 0,0-1 0,2 5 0,2 1-26,3-1 0,-1-3 1,-6 5-66,0 3 0,0-4-21,0 1 0,2-1-531,5 2 164,-5 4 446,6-7 0,-8 1 0,0-3 0</inkml:trace>
  <inkml:trace contextRef="#ctx0" brushRef="#br0" timeOffset="1163">496 20 5879,'0'-11'-16,"0"3"0,0 8 0,0 0 0</inkml:trace>
  <inkml:trace contextRef="#ctx0" brushRef="#br0" timeOffset="1697">763 115 6599,'-11'-9'84,"0"7"99,5-4 0,4 6-92,-4 6 1,3 5-89,3 8 1,0 0-15,0 0 0,0 0 3,0 0 1,0-6-1,3-3-24,3-1 0,-2-1 19,9-1 1,-7-5-31,7 4 1,-7-4-16,7-2 38,0 0 0,-1-6 7,1 0 0,-9-9 18,3 2 0,-5 2 26,-2-1 0,0 5 56,0-5 1,-9 7-30,-3-1 1,-5 2-131,-2-2 0,0 3-97,0-3 1,6 4 0,0 2-447,-2 0 615,7 0 0,-1 0 0,9 0 0</inkml:trace>
  <inkml:trace contextRef="#ctx0" brushRef="#br0" timeOffset="2163">934 115 6952,'0'19'196,"0"0"0,0-6 0,0-1-209,0 3 0,0-4 16,0 1 0,2-7 0,2 3-147,3 1 6,-1-7 1,-4 6-114,4-8 1,-1 0 165,7 0 0,-5-2 1,5-2 35,3-3 1,-4-5 0,-1 3 62,-1-1 0,-3 3 0,-4-3 29,5 1 0,-3 3 0,7 4 130,-3-4 1,0 3 13,-1-3 1,-3 4 43,9 2-184,-9 0 0,7 2 0,-7 4-257,2 7 1,0-2 0,-6 1-440,0 3 649,0 2 0,0-6 0,0-3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10:36.425"/>
    </inkml:context>
    <inkml:brush xml:id="br0">
      <inkml:brushProperty name="width" value="0.11429" units="cm"/>
      <inkml:brushProperty name="height" value="0.11429" units="cm"/>
      <inkml:brushProperty name="color" value="#FF0066"/>
    </inkml:brush>
  </inkml:definitions>
  <inkml:trace contextRef="#ctx0" brushRef="#br0">401 210 19053,'-11'0'567,"3"0"-594,8 0 1,0-3-2507,0-3 635,0 4 1421,0-6 0,8 8 859,5 0 1,4 0-109,2 0 1,0 0-309,0 0 1,-8 2-1,-3 2-300,0 2 0,-3 1 136,7-7 1,-7 8 282,1 5 1,-6-3 47,-6 3 1,1-9 0,-5 5 223,1-1 1,-3-4 0,3 7-530,-1-3 1,3-1-1,-3-5 104,1 4 0,1-4-48,1 5 1,5-3 80,-4 2 1,4-1-457,2 7 404,0-8 1,2 5-1,2-7 233,3 4 0,7-1-190,-1 7 1,4-7 0,0 3 104,-4 1 0,1-5 0,-5 6-413,1-1 1,-3-1 118,5-1 1,-5-3 462,6 9-169,-9-9 1,2 4 0,-10-6 0,-5 3 392,-1 1 0,-3 0 0,-6-6 0,0 0-181,0 0 0,0 0 0,0 0-166,0 0 0,0 0 0,0 0-375,0 0 1,6 0 478,0 0 0,1 9 0,-7 1 0</inkml:trace>
  <inkml:trace contextRef="#ctx0" brushRef="#br0" timeOffset="531">629 19 21115,'-19'0'-390,"0"0"0,7 0 0,-1 0 293,-2 0 0,-2 0 0,-2 0 0,0 2 202,0 5 1,-2-3 0,-2 9-168,-3 1 0,1-3 1,6 4-1,-2 4-30,-5 4 0,3 5 0,-7-3 0,1 5-42,-1-1 0,0 14 1,-4-5-1,5 2-8,1 0 1,3-8 0,6 0-1,2-1-123,4-1 1,5 4-1,8-9 1,0-2-107,0-1 0,4-5 0,7-3 0,8-1 260,2 2 0,8-5 1,1 3-1,2 2-7,0 2 1,-1-4 0,5-3-1,-2 1 122,-2-1 0,0-5 0,6 1 1,0-4 197,0-2 1,0-2 0,0-4 0,0-7-17,0-4 1,0-2 0,3-2 0,1-3-67,2-1 0,1-9 1,-7 5-1,0-3 67,0 0 0,-6 0 1,-3-8-1,-3-2-30,-9-3 0,0-1 1,-11 1-1,-2-3-315,-2-1 0,-10 2 0,-5 11 0,-4 5 166,-2 5 1,0 7 0,-2 5 0,-2 3-142,-3 2 0,1 3 0,6 6 0,-2 0-182,-5 0 0,3 9 0,-7 3 0,3 5 240,4 2 1,1 0-1,3 0 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10:39.522"/>
    </inkml:context>
    <inkml:brush xml:id="br0">
      <inkml:brushProperty name="width" value="0.08571" units="cm"/>
      <inkml:brushProperty name="height" value="0.08571" units="cm"/>
      <inkml:brushProperty name="color" value="#FF0066"/>
    </inkml:brush>
  </inkml:definitions>
  <inkml:trace contextRef="#ctx0" brushRef="#br0">230 76 8176,'0'-10'-228,"-9"-7"1,5 8-518,-9-3 746,9-5 1,-13 15 103,4-5 0,3 5 1,-1 4-59,3 5 0,-5-3 1,4 6-1,1 1 33,0 0 1,-1-5 0,5 7-12,-3 1 1,1 3 0,6 2 0,0 0-17,0 0 1,0 1 0,0-1-1,0 0-22,0 0 1,0 0 0,0 0 0,2 0 4,5 0 0,-5 0 0,6 0-44,1 0 0,-7 0 1,4 0-115,-4 0 1,-2 0-1,0 0-377,0 0 0,0-6-481,0 0 980,0-1 0,0-1 0,0-3 0</inkml:trace>
  <inkml:trace contextRef="#ctx0" brushRef="#br0" timeOffset="199">382 305 8176,'0'-19'-143,"-6"6"1,-3 3 0,-2 1 53,-3 5 0,-3 2 0,-4 4 0,-3 2 46,-1 2 1,-9 7 0,2-4 0,-4-1-600,-2 0 642,0 7 0,0-4 0,0 8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10:38.275"/>
    </inkml:context>
    <inkml:brush xml:id="br0">
      <inkml:brushProperty name="width" value="0.08571" units="cm"/>
      <inkml:brushProperty name="height" value="0.08571" units="cm"/>
      <inkml:brushProperty name="color" value="#FF0066"/>
    </inkml:brush>
  </inkml:definitions>
  <inkml:trace contextRef="#ctx0" brushRef="#br0">1 114 7621,'0'-10'40,"0"-7"341,0 15-288,0-15-40,0 15 1,0 2 0,0 12-99,0 5 1,0 2 0,0 0 0,0 0 31,0 0 0,0 1 1,0 1-1,2 2 9,4 2 1,-3 1-1,3-7 1,-4 2-43,-2 4 1,6-4 0,1 5 0,-3-5-115,-2-2 1,4-6 0,1-1-253,-3 3 0,4-4 412,-1 2 0,-1-9 0,-6 4 0</inkml:trace>
  <inkml:trace contextRef="#ctx0" brushRef="#br0" timeOffset="499">439 57 7928,'8'-10'-913,"-5"-1"1090,3 5-186,-4 4 0,-2-9 34,0 5 1,-2 4 16,-4-5 1,1 5 0,-7 4-16,-3 5 1,0-3 0,0 6-1,3-1 18,-3-5 1,4 7-6,-2 1 1,3 5 0,-3 2 9,7 0 1,-3 0-1,3 0 4,2 0 0,2 1 0,2-1 0,0 0-18,0 0 0,0 0 0,0 0-42,0 0 1,0 0 0,2 0-36,4 0 1,-4 0-130,5 0 1,-5 0-273,-2 0 1,0 0 441,0 0 0,0-8 0,0-3 0</inkml:trace>
  <inkml:trace contextRef="#ctx0" brushRef="#br0" timeOffset="679">477 343 8092,'0'-19'-262,"0"0"-99,0 0 0,-8 8 171,-5 5 0,-4 4 1,-2 2-1,0 0 265,0 0 0,-7 6 1,-1 3-1,-1-1 11,1 0-86,-7 7 0,4-4 0,-8 8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4:09.289"/>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140 322 26045,'0'14'-671,"0"0"0,-6-7 0,-2 0 0,-1-3 0,1 3 0,0-1-423,1 0 1,-3 5 833,-4-2 1,5-1 0,0 1 59,-2 2 0,5-3 0,1 1 0,2 1-59,-2-3 1,4 6-1,-6-4 1,3 3 32,-1 2 1,0-4 0,5-1 0,0 2-115,0 1 1,0-2 0,0-1-2056,0 2 2187,0-5 1,2 0 0,3-6 303,4 0 1,3 0 0,2 0-1,0 0 49,0 0 1,0-4 0,-1-3 0,-2 1-77,-2 0 0,0-5 0,5 3 1,0-1 59,0 0 1,-1-1 0,-3-4 0,-2 0-38,-2 0 0,5 0 0,-3 1 145,0-1 1,3 0-1,-7 0 8,0 0 1,-3 0 157,-1 0-1551,0 0 439,0 6 0,-1 2-598,-4 6 1250,3 0 373,-4 0 0,6 1-488,0 4 1,2 1-1,1 5 166,1-2 1,6 1 0,-4 4 0,0 0 65,0 0 0,1-5 0,-4 0 0,3 2-45,2 1 0,-4 2 1,4 0-1,-2 0-249,-3 0 1,4 5 0,-1 0 13,2-2 1,-5-2 0,3-1-839,0 0 0,-3-6 984,7-3 1,5-4 0,7-1 0</inkml:trace>
  <inkml:trace contextRef="#ctx0" brushRef="#br0" timeOffset="867">658 112 24154,'0'-14'-3424,"1"0"1,2 0 2276,2 0 0,0 5 1026,-5-1-291,0 7 0,0-1 1,0 8 222,0 6 1,0 7-1,0 3 1,0 2 34,0 2 1,1 3 0,2 1-1,2 0 5,-2 0 0,-1-2 0,-2-1 0,0-2-269,0 2 0,0-3 0,0 0 0,0-2 399,0-3 1,0-1-1,0-2 1,0 0-135,0-1 1,0-3-370,0-1 542,0-6 0,0 2-27,0-10 1,0 2 0,0-6-39,0-2 1,0 3 0,1-1 0,2-2 218,2-1 0,4 2 1,-3 1-16,2-2 0,0-1 1,3-1-1,-2 2 210,2 2 0,1 4 0,2-2 17,0 0 0,0 1 0,0 3 1,0-2 186,0 2 1,0 2 0,0 2-203,0 4 0,0 3 0,-1 6-293,-4 0 1,2 0-1,-6 0 1,-1 0-115,2 0 1,-4 0 0,3 0 0,-4 0-90,-1-1 0,0 1 0,-1 0 0,-2 0 212,-2 0 1,-6-4 0,2-2-1,-4-1 47,-1 1 1,0-5-1,0 3 1,0-1-93,0 0 1,-1-1 0,-2-4 0,-2 0-273,2 0 0,0 0 0,0 0 0,-2 0-8,2 0 1,2 0-1,2-1 1,2-2 1037,2-2-724,6-6 1,-10-3 0,6-8 0</inkml:trace>
  <inkml:trace contextRef="#ctx0" brushRef="#br0" timeOffset="1183">1147 84 16142,'-9'12'0,"1"-1"-275,2-1 1,-1-6-1,4 6 1,-1 0-131,1 3 0,1 1 1,2 0-1,0 1 160,0 4 1,-5-2 0,1 5 0,1-2 106,1-3 0,2 5 0,0 0 0,0 1-17,0 0 0,0-4 1,0 3-1,0-2-27,0-3 0,0 3 1,0-1-1,0-2-180,0-2 0,0-1 185,0 0 1,6-6-1,2-2 1</inkml:trace>
  <inkml:trace contextRef="#ctx0" brushRef="#br0" timeOffset="1617">1273 322 21687,'1'7'-6752,"2"0"5998,2-1 1,1 0 0,-3 5 598,2-2 0,6-4 0,-2 4 308,4 2 0,1-5 1,1-1-1,2-3 125,2-2 1,1 0 0,-3 0 0,3 0-52,2 0 1,-3-2 0,3-3 0,-2-4-122,-3-3 1,-2-2 0,-2 0-253,-4 0 1,2 0 0,-6 0 278,-2 0 0,-3 1 0,-5 4 0,-4 3 127,-4 0 1,-2 4-1,-2-3 1,-3 4 90,-2 1 1,3 1-1,-3 2 1,1 4-150,-1 0 0,5 3 0,-2 4 0,4 0-316,1 0 0,1 4 1,2 1-1,4 0-160,0 1 0,3 0 0,4 5 1,1-3-53,4-2 1,3 3-1,7-4 1,2-2 116,2-2 0,6-2 1,-2-2-1,4-4 40,1 0 1,1-3 0,2-4 0,5 0 126,4 0 0,-1 0 0,9 0 0</inkml:trace>
  <inkml:trace contextRef="#ctx0" brushRef="#br1" timeOffset="4116">2321 350 7530,'2'-13'-590,"1"2"624,2 2 1,-1 4-17,-4-4 1,0 4 44,0-4 1,0 4-105,0-4 0,0 4 23,0-4 1,-1 6 0,-4-2 0,-4 4 11,-3 1 1,-2 0-1,0 0 1,0 0 33,0 0 1,0 1-1,-2 2 1,-1 4 33,-2 0 1,1 3 0,4 2 0,0-1-13,0-2 1,0 1 0,1 4 0,4 0-50,4 0 1,-1 0 0,1 0 0,2 0-29,2 0 0,2 0 12,4 0 1,-2 0 1,6-1 0,1 1 0,4-1 0,0-2-1,0-2 1,4-6 0,1 2 0,-2-4 8,-1-1 1,-1 0 0,2 0 0,2-1-19,-2-4 0,3-3 0,-1-4 1,-2 1-11,-2 2 0,-1-5 0,-1-5 0,-2 2 14,-2 2 0,-1-1 0,3-1 0,-4-2 21,0 2 0,2-3 0,-4 1 1,-2 2 148,-2 2 0,-1 1 341,0 0-325,0 0-205,0 6 1,0 3 37,0 10 1,0 3 0,0 6 10,0 0 0,0 0 0,0 0 0,0 0 26,0 0 1,0 4-1,0 1 1,2-2-19,3-1 0,-4-2 1,5 0-1,-1 0-4,0 0 1,4 0 0,-3-1-87,2 1 1,-3-1 0,2-2 0,1-3-413,0-2 0,-3-2 202,4-4 1,-1-1 0,3-2 0,-4-3 280,0-2 0,-1-3 0,-3-6 0,1-2-6,0 2 1,2 2 0,-2 1 0,0 0 52,-3 0 0,4 0 0,-1 0 1,0 0 154,-3 0 0,-1 0 1,2 1-1,1 2-60,1 2 1,1 4-286,-5-4 5,0 6 275,0-3 0,0 17-70,0 3 0,5 3 0,-1-3 1,1 0-31,1 0 0,-3 0 0,5 0 0,-2 0-34,-3 0 0,4 0 0,-3 0 0,1 0-11,1 0 0,-4-5 24,2 0 1,0-1 19,0 1 0,-2-4-58,2-10 0,-2-3 0,-2-6 1,0-1-8,0-4 0,2 2 1,1-5-1,1 1 25,-1-1 0,1 3 1,-1-2-1,3-1 8,2 0 0,-5 5 0,3-2 1,-1 4 31,-1 1 0,6 0 0,-4 0 7,2 0 1,1 1 74,5 4 1,-5 3-59,1 6 0,-3 6 1,3 3-1,-4 4-48,0 1 1,-4 0 0,4 1 0,-2 2-32,1 2 0,1 0 1,-3-5-1,4 1 5,0 4 0,-3-4 0,0 4 0,-1-3 24,2-2 0,-3 0 0,2 0 0,-2 0 12,-2 0 0,0 0 0,0 0-50,0-1 0,0-3 0,-2-2-562,-2-2-459,2-2 730,-4-4 1,7-1 318,4-4 0,3-3 0,6-6 0,0 1 0,0-1 0,0 0 0,0 0 0,0 0 0,0 0 0,0 1 0,0 2 36,0 2 1,0 0 0,0-5 250,0 0 1,-1 0 0,1 0-103,0 0 0,-6 4 1,-2 3 28,1 0-260,-6-3 1,4 8 0,-10-3-1,-4 4-50,-4 1 0,-1 6 1,0 3-1,1 4 126,-1 1 1,0 0 0,0 0 0,0 0 32,0 0 0,1 0 1,2 0-1,4 0-19,0 0 0,3 0 0,2 0 1,-1 0-49,-2 0 0,2-5 0,8 0 14,4 2 1,4-5 0,1-1 0,0-4 22,0-1 1,0 0 0,1 0 0,2-1 0,2-4 0,1-3 0,-3-5 0,2-1-4,-2 0 1,-2 0 0,-1-2-1,0-1-3,0-2 1,-1-1 0,-2 1 0,-4-2-15,0-1 0,-3-4 0,-4 2 0,0-2-34,0-2 0,0 1 1,0 3-1,0 2-5,0 2 0,0-4 1,0 6-1,0 1 105,0 1 221,0 8-207,0 2 0,0 8 0,0 2 13,0 6 1,0 2 0,0 4 0,0 1-40,0 1 0,2 7 1,1-3-1,2 1-2,-2 1 1,3-6 0,0 5 0,0 1 10,1-2 0,3-2 1,-2-5-1,2 2-109,-1 2 0,-1 0 0,2-5 0,0 0-46,1 0 0,0 0 1,-1-2-1,0-1-265,1-2 0,1-6 0,2 2 0,-2-2 344,-2 2 0,8-4 0,-2 6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4:19.751"/>
    </inkml:context>
    <inkml:brush xml:id="br0">
      <inkml:brushProperty name="width" value="0.11429" units="cm"/>
      <inkml:brushProperty name="height" value="0.11429" units="cm"/>
      <inkml:brushProperty name="color" value="#FF0066"/>
    </inkml:brush>
  </inkml:definitions>
  <inkml:trace contextRef="#ctx0" brushRef="#br0">29 41 14541,'0'-8'-4488,"-2"2"4694,-3 6 0,4 1 0,-4 4 0,4 4-347,1 4 1,-2 1 0,-1 1 0,-2 3 67,2 0 0,2 1 0,1-5 0,0 1-10,0 4 1,0-4 0,0 4 0,0-3 8,0-2 1,6-5 0,3 0 136,4 2 1,0 0-1,1 0 1,0-3-23,0-2 0,0-1 0,0-5 0,0 0 194,0 0 1,0 0 0,0 0 0,0 0-208,0 0 0,0-7 0,0-2 0,0-3 48,0-2 1,0 0 0,-1 0-1,-4 0-13,-4 0 1,1-2 0,0 1 0,0-1-8,0 4 0,-1 1 0,-5-3 0,0 0-56,0 0 0,0 0-756,0 0-571,0 0 1177,0 6 1,0-4 0,0 4 0</inkml:trace>
  <inkml:trace contextRef="#ctx0" brushRef="#br0" timeOffset="600">448 55 14657,'0'-9'-3971,"0"-1"4006,0 7 1,5-2-1,-1 10 1,-1 4-230,-1 4 0,-2 1 0,0 0 0,0 1 94,0 4 1,0-2 0,0 5 0,0 0-18,0-1 1,0-4 0,0 2 0,0-3 46,0-2 0,0 0 0,0 0 106,0 0 0,0-5-65,0 0 1,2-6 221,2 2 1,-1-10 0,5-4-301,-2-3 0,0-2 0,-2 0 0,0 0 130,-1 0 0,0 0 0,1-2 0,0-1-17,-1-2 1,4 1 0,-3 4-1,1 0 53,1 0 1,0 0 0,5 1 0,-3 3 86,-2 0 0,5 1 0,-2-5-1,4 0 1,1 1 0,0 3 449,0 0-521,-6 7 1,2-1-39,-5 8 0,0-1 0,-4 7 0,2 0-81,2 3 0,0 1 0,-4 0 0,2 0 23,2 0 1,1 0-1,-3 0 1,2 0 27,-2 0 1,0 0 0,0 0-1,2 0-51,-2 0 1,0-2-1,0-1 1,2-2-61,-2 2 0,-1-3 0,-2 1-73,0 2 0,0-3 0,0 1-454,0 2 1,0-3 40,0 1 0,0-4 218,0 4 389,0-6 0,6 10 0,2-5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4:22.034"/>
    </inkml:context>
    <inkml:brush xml:id="br0">
      <inkml:brushProperty name="width" value="0.08571" units="cm"/>
      <inkml:brushProperty name="height" value="0.08571" units="cm"/>
      <inkml:brushProperty name="color" value="#FF0066"/>
    </inkml:brush>
  </inkml:definitions>
  <inkml:trace contextRef="#ctx0" brushRef="#br0">28 260 8221,'-7'-2'-100,"2"-2"-118,3-6 1,1 3 143,-4-3 1,4 6 276,-4-6-218,3 7 1,2-1 0,0 8-15,0 6 1,0 2-1,0 2 1,0 0-15,0 0 1,5 1 0,0 3 0,-2 0 27,-2-1 0,4 0 1,0 0-1,-1 1 33,3-6 1,-6 2 0,5-5 0,-1 4 68,0 1 1,1-7 66,-1-2 1,2-3 0,7-2-160,0 0 1,-1-7 0,-2-3 0,-2-6-64,2-3 1,0 1 0,0 4 0,-4 0 40,0 0 1,2 0 0,-3 0 2,2 0 1,-3 1 0,2 3 92,0 0-399,-3 1 287,-4 1 0,0 8 0,0 9 37,0 4 0,0 1 1,0 0-1,0 0 15,0 0 0,2 0 1,1 0-1,3 0 17,2 0 1,-3 0 0,4-2 0,2-1-4,1-2 1,2-4 0,0 3-10,0-2 1,0-1 0,0-5 0,0 0 1,0 0 0,0-5 0,-2-1 1,-1-2 69,-1-3 0,-3-1 1,3-2-1,-4 0 65,0 0 1,-4-2 0,2-1 0,-2-1-83,-2 0 1,0-2-1,0 0 1,0 0-68,0 0 0,0-4 0,0 6 0,0 1-24,0 1 1,0 2 0,0 0-229,0 0 0,-2 6-1001,-2 4 382,2-4 869,-4 13 0,12-4 0,2 13 0</inkml:trace>
  <inkml:trace contextRef="#ctx0" brushRef="#br0" timeOffset="504">714 358 6567,'0'14'60,"0"0"-45,0 0 1,0 0 0,0 0 0,0 0-19,0 0 1,0 0 0,0 0 0,0 0-37,0 0 1,0 0 0,0 0 0,0 0-130,0 0 1,0-5 0,0 0-105,0 2 272,0-5 0,-7 7 0,0-6 0</inkml:trace>
  <inkml:trace contextRef="#ctx0" brushRef="#br0" timeOffset="717">728 134 7955,'-8'-1'-2125,"3"-4"2125,4 3 0,-6-4 0,0 6 0</inkml:trace>
  <inkml:trace contextRef="#ctx0" brushRef="#br0" timeOffset="1020">951 176 7257,'0'14'-103,"5"0"1,0 0 0,-2 2 222,-2 2 0,-1 4 0,0 6 0,0 0-152,0 0 0,0 0 0,0 0 0,0 0-114,0 0 0,0-2 0,0-3 0,0-2-32,0-1 0,0-5-236,0 4 353,0-10 1,5-4-1,1-10 61,2-4 0,1-10 0,5-2 0</inkml:trace>
  <inkml:trace contextRef="#ctx0" brushRef="#br0" timeOffset="1285">1119 148 8031,'0'-14'-574,"0"0"96,0 0 477,0 6 0,0 8 1,2 10-1,1 2-12,1 2 0,1 6 1,-5 2-1,0 1-1,0 1 1,2-1-1,1 5 1,1-2-14,-1-2 1,-1 2 0,0-4 0,1 0-43,1-4 1,1-2 0,-5-1-62,0 4 0,2-4 130,2 4 0,-2-10 0,4-2 0</inkml:trace>
  <inkml:trace contextRef="#ctx0" brushRef="#br0" timeOffset="1518">1301 260 6718,'9'-8'96,"1"3"1,-7 5 0,1 5 0,-2 4-160,-2 4 1,4 2-1,1 3 1,-2 0 4,-1-1 1,-2 3 0,1-1 0,2-2-51,2-1 1,0-2-1,-5 0 1,0 0 5,0 0 0,1-7 1,2 0 101,2-1 0,0-5 0,1 6 0,2-7 0</inkml:trace>
  <inkml:trace contextRef="#ctx0" brushRef="#br0" timeOffset="1701">1343 134 8131,'0'-9'-1168,"0"-1"1168,0 7 0,-6-9 0,-2 4 0</inkml:trace>
  <inkml:trace contextRef="#ctx0" brushRef="#br0" timeOffset="2155">1483 274 8131,'7'14'-348,"-2"0"1,-3 0-1,-2 0 1,1 0 377,4 0 0,-4-3 1,6 1-51,-1 4 1,-5 1-1,6-3 1,-3 0-15,1 0 1,1 0-128,-1 0 130,-4 0 0,7-7 39,-3-2 1,-4-5 0,4-5 0,-3-4 19,-2-3 1,0-7 0,0-1-1,0-2 16,0-3 1,0 3 0,0-1 0,1 0 10,4 1 0,-4-3 0,4 5 0,-3 0 6,-2 0 1,4 1 0,1 5 0,-1 0-39,3 0 1,-4 2-19,6 2 1,0 4 13,5 6 1,-1 2-1,-2 2 1,-3 6-9,-2 2 1,3 2-1,-3 0 1,0 2-15,1 2 1,2-2 0,-3 4 0,0-1-54,1-1 0,-1 1 1,-3-5-1,2 0-315,-2 0 0,0 0-128,2 0 499,-4-6 0,11 4 0,-4-4 0</inkml:trace>
  <inkml:trace contextRef="#ctx0" brushRef="#br0" timeOffset="2655">1916 134 8131,'-6'-14'25,"-2"2"0,-4 1-54,2 1 0,3 9 0,3 1-87,0 8 1,-7 4-1,3 2 1,0 2 37,4 2 0,-2-1 1,1 5-1,2-2-19,1-3 0,2 4 1,0-3-1,0-1 13,0-1 0,2-7 0,2-1 0,6 0 35,2 0 0,2-5 1,0 1-1,0-2 40,0-2 1,0-6-1,0-4 1,0-2 36,0-2 0,0 0 0,-2 0 0,-1 0 66,-1 0 1,-7 0 0,1-2 0,-2-1-52,-2-1 0,0-6 0,0 4 0,0 0 44,0 0 1,0 1-1,0 5 39,0 0 1,-2 2-294,-2 2 165,2 4 0,-4 12 0,8 4 1,1 2 9,1 2 0,3 5 0,-3 1 0,4 2-12,0 3 0,-1-4 1,-3 4-1,2 3-38,2 3 1,-5 3 0,1-1 0,-1 3 10,2 0 0,-3 4 0,2-4 0,-2-1 69,-2-2 1,0-5 0,0-5-1,0-4 107,0-4 1,-5-1 0,-1-1 185,-2-4 1,4-3-1,-4-7-272,2-4 0,-5-1 0,3-5 0,-1 2-268,-1-2 0,3-2 0,-4-2 0,1-2-203,-1-2 0,5-4 0,2 3 412,2-2 0,-4-1 0,-2-5 0</inkml:trace>
  <inkml:trace contextRef="#ctx0" brushRef="#br0" timeOffset="3370">2308 246 6832,'18'-8'64,"1"4"1,1 2 0,-1 2-1,4 0-34,3 0 0,7 0 0,1 0 0,0 0-22,1 0 1,3 0 0,0 0 0,1 0 13,-2 0 0,2 0 0,-7 0 0,1 0 38,1 0 0,-9-5 1,1 1-1,-4 1 2,-5 1 0,-6 2 0,-3-2 82,-2-2 1,-3 2-152,-7-2 1,0 2 0,-5 0 0,-2-1-108,-1-1 0,1-7 0,-1 1 85,-4-2 0,-1-2 0,3 0 0,0 2 16,0 2 1,2-2 0,1 3 0,1-4 32,-1-1 1,1 5-1,-1 0 58,1-2 1,6 0-1,-6 1-192,7-2 121,-3 10 0,12 2 1,4 8 1,2 0 1,-3 4 0,1-4 0,-1 2 16,-1-1 0,4-1 0,-4 2 0,1 0 4,1 1 1,-6 0 0,4-1-1,0-2 35,0-2 1,-5 5 0,3-3 29,0 0 1,-4 4-14,2-2 0,-2-3-38,-2 3 1,0-6 31,0 6 0,0-6-11,0 6 1,0-6-40,0 6 1,0-6 0,-2 6-92,-2 0 1,1-2 0,-8 2 0,-3 0-209,-3 3 0,-10 1 1,-1 0-1,-8 1 273,-4 4 0,-8 3 0,-2 6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4:35.571"/>
    </inkml:context>
    <inkml:brush xml:id="br0">
      <inkml:brushProperty name="width" value="0.08571" units="cm"/>
      <inkml:brushProperty name="height" value="0.08571" units="cm"/>
      <inkml:brushProperty name="color" value="#FF0066"/>
    </inkml:brush>
  </inkml:definitions>
  <inkml:trace contextRef="#ctx0" brushRef="#br0">56 69 8580,'0'-9'-1018,"0"0"1,0 4 1101,0-4 1,2 6 43,3-2 1,-4 2-200,4-2-29,-4 4 1,-1-4 197,0 10 1,0 2 0,0 7-49,0 0 0,0 5 1,0 0-1,0-2-13,0-2 1,-1 4-1,-2 1 1,-2 0-7,2 0 0,0 4 0,0-4 0,-2 0-36,2 0 0,-3 5 1,1-3-1,0 0-12,-1-4 1,5-2-1,-6-2 1,3 0 7,-1 0 0,0 0-2,5 0 64,0-6 154,0-2-140,0-6 0,0-2 1,0-2 1,2 2 0,3-4-26,4 0 1,3 4 0,4-3 0,1 4-85,2 1 0,1-5 1,-3 1-1,3 0-158,2 3 0,0-4 1,3 1-1,-2-1-148,2-1 0,-4 4 347,3-3 0,-1-2 0,5-1 0</inkml:trace>
  <inkml:trace contextRef="#ctx0" brushRef="#br0" timeOffset="1932">602 167 8255,'4'-9'-840,"1"0"0,1 5 1404,-1 0-431,-4 2 1,6 8-1,-7 4 1,0 2-88,0 2 1,0 2 0,0 1-1,0 3-12,0 2 0,-5-5 1,0 1-1,2 0-70,2 0 1,1-2 0,0 2-1,0-2-102,0-2 1,0 0-1,0 0-82,0 0 1,-5-5-49,0 0 275,1-5 0,4 0 0,0-8 37,0-6 1,0-2-1,0-2 1,0-2 113,0-2 0,0 2 0,0-4 0,0 1-99,0 1 0,0-1 0,0 3 0,0-1-65,0-1 1,0-1 0,0 4 0,0-3-25,0 0 0,4-1 0,3 5 0,0 2-48,4 2 0,0-2 1,0 4-1,-2-1 48,2 0 1,2 6-1,1-2-8,0 3 0,0 2 0,0 0 22,0 0 1,-2 2-1,-1 1 1,-2 3 13,2 2 1,-3 0 0,1 3 0,0-2 25,-1 2 1,3 1 0,-6 2 0,-1 0 67,3 0 1,-6 0 0,4 0 0,-4 0-28,-1 0 0,2 0 0,1 2 0,2 1-40,-2 1 0,-2 1 1,-1-5-1,0 0-18,0 0 0,0 0 1,0 0-1,0 0-31,0 0 1,0-5 0,0 1-47,0 0 1,-1-3-258,-4-3-43,4 4-211,-6-6 581,7 4 0,0-12 0,0-2 0</inkml:trace>
  <inkml:trace contextRef="#ctx0" brushRef="#br0" timeOffset="2434">979 307 7893,'0'-14'-413,"0"6"0,2 2 0,1 8 432,2 2 0,5-1 1,0 7-1,2-1-40,2-1 0,0 0 1,0-5-1,0 1 21,0-1 1,0-1 0,0-2 0,0 0 3,0 0 1,-5 0 0,1 0-1,1-2 42,1-2 1,0 1-1,-2-7 1,-6-1 40,-2-1 1,3 3 0,-1-1-41,-1-1 1,-1 4 0,-4-1 0,-1 0-28,-1 0 1,-7 5-1,1-1 1,-2 2-22,-2 2 0,0 0 0,0 0 0,0 0-25,0 0 1,0 2 0,0 1-1,0 3 15,0 2 1,0-4-1,0 4 1,2 0 23,2 0 1,-2-4 0,3 6 0,-2 1 5,1 1 1,3-3-1,4 1 1,-2 1 10,2 1 1,1 2-1,2 0 1,0 0 3,0 0 0,5 0 1,1 0-1,2-2-13,3-2 1,0 2 0,0-4 0,-2 1-58,2 0 1,1-4 0,2 3 0,0-2-22,0-3 1,-5-1-1,1-2 1,1 0-136,1 0 1,2 0 0,0 0 0,0-2-2,0-2 0,5 0 1,-1-5 192,-1-2 0,-1-1 0,-2-2 0</inkml:trace>
  <inkml:trace contextRef="#ctx0" brushRef="#br0" timeOffset="3282">1287 363 7772,'0'-14'-1435,"0"0"1465,0 0 0,0 5 10,0-1-60,0 7 17,0 9 1,0 4 0,1 8-8,4-2 1,-2-8-1,6-2 6,2 0 0,2-4 1,1 2 3,0-2 0,0-2 0,0 0 0,0 0 0,0 0 0,-2-2 0,-1-1 19,-2-1 0,-4-7 1,3 1 48,-2-2 0,-1 3 0,-5-1 79,0-1 0,0-1 0,-2 0-72,-3 2 1,2-1 0,-6 7-83,-2 1 1,-1 1 0,-2 2 0,0 0 8,0 0 0,4 2 1,1 2-1,-2 4-22,-1 0 0,-2 4 0,1-2 0,2 2 4,2 2 0,5-2 1,-4-1-1,2-1 1,2 0 0,3 3 1,1 1 4,0 0 0,0 0 0,1-2 0,4-1 1,4-2 1,5-5 0,3 0 0,4-2-1,0-2 1,-2 0 0,3 0 0,0 0-2,-1 0 1,1-6 0,1-2-1,-2-1 8,-1-1 0,-3 1 1,5-5-1,-2 0 5,-3 0 0,-2 0 1,-1-2-1,-1-1-3,-4-1 0,2-1 0,-6 3 1,-1-1 11,3-1 1,-6 4 0,4 4-1,-5 1 23,-5 1 1,2-3 0,-6 7-1,-2 1-30,-2 1 1,4 2 0,-2 2-2,-4 2 1,1 4 0,-5 6 0,3 0-1,3 0 1,0 0-1,2 0 1,3 0-10,2 0 1,2 0 0,4 0 0,0 0 2,0 0 0,0 0 0,1-2 0,4-1 40,4-1 0,4-6 1,1 4-1,-1-2 13,1-3 1,0-1 0,2-2-1,1 0-12,2 0 1,-1-6-1,-4-2 1,0-1-16,0-1 0,0 1 0,-1-5 1,-2 0-25,-2 0 1,-1 0 0,1-2 0,-4-1-28,-4-1 1,4-7 0,0 2 0,-2-4-23,-2-1 1,-1 2 0,0 1 0,-1 3 22,-4 2 0,3-3 0,-2 4 169,2 2-104,2 8 0,0 4-30,0 10 1,0 2 0,0 7-1,0 0 35,0 0 0,0 7 0,0 2 0,2 3 30,2 2 1,0-1 0,5-3 0,0 0 28,-1 1 1,3 6 0,-5 0 0,2-3-170,3-3 1,-4-2 0,3 5 0,-1 0 65,-1 0 0,11 0 0,-4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4:41.621"/>
    </inkml:context>
    <inkml:brush xml:id="br0">
      <inkml:brushProperty name="width" value="0.08571" units="cm"/>
      <inkml:brushProperty name="height" value="0.08571" units="cm"/>
      <inkml:brushProperty name="color" value="#FF0066"/>
    </inkml:brush>
  </inkml:definitions>
  <inkml:trace contextRef="#ctx0" brushRef="#br0">211 42 6652,'0'-8'-27,"0"-4"1,0 9 13,0-6 0,-2 6 14,-3-2 1,2 3-1,-6 2-4,-2 0 1,-1 5 0,-2 1 0,0 0-11,0 1 0,0 3 0,0 0 0,0 1 13,0-2 1,0 3 0,1-2-1,2 2 10,2 2 0,6 0 0,-2 0-5,4 0 0,1-5 0,0 1-3,0 1 0,6-4 0,3 1 1,4-2-58,1-3 0,4 1 1,3-1-1,-1 1 24,0-1 1,0-1 0,-3 0-1,2 1 25,-2 1 0,-6 1 0,-3-3 0,-1 1 41,1 1 0,-5 3 78,2-3 1,-3-1-1,-2 7-49,0 0 0,-2-3 0,-1-1-45,-2 0 0,-6 2-4,2 6 1,-3-5 0,-2-1 0,0-2 6,0-3 0,0 4 1,0-3-1,0-1-8,0-1 0,0-2 0,0 0 0,0 0-151,0 0 0,3 0 0,0-2 137,0-2 0,-4-4 0,7-6 0</inkml:trace>
  <inkml:trace contextRef="#ctx0" brushRef="#br0" timeOffset="2932">420 98 8460,'0'-8'-1499,"0"1"931,0 2 723,0-3 0,0-1-218,0 0 34,0 5 0,0 0 46,0 8 0,0 4 1,-1 6-1,-2 0 18,-2 0 0,0 2 1,4 1-1,-2 1 6,-2 0 0,0-1 0,5 0 1,0 1-4,0-1 1,0 4-1,0-3 1,0-1-34,0-1 0,0-2 0,0 0 0,2 0 31,3 0 1,-2-6 0,6-2-16,2 0 1,1-4 0,2 2 0,0-2-6,0-2 0,0-6 1,0-4-1,-1-2-24,-4-2 0,3 0 0,-4 0 0,1 0 2,1 0 0,-7 0 1,3 0-1,-1 0-2,-1 0 1,1-5 0,-5 1 0,0 1-9,0 1 0,0 2 0,0 0-97,0 0 1,-5 5-1,1-1-496,1 0 609,-5 3 0,0-5 0,-6 4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4:46.666"/>
    </inkml:context>
    <inkml:brush xml:id="br0">
      <inkml:brushProperty name="width" value="0.08571" units="cm"/>
      <inkml:brushProperty name="height" value="0.08571" units="cm"/>
      <inkml:brushProperty name="color" value="#FF0066"/>
    </inkml:brush>
  </inkml:definitions>
  <inkml:trace contextRef="#ctx0" brushRef="#br0">29 112 8458,'0'-9'-1884,"0"0"1850,0 5 41,0-2 0,0 8 0,0 2 9,0 6 0,0 4 1,0 3-1,0 3 4,0 2 1,0-4 0,0 4 0,0 0 0,0 0 1,0-1 0,0 3 0,0-6-22,0-2 1,5-1 0,-1 3 11,-1 0 0,-1-4 211,-2-4-151,0-7 1,0 1 0,0-8-71,0-6 0,0 3 1,0-3-1,0-1-10,0-1 1,0-4-1,0-1 1,0-1-15,0 1 0,0-4 0,0 1 0,-2 0 9,-2 0 1,2-4 0,-3 4 0,4 0 12,1 0 0,0 1 0,0 5 0,0 0 0,0 0 1,0 0-1,1 0-88,4 0 0,-2 5 0,7 1-15,0 2 1,-2 1 67,2 5 1,-6 0 0,4 2 34,-2 3 1,-1-2-1,-4 4 5,4 0 1,-3 4 4,2-2 1,-2 3 0,-2 2-33,0 0 0,0-4 0,0-1-24,0 2 0,0 1 7,0 2 1,0 0 38,0 0 0,0-5 0,0 1 54,0 1 1,-5-4 31,0 3 0,-1-6-58,2 6 1,0-7-35,-5 1 1,5-2 0,-6 0-108,-1 2 0,4-2 1,-3 2 112,-1-2 0,-1-2 0,-2 0 0</inkml:trace>
  <inkml:trace contextRef="#ctx0" brushRef="#br0" timeOffset="685">253 168 6416,'-8'0'228,"2"2"-199,6 2 1,0 4 0,0 6 0,0 0-32,0 0 0,0 0 0,0 0 0,0 0-10,0 0 0,0 0 0,0 0 7,0 0 0,1-5 0,2 1 55,2 0 64,0-3-114,-5-1 0,0-8-9,0-2 0,0-4 0,0-6 1,-2 0 4,-3 0 0,4 0 0,-4-2 1,2-1 0,-2-1 0,4-2 0,-4 2 1,4-2 3,1-2 1,0 4 0,0-4 0,0 2 21,0 3 0,1 1 1,2 2-1,4 2-15,0 3 1,-2-2 0,4 4-5,2 0 1,-3 4 0,1-2-4,2 3 0,-3 2 0,0 2-3,-2 3 1,3-2-1,-3 6 1,2 0 9,3-1 1,-5 5 0,0-4 0,-1 3-5,0 2 1,-1 0 0,-2-1 0,1-2 1,2-2 1,-1 0 0,-4 5-2,0 0 0,-1-1 1,-2-3-1,-3-2 15,-2-2 1,-2 5 0,-3-3-23,-1 0 0,0 3 0,0-7 1,0 1-75,0 1 1,0-3 0,0 5-1,0 0 76,0 0 0,0-5 0,0 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1:17.428"/>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2581 286 8426,'0'-17'-397,"0"5"0,0 1 397,0-2 0,0-2 0,0-2 0</inkml:trace>
  <inkml:trace contextRef="#ctx0" brushRef="#br0" timeOffset="483">2564 66 8426,'-9'-2'-716,"1"-1"-556,1-3 1336,5 0 1,-6 8 0,8 4 87,0 5 0,0 4 1,0 2-62,0 0 1,0 0 0,0 0 0,0 0-20,0-1 0,0 1 0,0 0 0,0 2-9,0 3 1,0-9 0,0 4 0,0-2-69,0 0 0,2 2 1,2 0-100,2 0 0,-1-6 0,-3 0-727,4 3 831,-4-7 0,13 8 0,-6-6 0</inkml:trace>
  <inkml:trace contextRef="#ctx0" brushRef="#br1" timeOffset="1450">2261 49 12866,'-17'-16'-2999,"7"4"2681,5 1 379,-5 7 0,9-1 0,-5 10-124,4 7 0,2-3 0,0 2-12,0 2 0,2 2 0,2 2 0,1 0 47,-1 0 1,-2 0-1,0 0 1,2 1-11,1 5 1,1-4-1,-6 3 1,2-3-138,3-2 1,-3 0 0,4-1 111,-4 1 0,-2 0 0,0 0 0,-2 0 35,-4 0 0,2-6 1,-7-2-1,-2 1 63,-2-1 0,-2-5 1,0 1-1,0-1 47,1 2 1,-1-4 0,0 3 0,-2-3 22,-3-2 1,3-2 0,-4-1 0,5-3-30,1 2 0,6-5 0,-1-2-83,-1-4 0,6-2 0,1 0-69,4 0 1,2 0 46,0 0 1,8 2 0,1 2 67,0 2 0,6 7 0,-3-1-18,3 3 0,-4 2 21,0 0 1,0 0 45,6 0 1,-7 7-71,-5 4 0,-3 4-8,-2 2 1,0 0 0,-2-2 0,-2-2 116,-1-1 0,-8-7 0,2 5 0,-4-1-33,-2 0 1,0-3 0,-2 3 0,-2-1-64,-1-5 1,-6-1-1,5-2 1,1 0-57,-2 0 1,5 0-1,-4 0 1,5 0-39,1 0 0,0-5 0,0-3-29,0-1 0,0 5 189,0-1 0,0-3 1,1 2 47,-1 3 0,0 1 1,0 2-1,0 0-7,0 0 1,0 2 0,1 1 0,-1 3-65,0-2 0,0 0 0,0-1 0,0 3-61,0-2 1,-5-3-1,-1-1 1,3 0-4,1 0 0,2 0 0,0 0 0,0 0 21,1 0 0,-1 0 0,-2-1 1,-2-3 9,-1-2 1,1-7 0,8 4 0,2-2-23,-2-1 1,0 1 0,0-4 0,3 2-142,3 2 1,1-1-290,6-4 0,0-1-984,0 0 31,0 7 1306,8-5 1,1 14 0,8-7-1</inkml:trace>
  <inkml:trace contextRef="#ctx0" brushRef="#br1" timeOffset="1681">2008 66 13447,'9'-7'-994,"0"3"184,-3-7 390,3 0 1,-1 3-1,-8 8 264,-9 9 0,-12 6 0,-3 2 0,-1 0-202,1 0 361,-6-8 0,4 14 0,-8-4 0</inkml:trace>
  <inkml:trace contextRef="#ctx0" brushRef="#br1" timeOffset="1898">1468 522 13386,'-17'0'-542,"0"0"163,0 0 1,1 2-1,-3 1 1,-2 5-356,-1 1 715,-8-5 1,-4 11 0,-9-6 0</inkml:trace>
  <inkml:trace contextRef="#ctx0" brushRef="#br0" timeOffset="2199">540 353 6363,'10'2'-22,"-5"4"1,-3-3 0,-2 9 20,0 1 1,-2-4-1,-3 2-91,-6 2 1,-3-3 0,1-1 91,2-1 0,-8 5 0,-7-4 0</inkml:trace>
  <inkml:trace contextRef="#ctx0" brushRef="#br0" timeOffset="2415">237 353 8546,'-17'0'-443,"0"0"1,8-2 51,3-3 0,4 5 672,2 0 0,8 1-261,3 11 1,2-7 0,0 5-211,-1-3 1,-7-1 0,6-6 42,3 0 0,-5 0 147,2 0 0,-7-8 0,3-1 0</inkml:trace>
  <inkml:trace contextRef="#ctx0" brushRef="#br0" timeOffset="2530">321 201 8546,'-32'-2'-47,"2"-3"1,4-5-129,2 1 0,1 2 0,6 7 1,-1 0-26,-5 0 0,-1 7 200,-4 4 0,-12 12 0,5 3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4:50.769"/>
    </inkml:context>
    <inkml:brush xml:id="br0">
      <inkml:brushProperty name="width" value="0.08571" units="cm"/>
      <inkml:brushProperty name="height" value="0.08571" units="cm"/>
      <inkml:brushProperty name="color" value="#FF0066"/>
    </inkml:brush>
  </inkml:definitions>
  <inkml:trace contextRef="#ctx0" brushRef="#br0">70 126 6581,'-8'-6'-200,"2"4"0,2-2 185,-1 8 0,-4-1 0,2 7 77,0 1 1,4-4 0,-4 3-18,1 1 1,5-4 31,-4 3 0,3-1-49,2 5 0,0-5 1,0 1 0,0 1 1,2-5 0,1 0 0,3-1-8,2-1 1,0 3 0,3-4-1,-2 1-13,2-1 0,-3-1 1,1-2-1,2 0-19,1 0 0,-2 0 1,-1 0-1,2 0 8,1 0 1,-3-2 0,-1-2-3,-2-6 0,4 3 0,-4-1 0,0 0 15,0 0 0,-1 4 0,-5-6 73,0-1 0,0 4 22,0-3 1,0 1-67,0-5 0,-5 5 0,-1 1-30,-2 2 1,5 0-1,-3 2-43,0 0 1,3-1 0,-7 5-37,0 0 1,2 0-1,-2 0-99,0 0 1,2 0 24,-1 0 0,-1 0-119,-4 0 0,6 2 262,4 2 0,2-2 0,2 4 0</inkml:trace>
  <inkml:trace contextRef="#ctx0" brushRef="#br0" timeOffset="459">266 70 8511,'0'-9'-1859,"0"0"1866,0 5 1,0 0 0,0 8 16,0 6 1,0-2-1,0 1 1,0 2-19,0 1 1,0 2 0,0 0-1,0 0-22,0 0 1,0 0 0,0 0 0,2-2 7,2-2 0,-2 2 1,2-2 61,-2 2 1,-2-3 0,2-1 174,2-2 1,-2 1 78,2-3-263,-2-2 0,-1 2-76,4-8 0,-3-4-15,2-6 0,-2 0 0,-1 0 27,4 0 0,-3 0 1,2 0-1,-2 0 11,-2 0 1,1 2 0,3 1 0,0 1 8,-1 0 0,0-3 0,1-1-84,0 0 0,2 5 0,-1 0-77,4-2 1,2 3-1,0 0 1,0 2-95,5 3 0,-2 1 254,4 2 0,4-6 0,0-2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4:55.286"/>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71 56 6528,'0'-7'149,"0"0"0,0 9-141,0 3 0,0 2 1,0 7-1,0 0-12,0 0 0,0 0 0,0 0-5,0 0 0,1 0 0,2 0 0,2 0-8,-2 0 1,-1-5 0,-2 1 1,0 1 1,0 1-1,0 2 3,0 0 1,0-5 0,0 1-16,0 1 0,0 1-165,0 2 0,0 0-246,0 0 438,0-6 0,0 4 0,0-4 0</inkml:trace>
  <inkml:trace contextRef="#ctx0" brushRef="#br1" timeOffset="298">154 168 8472,'-9'0'-619,"1"-1"47,2-4 0,-5 3 591,2-2 0,1 2-59,-1 2 0,0 0-54,-5 0 1,0 0-135,0 0 1,4 0 227,1 0 0,0 6 0,-5 2 0</inkml:trace>
  <inkml:trace contextRef="#ctx0" brushRef="#br1" timeOffset="649">280 140 8472,'-8'6'-2141,"2"-2"2100,6 5 1,-4 0 50,-1 5 1,0-4 0,5-1-22,0 2 0,0 1 1,0 2 9,0 0 1,0-5-1,0 1-44,0 1 1,0 1-96,0 2 1,5-5 139,0 1 0,5-1 0,-2 5 0</inkml:trace>
  <inkml:trace contextRef="#ctx0" brushRef="#br1" timeOffset="863">294 42 7942,'-6'-7'-1195,"4"-1"793,-2 3 74,2 4 328,2-6 0,0 1 0,0-2 0</inkml:trace>
  <inkml:trace contextRef="#ctx0" brushRef="#br0" timeOffset="1430">490 112 9224,'0'-9'-1869,"0"0"1772,0 6 1,0 7 58,0 10 0,0 3 1,0-3-1,0 0-4,0 0 0,0 0 0,0 0 4,0 0 1,0 0 27,0 0 1,-2-1 209,-2-4-172,2 3 0,-6-10-23,4 3 0,1-4 0,-5-2 25,2-4 1,-1 2 0,3-7 6,-5 0 0,2 2 0,1-2-37,0 0 1,0-3 0,-5-1-15,1 0 0,6 2 0,-4 1-67,2 2 1,1 4 0,4-3-317,-4 2-55,3-5 449,-4 9 0,0-10 0,-2 4 1</inkml:trace>
  <inkml:trace contextRef="#ctx0" brushRef="#br1" timeOffset="1979">616 196 6219,'-8'0'16,"3"0"-12,10 0 1,3 0-1,6 0-1,0 0 0,-5 0 1,0 0-12,2 0 0,2 0 1,1 0-9,0 0 0,-5 0 0,-1-1 0,0-2-1,-1-2 0,-4-1 51,2 1 1,-3 2 12,-2-6 1,-2 5 0,-1-2-35,-2 0 1,-6 4 0,2-2-5,-3 2 1,-2 2 0,0 0 34,0 0 0,4 2 0,1 1 12,-2 2 1,3 4 0,1-3-41,1 2 0,-1 0 0,4 3 1,-1-2-85,0 2 0,3 1 0,2 2 0,3 0 68,0 0 0,13 0 0,-1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5:02.485"/>
    </inkml:context>
    <inkml:brush xml:id="br0">
      <inkml:brushProperty name="width" value="0.08571" units="cm"/>
      <inkml:brushProperty name="height" value="0.08571" units="cm"/>
      <inkml:brushProperty name="color" value="#FF0066"/>
    </inkml:brush>
  </inkml:definitions>
  <inkml:trace contextRef="#ctx0" brushRef="#br0">85 209 7832,'-4'-4'-300,"-1"4"-122,3-3 0,1 1 0,-2 1 402,-1-2 0,2 1 70,-3 5 1,0 1-1,-2 4 1,1 0-35,1-1 1,3 1-1,-4 0 1,1-1-20,1 1 1,-2 0-1,3 0 1,-1-1-13,1 1 1,0-3 0,3 0 15,0 1 1,0-1 7,0 0 0,1-3 0,2 0 0,2-1-2,2-1 1,-2 0 0,0 0 0,1-1-23,1-1 0,0 0 1,1-2-1,0-1 2,0 1 1,-3 0 0,0-2 0,1 0 5,1 0 0,-2 0 0,0-2 3,1 0 0,-2 0 0,1 1 75,-2-1 1,2 0 1,-2 1 1,-1 1-30,-2 1 10,0 4 1,0-2 0,0 6 47,0 2 0,0 2 0,0 0 0,0 1-91,0 0 0,0-1 0,0 1 0,0 0-21,0 0 0,0-1 1,0 1-1,0 0-12,0 0 1,3-1-1,-1 1 1,0 0-99,-1-1 0,-1-1 1,1-2-1,1 0-149,0 0 1,2-2 141,-2 1 1,0-2 0,3-2 126,1-2 0,-3 2 0,4-9 0,-2 1 0</inkml:trace>
  <inkml:trace contextRef="#ctx0" brushRef="#br0" timeOffset="967">247 201 7832,'0'-8'-260,"0"3"-513,0 0 774,0 3 0,0 0 0,0 4 1,0 4 7,0 0 0,0 3 0,0 1 1,0 3-13,0 2 0,-3-2 0,1-1 0,0 2 2,1 1 1,-1-1-1,-1-1 1,1-2-24,2 1 1,0-4 145,0 2 0,0-4-23,0 0 1,0-6 0,0 0-106,0-4 1,0-4 0,2-1 0,2-2-22,0-1 1,0 0 0,2-2 0,-1 1-14,1-1 1,1 2 0,0 0-1,-1 0 24,-1 0 0,0 3 0,3-1 0,0 1 17,-1 1 1,1 1 0,-1-1 0,-1 1 46,-1 2 1,-2 2 18,2 3 1,-3 0-23,0 3 1,-1 1 0,-1 4 0,0 0-13,0-1 1,0 2-1,0 0 1,0 3-54,0 0 1,0-2-1,0 2 1,-1-1-61,-1-2 0,1 3 1,-2-2-1,2-1 10,1 0 0,0-1 0,0-1 23,0 1 0,1-4 0,2-1 28,2-2 1,2-1 0,1-1 0,-1-2-35,1-2 1,1-2 0,0-1-1,2-2 50,1 0 1,-2-1 0,0 1 0,-2 0 62,0 1 0,0 0 0,-1 1 0,-1 1 62,-1-1 1,-3 0-1,3 1 50,-2-1-185,0 0 0,-4 1-74,-2 2 0,2 2 0,-5 4 0,0 0 78,0 2 0,-2 3 0,0 0 1,0 2 45,1 3 1,-1-1 0,1-2 0,1-1-31,1 1 1,2 0-1,-1 0 1,1-1-55,1 1 1,1 0 40,1 0 0,0-3 0,1-1 0,2-1 44,2-1 0,2-1 1,0-1-1,1-1 14,0-1 0,-1-2 1,1-2-1,0 1 4,0-1 1,-2-2 0,0-1 0,0-2-49,0 2 1,0-3 0,1 0 0,-1-2-15,-1-1 1,0 1 0,1-5 0,-2 1-27,-1 0 1,3-2-1,-4 2 1,1 1 20,0 0 0,-2 3 1,2 1-1,-2 2 106,2 0 138,-2 5-173,2 0 0,-3 6 0,0 4-25,0 4 0,-1-1 0,0 4 0,-2 1 19,1 0 0,1 3 1,1 0-1,0 1 41,-3-1 1,2 1-1,-1 0 1,1 1-56,1 1 0,0 0 0,0-2 0,1-1-24,1 0 0,-1 1 0,2-2 0,0-1-226,0-2 0,3 0 1,-1-1-136,2 0 0,0-3 1,1-2-1,0-2-118,-1-2 1,5-1 462,0 0 0,3 0 0,0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5:04.736"/>
    </inkml:context>
    <inkml:brush xml:id="br0">
      <inkml:brushProperty name="width" value="0.08571" units="cm"/>
      <inkml:brushProperty name="height" value="0.08571" units="cm"/>
      <inkml:brushProperty name="color" value="#FF0066"/>
    </inkml:brush>
  </inkml:definitions>
  <inkml:trace contextRef="#ctx0" brushRef="#br0">1783 201 7869,'-4'-8'-252,"1"0"0,2 1 35,-2 2 1,1 2 160,-3 3 1,3 0 0,-3 1 0,-1 1 53,2 3 1,-3 5-1,2 0 1,-1 0-50,1-2 0,-2 2 1,3 1-1,0-2 27,1 0 0,2-1 0,1-1 56,0 1 1,1-4-1,2-1 106,2-2 0,2-1 1,1 0-1,2-1-89,0-2 0,3 2 1,-3-5-1,0 0-19,1 0 1,-2 0 0,1 1-21,-1-1 1,-1-1-1,-2 0 1,0 0-46,0 2 1,-5-2 0,2 2 0,-2-2-20,-1-1 0,0 3 1,0 0 9,0-1 0,-4 2 0,-1 1 0,-2 0 31,0 1 1,-4-1-1,1 3 1,0 0 17,-1 0 1,1 0 0,-2 0 0,0 1 77,0 2 1,-1-2-1,-2 4 1,-1-1-81,-2 0 1,1-1 0,-2 2 0,1 1-42,-3 1 0,1-2 0,1-1 0,0 0 30,2 1 1,-2-4 0,1 3-1,1-2 27,0 1 1,2 0 0,-1-3 0,1 0 72,-1 0 1,4 0-1,2 0-68,2 0 1,0 0 27,0 0 43,4-4 1,0 0-28,4-4 0,0 3 0,0 0 0,0-1-29,0-1 1,0 2 0,0-1 0,0-2-50,0-1 1,1-2 0,1 3 0,1-2-6,-2-3 0,0 1 0,-1 0 1,0 1-36,0 1 0,0 2 0,0 0 0,0 0-92,0 0 1,-1 4 0,0 1-716,-2-1 857,0 3 0,3 1 0,0 5 0</inkml:trace>
  <inkml:trace contextRef="#ctx0" brushRef="#br0" timeOffset="246">1583 77 6590,'4'-5'-30,"-1"0"265,-3-1 1,0 2-220,0-1 1,0-1-51,-3-1 0,-1 2 0,-4 0 0,0 2-44,1 1 1,-1 1 0,0 2 0,0 2-60,1 2 1,-4 2-1,1 1 137,1 3 0,-3 1 0,0 3 0</inkml:trace>
  <inkml:trace contextRef="#ctx0" brushRef="#br0" timeOffset="496">1189 255 7761,'-8'3'-173,"-2"1"1,1 2 0,1-1-100,2 1 0,3-2 1,-2 1-1,0 1 272,1 1 0,-2 1 0,2 0 0,1-1 0,0 1 0,-1-3 0,2 0 0,-3-3 0,-2 1 0</inkml:trace>
  <inkml:trace contextRef="#ctx0" brushRef="#br0" timeOffset="899">1097 162 7867,'0'-10'1,"0"0"1,0-1 0,0 4-1,0-1 35,0 0-236,0 4 0,0 1 149,0 6 0,0 1 1,0 5-1,0 0 60,0 1 0,0 3 0,0-2 0,0 1-80,0-1 1,0 0-1,0-2 35,0 2 1,0-1 0,0-2 283,0-1 1,0-2-24,0 1 0,0-6 1,0 0-177,0-4 1,0-3-1,0-1 1,2-2 30,1 0 1,0-4-1,-1 2 1,0-1-56,0 1 0,2-1 0,-1-3 0,0 1-81,1-1 0,-1 1 1,-1 0-1,1 2 25,2 0 0,-4 3 0,3 1 0,-2 2-74,1 2 1,3 2 0,-1-1-165,2 1 1,2 0 0,0 3-1,1 0-69,0 0 1,2 1-1,0 2 338,0 2 0,2 2 0,-2 0 0</inkml:trace>
  <inkml:trace contextRef="#ctx0" brushRef="#br0" timeOffset="1349">1081 247 7712,'-8'0'-229,"4"-1"1,1-1 187,-1 0 0,3-2 1,-2 3-1,0-3 45,1 0 1,-2 2 0,3-1 38,-2-1 1,0 1 0,1-3-13,-1 1 0,0 1 0,1-2 1,0 0-33,0 0 1,-1 2 0,-1-1 0,0-1 1,1 0-1,-1 0-24,1 1 1,-3 3 0,0-1 33,0-1 1,-2 3 0,0-1 0,0 1 61,1 1 0,-1 3 1,0 2-1,1 0-28,-1 0 0,3 0 1,0 3-1,-1 0-4,2-1 1,-2 1 0,4 0-155,0-1 1,1 1-1,1 0-42,0 0 1,1-3-1,1-1 1,4-1-138,0-1 1,3-1 0,0-1 292,2 0 0,-1 0 0,-2 0 0</inkml:trace>
  <inkml:trace contextRef="#ctx0" brushRef="#br0" timeOffset="1980">734 178 7867,'-8'0'8,"3"0"0,0 0-73,-1 0 1,2 0 0,-2 0-27,0 0 1,0 2-1,-2 1 1,0-1 44,0 2 1,1-3 0,-2 4 0,0-1 43,-2 0 0,0-2 0,2 1 0,-1 0-42,0 0 0,1-1 0,-1-2 0,0 0-4,1 0 0,0 0 1,1 0-1,1-1-15,-1-1 1,3 0 0,0-2 50,-1 0 0,-1-1 1,-1 3-1,0-1 49,1 0 0,-2 2 0,0-2 49,-2 2 1,1 1-1,2 0 1,1 1-50,-1 2 0,0-2 0,0 4 1,2-1-21,0 0 1,0-2 0,1 1-1,0 0-116,0 0 0,2-1 1,-2-1-3,-1 2 0,2-3 0,-1 3 115,-1-2 0,2-1 0,-2 0 67,0 0 1,2 0 0,-1 0 44,-1 0 0,2 0-79,-1 0 0,2 0 0,-1-1-6,0-2 0,1 2 0,1-4 12,0-1 0,-2-1 0,2-1 10,0 0 1,-3 1 0,2-1 0,1 0-19,-2 0 0,3 3 1,-2 0-179,-1-1 0,4-1-739,-3 0 163,2 2 709,1 2 0,-3-1 0,-2 0 0</inkml:trace>
  <inkml:trace contextRef="#ctx0" brushRef="#br0" timeOffset="2195">533 77 7882,'-7'-3'-949,"-1"2"413,0-2 0,0 3 536,1 0 0,-4 0 0,-1 0 0</inkml:trace>
  <inkml:trace contextRef="#ctx0" brushRef="#br0" timeOffset="2778">171 224 7722,'-8'0'-1160,"3"2"1133,0 1 1,0 0 111,0 0 1,1-2-22,1 1-51,2-1 1,-3-1-34,2 0 0,-2-1 0,-2-1 4,1-3 1,2-2 0,-1-1 0,0 0 93,0 1 1,-1-1-1,-1 0 1,2 1-30,1-1 0,-1 0 0,2 0-22,0 1-284,-1-1 198,3 4 0,0 1 1,0 7 58,0 3 1,0 1 0,0 2 0,0 0 19,0 0 0,0-1 0,0 3 1,0 0 2,0 0 1,0-1-1,0 1 1,0-1 63,0-2 0,0 0 0,-1-1 66,-1-1 1,1-1 0,-2-2-104,-1-1 0,2 0 1,-2-4-1,0-1-44,0 0 0,1-4 0,-1 0 1,-1-3-80,1-1 0,2-4 0,-3 2 1,2-1-64,1 0 1,-1 4-1,0-1 1,1 0-645,2 0 780,0 5 0,-4-6 0,0 7 0</inkml:trace>
  <inkml:trace contextRef="#ctx0" brushRef="#br0" timeOffset="2945">225 363 7908,'-8'0'89,"0"0"1,0 0 0,1 1 0,-1 0-36,0 2 0,0 3-54,-3-1 0,-1 5 0,-3 2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5:14.749"/>
    </inkml:context>
    <inkml:brush xml:id="br0">
      <inkml:brushProperty name="width" value="0.08571" units="cm"/>
      <inkml:brushProperty name="height" value="0.08571" units="cm"/>
      <inkml:brushProperty name="color" value="#FF0066"/>
    </inkml:brush>
  </inkml:definitions>
  <inkml:trace contextRef="#ctx0" brushRef="#br0">189 214 8109,'0'-9'-310,"0"1"54,0-2 0,-5-1 278,1-2 0,-6 6-80,2 3 1,-3 4-1,-3 4 1,-1 6 60,-2 6 1,0-1 0,5 6 0,-1 1-24,0 2 0,1 0 0,1-2 0,1-3-26,2 0 1,5-3 0,-1-3 0,2 0 53,2-1 1,2-5 0,2-3 0,4-2 11,3-2 1,2 0 0,-1 0-1,1-2-3,0-2 1,-1 1-1,1-4 1,-1 0-17,1 0 0,-1 0 1,1-2-1,-1 0-37,1-1 0,0 1 1,-1-1-1,1 1-10,-1 0 0,1-2 0,-2-2 0,-1 0 27,-2 1 0,-1-5 1,2 0-1,-4 2 9,1 1 0,-5 1 0,3 1 124,-2-1 1,-2 5 101,0 0-215,0 5 1,0-1 0,0 8 28,0 4 0,0 5 0,0 2 1,1 2 21,3-2 1,-1 3-1,4-1 1,0-2-50,0-1 1,-3 3-1,3 0 1,0-2-53,0-1 1,-3-1 0,3-1-246,-1 1 1,2-5 0,-2-1 293,1-1 0,1 4 0,5-3 0</inkml:trace>
  <inkml:trace contextRef="#ctx0" brushRef="#br0" timeOffset="684">566 163 8109,'5'-11'-327,"2"1"36,0 2 1,0 5-1,-4-2 171,1-1 1,2 5 163,-2-4 102,-3 4-51,5 1-57,-6 0 1,-2 1 98,-2 4 1,1-4 134,-5 3-49,5-2-43,-8-2-64,10 0-120,-11 0 1,11-2-195,-3-2 53,3 3 0,1-4 202,0 10 0,0 2 1,0 7-1,0 2-34,0 5 0,0 0 0,0 3 0,0 3-41,0-1 0,0 5 0,0-2 0,0-1 24,0-1 1,0-2 0,0-2 0,1-2-33,3-4 1,-3-7 136,4-2-81,-4-5 0,0-2 0,2-8 0,1-2-154,-1-5 0,3-3 0,-1 0 0,1-4 36,0-2 1,3-1-1,-2 1 1,2 4 45,-1 1 0,-4-3 1,5 4-1,-1 2 38,-1 1 0,4 1 0,-2 2 74,2 3 0,1-2 0,1 6 20,-1 1 1,-3 1-1,-2 4 1,0 1-33,0 1 1,-3 6-1,3-2 1,0 3-30,0 2 1,-4-1-1,1 1 1,-3-1-16,-1 1 0,0 0 1,0-1-1,0 1 28,0-1 0,0 1 0,0-1 0,-1 1 12,-3 0 1,-2-1 0,-4-1-1,2-1-63,-2-2 1,0-3 0,1 2 0,0-2-275,-1-2 0,3 3 1,-1-2-343,-2-2 0,5-2 625,1-4 0,2-8 0,2-8 0</inkml:trace>
  <inkml:trace contextRef="#ctx0" brushRef="#br0" timeOffset="898">1030 75 8109,'6'-12'-484,"-5"-1"0,5 1 286,0-1 0,-4 2 220,7 3 0,-7 3 0,3 10 13,-4 3 0,-5 5 0,-2 3 0,1 5 57,-1 3 0,-2 5 0,2 1 0,1-2-97,-1-2 0,-2 1 0,3 0 0,3 3-56,0-2 0,-2-3 0,0-3 0,1-2-222,2-2 0,1 3 1,0-4 282,0-2 0,5-1 0,2-2 0</inkml:trace>
  <inkml:trace contextRef="#ctx0" brushRef="#br0" timeOffset="1268">1156 201 8109,'0'-13'-385,"0"1"55,0-1 0,1 6 353,4 3 1,-3 7 0,7 3 0,1 1-21,1 2 0,5 2 0,1 2 1,0 0-77,1-1 1,0-3 0,5-2 0,-4-2-44,-1-2 1,0-2 0,-2-1 0,1 0 55,-2 0 0,-1-1 0,-3-3 1,-1-5 83,-2-2 0,-5-1 1,1-1-1,-2 0 22,-2 1 1,-6-1 0,-2 2-1,-5 3 89,-4 4 1,2-2 0,-6 2 0,0 1 89,1 2 1,-2 6 0,4 4 0,0 2-81,0 1 0,5 5 0,5 1 0,-1 0-16,2 1 1,-2 3-1,4-3 1,3 2-47,0 0 1,4-5 0,2 2 0,4-1-150,3-1 1,3 1 0,2-6 0,2-1-190,1-2 1,4-5-1,5 1 1,2-2-1126,2-2 1380,-4 0 0,14-6 0,-3-1 0</inkml:trace>
  <inkml:trace contextRef="#ctx0" brushRef="#br0" timeOffset="2585">2048 201 8091,'0'-8'-55,"0"-1"0,-1 2 0,-2-2-32,-1 0 0,-2 6 0,2-1-28,-5 3 0,3 1 0,-3 1 0,1 3 100,1 5 1,-4 2-1,2 1 1,-2 2-21,-1 3 1,3-1 0,1 3 0,-1-1-26,2-2 1,0 2 0,5-2 0,-3 0 80,3-2 0,0-6 1,2 1 45,0 0 0,2-3 0,2-2 47,4-2 0,3-2 1,2 0-101,0 0 0,-1-2 1,2-2-1,1-3-23,2 0 0,0-4 0,-5 2 1,2-2-80,3-1 1,-3-1 0,3 1 0,-2-2 39,2-3 0,-3 3 0,3-3 1,-3 2-2,-2-2 0,-3 3 1,-2-3 177,-2 3 0,-1 6 142,-4 0-265,0 5 0,0-1 1,-1 8-1,-2 4 25,-1 3 1,0 2 0,4-1 0,0 1-25,0 0 1,0-1 0,0 2 0,0 1-32,0 2 0,0 0 0,1-4-194,3-1 1,-1 1 68,6-1 0,-1-5 0,4-3 36,1-2 1,0-8 0,-1-2 0,1-3 87,-1-2 0,1-1 1,-1-1-1,1-3 94,0-2 1,-5 3 0,-1-2 0,0-1 132,0 1 1,-3 2 0,3-3 0,-1 2 2,-4 3 0,0 5 1,-1 3-22,3 2-235,-2-5 1,3 14-1,-5 0-2,0 6 1,2 3-1,1 0 1,1 3 43,-1 1 1,2 4 0,-1-3 0,0 0 8,2 0 0,-5 3 0,4-3 0,-4 0 5,-1 0 0,4-1 0,0-4 22,-1-1 177,-1-5 0,-1-1-108,3-6 1,-2-6-1,2-2 1,-3-3-205,-1-2 1,4-1 0,2-3 0,0-4 26,-1-2 0,5-2 1,-3-1-1,1 3 6,1 2 1,-2-3 0,2 5 0,0-2 68,1 0 0,1 5 1,1 1-1,-1 4 100,-2 2 1,2 7 0,-3-3-4,3 4 1,-2 1-1,-2 1 1,0 4-38,0 3 1,0 3 0,3 3-1,-3 1-26,-2 2 1,5 6 0,-3-3-1,1 3-94,1-2 1,-5 3 0,3-5 0,0 2-321,0 0 0,0-2 386,1 2 0,9 3 0,-3-4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5:11.534"/>
    </inkml:context>
    <inkml:brush xml:id="br0">
      <inkml:brushProperty name="width" value="0.08571" units="cm"/>
      <inkml:brushProperty name="height" value="0.08571" units="cm"/>
      <inkml:brushProperty name="color" value="#FF0066"/>
    </inkml:brush>
  </inkml:definitions>
  <inkml:trace contextRef="#ctx0" brushRef="#br0">451 176 7778,'-5'-7'-1136,"-2"-4"1217,0 10 1,2-5 0,10 6-42,3 0 1,3 0-1,2 0 1,-1 2-59,1 2 1,4-1 0,-1 4 0,0 0-40,-2 0 1,2-3 0,1 3 0,-2 0 24,-1 0 1,-1-3 0,0 4 31,-1 2 1,-1 1 35,-2 2 0,-4-1 0,-6 0 0,-3-3 12,-5 0 1,-6-1 0,-3 5 0,0-1-40,0 1 0,-5-5 0,4 0 0,-1 2-66,3 1 0,3 1 0,2-4 0,-1-2 4,1-1 0,3-3 21,1 2 0,7-3 204,1-1 0,5 0 1,8 0-77,-1 0 0,1 0 1,-1 0-68,1 0 0,-1 0 0,1 0-32,0 0 0,-2 2 0,-1 0-57,-2 2 0,-5 2 1,2-3-1,0 2 6,-1 2 0,-2-2 112,-6 3 1,-3-1 0,-5 3 0,-1-2-17,1 2 1,-1-3 0,0 0 0,1 0-63,-1 0 0,-3 0 1,-1 3-1,0-3-122,-1-2 1,0 4-1,-5-4 1,4 1-66,1-1 0,0-1 0,2-4 1,0 0 206,0 0 0,8 0 0,-3-5 0,4-2 0</inkml:trace>
  <inkml:trace contextRef="#ctx0" brushRef="#br0" timeOffset="451">828 63 8218,'-13'-12'-30,"2"-1"1,2 2 0,0 3-20,-1 3 0,-1 0 0,-1 1 0,-1 1 11,1 2 0,-7 1 1,-2 1-1,-4 5-4,-4 6 1,-3 2 0,-6 7 0,-1 1 71,-3 2 0,0 7 0,-5 2 0,-2 4-26,2 0 0,-1 2 1,-1 3-1,2 4-3,1 3 1,12-3 0,5-1-1,9-2-5,6-2 0,7-4 1,3-3-1,4-5-1,4-2 1,8-8 0,6-2 0,3-3 56,5-2 1,1-5 0,6-2 0,4-4 134,3-1 1,5-6 0,5-3 0,0-5-44,0-3 1,6-10 0,3 1 0,4-5-77,4-4 0,-3-1 1,2-2-1,-8 1-107,-8-1 1,-10 4 0,-13 2 0,-6 2-45,-8 2 0,-9 1 0,-11 2 1,-8 0-142,-8 0 0,0 1 0,-11 3 1,-1 4-55,-1 3 0,-2 3 0,1 3 0,0 4 2,4 2 1,-2 4 275,6 2 0,-6 3 0,3 5 0</inkml:trace>
  <inkml:trace contextRef="#ctx0" brushRef="#br0" timeOffset="849">1318 114 8096,'0'-9'-744,"0"1"1,0 6 874,0 2 1,1 6 0,2 8-1,1 4-82,-1 7 1,-1 2 0,-2 5 0,0 0-91,0 0 1,0-3 0,0 4 0,0-1-136,0 0 1,0-4 0,0 1 0,0-4 43,0-4 1,0-3-1,0-5 1,1-2 131,3-3 0,-2-2 0,9-6 0,-4 0 0</inkml:trace>
  <inkml:trace contextRef="#ctx0" brushRef="#br0" timeOffset="1267">1783 151 8111,'0'-8'-504,"0"0"-62,0-2 0,0-1 719,0-2 1,0 5 0,-2 1-68,-2 1 0,1 2 1,-5 4-96,-2 0 1,-1 1-1,-1 2 1,-1 3 75,0 1 0,0 1 0,-1 5 0,-2-1-31,1 1 0,8 1 0,-4 1 1,2 3 24,2 2 1,5-4 0,-3 4-1,4 0-9,1-1 0,0-2 0,0 2 0,0 1-35,0-1 0,4-3 1,2 1-1,-1-3-48,1-2 0,-1 1 0,-2-1-114,1 1 0,5-5-941,-5 1 1086,0-1 0,-4-1 0,0-1 0</inkml:trace>
  <inkml:trace contextRef="#ctx0" brushRef="#br0" timeOffset="1406">1770 352 8111,'0'-12'-267,"0"-1"128,0 1 1,-1 0 0,-3 4-41,-5 4 1,-3 4 0,-5 4 178,-4 4 0,-8 4 0,-3 0 0</inkml:trace>
  <inkml:trace contextRef="#ctx0" brushRef="#br0" timeOffset="2014">2311 139 7724,'0'-13'-818,"0"1"769,0-1 1,-2 2-7,-2 2 0,-3 4 0,-6 5 0,1 1 32,-1 3 0,1-1 1,-1 6-1,1 0 80,-1 3 1,0-4-1,1 0 1,-1 2 35,1 1 1,1 2 0,1-1 0,3 1-14,1 0 0,1-1 0,2 1 1,-1-1 4,1 1 1,2 1-1,1 1 1,0 2-42,0-2 0,4 1 0,1-1 0,1 2-28,-1-2 1,5 0-1,-3 1 1,2 0-21,-1 0 1,-5-6 0,2-2 0,0 2-155,-1 1 0,0-3 1,-4 1-558,0 0 715,0 3 0,-6 0 0,-1 1 0</inkml:trace>
  <inkml:trace contextRef="#ctx0" brushRef="#br0" timeOffset="2264">2386 340 8095,'-6'-7'-115,"4"0"0,-7 4-38,-1-1 0,-1-2 0,-1 3 1,-2-1-14,-3 1 0,-3 3 1,-5 5-1,-1 3 166,-4 3 0,4 2 0,-5-1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5:18.946"/>
    </inkml:context>
    <inkml:brush xml:id="br0">
      <inkml:brushProperty name="width" value="0.08571" units="cm"/>
      <inkml:brushProperty name="height" value="0.08571" units="cm"/>
      <inkml:brushProperty name="color" value="#FF0066"/>
    </inkml:brush>
  </inkml:definitions>
  <inkml:trace contextRef="#ctx0" brushRef="#br0">50 363 8116,'-8'0'-511,"0"0"-434,-2 0 987,4 0 0,-1 0 1,5 1-7,-3 4 1,1-3-1,6 7-5,2 1 0,3-1 0,5 1 0,1-3-33,-1-1 1,1 2 0,0-4-1,1-1-11,2-2 1,-2-1-1,4 0 1,-1 0 18,0 0 1,0 0 0,-5-1 0,1-2 63,-1-1 1,0-6 0,-3 3-1,-2-1 2,-1 0 1,-1-1 0,-2-3 0,1-1-17,-1 1 0,-1-1 0,-2-1 0,-2-1-39,-2-2 0,-2 0 1,-3 5-1,0-1-52,0 0 0,-3 2 1,1 2-1,0 2-7,-2 1 0,6 2 0,-6 2 0,0 0 17,3-3 1,-4 1 0,-3 4 0,2 2 17,1 2 0,3-1 0,1 4 0,2 0 12,-2 0 0,-1 1 0,0 4-1,2 1 1,2 0 0,5-1 0,-3 1-3,3-1 0,0 1 0,2-1 1,0 1-12,0 0 1,4-1 0,2-1 0,0-1-23,-1-2 0,5 1 0,-2 3 7,3 1 0,2-6 1,-2-2-1,-1 0 42,-2-1 1,1 0-1,3-4 2,1 0 1,-1 0 0,1 0-12,0 0 1,-1-1 0,1-2 0,-1-3-16,1-1 0,-1 3 0,0-4 0,-3-1 13,0 2 0,-1-2 1,5 3-1,-2-1 32,-3-3 0,2 3 0,-4-1 0,0-2-16,4-1 1,-4-2-1,-1 1 1,0-1-23,-1 1 0,4-5 0,-4-1 0,-1 0-48,-1 0 1,2-5 0,0 2 0,-1-1 28,-2 1 1,-1-1 0,0 5 0,0 2 73,0 1 1,0 1-1,0 0-19,0 1 0,0 4 24,0-1-89,0 6 1,0-1-1,0 8 20,0 5 0,0 3 0,0 4 0,0 2 86,0 1 0,0 6 0,0 5 0,0-1-34,0 2 1,0-3 0,0 4 0,0 0-59,0 0 1,2-4 0,0 1 0,4-2-105,1-2 1,0-1 0,3-2 0,-2-2 117,2-2 0,1 4 0,1-2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5:19.717"/>
    </inkml:context>
    <inkml:brush xml:id="br0">
      <inkml:brushProperty name="width" value="0.08571" units="cm"/>
      <inkml:brushProperty name="height" value="0.08571" units="cm"/>
      <inkml:brushProperty name="color" value="#FF0066"/>
    </inkml:brush>
  </inkml:definitions>
  <inkml:trace contextRef="#ctx0" brushRef="#br0">26 339 8100,'-5'-13'-17,"3"1"1,-2-1-76,3 0 0,1 5 0,-2 0-19,-2-2 1,3-1 80,-4-2 0,4 5 104,1-1-186,0 7 1,0-3 0,0 10 45,0 3 1,0 3-1,0 3 1,0 2 56,0 0 0,0 7 0,0-2 0,0 2 42,0 2 1,1-4 0,2 0 0,3 0 56,1-1 0,-3-1 1,3-3-1,0-1 37,0-4 1,-3 2-1,4-6 1,2 0-55,1-3 0,2-3 0,-1-1 0,1 0-89,0 0 0,1-1 0,1-3 1,2-5-82,-2-2 0,-1-3 0,0-1 0,1-2 54,2 2 0,-4-3 1,-5-1-1,0 1 13,-1 0 1,3 1 0,-6 5 52,-1-1 1,-2 5-56,-1 0 1,-1 6 0,-2 2 13,-1 7 1,-1 4 0,2 2 0,-3-1 7,-1 1 0,4 4 1,-1-1-1,3 1-22,1 1 0,0-4 1,0 3-1,0-3 52,0-1 1,0-5 0,0 0-1,1 1 133,3-2 1,3-2 0,6-5 24,-1 0 0,-3 0 0,-1 0 0,1-1-97,-2-3 0,4-2 0,-3-5 0,3 0-44,2-3 1,-5-2 0,1 3 0,-1-3-158,-1-1 1,3-4 0,-6 3-1,0-1-95,2-4 1,-5 4-1,3-1 1,-2 2-427,-2 3 0,0 1 641,0 1 0,0 1 0,0-1 0</inkml:trace>
  <inkml:trace contextRef="#ctx0" brushRef="#br0" timeOffset="247">566 427 7397,'0'12'-66,"0"1"1,0 1 0,0 1-67,0 2 1,-1 4-1,-2-3 1,-1 0 19,1 0 0,2-1 1,1-4-1,0-1-270,0 1 382,0-6 0,-6 4 0,-1-4 0</inkml:trace>
  <inkml:trace contextRef="#ctx0" brushRef="#br0" timeOffset="429">617 213 6828,'0'0'0</inkml:trace>
  <inkml:trace contextRef="#ctx0" brushRef="#br0" timeOffset="663">792 188 7716,'-7'6'-671,"3"3"717,3 7 1,1 3 0,-1 8 0,-2 1-150,-1 1 1,-2 6 0,3-2 0,-1 2-59,1-1 1,2 1 0,1-6 0,0-1 66,0-2 1,0-6-1,0-3 1,0-3 93,0-2 0,0 1 0,0-1 0</inkml:trace>
  <inkml:trace contextRef="#ctx0" brushRef="#br0" timeOffset="896">943 263 8029,'0'-12'0,"2"-1"-151,2 1 1,-1 0 183,5 4 0,-4 3 1,3 6-61,-1 3 0,-2 4 0,-4 8 0,0 2-50,0 2 1,0 5-1,-1 4 1,-2-1-83,-1-2 1,-1 0 0,4-3-1,-2 0-67,-1-2 1,0-6 0,4 2 0,0-3 225,0-2 0,0 1 0,0-1 0</inkml:trace>
  <inkml:trace contextRef="#ctx0" brushRef="#br0" timeOffset="1162">1132 288 7944,'12'-12'-40,"-3"5"0,-1 3-69,2 2 0,-3 8 0,0 4 0,0 4 104,0 2 0,-5 7 1,3-2-1,-4 2-31,-1 3 1,0 3 0,0 0-1,0-1-72,0-1 0,0-6 1,0-2-1,0-1-11,0-2 1,0-2 1,0-2 64,0-5 1,0-3-1,0-8-46,0-4 99,0 2 0,-6-11 0,0 3 0</inkml:trace>
  <inkml:trace contextRef="#ctx0" brushRef="#br0" timeOffset="1329">1245 150 8098,'0'-8'-1373,"0"0"1373,0 5 0,-6-3 0,-1 6 0</inkml:trace>
  <inkml:trace contextRef="#ctx0" brushRef="#br0" timeOffset="1766">1383 125 8098,'7'6'-288,"3"-3"1,-6 5 0,0 2 276,2 1 1,-5 1 0,3 2 0,-1 3-45,1 4 1,-2-1-1,2 2 1,-3 2 11,-1-1 1,0 5-1,0-8 1,0-1 23,0-2 1,0 1-19,0-1 1,-1-6 209,-3-7 1,2-4-113,-2-4 1,7-3 0,1-5 0,0-1-66,2 1 1,-1-1-1,5-1 1,-1-3-11,0-4 0,-2 2 0,2-1 0,-1 1 10,-1-1 0,4 3 0,-4-2 0,2 1 27,-1 2 0,0 4 0,3 2 0,-1 3 58,-1 1 1,-1-2-23,5 4 0,-2 5 0,-3 8 0,-4 2-52,-2 1 1,-1 1 0,2 1 0,1 1-169,-1 2 0,-2 0 1,-1-5-1,0 1-174,0-1 0,0 1 335,0 0 0,0-1 0,0 1 0</inkml:trace>
  <inkml:trace contextRef="#ctx0" brushRef="#br0" timeOffset="2217">1823 150 8072,'0'-25'-169,"0"0"0,0 1-57,0 3 0,0-1 0,1 7 268,3 3 1,-2 7 0,2 9 16,-3 4 0,-5 9 0,0 4 0,0 4-42,-2 5 0,5-2 0,-5 4 0,2-2-69,0-2 0,0-1 1,4-2-1,0 0 27,0 0 0,0-5 0,1-4 0,3-3 40,5-5 0,-2 2 1,1-6-1,3-1 19,4-1 1,-1-8-1,3-2 1,-3-5-27,-1-4 1,-1 2 0,1-5 0,-2 1-5,-3-1 0,3 4 0,-4-5 0,0-2 5,-2 0 0,0-1 1,1 1-1,-1 4 81,1 1 0,0 1 0,-4 4 35,3 1 0,0 5-87,-1 3 0,-2 8 0,2 4 0,-1 5-40,1 4 1,-1 2 0,4 8 0,0 1 106,0 1 0,1 2 0,5-2 1,-1 3-86,1 0 1,-1 4 0,1-3 0,-1 0-64,1 1 0,-1-7 0,1 3 0,-2-4 73,-2-1 0,-4-5 0,-6-3 0,-3-3-48,-5-2 1,-8-5 0,-5-3 0,-7-1-202,-9 1 0,-1-2 1,-7 2-1,-2-3-223,0-1 0,-3 0 442,1 0 0,5-5 0,2-2 0</inkml:trace>
  <inkml:trace contextRef="#ctx0" brushRef="#br0" timeOffset="2781">2375 414 8021,'-12'0'-161,"6"0"0,6 0 214,7 0 1,11 0-1,8 0 1,6 0-102,4 0 1,3 0-1,3 0 1,4-1-35,3-3 0,5 2 0,1-2 0,-2 3 70,-2 1 0,-6-2 0,-3-1 0,-4-1 24,-5 1 1,-8 2 0,-8 1-1,-4-1 87,-5-4 1,-2 3 0,-8-5-47,-2 1 0,-4-4 1,-9 2-1,-4-2-149,-3 2 0,-2-6 0,-2 3 0,-3-2 62,-1-2 1,4-1 0,-1 4-1,2-1 14,2 1 1,4 3 0,2 2 0,0 0 229,4 0-108,1 5 1,9-4 0,5 7 27,7 4 1,4 2 0,3 5-1,1 1 13,2-1 0,5 2 0,-2 2 1,1 2-58,0 1 0,-1-3 0,4 2 1,-1-2-61,-3 1 0,-3 1 0,3-2 1,-2 0-43,-3 0 1,-2-2-1,-3-2 1,-3 1-99,-2-1 0,-2 1 0,-7-2-70,-5-2 1,-9 2 0,-7-4 0,-7 1 183,-4 0 0,-13 1 0,-3 3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5:26.517"/>
    </inkml:context>
    <inkml:brush xml:id="br0">
      <inkml:brushProperty name="width" value="0.08571" units="cm"/>
      <inkml:brushProperty name="height" value="0.08571" units="cm"/>
      <inkml:brushProperty name="color" value="#FF0066"/>
    </inkml:brush>
  </inkml:definitions>
  <inkml:trace contextRef="#ctx0" brushRef="#br0">0 150 6939,'0'12'100,"6"1"0,1 1 1,1 1-83,1 2 1,-5 5 0,4-1 0,0 2-44,-1-2 0,0 1 1,-4-4-1,3 0-69,1 0 1,-4-1 0,2-4-46,1-1 180,-5-5 1,5-3 0,-6-8 32,0-4 0,0-3 0,-2-2 1,0 0-41,-3 1 0,1-5 0,4-1 0,-1 0-4,-3 0 1,2-3 0,-2 4 0,3 2-23,1 1 1,0-3-1,0 0 1,1 3-12,3 4 1,-1-1-1,5 3-8,2-3 0,1 4 1,2 3 4,-1 2 0,1 2 0,0 0 0,-1 0-2,1 0 1,-5 4 0,0 2 6,2 1 0,0 1 0,0 5 24,-2-1 0,-5 5 0,2 0 0,0-2 21,-1-1 1,0-1-1,-4 1 1,0 1-34,0 2 0,0 0 0,0-5 1,0 1-26,0-1 0,0 5 1,0 0-108,0-2 1,0-5-156,0-2-292,0-5 568,0 3 0,6-12 0,1-1 0</inkml:trace>
  <inkml:trace contextRef="#ctx0" brushRef="#br0" timeOffset="466">415 238 6885,'12'7'-26,"-3"2"0,-1-4-1,2-3 1,-3 4 0,1-2 22,2-1 1,1-2 0,2-1 54,-1 0 0,-5-1 0,-1-2 1,-2-2 12,0-2 1,0 2-1,-4-3-7,0-2 1,0 3 0,-1-1-32,-3-2 0,1 5 1,-5 0-42,-2 4 1,-1 1 0,-2 0 5,1 0 1,-1 1-1,1 4 36,-1 3 1,5-1 0,1 1 0,0 2 2,0 1 0,4 2 0,-3-1 0,2 1-31,0 0 1,0-1 0,4 1 0,0-1-7,0 1 0,1-1 0,3 1-3,5-1 1,-2-3-1,1-2-29,2-2 0,1 0 1,2-5-131,-1 0 1,1 0 0,-1 0 0,1 0-434,-1 0 602,1-6 0,5-1 0,2-6 0</inkml:trace>
  <inkml:trace contextRef="#ctx0" brushRef="#br0" timeOffset="1416">666 313 8376,'7'-5'-77,"4"2"1,-4-6-87,0 0 0,3 2 1,-4 0-1,-1 0 64,1 0 0,2 2 0,-2-3-192,1-2 150,-5 5 1,3-5-1,-10 6 98,-3 1 1,-3 3 0,-2 3 0,1 1 62,-1-1 1,1 2 0,0 1-1,3 0 39,0-1 0,1 5 0,-5-3 27,1 0 0,3 3 0,2-5-12,2 2 1,-1 0-1,4 3 53,-3-2 0,1-4-57,4 5 0,6-2 0,2 1-28,3-4 0,-2-2 1,-1-2-1,2 0-26,1 0 1,2 0 0,-1 0 0,1 0-29,-1 0 1,2 0 0,2 0 0,0-2-11,0-2 0,-2-1 1,-2-5-1,1 3 9,-1 1 1,1-3 0,-2 0 5,-3-2 1,2 3 0,-6-1 0,1 1 1,0 1 1,-3 0 0,2 3-52,-3-5 0,-6 4 0,-4-1-4,-2 1 1,-2 3 0,1-2 52,-1 3 0,1 1 0,-1 0 1,1 1 40,-1 3 1,5-1 0,-1 4 0,1 0 9,1 0 1,-3 1 0,5 3-1,-1-1-40,0-1 1,2-1 0,4 5 0,0-1-84,0 1 1,0-1-1,2 1 1,2-1-32,4 1 0,3-5 1,3-1-1,2-1 17,0-3 1,3-2-1,-4-1 1,3 0 13,2 0 1,-5-1 0,2-4-1,-3-3 2,-2-3 0,5 3 0,0-1 0,-2-1 73,-1-1 0,-1-1 0,-2-1 0,-1 1-8,-2-1 0,-1 0 0,3 2 0,-3 1 104,-2 2 1,4 0-1,-5-5 1,-1 1 295,-2-1 1,-1 5-248,0-1 0,-1 6-170,-4-1 1,0 4 0,-5 3 0,2 3 17,-2 1 0,-1 1 1,-2 6-1,1 1-5,-1 2 1,5 1 0,1-2 0,0 0-1,0 0 1,4 2 0,-1-1 0,2-2 17,2-1 1,0-2 0,2 1 32,2 0 0,3-2 1,7-3-1,1-4-1,2-2 0,5-2 1,-1-2-1,3-2 22,1-4 0,-4-3 1,-1-3-1,-1-2-12,1 0 0,-6-5 1,0 2-1,-6 1-21,-2 0 1,2-4 0,-4 1 0,-1-3-22,-2-1 0,-1 0 0,-1 1 0,-2 2-7,-1 1 0,-2 1 0,4-1 0,-3 5 87,3 2 1,0 1 119,2 1-124,0 5 1,0 2-156,0 10 1,0 2 0,0 5 0,0 2 72,0 3 0,0-2 0,0 6 0,0 1-35,0 2 0,0-3 0,2-1 0,0-1-64,3 1 0,3-3 1,-2 2-1,1 1-103,2-1 1,2-3-1,3 0 206,3-2 0,3 4 0,5 2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5:23.933"/>
    </inkml:context>
    <inkml:brush xml:id="br0">
      <inkml:brushProperty name="width" value="0.08571" units="cm"/>
      <inkml:brushProperty name="height" value="0.08571" units="cm"/>
      <inkml:brushProperty name="color" value="#FF0066"/>
    </inkml:brush>
  </inkml:definitions>
  <inkml:trace contextRef="#ctx0" brushRef="#br0">114 25 7736,'-13'0'-631,"5"0"1,-1 2 746,0 2 1,2-3-1,0 5-63,1-1 1,-2 2 0,2 6-1,0-1-67,1 1 1,-1 1 0,3 3 0,-2 2 12,-2 1 0,4 4 1,-1-3-1,3 1 22,1-1 0,0 1 0,0-5 1,0 0 140,0 1 0,1-4 72,3 2 1,-1-3 0,5-3-118,2-2 1,-3-5-1,1 1-75,2-2 1,1-2 0,2 0-94,-1 0 1,2-2 0,2-1 0,1-1-46,-2 1 1,4-2-1,1-1 1,1 1-138,0-1 0,1-4 0,6 3 0,3-1 233,1 0 0,1-1 0,5-3 0</inkml:trace>
  <inkml:trace contextRef="#ctx0" brushRef="#br0" timeOffset="1449">729 126 8568,'0'-7'-1603,"-1"0"1096,-3 3 1232,2-3-717,-3-6 1,5 7 34,0 6 1,5 10 0,2 7 0,2 0-30,-1 1 0,-1 1 0,3 7 0,-3-1-49,-2 0 1,4-1-1,-4-2 1,1-3 11,-1 0 0,4 1 0,-5-3 344,-1-1-229,-2-2 0,3-9 0,1-5-135,-3-7 0,0-5 0,-2-4 0,1-2-35,3-1 0,-2-2 0,2-5 1,-3 3 38,-1 2 1,0-3 0,0 3-1,0-1 24,0 1 0,0-3 0,0 5 0,0-1 53,0 3 1,4 3-1,2 2-22,1-1 1,1 2-1,5 3-2,0 3 1,-5 4 0,0 1-13,2 0 0,-3 1 1,1 4-4,2 3 0,-4 3 0,-1 0 0,0-1 0,-1-1 1,4 3 0,-2 5 0,-1-2 29,1-1 1,-1 0 0,-2 1 0,1 2-11,-1-1 1,3 2-1,-2-2 1,0 0-10,2-2 0,-5-2 0,3 1-61,-2-1 1,-2-3-142,0-1 1,1-5-42,3 1 0,-1-4 1,6-3-302,0-1 534,-3-6 0,11-2 0,-3-8 0</inkml:trace>
  <inkml:trace contextRef="#ctx0" brushRef="#br0" timeOffset="1765">1207 126 8465,'1'-7'-1503,"3"3"1478,-2-3 1,3 7 0,-6 0 65,-3 7 1,2 4 0,-3 1 0,0 2-41,1 3 1,0-3 0,4 3 0,0-3-38,0-2 1,0 1 0,0-1 0,1 1 20,4-1 0,2-3 0,5-2 0,1-2 36,-1-2 0,1-1 0,-1-2 0,1 0 101,0 0 1,-1-2-1,1-2 1,-2-4-19,-3-4 0,2 0 1,-4-2-59,1-3 0,-5 3 0,3-2 0,-4 2-55,-1 1 0,-1 0 0,-2 1 0,-3-1-42,-1 1 0,-1 3 0,-5 2 1,1 2-12,-1 2 0,-4-3 0,1 2 0,-1 1-103,-1 2 0,4 2 1,-4 2-1,1 3 165,0 1 0,0 1 0,5 5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1:21.645"/>
    </inkml:context>
    <inkml:brush xml:id="br0">
      <inkml:brushProperty name="width" value="0.08571" units="cm"/>
      <inkml:brushProperty name="height" value="0.08571" units="cm"/>
      <inkml:brushProperty name="color" value="#F6630D"/>
    </inkml:brush>
  </inkml:definitions>
  <inkml:trace contextRef="#ctx0" brushRef="#br0">3660 506 7705,'2'-11'-919,"4"0"0,-4 5 1033,3-5 29,-3 7 0,-4-3 0,-3 7-11,-7 0 0,3 0 0,-2 1 0,-2 3-68,-2 2 1,-2 1 0,0-3-1,0 4-30,0 1 0,0-3 1,1 5-59,-1 2 0,0 2 0,2 2-72,4 0 0,3-6 51,8 0 1,2-2 0,4 3 0,5-5-11,4 1 0,2-6 1,1 3-1,3-3 40,1-2 0,3 0 0,-5 0 0,3 0 7,-2 0 0,-8 0 0,-2 0 167,2 0 0,2 0 121,2 0-223,-8 0 1,-3 0-1,-12 0-23,-5 0 1,-4 6 0,-4 1 0,-1 1-14,-3-1 0,-1 4 1,3-3-1,-1-1 65,1 1 1,1 3 0,-1-5-18,-2-2 1,1-1 0,5 1 27,0 2 0,0-1 6,0-5 0,6 0-41,0 0 1,7-2 0,-3-1-1,1-5 53,0-1 1,1-2 0,3-6 0,-2 0 12,-1 0 0,-3-2 0,4-1 0,-3-5-85,-2-1 1,5 4-1,-4-7 1,3 1-16,-1 2 0,-5-4 0,3 6 1,1-1-44,-1 1 1,-3 2 0,5 5-1,1 2-161,-3 3 0,5-3-166,-9 4 1,9 2-33,-3-2 0,2 7-443,-1-2-257,3 4 1074,-6 2 0,1 0 0,-3 0 0</inkml:trace>
  <inkml:trace contextRef="#ctx0" brushRef="#br0" timeOffset="231">3576 321 7696,'0'-17'-453,"0"7"78,0 3 1,-2 7 0,-2 2 374,-1 3 0,-1-3 0,6 6 0</inkml:trace>
  <inkml:trace contextRef="#ctx0" brushRef="#br0" timeOffset="1049">3003 219 7693,'-8'-9'-1044,"6"0"1282,-3 3-53,3 4 0,2-3-138,0 10 1,0 5 0,0 6 0,0 1-55,0 0 0,5 0 0,3 0 0,-1 2 8,1 3 1,3-3 0,-3 5 0,-1-1 7,1-1 0,5 3 0,-4-5 0,2 3 11,1-3 1,-7 1 0,6 0 0,1 1 50,-3-1 1,4-3-1,-7-1-4,-3 0 1,-1 0-99,-2 0 1,-2-8-57,-3-3 1,1-4 0,-7-2 0,-2 0 2,-2 0 1,4-6 0,-1-1 0,1-3 8,2-3 1,-6-2 0,3-2 73,-3 0 0,4 0 124,0 1 0,5 4-41,-5 1 0,5 7 69,-5-1-116,0 3 0,-4 4 1,2 3-4,2 7 1,5-3 0,-5 0 4,-2-1 0,3 3 0,1-3 0,0-1 1,-1 1 1,5-3 0,-5-3 0,1 2 14,-1 1 1,5 1 3,-6-6 1,5 0 23,-5 0-40,-1 0 0,-2-2 1,0-2 41,3-1 0,7-8 0,-3 1 1,1-3 19,1-1 0,-3-1 1,4 0-1,-1-2-96,1-3 0,-3 3 0,1-5 1,2 1-20,2 1 0,-3-1 0,-1 6 0,2 0-155,2 1 0,2-1 0,0 0-473,0 0 0,0 6-358,0-1 998,0 9 0,8-5 0,1 8 0</inkml:trace>
  <inkml:trace contextRef="#ctx0" brushRef="#br0" timeOffset="1247">3003 961 8437,'0'-11'-2313,"0"0"2313,0 7 0,7-11 0,2 6 0</inkml:trace>
  <inkml:trace contextRef="#ctx0" brushRef="#br0" timeOffset="1847">2429 523 7721,'-11'-9'-1357,"0"3"1506,7 4 1,-4 4-1,8 4 1,0 5-112,0 4 1,0 2 0,0 0 0,0 1-28,0 5 1,0-4 0,0 3 0,0-3-27,0-2 1,0 0 0,0-1-26,0 1 1,0-5 74,0-1 0,-1-8-31,-5 3 0,2-6 0,-7-6 6,-2-5 0,4-4 0,-3-3 1,-1-3-11,-2-2 0,0-7 1,2 4-1,2-2-12,-2 0 1,-2 0 0,-2-4-1,0 2 9,0 2 0,0 2 1,0-4-1,-1 4 1,-5 1 0,4 3 1,-3 5-1,1 0 29,-1 0 0,3 2 0,-2 2 1,7 4 368,2 1 81,1-5-297,2 11 0,3-11 0,12 7-68,5 3 1,4-5 0,2 1-1,1-1-17,5 1 1,-4-5-1,5 5 1,-1-2-166,-1-5 1,1 5 0,-5 0 0,3-1-204,1 1 1,1 0 0,-6-5 0,1 5-139,5 2 0,-4-5 0,3 7 0,-3-1 411,-2-1 0,0 5 0,-1-6 0</inkml:trace>
  <inkml:trace contextRef="#ctx0" brushRef="#br0" timeOffset="2064">2446 219 5831,'-24'8'0,"-3"1"0</inkml:trace>
  <inkml:trace contextRef="#ctx0" brushRef="#br0" timeOffset="2516">2227 574 6771,'-15'11'67,"2"-2"1,1 1-109,-1-1 1,-2-3 0,-1 3 0,-3 0 17,-4 1 0,3-7 1,-8 3-1,-2-2-21,-2 1 1,0-3 0,2 4 0,2-4 19,-2-2 0,5-2 0,3-2 0,3-3-4,2-3 0,2 5 0,4-7 1,6-1 32,3-2 0,2-2 0,2 2 11,3 4 1,5-2 0,6 8 0,1 1 30,0 2 1,-6 2 0,1 0 0,1 0 93,2 0 1,0 2 0,-2 2 0,-4 3 51,-1 2 1,5 3 0,-4 4-28,1 1 1,-3 0 0,-7 0 0,2 0-1,4 0 0,-5 0 0,5 0 0,-4-1-110,-2 1 1,-6 0-1,-1 0 1,-1 0-130,1 0 0,-6-6 0,1 0 0,-3 0-90,-1-1 1,-1 3 0,0-7 0,-2-3-542,-3-1 1,3-2 703,-4 0 0,-3 0 0,0 0 0</inkml:trace>
  <inkml:trace contextRef="#ctx0" brushRef="#br0" timeOffset="2799">1519 574 8020,'0'-17'-1205,"1"7"1354,5 5 0,2 5 0,5 5 0,-4 7-25,-1 3 0,-1 1 0,-3 1 0,1 2-63,-1 4 1,-2-5 0,-2 7 0,0-3 109,0 1 0,-6-1 0,-1-7 1,-2-2-114,-5-2 0,-1 1 0,-1 3 1,-1-4-149,0-5 1,-6-5-1,1-1 1,1 0-189,2 0 1,-3 0 0,0-1-1,1-5-411,2-5 0,2-10 689,0-1 0,1-16 0,-1 3 0</inkml:trace>
  <inkml:trace contextRef="#ctx0" brushRef="#br0" timeOffset="2913">1384 472 8068,'2'-15'504,"3"4"-504,-3 4 0,13 14 0,-6 3 0</inkml:trace>
  <inkml:trace contextRef="#ctx0" brushRef="#br0" timeOffset="4550">911 624 7707,'-7'-9'-395,"3"-4"-503,-7 7 1024,7 0 1,-3 14-1,7 3 1,0 4-43,0 2 1,0-6 0,0 1 0,0 1-68,0 2 1,2 2 0,1-1-62,3 1 1,7-5-1,-2-3-40,4-2 0,-3-1 1,-1-6-1,2 0-109,2 0 1,-4 0 0,0 0 0,1-2 192,-3-4 0,6 3 0,-6-8 0,1-3-21,-5-1 1,-3 4 0,-2 0 39,0-2 1,-2 0 0,-1 0 0,-5 3 127,-1 3 1,-4 1 0,-8 6-1,-3 0-29,-3 0 0,5 2 0,-4 2 0,-1 3-62,1 3 1,4-5-1,-4 5 1,-1-1-73,1 0 0,5-3 1,-3 3-1,2-1-14,-1-4 1,1 3 0,5-1 0,0-3 9,0-1 0,0-2 0,0 0-5,0 0 1,2-2-1,2-3 1,2-6 0,7-4 1,-1-2-7,3 0 0,4-2 1,1-2 7,3-1 1,7-1 0,-2 7 0,4-1 15,2 0 0,0 0 0,0 2 1,0 2 14,0 2 1,0 5 0,-1-3 0,1 1-1,0 4 0,0 3 0,0 1 3,0 0 0,0 0 3,0 0 0,-2 7 0,-2 4 12,-2 4 1,-7 2 0,1 2-1,-3 2 7,-2 1 1,0 0 0,-2-5-1,-3 0 28,-7 0 0,3 0 0,-2 0 0,-2 0 4,-2 0 0,-4-6 1,-2-2-1,-1 1-19,1-1 1,2-5 0,3 1 0,-1-3-66,0-2 0,0 0 0,0 0-52,0 0 0,6-2 0,2-3 0,1-7-91,4-3 0,3-1 0,1-1 115,0 0 1,5 0-1,3 0 1,1 2 24,4 4 1,-3-4 23,1 4 1,-6 3 247,7 2-188,-9 5 1,3 1 0,-12 1-1,-5 3-9,-4 2 1,-4 7 0,-1-2 0,-3 4-4,3 2 0,-5 0 0,1 0 1,0 0-47,-1 0 0,3-1 0,5 1 0,2 0-21,4 0 1,-2-6-1,7 0-25,2 3 1,2-5-2,2 2 1,8-7 0,3 2-1,4-5-22,2-1 1,0 0 0,0 0 0,0 0-20,-1 0 1,1 0 0,0 0-1,-2-1 39,-4-5 147,4 4 0,-9-7-33,0 3 1,-5 4 0,-16-3-1,-3 3-2,-1 2 0,0 0 1,1 0-1,-3 0-46,-2 0 0,1 0 1,5 2-1,0 1-34,0 3 0,0 0 0,1-6 9,-1 0 1,0-6-1,0-2 12,0-1 1,8 3 0,1-5 0,3-2-12,-1-2 0,-1 4 1,3 0-1,-2-2 2,2-2 0,1 0 1,-1 1-1,-2 3 10,3-2 0,1 4 0,0-1 3,-4 3 1,2-4 16,-7 5 0,6 0 0,-7 6 18,-1 0 0,4 6 0,-1 1 0,1 1 68,0-1 0,3 7 0,-3-3-63,1 4 1,1-4 0,3 0-60,-2 2 1,1-3-63,5 1 0,0-5 1,2 3-97,3-1 0,5-3 0,7-5 1,-1 0-349,1 0 1,2-7 511,3-5 0,-3-3 0,6-1 0</inkml:trace>
  <inkml:trace contextRef="#ctx0" brushRef="#br0" timeOffset="4696">321 456 7925,'-11'-6'202,"0"0"0,-1 1-372,-4 5 1,-1 0 0,-2 0-56,-3 0 1,3 7 224,-4 4 0,-10 4 0,-3 2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5:30.233"/>
    </inkml:context>
    <inkml:brush xml:id="br0">
      <inkml:brushProperty name="width" value="0.08571" units="cm"/>
      <inkml:brushProperty name="height" value="0.08571" units="cm"/>
      <inkml:brushProperty name="color" value="#FF0066"/>
    </inkml:brush>
  </inkml:definitions>
  <inkml:trace contextRef="#ctx0" brushRef="#br0">200 220 8399,'0'-9'-1842,"0"1"1833,0 5 0,-1-2 0,-3 5 0,-5 0 44,-2 0 0,-6 5 0,-1 4 1,0 0-21,0 0 1,0 2 0,2-3-1,0 3-21,0 2 0,4 0 0,2-1-22,2 1 0,5-1 42,-1 1 1,4-6 0,4-3 20,4-3 1,3-2 0,3-2 0,2-2-11,0-2 0,1 2 0,-4-1 0,-1-1-15,1 0 1,-1 2 0,1-3 0,0 0-17,-1 1 1,-1-5 0,-1 5 0,-3-1-28,-1 0 1,3-1 64,0-3 1,-4-1 158,-1 1-163,-2 5-30,-2 1 1,0 7 0,0 4 0,0 3 19,0 3 0,0-2 0,0-1 0,1 2-26,3 1 0,-2 1 0,3 1 0,0 0-77,-1-1 1,4 1 0,-2-2-62,1-3 1,-3 2-166,4-6 170,-5 0 0,7-9 0,-6-4 0,-1-2 141,-2-1 0,1-1 0,0 1 0,3-1 18,-3 0 1,0-3 0,-2-1 0,0 2 112,0 1 0,4 1 0,0 1 455,-1-1-447,-2 0 1,1 8-97,2 5 1,-3 7 0,4 8 0,-4 2-27,-1-2 0,4 3 0,0-1 1,-1-1-45,-1-3 1,2 4-1,0 0 1,0-3-58,2-4 0,-5 1 1,3-3-29,-2 3 106,3-4 0,-3-2 0,2-10 1,-3-2-1,-1-5 1,2-2 11,2-3 1,-3 2 0,5-5 0,-2 1-1,0-1 1,6 1 0,-3-4 0,1 4 50,1 1 0,-5 1 0,4 6 0,1 1 88,-2 2 0,4 5-116,-3-1 1,2 4-1,-2 4 1,-2 4-12,-1 3 0,-3 6 0,2 1 0,-3 0-39,-1 0 1,5 3 0,-1-4 0,-1-1-60,-2-3 0,-1 4 0,0 0-118,0-2 0,1-1 76,4-1 0,-3-6 75,7-3 1,-1-8-1,3-5 1,-1-2 50,-2-1 1,1-5 0,3-1 0,1-2 13,-1-2 0,-3-2 0,-2-1 0,-2 0 75,-2 0 1,-1 0 0,-2 1-1,0 3 80,0 4 1,0 3 68,0 2-310,-6-1 0,5 8-19,-4 5 1,3 0 0,-1 5-184,-1 1 159,-1-5 0,5 6 153,0-3 24,0-2 103,0 3-66,0 1 0,0 1 1,2 4-4,2-3 0,-3 4 1,5-4-1,-2 3-28,0 2 0,6 1 0,-3 1 0,2 2-51,-1-2 1,0 3 0,3-1 0,-1-2-3,-1-1 1,-5-1 0,3-1 27,-2 1-58,5 0 1,-7-6-11,5-3 0,1-3-35,3-1 0,1 0 13,-1 0 1,0 2 0,-3 0 11,0 3 1,-7 0-1,3-1 37,-4 5 1,-1-2 0,0 1 0,-1 0 58,-4-1 1,3 5-1,-7-4 1,0 3 29,-3 2 1,0 3-1,-1 1 1,-1-1-43,-2-3 0,2 0 1,-5 0-1,3-1-19,-1 1 1,0-1-1,5-1 1,-1-2-58,0-5 0,-3 2-49,-1-2 0,2-1 0,5-6 0,3-3-47,1-1 0,2-1 1,4-5-1,0 1 5,0-1 1,1-4 0,4 1 0,2 0 35,0 2 0,5 6 1,-1 0-1,5-1 12,-1 2 1,5-3 0,1 6-1,2 2 32,2 0 0,2 2 0,1 0 0,1 0-90,-1 0 1,4 2-1,2 0 1,1 4 123,-2 1 0,-2-4 0,0 8 0,1-4 0</inkml:trace>
  <inkml:trace contextRef="#ctx0" brushRef="#br0" timeOffset="415">753 44 7934,'6'12'-237,"-4"1"0,5 1 0,0 1 177,0 2 0,-3 5 0,5-1 0,-1 3-84,-1 1 0,0 0 1,-4 0-1,1-1 144,-1-3 0,-2 3 0,-1-5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7:35:31.730"/>
    </inkml:context>
    <inkml:brush xml:id="br0">
      <inkml:brushProperty name="width" value="0.08571" units="cm"/>
      <inkml:brushProperty name="height" value="0.08571" units="cm"/>
      <inkml:brushProperty name="color" value="#FF0066"/>
    </inkml:brush>
  </inkml:definitions>
  <inkml:trace contextRef="#ctx0" brushRef="#br0">26 126 8102,'-7'-2'-477,"3"-2"0,2 4 0,2 0 600,0 7 0,0 6 1,2 3-1,2 5-106,4 3 1,4-3 0,-1 0 0,-1 1-24,-2 2 1,-1 0 0,3-2 0,-3-2-188,-2-2 1,-1-1-1,-2-5 193,2 1 0,-3-1 0,5 1 0</inkml:trace>
  <inkml:trace contextRef="#ctx0" brushRef="#br0" timeOffset="199">164 327 7866,'4'-13'-473,"1"1"0,-1 3 517,-4 1 0,1 4-24,3-5 0,-4 7 0,0-3-27,-7 4 1,-4 7-1,-3 1 1,-1 1-90,-2 0 0,-1-1 0,3 3 0,-2-2-60,2 2 0,1-4 1,2-1-1,3 0 156,0-1 0,6 0 0,-2 1 0,5 2 0</inkml:trace>
  <inkml:trace contextRef="#ctx0" brushRef="#br0" timeOffset="723">214 101 8218,'0'-13'0,"0"1"-132,0-1 1,0 0 0,2 1 0,1-1-338,1 1 0,1 5 428,0 3 0,0 8 0,4 4 0,-5 3 92,-3 2 1,-1 1 0,2 3-1,0 3-24,3 4 1,-1 1 0,-4 0 0,1 1-26,3-1 1,-2 0-1,2-1 1,-1-3-15,1-5 1,-3 2 0,3-1 0,-2-1-4,-2-3 1,1-6-1,2-1 35,1 0-2,0-5 0,-4 3 13,0-8 1,0 1 0,2-4-1,1 0-34,1 0 1,4 3 0,-2-4 0,1-2-16,3-1 0,1-2 1,0 1-1,-1-1 2,-2 1 0,0-1 1,5 2-1,-2 1-4,-3 2 1,4 1 0,-5-3-1,1 3-14,0 1 0,-3 1 29,3 1 1,-5 4 14,1 0 0,-1 1 0,0 7 0,1 2 17,-2 1 0,0 2 0,-1-1 1,2 1 1,1 0 1,2-1-1,-3 1 1,1-1-30,-1 1 1,-1-2-1,1-1-103,1-2 0,2 0-369,-2 5 189,-2-6 283,3-1 0,1-12 0,1-1 0</inkml:trace>
  <inkml:trace contextRef="#ctx0" brushRef="#br0" timeOffset="983">617 201 8341,'0'-12'-85,"0"-1"-180,0 0 1,0 5 0,0 0-124,0-2 0,-2 4 0,-1 1 146,-1-1 177,0 5 0,4-3 72,0 8 1,0-1 136,0 5 0,0 0 0,1 5 0,2-1-7,1 1 1,1 0 0,-5 1 0,0 1-98,0 2 0,0 1 0,0-3 0,0 2-107,0-2 1,0 3 0,0 1-80,0 0 0,0-8 0,1 0 0,2-2-241,1-2 387,0-4 0,2 2 0,1-5 0</inkml:trace>
  <inkml:trace contextRef="#ctx0" brushRef="#br0" timeOffset="1132">591 38 8341,'0'-9'-179,"0"1"-86,0-2 1,2 5-653,2 1 917,-3 2 0,5 2 0,-6 0 0</inkml:trace>
  <inkml:trace contextRef="#ctx0" brushRef="#br0" timeOffset="1552">679 88 8341,'2'8'-201,"2"1"1,-1-1 0,4 5 0,0 1 135,0 2 0,-3 3 1,3 3-1,0 0 42,0 5 1,0-2-1,1 3 1,-2-4-70,-1-3 1,-3-5 0,2 4-197,-3-2 84,-1-1 182,0-10 1,0-3-1,0-8 1,0-5-15,0-2 1,0-3 0,0-1 0,0-3 38,0-2 0,0-1 1,0-4-1,0 0 38,0 0 1,4 4 0,1 0 0,-1 0 9,1 1 1,-2 2 0,4 6 0,0-1 79,0 1 0,-3 5-83,5 2 1,-2 5 0,1 5 0,-2 3 0,-1 3 1,-3 3-1,3 2 1,-1 2-42,1 1 1,-1-2 0,-4 4-1,1 0-76,3-2 0,-2 0 0,2-7 0,-3 1-90,-1-1 0,5 1 1,0-2 157,2-3 0,1-2 0,5-6 0</inkml:trace>
  <inkml:trace contextRef="#ctx0" brushRef="#br0" timeOffset="1919">1094 88 8341,'-8'-17'0,"1"1"-211,1 0 0,-2 6 79,3 2 1,1 7-1,4 2 1,0 9 127,0 5 1,0 3 0,0-1 0,0 3 34,0-1 0,2 5 0,2-5 1,4 1-88,3-3 0,2 1 0,0-1-62,-1-2 0,1-5 1,-1-3-1,1-2-14,-1-2 1,-3-1 0,-2-4 0,0-2 38,0-4 1,-5-4 0,3-2-1,-4-1 100,-1-2 0,0-5 0,0 1 0,0-1 183,0 1 1,0-2 0,0 7 0,0-1 361,0-1 0,-4 8-367,0-3 1,-1 8-95,5 5 0,2 3 0,2 15 0,4 1 11,4 6 1,0 2 0,1 5 0,-1 0-7,1 0 1,-1 0 0,0 3 0,-3-3-69,0-1 0,-6-2 0,1-3 0,-6-1-162,-6 0 1,-3-1 0,-14-2-1,-6-3-649,-4 0 783,-14 3 0,-8 3 0,-13 7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08:01.127"/>
    </inkml:context>
    <inkml:brush xml:id="br0">
      <inkml:brushProperty name="width" value="0.11429" units="cm"/>
      <inkml:brushProperty name="height" value="0.11429" units="cm"/>
      <inkml:brushProperty name="color" value="#FF0066"/>
    </inkml:brush>
  </inkml:definitions>
  <inkml:trace contextRef="#ctx0" brushRef="#br0">0 169 19209,'5'-10'-2450,"-4"0"1,2 0 1845,-2 0 1,-1 3 0,0 1 384,0-2 0,1 4 0,1-1 1,3 2 454,0 0 1,2-1 0,3 4 0,1 0-38,2 0 1,4 0 0,6 0-1,4 0-2,5 0 1,5 0 0,6 0-1,4 0-16,5 0 0,7-3 0,6-1 0,0-2-127,-2-2 0,-6 3 1,-2-1-1,-1 1 270,-2-1 0,-2 4 0,-3-2 0,-1 0 26,1 1 1,3 0-1,2 2 1,2-2-3,1 0 1,1 0-1,4 2 1,0-1-252,3-2 1,-4 0 0,3 2 0,-3-2-88,2 2 1,2 1-1,-3 1 1,1 0-9,-3 0 1,3 0 0,3 0 0,0 1-50,0 2 0,-6-1 0,-6 2 0,-5-1 33,-4 1 1,-1 0 0,-1-1 0,-1 3 6,-1-1 0,-5 0 1,1-5-1,-1 0 20,-2 0 0,-2 0 1,-2 0-1,-4 0-5,-3 0 1,1 0 0,-6 0 0,2 0 31,-1 0 1,-2 0 0,-3 0 0,1 0-41,-1 0 0,3 0 1,-2-1-1,-1-2-59,-1 0 0,-1 0 1,0 3-1,0 0 39,0 0 0,0 0 1,0 0-1,-1 0 60,1 0 0,0 0 0,0 0 0,0 0-63,0 0 0,-4-1-993,-3-3-1091,-2 3 2006,-1-3 0,4 4 0,2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08:04.210"/>
    </inkml:context>
    <inkml:brush xml:id="br0">
      <inkml:brushProperty name="width" value="0.11429" units="cm"/>
      <inkml:brushProperty name="height" value="0.11429" units="cm"/>
      <inkml:brushProperty name="color" value="#FF0066"/>
    </inkml:brush>
  </inkml:definitions>
  <inkml:trace contextRef="#ctx0" brushRef="#br0">1373 1 23303,'0'5'-2004,"0"-1"0,0 1 0,0 2 0,0 0 1330,0 0 0,0-2 1,0-1-1,0 2 334,0 0 1,0 1-1,0 0 1,0 0 117,0 0 1,0 0 0,0 0 0,0 0 70,0 0 1,0-2 0,0-1 0,0 2 71,0 0 0,0-1 1,1-2-1,0 1 397,1 0 1,2-1-683,-2 1 1,-1 0 1110,4 1 816,-3-2-1188,1 0 0,-4-2 1,-1 1 122,-3-1 0,-1-1 0,-1 0 0,0 0 35,0 0 0,-3 0 0,0 0 1,0 1-116,0 1 0,-2-1 0,-1 1 1,-2-1-184,-1-1 1,-3 2-1,2 1 1,0-1-126,0 1 0,-2-2 0,1 2 0,-1-1 155,0 1 0,1 0 1,-3-2-1,1 2-180,1-2 0,-1 1 0,1-1 1,-1 2 147,-1-2 1,0 0-1,0 0 1,1 0-198,1 2 0,-1-1 1,1-2-1,0 0-66,0 0 1,-1 2 0,1 1 0,-1-2 82,-1 0 0,0-1 0,0 0 0,1 0-13,1 0 0,-1 0 0,1 0 0,0 0 27,0 0 1,2 0-1,3 0 1,0 0 44,0 0 1,-2-2-1,2-2 1,0 1 25,1 0 1,1-2-1,-1 1 1,2-1-102,-2 1 1,3-1 0,1-2 0,1 1-63,1 1 0,-2-1 0,0 1 0,2-1-170,2-1 0,1 2 1,-2 1-82,2-2 0,1 2-132,-1 0 1,1 0-11,-1-1 1,2 1-1227,0 2 1118,1 1 0,0-2 140,-1 3 0,0 0 495,-2 0 0,-1 0 1,-2 1 19,0 1 0,0 0 1,-1 1-99,-1 1 0,1-1 1,-2-2-1,0 2 80,-2 1 1,-1-1-1,-1 0 1,-1 1-18,-1 0 0,0-1 1,-2 1-1,0 2 262,1 0 0,-2-1-283,-2-1 0,0 1 1,0 2-1</inkml:trace>
  <inkml:trace contextRef="#ctx0" brushRef="#br0" timeOffset="668">1625 316 26357,'4'0'-1093,"-1"1"1,-2 0-2427,1 2 3111,-1-1 1,2 1-1,-3 1 1</inkml:trace>
  <inkml:trace contextRef="#ctx0" brushRef="#br0" timeOffset="830">1499 372 26386,'-4'0'-456,"1"0"1,3 0 0,0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08:06.893"/>
    </inkml:context>
    <inkml:brush xml:id="br0">
      <inkml:brushProperty name="width" value="0.11429" units="cm"/>
      <inkml:brushProperty name="height" value="0.11429" units="cm"/>
      <inkml:brushProperty name="color" value="#FF0066"/>
    </inkml:brush>
  </inkml:definitions>
  <inkml:trace contextRef="#ctx0" brushRef="#br0">1687 64 26604,'4'0'-2195,"-1"-3"1,-3-1 0</inkml:trace>
  <inkml:trace contextRef="#ctx0" brushRef="#br0" timeOffset="164">1603 85 27145,'0'-5'-9831,"0"1"8791,-3 2 0,2-4 0,-2 2 0</inkml:trace>
  <inkml:trace contextRef="#ctx0" brushRef="#br0" timeOffset="1199">1085 183 29963,'-4'0'-2457,"-2"3"1,4-2 556,-2 1 1458,2-1 0,0 0 166,4 1 0,0-1 1,2 1-1,2 0 413,0 0 0,2-1 0,0 1 0,2 0 2,-2 0 0,2-1 0,0 1 0,0-1-15,1-1 1,1 2 0,-1 1-1,1-2-122,-1 0 0,-1-1 0,1 0 0,1 1 107,-1 1 1,1-1 0,-2 1-1,-2-1 126,0-1 0,-1 0 0,-1 1 0,0 0-236,-2 2 0,-2 0 0,1-2 1,0 2 0,-2 0 0,1-1-865,-1 3 1,-4 1 0,-1 1 461,0 0 1,-2-1-1,1 0 1,0-1 44,0 3 0,-2-4 1,1 4-1,-3 0-10,1 1 0,-1 0 1,1-2-1,-3 0 133,1 0 0,-1 0 0,-2 0 1,1 0 36,-3 0 0,1-2 0,-2-1 1,1 2 265,1 0 0,-2-1 1,-1-2-1,2 1 167,0 0 1,3-2 0,1 0-1,1 0 633,2 0 0,0-1 1,1 1 392,0-1 191,3-1 284,1 0-397,3 0-887,-3 0 0,-1-2-428,-3-1 0,0 1 0,0 2 90,0 0 0,0-1 1,0 0-1,0-2-63,0 2 1,0 0 0,0 1 0,0-1 116,0-1 0,0 0 0,0-2-251,0 1 0,0 1 0,1 1 0,0 0-139,2-2 1,1 1 0,-1 1 115,1-1-1292,1 1 871,2-2 67,3 6 0,-2 1 0,1 3 1,-1 0-764,-1 0 1,0 1 596,0 1 1,0-1 0,0 1 0,0-1-14,0-1 0,-3 2 0,-2 1 402,-1-2 0,-1 0 1,0-1-1,0-1 37,0-1 0,-1 1 0,-1-2 0,-3 1 347,-1-1 0,-2-1 1,0 0-1,-3 1-207,1 0 1,0-1-1,-1 0 1,1 1 321,-1 0 0,2-2 0,-1 1 1,1-1 139,2 1 1,-3 0-1,6-2 1,1 2 330,1-2 0,2-3 0,0-2 1</inkml:trace>
  <inkml:trace contextRef="#ctx0" brushRef="#br0" timeOffset="1567">1148 22 28118,'0'-4'-2458,"0"-2"0,0 2 1,0-3-1</inkml:trace>
  <inkml:trace contextRef="#ctx0" brushRef="#br0" timeOffset="2301">21 274 32542,'-7'4'-8476,"3"-1"7623,-2-3 0,5-1-130,-1-1 0,2 0 0,2-2 1,3-1 1071,1 1 0,1-2 0,0 1 0,1-1-46,1-1 1,0 0-1,3 0 1,2 0 131,2 0 1,1 0-1,-2 0 1,2 0-50,1 0 0,3 0 0,0 0 0,0 0-261,-1 0 1,-3 1-1,-1 0 1,-1 2 442,-1 1 1,-3 1-190,-2 2 1,-4 1-1,-3 1-200,-1 3 1,-2 2 0,-2 1 0,-3 2 38,-3-2 0,-1 3 1,1 1-1,-3 1-29,-1 1 0,-1 2 0,-1 1 0,0 1-97,-2 2 0,0 1 0,2 2 0,-2 3-92,-1 1 1,2 1 0,0 1 0,2 0-109,2 2 0,0 1 1,2-1-1,2 0-152,0 1 1,2-2 0,0-1 0,2 0-154,1 2 1,1-4-1,2-5 1,0-2 681,0-4 1,0-1 0,1-1-1,0-1-111,2-1 1,4 0-1,1-2 1,2 0 271,3 0 0,1 0 0,2-3 0,3-1 30,1-1 0,3 0 0,1-3 1,1 0 466,-1-1 0,2-2-167,0-1 0,4-5 0,2-4 1</inkml:trace>
  <inkml:trace contextRef="#ctx0" brushRef="#br0" timeOffset="2565">336 757 29833,'0'-7'-9831,"0"2"8700,0 1 1,1 2 0,0-1 1655,2 0 1,5 2-1,0-2 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09:01.273"/>
    </inkml:context>
    <inkml:brush xml:id="br0">
      <inkml:brushProperty name="width" value="0.08571" units="cm"/>
      <inkml:brushProperty name="height" value="0.08571" units="cm"/>
      <inkml:brushProperty name="color" value="#FF0066"/>
    </inkml:brush>
  </inkml:definitions>
  <inkml:trace contextRef="#ctx0" brushRef="#br0">74 267 8260,'0'8'-682,"0"5"335,0-3 0,2-2 372,3 2 1,-2 0 0,7 5-44,2 0 1,-4-1 0,0 1 0,0 0 28,1 0 0,-1 0 1,3 0-1,-2 1 4,-3 4 1,4-2-1,-3 7 1,-1 1 1,1 2 0,-1-3 0,-2-1 0,1 1 25,-2-2 0,-2-2 0,-1-6 144,0 0-103,0-7 1,0-3-72,0-10 0,-4-3 0,-1-7 0,0 0-11,-2 1 0,4-1 1,-7-2-1,0-1-12,2-2 1,-5-6 0,3 1 0,-3-1 0,-2 1 0,0-3 0,2 4 0,1-4 1,2-2 1,0 0 0,-4 1 0,1-1-6,3 1 0,-2 1 0,7 1 0,2 4-13,1 2 0,2-1 0,0 4-6,0-1 1,2-1 0,3 7 0,3 1-23,0 2 1,5 7 0,-3-2 35,3 3 0,2 2 22,0 0 1,0 0 0,0 0-23,0 0 1,-1 2 0,1 1 1,0 2 0,-2 2 1,-1-4-1,-2 4 14,1 1 1,-3-3 0,2 5 20,2 1 0,-4 1 0,0-1 0,0-1 4,1 2 0,-6-4 0,2 2 0,-3 1-14,-2 2 1,0-3 0,0 0 0,0 2 1,0 1 1,0-3 0,0 0-1,-2 1 37,-3 2 0,2-3 0,-7 0 3,-2 2 1,4 1 0,-2 0 0,-1-1-26,-3-3 1,0-4-1,-1 5 1,0 0-59,0-2 1,0 1 0,1-6 0,-1 3-170,0 3 1,0-4 0,0 3-148,0-2 1,1-1 348,-1-5 0,0 0 0,0 0 0</inkml:trace>
  <inkml:trace contextRef="#ctx0" brushRef="#br0" timeOffset="684">534 445 8313,'-9'6'-88,"-4"-4"0,10 6-118,-7-3 1,5-2 82,-5 7 0,2-5 0,-4 3-116,3-1 1,4-1 207,-5-1 1,5 4 0,-3 5 60,1 1 0,2 2-12,5 2 1,0-2 0,0 3 0,0-4-4,0-1 1,2-5 10,3 0 1,-2-2-16,7 2 0,0-4 0,3-7-14,-3-4 0,3-3 1,-3-7-19,3 0 1,-3 0-1,0 0-2,1 1 0,-3-1 0,1 0 0,-1 0 18,0 0 1,-5 0 0,4 1 0,-2-1 5,0 0 1,0 0 0,-5 0 0,0 1 69,0-1 1,0 5 110,0 0-189,0 0 3,0 2 1,0 3-1,0 10 2,0 5 1,0 3-1,0 2 38,0 0 0,2-1 0,1 1 0,3 0 31,3 0 0,-4 0 0,3-1 1,0 1-25,0 0 1,1 0 0,2 0 0,-3 0-92,-1-1 0,4-4 0,-2 0-98,-1 2 0,3 1 0,-4 0-122,1-3 0,-5 3 268,2-3 0,-3-4 0,-2 1 0</inkml:trace>
  <inkml:trace contextRef="#ctx0" brushRef="#br0" timeOffset="1433">711 148 8179,'0'8'-828,"0"-1"701,0-7 0,2 5 0,1 2 0,4 1 87,1 3 1,-3 2 0,5 2 0,2 2 71,1 3 0,-3 3 1,-1 5-1,1-2-27,-1-1 1,2-1-1,-4 6 1,-1 0-42,1-1 0,-2-4 0,-4-2 0,3-2-206,1-3 242,0-1 0,-5-2 0,0 0 0</inkml:trace>
  <inkml:trace contextRef="#ctx0" brushRef="#br0" timeOffset="1670">993 326 8179,'-8'2'-668,"1"1"532,1 2 0,2 0 1,-6-5 62,-1 0 1,-2 5 0,-2 0 0,-2 0-44,-2 1 0,2-2 0,-4 5 1,1 1 24,0-1 0,-4 2 1,2-4-1,1-1 24,-1 1 0,-2-1 0,4-2 67,2 1 0,1 0 0,3-5 0</inkml:trace>
  <inkml:trace contextRef="#ctx0" brushRef="#br0" timeOffset="2167">993 0 7782,'0'15'-354,"5"-5"0,0 0 0,-2 1 410,-1 2 1,3 4 0,0 1 0,0 3-42,1 2 1,-4 2 0,4 5-1,-1-1-79,0 1 0,0 0 1,-5-2-1,0-4 62,0-4 1,5-4-1,0-1 35,-2 0 41,-1 0 0,-2-8-34,0-7 0,0-7 1,0-8-1,0 0-167,0 0 1,0-4-1,2-1 1,1 0 35,2-1 0,5 3 0,-4-5 0,3 1 78,2 4 0,-3 3 0,2 4 0,0 1 84,-2-2 0,5 6 0,-3 1 96,4 3 0,0 2 0,1 0 1,0 2-116,0 3 1,-5 8 0,0 7-1,1-1-1,2 3 0,0-1 1,-1 6-1,-2-4-49,1-2 1,-4 4 0,0-4 0,-3 1-61,1-1 0,0-1 0,-5-5 1,0-1-277,0 1 1,0-5 333,0 0 0,7 0 0,1 5 0</inkml:trace>
  <inkml:trace contextRef="#ctx0" brushRef="#br0" timeOffset="2567">1526 415 6273,'10'0'62,"0"0"0,0 0 0,5 0-235,0 0 0,-1 0 173,1 0 0,7-7 0,1-1 0</inkml:trace>
  <inkml:trace contextRef="#ctx0" brushRef="#br0" timeOffset="3432">1926 133 8093,'9'-1'-652,"-4"-4"1,-4 2 398,-1-7 292,7 6 1,-7-7-1,0 6-9,-8 2 1,-6 3 0,0 5 0,-1 4 28,0 5 0,-3 0 1,0 1-1,1 0-27,-1 0 0,5 0 0,3 1 0,-1 2-34,-3 2 1,6 1 0,2-2-1,1 0-50,0-1 1,0-1 0,5-2 0,0-1-20,0 1 0,6-2 0,4-1 46,3-2 1,-3-7-1,0 2 35,2-3 1,1-4-1,2-1 1,-1-4-7,1-1 1,-5-2-1,0-5 1,0 0-27,-2 1 1,5-1-1,-4 0 1,0 0-18,1 0 0,-6-4 0,2-1 1,-1 2 20,0 1 1,0 2 0,-5 1 22,0-1 0,0 0 0,-2 2 6,-3 3 0,4 2 0,-6 4-63,1 0 38,4-1 1,-6 5-1,4 1 32,-1 4 0,1 3 0,4 7-4,0 0 0,0 0 0,1 0 0,2-1 4,2 1 1,5 2-1,-3 1 1,1 2 8,4-2 0,-4 5 1,2 1-1,1 4-2,2 2 0,2 1 1,0 2-1,0 2 14,0-2 0,-5 5 1,-2 0-1,-2 1 6,-2 1 1,-3-8 0,-1 3 0,-1-5 54,-4-6 0,-3 3 0,-7-8 1,0-2 22,0-6 0,-1 1 1,-2-7-1,-4-2-54,-1-1 1,3-2 0,-3 0-1,0-2-23,0-3 0,5-3 0,-3-7 0,1 0-87,0 1 0,0-6 1,6 0-1,-1 0-179,0-1 0,0 4 0,2-2 0,1 2-112,3 2 0,5-1 0,-1-4 332,4-4 0,1 2 0,0 1 0</inkml:trace>
  <inkml:trace contextRef="#ctx0" brushRef="#br0" timeOffset="3883">2163 415 7894,'0'15'-1228,"0"0"1232,0-1 1,-5 1 0,1 0-29,0 0 1,3-5 0,1 0 60,0 1 0,0-3 1,1 1 155,4-3 1,-2-1-113,7-5 0,0 0 0,5 0-100,0 0 0,0-6 1,0-4-1,-2-4 15,-3 0 0,3 4 1,-5 0-1,0-2 15,-3-1 0,2 3 1,-2 0-1,0 1 78,1 0 0,-4-4-44,3 3 0,-5 4 1,-5 1-20,-5 3 0,2-3 0,-2 0-126,-2 2 1,-1 1 0,-2 2-145,1 0 0,0 2 0,3 1-350,1 2 594,0 0 0,-5 2 0,0 1 0</inkml:trace>
  <inkml:trace contextRef="#ctx0" brushRef="#br0" timeOffset="4417">2460 356 6848,'-8'6'34,"1"-2"0,5 5-37,-3 3 0,4 1 0,-4 2-3,3 0 1,2-5 0,0-1-23,0 3 0,0-4-15,0 2-47,0 0 8,0-2 1,2-1-1,1-9 48,2-3 1,0 2 0,-5-7 0,2-1 9,3-3 0,-4 4 1,4 1 71,-3-3 1,-1 4-1,3-2 21,1-2 0,0 4-4,-5-2 7,6 7-40,-4-4 1,9 9-1,-4 3-13,1 5 0,-5-2 0,4 0 0,-2 1-41,0-1 0,1 0 0,-2 4-160,1-3 1,1 0 0,-2 2-56,1-1 237,-1-7 0,3 11 0,1-6 0</inkml:trace>
  <inkml:trace contextRef="#ctx0" brushRef="#br0" timeOffset="4699">2593 104 8115,'8'0'-260,"1"0"1,-6 1 286,2 4 1,1 9 0,-2 7 0,1 2-19,-2 3 0,3 9 0,1 3 1,0 1-25,-1 1 1,6-2 0,-4 3 0,2-3-32,0-2 1,-2-3 0,4-7 0,-4-3-223,-2-1 0,1-4 0,-4-7 268,2-1 0,7-7 0,-4 4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09:08.339"/>
    </inkml:context>
    <inkml:brush xml:id="br0">
      <inkml:brushProperty name="width" value="0.08571" units="cm"/>
      <inkml:brushProperty name="height" value="0.08571" units="cm"/>
      <inkml:brushProperty name="color" value="#FF0066"/>
    </inkml:brush>
  </inkml:definitions>
  <inkml:trace contextRef="#ctx0" brushRef="#br0">3408 1 8008,'-30'0'-7,"-1"0"-254,-4 0 1,-4 0 0,-10 0 0,-7 0 471,-7 0 1,-11 0 0,-12 0 0,-6 0-76,-7 0 1,48 1 0,-1 0 0,0 0 0,0 1 0,-47 4-21,12 3 1,8 2-1,6 7 1,1 4-105,-2 1 1,5-3 0,-7 3 0,4 0-77,-4 0 0,-6-4 0,-11 4 0,-2-1 23,-2-4 1,3-3 0,44-9 0,0-1-1,-3 0 1,0 0 25,-3 1 0,0 0 1,1-2-1,0 0 1,1 0-1,1 0 1,-46 3 17,10-4 0,9-1 1,12-2-1,10 0-182,12 0 0,7 0 0,6 0 0,-3 0-144,-2 0 0,0 0 1,-2 0-1,8-2 323,5-3 0,6 3 0,6-17 0,0 2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09:10.156"/>
    </inkml:context>
    <inkml:brush xml:id="br0">
      <inkml:brushProperty name="width" value="0.08571" units="cm"/>
      <inkml:brushProperty name="height" value="0.08571" units="cm"/>
      <inkml:brushProperty name="color" value="#FF0066"/>
    </inkml:brush>
  </inkml:definitions>
  <inkml:trace contextRef="#ctx0" brushRef="#br0">2386 282 8387,'0'14'-244,"0"-4"0,0 0-183,0 2 0,0-4 393,0 2 0,2-5 0,3 3-50,5-1 1,3-2 0,2-5 119,0 0 0,-1-2 1,1-1-1,0-4-22,0-1 1,-2 3 0,-1-3 0,-3-1-22,3 1 1,-4-2 0,2-3-1,0 2 42,-2 1 1,0 1-1,-4-2 40,1 1 0,0 5 0,-5-5-82,0-1 0,-2 4-45,-3 2 1,-3 4 0,-7 1 19,0 0 1,0 0 0,-1 0 0,-2 0 53,-2 0 0,-1 0 0,2 1 0,-2 2 51,-2 2 0,3 5 0,-4-3 0,-3 1 20,-1 4 0,-1-4 0,-3 2 1,-1 1-86,-1 2 1,-6-3 0,4 0 0,-2 0-6,-3-2 0,2 5 0,-4-4 0,-3-1-21,0-3 1,-2 1 0,0-1 0,-3 0-2,-2 2 0,4-5 1,-4 2-1,2-2-39,4-2 1,5 5 0,5 0-1,0-2-10,4-1 0,2-2 0,1 0 0,1 0 43,-1 0 1,2 0-1,4 0 1,2-2 3,1-3 0,4 2 0,-3-7 0,4 0 41,1 2 0,5-3 0,2 4 0,2-1 6,2-4 0,3 4 0,1-2 78,0-1 1,0-3 0,0 0-52,0-1 1,0 5 0,1 2-19,4 1 1,-3 1-32,3 1-81,-4 3 57,-1-5 1,0 9 21,0 3 1,-1-3-1,-3 4-1,0 1 1,-8-6 0,4 6-31,0 0 0,-4-4 1,5 5-1,-1-1-133,-3-4 1,-3 4 0,0-1-179,-1 2 0,0-4 340,0 1 0,0 3 0,1 0 0</inkml:trace>
  <inkml:trace contextRef="#ctx0" brushRef="#br0" timeOffset="333">1942 89 8211,'-5'-10'55,"-2"2"1,-1 0-82,-3-1 0,-4 1 0,-3-3 1,-4 2-100,-1 3 0,-2-4 0,-4 5 0,-1 2 7,1 1 1,-1 4 0,-1 3 0,-2 5-59,-2 3 1,1 3 0,2 2 0,1 4-490,1 1 665,-3-5 0,4 3 0,-9-6 0</inkml:trace>
  <inkml:trace contextRef="#ctx0" brushRef="#br0" timeOffset="565">1023 119 8303,'0'10'-674,"0"-1"749,0-5 1,-6 2 0,-4-6 0,-5 0-76,-5 0 0,-3 7 0,-7 1 0</inkml:trace>
  <inkml:trace contextRef="#ctx0" brushRef="#br0" timeOffset="1167">919 282 6915,'-14'0'-31,"-1"0"1,-2 1-1,-2 3 1,-4 0 88,0 0 0,-7 2 1,2-1-1,-5 0 21,0 2 0,-3-4 0,0 5 0,-1-1 5,1-4 0,2-1 1,4-2-1,2 0-71,3 0 1,-1 0 0,6 0-1,2-2-46,2-3 1,1-3 0,2-7-36,3 0 1,-2 1 0,7-1 0,2 0 28,1 0 1,2 5 0,2 2 0,3 0 18,5 0 0,3 3 1,2-4 20,0 3 0,-1 1 1,1 3-1,0-1 10,0-2 1,0 0 0,0 5-1,-1 0-12,1 0 0,0 0 1,0 0-1,0 0-10,-1 0 0,0 7 0,-3 3 0,-1 3 9,2 2 0,-4-1 0,0 1 0,0 2 47,0 2 1,-4-2 0,1 3 0,-4-4 38,-1-1 0,-1 5 0,-3-1 0,-2-2 64,-2-6 0,-2 3 1,-5-6-1,-2 2-31,-2 0 0,2-7 0,-4 2 0,-1-4-19,-2-1 1,1 0 0,-2 0 0,-1-1-31,-2-4 0,-2-3 1,0-7-1,2 0-90,4 0 1,-4-5-1,3 1 1,-1-1-215,1-2 0,4 4 0,6-5 1,0 2 41,0 3 1,2 1-1,1 3 1,4-1-339,2 0 0,-4 5 532,5 0 0,0 0 0,5-5 0</inkml:trace>
  <inkml:trace contextRef="#ctx0" brushRef="#br0" timeOffset="1362">475 0 8230,'0'10'-110,"0"0"-347,0 1 1,0-2-318,0 0 774,0-5 0,0 2 0,0-6 0</inkml:trace>
  <inkml:trace contextRef="#ctx0" brushRef="#br0" timeOffset="1462">164 45 8230,'-13'6'-794,"3"4"1,-3-2 117,3 2 676,3-7 0,-6 4 0,5-7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09:28.604"/>
    </inkml:context>
    <inkml:brush xml:id="br0">
      <inkml:brushProperty name="width" value="0.11429" units="cm"/>
      <inkml:brushProperty name="height" value="0.11429" units="cm"/>
      <inkml:brushProperty name="color" value="#FF0066"/>
    </inkml:brush>
  </inkml:definitions>
  <inkml:trace contextRef="#ctx0" brushRef="#br0">1 69 30245,'9'-17'-3318,"1"7"1,-6 3 2881,2-1 1,1 6-1,-3-6 1,4 3 678,1-1 0,-3 0 1,6 6-1,1 0-97,3 0 0,1 2 0,0 2 1,0 3-281,1 3 0,5 2 0,2 3 0,0-2 26,0-1 1,5 0 0,-3 5 0,2 0-21,0 0 1,0 1 0,5-1 0,3 0-79,3 1 1,-3-7 0,7 1 0,0-1 379,2-1 0,14-3 1,-6-7-1,5 0 6,7 0 1,1 0-1,2 0 1,0 0-177,0 0 1,1-5-1,1-3 1,2 0 1,2 1 0,0-5 0,-6 6 0,2 1 191,4-3 0,2 6 0,3-4 0,-7 4-10,-7 2 1,-1-5-1,-5-1 1,-1 2 28,1 2 1,-1 2-1,-3-2 1,4-2-33,1-2 0,2 1 0,5 5 1,-3 0-114,-2 0 1,-7 0-1,4 0 1,-3 0-83,1 0 0,2 2 0,-5 1 0,3 3-60,-2-2 0,3 4 0,1-1 0,-1 1-36,1 0 1,-2 3 0,-5-3 0,3 0 36,2-1 1,-1-1-1,-3-6 1,4 0 80,5 0 1,3-2 0,-1-2-1,-2-3-23,3-3 1,-1 0 0,0-3 0,-3 3-47,-3 3 1,5-5 0,-5 5-1,3-1 32,3 0 0,2 0 1,1 5-1,-3-3-7,-2 2 0,-1-4 1,3 3-1,-3 1 13,-3 2 0,-1-4 1,-4 0-1,1 2 10,3 3 1,0-5-1,-8 0 1,-2 2-34,-2 2 0,-2 2 1,4 0-1,-2 0-57,2 0 0,-5 0 1,-3 0-1,-2 0 39,3 0 0,3 0 0,8 0 1,0 0 9,0 0 0,1 0 0,5 0 0,3 0 2,1 0 1,3 0 0,-7 0 0,-2 0-3,-3 0 1,5 0 0,0 0 0,-4 0 4,-6 0 1,2 0 0,-4 0 0,4 0 3,1 0 1,-6 0 0,-5 0 0,-5 0-14,-7 0 1,5-6 0,-6 1 0,0 1-53,-4 2 1,-4 2-1,-2 0-160,1 0 1,-1 0 58,0 0 0,-5 0 0,-2 2-499,-3 4 0,1-4 582,-2 3 0,3 5 1,9 0-1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09:29.135"/>
    </inkml:context>
    <inkml:brush xml:id="br0">
      <inkml:brushProperty name="width" value="0.11429" units="cm"/>
      <inkml:brushProperty name="height" value="0.11429" units="cm"/>
      <inkml:brushProperty name="color" value="#FF0066"/>
    </inkml:brush>
  </inkml:definitions>
  <inkml:trace contextRef="#ctx0" brushRef="#br0">2418 102 25709,'7'-10'-6281,"-7"3"6831,0 7 0,-15 0 1,-12 0-1</inkml:trace>
  <inkml:trace contextRef="#ctx0" brushRef="#br0" timeOffset="1419">2366 50 28433,'11'-2'-71,"1"-4"1,-8 3-1,3-7-2210,1 2 0,-6 1-1875,4 1 3570,-4 4 1,-2-4 146,0 12 0,0 4 0,0 7 0,0 0 142,0 0 0,0 7 0,0 0 0,0 3 72,0 4 1,-2 2 0,-2 1 0,-2 1-416,2 0 1,-3 7 0,-1 2 0,0 0 186,1-3 0,-5 1 0,4-2 0,-1-1 241,-5-3 1,5-7 0,-1-2-1,2-2 203,5-4 0,-5-2 0,2-2-635,2 1 1,2-7 230,2 1 405,0-8 0,0 3 1,0-7-1</inkml:trace>
  <inkml:trace contextRef="#ctx0" brushRef="#br0" timeOffset="2502">2106 16 27456,'10'0'156,"-2"1"1,-8 5-1683,0 6 0,0 5 0,0 4 0,0 2 699,0-2 0,-2 6 1,-2 0-1,-2 2 320,2 0 0,2-6 1,2 6-1,0 1 197,0 3 0,0 0 1,-2-2-1,-1-5 2,-3-1 1,0 6 0,4-4 0,-2 0 86,-1-4 0,-1-4 1,4-1-1,-2-1-311,-2 0 1,-7-1-1,3-3 1,-1-3 140,-1-3 1,1 5 0,-7-6-1,1-3 776,0-1 0,-1 4 1,1 0-1,0-2 52,0-2 1,-6-2-1,-1 0 1,3 0 14,2 0 0,0 2 0,-2 1 0,-2 3-73,2-2 1,1-2 0,3-2 0,0-2 326,-1-4 0,1 4 1,0-5-134,0-1 1,-1 0 0,1-5-345,0 1 0,1 1 1,3-5-1,3 3-304,3 1 0,-1 1 0,4-6-496,-2-1 0,1 1-206,5 0 0,1-1 158,5 1 1,4 6-1,7 1 447,0 2 1,1 2-1,-1 6 84,0 0 0,-5 0 0,-1 0 94,3 0 1,-5 0 0,3 2 74,1 4 0,-3-4 0,0 6 1,-1-2 181,1-1 0,-6 9-214,1-3 1,3 5 69,-2 1 0,0 0 0,-8 1-44,-4-1 1,-2-6 0,-5 1-1,-1 1-138,-5 3 1,2-5-1,-6 1 1,2-1-83,-2-1 1,1 3 0,-4-5 0,-1 2 35,0 3 0,6-5 0,-4-2 0,2-3 89,0 3 0,-1-4 0,7 4 0,0-4 171,0-2 1,-1 0 0,1-2 158,0-4 0,1-4 1,3-5-1,3 2-199,3 1 0,-1 1 0,4-7 1,-2-1-52,2-4 1,1 4-1,-1-6 1,-2 0-218,2-4 1,2-4 0,2-1 0,-2-1-128,-3 1 1,3-7-1,-4 1 1,4 1-205,2 3 0,-2 1 1,-2-1-1,-2-1-1531,3 3 1673,1-5 1,-6 20-1,-2-6 1</inkml:trace>
  <inkml:trace contextRef="#ctx0" brushRef="#br0" timeOffset="2968">1726 171 28783,'17'0'184,"1"0"-670,-9 0 444,-1 0 1,-8 0-1,0 0 1</inkml:trace>
  <inkml:trace contextRef="#ctx0" brushRef="#br0" timeOffset="3133">1501 275 27634,'8'-17'-3601,"1"-1"0</inkml:trace>
  <inkml:trace contextRef="#ctx0" brushRef="#br0" timeOffset="4103">740 482 16512,'0'10'-2511,"0"-2"1,0-6 1685,0 3 0,0-1 397,0 8 0,2-6 444,4 5 0,-4-5 0,5 4 80,1-3 1,-4 5 0,6-5 2,-3 3 0,-1 2 0,-6 5-194,0 0 0,0-5 0,0-1-185,0 3 1,-2-1 0,-4 1-1,-3-3 448,-1 3 1,-5-5 0,3 1 0,-3-1 57,-2 1 0,-1-6 1,1 3-1,0-1 161,-1 0 0,1 6-247,0-7 0,-8 9 1,-2-5-1</inkml:trace>
  <inkml:trace contextRef="#ctx0" brushRef="#br0" timeOffset="4719">152 621 22779,'-11'9'-4191,"1"-1"3601,2 0 0,-3-4 0,3 5 0,0 1 438,1-1 0,-7-3 1,5 6-1,-3-1-89,1-1 0,5 5 0,-4-3-60,3 3 1,-1-3 186,2-1 0,4-5 0,-2 4 139,8-3 0,6-1 0,7-6 0,0-2-75,1-4 1,5 3-1,0-7 1,0 0 157,2 1 0,-6-1 1,4-3-1,-4 3 1,-1 2 1,-1-3 0,0 3 0,-1-1-8,-5-5 0,3 4 0,-7-1-75,3-2 1,-6 3-147,2-2 0,-6 7 1,-6-5 145,-6 2 0,-3 1 0,-2 3 0,-1-2-30,1 2 0,0 2 0,-1 2 0,1 0 249,0 0-189,-1 0 0,-6-7 1,-3-3-1</inkml:trace>
  <inkml:trace contextRef="#ctx0" brushRef="#br0" timeOffset="5020">118 327 29454,'9'-2'-3319,"-3"-4"-355,4 4 3440,-8-13 0,13 13 1,-6-6-1</inkml:trace>
  <inkml:trace contextRef="#ctx0" brushRef="#br0" timeOffset="5149">83 344 24079,'-8'-9'-2290,"-1"1"0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1:31.894"/>
    </inkml:context>
    <inkml:brush xml:id="br0">
      <inkml:brushProperty name="width" value="0.08571" units="cm"/>
      <inkml:brushProperty name="height" value="0.08571" units="cm"/>
      <inkml:brushProperty name="color" value="#F6630D"/>
    </inkml:brush>
  </inkml:definitions>
  <inkml:trace contextRef="#ctx0" brushRef="#br0">1215 152 7770,'-10'0'-612,"-5"0"0,12 0 530,-9 0 119,9 0 111,-5 0-94,8 0 1,-2 0-13,-3 0-43,3 0 1,-13 0-8,4 0 1,1-6 0,1-1-9,1-3 1,1 5 11,1-7 0,4 7-11,-3-6 0,1 7 0,0-4 6,-1 1 22,-1 5 10,6-6-14,0 8-5,0 0 0,6 2 1,-1 4-5,-1 5 1,3-1 0,1 1-2,1 2 1,-5-4 0,4 3-1,-1 1 1,-3-4-1,5 2-13,-1 2 0,-1 1 0,-3-1-11,2-2 1,1-2 7,-1 2 43,-4 4 1,5-13-21,-7 13 1,-7-13 0,-5 4 1,-3-4 0,4-2 0,0 0 0,-2 0 2,-2 0 1,-2 0 0,0 0-10,0 0 0,0 0 0,0 0 1,1 0-3,-1 0 1,0 0-1,0 0 1,0 0-5,0 0 0,0 0 1,0-2 1,1-4 1,1 2 0,2-5 0,3 0 1,3-1 0,-5 5 0,5-5 1,-1 1 0,1 0 0,1 3 0,4-3-14,-3 1-1,3-5 0,-6 9-13,8-7 0,2 7-5,4-1 0,-2 3 27,7 2 0,-5 0 18,5 0 0,-6 0 0,5 2 16,-3 3 1,1-1 0,-4 7-11,1 2 1,1-3 0,-4-1 13,3-1 1,-3 5-15,4-2 1,-4 4 27,-2 2 0,0-6-38,0 0 1,-2-1 0,-6 1-32,-9-5 1,1-3 0,-7 1 0,2 2-54,-1-3 1,1-1 0,-5-4 0,0-1 28,0-3 1,3-5-1,-3 3 1,2-1 30,3-4 0,8 3 0,2-1 88,-3-2 1,7 4-49,1-2 123,4 7 0,4-2-83,4 12 1,-4-2 0,5 5-11,1-2 1,-6 6 8,3-1 1,-3-3-34,-2 2 1,0-5 0,-2 3-164,-3-1 0,1-3 1,-7-3-146,-2 4 0,3-4 278,-1 3 0,0-3 0,-6-2 0</inkml:trace>
  <inkml:trace contextRef="#ctx0" brushRef="#br0" timeOffset="230">1046 590 7765,'-7'-9'-986,"5"0"476,-4 3 0,2 4 510,-1-4 0,-5 5 0,-6 1 0</inkml:trace>
  <inkml:trace contextRef="#ctx0" brushRef="#br0" timeOffset="448">793 34 8072,'-9'-8'275,"-1"1"-492,5-4 1,-5 3 0,-6 8 0,-1 0-76,0 0 1,-2 8 0,-3 3 291,-6 4 0,-4 2 0,-2-1 0</inkml:trace>
  <inkml:trace contextRef="#ctx0" brushRef="#br0" timeOffset="664">237 135 7834,'9'7'-409,"-3"5"502,-4 3 0,-4 2 1,-2-1-1,-4 3-132,-1 4 1,-2 1 0,-6 6 0,-2-2-176,-3 2 0,1-6 1,-7 1 213,-2-1 0,-9 2 0,-4 8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09:35.654"/>
    </inkml:context>
    <inkml:brush xml:id="br0">
      <inkml:brushProperty name="width" value="0.11429" units="cm"/>
      <inkml:brushProperty name="height" value="0.11429" units="cm"/>
      <inkml:brushProperty name="color" value="#FF0066"/>
    </inkml:brush>
  </inkml:definitions>
  <inkml:trace contextRef="#ctx0" brushRef="#br0">1592 87 29445,'0'10'-9831,"0"-1"7087,0-3 0,5 4 0,1 7 2382,-2 0 0,0 6 0,0 2 0,1 2 82,-1 4 1,0-4-1,0 2 1,2 3 24,-3 7 1,1-5-1,0 3 1,2-7-380,-2 1 552,-2-6 1,5 8-1,3-6 1</inkml:trace>
  <inkml:trace contextRef="#ctx0" brushRef="#br0" timeOffset="1665">1332 35 26784,'0'-10'-3277,"0"3"0,0 9 0,0 3 2371,0 7 0,0 3 1,0 3-1,0-1 506,0 0 1,0 1-1,0 1 1,0 2 177,0 2 1,0 2 0,2-4 0,2 2 191,2-2 1,1 4 0,-3-2 0,2 0-27,-2 2 0,0-5 1,-1 3-1,3-4 18,-2-2 0,-2 0 1,-2 1-796,0-1 1,0 0-1,0 1 825,0-1 0,0-6 4,0 1 1,-2-8 520,-4 2 1,2-5 608,-7-1 1,-1 0-416,-5 0 0,6 0 0,-1 0-188,-1 0 0,-5-5 0,-3-1 0,-2 2-18,2 2 0,0 0 0,0-2 1,-4-1 54,-2 1 0,4-4 1,-4 2-1,0 1-30,0-3 0,6 4 1,-4-6-1,2 1-72,0-1 1,2 4 0,7-5 0,3-1-412,-3 3 0,7-7 0,1 5-716,4-4 1,2-3-1,0 1-161,0 0 1,0 5 0,2 3 234,4 1 1,-3 0-1,9 4 247,1-1 1,-3-1 249,2 6 1,-1 0 146,6 0 0,-5 6 0,-3 1-321,-1 3 0,0-4 250,-2 5 1,-4 1 104,3 5 0,-3 0-79,-2 1 1,0-7 0,-2-1 0,-2-1 151,-1 1 0,-9-4 1,3 3-1,-3 1-216,3-1 1,-5-5-1,5 4 1,-5-2 33,-1 0 0,0 1 1,0-3-1,-3 2 28,-3-2 0,4-2 1,-4-2-1,4 0 315,2 0 1,5 0-1,0 0 1,-1 0 180,-2 0 0,-3 0 1,3-2 83,3-4 1,-3 2 0,4-7-126,-5-3 1,5 4 0,-1-1-424,-1-2 0,-1 3 0,1-2 1,1 1-88,-1 1 1,-3-5 0,-1 3 0,0-3-107,0-2 0,5 5 1,0 3-1,-1-1-109,-2 0 0,-3 1 0,1-5-253,0 3 0,-1 7 216,1-2 199,8 4 571,1 2 0,10 0 78,4 0 1,-3 0 3,9 0 1,-1 6-365,7 0 0,-1-1 0,0-5 102,1 0 1,-7 0-1,1 0 25,1 0 0,1 2 0,-1 2-435,-1 2 1,-7 0 118,7-6 0,-6 6-381,5-1 0,-7 9-231,2-3 1,-10-1-1,-4 0 1,1-1 299,-1 1 1,-4-5 0,5 5 0,-3-2 224,-3-4 1,3 3 0,0 1-209,3 2 0,-7-7 1,5 5 94,-1 0 1,-5-6 0,5 5-33,0 1 1,-5-6 265,4 4 0,-3-2 0,1-1 193,1 3 0,1 0 564,-7-6 0,7 0 1,-1 0-67,-1 0 0,3 0-223,-1 0 1,5 0 74,-6 0 0,9-8-856,-3-3 0,-2-5 1,2-1 44,2 0 1,1 5 0,-1 1 0,-2-3-204,2-1 0,-3-2 0,-1-3 1,0-1-17,0-2 1,1-2-1,3 4 1,-4-4-148,-1-2 1,5 0 0,-4-3 0,2 1 72,1-2 1,-9-2 0,5-1 0</inkml:trace>
  <inkml:trace contextRef="#ctx0" brushRef="#br0" timeOffset="2114">796 35 29004,'10'-8'-7437,"3"5"6877,-7-9 0,0 8 0,-6-3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09:39.483"/>
    </inkml:context>
    <inkml:brush xml:id="br0">
      <inkml:brushProperty name="width" value="0.11429" units="cm"/>
      <inkml:brushProperty name="height" value="0.11429" units="cm"/>
      <inkml:brushProperty name="color" value="#FF0066"/>
    </inkml:brush>
  </inkml:definitions>
  <inkml:trace contextRef="#ctx0" brushRef="#br0">1263 16 25983,'-10'0'-2,"3"-2"-1242,7-4-1402,0 4 1,-6-4 2983,0 12 1,1-2-1,5 7-1300,0 3 0,0 1 0,0 3 446,0-1 1,0 6-1,1 0 1,3-2 195,2-2 0,0-1 1,-4 1-1,2 2-366,1 2 0,1 0 1,-6-6-1,2 1-233,4-1 0,-4 6 1,3 0 127,-3-2 1,-2-2 0,0-1 786,0-1 1,0 0-1320,0 1 0,0-7 1323,0 1 46,0-8-281,0 3 119,0-7 1503,-7 0 1,-3 0-424,-7 0 1,7 2-1,3 2 30,-1 2 0,-2-1 355,-7-5 1,5 0 112,1 0 0,-1 0-480,-5 0 0,6 0 1,-1 0 513,-1 0 0,3-5-898,-2-1 0,1-6 0,-5 5-920,5-3 0,-2 4 0,5-3-484,-2 1 1,-1-5 636,-7 1 0,7-1 0,1-1 0,1 5-420,-1 1 0,6 0-1486,-2 2 1327,-3-3 0,7-3-2185,-4 1 1362,4 7 594,2-4 0,0 10 790,0 4 1,6-2 0,0 7-76,-2 3 0,-2-5 0,-2 3-300,0 1 0,0-3 324,0 1 1,-2 1-15,-4 5 1,2-5 0,-8-3 750,-1-1 1,0 0 0,-1-4 0,3 1 2,-3-1 0,-1-2 0,-3-2 0,1 0 161,0 0 0,0 0 0,-1-2 0,1-2-143,0-1 0,-1-1 0,1 4 132,0-4 0,1 2 1,3-5 186,1 1 1,9 0-345,-3 3 1,2 3 743,-2-4-1796,4 4 0,-3 2 617,10 0 1,-3 2-475,4 4 1,2-2 0,-3 7-155,-1 3 1,-2-5 0,-2 3-149,0 1 1,0-3 0,-2-1 565,-3-1 1,-5 5 0,-7-3 492,-1 0 1,1 3-1,0-7-156,-1-2 0,-1 3 0,-2-1 1,-2-2 280,2-2 1,0-2 0,0 0 0,-4 0-467,-2 0 0,4-6 1,-4-1-1,2-1 151,4 0 1,-4-5 0,0 3 0,0-1 190,0-1 0,2 0 0,5-5 0,1 0-79,0 0 1,1-1 0,3 1 0,3 0-556,3-1 0,-5-7 1,6-1-220,3-1 0,1-6 0,2 6 0</inkml:trace>
  <inkml:trace contextRef="#ctx0" brushRef="#br0" timeOffset="702">883 759 25026,'0'-9'-4916,"0"1"1</inkml:trace>
  <inkml:trace contextRef="#ctx0" brushRef="#br0" timeOffset="766">883 742 28033,'0'10'-2458,"0"5"0,7-13 1,3 6-1</inkml:trace>
  <inkml:trace contextRef="#ctx0" brushRef="#br0" timeOffset="984">969 777 25437,'-17'0'0</inkml:trace>
  <inkml:trace contextRef="#ctx0" brushRef="#br0" timeOffset="1704">468 240 28968,'0'-9'-3277,"0"-6"0,0 5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12:55.376"/>
    </inkml:context>
    <inkml:brush xml:id="br0">
      <inkml:brushProperty name="width" value="0.08571" units="cm"/>
      <inkml:brushProperty name="height" value="0.08571" units="cm"/>
      <inkml:brushProperty name="color" value="#FF0066"/>
    </inkml:brush>
  </inkml:definitions>
  <inkml:trace contextRef="#ctx0" brushRef="#br0">2025 176 6914,'0'10'-17,"2"-2"1,1 0 19,2 0 1,4 2-1,-2 5-22,1 0 1,-5-6-1,4 1 1,-2 1-9,0 3 1,1-5 0,-2 1 3,0 2 1,3-1-1,-4 0 18,2-1 0,0-5 0,-5 5-9,0 1 1,0-3-11,0 2 24,0-7 1,0 6 0,-2-6 7,-3 2 0,-3 0 6,-6-5 0,4 0 0,0 0 0,-1 0 0,2 0 0,0 0-7,-3 0 0,4 0 0,-2 0-13,-1 0 1,3 0 0,-2 0-21,-1 0 0,-2 0 20,-2 0 0,0 0 1,1 0 22,-1 0 1,5 0 45,0 0 0,1 0-40,-6 0 1,5 0 0,0 0 22,-1 0 1,3 0-15,-2 0 0,0-2-8,-5-3 1,6 3 0,-1-4 24,-1-1 1,2 6-19,0-4 0,-1-3-28,-5-2 1,5 3 0,2 1-6,2-1 0,-1 4-11,2-7 0,2 5-19,-7-4 0,5 5 5,-4 0 0,4 0 0,-5 1 22,-2-2 0,4 0 1,-1 5-4,-3 0 0,6 2 0,-1 1 0,2 4 0,0 1 1,-4-3 0,2 3-1,0 0 1,1 0 0,-4-3 1,5 5-20,2 1 1,-4 2 0,3 2-15,0 0 0,3-1 13,1 1 0,1-5 28,4-1 1,3-5 10,7 1 1,0-4-1,-1-1-7,1 0 1,-2-1 0,-1-3 0,-3-2-5,3-2 1,-6 3 0,1-3 0,-2 0-3,0-1 1,-1 0 0,-2-4-1,3 3 1,-3-3 10,2 3 0,-4-1 7,-4 1 0,0-2 0,-5 7-12,-3 2 0,1 0 1,-1 0-4,3-2 0,-1 0 1,-5 5-6,0 0 0,1 0 1,-1 2 18,0 2 0,1-2 0,-1 5 14,0-1 0,1-4 0,-1 3 1,2-2-2,3 2 0,-3-4 1,3 4-1,-3-1-10,-1 0 1,-1-2 0,0 3-13,1-3 0,-1 2 1,0 1-7,1-1 0,-1-3 0,0-1 37,1 0 0,4 0 1,0 0 17,-1 0 1,-2 0 0,-2 0-33,0 0 0,1 0 1,-1 0-26,0 0 1,2-1 0,2-3 0,1-1-17,-1 2 0,2 2 0,1-1 9,2-3 15,-6 3 1,9-6-7,-7 3 1,7 2-42,-2-7 27,4 7 0,1-5 1,1 5-67,4-2 1,-2 0 0,7 3 28,1-3 0,-2 4 0,0-4 28,3 3 1,-4 1-1,2-3 42,1-1 0,2 1 33,2 4 0,0 0 1,-1 0 0,-4 4 0,-2 3-20,-1 1 1,2-3 0,-2 5 22,1 1 0,-5 2 0,2 2 19,-3 0 0,-2-6 0,0 1 0,0 2 1,0 1 0,0 1 0,0 1 0,-2 0 29,-3-1 1,2 1-1,-7 0 1,-1-2-25,-2-4 0,2 4 0,-3-3 1,-2 3-51,0 2 1,0-5 0,1-2 0,-1-2-94,-4-2 0,2 2 1,-5-1-1,2-2-260,3-1 1,-3-2 0,1 0-143,2 0 1,4-2 0,4-3 462,5-4 0,3-4 0,2-2 0</inkml:trace>
  <inkml:trace contextRef="#ctx0" brushRef="#br0" timeOffset="317">1864 0 6818,'0'8'-849,"-7"-1"849,-3-7 0,4 6 0,-1 2 0</inkml:trace>
  <inkml:trace contextRef="#ctx0" brushRef="#br0" timeOffset="1084">704 250 6625,'0'8'746,"0"-2"-697,0-6 1,0 2-95,0 3 1,0-2 34,0 7 0,5-5 0,0 4 61,-2 3 0,-1-4 0,-2 2 0,0 0-44,0 4 0,0 1 1,-2-2-1,-1-2-41,-2-1 1,-6-5 0,1 5-36,-3 1 1,-2-3 0,1 1 0,-1-3-176,0-3 1,1 4 0,-1-2 243,0-2 0,1-1 0,-1-2 0</inkml:trace>
  <inkml:trace contextRef="#ctx0" brushRef="#br0" timeOffset="1248">587 191 7899,'2'-10'-895,"3"0"895,-4 7 0,6-10 0,-7 5 0</inkml:trace>
  <inkml:trace contextRef="#ctx0" brushRef="#br0" timeOffset="2150">0 352 6800,'0'-14'-372,"0"-1"0,0 0 570,0 1 1,5 4 0,0 0 0,-2-1-82,-1-2 1,-2 3 0,1 0 0,3-1-68,1-3 0,-1 0 0,-4-1 0,2 2-24,3 3 1,-3-3 0,2 3-1,-2-3 0,-2 4 0,2 1 14,3 1-108,-4 2-42,6 5 0,-6 0 91,4 0 1,3 5 0,7 0 0,0 0-10,-1 1 1,1-2-1,0 4 1,1-2 9,4-3 0,-2 4 0,6-2 0,1-2 19,-3-1 0,4 3 0,-4 0 1,-1-1 14,0 3 1,-1-5 0,-6 4-3,1 1 1,0-4-20,-1 7 0,-6-5 0,-4 3 17,-8-2 1,1 6 0,-7-3-1,-3 5 104,-5 0 1,0 1-1,-4 0 1,-1 1-28,0 3 1,-1-1-1,-6 7 1,1 1-30,0 2 1,1 1 0,2 0 0,3 1-20,2-1 0,0 0 0,4 1 0,3-1-76,5 0 0,6-4 0,3-2 1,0-2-51,0-3 0,12-2 0,4-1 1,3-2-6,3-3 1,9 1 0,-2-6 0,4-2 15,2-1 0,3-2 1,6 0-1,0-2-378,0-3 1,5-3 451,0-7 0,0-6 0,-5-2 0</inkml:trace>
  <inkml:trace contextRef="#ctx0" brushRef="#br0" timeOffset="2685">308 690 6925,'8'0'-1069,"5"0"1069,-11 0 0,5 6 0,-7 2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13:02.346"/>
    </inkml:context>
    <inkml:brush xml:id="br0">
      <inkml:brushProperty name="width" value="0.08571" units="cm"/>
      <inkml:brushProperty name="height" value="0.08571" units="cm"/>
      <inkml:brushProperty name="color" value="#FF0066"/>
    </inkml:brush>
  </inkml:definitions>
  <inkml:trace contextRef="#ctx0" brushRef="#br0">1674 324 6617,'-9'9'-23,"5"1"0,2-5 27,2 5 104,0 0-71,0-2 1,2-2 5,2-6-43,5 0 1,4-1 6,-4-4 0,0 1 6,-5-5 0,-2 4-42,3-5 0,-3 5-119,-2-5 120,0 7 1,-2-8 0,-3 6 24,-5 2 1,2 1 0,-2 2 23,-1 0 0,-2 0 0,-2 0 1,1 0-12,-1 0 1,0 0 0,-1 0 0,-2 2-3,-2 2 0,1-2 0,3 3 1,-2-2 3,-2 2 1,0-3-1,6 3 1,-1-4 12,0-1 1,1 5-1,-1 0 1,0-2-4,1-1 0,-6-2 0,1 2 0,1 1-19,1 2 1,3 0 0,-3-5-1,-1 0 1,-1 0 0,-1 4 0,6 1 0,-1-1-24,0-3 0,-1-1 0,-2 0 1,-1 2-4,1 3 0,1-4 0,3 4 0,-1-3 15,0-2 1,1 0 0,-1 0 7,0 0 0,1 5 1,-1 0 21,0-2 1,5-1 102,1-2 127,5 0-85,-2 0 0,6-2-32,0-3 0,0 2-5,0-7 1,0 5-43,0-5 1,0 1-47,0-6 0,0 0 1,0 1 0,0-1 0,0 5 1,0 0-1,0-1-29,0-2 0,0 3 1,0 0-1,0-1 12,0-2 1,0 3 0,0 0-41,0-1 1,0-2-392,0-2-78,0 7 1,0 0-622,0 3 1104,0 3 0,0-4 0,0 6 0,0 0 0</inkml:trace>
  <inkml:trace contextRef="#ctx0" brushRef="#br0" timeOffset="366">1321 221 7396,'13'-2'-577,"-3"-3"1,2 2 785,-7-7 0,1 7 0,-3-3 34,2-1 1,0 4-1,-7-5-190,-2 1 1,0 1-1,-5 2-56,-3-1 0,4-1 1,-2 3-54,-1-2 0,3 0 1,-2 5-74,-2 0 0,1 1 0,0 3 1,1 2 2,-2 2 0,-1 2 0,-1 5 0,-1 0 126,0-1 0,-6 1 0,-2 0 0</inkml:trace>
  <inkml:trace contextRef="#ctx0" brushRef="#br0" timeOffset="766">735 338 7072,'-9'7'-20,"-2"-4"0,4 5 1,1 0-101,-1 0 0,-2 2 0,2 3 0,-1-1-471,-3-2 591,-3-1 0,0 12 0,-1 2 0</inkml:trace>
  <inkml:trace contextRef="#ctx0" brushRef="#br0" timeOffset="1267">617 236 7306,'0'9'-239,"0"1"230,0 2 1,0-4-1,0 1-3,0 3 1,0-4 100,0 2 0,0-5-1,0 4-83,0-5 1,-1 2 0,-3-7 9,-1-4 0,-1 1 0,3-5 0,-4-1 36,-1 2 1,5-5 0,-2 3 0,1-1-5,0 1 1,2-3-1,-3 3 1,3-3-32,2-2 1,0 1 0,0-1 0,0 0-31,0 1 0,2-1 0,3 2 0,5 1-58,3 3 1,1-1 0,3-5-1,1 0-128,1 1 1,7 4 0,-1 2 0,1 0 30,-2 0 1,4 4 0,-5-1 0,1 4 168,1 1 0,-7 0 0,1 0 0,-2 6 0,-3 2 0</inkml:trace>
  <inkml:trace contextRef="#ctx0" brushRef="#br0" timeOffset="1867">558 353 6550,'-1'8'-243,"-4"-3"319,3-3 1,-6-2-18,3 0 1,-3 0-21,-7 0 1,1 0 0,-1 0-25,0 0 1,1 0-1,1-2 1,1-1 21,3-2 1,4-2-1,-5 2-25,-2-4 1,1-4 0,1-2 0,4 0 6,-1 1 1,6 4-1,-4 0 1,1 0-1,0 2 1,2-5 0,-3 3-12,3-3 1,-4 5-26,-4 3 0,2 4 1,-2 1 1,0 1 0,-4 4 8,-1 5 1,2 3 0,2 2 42,1-1 1,0 1 0,-3 0 0,3-1-1,5 1 1,-1 0 0,1-1-29,2 1 1,1-5-1,2-1 0,6-5 1,4 1-72,3-4 1,4-1-1,1 0 1,3-1-145,2-4 1,-6-3 0,5-7 206,-1 0 0,-5 1 0,5-1 0</inkml:trace>
  <inkml:trace contextRef="#ctx0" brushRef="#br0" timeOffset="2117">265 103 8110,'0'9'-470,"0"-3"0,-7-6 1,-1 0-1</inkml:trace>
  <inkml:trace contextRef="#ctx0" brushRef="#br0" timeOffset="2248">148 177 8110,'-13'1'0,"1"3"-238,2 1 1,5 0-1,-4-5 281,-3 0 1,-1 0-185,-1 0 1,1-2 0,1-1-712,2-2 852,7 0 0,-10-2 0,5-1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13:06.010"/>
    </inkml:context>
    <inkml:brush xml:id="br0">
      <inkml:brushProperty name="width" value="0.08571" units="cm"/>
      <inkml:brushProperty name="height" value="0.08571" units="cm"/>
      <inkml:brushProperty name="color" value="#FF0066"/>
    </inkml:brush>
  </inkml:definitions>
  <inkml:trace contextRef="#ctx0" brushRef="#br0">1629 1 5965,'6'8'258,"-4"5"1,3-3-181,-4 3 1,4 6 0,0 3-1,-2-1-116,-1 0 1,-2 3 0,2-2 0,1 0-28,2 5 1,0-5 64,-5 3 0,0-7 0,0 3 0</inkml:trace>
  <inkml:trace contextRef="#ctx0" brushRef="#br0" timeOffset="1504">1453 30 8069,'-8'-6'-1519,"-1"4"1466,4-3 1,4 2 111,-4-2 1,3 5 24,2 0 0,2 6 1,1 9-81,2 0 0,2-1 1,-4 1-1,3 0-12,3 0 1,-5-1 0,5 1 0,-3 0-17,-3-1 1,4 1 0,-2 1 0,0 2 12,1 2 0,-4-6 0,3-4 0,-4 2 3,-1 1 0,0 1 8,0 1 2,0 0 0,-1-7 0,-4-3 0,-5-4 0,2-1 0,-2 0-2,-1 0 1,-2 0-1,-2-1 1,0-4 0,2 1 0,2-4 0,1 0 0,-1 0 0,-2 3 0,-2-5 0,0 1-30,1 0 1,4-4 0,0 4-1,0-4 5,2-2 1,-3 0 0,4 2 0,1 2 17,-1 1 0,-3 0 0,4-3 1,-1 2 119,1 1 0,1 5 23,5-5-110,-7 7-79,6-3-3,-6 6-8,7 0 71,0 0 1,5 1-5,0 4 1,0-2-5,-5 7 1,2-2-1,1 4 0,2-3 0,1 0 0,-3 2 0,2-1 0,2-2 0,-4 3 0,2-1 0,-2 2 1,-1-4-1,-2 1 9,0 3 1,0 1-1,0 2 23,0-1 1,0-4-1,0 0 3,0 1 1,-2-3 0,-3 1-10,-4-3 0,-4 4-12,-2-5 0,0 5 0,1-6-12,-1 0 0,0-3 1,1-1-14,-1 0 0,0 0 1,1 0 6,-1 0 1,0 0 0,0 0 0,1 0 0,-1-5 0,0-1 11,1-2 1,-1 4 0,2-2-1,2 1 26,1 0 0,0-6-11,-5 1 1,6 2 0,1-2-14,1-1 0,2 2-13,5 0-23,0 5-25,0-2-138,0 6-30,0 0 223,0 6 0,0-2 12,0 5 0,0-4 10,0 5 1,0-5-4,0 5 0,0-5 23,0 4 1,-2-5-1,-1 2 33,-2 1 1,-1-6-40,1 4 0,-3 2-35,-7-2 1,0 0-23,1-5 0,4 0 1,0 0 8,-1 0 0,3 0 1,-1-2 4,3-3 0,-5 2 3,1-7 1,2 5-1,-2-5 0,0 2-1,-5-2-3,7-3-13,-5 5-212,12 0-233,-6 2 141,7 6 321,0 0 0,7 0 0,1 0 0</inkml:trace>
  <inkml:trace contextRef="#ctx0" brushRef="#br0" timeOffset="1921">924 558 7978,'0'9'-1631,"-1"-3"1376,-4-6 255,3 0 0,-4 0 0,6 0 0</inkml:trace>
  <inkml:trace contextRef="#ctx0" brushRef="#br0" timeOffset="2034">807 588 7978,'-10'0'-969,"0"0"0,1 0 682,-6 0 287,7 0 0,-5-7 0,5-1 0</inkml:trace>
  <inkml:trace contextRef="#ctx0" brushRef="#br0" timeOffset="2384">734 382 6622,'-15'0'83,"5"0"-144,0 0 0,1 0 0,-6 0 7,0 0 0,1 0 0,-3 0 0,-1 0-154,-1 0 208,-1 0 0,-1 0 0,-2 0 0</inkml:trace>
  <inkml:trace contextRef="#ctx0" brushRef="#br0" timeOffset="2718">396 309 7922,'-6'10'0,"-4"-1"-87,-3 3 1,-8 1 0,-4 3 0,-4 2-33,-5 2 0,-4 6 0,-6-3 0,2 1 119,3 1 0,-10-1 0,3 5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13:36.617"/>
    </inkml:context>
    <inkml:brush xml:id="br0">
      <inkml:brushProperty name="width" value="0.11429" units="cm"/>
      <inkml:brushProperty name="height" value="0.11429" units="cm"/>
      <inkml:brushProperty name="color" value="#FF0066"/>
    </inkml:brush>
  </inkml:definitions>
  <inkml:trace contextRef="#ctx0" brushRef="#br0">1689 728 11946,'26'0'0,"-9"0"0,1-3-480,2-6 0,-9 3 0,1-8 0,-3-1 110,-1 1 0,10 5 1,-10-8 186,-2-3 0,-3-3 1,-3-3 85,0 0 0,0 0 1,0 0-1,0 0 50,0 0 0,0 0 1,0 0-1,0 0 35,0 0 0,0-9 0,0 1 0,0 2-106,0 3 0,0 3 0,0 0-66,0 0 0,0 9-163,0-1 238,0 13 0,9-4 200,-1 18 1,1 5-1,-6 12-77,6 0 1,-7 0 0,10 0 14,-1 0 0,-5 6 0,9-1 0,-1-2 13,1 3 1,-1 0 0,6-6 0,-2 0-2,2 0 1,-6 0-1,3 0 1,1 0 5,-4 0 0,9 0 0,-5 0 0,5 3 20,3 5 1,-9-5-1,0 6-22,4-6 1,2-3-1,0-1 1,-3-1-86,-3-7 1,-8 3-1,8-8 148,3 2 0,-5-8 121,2 3-57,-11-7-26,6-2-44,-12 0 0,-3 0-35,-6 0 0,3 0 0,-8 3-27,2 6 1,-8-3-19,3 11 1,-6-11-1,-3 5-25,0 1 1,8-9 0,1 8 0,-3-2-11,-3 0 1,-6 2 0,-3-5 0,-3 3 11,4-4 0,-7 7 0,1-3 0,-4-1 2,-5 4 1,6-9 0,-4 8 0,1-2-7,3 0 1,-9-1-1,8-8 1,-2 0 17,0 0 0,11 0 0,-3 0 1,6 0 67,3 0 1,0 0-33,0 0 0,3-3 1,3-5-57,3-10 0,11 4 1,-3-3-1,6-4-56,3-2 1,0 6-1,0 0-19,0-4 1,0-2 0,0-3-74,0 0 1,0 0-21,0 0 1,0 9-215,0 0-52,0 11 310,0-5 0,-2 11 1,-4 2 127,-3 7 0,-11 5 0,5 12 31,1 0 1,-6-8 0,8-1 0,1 3-10,-1 3 0,1-5 0,5-1 1,-3 3-5,3 3 0,-5 3 1,2 0-20,3 0 0,4-8 1,2-1-1,0 3 6,0 3 1,0-5 0,0-1 31,0 3 0,2 3 1,4 3-2,3 0 1,2-3-1,-5-3 1,3-2-24,-3 2 1,-3-6 0,-6 4 25,-6 2 0,3-6 1,-11 4-1,-6-1 37,-9-3 0,0 7 1,-11-10-1,-3 1 18,-3-1 1,-3-2 0,0-6 0,0 3 18,0 2 1,-3 1-1,-3-9 1,-2 0-43,2 0 1,6 0 0,3 0-1,3 0-34,0 0 1,-6-9 0,14-2 0,1-4-224,-1-5 1,3-3 216,9-3 0,0-12 1,0-2-1</inkml:trace>
  <inkml:trace contextRef="#ctx0" brushRef="#br0" timeOffset="965">1299 0 13581,'18'0'-313,"-1"0"0,0 0 0,9 0 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13:45.749"/>
    </inkml:context>
    <inkml:brush xml:id="br0">
      <inkml:brushProperty name="width" value="0.08571" units="cm"/>
      <inkml:brushProperty name="height" value="0.08571" units="cm"/>
      <inkml:brushProperty name="color" value="#FF0066"/>
    </inkml:brush>
  </inkml:definitions>
  <inkml:trace contextRef="#ctx0" brushRef="#br0">3560 702 8045,'17'-12'-766,"1"-5"0,-10 5 737,10 4 1,-10-4 15,10 3 1,-10 1 0,10 8 35,2 0 1,-6 8 0,1 4-1,-1 2-4,1 7 1,-7 2-1,10 6 1,-1 2-9,-3 4 0,7 8 0,-10-5 0,1-1-15,-1 1 1,1 5 0,-7-8 0,4-1 1,-3 4 0,-3-9 0,-3 6 0,0-7-8,0-2 0,0 0 0,0 0 3,0 0 1,0-8 0,-3-4 3,-6-2 1,3-4 102,-11-8 0,9 0-65,-10 0 1,10 0-1,-7-3-6,4-5 1,-1 2 0,6-11 0,-5-1-20,-4 4 0,9-9 1,-5 5-1,2-5 3,1-3 0,-13 0 0,7 0 0,-3 3-19,-1 6 0,10-6 0,-10 6 0,1-6 6,3-3 1,-9-12-1,5 0-13,-5 7 1,6-7 0,-1 15 8,-2-9 0,9-2 1,-1 11-1,3 2 44,1 4-27,-1 11 0,9-8-124,0 5 1,0 9 4,0 0 0,0 3 1,0 14 118,0 4 1,0 2 0,0 3 0,0 0-4,0 0 0,3 0 0,3 0 0,2 0 12,-2 0 0,-3 0 1,-3 0-1,3 0-7,6 0 0,-6-1 1,5 1-1,-5 0-12,-3 0 0,0 0-12,0 0 0,0 0 9,0 0 156,0-11 1,-3-4-102,-5-11 1,2-11 0,-9-7 0,1-5-63,0-3 1,-1 0 0,-5 0 0,5 0-14,4 0 0,-9 0 1,5 1-29,1-1 0,-1 8 1,10 1-81,-4-3 1,-3 8 93,4 3 0,2 9 62,-11 9 1,8 3-1,-8 8 1,-1-3 32,4 3 1,-9 4 0,6-1 0,-9-3-31,-9-3 0,3 0 0,-11 9 1,-3-2 5,-3-7 1,-12 6 0,-3-9 0,-5 4-27,-12-1 0,1-11 0,-16 2 0,46-6 0,-1-1-2,-3 0 0,-1-2 0,1 1 0,1 0 0,-3 0 1,-1 0-1,2 0 0,0 0 1,-1 1 0,0-2 0,4-2 0,0-2 1,-2-1-1,1 0 0,-42-8-35,5-7 1,1-2 0,5-5 0,-2-4-44,2-3 0,12-2 0,5 2 1,4-8-8,5-6 0,6 5 0,9 1 1,8-3 36,6-3 1,3 5-1,3 4 1,6 0 43,8-1 1,4 9 0,-1-2 0,-3 5 156,3 3 0,3 9 27,3-1-208,0 13 1,-5 5 0,-10 17 0,-14 6 18,-8 3 0,2 9 0,-8 2 0,0 4 9,2 5 1,-8 6 0,9 5 0,-1 4-3,7-3 1,5-12-1,3-3 1,0 3 12,0 3 0,11-8 1,7-6-56,5-7 20,3-2 0,11-11 1,10-9 11,10-12 0,10 0 0,11-11 0,3-3-303,5-4 0,1 7 305,17 0 0,-6-12 0,17-11 0</inkml:trace>
  <inkml:trace contextRef="#ctx0" brushRef="#br0" timeOffset="383">3144 312 8568,'15'-11'0,"-4"-7"-76,1-5 0,-9-3 0,5 0 0,-5 0-21,-3 0 1,0 0-1,0 0-39,0 0 1,-11 3 0,-9 3 0,-12 6-17,-11 2 0,2 3 0,1 9 0,-1 0 93,1 0 0,5 3 0,-8 6 1,-3 11-51,-3 12 1,5 8-1,4 15 1,0 6 5,-1 8 1,1-3-1,-6 7 103,2 7 0,1-2 0,17-33 0,0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22:26.361"/>
    </inkml:context>
    <inkml:brush xml:id="br0">
      <inkml:brushProperty name="width" value="0.08571" units="cm"/>
      <inkml:brushProperty name="height" value="0.08571" units="cm"/>
      <inkml:brushProperty name="color" value="#FF0066"/>
    </inkml:brush>
  </inkml:definitions>
  <inkml:trace contextRef="#ctx0" brushRef="#br0">1233 92 7853,'-1'-6'43,"-2"1"1,2-1 232,-4 4 0,4-1 285,-2 1-414,3 1 1,0-3-246,0 2-260,0 1 0,0-1 279,0 4 0,0 2 0,0 4 0,0 1 78,0 3 0,0-2 0,0 2 0,0 0 23,0-1 0,0 1 0,0-2 0,-1 1-20,-2 2 1,3-3 0,-3 0-1,2-1-27,-2 0 1,3 1-1,-3-3 1,3 0-152,0 0 1,-3-3 150,1 1 0,-1-3 102,0 0 1,0-1-17,-4-1 1,0 0 0,0 0-39,0 0 0,0-3 0,0 0-12,0-1 0,0 2 0,0-2 1,0 1 14,0 2 0,2-3 0,0 1 0,0 0 50,-1 0 1,1-2 0,0 2 0,0-1 0,1 2 0,0-3-28,1 0 0,-2 1 1,3-1 0,0 0 1,2 1 0,-1 0 10,-1 1 0,1 0-40,-2 1-95,3 1-186,0-2-474,3 3 434,-2 0 336,2 0 1,-3 3-1,0 2-5,0 1 1,-3 1 0,0 0 0,0 0 100,0 0 1,-2-3 0,0 1 0,-1 1 55,-1 0 1,0-2 0,0 1 0,0 0-71,0-1 0,-3 1 0,0-3 0,0 0-21,0-1 0,0-1 0,1 0 0,-1 0-32,-1 0 0,0-3 0,-1 0 1,1-1-61,1-1 1,-2-2 0,2-2 0,0 0-27,0 1 1,-2-3 0,3 2 0,0 0-65,2-1 1,0 2 0,0-1-1,0 1-368,3 1 0,-2 2-560,4 0 1013,0 4 0,2-2 0,0 3 0</inkml:trace>
  <inkml:trace contextRef="#ctx0" brushRef="#br0" timeOffset="384">1100 470 7955,'0'4'-1517,"0"2"1823,0-5-306,3 2 0,-2-3 0,2 0 0</inkml:trace>
  <inkml:trace contextRef="#ctx0" brushRef="#br0" timeOffset="563">1275 435 7933,'0'4'-373,"0"0"352,0-2-494,0-1 515,0 2 0,0-3 0</inkml:trace>
  <inkml:trace contextRef="#ctx0" brushRef="#br0" timeOffset="1033">1016 50 7931,'0'4'-475,"0"2"0,-3-2 1,-1 3-1</inkml:trace>
  <inkml:trace contextRef="#ctx0" brushRef="#br0" timeOffset="1247">1072 1 6025,'-7'0'0</inkml:trace>
  <inkml:trace contextRef="#ctx0" brushRef="#br0" timeOffset="2534">799 169 8051,'0'4'-1598,"0"1"1694,0-3 0,-1 1 97,-1-3 0,0 0 13,-3 0 0,3 0-113,-3 0 0,1-1 0,-3-1-96,0 0 1,2-3 0,0 1-1,0-1-17,-1 0 1,-1 0 0,0-4 0,0 0 3,0 1 1,0 0 0,0 0 0,0-1 7,0 0 0,0 0 0,0 2 0,0 0 0,0 0 1,0 0 0,2 0-19,0 0-51,1 0 9,0 3-118,1 1 177,3 3 0,2 3 1,1 1 50,1 0 1,1 1 0,1-2-1,0 0-19,1 0 1,-1 2 0,3-2 0,-1 0-4,-1 0 0,0 2 0,2-3 1,0 1-8,0 0 1,1-2 0,0 1-1,0-1-36,0-1 1,2 1 0,-3 0-1,0 1-33,-1 0 0,-1-1 0,0-1 15,0 0 1,0 0 15,0 0 0,-3 1 40,-2 1 1,-1-1-3,-1 4 1,-1-1 0,-1 1 19,0 0 1,-3 0 0,1 2 1,0 0 0,-2-3 1,3 1-1,-1 1 2,-1 0 1,1 1 0,-1 0-1,1 0 4,0 0 0,-2 0 0,1 0 0,-1 0-24,-1 0 1,-3 1-1,1 0 1,0 1 22,-1 0 0,2 0 0,-2-2 0,0 1 17,1-2 0,-3 0 1,1 0-1,-1-1-5,0-3 0,3-1 0,-3-1 1,1 0-14,0 0 1,-2-3 0,2-2 0,-1-1-44,0-1 1,3 0 0,-2 0 0,1 0-20,1 0 1,2 1-1,0 0 1,0 1 13,0 0 0,0 0 0,0-1 1,0 2 3,0 1 1,2-2-1,0 2 3,0-1 0,1 3 1,0-2 71,1 0 20,1 2-372,2-2 307,0 9 0,0-2 0,2 4 59,0-3 0,1 0 0,-3 2 7,3 0 1,-2-3 0,1 1 14,-1 1 0,-1 0 1,0 1-54,0 0 0,-3-3 0,0 1 1,0 1-20,0 0 1,-2-2 0,0 1 0,-1 1-25,-1 0 0,-3-2 1,1 1-1,0 0-67,-1-1 1,1 1-1,-2-2 1,0 0-119,0 0 1,3 2 0,-2-3 0,0 0-136,1-1 0,0-1 0,2-1-315,0-1 1,0 0 624,3-3 0,-2 1 0,2-3 0</inkml:trace>
  <inkml:trace contextRef="#ctx0" brushRef="#br0" timeOffset="3301">169 8 8086,'0'4'-152,"-1"-1"508,-1-3-208,1 0 1,-2 0-1,5 1-61,0 1 0,3-1 0,-2 3 0,1 0-15,1 0 0,2 1 0,0 2 0,0 0-18,0 0 0,-3 1 0,1 0 1,0 2-30,2 1 1,0 1 0,-1 2 0,-1 0 6,0 0 0,-3-3 0,0 1 0,-1 1 18,-1 0 1,0 1 0,-1-1 0,-1-1-15,0-3 0,-3 1 0,0-1 0,-1 0 7,2-1 0,-2-4 0,0 1 1,-2 0 62,-1-1 1,-1 0-1,1-3 1,-1 1-50,-1 0 1,0-1 0,-1-1 0,1 0-103,1 0 1,-2-3 0,0-1 0,-1-1-44,2 0 1,0 1 0,2-3 0,0 0-167,0 0 1,2 0 0,0 0 0,2 0-140,0 0 0,3 0 0,-2-1 0,1-1-118,1-3 1,2 1-1,0-1 511,0 0 0,0-1 0,0-1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43:14.089"/>
    </inkml:context>
    <inkml:brush xml:id="br0">
      <inkml:brushProperty name="width" value="0.08571" units="cm"/>
      <inkml:brushProperty name="height" value="0.08571" units="cm"/>
      <inkml:brushProperty name="color" value="#FF0066"/>
    </inkml:brush>
  </inkml:definitions>
  <inkml:trace contextRef="#ctx0" brushRef="#br0">2399 637 6061,'6'-2'749,"-2"0"-661,1-1 0,-4-5 0,3 1 1,-2-3-91,1 0 1,-1 0-1,1-2 1,-1-1 17,2-1 1,-3-1 0,2 1-1,0-2-51,0 0 1,-2 1-1,3 4 1,-2 1-75,2 0 1,-3-1 112,2 1 0,0 4 25,0 2 0,2 8 0,3 3-25,-1 2 1,-4 2 0,4-1 0,0 0-3,-1 1 1,3-4-1,-3 0 1,1 1-9,0 1 0,0-2 0,3-1 0,1 0-13,-1-1 0,1 1 1,-1 2-1,0-2 8,1-1 1,-1 3 0,1-2 8,-1-1 0,1 4 0,-2-5 38,-2 2 1,-1-3-21,-3 4 0,-2-3 0,3 3-14,-3 1 0,-2-2 0,-3 0 0,-3-2 0,-2-2 1,-1 4 0,-1 0 0,0 1 0,-3 0 1,-1-1 0,-4 2 0,2-1-4,-2 1 1,-1-2-1,0 1 1,-1 1-2,0 1 0,0 0 1,-1-1-1,-1-1 0,-1 2 0,-5-1 1,1 0-1,-2-1-1,-2 1 1,1 0-1,0 0 1,0-2 3,-1-2 0,-3 5 1,2-4-1,2 1 0,2-2 1,2-3 0,-2-1 0,2 0 3,2 0 0,1 0 0,3 0 0,1 0-5,3 0 1,-3 0 0,4 0 0,-2 0-4,1 0 1,4-4 0,-1 0 0,3-1 0,0 0 0,1-2 1,1 3-1,1-2 0,1-2 1,4-1 0,0-2-1,2 1 14,1-1 0,0 0 0,0-2 0,0-2 11,0-1 0,4 3 1,3-2-1,2 1-18,2 0 0,-1 0 0,1 3 0,-1-2-11,1-1 0,3 0 1,-1 4-1,1 0-5,1 3 1,-3-2 0,2 3-1,-1-1 4,1 0 1,-3 4-1,3-3 1,-2 2 3,-2 1 1,0 2 0,1 1-1,-1 0 5,1 0 0,-4 5 0,0 1 1,0 0 7,-2 1 0,5-1 0,-5 2 0,2-1-3,0 1 0,-4 2 0,1 0 0,0 1-1,-1-1 1,1 0 0,-4 1 17,0-1 0,0 4 1,0 0 5,0-1 0,-5-2 1,-2 0-1,-2-2-5,-2-2 1,1 1 0,-2-3 0,-1-1-22,-5 1 0,-2 2 0,0-4 0,-1 0-51,0-2 1,0-1-1,-1 0 1,0-1-14,1-3 1,-2 0 0,7-4 0,-2 2 31,1 1 0,1-2 0,-2 4 0,5 0 33,1 2 0,1 1 0,0 0 0,-2 1 42,-1 3 1,0 2-1,4 4 1,0 0-4,-1 1 1,-3-1-1,0 1 1,2-1-37,0 1 1,2-1 0,-1 0 0,1 0-22,-1-3 1,4-2 0,0-2 30,-1 0 0,-1 1 0,0-5 83,2-3 0,-1 2 1,3-4-1,0 0 59,1 0 1,-3-1-1,2-3 1,1 0-26,-1-1 1,-3-3 0,1-1 0,-1 0-7,1 0 1,-3-5 0,4 1 0,-4-6-70,0-1 0,3-2 0,1-3 0,0-1-189,1 1 1,-1 0-1,-1 1 1,2 2-106,1 4 0,2 2 1,-1 1-1,2 1-326,1 3 0,0-2 181,0 5 0,4 1 0,3 7 378,3 2 0,0 3 0,2 1 0,1 0 0,-1 5 0,3 0 0</inkml:trace>
  <inkml:trace contextRef="#ctx0" brushRef="#br0" timeOffset="366">2482 32 8103,'4'-7'21,"0"1"183,2 2 1,1-3-414,4 3 1,-4 1-608,0 3 816,-5 4 0,-2 2 0,-6 4 0</inkml:trace>
  <inkml:trace contextRef="#ctx0" brushRef="#br0" timeOffset="1795">804 585 6470,'5'1'40,"0"1"1,0 1 34,2 0 0,-2 1 1,2 1-1,2 1-48,0 2 1,1-2 0,1 1-1,-1 1-37,0 1 1,1 2 0,-1-1 0,1 0 9,-1 1 1,-1-1-1,0 1 1,-2-1-18,1 0 1,-3-3 0,1 0 0,-1 2 12,-3 0 0,-1-2 0,-1 0 52,0 1 0,0 1 1,-1 0 11,-2-2 0,0-1 0,-4-4 0,-1 3 3,-1 1 0,-5-3 0,0 3 0,0-1-36,-1-3 0,3 3 0,-6-2 0,0 1-55,-2 0 1,3-3 0,-1 3 0,0-3-20,-2-1 0,-4 0 0,0 0 0,4 0 20,1 0 0,2-1 1,-4-1-1,1-3 15,3-1 1,-2-1 0,5-3 0,2-1 8,0 1 0,2-1 1,0 1-1,2 0-7,1-1 0,4 1 0,-3-1 6,1 1 1,2 3-7,3 0 0,1 1 1,1-2-32,2 1 1,4 5-1,-1-2 24,2 3 0,2 1 0,-1 0 21,0 0 0,0 1 1,-2 2-1,-1 1 2,1 2 1,-2-2-1,-1 3 1,1-1-3,0 0 1,-4 4 0,2-3 0,-2 1 12,2-1 1,-3 2 0,2-2 0,-2 2 1,-1 1 0,0 1 2,0-1 1,-1 1-19,-2-1 1,-3-1 0,-4 0 0,-1-4 6,1 0 1,-1-2 0,1-3 0,-2 0 21,-2 0 1,3 0-1,-4 0 1,1 0-3,0 0 1,-1-3-1,2-2 1,-1 1-22,1-1 0,-2-3 1,1 2-1,1-1-23,-2 0 0,3 1 0,-1-2 1,4 3-56,2 0 1,0-2 0,-3 4-2,-1 0 1,5 1-75,3-2 133,2 3 1,5-2 27,3 6 0,3 3 0,0 4 0,-1 1 14,-2-1 1,1 1-1,-3-1 1,0 1 65,-1-1 1,3 2 0,-3 0-1,-2 2-14,-1-1 0,3-1 0,-1-2 0,-1 0-9,0 1 1,-4-2 0,0-1 0,-3-1-13,0 1 1,-2 0 0,-4 1 0,1-4-16,-1 0 1,-2 2-1,-2-2 1,-1-1 0,1 1 0,-2-2 1,2-3-1,-1 0-40,-3 0 0,2-1 1,-2-2-1,0-4-50,0-3 1,2 0 0,-2-2-1,2-1-134,-2-5 0,4 2 0,1-1 0,4-2-108,3-1 0,-1-2 0,4-1 0,2-2 284,1-2 0,5-1 0,2-3 0</inkml:trace>
  <inkml:trace contextRef="#ctx0" brushRef="#br0" timeOffset="2277">741 272 8121,'-6'0'-726,"-3"3"337,2 1 1,1 4 430,-1-1 1,5 2 0,-3 0 0,2-1-48,-1-1 1,1 0 0,3 4-53,0-1 0,0-3 0,1 0-18,3 1 1,1 0 0,5 0 104,-3-1 1,2-4 0,-3 1 152,-1 1 1,1-4-132,-2 3 0,-4 0 1,1 1-64,-3 1 1,-10-3 10,2 4 0,-8 0 0,2 3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43:19.810"/>
    </inkml:context>
    <inkml:brush xml:id="br0">
      <inkml:brushProperty name="width" value="0.11429" units="cm"/>
      <inkml:brushProperty name="height" value="0.11429" units="cm"/>
      <inkml:brushProperty name="color" value="#FF0066"/>
    </inkml:brush>
  </inkml:definitions>
  <inkml:trace contextRef="#ctx0" brushRef="#br0">1377 553 27043,'0'-7'-9831,"0"0"8040,0-1 0,-1 3 0,-2 1 1924,0-1 439,-1 4-463,4-4 0,0 6-336,0 3 0,0 2 1,0 4-1,0 1 40,0-1 1,0 0-1,0 1 1,0-1-306,0 1 1,4-1-1,-1 1 1,0-1 558,-2 0 1,-1 1 0,0-1-152,0 1 1,0-1-818,0 1 303,0-1 1,0-3 138,0 0 1,-1-5 866,-3 2 1,2-4 0,-4-4-1,1-3 1,-1 1 0,1-1 0,0-1-200,1-1 1,-5-1 0,4-1 0,-2 1 30,0-1 1,1 1-1,-2 0 1,2-1 24,1 1 1,-3-1 0,3 0 0,-1-2-99,2-1 1,0-3-1,0 2 1,2-2-169,1-1 0,4-2 1,3-1-1,2 0 117,4 1 1,5-6-1,2-2 1,4-2-141,5-1 0,3 3 0,2 0 0,3-1-135,1-1 1,-3 4-1,2 1 1,-2 4-22,-3 4 1,2-2 0,-4 4 264,5-1 0,-2 3 1,4-2-1</inkml:trace>
  <inkml:trace contextRef="#ctx0" brushRef="#br0" timeOffset="631">1200 689 24824,'-4'6'-8471,"-1"1"8038,0 2 1,1-4 0,-3 1 0,-1 0 624,-1 0 0,-2-3 1,1 3-1,-2 0 70,-1 0 1,1-4 0,-3 3 0,1-2 1065,0 0 1,-1 1 0,2-4 0,-1 0-942,2 0 1,-3-1 0,1-3 0,1-3-361,1-2 0,2-2 0,-1-2 0,1-2-372,0-2 0,-1 1 1,1-3-1,-1-1 476,1-2 0,3-1 1,0 1-1,-1-1-165,-1-2 1,-2-4 0,1 3-1,-1-1-279,1 3 0,3 2 1,0 1-1,-1 0-150,-1 0 1,-2 5-1,0 2 1,-2 3 424,-1 5 0,-5-4 0,3 4 0</inkml:trace>
  <inkml:trace contextRef="#ctx0" brushRef="#br0" timeOffset="1097">282 741 28135,'0'10'-4701,"-1"1"1,-1-1 3585,-2 0 1,-1 1-1,3-1 747,-1 1 1,-2-1 0,2 1 0,-3-1 208,0 0 1,-3 4-1,2 0 1,-3 0 86,0 1 1,0-3-1,-2 2 1,-1-3 67,-1 0 0,-4 3 1,0-1-1,-1 0 30,-2-1 0,0 2-468,0 0 0,0-1 1,1-2-1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1:35.293"/>
    </inkml:context>
    <inkml:brush xml:id="br0">
      <inkml:brushProperty name="width" value="0.08571" units="cm"/>
      <inkml:brushProperty name="height" value="0.08571" units="cm"/>
      <inkml:brushProperty name="color" value="#F6630D"/>
    </inkml:brush>
  </inkml:definitions>
  <inkml:trace contextRef="#ctx0" brushRef="#br0">3086 118 7760,'0'-17'-365,"0"8"1,2 1 363,4 8 1,-4 2 23,3 4 0,3-2 0,-3 7 0,-1 2-19,-2 2 1,-2 2 0,0 0 0,0 1-39,0 5 0,2-4 0,2 3-19,1-3 0,1-2 0,-6 0-27,0 0 0,0-6 1,0 0 65,0 0 0,-2-1-20,-4-5 1,-3-5 0,-8-3 49,0-3 1,2-2 0,2 3-1,2-5 26,-2 1 1,3-6 0,-1 4-15,-2-4 1,0-2 0,0-2 14,2-3 0,7 3 0,-2-4 0,3 5 19,-3 1 1,4 0-43,-4 0-42,5 0 0,1 6 16,0 0 1,0 9 7,0 2 0,0 2 0,0 9 15,0 2 0,1 2 0,3 2 0,2 0-19,-2 0 1,-3 0 0,-1-1 0,0 1-7,0 0 0,6 0 0,0 0 5,-3 0 0,-1 0 0,-2 0 16,0-1 1,0-4 0,-2-3 7,-3-1 1,1-1-1,-7-3 1,-2 1-15,-2-1 1,-2-2 0,0-2 0,0 0-2,0 0 1,-5 0 0,-1 0-87,3 0 1,1 0 0,2-2 14,0-4 0,2 3 0,4-8-39,5-3 0,-1-1 55,1-1 1,1-1 62,5 0 0,5 0-10,1 0 1,7 8 20,-2 3 0,-1 4 44,1 2 0,-6 0 3,7 0 0,-7 0 0,5 2 16,-3 4 0,-1-3-76,-6 9 1,0-1 0,0 6-22,0 0 0,0-6 0,0 0 22,0 2 0,-2-3-33,-4 1 0,-1-5 0,-6 3 0,1-2-17,-1-3 1,4-2 0,-2-2-1,-2 0-16,-2 0 0,-2 0 0,0-2-31,0-4 1,0 3 66,0-8 0,2 5 0,2-3 101,2 1 0,5 2-8,-5 6 0,5 0 52,-5 0 0,6 0-77,-7 0 1,1 0 0,-4 2-14,4 4 0,1-4 1,5 3 26,-6-3 0,1-2 13,-1 0 0,0 0 43,-6 0 1,0-2-73,0-3 0,6 1 0,0-7-54,-2-2 0,5 3 0,1 1-109,-1 1 0,6-5-107,-3 2 0,3 2 0,2-3-34,0-1 1,2 4-1,1-2 1,5-1 254,1 3 0,2-13 0,6 3 0</inkml:trace>
  <inkml:trace contextRef="#ctx0" brushRef="#br0" timeOffset="147">2698 84 7064,'-16'0'-265,"-1"0"0,0 0 1</inkml:trace>
  <inkml:trace contextRef="#ctx0" brushRef="#br0" timeOffset="382">2513 590 7498,'-11'2'-512,"-1"4"76,-1 5 0,-2-3 436,-2-3 0,1 5 0,-1-1 0</inkml:trace>
  <inkml:trace contextRef="#ctx0" brushRef="#br0" timeOffset="750">2024 321 7084,'17'16'81,"-6"-1"1,-2-1 0,1-5-57,-1-2 0,-5 6 1,3-3-12,1-1 1,-6 6-49,3-4 1,-3 4 0,-4 0-20,-3-3 1,1-3 0,-7-5 0,-2 1-131,-2-1 1,3-2 0,1 0-28,-2 4 1,-2-5-1,-2 3 210,0-8 0,8 3 0,1-14 0,8 5 0</inkml:trace>
  <inkml:trace contextRef="#ctx0" brushRef="#br0" timeOffset="1066">1940 236 7792,'-12'-2'-102,"1"-1"-159,-2-3 0,4 0 1,-3 6 229,-1 0 0,6 2 0,1 4 130,4 5 0,2 4 0,0 2-67,0 0 1,0-6-1,0 0 7,0 2 1,0-3 79,0 1-107,8 0 1,-5-1-72,9-5 0,-7-3-64,7-2 1,-9-2-158,3-3 1,-4 1-17,-2-7 0,0-1 296,0-4 0,0-1 0,0 0 0</inkml:trace>
  <inkml:trace contextRef="#ctx0" brushRef="#br0" timeOffset="1213">1956 186 7792,'-16'0'-177,"-1"0"0,0-2 45,0-4 1,6 4 0,-1-3-151,-1 3 0,-2 2 282,-2 0 0,1 0 0,-1 0 0</inkml:trace>
  <inkml:trace contextRef="#ctx0" brushRef="#br0" timeOffset="1448">1518 68 7680,'0'-10'-395,"0"5"1,0 10-1,2 8 398,3 8 0,-3-2 1,6 5-1,-3-1-158,1-1 1,0 8 0,-6-4 0,2 2 154,3 0 0,-3-7 0,6 3 0</inkml:trace>
  <inkml:trace contextRef="#ctx0" brushRef="#br0" timeOffset="2064">1332 34 7594,'-11'0'-715,"0"0"1,5 0 776,-5 0 0,7 2 1,-1 3-53,3 7 0,2 3 1,0 1-1,0 1 12,0 0 1,0 0-1,0 2 1,2 1-9,3 3 0,-3-1 1,4-5-1,-4 0-13,-2 0 0,0 0 1,0 0 2,0 0 0,0-1-54,0 1-25,0-7 1,-8-3 15,-3-7 1,2-2 0,-1-3 50,3-7 0,-5 3 0,5 0 12,-2 1 0,3 1 76,-5 1 0,5 4 5,-5-3 1,5 3 0,-3 4-11,1 3 0,1-3 1,3 6 26,-1-1 0,-1 2-38,6 8 1,0-5 0,0-1 74,0 2 0,-6-4 13,1 2 1,-1-5-43,6 5 0,-2-5-76,-3 5 0,1-7 0,-6 3 0,1-1-52,0 0 0,3 1 0,-5-3-58,-2 2 0,-2 1 0,-2-3-181,0 1 1,0 1 0,0-4-180,0 4 0,1-5 436,-1 5 0,7-12 0,3-3 0,7-8 0</inkml:trace>
  <inkml:trace contextRef="#ctx0" brushRef="#br0" timeOffset="3233">1012 152 7752,'-9'-8'-598,"1"7"710,8-14 1,0 15-58,0 0 0,-5 7 1,-3 10 6,-1 0 0,5 0 0,-4-2 0,3-2-21,-1-2 1,-7 0-54,2 6 0,-2-6 1,0-1-277,1-3 1,1-1 17,-6-6 1,6 0 229,0 0 0,7-2 222,-2-4 0,5 3-7,1-9 0,0 7-9,0-7 1,-2 9-102,-4-3 0,4 6 1,-5 4-56,-1 1 0,4 3-16,-7-2 1,0 1-107,-6 4 0,6 2-118,0-7 1,-1 0 69,-5-6 1,6 0 118,0 0 1,5-2 27,-5-4 0,5-1 0,-3-6 36,2 1 0,1 7 1,4-5 103,-3 3 0,3-1-52,-4 3 0,2 1-36,-1-7 1,1 7 0,-5-4 52,1 1 1,-5 5-63,2-4 1,-2 6 0,-1 4 0,5 4-35,2 1 1,-5-3-1,5 3 1,-1 0-18,1 1 1,1-5-1,4 5-201,-3-3 0,3 6 102,-4-1 0,4-3 36,2 2 1,8-5 78,3 5 0,-2-7 35,3 2 0,-7-5 107,7-1-44,-9 8-68,5-6-92,-8 5 0,-2-7-134,-4 0 1,-3 0 221,-8 0 0,0 0 0,2-2 1,2-1 81,2-3 1,0 0 0,-6 6 14,0 0 0,0 0 1,0 0-51,0 0 0,0 0 0,1 0-43,-1 0 1,0 2 0,0 2-7,0 2 1,6-1-17,0-5 1,5 0-28,-5 0 1,7-2-15,-2-3 0,3 1 1,-1-7 8,-2-2 0,1-2 0,3-2 18,-4 0 1,2 0 0,-5 0 24,2 0 1,-1 8 0,4 1 89,-1 1 0,-3 3 0,3-7 0,1 7 0,-7-1 14,-3 3 0,5 4-60,-2 3 1,2 5 0,-5 6 7,3 1 1,6-2-1,-5-2-34,3-1 0,1-1 1,4 4-104,-3-4 0,3-1-131,-4-5 0,4-1 28,2 7 0,2-7 0,4 2-39,5-5 0,6-1 1,3 0-1,5 0-448,1 0 661,2 0 0,6-7 0,0-2 0</inkml:trace>
  <inkml:trace contextRef="#ctx0" brushRef="#br0" timeOffset="3447">489 557 7786,'-7'-10'-1515,"3"3"1342,-7 7 1,5 0 172,-5 0 0,5 0 0,-5 2 0,-2 3 0,-2-3 0,-2 6 0</inkml:trace>
  <inkml:trace contextRef="#ctx0" brushRef="#br0" timeOffset="3614">169 0 7800,'-17'0'-104,"0"0"-65,0 0 1,0 0 0,0 2 168,1 4 0,-9 3 0,-1 8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43:22.971"/>
    </inkml:context>
    <inkml:brush xml:id="br0">
      <inkml:brushProperty name="width" value="0.11429" units="cm"/>
      <inkml:brushProperty name="height" value="0.11429" units="cm"/>
      <inkml:brushProperty name="color" value="#FF0066"/>
    </inkml:brush>
  </inkml:definitions>
  <inkml:trace contextRef="#ctx0" brushRef="#br0">157 1 21929,'-4'10'-5615,"0"-1"5023,-2-2 0,0 2 1,-2-3-1,1 0 682,-1-2 1,-1-2-1,-2 0 1,0 2-11,-3-2 0,2-1 0,-2-1 49,3 0 0,-4 5 0,-2 1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43:22.737"/>
    </inkml:context>
    <inkml:brush xml:id="br0">
      <inkml:brushProperty name="width" value="0.11429" units="cm"/>
      <inkml:brushProperty name="height" value="0.11429" units="cm"/>
      <inkml:brushProperty name="color" value="#FF0066"/>
    </inkml:brush>
  </inkml:definitions>
  <inkml:trace contextRef="#ctx0" brushRef="#br0">1189 679 28865,'7'0'-1709,"0"0"1,0 0 1794,3 0 1,-3 1-1,-1 2-897,-1 4 0,2-1 0,-4 1 107,-1 1 1,3 1-1,-2 2 1,0-1 64,-2 1 0,-1-4 0,0 0 0,-1 1 118,-3 1 0,2-2 0,-5 0 560,-1 1 1,-1-2 0,-2 0 0,1-2-125,-1-1 0,1-2 1,0 0-1,-1 1-12,1 2 1,-4-1 0,0-3 0,0 0 50,-1 0 0,3 0 1,-3 0-1,1 0 335,0 0 0,1-3 1,1-1-1,-1 2 218,-1 1 0,0 0 1,4-2-1,0 0 2689,-1 0 0,1 2-1926,-1 1 0,2 1-957,2 3 0,-1 2-877,5 4 0,-1 1 0,4-1-42,0 0 0,0 1 0,0-1 0,0 1-341,0-1 1,-1 1 0,-1-1 389,-2 0 1,-3 1 0,2-2 0,0-1 260,-3-1 1,-2-3 0,0 1 0,-1 1 170,1 0 0,-5-3 0,-1 3 0,-2-1-83,1-3 0,-4 4 1,-3 0-1,-1 0 156,0-3 1,3 2 0,-2-1 0,2 2 222,1 2 1,0-3 0,1-1-1,3 0 283,3-1 0,-2 6 1,0-4-1</inkml:trace>
  <inkml:trace contextRef="#ctx0" brushRef="#br0" timeOffset="754">793 606 26310,'6'0'-546,"-2"0"1,1 0 0,1 0 0</inkml:trace>
  <inkml:trace contextRef="#ctx0" brushRef="#br0" timeOffset="1430">386 720 29422,'-7'0'-2340,"0"0"2242,5 0 0,-6 2-711,4 1 1,1 3-308,3 4 1,1 0 0,1-2 0,3-3 815,1 0 0,-3-1 1,4-4 541,1 0 1,2 0-1,0 0 1,0 0-61,1 0 0,-4 0 0,0 0 0,1-2-358,1-1 1,-2 1 0,0-5-356,1-1 1,-3 2-1,-1-1-466,1-1 1,-4 2 557,3-1 0,-8 1 0,-3-1 0,-2 4 1169,-1 2 1,-2 1-1,-2 1 1,-3 1-519,-3 2 0,3 4 0,-1-1 1,0 1-390,-2-1 0,-1 2 1,0-2-1,0 2 8,1 2 1,0-5 0,1 1 0,2 0 165,-2-1 0,4 2 0,1-3 0,3 0 530,0-1 1,1 0 479,0-4 0,0-1 361,3-3 1,3-2-1,4-4 1,0-1-2063,0 1 1,0-4 0,0-1-1,0 0 188,0 0 1,3-5 0,2-1 0,0-4 44,-1-2 0,3-8 0,-2 1 0,1-6-18,2-1 0,-3-5 1,1 0-1,-1 0-145,-3-1 0,-1 3 0,-2 5 1,-3 2-15,-7 1 1,0 6-1,-7 6 1,-2 2 394,-3 1 1,-3 0-1,-6 0 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8:43:25.883"/>
    </inkml:context>
    <inkml:brush xml:id="br0">
      <inkml:brushProperty name="width" value="0.11429" units="cm"/>
      <inkml:brushProperty name="height" value="0.11429" units="cm"/>
      <inkml:brushProperty name="color" value="#FF0066"/>
    </inkml:brush>
  </inkml:definitions>
  <inkml:trace contextRef="#ctx0" brushRef="#br0">1960 42 15327,'4'11'-4162,"1"1"4011,0 1 1,2 0 0,4 5 0,-1 1 92,1 4 1,0 5-1,2 6 1,1 2-3,-1 1 0,2-2 1,-1 3-1,-2 1-84,0 2 0,-5-4 0,-1-2 0,-2-3-57,-1-1 0,-1-3 0,0-2 0,2-3 126,-2-4 0,-5-5 0,-3 1 0</inkml:trace>
  <inkml:trace contextRef="#ctx0" brushRef="#br0" timeOffset="1445">1637 32 15703,'6'0'-882,"-1"1"1,-5 3 329,0 3 0,1 3 0,1 3 1,2 2 305,-2 1 0,3 1 1,-1 4-1,2 0 141,2 0 0,1 3 1,2 2-1,0 1 74,3 1 1,-1-1 0,3 1 0,-1 1 5,-2 1 0,-1-3 0,-2-2 0,1-2-4,-1-2 0,-3 2 1,-1-6-1,-2 0-236,-1 0 0,-2-4 0,-1 1-192,0-2 1,-5-2 520,-2 0 0,-2-4 1,-1-2 55,-1-3 1,1-1 0,-1 0 0,1 0-24,-1 0 1,1-4-1,0 0 1,-1-2-67,1-2 0,-4-3 0,-1-1 1,0-3 1,0-2 1,-3 0 0,3-4-1,-1 0-17,-3 0 0,3-1 0,-1-1 0,-1-2 15,2-2 0,-2 3 0,3-4 0,0-1-2,-1-1 1,3 2 0,2 1 0,1 1-83,-1-1 1,1 4 0,-1 0 0,2 3-54,2 3 0,-2 1 0,3-2 0,0 4-56,3 3 0,1 1-33,-2 3 157,3 3 0,-3 5 0,7 2 1,1 4 7,2 3 1,1 1-1,2 3 1,0 4 33,-3 1 1,1 2-1,4-1 1,-1-1 42,1 2 1,-1-2 0,1 5 0,-1-2-20,0-1 1,1 0 0,-2 0-1,-1 1-34,-1 2 0,-3-2 0,1 2 0,0-2-27,-3-1 1,0 0 0,-2-1 0,0-2-6,0 0 1,0-4 0,-2 2 0,0-1-9,-1-2 0,-6-2 0,3-1 1,-4-2 85,0-1 1,-1-4 0,0 3 0,-2-2 56,-1-1 1,-1 1 0,2 0-1,-2-2 11,-1-1 0,3-1 0,-2 0 0,1-1-13,1-2 0,-3 0 1,4-4-1,-2 1-2,1 0 1,-2-4 0,1 2 0,1-3-27,2-3 0,0 0 0,1 2 1,-1 0 3,1-2 0,0-1 1,-1 2-1,1-1-35,-1 1 1,4 5-1,2 1 1,0-1-131,3-1 1,-3 2-104,2 0-5,-1 5 1,5-3 0,2 6 0,0 3 93,-1 3 0,-1 2 1,-1 1-1,0 1 33,0-1 0,0 1 0,0-1 0,0 0 54,0 1 1,-1-1 0,-1 1-1,-1-1 37,0 1 1,-3-1 0,-1 0 22,-2 1 0,-1-4 0,-1-1 0,1-2 65,0-1 1,-4-2-1,0-1 1,0 0-27,-1 0 1,2 0-1,-3 0 1,0-1 18,-1-3 1,0-2 0,-3-4 0,2-1-20,0 1 1,2 0 0,-2-1 0,0 1 27,0-1 0,3 1 0,1-1 0,1 0-24,-1-3 1,2 2-1,-1-2 1,2 3-51,4 0 1,-1 1-1,3 1 1,1 1-155,-1 1-315,2 4 154,3-1 1,1 4-1,1 1 205,2 2 0,0 3 0,0 5 0,2-1 86,-1 0 1,5 1 0,-3 0-1,2 2-2,1 1 0,0 0 0,-2-4 0,-1 2 11,1 2 0,-2-3 0,0 3 0,1-2-22,-1-2 1,0-3-1,-4 0 1,2 1-1,-2 2 1,-2 0-49,-3 1 1,-7-2 0,-5-1 0,0-2-40,0-2 0,-5 4 1,1-2-1,-4 1-34,-1 0 0,-1-5 205,1 2 1,-5 2-1,2 0 1</inkml:trace>
  <inkml:trace contextRef="#ctx0" brushRef="#br0" timeOffset="1948">1095 856 9767,'6'0'-654,"-2"-5"0,-4-1 0</inkml:trace>
  <inkml:trace contextRef="#ctx0" brushRef="#br0" timeOffset="2079">991 835 11326,'-7'0'-972,"1"1"334,1 3 1,1-3 587,0 2 0,-1 3 1,-6 0-1</inkml:trace>
  <inkml:trace contextRef="#ctx0" brushRef="#br0" timeOffset="2381">313 543 11667,'7'0'-552,"0"0"0,-1 1 0,2 3 0,-2 4 650,-2 4 1,0 5-1,-4 5 1,-1 1-123,-3 1 0,-3 10 0,-8-1 0,-6 6-115,-5 2 0,-4-1 0,-3 5 0,-2-2-291,-3-2 436,-7-3 1,-3 7 0,-4-2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3:26.851"/>
    </inkml:context>
    <inkml:brush xml:id="br0">
      <inkml:brushProperty name="width" value="0.08571" units="cm"/>
      <inkml:brushProperty name="height" value="0.08571" units="cm"/>
      <inkml:brushProperty name="color" value="#FF0066"/>
    </inkml:brush>
  </inkml:definitions>
  <inkml:trace contextRef="#ctx0" brushRef="#br0">1 113 8292,'10'0'-166,"1"-2"1,2-3 0,3-4-1,3 0 1,6 4 0,4 3 88,5 2 1,10 0 0,3 0 0,8 0 127,7 0 1,8 0 0,19 0-1,9 0-58,-46 0 0,1 0 1,7 0-1,0 0 1,-3 0-1,0 0 1,2-1-1,2 0 4,1-1 1,0-1 0,4 1-1,0 0 1,1-3 0,0 0-1,-1-1 1,-2 1-48,-1 0 0,-1 1 0,4-3 0,0 1 1,-1 3-1,0 1 0,1-1 0,0 1 79,0-2 0,-1 1 0,-2 2 0,-2 0 1,-5-2-1,-1 0 0,0 2 0,-1 1-12,-1 0 1,1 0 0,1 0 0,0 0 0,2 0 0,-1 0-1,-4 0 1,-1 0-11,44 0 0,-8 0 1,-7 0-1,1 0-136,-1 0 0,-7 0 0,-3 0 0,-6 0-120,-5 0 249,-4 0 0,-3 0 0,-1 0 0,1 0 0,2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3:28.035"/>
    </inkml:context>
    <inkml:brush xml:id="br0">
      <inkml:brushProperty name="width" value="0.08571" units="cm"/>
      <inkml:brushProperty name="height" value="0.08571" units="cm"/>
      <inkml:brushProperty name="color" value="#FF0066"/>
    </inkml:brush>
  </inkml:definitions>
  <inkml:trace contextRef="#ctx0" brushRef="#br0">1156 512 8168,'0'-16'-46,"0"-5"0,0-1 1,2 3-135,3 1 1,-3 0 0,5-2 0,-1-1 155,-1 1 1,2 1 0,-3-1 0,3-3 18,2-2 0,-6 0 1,4-3-1,-1 3-91,-1 1 1,6-2 0,-6 4-1,0 3 37,3 1 1,-5 2 0,6 0 15,-2 0 1,6 7 37,-3 3 1,-2 6 0,-1 4 17,0 1 1,-5 8 0,5-3-1,-2 5 6,0 1 1,8 0-1,-4 0 1,2 0-19,-1 0 0,-1 2 0,4 1 0,-3 3-1,3-3 1,-4 1-1,1 0 1,1 1 1,-2-1 0,4-2 0,-8-2 0,0 0-4,2 0 1,-5 0 0,4 0-14,-5 0 1,-2-2-1,-3-1-8,-1-3 1,-8-6-1,2 1 1,-3-3 4,-2-2 1,0 0-1,0 0 17,0 0 1,0-7 0,0-4 0,0-3 0,5-2 0,2 0 22,2 0 1,2 5-2,5 0 1,0 1-20,0-6-12,0 7 1,1 2 0,5 7-12,4 0 0,-1 0 8,2 0 1,-6 0 0,4 1 11,-1 5 1,-3-3 12,-5 8 0,-2 0 1,-1 5-11,-3 0 1,-6-6 0,1-1 0,-3 0 1,-2 0 1,0 0-1,0 4 1,-2-3 8,-4 3 0,3-4 0,-8 0 0,-2-2 19,-1-4 1,3 4 0,1-1 0,-3-3 0,-1-1 0,3-2 0,0 0 0,0 0 11,2 0 0,2 0 1,7-2-1,0-1 11,0-3 0,0-6 1,2 1-1,3-3 37,6-2 0,-2 0 1,1-2-1,3-2-45,1-1 1,2-7 0,0 1-1,0-4-69,0-1 0,0 0 1,0 2-1,0 3-76,0 6 1,0-2-1,0 1-185,0 3 1,0 6 282,0 2 0,0 1 0,0-6 0</inkml:trace>
  <inkml:trace contextRef="#ctx0" brushRef="#br0" timeOffset="467">418 47 6895,'14'7'-71,"-2"4"0,-3 3 42,-1 2 1,2 0 0,-3 2 0,1 1-5,-1 3 1,3 5-1,-4-6 1,-3-1 23,-1-3 1,-2-1 0,0 1 144,0-1-66,0 0 0,-7-7 0,-2-6 1,-2-6-28,1-8 1,-1 2-1,-5-2 1,0-1-32,0-3 1,0-1-1,0 0 1,-2 0-53,-4 0 0,3 0 0,-6 2 1,0 1 12,0 3 0,3 6 0,-4-3 1,-1 2 41,2-1 0,-4 1 0,8 7 0,0 1 39,-3 3 1,12 6-1,-4-3 1,3 2-17,5 0 1,0-6 0,8 6-28,0 1 0,2-3 0,4 0 0,6-2-64,8-3 0,5 3 1,8-2-1,5-1 53,5-3 0,10-1 0,4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3:35.161"/>
    </inkml:context>
    <inkml:brush xml:id="br0">
      <inkml:brushProperty name="width" value="0.11429" units="cm"/>
      <inkml:brushProperty name="height" value="0.11429" units="cm"/>
      <inkml:brushProperty name="color" value="#FF0066"/>
    </inkml:brush>
  </inkml:definitions>
  <inkml:trace contextRef="#ctx0" brushRef="#br0">99 99 9163,'-20'0'-774,"0"0"0,7 0 568,0 0 0,9-3 0,-5-1 220,0-2 185,7-1-223,-7 7 66,9 0 1,3 0 0,3 0 0,7 0 11,5 0 1,10 0 0,5 0-1,2 0-41,-2 0 1,10 0 0,-1 0-1,6 0-6,6 0 0,3 0 0,4 0 1,5 0 0,6 0 1,6 0 0,8 0 0,3 0 11,1 0 1,4 0 0,-5 0-1,7 0-10,-43 0 0,1 0 0,-1-1 1,-1 0-1,1-1 0,-1-1 1,-2 0-1,0 0-14,49-1 1,-46 2-1,1 1 1,0 0 0,1 0-1,1-1 1,-1 0-8,1-1 0,0-1 0,-1 1 0,1 0 1,3 1-1,0 2 0,0-2 0,0-1 4,0 0 1,0 0 0,0-1 0,0 1 0,0 3 0,0 0 0,1-1 0,0 0-49,2-2 0,0-1 0,2 3 0,1 0 0,3-2 1,0 0-1,-2 1 0,1 1 53,-2 1 0,1 0 0,-1 0 1,1 0-1,2 0 0,1 0 1,2 0-1,0 0-2,5 0 1,-1 0 0,-8 0 0,-1 0-1,4 0 1,0 0 0,-4 0 0,-1 0 5,0 0 1,1 0 0,6 0-1,0 0 1,1 0 0,1 0-1,-2 0 1,0 0 0,-3 0 1,-1 0-1,-3 0 1,-1 0 0,3 0-1,2 0 1,1 0 0,2 0 1,1 0 1,0 0 0,-3 0 0,0 0 0,0 0 0,-1 0 0,-2 0 0,0 0-7,-1 0 0,1 0 0,1 1 0,1 1 0,1-1 0,0 2 0,0 0 0,0 0-3,-2 0 1,-1-1 0,-4-1 0,-1 0 0,1-1 0,1 0-1,-1 0 1,0 0 1,3 0 1,-1 0 0,-1 0 0,-1 0 0,-1 0 0,0 0 0,-1 0 0,-1 0 8,-1 0 0,-1 0 0,2 0 1,1 0-1,0 0 0,0 0 1,0 0-1,0 0-3,-3 0 1,0 0 0,0 0 0,0 0 0,-5 0 0,1 0 0,0 0 0,1 0-4,2 0 1,-1 0 0,-1 0 0,0 0 0,-1 0-1,1 0 1,-1 0 0,1 0-3,0 0 0,-1 0 0,-1 0 0,-1 0 0,3 0 1,-1 0-1,0 0 0,-1 0-19,-1 0 0,-1 0 0,-1 0 0,0 0 0,0 0 0,1 0 0,1 1 1,1 0 17,3 2 1,-1 1 0,-4-3-1,-1 0 1,46 6 0,-5-5 0,-1-2 0,-3 0 0,7 0 0,2 0 0,-2 0 1,0 0 0,2 0-1,0 0 6,3 0 1,-12 0-1,11 0 1,0 0-6,-46 0 0,-1 0 1,0 0-1,1 0 1,2 0-1,1 0 1,-1 0-1,-1 0-1,-2-1 1,1 2-1,-2 2 1,0 0 0,0 1-1,1-1 1,1-1 0,0 0-4,4 0 1,0-2 0,-2 0 0,1 0 0,0 0 0,-1 0 0,0 0 0,-1 0-1,-1 0 1,-1 0 0,0 0 0,0 0-1,1 0 1,-1 0 0,2 0 0,1 0 2,1 0 1,-1 0 0,1 0-1,-1 0 1,2 0 0,0 0 0,-2 0-1,-1 0 1,1 1 0,-1-2 1,-3-2-1,0 0 0,3-1 1,-1 1-1,-1 1 0,-1 0 0,48 0 1,-47-1 0,1-1 0,1 1 0,1 0-1,1 0 1,1 1-1,-2 1 1,-1 0 0,45 1 0,-2 0 0,-45 0 0,1 0-1,1 0 0,1 0 0,-2 0 0,1 0 0,1 0 0,1 0 0,-1 0 0,-1 0 6,-1 0 0,-1 0 0,43 0 1,-5 0-1,-2 0 29,-4 0 0,-2 0 0,-2 0 0,2 0-17,4 0 1,-13 2 0,0 3-1,-11 1-10,-8-1 0,-3-3 1,-6-2-1,-1 2-22,-6 4 1,3-3 0,-8 3-1,3-1 75,-2 1 0,2-4 1,-9 7-439,-2 0 1,-4-5-220,-7 9 596,-4 0 0,-9-2 0,0-2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3:35.895"/>
    </inkml:context>
    <inkml:brush xml:id="br0">
      <inkml:brushProperty name="width" value="0.08571" units="cm"/>
      <inkml:brushProperty name="height" value="0.08571" units="cm"/>
      <inkml:brushProperty name="color" value="#FF0066"/>
    </inkml:brush>
  </inkml:definitions>
  <inkml:trace contextRef="#ctx0" brushRef="#br0">0 236 8310,'29'-9'-124,"-7"7"0,6-5-118,0 5 0,-1-4 0,12-1 0,9 1 379,6-3 0,10 7 1,8-5-1,15 3-113,-37 0 1,1 1 0,3 1 0,1 0 0,4-3-1,0-1 1,0 0 0,0 1-14,0-1 0,0 1 1,0 2-1,0 0 0,1-4 1,0 0-1,0 1 0,0-1-75,-1 2 0,0-1 0,0-2 0,0 1 1,-7 3-1,-2 2 0,1-2 0,-1 1 25,1-2 0,0 1 0,4 2 1,0 0-1,-3-3 0,1-1 1,-2 1-1,0 1-156,-1 2 1,1 0 0,1 0-1,0-1 195,1 0 0,-1 0 0,-1 2 0,-1 0 0,44-6 0,0 5 0,-3 2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4:02.122"/>
    </inkml:context>
    <inkml:brush xml:id="br0">
      <inkml:brushProperty name="width" value="0.08571" units="cm"/>
      <inkml:brushProperty name="height" value="0.08571" units="cm"/>
      <inkml:brushProperty name="color" value="#FF0066"/>
    </inkml:brush>
  </inkml:definitions>
  <inkml:trace contextRef="#ctx0" brushRef="#br0">8217 296 8450,'-12'0'-317,"2"-2"544,10-5-380,0 4 0,0-4 0,0 14 14,0 7 0,0-2 1,0 2-1,3 2 58,4 3 1,-2 2 0,6 0 0,1 0 37,0 0 0,-8 0 1,6-2-1,-3-2 24,0-3 0,2 0 47,-2 7 0,-5 0 191,5 0-164,5-9 1,-12-3 0,0-9-45,-12 0 1,-6 0-1,-3 0 1,0-2-10,0-5 1,-1 2 0,1-7 0,0 0-44,0 1 1,-7-1 0,-2-4 0,-1 2-2,1-3 1,-1-1 0,6-4 0,-3 1 15,2 0 0,0 7 0,0 0 1,1-2 8,6-3 1,-7 5-1,10 2 1,-1 1 8,-1-1 0,6 5 179,-2-7 164,0 0-17,2-7 1,5 0-211,14 0 1,-2 7 0,9 2 0,0 0-50,-2 1 1,6 3 0,-4-3 0,5 1-93,2 6 1,0-6 0,0 1 0,0 0-151,0-1 0,8-4 1,-1 7-1,-3 0-118,-1-2 0,-3 6 1,0-6-1,0 2 301,0 0 0,9-9 0,3 4 0</inkml:trace>
  <inkml:trace contextRef="#ctx0" brushRef="#br0" timeOffset="183">8364 64 8006,'-14'3'-845,"0"4"1,7-5 844,-7 5 0,0 5 0,-7-1 0</inkml:trace>
  <inkml:trace contextRef="#ctx0" brushRef="#br0" timeOffset="684">7985 422 8450,'-3'12'-464,"-4"-5"0,-4-2 303,-10 2 1,7-3 0,0 8 0,-3 0 113,-2 0 1,-2-5-1,-2 4 1,-3 1 33,-2 0 0,-9-1 0,2 6 0,-5-6-5,-2-1 1,0-1 0,2-4 0,2 2 2,3-2 0,2-3 1,-2-2-1,7 0-19,5 0 0,9-2 1,0-5 13,-3-7 1,8-5 79,2-2 1,5 0 0,4 2 39,5 5 0,-2 2 0,9 8-70,2-4 1,-4 1-1,2 7-37,2 0 1,3 0-6,2 0 1,0 0 0,-2 3-14,-5 4 0,5-2 73,-5 9 0,-5-7 13,-2 7 0,-5-7 0,1 7 15,4 2 1,-5 3 0,3 0-40,-10-5 0,0 4 0,-9-6 0,0 2-33,3 0 0,-8-2 0,5 4 1,-5-4-87,-2-3 0,0 5 0,-3-7 0,-1-2-53,-3-3 0,0 5 0,4 0 135,-4-2 0,5-3 0,-8-2 0</inkml:trace>
  <inkml:trace contextRef="#ctx0" brushRef="#br0" timeOffset="1232">6995 443 8447,'0'-21'-533,"0"7"428,0 0 1,0 7 94,0-7 0,0 12-10,0 2 1,0 2 0,0 12-42,0 3 1,7 1 0,0 3 40,-3 0 1,-1 1-1,-6-1-1,-4 0 1,5-7 0,-7-3 0,2 1 7,0 0 1,-10-7 0,3 2 0,-5-5 4,-2-2 0,5 0 0,-3 0 19,-4 0 0,-3-2 1,5-3-1,0-5 51,0-1 0,7-1 0,2-4 22,3 2 1,-5 7-120,7-7-59,0 9 1,7-2 131,0 14 1,0 5 0,0 9-40,0 0 0,0-7 0,0 0 0,0 2 37,0 3 0,0-5 0,0 0 0,-3 2 32,-4 3 1,-4-5 0,-10-2 0,-1 0 82,1-1 0,0-6 0,0 4 0,0-2-102,0 0 1,-7 0 0,-2-7-1,-1 0-50,1 0 1,-8-2 0,6-5 0,-4-5-32,1 1 1,7-8 0,-5 5 0,3-5-118,4-2 0,5-2 0,5-3 0,4-2-97,3 2 0,2 3 1,9 2-1,7 0-664,12-1 910,1 1 0,17 0 0,-6 0 0</inkml:trace>
  <inkml:trace contextRef="#ctx0" brushRef="#br0" timeOffset="1467">6995 907 8161,'-19'2'0,"3"3"38,1 2 1,1 0-1,-7-7-244,0 0 1,-2 7 0,-3 0-1,-2-2-549,2-3 755,3-2 0,-8 0 0,-1 0 0</inkml:trace>
  <inkml:trace contextRef="#ctx0" brushRef="#br0" timeOffset="1633">6636 254 8055,'0'-21'-1093,"0"0"1,3 9 1092,4 5 0,-5 14 0,8 5 0</inkml:trace>
  <inkml:trace contextRef="#ctx0" brushRef="#br0" timeOffset="2233">5646 486 7462,'0'21'73,"-2"-3"1,-3-1-114,-2-3 0,-9 0 0,2 9 0,-5 3-105,-2 2 1,-7 0-1,-2-7 1,-3 0-464,-5 0 608,8 0 0,-19 0 0,4 1 0</inkml:trace>
  <inkml:trace contextRef="#ctx0" brushRef="#br0" timeOffset="2517">5372 212 8383,'-11'-10'0,"4"-4"-28,-5-4 477,10-4-466,-8 11 1,13 11-1,1 16 1,3 8-228,-2 4 0,4 9 0,-2-4 0,0 2 47,3 0 1,-6-7-1,8 5 1,-2-3-22,-6-4 0,1 5 0,0-3 0,2-3 218,-3-1 0,-1-12 0,6 6 0,3-6 0</inkml:trace>
  <inkml:trace contextRef="#ctx0" brushRef="#br0" timeOffset="3082">5056 401 8383,'0'-14'-957,"0"0"1,3 9 943,4-2 253,-5 5-190,7 2 1,-9 9 0,0 6-49,0 3 0,0 3 1,-2 0-6,-5 0 0,2-2 0,-6-2 1,-1-3 8,0 2 1,-2-4 0,-7 2-1,0 0 13,0-2 1,0 4-1,0-7 1,-2 1 5,-6-1 1,6 5-1,-7-7 1,2 0-24,-1 2 0,-1-6 0,4 4 0,-2-5-7,2-2 0,1 0 0,-1 0 5,-2 0 0,0-7 0,9-2 0,3-1 22,2 1 1,9-7 0,-2 2-16,5-5 1,2-2 0,0 0 0,0 0-29,0 0 0,9 0 1,5-1 8,5 1 1,-5 3 0,0 1 0,2 3 9,3-2 0,-5 4 1,0 0 21,2 3 0,3-5 0,2 7 52,0 2 1,-7 3-43,0 2 0,-9 2-20,2 5 0,-5-2 0,-2 9 0,0 2 13,0 3 0,-2 2 0,-3 0 0,-4 0-17,-3 0 0,5-6 1,-4-1-1,-1 2-27,0 3 0,0-5 0,-4-3 1,2 1-139,-2 0 1,-3 0-1,-2 2-167,0-7 1,0-5 325,0-2 0,0 0 0,-1 0 0</inkml:trace>
  <inkml:trace contextRef="#ctx0" brushRef="#br0" timeOffset="3250">4424 212 8383,'0'-21'-27,"0"0"1,0-1 106,0 1 0,3 10-217,4 4 1,-3 4-1,8 6 1,0 4-70,0 7 1,-5 11 0,7 6-1,0-1-628,-3 1 834,8 6 0,-7-4 0,9 9 0</inkml:trace>
  <inkml:trace contextRef="#ctx0" brushRef="#br0" timeOffset="3416">4846 886 7391,'9'12'-327,"-7"-1"327,5-4 0,5 5 0,0 9 0</inkml:trace>
  <inkml:trace contextRef="#ctx0" brushRef="#br0" timeOffset="3950">4509 570 6563,'-21'14'22,"0"-2"0,-1-3 1,1-2-1,0-7 80,0 0 0,7 0 1,0 0 1,-2 0 1,-3 0 0,0-2-40,5-5 0,-2 2 0,7-9-55,-3-3 1,7 6-1,-4-1-60,-1 3 1,6-5 0,-8 4-57,3-1 0,-1 6 1,3-2 119,-7 5 1,3 2 0,-3 0 12,-3 0 0,5 0 0,-2 0 0,0 2 70,3 5 0,-8-2 0,5 9 9,-5 2 1,0 3 0,3-1 0,4-1-3,3-3 0,2-7 0,7 7-3,0 2 1,2-4 0,8 0-153,11-3 1,9-2-1,12-7 1,3 0-253,4 0 303,-5 0 0,17-9 0,-7-3 0</inkml:trace>
  <inkml:trace contextRef="#ctx0" brushRef="#br0" timeOffset="5784">3666 464 8417,'-12'-11'0,"3"-8"-522,9 5 0,0 2 599,0-2-241,0 10 0,0-3 97,0 14 1,0-3 0,0 10-1,0 3 54,0 1 0,0 3 0,0 1 1,0-1-16,0 0 1,0 0 0,0 0 23,0 0 1,0-7-1,2-2 1,3-1-2,2 1 1,0-5 306,-7 7-37,0-9-259,0 4 1,-7-18 0,-2-3-1,-1-2 8,1 0 0,-5 0 1,4-9-1,-1-3-44,-6-2 0,6 0 0,-3 7 0,-3-3 4,-1-4 0,3 5 0,1-5 0,0 4 17,3 3 0,-6 0 11,10 0 1,-7 7 14,7 0-106,0 9 1,10-2-1,1 14 79,3 7 1,7 5 0,-4 2 0,-1 0 19,0 0 0,5 3 0,-7 1 1,0 3-9,3-2 1,-8-2 0,5-3 0,-2 0-2,2 0 1,-5 0 0,5 0-1,-4 0-4,-3 0 0,0-7 0,-3 0-6,-4 2 1,-4 1 0,-11-3 0,1-5 8,0 1 0,0-8 0,-2 5 0,-5-5 0,-7-2 1,-5 0 0,-2 0 0,2 0 0,5 0 0,-5 0 1,5 0-1,-3-2 2,3-5 0,3 5 0,6-8 1,-2 3 7,2 0 1,3-7 0,4 5 0,2-1 37,3 1 1,7-5 0,-4 5-24,1-3 0,3-2 1,7-7-5,0 0 0,0 0 0,0 0-21,0 0 1,3 0-1,1-1 1,6 1-11,1 0 1,-4 0 0,7 0-3,3 0 0,2 0 0,2 2 3,0 5 0,0-4 0,0 6 6,0 0 0,0 3 1,2 9-1,3-3 0,2-4 0,0 5 0,-7-5 0,0 5 1,-2 11 0,-2 5 0,-3 5 0,-10 2 0,3 0 0,-4 0-2,-3 0 1,0 0-1,0 0 1,-3 0 0,-4 0 1,3 0 0,-10 1 0,-3-4-3,-2-4 1,-2 5 0,0-7 0,0 2 2,0 0 1,0-9-1,0 2 1,0-5 16,0-2 0,0 0 1,0 0-9,0 0 0,7 0 0,2-2-2,3-5 0,-5-5 0,7-9-14,2 0 1,2 0 0,6 2 0,2 2-10,2 3 0,9 7 0,-2-7 8,5-2 0,2 7 0,0-1 11,0 1 1,0 7 0,0-5-35,0 4 1,-7 3-1,0 0 1,-9 3 47,2 4 0,-7-5 0,-7 7 0,-7 1 5,-5 4 0,-2-3 0,0 1 0,0 0-11,0-1 1,0 1 0,0 5 0,0-6 5,0-1 0,-1 6 0,1-4 0,0 2-16,0 0 0,7-7 0,3 7-13,1 2 1,-4-4 3,7 2 0,0-7 0,9 5 12,5-3 1,-2-2-1,9-7 0,-7 0-80,7 0 8,-9 0 0,2 0 0,-14 0 103,-7 0 1,-5 0-1,-2 0 1,0 0 111,0 0 0,0 0 0,0 0-81,0 0 0,0 0 1,0 2 0,0 6 1,6 1 0,4 7-1,1-2-20,6 3 0,1 1 0,3 3-57,0 1 0,0-1 1,0 0-1,3-3-101,4-4 1,-3 3 0,10-10-1,1 0-67,-4 2 1,8-6 0,-5 6-224,5 0 1,-5-6 401,0 4 0,0-5 0,7-2 0</inkml:trace>
  <inkml:trace contextRef="#ctx0" brushRef="#br0" timeOffset="6117">3792 170 6566,'-9'-12'-532,"-5"5"532,-5 4 0,-2 13 0,0 2 0</inkml:trace>
  <inkml:trace contextRef="#ctx0" brushRef="#br0" timeOffset="6365">2486 275 6574,'21'21'-55,"0"0"0,-2 2 1,-3 3-1,-2 2 55,3-2 0,11 7 0,5 0 0</inkml:trace>
  <inkml:trace contextRef="#ctx0" brushRef="#br0" timeOffset="6717">2191 338 8465,'0'-14'0,"0"0"-831,0-2 0,0 4 802,0-2 1,3 9 125,4-2 1,-3 5 0,10 4-73,3 5 0,1 5 0,4 9-27,-1 0 1,-7 0-1,0 0 1,0 0 38,-3 0 1,1 0-1,-7 0-5,2 0 1,2 1 0,-4-1 0,2 0 14,-2 0 1,-5 0-1,-7 0-4,-7 0 0,-5-7 0,-5-2 0,-1-1-43,-3 1 0,-10-5 0,3 5 0,-2 0-31,1-1 1,-3-6-1,4 2 1,-8-2-135,-6 2 0,12-5 0,-5 5 0,4-5-233,5-2 1,1 0 397,4 0 0,4 0 0,-6 0 0</inkml:trace>
  <inkml:trace contextRef="#ctx0" brushRef="#br0" timeOffset="6933">1960 359 8465,'0'-21'-152,"0"7"-82,0 0 0,0 7 1,2-5 160,5 3 0,-2 11 0,9 12 0,0 5 24,-3 2 0,8 7 0,-5 0 0,5 0-52,2 3 1,0-5-1,-2 6 1,-3-1-127,-2-6 227,-9-1 0,14 6 0,-8 3 0</inkml:trace>
  <inkml:trace contextRef="#ctx0" brushRef="#br0" timeOffset="7967">1517 612 8465,'-7'-21'0,"0"0"-415,2 0 1,1 0 0,-1 0 401,-2 0 0,0-1 1,7 1-1,0 0 1,0 0 0,-7 7 0,0 0-29,2-2 0,3 4-76,2-2 54,0 9 56,0-4 0,9 9 0,5 0 7,5 0 0,2 7 0,0 2 0,0 3 0,0 2 0,0 5 0,0-3 0,1-2 0,-8 0 0,0 5 0,0-3-3,-3-2 0,1 1 0,-7 6-1,2 0 1,0 0 0,-7 0 2,0 0 0,0-7 1,-3-2-1,-4-1 1,-7 1 0,-4-7 0,-3 4 0,0-2-1,-1 0 0,-6 0 1,0-7-1,0 0 1,-2 0 1,6 0-1,-4 0 1,5-2-2,2-5 1,-3-3 0,-1-6 0,-1 2-1,7-2 0,-2 4 1,7 0-9,-5 3 42,8-8 0,1 13 162,10-10-93,0 9 0,3-4-16,4 9-74,-5 0-79,7 0 22,-9 0 70,0 0 34,-9 0 1,4 0-65,-9 0 1,10-3-53,-4-4-94,-3 5-36,8-7 61,-15 9 89,15 0 0,-8 0 148,4 0 1,2 0-54,-9 0 0,9 2 1,-4 3-1,2 4 0,0 3 0,-3-5 0,3 7-28,-7 2 0,5-4 1,0 0-1,2-1-22,0 1 0,0-5 1,4 7-5,-4 2 0,5-4-21,-5 2 1,5-7-23,2 7 0,0-7 10,0 7 1,0-7 104,0 7 0,0-7 17,0 7 1,-7-7 0,-3 5-85,-2-2 0,-2-3 0,-7-5-44,0 5 0,0-5 0,0 5 1,0-2-39,0 2 0,-2-5 0,-3 5 0,-2-4-68,2-3 1,3 0 0,2 0 0,-1 0-170,1 0 1,0 0 309,0 0 0,0 0 0,0 0 0</inkml:trace>
  <inkml:trace contextRef="#ctx0" brushRef="#br0" timeOffset="8200">1412 191 7681,'-21'-10'-1573,"7"8"1445,0-5 0,7 5 128,-7 2 0,-1 9 0,-6 3 0</inkml:trace>
  <inkml:trace contextRef="#ctx0" brushRef="#br0" timeOffset="8867">653 401 7850,'0'-21'-1066,"0"7"1234,0 0-195,0 9 38,0-4 0,7 11 0,3 3 6,1 2 1,-6 9 0,4-4 0,-2 2 60,1 0 0,-1-7 0,-5 7-30,5 3 0,-5 1-37,5 4 0,-4-1-27,-3 0 0,-3 0 4,-4 0 1,-4-7 0,-11-2-1,1-3-1,0-4 1,-2-3 0,-3-2 0,-2 0 9,2 0 1,3 0 0,2 0 0,0 0 17,0 0 1,2-9-1,3-3 57,2 0 1,9 0 0,-4 8 70,-1-3-184,8-10-163,-8 15 0,13-7 207,4 9 0,-5 9 0,5 5 39,-4 5 1,-3-5 0,0 0 24,0 2 0,-3 3 1,-4 0-1,-7-3 64,-5-2 1,5-7 0,0 5 0,-2-3-48,-3-4 0,-2 4 0,-2-2 0,-3-2-6,-2-3 1,0-2-1,7-2 1,0-3-41,0-2 1,2-9 0,2 4 0,3-2-68,-2 0 0,7 0 1,-1-9-1,3-3-100,0-2 1,0 0 0,7 7 0,0 0-92,0 0 0,0-1 1,0 1-1,3 3-138,4 4 1,4-3 0,10 10 357,0 3 0,10-8 0,2 0 0</inkml:trace>
  <inkml:trace contextRef="#ctx0" brushRef="#br0" timeOffset="8999">695 759 8407,'-21'0'-128,"10"3"0,1 1 0,1 3-77,-5-2 0,2 0 1,-2 0 204,-2 2 0,-12 9 0,-5-4 0</inkml:trace>
  <inkml:trace contextRef="#ctx0" brushRef="#br0" timeOffset="9148">211 148 8448,'0'-21'-229,"0"0"-513,0 0 1,2 10 597,5 4 1,-4 7 143,4 7 0,4 4 0,1 10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4:14.123"/>
    </inkml:context>
    <inkml:brush xml:id="br0">
      <inkml:brushProperty name="width" value="0.08571" units="cm"/>
      <inkml:brushProperty name="height" value="0.08571" units="cm"/>
      <inkml:brushProperty name="color" value="#FF0066"/>
    </inkml:brush>
  </inkml:definitions>
  <inkml:trace contextRef="#ctx0" brushRef="#br0">2002 400 6550,'0'12'496,"0"-3"-410,0-9 0,0-2-82,0-5 1,-3 2-1,-1-9 1,-6-2 11,-1-3 0,6-2 0,-4 0 1,2 0-26,0 0 0,-3 0 0,6 0 0,-3 0 40,2 0 1,3 0-1,-1 2 1,-1 2 31,-3 3 1,-1 7-256,8-7 158,0 10 0,0-3 1,0 14-1,3 7 37,4 4 0,-2 4 0,6 1 1,1 3-10,0 2 1,-5 2-1,7-4 1,0 2-59,-3-2 0,6-3 0,-8-2 1,1 0 13,-1 0 1,-2 0 0,-5 1 0,3-1-23,2 0 1,0-7 0,-9 0 40,-5 2 1,2-6 0,-9-3 0,-2-5 31,-3-2 1,-2 0 0,0 0 59,0 0 0,0-9 0,-1-6-35,1-3 0,7-3 0,3 0 1,-1-3-15,0-4 1,5 5 0,-4-8 0,1 3-44,5 0 0,3 0 0,0 7 0,-3 0 21,-2 0 1,0 0 0,7 0-15,0 0-14,0 0 11,0 9 208,0 2-22,0 29 0,0-5-98,0 14 1,0-4 0,-2-3-13,-5 0 1,4 0 0,-6 0-1,2 0-4,0 0 1,-2-2 0,4-3 0,-4-2-33,-3 3 0,5 1 0,-7 3 1,-3 1-6,-1-1 0,4 0 1,0-3-1,-3-1-106,-2-3 0,-2-2 1,0 4-219,0-2 1,0-7-8,0 7 0,7-9 323,0 2 0,9-14 0,-4-5 0</inkml:trace>
  <inkml:trace contextRef="#ctx0" brushRef="#br0" timeOffset="216">1580 211 7677,'-11'0'-87,"1"9"123,10 5 0,0 5 0,3 2 1,4 0-223,7 0 1,2 7-1,1 0 1,-3-2-198,2-3 1,-4 1 382,2 4 0,0-5 0,7 8 0</inkml:trace>
  <inkml:trace contextRef="#ctx0" brushRef="#br0" timeOffset="812">1328 274 8391,'0'-14'-1033,"0"0"0,0 7 1221,0-7-80,0 9 1,0-2 0,0 14-40,0 7 0,0 5 0,0 2-75,0 0 1,-7 0 0,-3 0-19,-1 0 1,4-9 0,-5-3-1,0-2-27,0 0 0,-2 7 0,-7-7-13,0-2 1,0-3-1,0-2 1,0 0 52,0 0 0,7 0 0,0-2 0,-2-3 43,-3-2 0,5-2 1,0 4 69,-3-2 1,-1 0-68,-3 7 0,6 0 0,1 0 17,-2 0 0,4 0-95,-2 0 0,0 3 14,-7 4 0,7-5 19,0 5 0,7 2 39,-7-2 0,0 0 413,-7-7-29,9 0-300,-7 0 0,10-2 1,-7-5-64,2-7 0,7 2 0,-5-2-26,3-2 1,-1 4 0,6-2-112,-3-2 0,-8-3 0,6-2-46,-3 0 0,8 7 1,-6 2-1,3 0-311,0 1 0,0 4-87,7-7 531,-9 0 0,7-7 0,-8-1 0</inkml:trace>
  <inkml:trace contextRef="#ctx0" brushRef="#br0" timeOffset="1012">1349 0 7441,'-24'2'-322,"-4"5"1,2 3 321,-9 4 0,-9 14 0,-10-5 0</inkml:trace>
  <inkml:trace contextRef="#ctx0" brushRef="#br0" timeOffset="1180">780 632 8263,'19'2'-1144,"-3"3"1171,-2 2-479,-9 0 452,13 3 0,-15 1 0,6 10 0</inkml:trace>
  <inkml:trace contextRef="#ctx0" brushRef="#br0" timeOffset="1549">274 337 8446,'-30'0'-139,"-5"0"0,4 0 0,1 2 0,2 3-84,0 2 0,0 10 0,7-3 0,2 4 362,5 3 1,4 0 0,10 1 0,0-1-146,0 0 0,0-7 0,0 0 0,3 0-25,4-2 0,4 4 0,11-9 0,-1 0 35,0 2 1,0-4 0,0 7-47,0-3 0,-9 0 1,-5-2 86,-5 7 1,-2 5-1,-2 2 167,-5 0 0,2 0 1,-9 0-1,-3 3-59,-1 4 1,-3-5 0,2 5 0,3-4-64,2-3 0,7 7 1,-5 0-1,2-2-80,6-3 1,1-2-1,6 0 1,6 0-147,12 1 1,12-4 0,16-1 0,10-6-1447,9-1 1582,6-3 0,-19-3 0,3 1 0,1 1 0,1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5:05.254"/>
    </inkml:context>
    <inkml:brush xml:id="br0">
      <inkml:brushProperty name="width" value="0.08571" units="cm"/>
      <inkml:brushProperty name="height" value="0.08571" units="cm"/>
      <inkml:brushProperty name="color" value="#FF0066"/>
    </inkml:brush>
  </inkml:definitions>
  <inkml:trace contextRef="#ctx0" brushRef="#br0">24 48 7915,'-8'-3'-463,"3"-2"1,-1-3 484,3 0 1,1 1 0,5 2 104,2 2 0,3 2 0,0 1 0,1 0-81,1 0 0,3 0 0,3 0 0,0 0-57,0 0 0,4 3 0,2 0 0,5 1 27,5 0 0,1 1 0,6-1 0,2-1-21,3 1 1,7 1 0,3-2 0,2-1 38,3-2 0,3 0 1,6 0-1,3 0 22,4 0 1,1 0 0,-1 0 0,3 0-9,5 0 0,3 0 1,3 0-1,-3 0-20,-1-3 0,2 2 0,6-3 0,1 2-13,1-1 1,2-2-1,-3 1 1,3 1 11,2-1 0,-48 1 0,0 1 1,0 0-1,0 1 0,49-1-15,-1 1 1,0-1 0,-47 0 0,0 1 0,-1 0 0,1 0-39,-1 1 1,0-1 0,49 1-1,-7 0 1,3 0-37,2 0 1,-2 0 0,0 1-1,-5 1 21,-1 1 1,-2-1 0,-2-2 0,1 0 12,-2 0 1,-2 0 0,-9 0-1,2 1-7,1 2 1,-4-2-1,-4 1 1,-5-1-42,-3-1 0,-4 0 0,2 0 0,-4 0-73,-4 0 0,-3 0 0,-8 0 0,-1 0-494,-1 0 643,1 0 0,-6 0 0,3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1:39.740"/>
    </inkml:context>
    <inkml:brush xml:id="br0">
      <inkml:brushProperty name="width" value="0.08571" units="cm"/>
      <inkml:brushProperty name="height" value="0.08571" units="cm"/>
      <inkml:brushProperty name="color" value="#F6630D"/>
    </inkml:brush>
  </inkml:definitions>
  <inkml:trace contextRef="#ctx0" brushRef="#br0">1299 186 7792,'-9'-2'135,"3"-4"-220,-3 4 1,7-3 162,-3 10 1,3 5 0,2 6 0,0 1-52,0 0 0,0 2 1,0 1-1,0 3-53,0-2 0,0-3 0,2-1 0,1 0-118,3 0 1,0 0-1,-6 0 1,0-1-733,0 1 876,0-7 0,7 5 0,2-6 0</inkml:trace>
  <inkml:trace contextRef="#ctx0" brushRef="#br0" timeOffset="336">1080 506 7834,'-11'0'-98,"0"0"-245,-2 0 1,3 0 249,-1 0 1,7-2 0,-3-2 8,-1-1 116,6-1 1,-3 0 25,10 1 0,-1-1 0,5 4 272,-1-3 1,-1 3 26,-1-4 1,2 6-100,3 6 1,2 3-204,-7 8 0,-1 0 1,-5 0-1,-2 0-272,-3 0 0,-5-6 1,-7 0-1,1 2-1252,-1 2 1469,-8 2 0,-1 0 0,-8 0 0</inkml:trace>
  <inkml:trace contextRef="#ctx0" brushRef="#br0" timeOffset="1186">591 455 7637,'-9'-7'-854,"1"3"413,8-7 481,-7 7 1,5-11 179,-4 4 1,4 2 70,2-3-200,0 9 1,0-7 0,0 5 1,2 3-65,4-4 1,-2 4 0,7 2-127,2 0 0,0 2 0,0 2 63,-2 1 0,1 9 60,5-3 0,-6 4-18,0 2 1,-7-1 0,1 1-6,-3 0 1,-7 0 0,-3 0-1,-1 0-4,-4 0 1,-2 0 0,-4-2 0,-2-2 0,-1-2 1,-1-5 0,7 3 0,-1-2-28,0-3 0,0-2 1,0-2-1,0 0 13,0 0 1,6 0 0,0-2 5,-2-4 1,5-3 0,1-6 11,-1 4 1,6-4 8,-3 4 0,3 1 0,0 1-5,-4 1 1,3 3 0,-9 5 44,-1 0 0,-2 0 1,-2 2 28,1 3 0,-1-1-63,0 7 1,2 1-17,4 4 1,-2-4 0,7-1-6,2 2 0,2-4 0,4 1 0,2-1-11,2 0 1,1-3 0,-1 3 19,5-1 1,-2 3 0,1-3 134,-3 1 0,4-3 25,-5 5 0,0-5 79,-6 5 0,0-6-155,0 7 1,-6-7 0,-2 5 0,-1-3-38,-4-3 0,4 0 0,-3-1 0,-1 3-22,-2-2 1,-2-2-1,1-2-57,-1 0 1,0 0-1,0 0 1,0 0 2,0 0 1,0-8 0,0-1-79,1-1 1,6-5 0,3 4 0,1-4-221,1-2 0,-1-1 0,6-3 1,0-2 55,0 3 0,0-1 0,0 1 0,2-5 265,3-1 0,5 5 0,7-3 0</inkml:trace>
  <inkml:trace contextRef="#ctx0" brushRef="#br0" timeOffset="1417">304 320 7957,'-1'-9'-1588,"-5"3"1588,4 5 0,-13 8 0,6 2 0</inkml:trace>
  <inkml:trace contextRef="#ctx0" brushRef="#br0" timeOffset="1533">153 371 7834,'-12'0'-293,"3"-2"-967,2-3 1260,-7 3 0,5-6 0,-8 8 0</inkml:trace>
  <inkml:trace contextRef="#ctx0" brushRef="#br0" timeOffset="2303">1249 0 7834,'-17'0'-584,"6"0"173,-1 0 0,9 2 486,-3 4 161,4-5-128,2 14 0,0-11-85,0 7 1,6-5 0,1 3-26,3-1 1,-5-3 0,5-3 18,-3 4 1,1-4 72,-3 3 1,-1-3-63,7-2 0,-7 2-117,2 4 0,-14-4 1,-7 5-163,-5 1 0,-12-5 251,-2 9 0,-7-1 0,-10 6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5:06.270"/>
    </inkml:context>
    <inkml:brush xml:id="br0">
      <inkml:brushProperty name="width" value="0.11429" units="cm"/>
      <inkml:brushProperty name="height" value="0.11429" units="cm"/>
      <inkml:brushProperty name="color" value="#FF0066"/>
    </inkml:brush>
  </inkml:definitions>
  <inkml:trace contextRef="#ctx0" brushRef="#br0">1240 60 25707,'0'-4'-2037,"0"4"0,0 7 0,0 4 1,0 2 1385,0 1 0,0 1 0,0 1 0,0 1 289,0 2 1,0-2 0,0 3 0,0-1 80,0-1 1,0 1 0,0-4-1,0 0-55,0-2 1,0-3 0,0 1 230,0-3 0,0 4 0,0 1 0</inkml:trace>
  <inkml:trace contextRef="#ctx0" brushRef="#br0" timeOffset="548">1071 181 22460,'-6'1'-1307,"1"1"0,3 0 0,-1 3 0,3 2 592,0 0 0,0 1 0,0 1 0,0 1 358,0 0 0,0 2 1,0-2-1,0 0 91,0 0 0,0-1 0,0-1-32,0 0 1,0-2 242,0-1 0,-1-3 246,-2 1 0,-2-3 1,-3 0-1,0 0-123,0-3 1,-1 2-1,0-3 1,-3 2 178,-1-1 0,1-1 1,-2 3-1,0-2 139,0 1 1,1 1 0,0 2-1,0 1-108,0 1 1,-1 3 0,3-1 0,0 2-100,0 1 1,2 1 0,-2-1-1,3 0-97,3 0 1,-3 0 0,4 0-1,0 0-58,1 0 1,-1-3 0,2 1 0,-1-1-262,-1-1 1,3 1 0,-2-3-35,-1 0 0,3 1 0,-5-3 192,0 0 1,1 1-1,-1 1 1,-2 0 23,-2 0 0,-1-1 0,1-1 0,-2 0 64,0 0 1,1 0-1,-2 0 1,1 0-33,-1 0 0,4 0 0,-2 0 364,2 0 0,1-4 0,0 0 0</inkml:trace>
  <inkml:trace contextRef="#ctx0" brushRef="#br0" timeOffset="748">966 543 21968,'0'-8'-8244,"0"0"8054,0 3 0,-4 2 0,0 3 0</inkml:trace>
  <inkml:trace contextRef="#ctx0" brushRef="#br0" timeOffset="1149">660 28 30900,'0'-8'-9831,"0"2"6881,0 1 0,0 2 2456,0-2 0,0 8 0,0 1 1,0 6 284,0 2 0,0 5 0,0 2 1,0 3 67,0 3 0,3-1 0,0 3 0,-2-2-92,0-1 0,2 0 0,0 0 1,-1 0 186,-2 0 0,4-3 0,0-1 0</inkml:trace>
  <inkml:trace contextRef="#ctx0" brushRef="#br0" timeOffset="1565">411 237 20990,'-7'1'-976,"1"2"1,0-2 0,3 5 0,-1 0 451,0 1 1,-2 5-1,0 1 1,-3 2 382,-2 1 0,-4 1 1,0 1-1,-5 2 92,-3 0 1,3-3 0,-4 0 0,1-3 75,0-3 1,-1 3 0,0-3 0,3-2-102,2-3 1,0 0-1,2-2 1,2-1 150,0 1 1,0 2 0,-1-1 0</inkml:trace>
  <inkml:trace contextRef="#ctx0" brushRef="#br0" timeOffset="1748">306 116 29121,'-1'-10'-9831,"0"-1"4429,-2 1 5720,0 5 0,0 5 0,-2 4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6:20.100"/>
    </inkml:context>
    <inkml:brush xml:id="br0">
      <inkml:brushProperty name="width" value="0.11429" units="cm"/>
      <inkml:brushProperty name="height" value="0.11429" units="cm"/>
      <inkml:brushProperty name="color" value="#FF0066"/>
    </inkml:brush>
  </inkml:definitions>
  <inkml:trace contextRef="#ctx0" brushRef="#br0">2634 50 20124,'0'-7'-3619,"0"-4"1,0 11 3343,0 0 0,4 10 1,0 8-1,0 2 128,2 3 0,-5-3 0,5 1 0,-2 2 51,1 1 0,3 0 1,-4-1-1,1-2-134,0 2 0,-2-5 0,4 1 235,-1-1 1,4-3-1,-3 3 1</inkml:trace>
  <inkml:trace contextRef="#ctx0" brushRef="#br0" timeOffset="647">2416 76 22011,'-4'-13'-4547,"0"0"3021,0 1 1,4 3-1175,0 1 2554,0 5 0,1-1 1,2 8-1,2 3 158,3 0 0,-6 4 0,4-2 1,-2 2-6,1 2 0,3 0 0,-4 0-42,-1-1 0,-1 1 0,-2 0 0,0 0-328,0 0 1,0-1 0,-2 1 0,-2 1 355,-5 3 1,-3-2-1,-4 2 1,-2-3 43,-2-1 1,3 4-1,-5 0 1,1-2 92,1-1 0,0-1 0,5 0-66,-2 0-1,1 0-154,7-1 0,5-4 1,8-4 193,5-3 1,2-1 0,4 0 0,2 0 5,4 0 0,-3-1 1,1-2-1,-2-1 15,0 1 1,0-3 0,-4 2 0,0 0 10,-1-2 1,-3 5-1,-2-5-157,-1 0 1,-2-1-62,-4-6 1,-2 2 0,-2 1 0,-4 1 116,-4 0 0,0-1 0,-3 0 0,0 1 54,-2-1 1,-2-1 0,4-2 0,-4 0-164,-1 0 0,0 1 0,-1-3 1,3 0 7,-1-2 0,5 0 0,-3 4 1,3 0-206,1 0 0,1 5 0,3-1-330,0-1 1,5 5 639,-5 0 0,1-2 1,-5 0-1</inkml:trace>
  <inkml:trace contextRef="#ctx0" brushRef="#br0" timeOffset="1147">1892 242 13420,'-8'4'-1562,"-1"2"1371,-1 1 0,5-2 1,0 3-1,4 2-124,1 1 0,0-2 0,1-1 1,2 2 198,1 2 0,5-4 0,-3-1 0,1 0 173,3 1 0,1-6 0,2 3 27,0-4 1,-1-1-1,1 0-42,0 0 0,0-1 0,-1-2-120,1-1 1,-6-6-15,-2 1 0,-4 2 0,-2 0 137,-4 1 1,-2 2 0,-6 4 0,-1 0 94,-3 0 0,2 0 0,-5 0 0,0 0-57,0 0 1,-1 0-1,-5 0 1,0 0-54,1 0 1,2 0-1,0 0 1,-1 0-35,2 0 1,-1 0 0,-1 0-1,1-1 19,2-4 1,5-2 0,-1-6 0,3 1-16,1-1 0,0 0 0,0-1 0,1-2 61,-1-1 0,6 0 0,1 4 1,2 1-76,0-1 0,-1 0 0,5 0-103,0 0 0,0 1 55,0-1 1,5 4 0,0 2-1,2 0 72,3 0 1,2 4 0,0-3 0,1 2-29,0 0 1,0-2-1,0 3 1,1-1-87,3 1 0,-3 2 0,5-1 1,-2 0-130,0-3 1,1 1 0,-2 4 311,1 0 0,5 0 1,-2 0-1</inkml:trace>
  <inkml:trace contextRef="#ctx0" brushRef="#br0" timeOffset="1513">1688 255 18939,'-13'0'0,"0"0"-919,0 0 1,5 4 0,-1 1 0,-1-1 478,-1 1 0,-2 3 0,0 3 0,1-1 195,-1-2 0,-4 0 0,0 1 0,1-1 140,2-3 0,1 4 0,0-5 0,-1-1 97,-3-2 0,7-1 1,-3 0-1,2 0 30,0 0 0,-2 0 0,1-1 1,3-3 12,0-5 0,2 2 0,-3-2 0,1 0-230,0-3 1,1-1 0,0 1 0,-1-1 93,2 0 1,-4-4-1,4 0 1,-2 0-5,1-2 1,5 5 0,-3-3 0,2 3-239,0 1 1,-1 0 0,5 1 267,0-1 0,0 0 1,0 0-1</inkml:trace>
  <inkml:trace contextRef="#ctx0" brushRef="#br0" timeOffset="1863">1061 204 20453,'-7'6'-1419,"1"-4"1,5 7 0,-2 2 797,-1 5 0,-2-2 1,2 3-1,-3-3 439,0-1 0,-5 0 0,4 0 0,-3-1 227,-2 1 0,4-1 1,1-4-1,-2-4 165,-2-2 0,-5 2 0,0 0 0,2-1 14,1-1 1,1-7-1,0 0 1,0-2-117,0-3 0,1 1 0,-1-2 0,0-3-302,0-1 0,0 0 0,1-1 0,-1-1 118,0 1 1,5-2 0,-1-1-1,1 1-56,0 0 1,-2 1 0,5 4 0,-1 0-391,0 0 0,2 0 1,4 1 377,0-1 1,0 0-1,0 0 1</inkml:trace>
  <inkml:trace contextRef="#ctx0" brushRef="#br0" timeOffset="2011">997 25 15538,'13'-2'-115,"0"-2"0,-5-1 0,1-4-742,1 5 1,0 4 729,-2 4 1,-2 3 0,-6 6 0</inkml:trace>
  <inkml:trace contextRef="#ctx0" brushRef="#br0" timeOffset="2297">384 281 17854,'7'5'-1222,"0"2"1,-4 6 0,1 0 690,-1 0 0,-2-1 0,-1 1 256,0 0 1,0 0-1,-1 0 388,-3-1 0,1 0 0,-7-4 1,-3-3 226,-3-4 0,-6-1 1,0 0-1,-2 0-187,-1 0 0,-2 0-1,-2 0 1,-2-1-299,-2-4 0,1 2 1,-1-4 52,7 2 1,-5-11 0,4 2-1</inkml:trace>
  <inkml:trace contextRef="#ctx0" brushRef="#br0" timeOffset="2462">345 191 24961,'-8'-4'-2620,"1"-2"-1075,1-1 3661,-4 4 0,3-2 0,-6 5 1</inkml:trace>
  <inkml:trace contextRef="#ctx0" brushRef="#br0" timeOffset="2560">179 229 23844,'-8'-4'-2761,"-1"0"2535,6 0 0,-2 4 0,5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6:30.592"/>
    </inkml:context>
    <inkml:brush xml:id="br0">
      <inkml:brushProperty name="width" value="0.11429" units="cm"/>
      <inkml:brushProperty name="height" value="0.11429" units="cm"/>
      <inkml:brushProperty name="color" value="#FF0066"/>
    </inkml:brush>
  </inkml:definitions>
  <inkml:trace contextRef="#ctx0" brushRef="#br0">0 291 20606,'0'-12'-7188,"9"3"7660,5 9 0,5 0 0,1 0 0,1 0-145,0 0 0,2 0 0,2 0 0,3 0-191,-3 0 1,0 7-1,3 0 1,4-2-53,1-3 0,8 5 0,-2 0 0,10-3 15,3-1 1,6-3 0,9 0 0,6 0-14,8 0 1,0 0 0,13 0 0,0 0-81,1 0 1,-5 0 0,9 0 0,-47 0-1,2 0 152,3 0 0,1 0 1,-1-3-1,1-1 0,-1 0 1,1 1-1,0 0 0,-1-1-149,1-1 0,-1 1 0,3 3 0,0-1 1,3-2-1,1-1 0,-1 2 0,0-1-19,-2 1 0,0-1 0,0-3 0,0 1 0,4 1 0,-1 3 0,2-1 0,0 1 26,-2 1 0,0 0 0,0-2 0,-1-1 0,-1 0 1,0 1-1,1 0 0,-1 1 1,0 1 1,0 0-1,5 0 1,0 0 0,0-1-1,-1-1 1,0 0 0,-1-1-15,-2 2 0,-1 0 0,-2 0 0,0 1 0,2 1 0,0 0 0,1 0 1,1 0-5,1 0 1,1 0 0,-4 0 0,0 0 0,2 0 0,-1 0 0,-3 0 0,0 0-1,-1 0 1,1 0 0,5 0 0,1 0-1,2 0 1,0 0 0,0 0 0,0-2-1,-2-1 0,-1-1 1,-1 3-1,-1 0 0,0-3 1,1 1-1,1 1 0,1 2 7,3-1 0,0 2 0,-1-1 0,0 0 0,0 0 0,0 0 0,-1 0 1,-1 0 2,-1 0 0,-1 0 1,1 0-1,-1 0 0,2 0 1,0 0-1,1 0 0,1 0 4,0 0 1,0 0 0,0 0 0,0 0-1,-3 0 1,-1 0 0,3 0 0,0 0-7,1 0 0,-1 0 1,-1 0-1,0 0 1,1 0-1,2 0 1,-2 0-1,1 0-10,0 0 0,0 0 0,-2 0 0,-1 0 1,2 0-1,0 0 0,-1 0 0,-1 0-2,0 0 0,-1 0 1,-3 0-1,0 0 0,5 0 1,-1 0-1,0 0 0,-1 0-2,2 0 0,0 0 1,-7 0-1,-1 0 1,1 0-1,0 0 1,-5 0-1,0 0 9,-2 0 1,-1 0 0,2 0 0,0 0 0,0 0 0,0 0 0,-1 0 0,0 0 15,42 0 0,-6-7 0,-5 0 0,0 2-26,-1 3 0,-6-5 0,-2 0 0,-3 2-18,-4 3 0,5 0 0,-3-3 1,-5-2-36,-6 3 0,-5-1 0,-10 0 0,3-1-49,1 1 1,-15 3 0,9-1-1,-4-1 10,-5-3 0,7 0 0,-6 7 0,-1-2 84,-4-5 0,-3 4 1,0-3-1,3 3-74,-3 3 0,-2-7 0,0 0 0,3 3-2,1 2 1,10 2 0,-2 0 0,4 0 69,2 0 1,10-10-1,2-1 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6:36.695"/>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2798 54 14892,'0'-12'-5046,"0"-6"4423,0 6 695,0 1 1,2 11 0,3 14-1,1 6-30,-1 8 0,4-3 0,1 8 0,-1-1-79,0 0 1,5-4-1,-5 6 1,0 1-124,0-3 0,7 5 1,-4-10-1,2-1 177,0-3 0,-1 7 0,8 2 0</inkml:trace>
  <inkml:trace contextRef="#ctx0" brushRef="#br0" timeOffset="701">2590 302 7730,'0'-13'-487,"0"-1"473,0 9 1,-9 5 0,-5 12 12,-4-1 0,4 8 1,0-8-1,-4 3-3,-7 0 0,-1-7 0,-6 4 1,0 1-57,0-1 1,-3-4 0,-9 5 0,-2-3 15,-2-5 1,0-1 0,6-3-1,1 0 6,-1 0 0,8-7 0,1-2 0,3-3-5,5-4 0,2 0 1,2 0-1,1 2 69,-1-2 0,7 0 0,3 0 17,1 2 1,1 7-20,2-7 0,3 9 0,-10-1 1,2 6 0,-4 4-10,2 3 1,8 7 0,-6-5 0,0 0-9,1 1 1,-3-1 0,-7-2-13,1 6 1,-1-1-1,0-1 1,1-1 1,-1-6 0,0 6 0,-2-4 1,-2-1-2,-3-3 1,0 1 0,8 1 0,-1 3 58,0-2 0,1-3 0,-1-2 2,0 0 1,7 0 0,1 0 11,-4 0 1,8-2 0,0-3-7,0-2 1,6-9 0,-6 5 8,0-1 1,7-6-1,-7 4-32,-1-5 1,6-1 0,-8-1-58,3 0 0,2 7 0,5 1-144,-5-3 0,5 4-149,-5-2 0,2 10 1,0-6-194,-1 1 503,-1 7 0,7-17 0,0 8 0</inkml:trace>
  <inkml:trace contextRef="#ctx0" brushRef="#br0" timeOffset="1082">1969 54 17200,'-21'0'-1086,"0"0"0,7 0 0,1 0 983,-3 0 0,-3 0 0,-2 0 0,1 2-45,-1 5 0,-9 4 0,-2 10 1</inkml:trace>
  <inkml:trace contextRef="#ctx0" brushRef="#br1" timeOffset="1616">1388 344 6432,'0'-14'202,"0"0"-296,0 10-178,0-15 240,10 8 1,-8-3 96,5 0 1,-2 7 70,1-7-66,6 10 1,9-12-35,-1 9 1,-6 0 0,-2 9 20,-3 5 0,-2-2 1,-5 8 4,5 4 0,-5-6 0,5 3-7,-4 2 0,-3 2-40,0 3 0,0-7 0,0 0-46,0 2 1,0-5-69,0 3 0,-10-7 0,-3 5-88,-6-3 0,-2-2 0,1-5 1,-1 3 186,0 2 0,0-1 0,1-6 0</inkml:trace>
  <inkml:trace contextRef="#ctx0" brushRef="#br1" timeOffset="1765">1388 116 6821,'12'-2'-213,"-5"-5"0,-5 4 0,-2-6 0</inkml:trace>
  <inkml:trace contextRef="#ctx0" brushRef="#br0" timeOffset="2101">767 302 8863,'0'-13'-1848,"2"1"1575,5 3 525,-5 2 0,17 7-215,-5 0 1,-3 0 0,1 2-18,-3 5 0,-2-2 1,-7 9-42,0 2 0,0 2 1,-3 1-1,-1-3-16,-3-2 1,-9-3 0,2 5 0,-4-2-43,-3 2 1,0-4-1,0-1 1,1-2-108,-1-4 0,0 4 0,-2-2 197,-4-2 0,3 6 1,-5 1-1</inkml:trace>
  <inkml:trace contextRef="#ctx0" brushRef="#br0" timeOffset="2317">269 344 9115,'-13'0'-1791,"-1"0"2037,9 0 0,-4 2 0,9 5-199,0 7 0,2-3 0,5 3-100,7 2 0,2-4 1,0-1-270,-2-1 1,0 3 311,7-6 1,-1 0 0,1-7 0</inkml:trace>
  <inkml:trace contextRef="#ctx0" brushRef="#br1" timeOffset="2431">249 261 8566,'-23'0'-466,"-3"-2"0,-1-3 466,1-2 0,-4 0 0,3 10 0,2 3 0,-8 15 0,1 11 0</inkml:trace>
  <inkml:trace contextRef="#ctx0" brushRef="#br0" timeOffset="3451">4994 74 15146,'-13'-6'-2184,"1"-4"1736,3-1 1,-7 6 511,2-2 0,2 5 71,-1 2 0,8 2 1,-4 3-237,-1 2 0,8 9-179,-5-2 1,5 4 154,2 3 0,2-3 0,3-2 0,4-4-21,3-3 0,1 7 0,8-4 142,0-1 1,-7-1 0,0-10 0,-1 2 116,-1 5 1,6-5-99,-4 5 1,-2-5 0,-1-4-163,-2-5 0,-2 2 1,-9-6 17,-5 2 1,-5-5-1,-8 5 286,-1-3 0,0 5 1,1-4 56,-1 2 1,7 2-1,0 4-58,-2-4 0,5 5-126,-3-5 0,7 7-34,-7 7 1,9 5-114,-1 8 0,3 1 0,3 0 67,0 0 1,0-1-1,0 1 70,0 0 1,0-1 0,0 1-160,0 0 0,0-7 14,0 0 1,-2-3 0,-5 5 10,-7-2 0,3-9 1,-3 1-1,-5-3-32,-6-3 0,2 0 0,-7 0 0,3 0-132,-1 0 1,-7-7-1,8-2 1,1-3 87,3-4 0,-4-2 0,1-3 223,8 0 1,-3-9 0,10-2-1</inkml:trace>
  <inkml:trace contextRef="#ctx0" brushRef="#br0" timeOffset="3581">4642 33 9809,'0'-11'-240,"9"11"1,3 11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6:41.775"/>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3213 374 8254,'-12'-9'-909,"1"6"267,4-4 720,4 5-33,-6 2 1,9 2-33,0 5 0,0 5 0,2 6 0,5-2-4,7-2 1,5-7 0,1 5 0,1-1-8,0 1 0,-1-8 0,1 3 0,0-2-5,0 2 0,-1-5 0,1 5 1,2-5-12,5-2 0,-10-2 0,8-5 15,-1-7 1,0 3-1,-4-3 7,0-2 0,-8 4 0,-1-2 13,-3-2 1,-2 5-14,-7-3 0,0 7-32,0-7 2,0 10 0,-9-6 18,-5 10 1,3 0-1,-3 0 2,-2 0 0,4 0 0,-2 0 3,-2 0 1,5 0 0,-3 0 11,-2 0 0,-3 0 0,-1 0 0,-1 0 9,0 0 1,0 3-1,1 1 1,-1 3-8,0-2 1,-2 4 0,-2 0 0,-5 0 8,-2 1 1,-3 4-1,-4-5 1,0 0-17,-3 0 1,12 5 0,-11-5 0,2 0-17,0 1 1,-3-1 0,1-5 0,-1 3 2,1-2 1,2 4 0,2-2-1,2-2 4,-1-3 0,-1 0 0,2 3 0,8 2 1,4-3 1,0-1 0,-3-3-1,-1 0 0,-1 0 0,7 0 1,1 0-2,-1 0 0,0 0 0,0 0 35,1 0 1,-1 0 104,0 0 1,7-7 0,3-2-46,2-3 1,2 5-1,4-4 1,-1-1-47,-3 1 1,0 4-1,5-5 1,-3 1-15,-2-1 1,0 5 0,7-7-1,-2 1-14,-5 1 0,5-6-60,-5 4 1,-2 2 3,2-1 4,0-1 0,5 2-326,-5 5-109,4 5 0,-8 2-422,4 0 889,5 0 0,-8 0 0,10 0 0</inkml:trace>
  <inkml:trace contextRef="#ctx0" brushRef="#br1" timeOffset="266">2943 146 16578,'-9'-21'-1133,"7"0"0,-5 1 0,2-1 405,-2 0 1,5 7 0,-7 3 665,0 2 0,4 2 165,-9 7 1,0 9 0,-6 7-238,-1 10 1,0-1 0,-2 9-1,-2 1-239,-3-3 0,-2 7 325,3-4 1,-6 13 0,-8 5 0</inkml:trace>
  <inkml:trace contextRef="#ctx0" brushRef="#br0" timeOffset="869">1679 395 8479,'-9'-14'-171,"-5"0"0,3 2 0,-1-4 0,1 5-288,-1 2 0,5 2 0,-7 7 494,-2 0 0,-2 9 0,-1 5 13,6 4 1,-4-4 0,10 0 0,1 0-39,-4-3 0,8 1 0,-5-5 59,5 6 0,11-3 0,5-4-47,4-3 1,3-1 0,0 3-1,-1 2 11,1-3 1,0-2 0,0-2 0,-1 3-9,1 4 1,-7-5 0,0 5 12,2-5 0,2 5-43,3 0 1,-7 2-3,0-2 0,-10-2 0,1 6 10,-10-2 1,-6 1 0,-10-6 0,0 6 8,1 1 1,-10-4-1,-3 4 1,-1 1 5,-1-1 0,8-4 0,-8 5 0,1-1-4,1 1 1,1-5 0,7 4 0,-3 1 40,3-1 0,2-4 1,2 7 16,0 2 0,8-7 0,1 1 52,3-1 0,2-5-34,7 10 1,-2-9-24,-5 2 1,4-3 0,-6 1-57,0 2 0,4 0 1,-8-7-1,-4 0-73,-1 0 0,-5 7 0,-2 0 0,-3-3-200,3-1 1,-5-3 0,0 0 0,0 0-136,0 0 0,2 0 397,8 0 0,-10 0 0,-3 0 0</inkml:trace>
  <inkml:trace contextRef="#ctx0" brushRef="#br0" timeOffset="1703">767 560 8479,'-14'-20'-410,"1"-1"1,6 0-1,-5 0 1,3 1 399,4-1 0,-4 0 1,0 1-1,0-1 99,0 0 1,2 0 0,4 1 0,-1-1-13,-3 0 1,-2-6 0,4-1-1,-2 3-61,3 2 1,1 2 0,3 0 17,0 0 1,0 8-7,0-1-52,0 9 0,3-4 0,3 9 10,8 0 1,-2 0 0,2 0 0,2 0 10,2 0 0,1 2 1,-3 3-1,-3 4 24,4 3 1,1-5 0,5 6-14,5 4 1,-5 1 0,4 3 0,-4-3 5,-2-4 0,0 4 0,-3-4 0,-2 5-5,-2 1 0,-7-6 0,5 0 0,-3 2-3,-5 2 1,-1-4 0,-3 0 21,0 2 0,-12 0 1,-6 0-10,-8-2 0,-1-9 1,6 2-1,-2-5-17,-5-2 0,5 0 0,-4 0 1,4 0-13,2 0 0,0 0 2,1 0 0,6-2 1,2-5 1,3-7 0,2 3 0,7-3 0,0-2 1,7 4 0,2 1-1,3 1-26,4 6 0,2-5 0,3 2 17,0 2 1,-1-4 0,1 2-14,0 2 1,-7 3 8,0 2 1,-10 2 20,3 5 0,-14 2 1,-9 8-1,-9-6-4,-10-2 0,-6 7 0,-5-4 0,-5 2 39,-2 0 1,5-8 0,-8 8-1,1 2 56,2 3 0,5-5 0,11-1 0,5 1-2,2-2 0,2 6-48,7-4 1,10 4 0,6 1 32,10-5 1,9 2-1,11-9 1,5-3-9,2-1 1,-4 3 0,4 1-1,0-2-65,1-3 0,-8-2 0,3 0-123,-5 0-13,-12 0 0,-4 0 0,-16 0 0,-12-2 85,-11-5 0,-14 5 0,-5-5 0,-2 5 154,-4 2 1,6 2-1,5 2 1,7 6 52,4 1 0,10 3 1,-3 7-1,8 2 74,6 4 0,5 3 0,11 7 1,5-2-114,7 2 0,13 2 0,10 4 0,9 3-142,9 3 1,14 6 0,7-4 21,5 2 0,-35-26 0,0 1 0,1 3 0,0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7:41.508"/>
    </inkml:context>
    <inkml:brush xml:id="br0">
      <inkml:brushProperty name="width" value="0.11429" units="cm"/>
      <inkml:brushProperty name="height" value="0.11429" units="cm"/>
      <inkml:brushProperty name="color" value="#FF0066"/>
    </inkml:brush>
  </inkml:definitions>
  <inkml:trace contextRef="#ctx0" brushRef="#br0">0 257 13850,'14'0'-1171,"1"0"0,-8 0 1222,7 0 0,-7 3-75,7 4 0,1-5 0,6 5 0,0-4 98,1-3 0,2 0 1,4 0-1,8 0-37,4 0 1,12 0-1,5 0 1,5 0-15,2 0 1,7 0 0,3 0 0,2 0-18,5 0 0,2 2 0,2 3 0,1 2 10,-1-2 0,10-3 0,-44-2 0,0 0 0,3 0 0,1 0-14,2 0 0,0 0 0,4 0 0,-1 0 0,-1 0 0,-1 0 1,1 0-1,0 0-58,3 0 1,0 0 0,7 0 0,2 0 0,1 0 0,1 0 0,-2 0 0,0 0 73,-1 0 0,0 0 1,3 0-1,-1 0 1,0 0-1,1 0 1,3 0-1,0 0-17,2 0 1,1 0-1,2 0 1,1 0-1,-2 0 1,-1 0-1,2-1 1,0 0-107,2-3 1,0 1 0,5 1 0,0-1 0,1-3-1,0 0 1,0 0 0,0 0 109,1 0 0,0 0 1,-2 3-1,0-1 0,5-3 1,2 0-1,-1 0 1,2 0 2,-1 1 1,-1 0-1,1-3 1,-2 1-1,-6 3 1,-1 1-1,4-1 1,1 0-7,4 1 1,2-1 0,1-2 0,1-1 0,1 3-1,0 1 1,-5-1 0,-1 0 3,2 1 1,-2-1 0,-1-2-1,0 0 1,-27 3 0,2 1 0,-1 0-1,33-2 1,0 1-132,0-1 0,-1 0 0,1-2 0,0 0 1,-4 2-1,0 0 0,0 1 0,0-1 130,0 0 1,1 0-1,-29 2 1,1 0 0,0 0-1,0 1 1,0 1-1,0-1 1,-2 0 0,1-1-1,-1 1 1,31-1 0,1 1 0,0 1 0,1 0 0,-32 1 0,0 0 0,0 0 1,1 0-1,0 0 0,0 0-3,0 0 0,1 0 0,0 0 0,-1 0 0,0 0 0,-1 0 0,30 0 0,-1 0 0,1 0 0,1 0-4,0 0 1,1 0 0,-29 0 0,-1 0-1,1 0 1,-4 0 0,1 0 0,-2 0 0,32 0-1,-1 0-1,-1 0 1,0 0 0,2 3 0,-1 1 0,1 0 0,-1-1 0,-3 1 0,-1-1-89,-1 2 0,-1 0 1,-1-4-1,-2 0 0,-2 3 1,-1-1-1,0-1 0,-1-1 92,-2-2 1,0 2 0,1 2 0,0 1 0,-3 0 0,-1-1 0,0 0 0,1-1-16,0-1 0,-1 0 0,-2 0 0,0 0 0,-3 2 0,-1-1 0,0 2 0,-1-1 12,1 0 1,-1-1 0,1 0 0,-1 1 0,-5-1 0,-1 1 0,1 0-1,-1 1-6,-3-2 1,0 0-1,0 0 1,0-1-1,-6 0 1,-1 0-1,0 1 1,0 1 84,-1 0 0,-1 1 0,-1 0 1,-1-1-1,-1-2 0,0-2 1,46 1-94,-2 0 1,-12 3-1,-14 1 1,-7 3 259,-5-2 0,-3-2 0,3-3 0,-7 0-265,-5 0 1,-4 0-1,-3 0 1,-5 0 224,-2 0 0,-3 0 0,-6 0-574,-1 0 425,-9 0 0,-3 2-194,-9 5 0,-9-5 0,-3 8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8:08.621"/>
    </inkml:context>
    <inkml:brush xml:id="br0">
      <inkml:brushProperty name="width" value="0.11429" units="cm"/>
      <inkml:brushProperty name="height" value="0.11429" units="cm"/>
      <inkml:brushProperty name="color" value="#FF0066"/>
    </inkml:brush>
  </inkml:definitions>
  <inkml:trace contextRef="#ctx0" brushRef="#br0">0 69 25113,'23'0'0,"2"0"43,5 0 0,3 0 1,9 2-1,1 3-106,5 3 1,10-1 0,-3-4 0,3 2 77,5 2 1,2 1 0,5-8 0,6 0 50,7 0 0,-6 0 1,-1 0-1,-3 0-6,2 0 1,-2 0-1,7-3 1,-2-2-44,-5-2 0,-3-3 0,-2 5 0,0-3-8,0 3 0,0-5 0,0 3 0,2 2 2,5 2 1,-2 0 0,10-2-1,0-2-15,-3 2 0,-2 2 0,-10 3 0,0 0 29,0 0 1,-18 0-1,-5 0 1,-2 0 17,0 0 1,-6 0 0,1 0 0,2 0-61,3 0 1,-5-7 0,-3-1 0,0 3-42,0 3 1,-7 2 0,2 0-128,-5 0 1,-10 0-803,0 0 23,0 0 998,-2 0 0,-6 0-34,-14 0 0,-6 0 0,-9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8:12.954"/>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4364 475 8021,'0'-15'-518,"0"0"341,0 0 64,0-8 1,0 13 134,0 10 1,3 10 0,2 13-56,2-1 1,3 1 0,-5 0 0,3-1 24,-3 1 1,5-8-1,-2 0 1,-1 3 7,3 2 0,-5 2 1,8 1-1,-3 0-16,-5-1 0,5-7 0,-3 0 29,-2 3 1,6 2 12,-4 3 1,1-1-22,-8 1 0,0-8-5,0 0 1,-8-7 0,-2 4-4,-3-2 1,-2-2 0,-5-6 0,3 3-1,2 3 0,0-1 0,-8-7 0,0 0 2,1 0 1,-1 0-1,-2 0 1,-3 0-1,-2 0 1,0 0 0,7 0 0,-2 0 0,-5 0 0,5-7 0,-8-1 0,3 1 0,0-3 0,0 7 0,7-4 0,1 2 0,-1-3 0,0 3 0,1-8 0,-1 1 0,1-1 0,7 6 0,-1-6 0,1 1 0,3-1 0,-6-2 0,11-8 0,2 1 0,2 7 0,3 0 0,0-3 0,0 6 0,0-4 0,0-1 0,3 4-2,4-2 1,-2 10-2,10-2 0,0-3 0,8 2 2,0 3 0,-8 3 1,0 2-10,2 0 1,3 0 9,3 0 0,-3 2 0,-2 3 0,-6 5 1,-2 3 0,5-6 0,-7 8-1,-3 3 1,5 2-1,-2 3 1,-3-1 0,-3-7 0,-2 0-1,0 3 0,0 2 0,0 3 0,0-1 0,-7-7 0,-3-2 0,-3-3 27,-5-5 0,-2-3 1,-2 1-1,-1 2-2,0 3 0,1-1 0,-1-7 0,1 0-18,-1 0 1,0 0-1,1 0 1,-1-2-9,1-6 1,-1 3-1,0-8 1,1 1-5,-1-1 0,1-2 0,-1-10 0,0-3 19,1-2 0,-1 0 0,0 5 0,1-3 18,-1-2 1,8 0-1,3 5 1,-1-3 3,0-2 0,8 8 0,-2 7 7,4-3 1,3-2 74,0-3-160,0 11 0,0 4 11,0 16 1,0-3-1,3 10 72,4 2 1,-4 3 0,5 3-1,-3 0 38,2-1 0,-2 3 0,8 3 0,-1 5 2,1 2 0,-6-5 0,8 5 1,0 0-29,-2 1 0,5-6 0,-8 7 0,0 1-22,0-3 1,5 0 0,-8-7 0,-2 2-11,-2-2 1,4-3-1,1-2 1,-3-1 64,-2 1 1,-3-1 25,0 1 0,-11-10 0,-4-6-31,-5-4 1,-2-3 0,-1 0 0,0 0-79,1 0 1,-1 0 0,1 0 0,-3-3-108,-6-4 1,6-6 0,-7-10 0,1 1-265,1-1 1,0-2 0,8-3 0,-1-4 367,0-3 0,1-13 0,-1-10 0</inkml:trace>
  <inkml:trace contextRef="#ctx0" brushRef="#br0" timeOffset="264">4410 45 8258,'-13'-15'-410,"5"0"0,-4 10 0,-1-5 0</inkml:trace>
  <inkml:trace contextRef="#ctx0" brushRef="#br1" timeOffset="518">3935 339 18789,'-23'0'-1561,"0"0"1,1 0 749,-1 0 0,8 0 735,0 0 1,-10 0 0,-10 0 0</inkml:trace>
  <inkml:trace contextRef="#ctx0" brushRef="#br1" timeOffset="818">2646 294 15723,'0'-22'-3772,"0"-1"3086,0 0 1,2 11 0,3 7 818,3 10 1,10 7 0,-6 11 0,3 2-234,0 5 0,-7 3 1,7 7-1,0-2-32,-3 2 1,6 0 0,-8 0 0,0-4-136,0-4 0,-2 6 0,-8-8 229,0-2 0,10-3 0,2-3 0</inkml:trace>
  <inkml:trace contextRef="#ctx0" brushRef="#br1" timeOffset="1317">2420 317 9454,'0'-13'-542,"0"3"0,0 13 1,2 2-1,3 5 528,3 2 1,-1 3 0,-4 8-1,2 0-1,2-1 1,3 8 0,-5 1 0,3-4 12,-3-2 0,-2-2 1,-3 0-1,0-1 16,0 1 1,0-1 0,0 1 0,0 0-17,0-1 0,0 1 1,0-1 0,0 1 0,0 0 0,-3-3-29,-4-5 1,1 2-1,-9-7 45,-2 3 1,4-8 0,-2 3 0,-2-6-23,-3-2 0,-6 3 1,-1 2-1,-3 2-1,2-2 1,-7-2 0,-3-3-1,-5 0-4,-2 0 1,7 0-1,1-3 1,-6-2 2,-7-2 0,2-1 0,-5 8 0,6-2 3,1-6 1,1 6 0,0-6 0,2 3 4,6-3 1,-4 6-1,11-6 1,3 6-53,1 2 1,11-3 0,0-2-173,-2-2-15,7-1 0,0 6 240,10-6 0,10-4 0,2-11 0</inkml:trace>
  <inkml:trace contextRef="#ctx0" brushRef="#br1" timeOffset="1633">2103 498 13685,'0'-23'-1316,"-10"0"0,8 1 804,-6-1 1,6 8 439,2 0 1,-3 3-1,-2-6 50,-3 3 1,-9 2-1,4-4 23,1 2 0,-8 7 13,5-7 0,-5 10 0,-3-3 5,0 6 1,8 4 0,0 6-1,0 7-227,2 5 0,-4 3 0,9-1 0,1 1 48,-3 0 0,5-1 1,-10 1 174,-3-1 1,-2 11 0,-3 2-1</inkml:trace>
  <inkml:trace contextRef="#ctx0" brushRef="#br1" timeOffset="2085">1221 588 9730,'3'-12'-206,"4"4"0,6 6 1,10 2 293,-1 0 0,1 0 1,-1 0-41,1 0 1,0 7-1,-1 3-79,1 3 1,-11-6 0,-2 6 0,-2-1-17,0 1 1,-1-6 0,-7 9-7,0 1 1,-2-4-1,-6 2 89,-7 2 1,-5-4 0,-3-1 0,1 1-12,-1 0 0,-7-8 1,0 5-1,2-3 66,3 1 1,2-1 0,1-7 0,-3 0-45,-6 0 0,14 0 1,-6 0-1,3 0 94,0 0 1,-3-2-3,1-6 1,2-4-1,2-11-92,3 0 0,10 1 1,-2-1-1,1 1-13,-1-1 1,4-7-1,-4-3 1,2-2-94,-3-5 0,6 5 1,-6-1-1,6 4-154,2 4 0,0 3 1,0 2-1139,0 1 1249,0 9 0,0 3 0,0 10 1</inkml:trace>
  <inkml:trace contextRef="#ctx0" brushRef="#br1" timeOffset="2268">1267 1221 9279,'0'-12'-663,"0"2"0,0 10 0,0 0 0</inkml:trace>
  <inkml:trace contextRef="#ctx0" brushRef="#br0" timeOffset="2918">611 611 8530,'-23'0'-121,"1"0"1,-1 0 0,0 0-398,1 0 0,7 0 1,0 2 454,-3 6 1,0-3 0,3 10 0,5 0 45,0-2 0,8 7 5,-6-5 1,16 5 0,7 0-7,5-5 0,3-2 0,-1-8 0,1 2 11,-1-2 0,-2 0 0,-2 0 10,-3 3 1,-2 2 0,4-5 18,-2 2 0,-7 3 30,7-2 0,-10 4-22,3 11 0,-16-10 0,-7-6 0,-5-4 0,0-1 0,2 3 0,3 3 39,-3-3 1,-2-3-1,-2-4-10,-1-6 1,1 3 0,-1-7-49,0 2 0,8-8 0,0 3-15,-2-5 1,4-3 0,-2 1-11,-3-1 1,1 0-1,2 1 1,5 2 10,0 5 0,5-5 0,-8 4 14,3-4 1,-8 5 31,3 0 0,-5 10 28,-2-2 0,-1 7 0,0 7-17,1 8 1,-1 5-1,3 3 1,5 0-24,7-1 0,-2 1 0,3-1 19,2 1 0,2 0 0,6-3-12,4-5 1,6-5-1,10-10 1,2 2-191,5 6 1,-3-6-1,11 6 152,2-6 0,13-2 0,5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8:17.288"/>
    </inkml:context>
    <inkml:brush xml:id="br0">
      <inkml:brushProperty name="width" value="0.11429" units="cm"/>
      <inkml:brushProperty name="height" value="0.11429" units="cm"/>
      <inkml:brushProperty name="color" value="#FF0066"/>
    </inkml:brush>
  </inkml:definitions>
  <inkml:trace contextRef="#ctx0" brushRef="#br0">3505 475 8568,'-13'0'438,"-4"-2"-463,9-6 1,-9 6 0,4-8-116,1 0 1,-9 5 101,6-11 0,5 9 1,0-6 84,0 3 0,8-7 50,-6 2-116,6 5 0,9-3 0,3 8 1,3-2 8,4 1 1,4 4-1,1 4 1,1 4-1,-1 1 0,-7 3 0,1-5 0,-1 5-1,-3 3 1,6-6 0,-8 6-1,0-1 70,0 1 1,-3 2 0,-7 8 0,0-1 1,0-7 0,0 0 0,-2 3 27,-6 2 1,-4-5-1,-8 0 1,0 3 2,-3 2 0,5-5 0,-14 0 0,2 0-31,-1-2 1,-9 7 0,3-8 0,-4 3-170,4 1 0,-6-9 1,5 6-1,-2-3-425,2-5 0,6-3 538,9-2 1,-10 10 0,-2 3 0</inkml:trace>
  <inkml:trace contextRef="#ctx0" brushRef="#br0" timeOffset="267">2736 68 21590,'0'-22'-2728,"0"12"0,3 12 1,2 18 2344,2 15 0,11 8 0,-6 2 0,3 1 39,1-1 0,-1 0 0,5 0 0,-3 0-216,-2 1 0,-10-9 458,3 1 1,5-10 0,-1 4-1</inkml:trace>
  <inkml:trace contextRef="#ctx0" brushRef="#br0" timeOffset="684">2374 181 9164,'0'-22'-897,"0"-1"1,0 0 669,0 1 237,10 9 1,-7 6-1,7 14 1,-2 8 10,-1 5 0,3 3 0,-5 0 0,3-1 56,-3 1 0,5 2 1,0 3-1,0 2-32,0-3 0,-3 6 1,-4-3-1,2-2-29,3-3 1,-1-2-1,-7-1 1,3 1-50,4-1 0,-4 1 0,4 0 91,-4-1 0,-13 1 43,-5 0 0,-6-3 1,-1-5-1,-1-8-25,1-4 1,-9-1 0,1 3-1,0 3-41,-2-3 1,4-3 0,-7-2-1,0 0-75,-1 0 0,9 0 1,-6 0-1,3 0-182,0 0 1,0 0-1,7 0-560,0 0 815,11 0 0,-8 0 0,7 0 0</inkml:trace>
  <inkml:trace contextRef="#ctx0" brushRef="#br0" timeOffset="916">2080 272 9991,'3'-23'-950,"5"1"0,-3 9 1100,10 5 0,0 16 0,5 7 0,-3 5-161,-2 3 1,1 7-1,6 3 1,1-1-203,-1 1 1,-7 5 0,-2-6-1,0 1 202,-1 0 0,3-3 0,8-8 0</inkml:trace>
  <inkml:trace contextRef="#ctx0" brushRef="#br0" timeOffset="1612">1741 634 10049,'-22'-3'0,"-1"-2"-212,0-3 1,8-7 0,3 5 0,-1-2-265,1-6 0,7 6 0,-3-3 422,6-3 0,2-2 1,0-3-28,0 1 1,2-1 0,3 0 0,5 3 52,3 5 1,-6-2-1,6 7 1,-1 0 20,1 0 1,-5 2 0,4 5-1,1-2 82,-1-2 0,-4-1 0,7 8-29,2 0 0,-4 0 0,0 3 12,-3 4 0,5 6 0,-5 7-10,2-5 0,-7 5 0,3-5-9,-6 5 1,-2 3-1,0 0 18,0-1 1,0 1-1,0-1-62,0 1 1,-2-8-1,-6-2-3,-7-3 0,-5 5 0,-2-8 1,-1 1-29,0 2 0,-7-8 1,0 6-1,2-5 12,3-3 0,3 0 0,-1 0 0,0 0 29,1 0 0,-1 0 0,1 0 0,-1 0 51,0 0 0,1 0 0,-1 0 0,0 0-12,1 0 1,-1 0-1,1 0 1,-1 2-47,0 6 0,8-6 0,0 6 0,-2-6-65,-3-2 1,5 0-1,-1 0 32,-1 0 1,-3 0 30,-3 0 0,8 0 0,3-2 92,1-6 0,-6 6 1,2-6 36,-5 6 1,5 2 0,0 0-34,-3 0 0,-2 0-63,-3 0 1,1 0 0,-1 0 54,0 0 1,8 0 90,0 0 0,0 0-71,-7 0 1,7 0 0,2-3-1,0-2-41,1-3 1,7-9 0,-5 4-1,2-2-57,1 0 0,-3 0 0,5-8 1,-5 1-87,-3-1 0,8-2 0,-5-3 0,2-2-388,1 3 0,-1 2-700,8 2 1126,0 0 1,0 11 0,0 2-1</inkml:trace>
  <inkml:trace contextRef="#ctx0" brushRef="#br0" timeOffset="1846">1809 23 21729,'-15'-8'-982,"0"1"0,7-1 0,-7 8 1050,-2 0-199,-3 10 1,-13 3 0,-2 10 0</inkml:trace>
  <inkml:trace contextRef="#ctx0" brushRef="#br0" timeOffset="1996">1357 294 15673,'-23'-22'-1141,"8"9"0,0 6 884,-2 4 0,4 3 0,-2 0 1,-3 3 155,-2 4 0,-12 6 0,-4 9 14,1 1 0,-18 10 0,6 2 0</inkml:trace>
  <inkml:trace contextRef="#ctx0" brushRef="#br0" timeOffset="2496">226 475 8905,'-22'-2'-199,"-1"-6"1,8 6 0,0-6 11,-3 6 0,1 4 0,-1 3 1,6 5 178,2 3 0,-8 2 0,5 7 1,1 1 16,4 0 0,3-8 0,0 0-5,-2 2 0,-1-4 0,11 0 87,4-3 0,6 5 0,9-8 0,1-2-50,0-2 1,-1-1-1,1 3 1,-1 3-1,1-1 1,0 3 0,-3 5 49,-5 6 0,2 1 0,-9 1 1,-3-1-1,-2 1 0,-3 7 1,0 3-1,0 2 13,0 5 1,0-7 0,0 0 0,0-3-62,0 0 1,0 8 0,0-8 0,0-3-77,0-2 1,2-4 0,6-4 0,12-4 4,15-3 1,5 5 0,23-8 0,7-2-200,11-2 1,-32-3 0,2 0 0,4-1 0,1-1 0,3-1 0,2-1 226,2-2 0,0-3 0,5-5 0,2-2 0,4-2 0,0 0 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8:22.554"/>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1380 488 8206,'0'-22'-645,"0"9"1,0 5 683,0 16 0,0 5 0,0 9-22,0 1 1,0-1-1,0 1 1,0 0 19,0-1 1,0 1-4,0-1 1,0 1 28,0 0 1,-2-3 122,-6-5 150,6 5-158,-8-18 1,7 9-158,-4-11 1,-4-11-1,-6-4 56,2-5 0,0-2 0,-5-1-34,5 0 1,-3 1-1,8-1 1,0 1-32,0-1 1,-5-7 0,7 0 0,1 0 1,-3-3 1,7 5-1,-7-7 1,3 0-8,-1 0 1,0 7-1,8-5 1,0 3-12,0 0 1,0 0 0,0 7-46,0 1-496,0-1-132,0 11 0,0 4 677,0 16 0,-10 4 0,-2 11 0</inkml:trace>
  <inkml:trace contextRef="#ctx0" brushRef="#br1" timeOffset="183">1245 1144 10468,'0'0'0</inkml:trace>
  <inkml:trace contextRef="#ctx0" brushRef="#br0" timeOffset="950">747 81 8545,'0'-22'-1084,"0"-1"466,0 0 663,0 11 1,0 12-1,0 15 11,0 5 0,3 5 1,2 3-1,2 2-19,-2-2 0,5 4 0,0 1 0,0 2-11,0 5 0,5-5 1,-7 1-1,0-1-6,2 0 1,-8 0-1,8 3 1,-2-6-9,-1 1 1,1-8 0,-6 8-1,3-3-2,3 0 0,-1 0 1,-7-7-19,0 0 1,0-1 0,-2-2 5,-6-5 1,3-5 4,-10-10 1,0 0-1,-7 0-7,-1 0 0,0-7 0,1-3 7,-1-3 0,0 8 1,1-2-1,-1 4 19,1 3 1,-1 0 0,0 0 0,1 0-7,-1 0 0,1 0 1,1 3-1,4 2-12,2 2 0,2 11 0,-4-6 1,4 3 5,3 1 0,0-4 1,5 6 24,-3-3 1,1 0 0,7 7 69,0 1 0,0-8 1,0 0 20,0 3 0,0 2-82,0 2 1,0-6 30,0-1 1,0-8 5,0 8 1,-10-10-1,-5 3-64,-5-6 0,5-2 1,0 0-1,-3 0-171,-2 0 0,-3 0 0,1 0 0,-1 0-137,0 0 1,-7-2-1,0-3 1,2-5-66,3-3 0,5 6 1,3-8 355,2-3 0,0-2 0,-8-3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1:43.040"/>
    </inkml:context>
    <inkml:brush xml:id="br0">
      <inkml:brushProperty name="width" value="0.08571" units="cm"/>
      <inkml:brushProperty name="height" value="0.08571" units="cm"/>
      <inkml:brushProperty name="color" value="#F6630D"/>
    </inkml:brush>
  </inkml:definitions>
  <inkml:trace contextRef="#ctx0" brushRef="#br0">962 186 7687,'-10'-1'-753,"5"-5"958,3 4 0,2-4 0,0 12-112,0 5 0,0 6 1,2 4-1,2 1-76,1-1 1,1-2 0,-4-1 0,1 3-126,3 1 0,0 1 0,-6-6 1,1 0-223,5 0 0,-4-6 1,4 0-1,-3 0 330,3-1 0,-4-3 0,13 1 0,-6 1 0</inkml:trace>
  <inkml:trace contextRef="#ctx0" brushRef="#br0" timeOffset="519">675 254 7365,'-11'-6'-858,"0"1"997,7-1 1,-4 14 0,8 3-106,0 4 0,0 2 0,0-1 0,2 1-14,4 0 0,-2 0 1,7 0 24,2 0 0,-4 0 16,3 0 0,-7-2 77,6-4-20,-7 4 75,4-13-181,-8 5 1,0-14-1,0-5-2,0-3 0,-6-1 1,0-1-1,3 0 22,1 0 0,0 4 0,-2-2 1,-1-4 0,1 0 1,2 1-1,2 1 1,0 0 7,0 0 1,0 0-1,0 0 1,0-1 2,0-5 1,2 4 0,3-3-95,7 3 1,3 2 0,0 0-1,-2 2-108,-2 4 0,6-2 0,5 7 1,-1 1-77,-2-3 1,3 6 0,1-3 0,-1 3 64,3 2 0,-7 0 0,5 0 1,-5 0 168,-1 0 0,0 0 0,0 0 0,0 0 0</inkml:trace>
  <inkml:trace contextRef="#ctx0" brushRef="#br0" timeOffset="1201">709 439 6959,'0'12'-85,"0"-1"0,-2-5 222,-4 5 1,3-6-61,-9 7 0,3-7 0,-4 5 1,2-3-10,-3-3 0,5 0 1,-2-1-17,-2 3 1,-2 0 0,-2-6-35,0 0 1,0 0 0,0 0-58,0 0 0,1 0 1,-1 0 8,0 0 1,0-6 0,2-2-1,2 1-4,2-1 0,5-5 0,-3 2 1,-1-4 27,1-2 0,3 6 0,-3 0 3,1-2 0,-3 3 0,4 1-1,-3 1 1,-1-3 0,-6 6 13,0 1 0,6 2 0,0 2 1,0 2 15,1 3 1,-3-1 0,6 6 0,-1-1-14,1 0 1,1 3 0,6 4 4,0 1 0,0 0 0,0 0-14,0 0 0,0 0 0,2-2-13,3-4 1,-1 4 0,7-6-6,3 1 1,1 5 36,1-4 1,1-4 88,0-1 0,-7-2 363,-5 1-360,-3-3 0,-9 8 1,-5-7-1,-3 3-78,-2-2 0,-5 3 1,-1-1-1,3-1-60,1 3 0,0-6 1,-1 5-1,-3-1-119,3 0 1,1-1-1,2-5-272,0 0 0,6 0-38,0 0 0,7-2 0,-2-3 452,4-7 0,10-3 0,1-9 0,8-2 0</inkml:trace>
  <inkml:trace contextRef="#ctx0" brushRef="#br0" timeOffset="1502">388 237 7824,'-9'-17'-248,"1"6"0,7 2 0,-3-1 158,-2 1 0,1 3 1,3-3-1,-2-1 136,-2 1 1,-1 5 0,3-3-1,-3 1 23,-3 1 0,7-3 0,-5 4 103,1-1 1,-3-1 0,-7 6-104,0 0 1,6 0-1,0 2-52,-2 4 1,3 3-1,1 8 1,0 0-157,-1 0 0,5-1 0,-5 3 1,3 2-148,3 1 0,-3 1 1,-1-5-1,1 3 286,-1 2 0,-5-1 0,4-5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8:29.999"/>
    </inkml:context>
    <inkml:brush xml:id="br0">
      <inkml:brushProperty name="width" value="0.08571" units="cm"/>
      <inkml:brushProperty name="height" value="0.08571" units="cm"/>
      <inkml:brushProperty name="color" value="#FF0066"/>
    </inkml:brush>
  </inkml:definitions>
  <inkml:trace contextRef="#ctx0" brushRef="#br0">408 23 8578,'-35'0'0,"5"0"-355,5 0 1,-1-8-1,-1 1 1,-3 2 254,2 2 0,-5 3 0,1 0 0,-1 0 100,0 0 0,-7 0 0,5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8:28.403"/>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1312 724 6774,'0'-12'170,"-2"2"-200,-6 10 0,3 0-8,-10 0 1,0 0 14,-8 0 1,8 0 16,0 0 7,0-10 1,2 5 4,6-10 1,7 10 0,5-6 0,5 4 19,3-1 0,-6 1 0,8 7 13,3 0 1,-6 0 0,3 0 3,3 0 1,-5 0-1,2 0-21,2 0 0,1 2 1,-1 3-1,-2 3 0,-2 2 0,5-2 49,-3 7 1,-10-3 0,5 3 47,0 3 0,-8-6 0,6 3 42,-6 3 0,-4 2 1,-3 3-67,-3-1 1,-7-7 0,5 1 0,-2-1-48,-6-3 0,-2 6 0,-3-8 0,1 0-93,-1 0 0,-7-3 0,-3-4 1,1 2-288,-1 2 0,-7 1 0,5-8 0,-3-2 332,0-6 0,1-5 0,-9-9 0</inkml:trace>
  <inkml:trace contextRef="#ctx0" brushRef="#br1" timeOffset="583">1403 204 12167,'0'-15'-3331,"-3"3"3230,-5 2 0,3 5 169,-10 12 0,8-2 0,-6 10-95,3 3 1,0-6-1,5 3-34,-2 3 0,-8-5 0,7 2-62,3 2 0,2 3 83,3 3 1,0-8 0,3-2-102,5-3 0,4 5 1,11-8 150,-1-2 1,-7 5 0,0-2-60,3-3 0,2-3-59,3-2 1,-8 0 54,0 0 40,-10 0 10,5 0 1,-13 3 71,-4 4 0,-6-4 1,-12 4-1,-5-2-301,-8 3 1,3-5 0,-2 7 0,-1-3 231,3 1 0,-18 9 0,5-4 0</inkml:trace>
  <inkml:trace contextRef="#ctx0" brushRef="#br0" timeOffset="1363">724 543 8438,'0'-22'-1463,"0"-1"1120,0 1 439,0 9 25,0 3 1,3 25-58,4 0 1,-4 10 0,4-10-1,-2 5 6,3 3 0,-6 0 0,6-1-60,-6 1 1,6-1 0,-1 1 0,-2 0-47,-2-1 0,-3 1 0,-3 0 13,-4-1 0,2-7 1,-10-2 17,-3-3 0,-2 5 0,-2-8 28,-1-2 1,0-2 0,1-3 41,-1 0 1,1 0 0,-1-3 0,0-4-12,1-8 1,7 2-1,2-2 1,0-2-31,1-3 1,4-1 0,-4 4 0,2 2-23,5-3 0,-5-4 0,0-6 16,-3-2 1,8 0 0,-2 7 0,4 0-9,3 1 1,-8-1-1,1 1-15,2-1 0,0 8 0,0 0 8,-3-3 1,-2 8-13,3 3 0,-6-3 18,-9 2 1,-1 1 0,0 9-1,1 3 24,-1 3 0,8 9 0,0-4 0,-3 2 31,-2 0 0,-2 0 0,2 8 1,2-1-8,3 1 0,7-1 0,-4 1 0,-1 0-9,1-1 1,7 1 0,-3-1 17,6 1 1,2-8 53,0 0 0,2-7 0,6 4-15,7-2 1,5-2 0,2-8 0,1 0-84,0 0 0,-1 0 1,1 0-1,-1 0-124,1 0 1,2 0 0,3 0 0,2 0-93,-2 0 0,-3 0 1,-3 0-1,1 0-975,0 0 1169,-1 0 0,11 0 0,2 0 0</inkml:trace>
  <inkml:trace contextRef="#ctx0" brushRef="#br1" timeOffset="1780">385 1 15860,'-23'0'-209,"8"0"0,0 0-614,-2 0 0,-3 10 0,-6 5 642,-4 5 0,-15 13 0,-13 2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8:36.286"/>
    </inkml:context>
    <inkml:brush xml:id="br0">
      <inkml:brushProperty name="width" value="0.11429" units="cm"/>
      <inkml:brushProperty name="height" value="0.11429" units="cm"/>
      <inkml:brushProperty name="color" value="#FF0066"/>
    </inkml:brush>
  </inkml:definitions>
  <inkml:trace contextRef="#ctx0" brushRef="#br0">1356 659 25921,'0'-9'-4727,"0"-1"0,1 5 3775,2 2 0,-2 3 863,2 3 0,-1 2 1,1 5-1,0-1-97,-1 1 0,-1-1 0,-1 1 1,0-1-114,0 1 1,-3-1-1,-1 1 262,-2-1 0,1 1 0,-2 0 79,0-1 0,1 1 1,-4-2-349,1-1 1,2-2-1,1-3 752,-1 1 1,1 0 0,0-4-109,-2-2 0,3 1 0,0-4 0,1-2-268,1 0 1,-1-2 0,0 0 28,-1-3 1,1 2 0,-1-2 0,1 2 83,2-2 1,-2 2 0,-1-2 0,1-1-102,0-2 0,-3-2 0,3-1 0,0 0-63,0 0 0,-4-2 0,3 0 0,0-1-127,2 1 1,-2 1 0,2 2-1,0 1-146,-1 1 0,3 4 1,-3-1-1,3 3-970,1 0 1,0 1 1101,0-1 0,0 1 0,0-1 0</inkml:trace>
  <inkml:trace contextRef="#ctx0" brushRef="#br0" timeOffset="351">1461 325 26586,'0'-10'-4916,"0"1"1,0-1 515,0 1 2829,4 3 0,-3 3 1645,2 6 1,-2 3 0,-1 3 0</inkml:trace>
  <inkml:trace contextRef="#ctx0" brushRef="#br0" timeOffset="464">1394 344 30263,'-4'-9'-7963,"3"2"7789,-2 1 1,-3 4 0,1-3 0</inkml:trace>
  <inkml:trace contextRef="#ctx0" brushRef="#br0" timeOffset="933">1146 29 24728,'-4'-5'-2656,"3"-1"1,-4 4 2308,1-1 0,3-1 0,-3 2 559,0-1 0,1-1 114,-3 4 1,3 4 0,-2 0-699,0 1 1,2-2-95,3 4 1,1-2 0,1 2 390,1 0 1,5-2 0,-3 3 0,1-2-408,-3 1 1,1-1 432,-1 0 0,3 0-177,-2 4 1,-1-4-210,-3 1 0,-3-4 0,-2 2 0,-1-1 73,-5-2 1,1 1 0,-7-1 516,-3 1 0,1 4 0,-5-1 1</inkml:trace>
  <inkml:trace contextRef="#ctx0" brushRef="#br0" timeOffset="2066">831 506 17331,'1'-9'-1980,"2"-1"0,-1 5 0,5 2 2272,0 2 0,-2 2 0,2 2 1,-1 3-383,-1 3 0,3 0 0,-4 1 1,0-1-15,0 1 1,1 0 0,-3-1-26,1 1 0,0-1 0,-3 1-44,0-1 1,0-2-1,-1-2 205,-2-1 1,-2-1 0,-6-3 0,-1 0-43,0 0 1,-4-3 0,3 0 0,0 0 219,-1-1 1,4-1 0,-3-2 0,3 2-274,0 0 0,2-2 1,0 2-1,3-2 104,1 1 1,-4 3 616,2-4-466,2 5 0,-2-2 1,4 5 0,-1 2 1,0-1 0,2 4-351,-3-2 1,2 3-1,-4-1 35,-1-1 0,1-1 0,0-4 0,-2 0 72,0 0 1,-5 0 0,-1 0 0,1 0 63,-1 0 0,1 0 0,4 0 0,-1-1 128,1-2 0,2 1 0,2-5-297,1 0 1,-3 2 461,4-2-85,0 5-4,3-6 0,0 8-432,0 0 1,0 4-142,0 6 1,-1-2-1,-1-1 126,-1 0 0,-5-4 1,2 2 107,-3 0 1,0-2 0,-1-3 282,1 0 0,-1 0 0,1 0-61,-1 0 1,4 0 0,-1 0 543,0 0-266,3 0 1,-2 0 135,3 0 0,-2 0-254,-5 0 0,1 0 1,-1 0-1,2 1-239,1 2 0,-1-2 0,1 2 0,-2-2-4,-4-1 0,3 0 1,-3 0-1,2 0-19,2 0 0,-1 0 0,1 0 218,-1 0 0,4-1 318,-1-2-597,5 2 1,-2-2-87,4 6 1,4-1 0,2 4 0,0 2 71,0 0 0,0-1 0,1-1 0,-2 2 50,0 0 1,1 2-1,-3-1 1,-1 1-79,-1-1 1,2 1 0,1-1-1,-3 0-18,-3-3 0,-2 3 0,-4-4 0,-3 1 136,1 1 0,-5-5 0,-2 1 0,-3-2-32,-3-1 0,1 0 0,2-1 0,-1-2 38,-1-4 0,0-1 1,5-2-1,2 1 13,2-1 1,0 1 0,4-1 0,2 0-249,1-3 1,4 2 0,-2-1 0,3 1-785,1 1 1,5 1 1010,1-1 0,2-4 0,2 0 1</inkml:trace>
  <inkml:trace contextRef="#ctx0" brushRef="#br0" timeOffset="2317">783 774 27134,'-9'-1'0,"0"-3"-741,3-2 1,-3 2 0,3 0 0,-4 0 943,-2 1 0,-3 1-336,-4 5 0,-5 3 0,0 3 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8:40.799"/>
    </inkml:context>
    <inkml:brush xml:id="br0">
      <inkml:brushProperty name="width" value="0.08571" units="cm"/>
      <inkml:brushProperty name="height" value="0.08571" units="cm"/>
      <inkml:brushProperty name="color" value="#FF0066"/>
    </inkml:brush>
  </inkml:definitions>
  <inkml:trace contextRef="#ctx0" brushRef="#br0">1003 29 6982,'-4'-9'-165,"-2"3"0,-3 0 156,-1 2 0,1 1 0,-1 4 1,1 1 10,-1 1 0,4 4 0,-1-3 0,0 1 0,-2 2 0,4-1 1,1-1-2,0-1 0,3 4 4,-3-2 1,4-1-5,4 2 0,1-5 0,6 1 0,0-2-7,2-1 1,3 0-1,-3 0 1,-1 0 2,2 0 0,-3-3 0,1-1 0,0 0 45,1-1 1,-6-1 0,3 2 26,-2-2 0,0 0-59,-2-4 0,-2 4 0,-5 1 0,-2 1-19,-3 1 1,-3 2 0,-1 1 0,-3 0 21,-3 0 1,-2 0-1,-1 0 1,0 1 28,0 3 0,0-2 1,-1 3-1,1 0-5,0 1 1,0-3 0,1 2-1,2 0 31,4 1 1,-2-1-1,1 2-60,1 0 0,5-2 1,2 3-41,0-2 0,2-3 0,3 3 19,0 2 1,3-3-1,1 2 2,-2 0 1,2 1 0,-1 2 6,-1 0 0,0-2 1,0-1 9,2 0 0,-1-1 1,-3 4 0,0-1 13,0 1 1,0-4-1,1 1-10,2 0 0,-1-3 0,5 0 0,0 0-14,1-1 0,2 1 0,0-2 0,-1 1-35,1-1 0,0 0 0,2-2 32,1 0 0,0 0 1,-1 0-1,1 0 0,-2 0 20,0 0 0,-1 0 42,-1 0 1,-2 0 16,-1 0-93,-4 0 1,1 0-1,-6 0 18,-3 0 1,-3 0 0,-1 0 0,-2 1 11,-1 2 0,-1-1 1,3 3-1,-3 1 3,-1-1 1,0-2-1,-2 2 1,1 1 12,-1-1 1,-1-2 0,-1 2 0,0 1 2,0-1 1,0-2 0,0 2 0,0 0-29,0-3 0,0 0 1,1 0-1,1 2-7,1 2 1,1-4 0,-1 1 0,3-1 3,3 1 0,3-2-16,1 2 15,4 3 1,-2-1-1,4 5 4,0-1 0,1 1 0,1-1 0,1 1 0,4-1 0,0 0 0,1-2-17,2 0 0,-4-2 1,0 2-1,2-1-3,0-2 1,1 0-1,-2-2 21,0 1 16,-1 1 1,-2-4-12,-4 0 1,-5 0 0,-8 0-1,-4 0 0,-4 0 1,1 0 0,-3 0 0,-1-1-7,-1-3 0,1 2 0,2-3 1,2 0 15,1-1 0,0 3 0,1-3 1,2-1 69,3 2 1,6-2-1,1 2 120,2 0-197,1 3 0,4-2-17,2 4 1,3 0-1,3 1 1,1 1 65,-1 1 1,1 1-1,-1-1 1,0 1-16,-3 1 1,3 1-1,-3 4 9,2 0 0,-2-1 1,-3 1-1,-1-1 9,1 1 1,-3-1 0,0 1-61,-5-1 1,-7 1-1,-2-1 1,0 1-148,-3 0 0,-5-1 1,0 1-1,0-1-189,-1 1 0,6-2 0,-1 0 0,3-2 335,3 1 0,1 2 0,2 0 0</inkml:trace>
  <inkml:trace contextRef="#ctx0" brushRef="#br0" timeOffset="166">812 554 8024,'0'-12'-4,"0"-1"5,0 1 1,-1 3-2,-2 2 0,-3 7 0,-3 6 0</inkml:trace>
  <inkml:trace contextRef="#ctx0" brushRef="#br0" timeOffset="821">220 163 8045,'-6'-15'-195,"-1"3"0,5 4 0,-2 3 0,0 1 0,-3 2 1,0 5-1,0 4 213,0 5 1,1-2 0,-4 4 0,2-1 8,1 0 0,2-1 1,3-2-1,-1-1-64,1 1 0,1-1 54,1 1 0,1-4 1,2 0-1,3-2 10,3-2 0,0 2 1,2-1-1,1 1-4,0 0 0,1-2 0,-3 3 0,-1 1-2,1-1 0,-1-3 0,1 2 5,-1 1 1,1-3 183,-1 4-41,-3-4 1,-3 2-169,-6-4 0,-3 0 1,-3 0-1,-1-1 5,1-2 1,-1 2 0,1-2 0,-1 1 16,1-1 0,2 0 1,1-3-1,-2 0-18,0 0 1,2-2 0,-1 3 0,0-2-4,-2 1 0,3 0 0,1-4 0,-1 0 10,1 1 1,2 0-1,-2 2 1,-1 1-28,1-2 0,2 4 0,-3 0 0,1 1 6,0-1 0,2 1 0,-4 3 41,0 0 0,-2 0 1,1 1-1,0 1 55,2 2 0,1 3 1,-3-2-1,2 2-63,-1-1 1,2 0 0,1 4-66,0-1 1,3-2 0,-2-1-53,2 2 0,2 0 1,1 2-64,1-1 1,8-2-1,-1-2 1,4 0-105,3 0 1,5-2 0,4 1-1,1-1 260,2 0 0,0 0 0,3-3 0,2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8:43.415"/>
    </inkml:context>
    <inkml:brush xml:id="br0">
      <inkml:brushProperty name="width" value="0.11429" units="cm"/>
      <inkml:brushProperty name="height" value="0.11429" units="cm"/>
      <inkml:brushProperty name="color" value="#FF0066"/>
    </inkml:brush>
  </inkml:definitions>
  <inkml:trace contextRef="#ctx0" brushRef="#br0">611 248 18524,'0'-6'-5568,"0"1"4172,0 2 1,0-2 1179,0-5 1,0 4-1,0-1 16,0 0 1,0-3 124,0-2 0,3-2 0,0-2 1,-1 3 31,0 3 0,-2-3 1,0 0-1,0 1 15,0 2 1,0 0 0,0 1-513,0-1 1,0 4 484,0-1 64,0 5 1,0-1 0,1 5 0,2 3 211,3 0 1,2-2-1,-1 3 1,-1 2-61,2 0 1,0 2 0,2-1-1,-2 1 54,-1-1 0,1 1 1,-1 0-30,1-1 1,1 1 0,-2-1 51,-1 1 0,-3-1-54,4 1 1,-5-4-102,1 1 1,-3-5 0,-3 2 55,-3 0 0,-3-3 0,0 2 0,-1-2 1,0-1-1,0 0 0,-2 0 0,-1 0-37,2 0 0,-3 0 0,0 0 1,0 0 14,1 0 1,-3 0-1,3 0 1,1 0 60,2 0 0,0-1 1,1-2-99,-1-3 0,2 1 0,0-1 76,2 2 0,4-3-216,-1 0 169,1 3-494,2 0 0,-1 5 163,-2 2 0,1 1 0,-4 4 67,-2-2 0,3-4 0,-1 1 75,-2-2 1,3 3-1,-1-1 1,-2-1 114,0-1 1,1-1 0,1 0 122,-2 0 1,0 0 269,-2 0 1,4 0 279,0 0-210,4 0-307,-3 0 0,5 0 0,0 0 0</inkml:trace>
  <inkml:trace contextRef="#ctx0" brushRef="#br0" timeOffset="151">630 381 22595,'6'6'-6106,"1"-3"5870,-5-2 0,6 3 0,-2 1 0</inkml:trace>
  <inkml:trace contextRef="#ctx0" brushRef="#br0" timeOffset="771">210 28 27094,'0'-9'-3858,"-4"3"1,3 1 74,-2 2 3562,2 2 1,1-3 0,0 8-70,0 2 0,0 3 1,1 1-1,1 2 131,1 1 1,1-1-1,-2-2 1,1-1-4,0 1 0,-2-1 0,-1 1 1,0 0-48,0-1 1,0-3-1,0 1-522,0 0 1,-1 1-1,-3-1 836,-2-1 1,-4-3 0,-1 0 112,-2-2 0,0-1 0,4 0 0,-1 0-115,1 0 1,-1-3-1,2-2 1,0 0 134,2-2 0,1 1 0,-3 0 103,2-1 0,4 1-49,-2 0-5,3 4-260,1-2 0,0 5 0,1 1 0,2 2-116,0 1 0,0-2-260,-3 4 1,0-1-1,-1 3-22,-2-3 0,1-1 0,-5-3 345,0 2 0,2-1 1,-2-3-1,0 0 53,-2 0 0,0 3 114,-1 0 1,1 5-1,-1-3 1</inkml:trace>
  <inkml:trace contextRef="#ctx0" brushRef="#br0" timeOffset="1002">220 362 25802,'0'-9'-8536,"0"-1"8156,0 1 0,-5 3 0,0 2 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8:45.100"/>
    </inkml:context>
    <inkml:brush xml:id="br0">
      <inkml:brushProperty name="width" value="0.11429" units="cm"/>
      <inkml:brushProperty name="height" value="0.11429" units="cm"/>
      <inkml:brushProperty name="color" value="#FF0066"/>
    </inkml:brush>
  </inkml:definitions>
  <inkml:trace contextRef="#ctx0" brushRef="#br0">1 29 28484,'0'-9'-9831,"0"2"8944,0 1 1,0 4 0,0-2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8:45.752"/>
    </inkml:context>
    <inkml:brush xml:id="br0">
      <inkml:brushProperty name="width" value="0.11429" units="cm"/>
      <inkml:brushProperty name="height" value="0.11429" units="cm"/>
      <inkml:brushProperty name="color" value="#FF0066"/>
    </inkml:brush>
  </inkml:definitions>
  <inkml:trace contextRef="#ctx0" brushRef="#br0">67 144 32489,'-9'0'-3419,"2"0"2771,1 0 1,1 1-99,-2 2 1,3 3 0,4 3-375,0 1 0,0-4 1,0 0 856,0 2 0,4-3 0,3 0 0,1 0 447,2-3 1,0-1 0,2 0 0,1 1-87,-1 1 0,-2 0 1,0-3-1,0 0-353,3 0 1,-6-1 0,3-1-45,-2-1 1,0-1 0,-1 1-217,0-4 1,-5-1-1,1-2 65,-2 1 0,-2 2 0,-1 1 0,-2 0 662,-2 0 1,0-2 0,-4 3-50,1-1 0,-1-1-312,1 4 1,-1-5 0,1 3 0</inkml:trace>
  <inkml:trace contextRef="#ctx0" brushRef="#br0" timeOffset="164">191 30 30359,'-5'-10'-7568,"1"4"3864,4-1 3475,-4 5 1,3-2 0,-4 4 0</inkml:trace>
  <inkml:trace contextRef="#ctx0" brushRef="#br0" timeOffset="263">58 49 26409,'-10'0'-1349,"1"0"677,-1 0 0,4 0 529,-1 0 1,1-5 0,-3 0-1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8:47.568"/>
    </inkml:context>
    <inkml:brush xml:id="br0">
      <inkml:brushProperty name="width" value="0.08571" units="cm"/>
      <inkml:brushProperty name="height" value="0.08571" units="cm"/>
      <inkml:brushProperty name="color" value="#FF0066"/>
    </inkml:brush>
  </inkml:definitions>
  <inkml:trace contextRef="#ctx0" brushRef="#br0">908 324 7658,'-6'-4'-487,"2"3"0,4-4 446,0 2 1,-1 2 1,-2-3 1,2 4 32,-2 4 1,5-2-14,1 4 0,4-1-53,0 2 1,-2 0-1,1-4 16,2-1 1,-3-1-1,1-1 32,2 0 1,-3 0 0,1-1 47,-2-2 1,0 1 0,-2-4 26,1-2 1,0 3 0,-3-1-23,0-2 1,-1 4-1,-2 0 1,-3 1-23,-3-1 0,0 1 0,-1 3 1,1 0 16,-1 0 0,1 0 0,-1 0 1,1 0 34,-1 0 1,0 1-1,1 1-7,-1 2 0,2 0 1,0-1-37,2 3 0,4 0 1,-1 0 13,2 1 0,1 2 1,0 0 7,0 1 1,0 0 0,0-1 14,0 1 0,0-1 0,0 1 14,0-1 1,3-2-1,0-1 59,-1 1 1,-1-1-15,-1 0 1,-1-4-57,-2 1 0,-2-2 0,-5-1-37,1 0 1,-1 0-1,1-1-27,-1-2 0,0 1 0,1-4 0,-1-1-129,1 2 1,0-3 0,2 1 0,2-1-41,0-2 1,-1 1 0,3-1-1,1 1 177,1-1 0,-4-4 0,0-1 0</inkml:trace>
  <inkml:trace contextRef="#ctx0" brushRef="#br0" timeOffset="97">755 210 7491,'4'-10'-693,"-3"1"840,2-1 0,0 4-323,0-1 0,-2 6 176,2 1 0,-2 9 0,-1 6 0</inkml:trace>
  <inkml:trace contextRef="#ctx0" brushRef="#br0" timeOffset="316">602 410 7889,'-9'6'-369,"3"-1"0,3-2 1,1 2 157,-1 1 1,2 2 0,-2 0 0,2 2 279,1 3 0,0 3 0,0-2 1,0-1-119,0 1 0,0 2 1,0-3-1,1 0 49,2 0 0,-2-6 0,7 10 0,-2-7 0</inkml:trace>
  <inkml:trace contextRef="#ctx0" brushRef="#br0" timeOffset="1601">554 19 7341,'-3'-6'-773,"0"-1"754,0 5 0,3-1 97,0 6 0,1 2 0,1 5 0,1-1-33,-1 1 1,3 1-1,-2 1 1,-1 3-46,-1 0 1,-1 3-1,1-2 1,1 1 6,1-1 1,1 2 0,-4-2 0,0 1-1,0-1 0,0 1 1,0-4-1,0 1 1,0 0 1,0 2 0,0-3 14,0-2 0,-4 0 1,0-3-1,0 0-22,0-2 1,-4-4 0,3 3 0,-1-2 0,-1 0 0,0 0 0,-5-3 0,-1 0-30,2 0 1,-3 0 0,1 0 0,0 0-13,0 0 0,2-1 0,-2-1 0,3-2 17,0-2 1,1 0 0,-1-4 0,1 1 1,2-4 0,2 0 13,1 2 0,0 0 0,4 2 0,0-1 13,0 1 0,0 2 0,1 1-45,3-2 0,-2 3 0,4 0-5,2 1 1,-1-1 0,0 3-1,0-1 44,0 1 1,-1 1 0,0 1-7,1 0 1,-1 0 91,0 0 0,-3 0 7,4 0 1,-5 4-37,1 2 0,-2 0 0,-1 0 0,0 1-18,0 2 1,0-3 0,0 1 0,-1 0-17,-2 2 1,1-1-1,-4 0 1,1-2-28,0 1 0,1-1 0,-1 0 0,0 0 21,0 0 0,1 1 0,-2-3-24,-1 2 1,-2-4 0,0 2 0,-1-1-5,0 0 1,4 1 0,0-4-80,-2 0 1,0-2 43,-2-1 0,4-1 0,1-3 60,0 0 1,1 1 42,1-4 1,2 4-56,-2 0 8,2 4 0,0-3 25,-3 5 0,2 0 41,-4 0 0,3 1 1,-4 1-27,0 2 0,2 0-34,-2-1 1,4-2 13,-3 2-111,-1-2 34,-2-1 1,2-4-1,2-2 33,1-3 1,1 3 0,3 0 19,0-2 1,-1 3-1,-1-2-9,-2 0 0,0 3 48,1 1 0,-2 2-6,-5 1 1,2 1-1,0 1 1,3 2-30,1 1 0,-3 2 0,3 2 0,0 1 2,-1-1 0,-1-2 1,3-1-1,0 1 8,-1 2 0,1-3 1,-2 1 7,1 0 0,-4 2-19,2 0 0,-2-3-16,-2 1 0,0-4 77,1 3 0,3-4 53,-1 2 1,2-2-34,-1 1 0,-2 2 0,5 5 0,1-1 9,1 1 0,1 1 0,0 0 0,0 3-75,0 1 0,0-2 0,0 1 0,0 1-61,0 0 0,0 0 0,0 1 1,0-3-107,0-3 1,0 0-1,1-1-92,2 1 0,2-2 0,5-1-204,-1-4 0,-2-2 0,-1-1 440,2 0 0,4 0 0,3 0 0</inkml:trace>
  <inkml:trace contextRef="#ctx0" brushRef="#br0" timeOffset="1832">488 38 7876,'-10'-1'0,"1"-1"-211,-1-1 1,0-1 0,1 4 0,-1 0 210,1 0 0,-4 5 0,0 1 0,-4 7 0,3 2 0</inkml:trace>
  <inkml:trace contextRef="#ctx0" brushRef="#br0" timeOffset="2015">268 468 7868,'-9'0'-111,"2"0"0,1 0-81,-2 0 0,0 0 0,-2 0 0,1 1-26,-1 2 1,-5 3 0,-3 7 217,-3 3 0,-5 6 0,1 2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17:38.408"/>
    </inkml:context>
    <inkml:brush xml:id="br0">
      <inkml:brushProperty name="width" value="0.11429" units="cm"/>
      <inkml:brushProperty name="height" value="0.11429" units="cm"/>
      <inkml:brushProperty name="color" value="#FF0066"/>
    </inkml:brush>
  </inkml:definitions>
  <inkml:trace contextRef="#ctx0" brushRef="#br0">1 428 24965,'12'-10'-4139,"7"5"3667,-5-9 1,5 9 0,2-2 563,1 5 0,-1 2 1,0 0-1,3 0-62,5 0 1,-3 0 0,9 0-1,3 2-45,3 5 0,2-4 1,2 6-1,5-2 4,6 0 1,6 8-1,2-8 1,0 0 37,1 2 1,8-6-1,5 4 1,6-5-102,1-2 1,3 0 0,2 0 0,7 0 129,-44 0 0,-1 0 1,45 0-1,-42 0 0,2 0 1,0 0-1,0 0-88,1 0 0,0 0 0,3 0 0,2 0 0,3 0 0,1 0 0,-1 0 1,0 0-3,-3 0 0,0 0 0,5 0 0,0 0 0,-3 0 0,0 0 1,5 1-1,0 1 14,6 1 1,0 1-1,-1-3 1,0 0 0,3 3-1,0-1 1,-1-1-1,-2-1-65,0-1 1,0 0-1,5 0 1,1 0-1,2 0 1,1 0 0,0 0-1,0 0 95,-3 0 1,0 0 0,-3-1 0,0-1 0,0 0 0,1 0 0,4-3 0,0 0 10,5-1 0,0 0 0,-3 3 1,1-1-1,1-2 0,-1 0 1,-3 0-1,0 0-1,0 0 0,1 0 0,4 3 0,2-1 1,1-1-1,0-2 0,1 2 0,-1-1-7,-2 0 0,0 0 0,-1 0 0,0 0 0,2-2 0,0-1 1,5 2-1,0 0-141,4-1 1,-1-1-1,-1 3 1,-1 0 0,-4 0-1,1-2 1,1 1-1,2 0 128,2 1 1,1 0-1,-1-3 1,1-1 0,-31 6-1,0 0 1,0 0-1,0 0 1,0-1 0,0 0 1,0 0 1,1 0 0,-2 1 0,33 0 0,0 1 0,-32-1 0,0 0 0,0 0-1,1 0 1,0 0 0,0 0-7,1 0 1,1-1-1,-1 2 1,-1 1-1,-1 1 1,1-1 0,3-1-1,-1 0 1,0 0-1,-2 0 1,-1 1-1,-1 0 0,1-1 0,-1 1 1,0 0-1,33-2 0,0 0 1,-32 3-1,1 1 1,0-1-1,-1 0 0,1-1 1,-2 0-10,31-1 0,-1-1 1,1 0-1,1 1 0,1 3 1,-1 0-1,1 0 1,0 0 0,-33 0 0,1 0 0,-1 0 0,27-1 0,-1 0 0,3-1 0,1-1 0,-3-1 0,-1 1 1,-1 0 0,-1 1 0,1 1 1,-1 0-1,-4 1 0,-1 0 1,1-1-1,-1-1-74,-1-1 1,-1-1 0,-3 3 0,-1 0-1,0-3 1,-1 1 0,-2 1 0,-2 1 73,3 1 1,-1 0 0,-6-1-1,0 0 1,3-1 0,-1-1 0,-2 0-1,-2-1 0,-2 1 1,-1 1-1,0 1 1,-1 0-1,-2 1 1,0 0 0,-2 0-1,-1 0 20,-3 0 1,0 0-1,-2 0 1,-1 0-1,-2 0 1,0 0-1,0 0 1,-1 0-32,48 0 1,-18 0-1,-3 0 1,-9 0 119,-5 0 0,-7-7 0,-2 0 0,-3 2-169,-4 3 1,-10 2 0,-5 0 0,0 0 412,0 0 1,-7 0-1301,3 0 1032,-15 0 1,-4-10 0,-10-2-1</inkml:trace>
  <inkml:trace contextRef="#ctx0" brushRef="#br0" timeOffset="1783">1 1731 14883,'0'12'-1757,"9"-3"1,6-9 1926,4 0 1,9 0 0,3 0 0,2 0-88,5 0 1,10 0 0,4 3 0,5 1-56,9 4 0,-1-1 0,6-5 0,-2 3-24,2 2 0,5 2 0,9-4 0,-2 5 0,-4 2 0,4-8 0,-7 6 0,4-3 22,6 0 0,-12 0 1,11-7-1,-2 3-60,0 4 0,7-5 0,8 5 0,-45-5 0,1-1 121,0-1 0,1 0 0,4 0 0,1 0 0,0 0 0,1 0 0,2 0 0,2 0-164,2-1 1,1 2 0,-3-1 0,1 2 0,1 0 0,1 1 0,-1 0 0,-1 1 76,2-2 0,-1 1 0,1-2 1,0 0-1,3-1 0,0 0 0,0 0 1,-2 0-1,-3 0 1,-1 0-1,1 0 1,1 0 0,1 0-1,1 0 1,1 0-1,0 0 4,3 0 0,-1 0 1,-3 0-1,0 0 1,-1 0-1,-1 0 1,0 0-1,-1 0 13,2 0 0,0 0 0,2 0 0,2 0 1,4-1-1,0 0 0,-1-2 0,0 1 3,-5-1 0,0-1 1,1-1-1,0 0 1,0 3-1,1-1 0,2 0 1,1-1-7,3 2 1,1 0 0,-3-3 0,0 0-1,2 1 1,0 1 0,0 0 0,-1 1-7,1 1 0,0 0 1,3 0-1,0-1 1,3 0-1,0 0 1,-1-2-1,-2 1 0,-2 0 1,-1 1-1,-2 0 1,0 1 0,-1 0-1,-1 0 1,3-1-1,1-1 2,4 0 0,0-1 0,-9-1 0,1 1 1,4 1-1,1 1 0,-3-2 0,-1 1-92,2 0 0,1 1 0,3 1 1,2 0-1,3 1 0,1 0 1,0 0-1,-1 0 89,-1 0 1,-1 0 0,-1 0 0,0 0 0,3 0 0,1 0 0,2 0-1,0 0-2,4 0 1,0 0 0,-3 0-1,0 0 1,-1 0 0,0 0 0,-1 0-1,0 0-2,1 0 1,0 0 0,1-3 0,0-1 0,4 0-1,0 0 1,-3 2 0,1 0 3,-2 0 1,0 1 0,-1 1 0,0 0-1,-4 0 1,-1 0 0,-2 0 0,-1 0 4,-2 0 0,-1 0 0,2 0 0,-1 0 0,0-1 1,-1 0-1,-1-1 0,0-1-8,-1 0 1,0-1 0,-2 0 0,-1 1-1,1 3 1,0 0 0,-2 0 0,0 0-66,1 0 0,-1 0 1,0-3-1,-1-1 0,-6 0 1,0 1-1,1 0 1,-1 1 48,-1 1 0,0 0 1,2-3-1,-1 0 0,-8 1 1,0-1-1,-1 2 1,-1 0-15,0 0 0,-1 1 0,0 1 0,-1 0 0,1 0 0,-1 0 0,0 0 0,-1 0 8,47 0 1,-6 0 0,-15 0 0,-7 0 124,-4 0 1,-5 0 0,-5 0-1,-8 0-122,-3 0 1,-6 0 0,-4-2 0,-8-3 637,-4-2-740,-12 0 367,-3 7-222,-9 0-524,0 0 1,-9 9 0,-3 3 0</inkml:trace>
  <inkml:trace contextRef="#ctx0" brushRef="#br0" timeOffset="80010">19675 985 25797,'-2'-9'-8017,"-1"1"6347,-3 1 1241,1 5 213,5-5 0,2 9 160,3 3 1,-1 2 0,7 6 97,1-2 1,3 0-1,1 5-49,0 0 1,-5-5 0,0 0-333,2 2 0,-6-4 1,0 0-1,-1 0 471,-1 0 0,2-4-79,-1 6 0,-4-5-281,3 5 1,-10-8 0,-6 4 306,-4 1 0,-1-7 0,0 5 0,-1-4 53,1-2 1,0 0-1,-2 0 1,-2 0-49,-2 0 1,0 0 0,6 0 0,-2 0 17,-4 0 0,4 0 0,-4 0 1,3 0 19,-3 0 0,4 0 1,-4 0-1,4 0 125,2 0 0,-1 0 0,1 0 100,0 0 0,0-6 63,-1 1 0,6-1 0,2 5 108,2-5-595,2 4 1,5-7-353,0 4 1,-2 3 0,-2-5 34,-1 0 0,-1 3 86,6-7-1030,0 0 673,0-5 1,2 2 236,4 3 0,-5 2 0,7 5 94,-1-1 1,-3-1 271,6 6 0,1 0 679,6 0 1,-7 0-232,1 0 0,-5 0-222,5 0 0,-6 0 495,6 0 1,-6 6-167,6-1 0,-7 2-172,1-1 1,-1-5 57,1 5-565,-3 3 1,5-5-162,-7 6 0,0-4-260,0 5 0,-5-6 358,-1 6 1,-6-2 0,3 4 36,0-2 1,-6-6 0,4 4 154,-3-2 1,-2-1 0,-1-6 130,1 0 1,0 0 0,-1 2-1,1 1-322,0 3 0,0-1 0,-1-5 465,1 0 1,0 0 0,-1 0-1</inkml:trace>
  <inkml:trace contextRef="#ctx0" brushRef="#br0" timeOffset="80326">19187 740 28017,'0'-16'-9831,"0"5"8031,0 0 1,0 9 1616,0 2 0,1 8 0,3 8 0,2 0 92,-3 1 1,4 4 0,1 1 0,1 0 110,3 1 1,-3-5 0,2 6 0,0-2-53,-2-1 0,4 1 0,-6-6 52,2 1 0,2 6 0,5 2 0</inkml:trace>
  <inkml:trace contextRef="#ctx0" brushRef="#br0" timeOffset="80694">19757 740 21082,'-17'0'-476,"1"0"1,0 2 0,0 2 140,-1 1 0,1 8 0,0-4 0</inkml:trace>
  <inkml:trace contextRef="#ctx0" brushRef="#br0" timeOffset="81343">19317 1131 24052,'-16'0'0,"-1"0"-700,1 0 0,5 0 1,0 0-1,-1 0 334,-3 0 0,-1 6 1,0-1 152,-1-1 0,1-1 0,0 1 0,-1 1 100,1-1 1,0 0-1,0-1 1,-1 3 55,1-3 1,0 1-1,-1-1 1,1 3-22,0-3 1,0-1 0,-1-2 87,1 0 1,0 0 0,-1 0 0,1 0-196,0 0 1,0 0-1,-1 0 49,1 0 0,5-2 195,0-3 0,8-4-308,-3-7 1,4 5 0,2 0-99,0-2 0,0 4 0,0-2-121,0-1 1,6 3-1,1 0 239,2 1 0,-3 3 1,3 3 2,-2-3 1,6 3 69,-3-3 0,-1 3 115,2 2 0,-5 0 35,5 0 0,-6 0 0,4 2 503,-2 3 0,-1 4-383,-6 7 1,0 1 0,0-1 16,0 0 1,0 0 0,0 1-234,0-1 1,-2 0 0,-2 1 0,-3-1-68,-2 0 1,4-5 0,-4 0 0,0 2-36,-1 1 0,5-3 0,-6-2 0,-1 0-147,-3 0 1,-1-4 0,-2 4 235,-4-1 1,4 4-1,-6-3 1</inkml:trace>
  <inkml:trace contextRef="#ctx0" brushRef="#br0" timeOffset="81826">18600 968 18743,'0'17'-1403,"0"-1"1,-1 0 0,-3 0 0,-3 1 1067,-2-1 0,3 0 1,-5 1-1,-1-3 414,-3-3 1,-1 3 0,0-5 0,-1 0 104,1-3 1,0 1-1,-1-1 1,1-3 159,0-1 1,0-2 0,-1 0 163,1 0 0,5 0 113,0 0-575,8-7 1,-10 7 0,8 0-3,1 9 1,2 0 0,2 2-1,0 1-83,0 3 1,0 1-1,0 0-90,0 1 1,0-1 0,-2 0 0,-1 1-76,-3-1 0,1-5 1,3 0-1,-3-1 108,-6-1 1,2 4 0,-2-7 0,-2-3 51,-1-1 0,-3 3 0,1 1 0,0-3-116,0-1 0,-3-2 0,0 0-129,-3 0 0,0 0 1,6-2 896,0-3-390,7 3 1,1-12 0,8 5 0</inkml:trace>
  <inkml:trace contextRef="#ctx0" brushRef="#br0" timeOffset="82008">18682 1473 19427,'-11'-5'-615,"2"-3"1,0 1-20,0 0 1,-2-4 0,-5 6 571,-1 1 1,1 2-1,-2 2 1,-4 2 101,-5 4-76,-4-5 1,-9 14 0,-1-6-1</inkml:trace>
  <inkml:trace contextRef="#ctx0" brushRef="#br0" timeOffset="82943">17998 985 29047,'5'-11'-9831,"1"0"8034,-3-2 1,1 4 1299,1-2 1,-3 6 157,3-6 0,-1 7 576,2-1 403,-5 3 1,7 9 0,-10 4-770,-4 4 0,3 1 0,-6 0 0,0 1-307,0-1 0,3 0 0,-5 0 0,-1 1 493,-3-1 1,4 0 0,0 1 0,-1-3 95,-3-3 0,4 2 0,1-6 1,-3 0 118,-2 0 0,5-1 0,-1-6 505,-2 0 1,-1-2-511,-3-4 1,6-3-1,2-7-1047,2 0 1,2 5 827,5 0 1,-2 2-35,-4-2 1,-3 4 347,-7 7 0,0 0 1,0 0-1,-1 2-246,1 3 1,5-1-1,0 5 1,-1 0-119,-3 0 0,-1-4 0,0 4 0,-1-1-50,1-5 1,0-1 0,-1 0 0,1 2 30,0 1 0,5 0 1,0-5 534,-2 0 1,1-1 0,-1-3-180,2-1 0,2-8 0,-3 2 0,2-3-188,3-3 1,0 6-1,3-1 1,-3-5-493,-2-2 1,5-5 0,-3 4 0,2-3 25,-1-3 0,1 5 1,3-5-1,-1 1-131,-3 0 0,1-1 0,5-1 1,0 4-384,0-1 0,0 6 1,0-4-1,0 4 565,0 2 1,14 0 0,4-1 0</inkml:trace>
  <inkml:trace contextRef="#ctx0" brushRef="#br0" timeOffset="83444">17900 1392 18950,'0'-11'-7095,"0"0"5194,0 7 1704,0-3 1,0 7-1,0 0 1</inkml:trace>
  <inkml:trace contextRef="#ctx0" brushRef="#br0" timeOffset="83590">17639 1441 19081,'-16'0'-168,"0"0"1,0 0 0,-1 0 0,1 0-60,0 0 1,5 0-1,-2 0 227,-5 0 0,-5 0 0,-10 0 0</inkml:trace>
  <inkml:trace contextRef="#ctx0" brushRef="#br0" timeOffset="84010">17020 1082 25382,'0'-9'-702,"8"2"0,-1 14 0,4 4 0,-4 4-298,0 1 1,-5 2 0,4 2-1,-5 2 330,-1-3 0,0 0 0,0-3 1,0 0 311,0 0 1,-1-1-1,-3-2 1,-3-4 442,-2-2 1,-2 4 0,-6-6 0,-1-1 136,-3-2 0,1-2 0,-7 0 0,-1 0-67,3 0 0,-6 0 0,6-2 0,-2-4-371,0-5 0,5 2 0,-3-1 0,1-3-144,4-2 1,2-1 0,2 0 0,1 0 265,5-1 1,-3 1-1,7 0 116,3-1 1,1-6 0,2-2 0</inkml:trace>
  <inkml:trace contextRef="#ctx0" brushRef="#br0" timeOffset="84123">16727 952 20854,'8'-9'-4232,"-7"-6"2967,5 5 0,-4 1-439,-2-2 1928,0 7 0,7 4 0,2 9 1</inkml:trace>
  <inkml:trace contextRef="#ctx0" brushRef="#br0" timeOffset="84325">16581 1506 19650,'0'16'-1524,"0"0"1,0 1 0,0-1 0,2 0 1010,3 0 1,-3 1 0,3-1 0,-3 0 78,-2 1 1,5-7 0,1 1 343,-2 2 1,-3 1 0,-1 3 0</inkml:trace>
  <inkml:trace contextRef="#ctx0" brushRef="#br0" timeOffset="84875">16304 838 20869,'0'-16'-2016,"0"-6"1,0 0 0,0 2 693,0 2 1,0 7 983,0 1 1,2 6 0,1 0 0,5 8 265,1 7 0,-4 3 0,4 3 1,0-1 86,0 0 1,-3 6-1,3 0 1,0-1-22,0 3 0,0-4 1,2 5-1,-6-1-45,-3-5 0,3 5 1,1-2-1,-3-2-269,-1-2 0,-2 3 0,0 1 1,0-2 376,0-2 1,-5-2-1,-3 1 1,-1-1 143,-3 0 0,-8 1 1,-2-3-1,0-1 73,-1-2 0,3-6 0,-5 4 0,1 0-120,4 0 0,2-5 0,2 1 1,1-1 194,5 1 1,-5-1-158,4 7 1,4-6 0,2 6-190,3 2 0,2-4 1,0 2 6,0 1 0,0-3 0,0 2 78,0 2 1,0-4-212,0 2 1,-2-6 0,-4 4 128,-4-2 0,-5 4 0,-1-5 1,-2-3 78,-4-1 0,2-2 1,-5 0-1,-1 0-130,1 0 0,0 0 1,-4 0-1,4 0-656,1 0 1028,2 0 0,-1 0 0,-3 0 0</inkml:trace>
  <inkml:trace contextRef="#ctx0" brushRef="#br0" timeOffset="85343">15766 1180 26077,'-16'-2'-401,"0"-1"1,1-5-2447,4-1 1296,4 6 706,0-5 210,5 8 282,-5 0 1,14-5 0,2-2 311,0-2 0,6 3-37,-4-5 0,3 8 1,1-4-163,-5-1 0,5 7 355,-4-5 0,3 6 129,3 6 1,-8-3 0,-2 8-508,0 2 1,-5 1 0,3 2 51,-3 1 1,-4-1 0,-1 0-1,-5 1 307,-1-1 0,-3 0 1,-8 0-1,-4 1-76,-1-1 0,0-2 0,-6-1 1,0-2-188,-3 2 0,-2-6 0,3 0 0,0-1 83,1-1 146,6 0 1,-4-5 0,4 0 0</inkml:trace>
  <inkml:trace contextRef="#ctx0" brushRef="#br0" timeOffset="85642">15636 757 30053,'-16'0'-2349,"5"-6"-31,0 1 2337,7-1 1,-1 13 0,10 4-405,6 4 1,4-1 0,1-1 0,-1-2 97,-5 1 1,5-2 0,-4 0 1,3 3 1,-3-4-1,-2 2-145,-2 2 1,4-4 0,-5 2-140,-3 1 1,-8 3-1,-4 1 1</inkml:trace>
  <inkml:trace contextRef="#ctx0" brushRef="#br0" timeOffset="86142">15294 1001 26442,'-9'11'-3040,"4"0"0,1 1 2274,-1 3 0,3-4 0,-5-1 1,-1 3 553,-3 2 0,2-1 1,-1-1-1,-1-2 205,2 1 0,-6-5 0,4 1 217,-3-1 0,-2-5 0,-1 3 29,1-3 0,7-4 0,2-1 0,1-5-368,1-1 0,-1-2 1,6-5-1,0 0-398,0 0 0,0-6 1,0 0-1,0 2 328,0 2 0,0 2 0,0-2 90,0-4 1,0 4 0,-1-4-28,-5 4 0,2 9 1,-6 4-1,-3 3 127,-2 2 1,-1 0 0,0 0-1,-2 2-17,-4 3 1,4 4 0,-4 7-1,2 1-112,-1-1 1,3 0-1,-2 1 1,5-3 346,4-3 0,6 3 0,-4-3 196,2 4 0,1 1-354,6 0 1,2-7 0,3-3-1,8-3 190,7 3 1,5-4 0,8 3-1,1-1 45,4 1 1,4-3 0,7 5 0</inkml:trace>
  <inkml:trace contextRef="#ctx0" brushRef="#br0" timeOffset="86289">15343 1261 20232,'-27'0'-49,"0"0"1,1-1-1,-1-3 1,5-1 104,4 1 1,2 2 0,-2 4-1,-2 3-799,-2 6 0,-5 9 550,5 2 1,-6 7 0,2-4-1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29:50.123"/>
    </inkml:context>
    <inkml:brush xml:id="br0">
      <inkml:brushProperty name="width" value="0.08571" units="cm"/>
      <inkml:brushProperty name="height" value="0.08571" units="cm"/>
      <inkml:brushProperty name="color" value="#FF0066"/>
    </inkml:brush>
  </inkml:definitions>
  <inkml:trace contextRef="#ctx0" brushRef="#br0">2957 600 8160,'-7'6'-213,"-5"-5"0,9 5 0,-6-6 387,-1 0 1,4-6 0,2-3-190,2-2 1,2 2 0,0 0-1,0-3 8,0-4 1,0 1 0,0-3-1,0 2-20,0-2 1,0 3 0,0-4 0,0 1-28,0 1 0,0-6 0,0 4 0,2 0 36,2 0 0,-3-1 0,4 4 0,-4-2 9,-1 2 1,5 1-1,-1 2 1,1 0 103,1-1 0,-3 2-39,5 4 0,-3 2-63,4 6 0,0 0 1,3 1-30,-4 4 1,3-2 0,-5 5 21,1 3 1,2 1-1,3 1 1,-2 0 2,-1 1 1,-2-6 0,4 1 29,-2 2 0,0 1 0,4 1 0,0 0 1,-4-4 0,-1 0-1,-1 0-9,0-2 1,-4 5 0,3-5-25,0 1 0,-4 4-3,2-3 0,-2 2 10,-2 3 1,-2-2 0,-1-2-1,-3-3 8,-1-1 0,-2 3 0,-3-3 1,2 0 4,1 0 1,-2 0 0,-5-3 0,-2 1-1,2-1 0,1 0 0,1 0 1,-3 2-5,-1-2 0,1-2 1,2-1-1,-1 0-2,-2 0 0,0 0 0,5 0 0,-1 0-2,1 0 1,0 0 0,-1-1-2,1-4 1,1 2-1,3-6 9,5-1 1,3-2 19,1-1 0,0-1-11,0 1 1,0 4-18,0 0 40,0 6 1,0-1 0,-2 7 8,-2 1 0,1 5 0,-5-3-35,2 2 0,-4-4 0,1 3-9,-3-1 1,-1 3 0,0-4-69,-1-2 0,5 2 0,1 0 21,-3-2 1,-1-2 0,-1-1 40,0 0 0,4 0 1,0-1 4,-1-4 0,2 4 0,-1-3 57,-1 2 0,3 2 0,-2 0-36,-2 0 1,-1 0-1,-1 0-62,0 0 1,-1 0 15,1 0 1,0 0 0,-1 0 6,1 0 1,0 0-1,0 0 44,-1 0 0,5 0 1,0 0 74,-1 0 1,3 0-26,-2 0 1,0 0-1,-3-1-11,3-4 1,-1-2 0,4-7-20,-1 1 1,2-2-1,-2-1 1,-1-3-8,1-2 0,-1-1 0,-2-5 0,1 1-92,-1-1 1,0 0 0,-1 1 0,4 0-43,1 4 0,-5-1 0,4 5 0,-2 2-166,0 1 0,6 1 0,-3 3-53,1 2 1,3 1 311,-2 4 0,2 2 0,2-4 0</inkml:trace>
  <inkml:trace contextRef="#ctx0" brushRef="#br0" timeOffset="434">2544 746 7523,'-13'0'-129,"0"0"52,-1 0 0,0 0 1,-4 0-1,-3 0-45,0 0 122,-4 0 0,5 0 0,-7 0 0</inkml:trace>
  <inkml:trace contextRef="#ctx0" brushRef="#br0" timeOffset="1317">1945 267 8295,'-7'9'-199,"2"0"0,4-5 64,1 5 0,0-5 32,0 5 0,1 0 65,4 5 0,-2-7 0,4-1 1,0-2 22,1 1 1,-4 1 0,5-3 0,1 1 79,2-1 1,-3 3 0,-1 0 19,-3 1 1,4-2-78,-4 4 0,-1-5 1,-5 3-7,-4-1 1,2 0 0,-6-3-1,-1 2-13,-2-2 1,-6 3 0,1-2-1,-1-1 20,-1-2 1,4 4 0,-4-1-1,1-1 11,0-1 0,0-2 1,5 0-1,0 0-4,-1 0 0,6 0 1,0-2-1,1-1 14,-1-1 1,4-7-33,-5 3 0,6-4-5,-1-2 0,2 1 1,2 0 0,0-1 1,0 1 0,0 0 0,0 0 1,0 4 0,0 0 2,0-2 1,0 4 0,0-2 0,-1 5 1,-4-4 9,-4 2 0,-2 2 0,-3 4 26,1 0 1,0 1 0,-1 2 0,2 3 11,4 2 1,-4-4 0,3 5-1,-3 0-8,-1-2 1,-1 5-1,2-3 1,2 3-12,1 1 0,2-4 1,-2 0-1,3 0-24,0-2 0,5 5 0,-4-3-25,4 3 1,5-3-1,2-2-73,1-1 0,2-2-62,5-4 1,-1 0 0,0 0 15,1 0 0,-1-4 1,0-2-1,1 0-149,-1 0 289,-6-4 0,11 2 0,-3-5 0</inkml:trace>
  <inkml:trace contextRef="#ctx0" brushRef="#br0" timeOffset="1532">1892 67 7206,'7'0'-40,"5"0"0,-5 0 0</inkml:trace>
  <inkml:trace contextRef="#ctx0" brushRef="#br0" timeOffset="1799">1692 80 8105,'-8'0'-37,"-2"-1"-238,6-4 1,-2 4 274,1-3 0,-2 2 0,-6 2 0</inkml:trace>
  <inkml:trace contextRef="#ctx0" brushRef="#br0" timeOffset="1930">1505 94 8028,'-7'-6'-202,"1"4"1,6-10 0,0 5 0</inkml:trace>
  <inkml:trace contextRef="#ctx0" brushRef="#br0" timeOffset="2531">1172 267 8313,'0'7'25,"0"-1"46,0-6-156,0 0 86,0 6 0,0-3 0,0 6 38,0 1 1,0-2 0,0 1 0,0 1 3,0 2 0,0 1 0,0 0 0,0 1-18,0-1 1,-1 0 0,-2 1 0,-3-1-27,-1 0 0,-2 1 0,-5-1 1,1 0-42,0 1 1,-5-1 0,-1 0 0,-2-1-176,-3-3 1,-1 1 0,-3-5 0,-2-1 216,-1 2 0,0-4 0,5 4 0</inkml:trace>
  <inkml:trace contextRef="#ctx0" brushRef="#br0" timeOffset="3098">746 320 8304,'-13'12'-48,"1"-2"-10,3-1 0,2-6 0,2 2 62,-4-4 1,2-1-208,-2 0 148,0 0 1,-3-6 73,3-3 0,4 2 0,5-2 28,0-1 0,1 2 0,3 1-37,5 1 1,-1-3 0,-1 3-11,-1-1 0,4 4-15,-1-2 1,-1-1 0,1 2-17,1 1 0,-3 2 22,2 1 1,-4 0 8,4 0 49,-7 0 0,9 1 6,-7 4 1,1 2 0,-5 6-1,0 1 1,0-1 0,0 0-18,0 1 0,0-1 0,0 0 0,0 0-18,0 1 0,-5-1 0,1 0 0,-1 1 3,-1-1 0,4 0 1,-7 1-1,0-1-38,1 0 1,-3 1 0,0-2 0,-5-2-80,-6-1 1,1 0-1,-3 2 1,-2 0 93,-4-2 0,-7 0 0,3 4 0</inkml:trace>
  <inkml:trace contextRef="#ctx0" brushRef="#br0" timeOffset="3698">693 0 7945,'0'8'-150,"0"-1"150,0-2 0,0-2 32,0 6 1,1-5 11,4 5 0,-2-6 1,4 3-41,-1 0 0,4-5-16,-1 4 9,-3 2 0,0-4-3,-6 6 1,-1-5-1,-4 4-33,-4-2 0,-3 0 0,-1-4 1,0 3-81,-1-2 0,1 3 1,-2-2-1,-1-1 119,-2-1 0,-5 4 0,2 1 0</inkml:trace>
  <inkml:trace contextRef="#ctx0" brushRef="#br0" timeOffset="4316">346 187 7913,'8'6'-6,"-4"3"1,-2-2 0,-2 2 0,0 1-22,0 2 1,0-3-1,0 0 1,0 1-25,0 2 1,-5-3 0,1 0 65,1 1 0,-3 2 0,0 0 133,-1-3 1,2 1-73,-4-5 0,5-1-75,-5-4 1,5 0 0,-4-1-30,2-4 1,0-2 0,3-6-1,-3-1-17,-1 1 0,4 0 0,-3-1 0,2 1 15,-1 0 1,-5-1 0,3 1 33,-1 0 0,-2-1 1,4 1-1,0 0 20,0-1 0,-3 1 0,3 0-17,-1-1 0,2 3 0,-2 0 0,0 4 1,-1 1 0,4-3-13,-5 5 1,0-5 15,-4 4 1,4 1 0,1 5 0,1 2 54,0 2 1,2 5 0,-4-3 0,0 2-15,2 0 1,-3 2 0,5 5 0,1 2-16,-2-2 0,4-1 0,-4-4 0,2 0-34,0-2 0,-1 0 0,5 4-171,0 0 1,2-4 84,2 0 0,-1-6 1,6 1-1,1-2-56,2-2 1,6 0-1,0-2 1,-1-1 138,3-1 0,0-12 0,7 1 0</inkml:trace>
  <inkml:trace contextRef="#ctx0" brushRef="#br0" timeOffset="4616">386 480 7741,'-7'0'-339,"-5"0"1,5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8:02.147"/>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16006 586 12862,'-71'-45'-70,"-1"1"0,3-3 1,0-1-1,3 2 1,-1 0-54,3 3 0,-2 2 0,-3 4 0,-3 4 0,-2 4 0,-2 4 0,-3 4 0,-1 4 32,-3 2 0,-1 3 0,-11 1 0,-1 3 0,-2 4 1,0 3-1,25-2 0,0 1 0,-2 0 126,-2-1 1,-1 1-1,-1 2 1,-4 1-1,0 2 1,-1 0-1,0 0 1,-1 1-1,0 1 1,-1 0-1,-1 1 1,-1 0-20,-1 1 1,0 1 0,-1-1 0,-4-1-1,0 0 1,-2 1 0,22 1 0,-2 1-1,0 1 1,0-1 0,-2 1 0,0 0 0,0-1-1,0 1 3,-2 0 0,0 0 0,0 0 0,0 1 0,0 1 1,-1 1-1,1 0 0,0 0 0,1 0 0,2-1 1,-1 1-1,0 0 0,-2 0 0,0-1 0,0 1 1,0 0 15,-1 0 1,0 1-1,0-1 1,0 0-1,0-1 1,1-1 0,-1 0-1,1 1 1,1 1-1,0 0 1,1 1 0,0-1-1,1 0 1,1 0-1,0 1 1,0-1-3,0 1 0,1 1 0,-1 0 0,0-1 0,-1 2 0,0-1 0,-1 1 0,1 0 0,-2 1 0,0-1 0,1 0 0,-1 1 0,1-1 0,1 0 0,-1 1 0,1-1 16,2 0 0,0 1 0,0-1 0,0 0 0,1 1 0,0-1 0,0 0 0,1 1 0,-18 4 0,2 1 0,0 0 0,1 0 1,0-1-1,1 1-3,1 0 0,1-1 0,-1 2 1,0 0-1,-1 2 0,1-1 0,5 0 1,0 0-1,1 1 0,3-1 0,1 0 1,0 0-20,-1 1 0,1 1 0,1-2 0,3 0 0,0-1 0,1 1 1,-2 1-1,0 2 0,1 0 0,3 0 0,2 0 0,0-1-45,2 0 1,2 0 0,0 0 0,0 0 0,1 0 0,0-1 0,-26 10 0,0 0 0,0 2 0,1 1-16,5 1 1,0 0-1,3 0 1,1 2 0,1 2-1,1 1 1,-1 0-1,-1 1-20,-2 2 1,1 1-1,2-4 1,1 1 0,-1 2-1,-1 0 1,5-2-1,1-2-4,2-3 1,0-1 0,-4 1 0,0-2 0,3-3 0,0 0 0,-2 1 0,0 1 20,0-2 1,1 0-1,4-1 1,1 0 0,-2-2-1,0 1 1,1 0 0,0-1 21,0 1 1,-2-1 0,1-3 0,-2-2 0,-3-1 0,0-1 0,4-2 0,0 0 1,3-1 0,1-1 0,1-3 0,2-2 1,5 0-1,0 0 0,-4-1 0,0-1-17,-2 0 1,0 1 0,0 0 0,0-1 0,2-3 0,0 0 0,6-1 0,1-1-213,-42 6 1,3 4 0,16-5 0,1 6 240,4 2 0,11-3 0,1 0 0,1 3 0,1 5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1:55.591"/>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1180 34 7876,'-10'0'-908,"-5"-6"783,4 1 1,2-6-1,-3 5 155,-1 2 0,4 2 0,-2 2-3,-3 0 0,-6 2 0,-3 2 1,1 3 66,-2 3 1,-3 1 0,-6 8-1,-3 1-13,-3 3 0,1 5 1,-7-4-1,-2 3-2,-1 3 1,-3 3 0,0 5 0,1 3-3,-1 2 1,1-4 0,1 6-1,2 2-59,2 2 0,8 2 0,-3 1 0,5 2-66,1 3 0,6 4 0,2-4 0,1-3-60,5-1 0,7-5 1,3-1-1,3-4 70,3-2 0,4-3 1,6-10-1,5-4 93,4 1 1,4-1-1,1 6 1,4-2 24,3 2 0,-5 2 0,4 2 0,1-1-61,-1 1 0,-5 0 0,3 0 0,-2-1-1,1 1 0,1 0 1,-1-2-1,3-4-11,0-6 0,6-1 1,-6-1-1,2 3-15,0-2 1,-1-3 0,3-3 0,-2-2-7,2-1 1,2-7 0,1 7-1,1-1-56,0-2 1,-2-1-1,-2-8 1,-2 1-5,2 5 0,2-4 0,-1 4 1,-1-5 40,-1-1 0,-7-1 0,4-3 0,0-4 1,1-1 0,-7 0 1,3-4-1,-3 1-19,3-1 1,-6-2 0,2-2-1,-8 0 33,-4 1 0,-1-7 0,-6-1 0,0-1 39,0 1 0,-2 2 0,-4 5 1,-5 0 64,-4 0 0,-4 0 0,-1 0 0,-5 2 20,-1 4 0,6-2 1,-5 5-1,3 1-58,-1-1 0,1 3 0,5 5 0,0 0-53,0 0 1,0 0-3,0 0 0,6 5 0,2 3 19,1 1 0,3 2 0,5 6-8,0 0 0,2 0 0,3 0 1,5 0-5,-1 0 0,6-6 0,-4 0 18,4 2 0,2 2 1,0 0-1,0-2 5,0-1 1,-6-7 0,0 5-1,2-1 60,2 0 0,-4-3 1,1 5 149,1 2 0,-4-3-115,2 1 0,-1 0 0,1 6 10,-5 0 0,-4 0 0,-2 0 0,0-1-41,0 1 1,-2 0 0,-4-2-1,-5 0-46,-4 2 0,-2-4 0,0 10 0,0-5-116,0-1 1,-1 0-1,-3 0 1,-1-2-195,1-4 0,2 4 0,2-5 1,2 1-575,4 0 0,-4-5 843,4 5 0,-4 0 0,-2 6 0</inkml:trace>
  <inkml:trace contextRef="#ctx0" brushRef="#br1" timeOffset="2816">1685 1906 10815,'0'-11'-2337,"0"0"2287,8-1 0,-8 3 84,0 3 1,-8 6 0,-8 4 0,-1 4 61,0 1 0,0 2 1,-2 6-1,-1 0-49,-3 0 1,1 0-1,5-1 1,0 1-40,0 0 0,2 0 0,2-2 0,4-2-47,1-2 0,1-1 0,3 3-33,-2-2 0,3-1 1,8 1-1,6-6 78,4-3 1,2-2 0,2 0 0,2 0-4,1 0 0,6-2 1,-5-1-1,-1-5 3,3-1 1,-7 3-1,5-5 32,-5-2 0,-3-2 0,-1-2-10,-3 0 1,-7 0 0,1 0-1,-3 0 100,-2 1 0,0 4 1,0 1 246,0-2-351,0 6 1,-2-1 153,-3 8 0,3 8 1,-4 3-71,4 4 0,2 2 0,0-1 1,0 1-122,0 0 0,0 0 0,2 0 1,2 0 19,1 0 0,1 0 0,-4-1 0,2 1-163,1 0 1,1-6 0,-4 1-265,3 1 1,-1 0 0,6 0-775,-3-2 1221,6-7 1,-3 11 0,6-6-1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29:55.414"/>
    </inkml:context>
    <inkml:brush xml:id="br0">
      <inkml:brushProperty name="width" value="0.08571" units="cm"/>
      <inkml:brushProperty name="height" value="0.08571" units="cm"/>
      <inkml:brushProperty name="color" value="#FF0066"/>
    </inkml:brush>
  </inkml:definitions>
  <inkml:trace contextRef="#ctx0" brushRef="#br0">2292 613 8092,'13'0'-495,"-4"0"1,0 0 130,2 0 364,-6 0 0,7-6 0,-4-1 0</inkml:trace>
  <inkml:trace contextRef="#ctx0" brushRef="#br0" timeOffset="825">1946 1 6852,'7'5'0,"-1"3"0</inkml:trace>
  <inkml:trace contextRef="#ctx0" brushRef="#br0" timeOffset="1039">1892 14 7905,'-7'0'-668,"-5"0"668,11 0 0,-5-6 0,6-1 0</inkml:trace>
  <inkml:trace contextRef="#ctx0" brushRef="#br0" timeOffset="1942">1426 547 7604,'-7'-2'76,"2"-2"-67,4-5 0,1-3 1,0-3-1,0-1-4,0-2 1,0-4 0,0 3 0,0 0 2,0-1 1,0-2 0,0 4-1,0 2 24,0 1 1,0 6-1,0 0 19,0-1 0,1 4-17,4 2 0,-2 2-36,6 2 1,-2 6 0,3 2 0,-1 0-24,2 1 1,-4-1 0,2 2 7,1-1 0,2 0 0,1 4 0,1-1 7,-1-3 1,-4 3 0,0-3 0,1 3 9,2 1 0,-3-4 0,0 0 0,0 1 2,-2 2 0,1-3 0,-6 0 0,3 1 3,-2 2 0,3-3 0,-2 0-27,-1 1 1,-1 2 0,-4 0-12,-2-4 1,1 0 0,-6-5 33,-1 1 1,2 5-1,-1-4 1,-1-2 19,-2-2 0,-1 3 0,-1 1 0,1-2-11,0-2 1,-2 1 0,-1 1 0,-2 1-5,2-1 1,-4-1 0,1-2 0,-2 0-16,-2 0 1,-1-2 0,0-1 0,2-3-2,-1-1 1,2 2 0,-1-3 0,-1-3 4,3-1 0,-1-1 0,5 0 0,-2-1 8,2 1 1,1 1 0,3 2 0,2 2 17,1 3 1,6-1-9,-2 1 2,4 4 1,7-5-6,3 6 0,-2 4 0,2 2-10,1 2 0,-4-4 0,-1 5 1,-4 1 0,-1-2-2,0 1 1,0-1-45,0 6 0,-6-5-218,-3-1 1,-2-5-299,-3 2 561,1 2 0,5-5 0,3 4 0</inkml:trace>
  <inkml:trace contextRef="#ctx0" brushRef="#br0" timeOffset="2157">1440 813 8074,'-8'0'-1086,"2"-6"1086,6 5 0,0-11 0,0 4 0</inkml:trace>
  <inkml:trace contextRef="#ctx0" brushRef="#br0" timeOffset="2356">1067 240 8023,'0'-7'-326,"-6"1"0,-2 6 1</inkml:trace>
  <inkml:trace contextRef="#ctx0" brushRef="#br0" timeOffset="2641">680 147 7549,'0'15'190,"0"3"1,6-2-1,3 8 1,3 2-248,1 4 1,1 7 0,-1-2 0,0 2-100,0-1 1,1 2 0,-1-4 155,0 0 0,1-1 0,-1-6 0</inkml:trace>
  <inkml:trace contextRef="#ctx0" brushRef="#br0" timeOffset="3191">574 427 8123,'0'9'235,"0"0"-274,0 1 1,0 2 0,0 1 0,0 0-90,0 1 0,-5-1 0,-1 0 102,-1 1 0,2-2 0,-2-2 1,0-3 90,-1-1 0,4 0 1,-5-3 112,-1 2 0,2-1 0,-1-5-55,-1-4 0,3-1 0,-1-6 0,1 0-78,-1-2 1,1-3 0,-3 3 0,1-3-123,-2 0 1,1-3 0,0 4 0,2-2-69,2 2 0,-4 1 0,3 2 0,-2 0 93,0-1 0,4 5 26,-4 0 1,1 7 34,-6-3 0,5 5 0,0 5 50,-1 3 1,0 4-1,-1 2 1,3-1 19,-3 0 1,4 1-1,-1-1-21,2 0 1,-2 0 0,3 1 26,2-1 1,2 0-39,1 1 0,6-7 1,2-2-70,4-4 0,6-1 0,1 0 1,1 0-274,-1 0 0,3 0 0,-3 0 0,0-1 295,1-4 0,3-2 0,-2-7 0</inkml:trace>
  <inkml:trace contextRef="#ctx0" brushRef="#br0" timeOffset="3322">574 600 8208,'-8'9'503,"2"-2"-561,0-1 1,3 3 57,-5-4 0,-1 5 0,-5-3 0</inkml:trace>
  <inkml:trace contextRef="#ctx0" brushRef="#br0" timeOffset="3438">214 187 8196,'-27'0'0,"-1"0"-131,-3 0 0,3 0 131,-3 0 0,-3 0 0,0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0:30.337"/>
    </inkml:context>
    <inkml:brush xml:id="br0">
      <inkml:brushProperty name="width" value="0.08571" units="cm"/>
      <inkml:brushProperty name="height" value="0.08571" units="cm"/>
      <inkml:brushProperty name="color" value="#FF0066"/>
    </inkml:brush>
  </inkml:definitions>
  <inkml:trace contextRef="#ctx0" brushRef="#br0">5645 259 8156,'0'-13'-61,"0"4"1,0 1 199,0-2 1,0 3-7,0-2 4,0 6 1,1-3 0,2 8 0,2 2 1,0 8 0,-2 6 0,3 2-106,1 3 0,-3 1 0,3 3 0,1 2-214,-1 1 0,0 1 0,3-2 0,-2 1-72,2-1 1,2-2 0,1-2 0,0 0-289,-1-4 0,0 2 541,-4-6 0,4 0 0,-5-4 0</inkml:trace>
  <inkml:trace contextRef="#ctx0" brushRef="#br0" timeOffset="549">5388 529 8288,'-7'-6'253,"0"5"-635,2-4 0,2 4 231,-5 1 0,4 0 0,-4-2 188,3-2 0,-1 3 0,3-5-58,-1 0 0,-5 3 13,5-5 0,0-1 161,4-4 1,1 5-1,3 1-75,5 1 0,-2 0 1,2 3-28,1-1 0,1 0 0,2 4-7,0 0 0,-5 0 0,1 1 19,1 4 0,1 2 0,1 6 17,-4-1 1,2-3 0,-4 0 0,0 1 6,0 1 1,-1 2 0,-2 0-67,1 0 1,5-1 0,-5 1-33,-1 0 1,-1 0 0,-2 0 0,-2-2-12,-2-2 1,0 2 0,-8-4 0,-2 2 7,0 0 1,-5-5 0,0 3 0,-1-1-41,-2-3 0,-3-2 0,-2-1 0,-1 0-273,-2 0 0,0 0 0,5 0 1,2 0 326,2 0 0,0-6 0,-5-1 0</inkml:trace>
  <inkml:trace contextRef="#ctx0" brushRef="#br0" timeOffset="3034">4886 169 8340,'0'-20'0,"0"3"-689,0 2 5,0 8 0,6 3 869,3 8 0,-2 3 1,0 6-1,-1 0 4,-3 0 0,2 1 1,1 2-1,1 2 3,3 2 1,-3 2 0,2 4-1,-1-2-116,0-3 1,3 4 0,-4-5 0,2 1-27,-1 0 0,-3-3 1,2 2-1,-2-2-27,-2-2 1,-1-6 0,-2-2 236,0 2-113,0-4 0,-6 0 0,-3-6 0,-2-2-81,-2-2 0,-5 1 0,-4-5 0,-2-2-122,-2-2 0,0-1 1,2 1-1,1-1 24,2 0 1,5 0 0,-1 0 0,4 0-1136,5 0 0,-2 1-194,5-1 1361,1 6 0,-2-5 0,-1 5 0</inkml:trace>
  <inkml:trace contextRef="#ctx0" brushRef="#br0" timeOffset="3833">4449 387 8141,'0'-8'-724,"0"-1"0,0 5 822,0-5 1,-1 6 40,-3-1 1,1 4-1,-6 3 1,-1 3-43,-1 1 0,-2-3 0,-1 3 0,-2 0-69,-1 1 1,-6-6 0,1 3 0,-2-2-18,-2 1 1,1-3-1,-1 4 1,0-4-21,1-1 0,3 0 0,2-1 0,2-2-47,2-2 1,2 0 0,1 0 1,0-3 1,6 1 0,2-2 17,4-1 1,1-1 25,0-2 0,0 0 6,0 0 37,0 6 0,-6 1 0,-2 6 35,-4 0 0,4 0 1,-1 0-1,-1 2 6,-1 2 0,-6 2 0,-1 4 0,3-2-43,0 2 0,3-3 0,-1 2 0,0 0-18,0-2 0,0 4 0,2-2 0,1 1-12,1-2 0,6 4 0,-1-4 5,3 4 1,1 1-1,0-1-4,0 1 1,0 0 0,-2 0 6,-2 0 1,2-5-1,-3 0 1,0-1 39,1 0 0,-6-4 1,2 2 1,-4 1 1,-1-4 0,0 2 52,1-3 1,-1-1-1,0 0 1,1-1-49,4-3 1,-4 1 0,4-6-119,-4-1 1,1-1 0,1-2 0,3-1-76,1-4 1,2 4 0,4-3 0,0 1-263,0-1 0,1 3 0,4-5 1,3 2 398,4 0 0,6-6 0,2 3 0,6-6 0</inkml:trace>
  <inkml:trace contextRef="#ctx0" brushRef="#br0" timeOffset="4013">4128 104 8141,'-4'-12'-9,"-1"-1"1,-3 0 0,2 1 37,-1 4 0,3-2-159,-5 6 1,0 5-1,-2 8 1,1 1-207,1-2 1,5 8 0,-4-3 335,-2 1 0,-2 6 0,-1 0 0</inkml:trace>
  <inkml:trace contextRef="#ctx0" brushRef="#br0" timeOffset="4197">3935 670 8223,'-17'0'96,"0"0"1,1 0-262,2 0 0,-1 0 1,0 0-1,-4 2-115,-1 2 1,-3-3 0,-5 4 0,-4-4-40,-1-1 1,-1 0 318,-4 0 0,-7 0 0,0 0 0</inkml:trace>
  <inkml:trace contextRef="#ctx0" brushRef="#br0" timeOffset="5016">3344 284 8156,'0'-7'-327,"0"0"-1119,0 3 1427,-6 2 0,0-2 0,-4 7 100,2 1 1,5 6-1,-3-3-28,0 1 1,5 3-1,-3-2-35,2 2 0,4-2 0,2-1-19,4 2 0,-2-3 0,0 0-15,0-1 1,-1 4-36,4-1 1,-3-2-21,-6 1 0,0-3 0,-3 2 0,-4-1 71,-6-4 0,-9 6 0,2-1 0</inkml:trace>
  <inkml:trace contextRef="#ctx0" brushRef="#br0" timeOffset="6016">2881 362 8140,'0'-9'0,"0"0"18,0-1 0,0 3-473,0-1 390,0 5 0,1-1 1,3 8 92,5 4 1,-2 4 0,2 1-29,1 0 0,-3-1 1,0 1-1,0-1-83,0-4 1,-4 4-1,1-4 33,-2 4 1,-2 1-1,0-1 21,0 1 0,-6-4 0,-2-1 0,-5 1 9,-4-2 1,1 0 0,-6-4 0,0 1 27,-3-1 0,0-1 0,-1-2 0,0 0 12,0 0 0,1 0 0,-2 0 0,-2 0-16,-1 0 1,0 0-1,4-2 1,1-1-3,-1-1 1,0-2 0,2 2-1,1-3-3,2 0 0,5-5 1,-1 4-2,2-4 1,8 0 0,3-1-1,3 0 1,1 0 0,1 0 0,3 2 1,5 1 0,2 1 0,-2 5 0,-1-3 0,2 0-19,2-1 0,1 6 1,0-3-1,-1 4 0,1 1 0,-4-4 0,-1-1-1,2 2 0,0 3-23,-1 5 0,1-2 76,-6 5 0,1-4 0,-5 5-9,0 1 1,-2 0-1,-1 0 1,-2-3-8,-3-1 1,4 2 0,-4-2 0,-2 0-9,-2 0 1,-1 2-1,0-4 1,1 1-9,-1 0 1,-2-3 0,0 2 0,-4-2-5,-1-2 1,4 0 0,-1 0-1,2 0-2,-3 0 1,4-2-1,-3-2-2,3-5 0,5 4 0,2-1-72,1 0 25,2-1 42,4 0 1,-1 1 155,-4 6 1,0 2 0,-5 0-76,1 3 1,0 3-1,-3-2-38,-1 1 1,0-4 0,0 1 0,0-2-29,0-2 0,0 0 0,1 0 0,-1 0-62,0 0 0,0 0 1,0 0-13,0 0 0,2-2 0,1-1 65,1-1 0,6-2 6,-1 2 88,3 3 81,1-5 1,-6 6-82,-3 0 1,2 0-1,-1 0-84,-2 0 1,3 4 0,-2 1 0,-1-3-127,-1 0 0,-7-2 0,1 0 1,2 0-156,0 0 0,-2 0 0,0 0 0,1 0-29,2 0 0,1 0 306,0 0 0,0 0 0,1 0 0</inkml:trace>
  <inkml:trace contextRef="#ctx0" brushRef="#br0" timeOffset="6247">2688 722 8249,'-20'-8'-275,"-3"-3"1,6 4-1,0 0 275,-2 2 0,3 4 0,-5 1 0,-2 0 0,-1-6 0,-2-1 0</inkml:trace>
  <inkml:trace contextRef="#ctx0" brushRef="#br0" timeOffset="6396">2045 632 8173,'-24'-2'-224,"2"-2"0,-2 1 1,4-4-1,0 1 224,3 3 0,3 2 0,-5-5 0,-1-1 0</inkml:trace>
  <inkml:trace contextRef="#ctx0" brushRef="#br0" timeOffset="6964">1646 374 8118,'-12'-14'-354,"-1"-2"1,1-1-102,4 2 0,-4 2 0,4 3 542,-4 1 0,-1 2 1,1-2-1,-1 5 49,0 3 1,0 1 0,0 0-56,0 0 1,0 0 0,1 1 5,-1 3 0,1-1-53,4 6 0,2-5 0,7 3 10,4-1 0,2 0 0,6-3 1,1 1-53,3-1 1,-1-2 0,5-1 0,1 0-55,-2 0 1,0 0 0,-5 0-1,3 0 18,-3 0 1,0 0 0,-3 0 30,1 0 1,0 0 133,0 0 137,0 0-216,-6 0 5,-1 0 0,-8 0 0,-1 2-19,-1 2 0,-4-1 1,2 4-1,0 0 36,0 0 1,-4-3 0,2 5 0,-2 1 5,1 1 1,-2 2 0,2 0 0,-2 0-8,-2 0 0,0 4 0,0 0 0,2-1-22,2-2 0,-2 3 0,4 0 0,0-1 6,2-2 1,4-1 0,1 0 28,0 0 0,1-2 1,5-1-1,5-2-42,5-3 0,3 4 0,-2-5 0,4-1-213,4-2 0,0 4 0,1-1 0,0-1-247,-1-2 1,5-1 0,0 0 425,-1 0 0,4-5 0,0-3 0</inkml:trace>
  <inkml:trace contextRef="#ctx0" brushRef="#br0" timeOffset="7180">1531 14 8289,'-7'-5'66,"2"0"-105,10 1 39,2 6 0,11 16 0,2 2 0</inkml:trace>
  <inkml:trace contextRef="#ctx0" brushRef="#br0" timeOffset="7448">1119 104 8705,'-7'6'-106,"1"1"1,6 6-1,2 1-12,2 4 1,3 2-1,6 7 1,0 1-180,0 2 1,-2 5-1,-1-5 1,-1-2-375,1-1 671,-4-7 0,-1 5 0,-5-5 0</inkml:trace>
  <inkml:trace contextRef="#ctx0" brushRef="#br0" timeOffset="7950">939 130 8144,'-13'-4'-337,"1"0"0,3-6-600,0 1 1043,7 3 1,2 5 0,7 7-1,1 1-14,1 3 1,-1 3 0,4 2 0,-2 2-73,-2-1 0,1 3 0,4-1 0,-2 1-29,-2-1 0,1 4 1,-4-5-1,-1 0-3,1 2 1,-2-5 0,-2 3 0,1-3-2,1-1 0,0 0 1,-5-1-1,-4-2 7,-3-2 1,-4-1-1,0 3 1,-3-3 4,-2-1 0,3 0 1,-5-3-1,2 1 1,0-1 0,0-2 1,4 1-1,0 1 0,0 1 0,5 0 125,-1-4 0,6 2-42,-1 2 1,4 3 59,4 6 0,-2 0-3,2 0 1,-3-1-2,-1 1 0,-5-1 0,-4-4 0,-2-2-76,-2 0 0,0-5 0,0 5 0,0-2-69,0 0 0,-1 1 0,-2-5 0,-1 0-307,2 0 1,0 0 0,2 0 0,1-2-463,-1-2 775,6 3 0,-5-17 0,5 4 0</inkml:trace>
  <inkml:trace contextRef="#ctx0" brushRef="#br0" timeOffset="8079">721 310 8144,'-13'-6'-332,"0"-2"1,4 2 331,1 2 0,-1 2 0,-4 2 0</inkml:trace>
  <inkml:trace contextRef="#ctx0" brushRef="#br0" timeOffset="8816">734 374 8128,'-13'0'-52,"4"-4"0,1 0-125,-2 1 1,2 2 81,0 1 0,-1-5-109,-4 1 1,1-2 208,-1 2 0,1 1 1,2-4-11,2 1 1,3-2 0,-2 2 145,2-1-122,0 4 1,7-4 0,2 4-14,5-1 0,-2-1 1,1 5-1,2 0-10,2 0 0,1 0 0,-1 0-21,1 0 0,-4 5 90,-1-1 0,0 2 6,0-2 0,-1 2 0,-4 4 0,1-2 37,-1 2 1,-1 2 0,-2 1-1,0-1 18,0 1 0,0-3 0,0 2-71,0 2 0,0 2 0,0-3 0,-2-1-40,-2 1 1,1 0 0,-5-1 0,-1-2-10,2-2 1,-6-1 0,2 2 0,-7-3-27,-2-1 1,-1-3 0,-6 2 0,-2-3-70,-1-1 1,-1 0-1,2 0 1,-1-1-124,2-3 0,2 1 0,5-6 1,3 1-325,4 1 1,7-5 535,3 4 0,2-4 0,2-1 0</inkml:trace>
  <inkml:trace contextRef="#ctx0" brushRef="#br0" timeOffset="9082">592 66 8358,'-13'0'-355,"5"-4"1,-1-1-614,-1 2 1120,4 2 0,1 2 0,5 4 56,0 3 0,1-1 1,3 2-162,5 1 0,-2 0 0,0 0 1,0-1-86,1 1 0,-6-3 0,3 1 0,-2 2-80,1 2 0,-3-4 0,4 1-7,-4 1 1,-2 0 124,-4-2 0,-2 4 0,-6-5 0</inkml:trace>
  <inkml:trace contextRef="#ctx0" brushRef="#br0" timeOffset="9550">399 272 8217,'-13'0'-282,"2"-2"-467,2-2 0,2 2 1103,3-2 1,3 8-272,-4 5 1,4 2-5,1 2 1,0-4-45,0-1 0,-2-5 2,-2 2 0,1-4-29,-5-1 0,3 0 1,-2-1-23,2-4 0,0 2 0,5-5 1,-1-2 5,-3-2 1,2 0 0,-2-1 0,3 0 4,1 0 1,-5-1 0,1-2 0,0-1 47,-2 1 0,5 2 1,-4 1 19,4 0 1,-5 2-59,-2 2 1,0 2-1,0 4 64,-2-1 0,-3 4 0,-3 6 0,-1 1 54,1 3 1,2 1 0,1 3-1,0 2 4,1 1 1,-1 0 0,1-4 0,4 0-8,3 0 0,0 0 1,0 0-69,3 0 1,0-5 0,4-1 0,2-1-131,4-3 1,5-2 0,3-1 0,3 0-439,1 0 1,0 0 0,1 0 513,-4 0 0,3-5 0,0-3 0</inkml:trace>
  <inkml:trace contextRef="#ctx0" brushRef="#br0" timeOffset="9696">232 464 8137,'-37'0'-82,"3"0"0,4 0-368,3 0 1,1 0 449,0 0 0,1 0 0,-1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0:47.001"/>
    </inkml:context>
    <inkml:brush xml:id="br0">
      <inkml:brushProperty name="width" value="0.08571" units="cm"/>
      <inkml:brushProperty name="height" value="0.08571" units="cm"/>
      <inkml:brushProperty name="color" value="#FF0066"/>
    </inkml:brush>
  </inkml:definitions>
  <inkml:trace contextRef="#ctx0" brushRef="#br0">1209 180 8263,'0'-12'-1244,"0"3"265,0 0 1236,0 7 0,0-3-124,0 10 0,1 0 0,2 5 0,3-1-43,1 1 0,-3 3 1,5 2-1,-1 3-77,-1-3 0,5 4 1,-4-1-1,4 1 1,1 0 1,-5 2 0,1-4 0,1-1-73,1-2 1,-2-1 0,-2 0 0,0 0-84,0 0 1,-4-5 127,1 1 0,-9-6 0,-7-1-13,-3-4 0,-4-4 0,2-4 0,-5 1-24,-2-1 1,3-1-1,-1-2 1,1 0 14,1 0 1,-3 5 0,4-1 0,-1-1 20,-2-1 0,2-2 1,0 0-1,1 2 59,3 2 0,2-2 1,1 3-1,0 0 79,0-1 0,2 5-48,2-5 0,4 5-38,5-4 0,1 5 0,3-2-42,5 4 0,2 1 0,2 0 10,0 0 0,0 0 0,-2 1 57,-2 4 0,2-4 0,-3 5-34,-1 0 0,3-4 0,-5 6-12,3-3 1,-6 1 0,4-3 0,-2 3-19,1 1 1,-1-3 0,-4 5 35,0 1 0,0 1 0,-1 0 10,-4-2 1,2 1 0,-5-4 0,-2-1 7,-2 1 0,-2 3 1,-2-5-6,-1-1 1,0 3 0,4-2 0,0-1-35,1-2 0,-1-1 0,0 0 0,0 0-94,0 0 1,0-4 0,0 0-123,1 1 0,3-4 86,0-2 1,7 2 1,-3-2 205,4 6 116,1-2 1,-2 5-61,-2 0 1,1 4-102,-5 0 1,5 2 0,-3-3-7,0 1 1,-1 2-50,-6-2 0,5-2 0,-1 2 7,-1-3 0,3-1-24,-1 0 0,3 0-204,-3 0-413,5 0 643,-3 0 0,0 0 0,-1 0 0</inkml:trace>
  <inkml:trace contextRef="#ctx0" brushRef="#br0" timeOffset="283">1273 669 7961,'0'-13'-1069,"0"0"1069,0 6 0,0 1 0,-6 1 0,-1-2 0</inkml:trace>
  <inkml:trace contextRef="#ctx0" brushRef="#br0" timeOffset="1018">424 245 8223,'9'0'-267,"0"0"0,-7 1 0,4 2 161,0 1 0,-5 2 0,5-3 192,0 1 1,-1 6-1,5-3 1,-2 2-40,-3-1 1,1 0-1,-3 2 1,1-2-93,-1 2 0,3-3 0,-2 2 58,-1 1 1,-3-4-1,-4-2-22,-5-3 0,-2-1 0,-4 0 0,0 0 3,-3 0 0,-3-1 0,4-2 0,0-3-22,-2-1 0,5 3 0,-3-3 0,2 0 4,3-1 0,3 4 0,0-3 34,-1 1 0,3-2 107,-1 3-84,5 1 0,-1 4-2,8 0 0,-1 0 1,5 2-16,2 2 1,-3 2-1,1 4 1,-1-2-18,0 2 1,-4 2-1,2 0 1,0 1-8,-1 0 1,0-4-1,-2-1 1,1 2 40,1 2 0,0 1 0,-5-2 1,-4-1 25,-3-1 0,-4-7 1,0 3-1,-1-4 53,0-1 0,-4 0 1,-2 0-1,-1 0-49,-3 0 1,3-1 0,-1-2-1,-1-3-36,2-1 0,-2-2 0,4-3 1,3 0-21,0 4 1,3-4 0,-1 4 0,1-4-47,4-1 1,-2-4-1,6 0 1,1 1-163,1 2 1,4-3 0,2 0-1,5 1-673,2 2 874,8 1 0,0-6 0,7-1 0</inkml:trace>
  <inkml:trace contextRef="#ctx0" brushRef="#br0" timeOffset="1249">630 630 8093,'-13'0'0,"0"-1"-392,1-3 1,-3 2 0,0-2 0,-3 3 285,3 1 0,-5-2 1,0-1-1,-2-2 106,1-3 0,-1 0 0,-3-5 0</inkml:trace>
  <inkml:trace contextRef="#ctx0" brushRef="#br0" timeOffset="1414">142 26 8040,'0'-13'0,"0"0"0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0:42.202"/>
    </inkml:context>
    <inkml:brush xml:id="br0">
      <inkml:brushProperty name="width" value="0.08571" units="cm"/>
      <inkml:brushProperty name="height" value="0.08571" units="cm"/>
      <inkml:brushProperty name="color" value="#FF0066"/>
    </inkml:brush>
  </inkml:definitions>
  <inkml:trace contextRef="#ctx0" brushRef="#br0">2750 373 7157,'-7'0'-98,"1"0"1,6 1 0,2 2 106,2 1 1,-1 6-26,5-1 1,-3 1 0,2 0-16,-1-1 1,-2-1 0,-3 4 14,4-4 1,-4 4 7,3-4 0,-8 2 0,-5 0 8,-2-1 0,-3-6 0,-2 2 0,-1 0 41,1-1 1,-4 0-1,-1-2 1,-4 0-4,0 3 1,-1-1 0,0-4-1,1 0 15,-1 0 0,0 0 1,0 0-1,-1 0-2,-3 0 1,3 0 0,-3 0 0,3 0 15,1 0 1,1 0-1,-1-1 1,0-2 21,0-2 0,5 1 1,1 3-57,1-4-108,2 4 1,10-6 0,4 4-745,6-1 819,4-1 0,12 0 0,1-2 0</inkml:trace>
  <inkml:trace contextRef="#ctx0" brushRef="#br0" timeOffset="198">2570 720 8182,'-13'-13'37,"5"6"0,1 1-658,1 1-270,2 3 891,4-4 0,-6 6 0,-1 0 0</inkml:trace>
  <inkml:trace contextRef="#ctx0" brushRef="#br0" timeOffset="500">2442 373 8357,'-8'-13'-663,"4"0"1,-2 0 549,2 0 1,0 1 388,4-1 1,0 4-184,0 1 0,-2 5 1,0 0-105,-3 6 0,0 1 0,2 7 0,-3 4-85,-1-1 0,3 5 0,-5-2 0,0 0-162,2 1 0,-3-3 258,6 2 0,-6 3 0,3 0 0</inkml:trace>
  <inkml:trace contextRef="#ctx0" brushRef="#br0" timeOffset="833">2120 527 8357,'-8'-4'-336,"-1"0"0,5-5 0,-3 3 0,-1 1 274,1-1 0,4 0 179,-1 2 0,3 1 10,1-6 0,0 1 0,0-5-67,0 0 1,0 0-1,0 0 1,0-1-78,0-3 0,0 1 0,-2-5 1,-2-1 80,-5 2 1,2-4-1,-1 3 1,-1-2 54,2 1 1,-3 0 0,4 4 0,1 3 44,-1 0 0,2 3 0,4-1 0,0 0-27,0 0 1,5 2 0,5 1-1,5 1-115,2-1 1,7 3 0,0-2 0,6 1-242,3 1 0,0-1 0,3 6 1,-3-3-250,-2 2 0,-1 2 1,-4 1-1,-1 0 468,1 0 0,-6 6 0,-1 1 0</inkml:trace>
  <inkml:trace contextRef="#ctx0" brushRef="#br0" timeOffset="1447">2107 501 8391,'-13'0'-965,"1"0"1,3 0 1130,0 0 0,5 0 0,-4 0-34,-2 0 1,2 0-44,0 0 0,-1-1 0,-2-3 3,2-5 1,-1 2 0,5 0 0,-1 0-64,0 0 1,-2-2 0,2-5-1,0-2 1,-1-3 0,1 1-1,-1-2 1,0 1-15,-3 1 0,3-4 1,0 4-1,0-1 3,-1 1 1,6 0-1,-3 6 149,4-1-231,-5 0 45,5 6 0,-5 7 0,6 8 0,0 4 41,0 1 0,1-1 1,2 3-1,2 0-6,-3 3 0,0 4 0,-1-2 1,2 2-4,1-1 1,5 1 0,-3 2 0,-1-1-1,1-2 1,3 1 0,-4 3 0,1 0-10,0-4 0,2 2 0,-3-4 0,-2-1 14,-2 1 0,3-2 0,1-4 45,-3 0 0,-6-2 0,-4-2 0,-4-5 20,-1-3 1,-1-1-1,-3 0 1,-5 0-59,-2 0 0,3-5 1,-1-4-1,-1-2-36,-1-2 0,0 0 0,1 0 0,3-1-69,1-3 1,7 2-1,3-3 1,0 1-1,2-2 1,3 0-1,4 1 1,4 2-1308,5 2 1387,8-5 0,3 5 0,6-5 0</inkml:trace>
  <inkml:trace contextRef="#ctx0" brushRef="#br0" timeOffset="2184">1194 514 8125,'-7'-5'-1182,"2"2"1410,5-6 1,0 5-207,0-5 1,0 5-1,0-5 1,1 1-27,3 1 0,-1-5 0,4 4 0,-1-4-19,-3-1 1,3-4 0,-2 0 0,0 0 8,2-2 0,-5 5 0,4-4 1,-4 0 93,-1 1 0,0 0 0,1 4-59,4 0 2,-4 6 1,6 2-1,-4 6 6,1 3 1,5 3 0,-3 6-1,1 0-44,3 0 1,1 1 0,1 2 0,-2 1-8,-2-1 0,1-2 0,2-1 0,-1 0-56,-1 0 0,-2 0 1,2-1-1,-4 1-6,1 0 0,-5 0 0,4 0 0,-4 0 35,-1 0 1,0-1 0,-1 0 40,-4-4 0,-2 2 1,-6-4 24,1 1 1,-3-4-1,0 1 1,-3-2-4,3-2 0,-4 1 1,1 2-1,-2 1-9,-3-1 1,0-1 0,0-2 0,2-2-5,-2-2 1,3 1 0,-2-4 0,1 0-1,1 0 0,-3-2 1,6-4-1,1 0-1,2 1 1,5 3 0,2 0 153,1-1-108,2-1 0,6 0 33,2 2 0,-3 5 0,5 8 94,0 5 1,-5-2 0,3 1 9,-2 2 0,-8 2 0,-4 1-95,-6-1 0,2-4 0,-3-3 0,3 0-103,1-1 1,0 0 0,0-2-1,0 0-265,0 3 0,1-1 0,-1-4 280,0 0 0,0 6 0,0 1 0</inkml:trace>
  <inkml:trace contextRef="#ctx0" brushRef="#br0" timeOffset="2347">976 694 8196,'-13'-5'-464,"4"3"-891,1-2 968,5 2 387,3 2 0,7 0 0</inkml:trace>
  <inkml:trace contextRef="#ctx0" brushRef="#br0" timeOffset="2497">873 193 8017,'-7'-13'-335,"1"0"0,6 6 0,0 1 0</inkml:trace>
  <inkml:trace contextRef="#ctx0" brushRef="#br0" timeOffset="2770">449 129 8380,'0'-13'-973,"5"6"1074,4 2 0,2 11 1,2 5-1,0 7-139,0 2 0,0-3 0,0 4 0,0 2 11,-1 1 1,1 2 0,0 0 0,-1-1-147,-4 1 1,4 0 172,-4 0 0,-2-1 0,0 1 0</inkml:trace>
  <inkml:trace contextRef="#ctx0" brushRef="#br0" timeOffset="3100">307 411 8528,'0'9'-253,"0"0"0,0 1 54,0 1 0,5 2 0,0 0 0,1 0 369,0-1 1,-2 1 0,-4 0-1,0 0 5,0 0 1,-1 0 0,-4-2-1,-3-2 47,-4-5 1,-1 2 0,-1-2 0,-2-1-86,-1-2 0,-6-1 0,2 0 0,-3-1-135,-2-3 0,0-4 0,1-4 0,0-1-107,4 0 1,2 0-1,8 0 1,1 0-119,1 0 1,6-4-1,-1 0 1,4 1-113,4 2 1,4 3 0,6 1 0,2 1 334,1-1 0,6-1 0,-3-2 0</inkml:trace>
  <inkml:trace contextRef="#ctx0" brushRef="#br0" timeOffset="3247">217 771 8286,'-20'0'296,"3"0"-67,9 0 1,8 2-1,8 1-229,4 1 0,6 6 0,2-3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0:53.202"/>
    </inkml:context>
    <inkml:brush xml:id="br0">
      <inkml:brushProperty name="width" value="0.08571" units="cm"/>
      <inkml:brushProperty name="height" value="0.08571" units="cm"/>
      <inkml:brushProperty name="color" value="#FF0066"/>
    </inkml:brush>
  </inkml:definitions>
  <inkml:trace contextRef="#ctx0" brushRef="#br0">4954 364 7490,'-6'7'-940,"5"-2"982,-5-5 0,6 2 72,0 2 0,0-2-93,0 7 0,5-1 0,0 5-25,2-1 0,-3 1 1,3-1-1,-1 1 2,-3-1 1,2-3-1,-1-1 0,-1 2 1,0-1-1,0 1-9,1-2 1,0 1 36,-4 3 0,0-3 0,-1-2 8,-4-2 0,3 3 0,-7-3-19,0-3 1,-3 0-1,-1-2 1,-3 0-7,0 0 1,-3 0-1,3 0 1,-5 0-14,-3 0 0,-1 0 0,0 0 0,0-2 9,0-2 1,0 3 0,0-5-1,0 2 0,0 0 1,6 0 0,2 2 0,3 0-24,2-3 0,-1-3-77,1 4 1,5-6-37,3 2 0,4-3 0,4-2 65,4 1 1,-1 1 0,0 1 0,0 2 51,0-2 0,-3 3 0,4-1 20,2-2 0,-3 4 0,1 2 47,2 3 1,1 1 0,2 0 46,-1 0 1,-3 0 0,-1 0-62,2 0 1,-1 1 0,1 2 15,-2 1 1,-5 2-1,3-4 41,-1 3 1,-3 4 18,2 0 0,-3 2-22,-1 1 0,-1-1 1,-2-1-27,-1-2 0,-6 1-61,2 3 0,-3-1 1,-2-2-1,1-5-46,-1-3 1,-1-1 0,-1 0 0,-3 0-63,-2 0 0,4 0 0,-4 0 1,1 0-304,-1 0 0,5-4 405,-2 0 0,4-11 0,0 1 0</inkml:trace>
  <inkml:trace contextRef="#ctx0" brushRef="#br0" timeOffset="230">4479 239 8004,'0'-13'-328,"0"1"0,0 3 1,1 2 375,3 2 1,-1 1-1,4 5 106,-2 3 1,5 4 0,-3 8-1,1 0-38,1 0 0,-2 3 1,2 2-1,0 3-140,1 1 1,-4-2-1,3-1 1,-1-1 23,-1 2 0,4 0 0,-4 2 0</inkml:trace>
  <inkml:trace contextRef="#ctx0" brushRef="#br0" timeOffset="447">5067 776 7719,'-13'-5'0,"0"-2"-791,1 0 0,-2-3 791,-3 6 0,4-6 0,-6 3 0</inkml:trace>
  <inkml:trace contextRef="#ctx0" brushRef="#br0" timeOffset="996">4591 564 8055,'-12'0'-39,"-1"0"0,2 1 0,1 2 0,2 1-210,-2-1 1,3-2 0,-1-1 268,-2 0 1,-1 0 0,-1 0 0,-1 0 17,1 0 0,-1 0 1,1 0-1,-1 0-57,1 0 0,-1 0 0,0-1-6,1-3 0,1 1-42,3-5 0,2 3 0,6-3-105,0-2 0,0 3 0,1-1 125,4-2 0,-3 1 0,5-1 0,0 3 43,0 1 1,-3 1-1,5 2 151,0-1 1,-2 0 28,2 4 1,-1 0 9,5 0 0,-2 1 0,-2 3-112,0 5 1,-6-2 0,2 1-1,-1 2 47,0 1 0,1 3 0,-5 1 1,0 2-8,0-2 0,0-1 1,0-2-1,0 1-32,0-1 0,-2 1 0,-1-1 0,-2 1 1,-2-1-1,-3-1 0,-1-1-63,-1-1 1,-1-5 0,-1 3 0,-1-2-467,-2-2 0,0-2 1,5-1 446,-1 0 0,1-5 0,-1-2 0</inkml:trace>
  <inkml:trace contextRef="#ctx0" brushRef="#br0" timeOffset="1268">4153 451 8120,'-7'-1'-134,"3"-3"0,1 2 0,1-1 1,-3 6 355,3 6 0,0 6 0,2 2 0,-1-1-34,-3 2 1,1-4-1,-5 4 1,-2-1-197,-1 0 1,-7 1 0,-2-3 0,-2 2-83,-3-2 1,3-1 89,-7-2 0,-3 1 0,0-1 0</inkml:trace>
  <inkml:trace contextRef="#ctx0" brushRef="#br0" timeOffset="2216">3716 364 7597,'-13'0'-346,"0"0"0,5 0 0,0 0 374,-2 0 1,5 1 0,0 3 66,4 5 1,-3-3 0,0 3 0,1 1 94,1 1 0,7 1 1,0 1-155,2-1 0,1 1 1,6-1-1,2-1-94,0-2 0,2 0 1,-2-3-1,0 0-78,0-1 1,2-1 0,-2-4 0,0 0-27,-2 0 1,-2 0 0,1 0-106,-1 0 303,-5 0 1,-3-4 84,-8 0 1,-3 0 0,-5 4 77,-1 0 0,1 0 0,-2 0 0,-2 0-57,0 0 1,-1 0 0,5 1 0,-1 2-59,1 1 0,-5 0 0,-1-4 0,0 0-89,0 0 1,1 0 0,3 0 0,-1 0-58,-2 0 1,0 0 0,5 0-138,-1 0 1,1 0-1,1-1 66,2-3 1,2 2 0,3-3 9,-4-1 1,1 5-1,-1-3 143,-2 2 1,-1 2-1,-2 0 1,1 0 113,-1 0 1,1 6-1,-1 1 67,1 0 0,-1 0 1,1-5-12,-1 3 1,1 3-18,-1-4 0,1 0 18,-1-4 0,5-1-87,0-3 0,3-2 0,-2-4 0,2 2 4,2-2 1,-2-1 0,-1-1-64,-1-1 1,4 1 0,-1-1 0,3 1-97,1-1 1,0 1 0,0-1-1,0 1-258,0-1 0,0 5 0,0-1-748,0 0 1,0 2 1056,0-2 0,11 7 0,3-4 0</inkml:trace>
  <inkml:trace contextRef="#ctx0" brushRef="#br0" timeOffset="2363">3553 739 8004,'-7'-1'-78,"3"-4"0,-3 4 0,0-5 0</inkml:trace>
  <inkml:trace contextRef="#ctx0" brushRef="#br0" timeOffset="2632">3115 526 8057,'-12'0'-76,"-5"0"1,0 0 0,2 2-212,1 2 1,1 3 0,1 5 0,-1 1 474,1-1 1,-1 4-1,2-3 1,2-1-234,0-1 0,5-2 0,-3 1-287,2-1 1,0-5 331,5 4 0,0-5 0,0 2 0</inkml:trace>
  <inkml:trace contextRef="#ctx0" brushRef="#br0" timeOffset="2933">2877 451 8057,'-12'0'-217,"-1"0"-95,1 0 0,4 0 0,1 2 323,1 2 0,2 3 0,5 5 140,3 1 0,3-2 0,6-1 0,-1-3-39,1-2 0,-5 1 0,1-4 0,0 3-89,2-3 1,-2 0-1,-1-2 27,2 0 0,-3 0 1,0-2-88,-2-2 1,1-1 0,-3-5-54,1 2 1,-1-1 0,-6-3-11,-1-1 1,-6 5-1,2 1 1,-4 0-559,0 0 658,-1 4 0,-5-8 0,-1 4 0</inkml:trace>
  <inkml:trace contextRef="#ctx0" brushRef="#br0" timeOffset="3113">2915 339 8467,'-8'0'-1594,"-1"0"1594,6 0 0,-2 0 0,5 0 0</inkml:trace>
  <inkml:trace contextRef="#ctx0" brushRef="#br0" timeOffset="3212">2802 339 8144,'-12'-2'-103,"-1"-2"0,5 3 0,0-3 103,-2 2 0,-1-3 0,-2-2 0</inkml:trace>
  <inkml:trace contextRef="#ctx0" brushRef="#br0" timeOffset="3431">2540 201 7790,'0'-7'-152,"4"7"1,1 10 0,1 4 169,-1 2 1,4 2 0,-4-2 0,1 2-127,-1 1 1,4-2 0,-4 2 0,1-1 107,0-2 0,-2-2 0,-4-2 0</inkml:trace>
  <inkml:trace contextRef="#ctx0" brushRef="#br0" timeOffset="3900">2352 239 8119,'0'-13'-258,"0"1"61,0-1 1,1 6 0,2 4 181,1 6 0,5 4 1,-4 6-1,1-1 134,-1 1 0,4-1 0,-4 2 0,1 1-53,-1 2 0,4 4 0,-5-5 0,-1 0-32,-2-2 1,0-2-1,2 1 1,1-1-46,-1 1 0,-1-5 0,-4-1 0,-2 0-30,-4 0 1,-3-3 0,-2 3 0,1-1-33,-1-4 1,0 0 0,1-2 0,-1 0 91,1 0 0,-1 0 0,1 0 7,-1 0 0,6 1 0,2 2 203,-1 1 1,5 6-127,-3-2 1,4 3 0,3 2-83,1-1 0,0-3 1,-3-2-1,2 0 3,1-1 1,0-1 117,-4 3 0,0 0-13,0 5 1,-1-5 0,-3-1-160,-4-1 0,-4-2 0,0-4 1,-2 0-254,-3 0 1,2 0 0,-4-2 0,-1 0-417,1-3 0,-1-4 699,-1 0 0,-2-2 0,3-1 0</inkml:trace>
  <inkml:trace contextRef="#ctx0" brushRef="#br0" timeOffset="4383">2039 401 8160,'-12'0'-264,"-1"-4"0,1 0 1,-1 0-169,1-2 562,-1 5 1,6-6-131,3 3 1,3 1-1,2-4-42,3 1 0,3-2 1,6 4-6,-1 1 1,-1 0-1,-1 0 39,-2-1 1,-3 0 47,3 4 1,-5 2 0,2 0 164,1 2 1,-5 6-57,3-1 0,-2 2 1,-2 1-21,0 1 0,0-1 1,0 1-58,0-1 0,0 1 0,-2-1 0,-2-1-44,-4-2 1,-3 0-1,-2-3 1,-1 0-141,-2-1 1,0 3 0,-4-3 0,-3-3-211,0 0 1,2-2 0,0 0 0,0 0 321,2 0 0,1-6 0,5-1 0</inkml:trace>
  <inkml:trace contextRef="#ctx0" brushRef="#br0" timeOffset="4647">1939 151 7570,'-12'0'-314,"-1"0"0,1 0 0,1 1 431,2 4 0,4-3 1,5 7-28,0 0 1,4-2 0,1 2 0,2-1 13,3-1 1,1 4 0,2-4-111,-1 0 0,-3 0 0,-1-4-219,2 1 0,-5 6 225,-1-2 0,-2 3 0,-2 2 0</inkml:trace>
  <inkml:trace contextRef="#ctx0" brushRef="#br0" timeOffset="5116">1739 301 7931,'-7'1'-1359,"2"2"1537,-1 1 1,5 6-31,-4-1 0,0 2-46,1 1 0,-2-4 0,2-1-102,-4-1 1,1-2 0,-2-4-12,0 0 0,-3 0 13,0 0 0,1-1 1,1-2-1,3-3-9,2-1 0,-4-1 1,5-4-1,1-1-3,2 1 0,1-1 0,0 1 0,0-1-8,0 1 1,0-1-1,0 1 8,0-1 0,-1 1 11,-4-1 1,3 2 51,-7 3 0,1 2 0,-5 6 69,1 0 1,-1 4 0,1 2 0,-1 1-29,1 2 1,-1 3 0,1 0 0,-1 1-36,1-1 1,3 1 0,1-1-1,0 1-5,1-1 1,1-4-204,6 1 0,2-2 1,2 1 148,4-4 0,9 3 0,2 0 0</inkml:trace>
  <inkml:trace contextRef="#ctx0" brushRef="#br0" timeOffset="5296">1614 564 8045,'-13'0'-102,"1"0"0,-1 0 0,1-2-687,-1-2 1,5 3 788,0-3 0,5 2 0,-8-3 0,4-2 0</inkml:trace>
  <inkml:trace contextRef="#ctx0" brushRef="#br0" timeOffset="5480">1514 1 8141,'-24'0'-164,"2"0"1,3 0-338,0 0 1,-1 3 500,3 5 0,-11 0 0,2 10 0</inkml:trace>
  <inkml:trace contextRef="#ctx0" brushRef="#br0" timeOffset="6800">1151 251 8164,'0'-12'-307,"-4"3"0,0 1 7,1-2 370,2 5 1,2 5 0,2 8 20,1 3 1,4 2 0,-2-1-1,1 2-100,2 3 1,-2-3-1,2 2 1,-1-2-48,-1-1 0,3-1 0,-5 1 0,1-1-91,-1 1 0,0-1 1,-5 1 55,0-1 1,-2-5 0,-2-3-16,-4-2 1,-5-2 0,-2-2 0,-3 0 33,-2-3 1,0-9 0,-5 2 0,-2-2 90,-2 0 1,4 0 0,-1-1-1,3-2 11,1 2 1,0 1 0,1 2 0,4-1 46,3 1 1,3 3-1,2 2 321,0 2-356,6-5 0,3 9 0,9-4-33,2 4 0,3 1 1,1 0-1,2 0-9,-2 0 1,-1 4 0,-2 0-1,1-1-39,-1-1 1,1-1 0,-1 2 6,1 1 0,-6 1 0,-1-2 0,-2 3 17,0 1 0,0-3 0,-4 4 22,0 2 1,-4-3 0,-2 0 0,-1 0 34,-2 0 0,-3-3 0,0 3 0,-1 0-13,1 0 0,-1-4 1,0 1-1,-3-3-23,0-1 1,-2 0 0,2 0 0,0 0-35,0 0 1,-2 0 0,2-1 0,-1-2-12,-1-1 0,8-6 1,-2 3-1,2-1-2,3-1 1,-3 5 19,6-4 28,0 0 158,4 1 0,4 2 0,1 8-34,2 1 1,-4 6 0,1-2 134,-2 4 0,-2-4-127,0 0 0,-2-1 0,-2 2-175,-4-5 1,-3-3 0,-2-1 0,1 0-314,-1 0 0,1 0 0,-1 0-525,1 0 874,-1 0 0,1 0 0,-1 0 0</inkml:trace>
  <inkml:trace contextRef="#ctx0" brushRef="#br0" timeOffset="7013">1126 626 8037,'-12'-5'-458,"5"3"1,-5-9-1,6 4 1</inkml:trace>
  <inkml:trace contextRef="#ctx0" brushRef="#br0" timeOffset="7597">576 189 8150,'-11'-6'-396,"1"-1"-281,1 0 972,7-4 0,-4 11 0,8-1-196,2 3 0,-2 8 0,7 0 0,-1 4-33,-1 2 1,4 1-1,-4-4-102,0-1 0,3 1 1,-6-1-54,-1 1 0,-2-1 1,-1 1 58,0-1 1,-7-5 0,-4-3-1,-6-2-46,-2-2 0,-2 0 1,-3 0-1,2-2 22,1-2 1,2-3 0,-2-4-1,4 1 82,4 2 0,1 4 0,3-5 55,0 0 1,7 2 80,-3-2-121,4 7 1,7-3 0,1 10 3,-1 3 0,4-1 0,-4 1 0,-1 2-4,1 1 1,-2 2 0,-4-1 61,0 1 1,-1-1-1,-2 1 1,-3-2 48,-1-3 1,-5 3-1,-5-4 1,0 2-41,-1-1 0,-1-5 1,-7 1-1,-2-3-49,-1-1 1,-1 0 0,4 0-1,-2-1-55,-1-3 1,4-3 0,5-7-1,2-2-116,3 0 0,3-2 0,2 2 0,3-2-185,1-1 1,2-1 0,6 0-1,3 2-273,8-1 1,5 7 563,7-1 0,5 1 0,2 5 0</inkml:trace>
  <inkml:trace contextRef="#ctx0" brushRef="#br0" timeOffset="7763">526 614 8025,'-25'0'0,"-2"-2"0,1 0 0,1-3 142,5 3 1,5-4 0,3 2-143,-1 1 0,0 2 0,1 1 0</inkml:trace>
  <inkml:trace contextRef="#ctx0" brushRef="#br0" timeOffset="7913">250 88 8104,'-12'-12'159,"-1"-1"0,2 1-963,3-1 38,2 6 0,8 2 766,2 5 0,3 5 0,5 2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07.001"/>
    </inkml:context>
    <inkml:brush xml:id="br0">
      <inkml:brushProperty name="width" value="0.08571" units="cm"/>
      <inkml:brushProperty name="height" value="0.08571" units="cm"/>
      <inkml:brushProperty name="color" value="#FF0066"/>
    </inkml:brush>
  </inkml:definitions>
  <inkml:trace contextRef="#ctx0" brushRef="#br0">155 197 8231,'0'-5'-1904,"0"0"1927,0 4 1,1-2 82,1 3 1,-1 2 0,3 1-1,0 1-82,0 2 1,1 0 0,1 1 0,-1 0-5,0 0 0,-3 0 1,2 1-1,0 0-12,0 1 1,-2 1-1,0-3 1,-1 0-8,-1 0 1,0 0 0,0 0 0,0 0 16,0 0 1,-1-3-1,-1 0 1,-2 0 5,0 0 1,-3 0-1,1 1 1,-3-3 2,1-1 0,0-1 1,1 0-1,-1 0-6,-1 0 0,3 0 0,-1 0 0,1 0 44,0 0 1,0-1-1,0-1 33,1-3 0,3-1 0,-2-1-35,1 0 0,-2-3 0,2 0 1,0 0 42,0 0 1,-2-2-1,2-1 1,-1-2-30,-1-1 1,1-3-1,-1 0 1,0-1-69,-1-1 1,1 0-1,1 1 1,0 0-22,0 1 1,2 4-1,-2-1 1,1 4-233,2 3-656,0 4 900,1 2 0,-3 6 0,-1 1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07.316"/>
    </inkml:context>
    <inkml:brush xml:id="br0">
      <inkml:brushProperty name="width" value="0.08571" units="cm"/>
      <inkml:brushProperty name="height" value="0.08571" units="cm"/>
      <inkml:brushProperty name="color" value="#FF0066"/>
    </inkml:brush>
  </inkml:definitions>
  <inkml:trace contextRef="#ctx0" brushRef="#br0">8 8 8156,'-4'-1'54,"2"-1"-1518,1 1 1307,1-2 0,0 3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07.414"/>
    </inkml:context>
    <inkml:brush xml:id="br0">
      <inkml:brushProperty name="width" value="0.08571" units="cm"/>
      <inkml:brushProperty name="height" value="0.08571" units="cm"/>
      <inkml:brushProperty name="color" value="#FF0066"/>
    </inkml:brush>
  </inkml:definitions>
  <inkml:trace contextRef="#ctx0" brushRef="#br0">50 15 8156,'-7'0'-282,"2"-1"0,0-1 0,0 0 99,-1 0 0,1-1 0,0 1-344,0 0 527,2 2 0,0 0 0,3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08.033"/>
    </inkml:context>
    <inkml:brush xml:id="br0">
      <inkml:brushProperty name="width" value="0.08571" units="cm"/>
      <inkml:brushProperty name="height" value="0.08571" units="cm"/>
      <inkml:brushProperty name="color" value="#FF0066"/>
    </inkml:brush>
  </inkml:definitions>
  <inkml:trace contextRef="#ctx0" brushRef="#br0">134 1 7252,'-5'0'-367,"0"0"0,1 3 410,-3 2 0,3-2-3,2 2 1,-2 0-12,2 2 1,3-1-1,3-1-29,0 0 0,2-3 0,-1 2-13,1-1 1,1 2 157,0-3-54,-3 4 1,-2-5-1,-4 1 1,-3-1-76,-1-1 1,-4 0 0,-1 0-1,-1 0-85,0 0 1,1 0 0,-3 1 0,0 0-729,0 1 797,3 1 0,-2 3 0,2 2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09.484"/>
    </inkml:context>
    <inkml:brush xml:id="br0">
      <inkml:brushProperty name="width" value="0.08571" units="cm"/>
      <inkml:brushProperty name="height" value="0.08571" units="cm"/>
      <inkml:brushProperty name="color" value="#FF0066"/>
    </inkml:brush>
  </inkml:definitions>
  <inkml:trace contextRef="#ctx0" brushRef="#br0">421 14 7806,'0'-5'-508,"0"0"1,1 4 536,1-1 0,-1 2 1,2 1-1,-1 2-7,0 1 0,3 1 1,-2 2-31,1 0 1,0 0-1,1 0 1,-1 0-4,-1 0 0,2 0 1,-2 0-2,1 0 1,-2 0-6,0 0 1,-1 0 9,-1 0 0,-1-3 5,-1-2 1,-2-1-1,-3-1 1,0 0 0,0 0 1,-3-1-1,1-1 1,1-1-17,0-1 0,-2 0 1,1-2-1,1 0 2,0 1 1,1 2-1,0-3 24,0 1 1,0 1 98,0-3-76,3 3 0,2 1-18,4 3 0,2 0 0,2 1 0,-1 0-1,0 1 0,-3 3 0,2-2 0,0 0-14,0 0 1,-2 1 0,1-3-1,-1 2-6,0 1 1,1-2 23,-3 3 0,0-3 0,-1 2-22,-1-1 1,0 0 0,-3-3 0,0 0-14,-1 0 0,-1 0 1,0 0-1,0-1-16,0-1 0,-3 0 1,1-3 28,1 0 0,0 0 1,1-1 49,0 1 0,2 3 4,0-3 8,4 4 0,-1-2 25,4 3 1,2 3-88,3 2 0,-3 0 0,0 0 6,-1 0 1,0-3 2,-3 3 0,-1-3 0,-1 0 0,-3-1-58,-1-1 1,-2 0 0,-1 0-1,0-1-37,1-1 1,0-1-1,1-3 1,0 2 40,0 1 1,2-2 0,1 2 25,1-1 47,-2 3 0,5-5 97,0 4 0,0 1 1,3 2-51,0 1 0,0 4 1,2-2-63,0 0 1,-3 0-1,0-2-13,-1 3 0,-2-2-18,-1-1 0,0 1 1,-3-1-131,0 0 0,1-1 0,0-2 77,1-1 1,0 1 110,1-1 0,1 0 1,-2 0 170,0 0 47,2 0 314,-2 2-444,0 0 0,-1 0-131,-3 0 0,2 0 0,0 0-20,0 0 1,1 0-1,0-1 1,0-1-89,0 0 0,2 0-5,-3 2 1,1 0 114,-3 0 1,2 0-1,1-1 187,1-1-64,1 1 0,1-2-7,-1 3-65,1 0 30,-2 0 0,6 3 0,1 2-33,0 1 0,0 1 0,-3 1 0,2 0 10,1 1 1,-2 1 0,0-3-1,-1 0 39,-1 0 1,0 0 0,-1 0-1,-1 0 2,0 0 0,-3-1 0,0-1 0,-1-1-22,-1-1 0,0 0 0,-1-3 0,-1 0-124,0 0 1,0-3 0,1-2 0,0-2-142,-2-2 1,1-2 0,2-3 0,0 0-69,0 0 1,3 0-1,2 0 1,1 0-206,1 0 0,4 3 467,3 2 0,3-2 0,4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2:00.408"/>
    </inkml:context>
    <inkml:brush xml:id="br0">
      <inkml:brushProperty name="width" value="0.11429" units="cm"/>
      <inkml:brushProperty name="height" value="0.11429" units="cm"/>
      <inkml:brushProperty name="color" value="#F6630D"/>
    </inkml:brush>
  </inkml:definitions>
  <inkml:trace contextRef="#ctx0" brushRef="#br0">152 78 13407,'-9'-17'-2015,"1"9"0,8 8 1944,0 10 0,0 5 1,0 1-1,0 1 135,0 0 0,0 2 0,0 2 0,0 3-66,0 2 1,2-5 0,2 3 0,4-1 28,1-1 0,-5 2 0,1-1 0,-1 3-58,2 0 1,-4-1-1,3-7 1,-1 3-32,2 2 0,-5 1 0,5-3-137,-4 1 1,0 1 0,2-7 6,1 1 365,1-7-31,-6-3 0,0-9-192,0-3 0,0-5 1,0-7-1,0 1-88,0-1 1,0 0 0,0 0 0,0 0 46,0 0 1,0 0 0,0 0 40,0 1 1,5-1 0,3 0 108,1 0 0,-5 6 1,3 1 126,1 3 1,-4-1 58,7 3 1,-5 3-63,5-4 0,-6 4 0,5 4 3,-3 4 0,-1 3 0,-6 8-106,0 0 1,6-6 0,-1 1 0,-1 1-11,-2 2 0,-2-4 1,2 0 9,3 2 0,-3 2-8,4 2 0,-4-6-42,-2 1 0,0-7 0,-2 5 0,-4-3 8,-5-3 1,2-2 0,-3 0 0,-1 1-65,-2 3 1,-2 0 0,0-6 0,-1 0-18,-5 0 0,5 0 1,-5 0-1,2 0-8,-1 0 1,3 0-1,-3-2 1,3-2-211,2-2 1,6 1 343,0 5 1,-1-8 0,-4-1 0</inkml:trace>
  <inkml:trace contextRef="#ctx0" brushRef="#br0" timeOffset="1232">540 246 10766,'0'-9'-570,"0"1"1,0 10-1,0 4 1,0 5 523,0 4 1,6 8 0,-1-1 0,1 1 43,2 1 1,-5-3-1,7 5 1,-3-2-14,-3-3 0,3 3 0,-1-1 0,0-5-22,1-5 1,-5 2-124,4-3 0,1-3-377,-1 2 464,-1-7 0,-5 4 0,0-8 1</inkml:trace>
  <inkml:trace contextRef="#ctx0" brushRef="#br0" timeOffset="1430">490 61 11744,'0'-17'-2106,"0"0"206,0 0 1841,0 8 0,0 9 0,0 9 0</inkml:trace>
  <inkml:trace contextRef="#ctx0" brushRef="#br0" timeOffset="2150">894 10 10246,'0'17'-408,"0"0"0,0 2 0,0 1 324,0 3 1,0 7-1,0-2 1,0 2 52,0-2 1,0 4 0,0-4 0,0 2 26,0-2 0,0 2 0,0-6 0,0 1-27,0-1 1,0-2 0,0-5-1,2 0-36,4 0 0,-4-6 0,3 1-196,-3 1 1,0-6-966,4-1 1277,-4-4 1,13 5 0,-6 3-1</inkml:trace>
  <inkml:trace contextRef="#ctx0" brushRef="#br0" timeOffset="2483">1012 314 9865,'8'-10'-226,"-6"-5"160,5 13 0,-7-3 0,0 10 30,0 7 0,0-3 0,-2 2 0,-1 2 33,-3 2 0,0 2 1,6 0-18,0 0 1,0 0-1,0 0-28,0 0 0,2-1 1,2 1-3,2 0 0,-1-6 1,-3-1-1,2-1-351,1 1 1,3-5-124,-2 6 1,-3-7 541,9 2 39,-9-4 1,12-2 0,-5 0 0</inkml:trace>
  <inkml:trace contextRef="#ctx0" brushRef="#br0" timeOffset="2663">1080 111 10616,'0'-17'-1704,"0"6"971,0 0 686,0 7 0,0-3 0,0 7 0</inkml:trace>
  <inkml:trace contextRef="#ctx0" brushRef="#br0" timeOffset="2969">1215 229 9945,'0'17'-873,"0"0"1,0 2 810,0 3 0,0-3 0,0 4 0,0-3-2,0 3 0,0-5 1,0 5-1,0-4-18,0-3 1,0 1 0,0 0-60,0 0 0,0 0-155,0 0 1,0-6 300,0 0 0,7-7 0,3 4 0</inkml:trace>
  <inkml:trace contextRef="#ctx0" brushRef="#br0" timeOffset="3180">1299 465 11035,'0'-11'-1254,"0"0"748,0-2 1,0 4 236,0-3 1,-2 9 0,-3-3 317,-7 4 0,3 2 0,-2 0 1,-4 0 13,-6 0 1,2 0 0,-3 0 0,3 0-85,2 0 1,0 0 0,1 0-1,1 2-552,3 4 547,-3-5 1,13 7 0,-5-8-1</inkml:trace>
  <inkml:trace contextRef="#ctx0" brushRef="#br0" timeOffset="3699">1417 229 10517,'-11'0'-990,"0"0"1,7 2 873,-2 4 0,4 3 0,2 8 20,0 0 0,0 0 0,0 0 70,0 0 1,2-6 0,4-2 63,5-1 1,-2-1-1,3-3-38,1 2 0,2-1 0,2-5 4,0 0 0,-1-5 0,-1-3 0,-1-1-73,-3-4 1,-6 3 0,5-1-1,-1-2-25,1-2 1,-7 4 0,3-1 165,-4-1 1,3 4-57,1-2 99,0 7 1,-6-2-30,0 12 0,0-2 0,-2 7 0,-2 2-40,-2 2 0,1 2 1,5 0-1,0 0-6,0-1 1,2 1 0,1 2 0,3 2 18,-2 1 1,-1 2-1,1-3 1,2 2 19,-2-3 1,3-1 0,-1-2 0,-3 0 69,-1 0 1,-2-6 0,0 0-77,0 2 0,0-3 0,-2-1 1,-3 0-133,-6 1 1,-6-5-1,-8 6 1,-8 3-990,-10 1 1090,-14 1 1,-18 1 0,-11 0-1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10.633"/>
    </inkml:context>
    <inkml:brush xml:id="br0">
      <inkml:brushProperty name="width" value="0.08571" units="cm"/>
      <inkml:brushProperty name="height" value="0.08571" units="cm"/>
      <inkml:brushProperty name="color" value="#FF0066"/>
    </inkml:brush>
  </inkml:definitions>
  <inkml:trace contextRef="#ctx0" brushRef="#br0">337 22 8078,'-4'-3'-1218,"0"2"1004,2-1 317,1 1 0,-2 4 0,3 2-50,0 1 0,1 0 1,0-1-1,2-1-46,1-1 0,-1 1 0,1-3-87,2 1 0,0 1-45,1-3 0,-2 0-63,-1 0 1,0-1 151,1-1 0,-2-2 1,-3-3 24,0 0 1,0 2-1,0 0 86,0 0 1,-2 1 0,-2 0-1,1 1 25,-3 2 0,2-1 0,0 0 0,-3 0 6,-1 1 0,0 0 0,-2 1 0,1 0-20,-1 0 0,-1 2 0,1 1 1,1 0-17,-1 0 1,2 2-1,-1-2 1,3 0-58,2 0 0,1 2-52,-1-3 1,3 3-1,1-3 1,4 1-30,2 0 0,1-2 0,1 2 0,0-1-47,2 0 0,-1 2 0,-2-3 65,0 1 0,-2 3 0,-2-2 55,1 1 0,-2 1 1,-2 2 57,0 0 1,-3-1 0,-2-1 0,-1 0-11,-1 1 1,0 0 0,0 1 0,0 0-20,0 0 1,1-3 0,0 1 0,2 1-22,1 0 1,1-2-37,2 1 0,1-3 0,1 0-74,3-1 0,2-1 0,1 0 0,2 0-29,-2 0 0,0 0 1,-1 0-1,0 0 70,0 0 1,-2 0 84,-1 0 7,-2 0 1,0 0 0,-4 0 81,-3 0 0,-2 0 1,-1 0-1,-2 0-72,2 0 1,-1 1 0,1 0 0,-3 1-26,1 0 0,-1 1 1,-2-1-1,2 0-7,-2-1 0,0-1 0,-1 0 0,1 0-95,1 0 1,-1 0-1,1 0 1,0-1-91,0-1 0,2-2 1,3-2-1,1 0 28,1 1 1,0 1 0,2-3 84,2 0 0,3 2 0,3 1 73,1 1 0,1 1 0,0 2 129,0 0 0,0 0 1,-1 1-1,0 0 45,-2 1 0,-1 3 0,0-2 0,1 1 2,0 2 1,-2 0-1,0 1-1,-1 0 0,-1 0 1,-1 0-119,-1 0 0,-2 0 1,-4-1-1,0-1 2,-2 0 0,-1-3 0,0 2 0,1-1-318,-3-1 1,2-1-1,0-1 1,1 0 243,2 0 0,0 0 0,1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10.797"/>
    </inkml:context>
    <inkml:brush xml:id="br0">
      <inkml:brushProperty name="width" value="0.08571" units="cm"/>
      <inkml:brushProperty name="height" value="0.08571" units="cm"/>
      <inkml:brushProperty name="color" value="#FF0066"/>
    </inkml:brush>
  </inkml:definitions>
  <inkml:trace contextRef="#ctx0" brushRef="#br0">8 15 7236,'0'-4'-385,"-3"-2"0,-1 2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11.415"/>
    </inkml:context>
    <inkml:brush xml:id="br0">
      <inkml:brushProperty name="width" value="0.08571" units="cm"/>
      <inkml:brushProperty name="height" value="0.08571" units="cm"/>
      <inkml:brushProperty name="color" value="#FF0066"/>
    </inkml:brush>
  </inkml:definitions>
  <inkml:trace contextRef="#ctx0" brushRef="#br0">183 1 8269,'-7'0'0,"0"0"0,0 0-548,0 0 0,1 1 0,1 1 468,3 3 1,1 1-1,1 1 1,1-1 79,1-1 1,3 1 0,3-1-1,2 1-12,-2 1 0,0-3 0,-1 0 1,0 0-37,0 0 0,-1-2 1,0 2 30,-2-1 0,-2 1 0,0-2 59,-1 3 1,-4-2 0,-2-1 0,-1 0-4,-1 0 1,-2-1 0,-1 1-1,1-1 16,-1-1 0,2 0 1,-1 0-1,1 0 7,1 0 0,0 0 0,0 0-17,0 0 0,1-3 1,0-1-28,2 0 0,1-2 0,-1 3 0,1-1-4,2-1 0,-2 1 0,0-1 1,1 1 5,-1 0 1,1-2-1,-2 3 24,1-1 0,-2 1-13,0-2 1,1 2-1,0 3 70,-2 0 1,0 1 0,-1 1-26,0 3 1,2-2 0,1 2 0,0 1-14,1 0 1,1 1 0,0 0-46,1 0 0,1 0-37,0 0 1,3-1 0,2-1 0,2-2-180,2 0 0,0-2 1,2 1-1,1-1 198,-1-1 0,2 0 0,-2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11.998"/>
    </inkml:context>
    <inkml:brush xml:id="br0">
      <inkml:brushProperty name="width" value="0.08571" units="cm"/>
      <inkml:brushProperty name="height" value="0.08571" units="cm"/>
      <inkml:brushProperty name="color" value="#FF0066"/>
    </inkml:brush>
  </inkml:definitions>
  <inkml:trace contextRef="#ctx0" brushRef="#br0">204 8 8259,'-3'-4'-221,"3"1"15,0 3 1,3 2 192,4 0 1,-2 3 0,-2-2 0,1 0 6,0 0 0,-1 2 1,0-2-31,1 1 1,-1-2 0,-2 1-18,2 0 1,0-2-186,-1 1 52,-1-1 1,-4-1 162,-4 0 0,-1-3 1,1 0-1,0 0 67,0 0 0,0 0 0,0 1 0,0 0 29,0 1 1,0 0-1,0 0 32,0-1 1,2 1-1,1-1-11,-2 1-62,3 1 1,0 1 0,3 1 27,0 3 0,0-2 0,0 2-51,0 1 0,2 0 0,1 1 0,0 0-12,1 0 1,-1 0 0,-2 0 81,2 0 1,-1 0 0,-3-1-21,-1-1 1,0 0 0,-2-3 0,-2 1-7,0 0 1,-1-2 0,0 1 0,-1-1-119,-1-1 1,0-1 0,-2-1 0,0-1-150,1-1 0,0 0 1,-1-3-1,1 0-42,2 0 1,1-3 0,1 1 0,2 0 255,1-1 0,-2 2 0,1-2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12.130"/>
    </inkml:context>
    <inkml:brush xml:id="br0">
      <inkml:brushProperty name="width" value="0.08571" units="cm"/>
      <inkml:brushProperty name="height" value="0.08571" units="cm"/>
      <inkml:brushProperty name="color" value="#FF0066"/>
    </inkml:brush>
  </inkml:definitions>
  <inkml:trace contextRef="#ctx0" brushRef="#br0">36 14 8221,'-7'0'0,"1"-1"98,1-1 0,-1 0-296,1-3-150,2 4 1,0-1 0,4 3-290,1 1 637,-1 1 0,5 0 0,-2 1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16.550"/>
    </inkml:context>
    <inkml:brush xml:id="br0">
      <inkml:brushProperty name="width" value="0.08571" units="cm"/>
      <inkml:brushProperty name="height" value="0.08571" units="cm"/>
      <inkml:brushProperty name="color" value="#FF0066"/>
    </inkml:brush>
  </inkml:definitions>
  <inkml:trace contextRef="#ctx0" brushRef="#br0">659 29 8285,'-4'-3'-555,"1"2"1,3 1-1,0 5 1,0 3 725,0 1 0,2 4 0,1-1 0,1 0-142,2 0 0,-2 1 1,0-1-1,1 1-72,-1 1 0,1-3 0,-2 0 1,-1-1 42,1-1 0,-2 2 0,2 0 0</inkml:trace>
  <inkml:trace contextRef="#ctx0" brushRef="#br0" timeOffset="1163">505 22 8330,'-5'-1'-633,"1"-1"0,2 2 0,0 0 552,1 4 1,2 2-1,0 1 1,2 0 210,1 0 0,-1 1 0,1 0 0,1 2-109,-1 1 0,2-2 0,-2 1 0,1-1-15,-1 0 1,0 3 0,1-3 0,-3 1-34,-1 0 0,-1-2 0,0 1 0,0-1-4,0-1 0,-3 0 0,-2-1 1,-1-1 44,-1 0 0,-1-3 0,0 2 1,-2-1-19,2-1 1,-2-1 0,0-1 0,2 0-34,0 0 0,0-1 0,0-1 0,-2-1-45,2-1 0,-2 0 0,0-3 0,2 0 28,0 0 0,1 0 1,1 0-1,1 0 55,3 0 0,1 2 0,1 0 0,0 0 6,0-1 1,1 1 0,2 1 0,3 1 8,3 2 1,0-1-1,-2 0 1,0 0-3,0 1 1,0 0-1,0 1-9,0 0 1,-2 0-1,-2 1 79,1 1 0,-2-1 0,-2 4-27,0 1 0,0-3 1,0 2-1,0 1-4,0 0 0,-2 1 1,-2 0-1,1 0-7,0 0 0,-1 0 1,0 0-1,1 0-9,0 0 0,-2 0 1,0 0-12,-1 0 0,-2-3 0,0 0-25,-2-1 0,1 0 0,2-3 0,-1 0-17,-1 0 0,1-3 1,-1-2-1,1 0 14,1 0 1,2-1 0,1 1 0,1-1-25,-1-1 1,2 2-20,0 0 0,1 3 76,1-3 1,-1 4 0,0-1 133,-2 4 0,0-1-98,1 4 1,-2-1 0,-3 1 31,0 0 0,0-3-66,0 0 0,0-1-115,0-1 0,0 0 29,0 0 1,0 0 0,0-1 36,0-1 0,0-2 0,0-3 26,0 0 1,1 0-1,0 0 122,2 0 1,2 2 0,-1 1-131,0 1 1,2 0-126,-1 1 0,0 1 49,0-1 1,0 2-1,-2 1 1,-2 2 37,0 1 1,-1-2 0,-1 2-1,0 0 91,-2 0 0,1 1 0,2 2 0,0 1 30,0 1 0,0-1 0,1 2 0,0-1-34,2 0 0,2 3 0,0-3 0,1 0-15,1-1 0,0-1 0,0 0 0,0 0 15,0 0 1,3-3-1,2-1 1,1-1-38,1 0 0,0 1 0,0-3-177,0 0-10,0 0 1,-4 0 67,-3 0 1,-3 0 0,-5 0 0,0 0 108,-2 0 1,-1 0 0,1 0 0,2 1 148,0 1 1,1 1 0,0 2 0,1 1-22,1 2 1,2-1 0,3 2 0,0-1-35,0 2 1,0-2-1,1 3 1,1-1-67,3-1 1,-1-1-1,0 1 1,2 0-276,0 0 1,1-1-1,0-1-129,0 0 1,0-3 0,0-2 371,0-1 0,0-1 0,0 0 0</inkml:trace>
  <inkml:trace contextRef="#ctx0" brushRef="#br0" timeOffset="1363">309 1 8274,'-12'0'-290,"1"0"1,0 0-1,-2 1 1,2 1 37,1 3 0,1 2 0,2 1 1,0 2 35,0 1 216,3-2 0,-2 4 0,2-2 0</inkml:trace>
  <inkml:trace contextRef="#ctx0" brushRef="#br0" timeOffset="1530">582 253 8107,'-22'-1'0,"0"-1"0,-3 0-524,-3 1 1,0 3-1,-5 3 524,3 1 0,1 4 0,1 1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21.315"/>
    </inkml:context>
    <inkml:brush xml:id="br0">
      <inkml:brushProperty name="width" value="0.08571" units="cm"/>
      <inkml:brushProperty name="height" value="0.08571" units="cm"/>
      <inkml:brushProperty name="color" value="#FF0066"/>
    </inkml:brush>
  </inkml:definitions>
  <inkml:trace contextRef="#ctx0" brushRef="#br0">1317 52 6367,'6'8'170,"-5"-1"-166,4-2 0,2 2 0,2 7-12,3-1 1,0 1 0,-2-1-1,-1 2-2,2 3 0,1-3 0,1 1 1,1-4-21,-1-3 0,-4 0-22,0 5 0,-9-7 39,-4-3 1,-5-4 0,-12-3-1,0-2 13,0-3 0,3 1 0,-4-4 0,-1 4 0,2 1 1,0-3-1,5 3 1,-3 0 4,-2 0 1,0-5 0,-3 4-1,3-2-2,2 0 0,-4 5 0,5-4 1,1 1-4,-3-1 0,5 5 0,-3-3 1,3 2-2,2-1-13,-1 1 1,6 4 12,-1 0 0,7 0 0,2 0 0,8 0 1,3 0 0,3 1 0,-1 2-8,1 2 0,-1 1 1,1-3 0,-1 1 0,-1 2 0,-2-3 0,-1 2 9,2-2 0,-4 0 58,2 1 0,-6-1 0,3 4 10,0-1 0,-4 0 0,2-1-50,-2 4 0,-2-2 0,-2 1 0,-1-1-19,-1 1 0,-2-4 0,1 5 13,-4 2 0,2-1 0,-2 0 15,-2-1 0,0-6 0,-3 3 4,1 0 1,-1-4-1,1 2 1,-1-2-53,1-2 1,-1-2-1,0-2 1,-3-4-58,-1 1 1,-4-5-1,4 3 1,2-1-2,1 1 0,1-3 1,1 3-1,-1-2 49,1 2 1,4-1 0,1 4 75,3-2 139,0 5 0,5-1-59,0 8 0,0-1 0,0 6 0,0 2-19,0 1 1,0 1-1,0 1-35,0-1 1,0-4 0,0 0-147,0 1 0,-6-4 1,-3-1-1,-3-4 72,-1-1 0,-7-6 0,-1-1 0</inkml:trace>
  <inkml:trace contextRef="#ctx0" brushRef="#br0" timeOffset="232">1330 469 8206,'0'-14'0,"2"2"-850,2 4 0,-4 2 850,0 6 0,-6 0 0,-7 0 0</inkml:trace>
  <inkml:trace contextRef="#ctx0" brushRef="#br0" timeOffset="866">524 173 7439,'8'2'-694,"-2"2"694,0 5 1,-5 3 0,4 2-1,-4-1 39,-1 1 0,0-1 1,0 0 47,0 1 0,0-5 0,-1-2-64,-4-1 1,-2 3 0,-7-4 0,1-2-74,0-2 0,-1-2 1,-1-2-1,-1-3-46,-2-2 1,-2-1 0,4-4 0,-2-1 30,2 1 0,1 4 0,1 0 43,1-1 0,1-2 85,3-2 34,3 7 1,11 7-1,1 7 1,1 2-47,3 0 1,2 2 0,2 5 0,-1 2-7,1-2 1,-5-1 0,0-1-1,0 1 7,-2 3 0,3-4 0,-5 4 0,-2-3 10,-2-1 1,-1-1 0,0 1 7,0-1 1,-6-1-1,-4-3 1,-5-5 34,-3-2 1,-6-2 0,2 0 0,-3 0-26,-2 0 0,0-6 0,0-3 1,-1-3-66,-4-1 1,8-1 0,-1-1 0,3-1-53,1-2 0,4-2 0,-1 4 1,5-2-33,4 2 1,-1 1-1,5 1 1,2 1-116,2 0 0,2 4 1,4 0-1,4 0-41,3 1 0,5 1 0,3 4 225,1-2 0,1 1 0,5 4 0</inkml:trace>
  <inkml:trace contextRef="#ctx0" brushRef="#br0" timeOffset="1048">565 563 8174,'-6'7'-888,"-2"4"1,-7-7 771,-3-1 1,-2-1 0,-9-4 0,-2-2 115,-5-5 0,2-3 0,-2-2 0,-1-1 0,-2-2 0,5 2 0,1-5 0</inkml:trace>
  <inkml:trace contextRef="#ctx0" brushRef="#br0" timeOffset="1198">54 52 8420,'5'-13'0,"-1"0"141,-1-1 1,5 7-520,1 2 1,-2 5 377,2 5 0,-6 8 0,3 8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25.116"/>
    </inkml:context>
    <inkml:brush xml:id="br0">
      <inkml:brushProperty name="width" value="0.08571" units="cm"/>
      <inkml:brushProperty name="height" value="0.08571" units="cm"/>
      <inkml:brushProperty name="color" value="#FF0066"/>
    </inkml:brush>
  </inkml:definitions>
  <inkml:trace contextRef="#ctx0" brushRef="#br0">1679 202 7440,'0'-13'-441,"0"-1"413,0 1-82,0 6 0,2 1 1,1 7 223,1 4 0,2-2 0,-3 6 1,3 1-66,2 2 0,-4 1 0,3 1 0,1-1-33,-1 1 0,-4-1 0,3 1-4,0-1 0,-4 0 1,2 1-53,-2-1 0,-2-4 24,0 0 0,-6-4 0,-3 2 1,-5-1 24,-3-3 1,2-1 0,-3-2-1,3 0-4,1 0 1,1-2-1,-1-1 1,1-1-98,0 1 1,4 1-158,0 2 230,6 0 0,-2 0 0,10 0 24,4 0 0,3 2 1,1 1-1,-1 3 1,-3 1 0,3-3 83,-3 5 0,1 0 10,-1 5 1,2-1-77,-7 1 1,1-1-1,-7-1-12,-2-3 0,-4 3 0,-5-5-16,-1 1 1,-4-2-1,1-6 1,-1 0-13,-2 0 1,-1 0-1,-4-2 1,1-1-55,2-1 0,1-7 0,-3 4 1,3-2-23,2 0 0,1 0 48,4-4 1,7-1 31,2 1 0,5 5 25,5 4 1,-2 2 0,6 2 0,1 0 32,2 0 0,2 0 0,-1 2 0,0 1 43,1 1 0,-1 7 0,1-2-12,-1 3 1,-5-3 0,-2-2 0,-2 1 22,1-1 1,-1 2-1,-4 4-36,0 1 1,-1-5 0,-4 0-38,-4 1 1,-3 1-1,-1-2 1,-1-5-62,1-2 1,-1-1-1,1 2 1,0 2-94,-1-3 0,1 0 1,-1-2-1,1 0-217,-1 0 1,1-2 0,0 0 344,-1-3 0,1 1 0,-1 4 0</inkml:trace>
  <inkml:trace contextRef="#ctx0" brushRef="#br0" timeOffset="213">1827 659 8286,'-9'0'-913,"0"-2"1,-1 0 795,-2-3 0,-8 1 0,-2 4 0,-5 0 117,-4 0 0,-10-6 0,-6-2 0</inkml:trace>
  <inkml:trace contextRef="#ctx0" brushRef="#br0" timeOffset="667">1048 122 7504,'-6'-14'-1203,"4"5"1224,-2 0 0,4 8 86,4 1 0,-1 6 0,5 7 1,-1 1-39,1-1 0,1 5 0,4 2 0,1 0-17,-1 4 1,-1 2 0,-2 1 0,-1-1-25,2 1 0,-5-1 0,-2-3 0,-2 0 3,-2 1 1,-2-5 0,-2-1 0,-5-3 33,-3-2 0,-7-5 0,-4-4 0,-4-2 26,-4-2 1,1 0 0,-6-2 0,1-2-27,0-5 1,2-5 0,7-2 0,0-2-88,4 2 0,2 1 0,8 1 1,3 1-182,5 0 0,2-1 1,4 1-92,2-1 0,4 5 1,7 2-1,3 1 294,4 3 0,9-5 0,4 1 0</inkml:trace>
  <inkml:trace contextRef="#ctx0" brushRef="#br0" timeOffset="1349">457 135 7052,'-7'6'-150,"2"3"0,4-1 0,1 1 0,0 1 182,0 2 1,1 1 0,2 1-1,2-1-33,-2 1 1,2-1 0,0 1-17,-2-1 0,0 0 117,1 1 0,-2-5-73,2 0 1,-4-6 0,-3 0 0,-3-6 26,-1-6 0,-2 1 0,-3-1 0,2-1 114,1-2 0,4-6 1,-2 0-1,1 2-49,3 1 0,1 1 0,2 1 0,0-2-108,0-3 1,6 3 0,3-4 0,3 1-43,2 0 0,5 0 0,2 5 0,1-1-217,1 1 0,-1 5 0,5 4 1,0 2 247,0 2 0,-1-6 0,1-1 0</inkml:trace>
  <inkml:trace contextRef="#ctx0" brushRef="#br0" timeOffset="1964">444 337 8384,'-8'0'-1757,"-4"6"1960,11-5 1,-7 5-107,4-6 0,1 0 0,-6 0-87,-2 0 1,-1 0-1,1-1 1,0-2 2,2-2 0,0-4 0,-4 3 0,-1-1-44,1-4 1,4 1 0,0-1-1,0 2 35,2-1 1,-4-2 0,5-3 33,-1-3 0,2 3 0,-2-3 0,1 3 41,3 2 1,1 4-35,2 0-161,0 6 133,0-3 0,0 8 0,0 2 50,0 5 0,2 3 0,1 1 0,3 1-27,1-1 0,-2 5 0,2 2 0,1-1-6,-1 0 0,-4 4 1,3-4-1,-2 2 9,1 3 0,4 0 0,-5 0 0,-1-3-3,-1-2 1,-2 3 0,0-4 0,-2-1 53,-2-2 1,-4-8 0,-5-2-1,0-4 43,-1-1 0,-4 0 0,-1 0 0,-2-1-159,-3-4 0,-1-7 0,-1-7 1,2-1-60,2 1 0,6-3 1,-1 2-1,5 1-214,3-1 1,6-2-1,-1 4 1,2 2-23,2 1 0,6 1 0,3 1 1,5 1 316,4 3 0,3-3 0,5 5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31.198"/>
    </inkml:context>
    <inkml:brush xml:id="br0">
      <inkml:brushProperty name="width" value="0.08571" units="cm"/>
      <inkml:brushProperty name="height" value="0.08571" units="cm"/>
      <inkml:brushProperty name="color" value="#FF0066"/>
    </inkml:brush>
  </inkml:definitions>
  <inkml:trace contextRef="#ctx0" brushRef="#br0">1652 56 7589,'16'13'-11,"-4"-10"1,-12 22 0,3-7 21,7 7 0,-4 3 0,9 0 0,1 3-65,0 7 0,-7-7 0,6 9 0,1-2-76,0-1 1,-1 0 0,7-9 0,-7 0-60,-2 0 1,-1-3 0,-5-3 188,2-4 0,13-11 0,-7 5 0</inkml:trace>
  <inkml:trace contextRef="#ctx0" brushRef="#br0" timeOffset="450">1428 196 8089,'-15'-3'-566,"2"-6"-778,1-10 1249,9 7 422,-10-1-210,13 13 1,0 13 0,3 2 0,4 4-76,2 0 1,3-1 0,-5 10-25,2 0 1,3-3 0,-5-3-1,2-3 10,-3 2 0,-3-5 0,0 3-35,7 2 0,-7-5 26,6 3 0,-6-1 36,-3 10 1,-12-12 0,-7-7-36,-6-6 1,-3-3 0,0 0 0,0 0-23,0 0 1,-12 0 0,-7 0-1,-3 0 15,4 0 0,-7 0 0,6 0 1,-3 0-21,4 0 0,-4 0 0,13-3 0,2-3-28,4-3 1,3-1-267,0 10 1,3-3 300,7-6 0,18-7 0,15-12 0</inkml:trace>
  <inkml:trace contextRef="#ctx0" brushRef="#br0" timeOffset="715">1120 280 7568,'-15'-18'-440,"2"2"0,4 0 520,0 1 1,-4 6 19,4-10 0,3 3-91,-13-2 1,10 5-114,-10 13 0,0 0-75,-9 0 1,10 13 178,-1 5 0,0 7 0,-9 3 0</inkml:trace>
  <inkml:trace contextRef="#ctx0" brushRef="#br0" timeOffset="1252">364 252 7851,'16'0'-1363,"9"0"1406,-7 0 1,-2 0-46,3 0 0,-10 0 0,7 3 1,-4 7 1,7-4-1,-7 9 1,1 1-8,-1 0 1,7-7 0,-7 6-4,4-2 0,-10-1 45,3-2 0,-6 5-17,-3 13 0,-3 0 1,-6-3-2,-10-6 0,4-7 0,-4-9 1,-3 4 13,-3 2 0,-3 0 0,0-9 0,0 0-8,0 0 1,0 0-1,0 0 13,0 0 1,0 0 0,0 0 102,0 0 1,0 0-28,0 0 0,3-3 0,4-3 108,2-3 1,13-4-45,-4 4 0,4-7-102,-3-12 0,6 0 1,-7 0-1,4 3-17,-3 7 0,6-17 0,-10 7 0,4-3-115,0 0 0,-1 3 0,10 0 0,0 0-201,0 0 0,0 10 1,0-1-164,0-3 423,0 10 0,13-13 0,2 9 0</inkml:trace>
  <inkml:trace contextRef="#ctx0" brushRef="#br0" timeOffset="1414">336 756 7015,'-3'-15'-264,"-6"5"0,6-5 0,-10-1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33.882"/>
    </inkml:context>
    <inkml:brush xml:id="br0">
      <inkml:brushProperty name="width" value="0.08571" units="cm"/>
      <inkml:brushProperty name="height" value="0.08571" units="cm"/>
      <inkml:brushProperty name="color" value="#FF0066"/>
    </inkml:brush>
  </inkml:definitions>
  <inkml:trace contextRef="#ctx0" brushRef="#br0">1708 377 6419,'-18'0'132,"-1"0"-99,-3 0 1,-3 0-1,0 3-31,7 7 0,2-7 1,10 9-2,-3 1 1,-1-7-8,10 13 1,0-10-1,3 6-151,7-2 0,5-4 61,13-9 0,0 3 85,0 7 0,-9-7 29,0 6 33,-13-6-26,6-3 1,-15 0 0,-6 0-21,-10 0 0,4 0 0,-4 0-4,-3 0 1,-3 0 0,-3 0-4,0 0 0,0-9 0,0-4 3,0-2 0,3 6 0,4-7 0,5 0-2,4 1 0,-7 6 1,10-10-2,2-3 1,1-3 31,-3-3 1,6 10 0,-7-1 1,7 10 20,3-10 0,-3 13 0,-6-4 119,-10 7 1,4 13-1,-4 2-63,-3 4 0,7 2 1,-1 10-35,4 0 1,-1-12 0,7-4-117,-3 1 1,2 2 25,17 13 0,5-12 0,16-4 16,7 1 0,-7-10 0,9 9 0</inkml:trace>
  <inkml:trace contextRef="#ctx0" brushRef="#br0" timeOffset="299">1036 433 7760,'-28'0'-532,"10"-3"1,-1-3 137,-3-3 0,0-4 509,4 4 0,5 3-201,13-13 0,0 10 124,0-10 0,13 10 63,5-10 0,-2 13-9,3-4 1,-10 10 85,10 10 0,-13 5 1,3 13-84,-6 0 0,-6-9 1,-3 0-1,-6 2-122,-4 4 1,7-6 0,-10 0-255,-3 2 1,-3 1 280,-3-3 0,0 6 0,0-10 0</inkml:trace>
  <inkml:trace contextRef="#ctx0" brushRef="#br0" timeOffset="514">560 97 8075,'-18'-25'0,"2"4"-66,4 2 1,2 10-9,10-10 1,0 16 0,0 3 46,0 15 0,0 10 1,4 3-1,2 3 57,3 7 0,13-4 1,-7 9-1,4 1-240,0 0 1,-1-7-1,7 6 1,-3-2 209,-3-7 0,-1-3 0,10-3 0</inkml:trace>
  <inkml:trace contextRef="#ctx0" brushRef="#br0" timeOffset="984">196 41 7820,'0'-28'-899,"4"16"955,5 12 1,-3 9-1,10 13 1,-4-3-18,-6 2 1,7 4 0,-4 3-28,-3 0 0,-3 10 0,-3-1 7,0-3 0,-3-3 1,-6-3-1,-7 0-19,1 0 1,-10 0 0,9 0-72,1 0 1,-7-9 0,10-4-5,-4-2 0,10-1 10,-3-2 63,5-7 0,8 9 0,5-12 11,10 0 0,2-3 1,1-3 54,-3-3 0,-10-1 1,7 7 100,-4-6 5,-3 6 1,-9-22-88,0 6 1,0 4 0,-3-4-49,-6-3 0,3 7 0,-13-4 0,0-3-106,4-3 0,-10 7 0,6-1 0,-2-3-97,2-3 1,-6-3 0,9 0 167,1 0 0,-10 0 0,9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2:06.104"/>
    </inkml:context>
    <inkml:brush xml:id="br0">
      <inkml:brushProperty name="width" value="0.08571" units="cm"/>
      <inkml:brushProperty name="height" value="0.08571" units="cm"/>
      <inkml:brushProperty name="color" value="#F6630D"/>
    </inkml:brush>
  </inkml:definitions>
  <inkml:trace contextRef="#ctx0" brushRef="#br0">152 85 8065,'0'-12'-1407,"0"1"1433,0 7 0,2-9 170,3 8 1,-3 1-87,4 9 0,-4 5 0,-2 7 0,0 0-74,0-1 0,0 7 0,2-1 1,1 1-19,3 1 0,0-3 1,-6 5-1,0-2-3,0-3 1,1 3 0,3-1 0,2-3-109,-2-1 0,-3-2 0,-1 0-125,0 0 1,0-6 0,0 0-115,0 2 0,2-5 332,4-2 0,-4 3 0,5 0 0</inkml:trace>
  <inkml:trace contextRef="#ctx0" brushRef="#br0" timeOffset="250">354 253 8484,'-11'-9'-1846,"0"1"1861,-2 1 0,-2 5 0,-2-4 1,0 4 33,0 2 0,0 0 0,-2 0 0,-1 0-61,-3 0 1,1 0-1,3 0 1,-2 0-145,-1 0 0,-1 6 0,7 2 156,-1 1 0,0-5 0,0 3 0</inkml:trace>
  <inkml:trace contextRef="#ctx0" brushRef="#br0" timeOffset="653">388 304 7976,'-9'7'-907,"-1"-5"935,5 4 0,3 3 117,-4 2 0,6-1-26,6 1 1,3-2 0,8 4-114,0-1 1,0-9 0,0 3-21,-1-4 0,1-2 0,0 0 92,0 0 0,-6 0 1,0 0 85,3 0 1,-7-8-38,-1-3 1,-4-4-61,-2-2 0,0 0-90,0 1 1,-2 1-1,-4 3 1,-3 5-9,-1-1 1,-5 7 0,4-7 0,-4 2-76,-2 1 1,0-1-1,1 6 1,-1 0-246,0 0 1,6 0 0,-1 0-499,-1 0 849,6 0 0,-8 0 0,5 0 0</inkml:trace>
  <inkml:trace contextRef="#ctx0" brushRef="#br0" timeOffset="1134">860 169 8260,'-7'-10'-717,"5"5"0,-2 10 884,8 7 0,-2 3 0,5 2 1,-1-1-64,-1 1 1,7 0 0,-5 0 0,2 0-64,5 0 0,-5 5 1,0 1-1,1-3-27,-1-1 1,-5-2 0,3-2 0,-1-2-171,0-2 0,1-1 0,-3 3-258,1-2 0,1-5-326,-6 5 740,0-7 0,-7-4 0,-3-10 0</inkml:trace>
  <inkml:trace contextRef="#ctx0" brushRef="#br0" timeOffset="1343">843 34 8040,'-2'-9'-251,"-3"3"0,3-3 0,-6-1 0</inkml:trace>
  <inkml:trace contextRef="#ctx0" brushRef="#br0" timeOffset="1917">1012 152 8509,'-9'-9'-752,"3"9"0,10 11 776,1 4 1,8 2 0,-3 0 0,1-1-1,0 1 0,-1 6 1,3-1-1,-4-1 19,-1-2 0,3-3 0,-6 1 0,-1 0-16,-2 0 0,4 0 0,-1 0 63,-1 0 1,-2-6 361,-2 0-487,0-7 0,0 2 0,0-12-111,0-5 0,0-4 1,0-2-1,0 0 26,0 0 0,0-5 0,0-1 0,0 2 60,0 3 0,6 1 0,-1 0 0,1 2 96,1 4 1,-5-4-1,6 5 1,-3-1 28,1 0 1,7 5 75,-2-5 0,4 7 45,2-1 0,-6 3 22,1 2 1,-7 2-22,6 3 0,-7 5 0,4 7 0,-3-1-60,1 1 1,5 0 0,-3 0 0,-1 0-116,1 0 1,-1 0 0,-1-1 0,3 1-73,1 0 1,3 0 0,-6 0-1,1 0-116,-1 0 0,4-6 1,-3 0 175,1 2 0,2 2 0,6 2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36.282"/>
    </inkml:context>
    <inkml:brush xml:id="br0">
      <inkml:brushProperty name="width" value="0.08571" units="cm"/>
      <inkml:brushProperty name="height" value="0.08571" units="cm"/>
      <inkml:brushProperty name="color" value="#FF0066"/>
    </inkml:brush>
  </inkml:definitions>
  <inkml:trace contextRef="#ctx0" brushRef="#br0">1929 420 6343,'16'0'0,"-4"0"0</inkml:trace>
  <inkml:trace contextRef="#ctx0" brushRef="#br0" timeOffset="883">2041 420 7489,'0'16'-1099,"0"-1"948,0-5 380,0-7-143,0 9 0,-3-12-31,-6 0 1,3 0-105,-13 0 0,10-3-132,-10-6 0,13 3 0,-7-10 0,4 0 125,0 1 0,-1 6 0,10-10 54,0-3 0,0 7-9,0-4 0,0 10 72,0-10 69,0 13 18,0-7 0,4 16-43,5 7 0,-6 5-70,6 13 0,-6-9 0,1-4-32,5-2 0,-6 9-46,6-4 1,-2-2 48,2 3 1,-6-10 21,6 10 1,-6-10 0,1 6 6,5-2 0,-6-1 0,6-2 1,-6-4-20,-3 13 1,-3-13-32,-6 3 0,-7 4-11,-12-4 0,0 0 0,0-9-25,0 0 0,0 0 0,0 0-10,0 0 1,0 0-1,4-3 1,2-3-6,3-3 0,10-1 0,-7 7 43,4-6 128,2 6 0,7-10-15,-6 13 0,3 0 0,-13 0 1,10 0-1,-10 0-89,-3 0 0,7 0 0,-4 0 0,-3 0-127,-3 0 1,7 0 0,-1 0 71,-3 0 1,1-3 0,-1-3 33,3-3 0,10-1 1,-10 10 57,-3 0 1,7 0 97,-4 0 0,10 0 58,-10 0 0,10 0-52,-10 0 0,1 0 10,-10 0 1,9 0-35,0 0 1,10 0 0,-10 0 22,-3 0 0,7 0-69,-4 0 1,10 0 0,-7-3-59,4-6 0,-7 3 0,7-10-3,-4 4 1,7-7 0,-7 6 0,4-2-128,6-7 1,-7 7 0,1-4 0,-1-3-137,1-3 0,-1 0 0,7 4 0,-3 2 252,3-3 0,-10-3 0,1-3 0</inkml:trace>
  <inkml:trace contextRef="#ctx0" brushRef="#br0" timeOffset="1080">1873 0 6257,'-28'0'-51,"0"10"0,0-1 51,0-3 0,-12 10 0,-4-1 0</inkml:trace>
  <inkml:trace contextRef="#ctx0" brushRef="#br0" timeOffset="1213">1342 196 8088,'-19'0'-1745,"3"-3"1705,4-6 0,-1 6-163,4-7 0,-6 7 203,-13 3 0,0 13 0,0 2 0</inkml:trace>
  <inkml:trace contextRef="#ctx0" brushRef="#br0" timeOffset="1633">334 224 8088,'-28'0'-45,"0"0"1,0 0 0,0 3 0,0 4 22,0 2 1,0 3 0,0-2-1,0 5 101,0 1 0,12 9 0,4-7 87,-1 7 0,10-6-167,-6 0 1,15-10-1,6 6 1,4 1-9,6 0 1,12-10-1,3 6 1,1-2-68,2-1 1,-9 13 0,6-7 24,-5 1 0,-14 6 0,-2-10 68,-4 4 1,-2 2 0,-10 10 79,0 0 0,0 0 1,-4-3-1,-5-3 35,-10-4 0,4 1 0,-1 9 0,1-3 28,-1-6 0,7 2 1,-7-8 52,4 2 0,9 4-150,21 9 0,4-12 1,28-7-1,9-6-191,13-3 0,21 0 0,-42 0 0,1 0 0,4 0 0,3 0-614,5 1 1,2-2 351,5-4 0,2-2 0,15 0 0,4-2 0,0-5 0,0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1:41.514"/>
    </inkml:context>
    <inkml:brush xml:id="br0">
      <inkml:brushProperty name="width" value="0.08571" units="cm"/>
      <inkml:brushProperty name="height" value="0.08571" units="cm"/>
      <inkml:brushProperty name="color" value="#FF0066"/>
    </inkml:brush>
  </inkml:definitions>
  <inkml:trace contextRef="#ctx0" brushRef="#br0">1522 264 6452,'0'-6'-30,"0"10"138,0 7 0,2 3 0,0-3-87,2 1 0,0-1 1,-4 1 26,0-1 0,0 1 27,0-1 1,0-3-1,-1-2-9,-3-1 0,1 0 1,-4-2-1,-2 1 24,-2-2 0,0-1 0,0-1-11,-1 0 1,1-3-1,-1-2-28,1-2 0,-1 1 0,1-3 1,1 1 10,2-1 0,-1 3 1,4-2-1,-1-1 39,-3-1 0,4-1 0,0-1 0,1 1-53,0 0 0,-4-2 0,5-1 1,0-3-52,2-1 1,1 4-1,0-2 1,-1 1-10,-3-1 0,2 1 0,-1 4 0,1-1-121,2 1 0,0 3-1178,0 1 112,0 4 1199,0-2 0,5 5 0,2 0 0</inkml:trace>
  <inkml:trace contextRef="#ctx0" brushRef="#br0" timeOffset="180">1419 539 6596,'-5'-12'0,"-1"1"0</inkml:trace>
  <inkml:trace contextRef="#ctx0" brushRef="#br0" timeOffset="847">1110 115 8047,'0'-11'-930,"0"-1"1,0 5 1346,0-1 288,0 6-563,0-4 1,0 8 0,0 2 0,2 3-43,1 3 1,-1 2 0,3-1 0,-1 1-34,-1-1 1,5 4-1,-4 1 1,0-2-106,1-2 1,-3 4-1,5-1 1,-1-1-14,0-1 1,-3-2-1,1 1 1,-2-2-68,2-3 1,-3 3-1,3-2 105,-3 2 1,-4-2 0,-4-2 0,-2-1 7,-3-2 0,-4-1 0,2 1 1,-2 1 15,-2-2 0,3 3 0,-3-1 0,1-1 28,3-2 1,2 3-23,0 0 1,5 0 0,0-3 40,2 3 1,3-2 17,6 6 0,2-1-16,5 5 0,0-1 0,-3-1 67,0-2 1,-4 2-4,3-2 1,-4-2 56,1 2 0,-3-4-99,-1 3 1,-5-4 0,-3 1 0,-2-3-49,-1-1 1,-1 0 0,1 0 0,-1 0-83,1 0 0,-4 0 0,-1 0 1,2 0-197,2 0 0,0-4 0,1-1 0,-1 0-176,1 0 0,0-3 0,0 3 0,2 0-612,2 0 1032,4-4 0,-7 3 0,4-6 0</inkml:trace>
  <inkml:trace contextRef="#ctx0" brushRef="#br0" timeOffset="1384">801 310 8084,'-7'0'-216,"-1"-1"-377,-1-3 1,-1 2 780,-1-1 1,4 0-144,3-1 0,2 3 1,-1-4-51,-1 0 0,-1 4 0,3-4-44,-2-1 0,0 4 17,4-6 1,0 4 27,0-3 0,5 0 0,2-1 63,-1 0 1,0 5 0,-2 0 16,4 1 0,-2 2 1,2 0 33,1 0 0,-3 0 1,0 2-18,-1 1 1,3 0 0,-4 5-8,-2 0 1,4-1 0,-3 0 0,0 2 26,-2 2 0,-1 0 0,0 0-58,0 1 1,0-1 0,0 1-1,0-1-13,0 1 1,0-5 0,-1 1-1,-3 1-21,-4 1 1,-6-2-1,-2-1 1,-1 1-26,1-2 0,-4 1 1,0-5-1,-1 2-140,-2-2 1,1 0 0,3-2 0,3-2-570,-1-1 0,8 0 713,-2-5 0,2-4 0,-2-6 0</inkml:trace>
  <inkml:trace contextRef="#ctx0" brushRef="#br0" timeOffset="1767">813 35 8230,'-7'-5'-820,"-3"3"696,3-6 0,0 5 1,0 0 324,-2 1 1,2 2 0,1 2-111,1 1 1,0-1 0,2 3-89,-1 0 1,1 1 0,4 6 6,3-1 0,-3-3 0,4-1-31,0 2 0,-2 0 1,3 0-23,-1-1 0,-1-1 27,-4 5 1,0-5-24,0 1 0,-1-5 0,-3 2 0,-4-2-200,-2 1 1,-1 0-1,-1-4-644,1 0 883,-6 0 0,4 0 0,-3 0 0</inkml:trace>
  <inkml:trace contextRef="#ctx0" brushRef="#br0" timeOffset="2316">446 207 8230,'0'-12'-1371,"0"1"1479,6 5 0,-1 2 1,2 8-1,-3 3-29,-3 3 1,1 2-1,0 1 1,2 1-59,-1 1 1,-2 0 0,-1-2-1,0 1-42,0 1 1,-1 0-1,-2-3 36,-1-1 1,-1-3 0,1-2-3,-3-1 0,-4-1 1,0-4-17,0 0 1,-1 0 0,1 0 0,1-1 5,2-3 0,-2-1 1,2-4-1,-1 0 1,2-4 1,-2 2-1,4-4 1,-1 1 41,1-2 0,0 2 1,3-3-1,-2 0 18,1 3 0,2-2 0,1 0 0,-1 4 34,-3 3 0,3-1-78,-3 2 1,1-1 0,0 1-16,-5 5 0,0 1 0,-2 4 1,-3 1 94,1 5 0,-2 2 0,-2 3 1,-1 1 30,-1 1 0,-2 5 0,4-2 1,2 1-20,2 0 1,0-1-1,2 1 1,2-3-12,4-4 1,3 0 0,1-1-88,0 1 1,1-6-1,3-2-242,4-3 1,2-1 0,2 0-1,0 0-942,4 0 1170,-4-5 0,5-1 0,-6-6 0</inkml:trace>
  <inkml:trace contextRef="#ctx0" brushRef="#br0" timeOffset="2481">366 493 8091,'-21'0'-132,"2"0"0,-2-1 0,5-2 1,-1-1-726,1 2 857,-5-5 0,4 1 0,-6-5 0</inkml:trace>
  <inkml:trace contextRef="#ctx0" brushRef="#br0" timeOffset="2647">183 12 8197,'-16'0'18,"-1"-1"0,-3-2 0,2 0-99,1 0 1,-3 2 80,1 1 0,-8 0 0,-2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5:19.315"/>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1366 413 8519,'0'-8'-856,"0"0"1,0 2 822,0 1-21,0 3 1,0 5 57,0 5 0,3-1 0,0-1 0,1 0 20,-1 1 1,4 1 0,-2 0-11,2 0 0,-1 0 0,-2 0 1,1 0 1,-1-3 0,-2 2 0,2-1-17,-1 1 1,-2 1 0,3 0-9,-1 0 1,-2 0 0,2 0 8,-2 0 1,-5 0 0,-1-1 0,-2-1 16,-2-3 0,1 0 0,-3 1 0,-2-1-3,1 1 0,-4-1 0,2-3 1,-3 0-13,-2 0 0,-3 0 1,3 0-1,-1 0-7,0 0 1,1-3 0,2 0 0,-1 1 0,-1-2 1,3 2-1,3-2 1,-1-1 0,2 1 0,-3 1 0,5-2 0,0 1 2,1 0 1,1 1 0,0-3 0,0 0 0,-1-1 0,2 2 0,1-1 0,2 0 0,0-1 0,1 1 0,3 1 0,0-1 0,0-2 0,0 0 0,3 3 0,1 1 0,0 0-6,2 2 0,-1 1 0,0 0 0,1 0-28,2-2 1,0 0 0,0 3 8,0 0 1,0 0 0,0 0 20,0 0 1,0 0 0,0 0-4,0 0 1,0 0 0,0 1 3,-3 2 1,2-1 5,-1 3 0,-2-3 1,1 1-3,-2 1 0,0-2 0,-2 2 0,1 1-1,0-1 0,1-1 2,-3 2 0,0 1 1,0 2-3,0 0 1,0-3 0,0 1 8,0 0 0,-1 0 1,-1 0-1,-1-1 31,-2-1 1,2 1 0,-2-2-1,-1 1-6,-1 0 0,-1 1 1,-1-2-1,0-1-11,-1 2 0,1-3 0,-3 2 1,0-2 3,-1-1 0,0 0 0,0 0 0,-2 0-19,0 0 0,2 0 1,-1-1-1,1-1-19,0-1 1,-1-3 0,2 1 0,1 0-16,-1 0 1,1-1-1,4-2 1,1 1 2,0 2 0,4-3 0,-3 3-10,1-2 32,2-1-99,2 3 94,3 2 1,-3 4-1,0 0 39,-4 2 0,-1 3 0,0-1 1,-1 0-3,-1 1 1,-2-4 0,0 3 0,0-1 3,-2 1 0,0-3 0,3 0 0,0-1-17,0-1 1,-3 3 0,0 0 0,1-2-32,1 0 0,-1-1 1,-2-1-1,0 0 11,1-2 1,-1-1 0,2 2 0,-1-4-8,1-1 0,-1 2 0,0-1 0,1 0 5,1-1 1,1-1 0,0 0-1,0-1 6,0 1 0,2 0 1,2 0-1,0-1-2,2-2 0,2 2 1,0-2-1,0 0 0,0 0 0,0 0 1,0 0-1,0-2 0,3 1 0,-1-3 0,3 5 0,1 0 12,-2 1 1,2-2 0,-3 0 194,-1 1-256,2 5-27,-3 1 0,3 5 0,-5 2 0,-2 2 173,-2 2 0,-5 4 0,-2 1 1,1 0 15,-1 3 0,-1-1 0,1 1 0,0-2-42,1 1 1,-3-1 0,2 0-1,1-1 4,-1 1 0,-1-3 0,1 3 0,0-1-45,1-2 1,-3-1-1,3 1 1,1 1-95,2-1 0,-1-2 0,0-2-185,-1 0 1,1-2-1,-1 3-736,4-2 1,-2-3 984,7 1 0,-2-3 0,6-3 0,2-2 0</inkml:trace>
  <inkml:trace contextRef="#ctx0" brushRef="#br0" timeOffset="215">275 372 8519,'0'-12'0,"0"0"0,0 1-280,0 1 0,0 2 1,1 3 139,2 2 1,-2 0-1,4 4 129,-2 1 1,3 0 0,-3 4 0,1 3 17,0 0 0,1 3 0,-1-2 0,0 2-24,2 0 1,-1 1 0,0 0 0,1-1-48,2 0 0,-1-3 0,0 2 0,0 0-95,2 0 1,1 0-1,-2-3 159,0 0 0,4 0 0,0 0 0</inkml:trace>
  <inkml:trace contextRef="#ctx0" brushRef="#br1" timeOffset="684">1471 130 12787,'3'-5'-1934,"-1"-1"1290,1 4 563,-3-1 0,0 3 1,0 0-1</inkml:trace>
  <inkml:trace contextRef="#ctx0" brushRef="#br1" timeOffset="831">1342 146 15688,'-7'-3'-1485,"1"-3"1388,3-1 0,-1 6 0,0 2 0</inkml:trace>
  <inkml:trace contextRef="#ctx0" brushRef="#br0" timeOffset="1151">1115 275 8039,'0'-8'-1574,"0"0"1574,0 4 0,-3 0 0,-2 4 0</inkml:trace>
  <inkml:trace contextRef="#ctx0" brushRef="#br0" timeOffset="1281">962 275 8430,'-5'-3'-1075,"3"-2"1,0 1 1074,-1 1 0,2 2 0,-2 1 0</inkml:trace>
  <inkml:trace contextRef="#ctx0" brushRef="#br0" timeOffset="1633">825 744 8342,'0'-8'-1733,"-1"1"1733,-2 2 0,-2 1 0,-3 4 0</inkml:trace>
  <inkml:trace contextRef="#ctx0" brushRef="#br0" timeOffset="2034">356 73 8567,'-16'0'-113,"2"-2"1,2-1 0,-1 2-401,0 3 0,0 5 0,-2 5 1,0 0 513,2 3 1,0-3 0,-1 2 0,0 0 4,0 1 0,2-2 1,2-2-1,1-2-105,1-1 1,-1-1 98,1-2 0,0 3 0,0-4 0</inkml:trace>
  <inkml:trace contextRef="#ctx0" brushRef="#br0" timeOffset="2232">332 1 8499,'-16'0'-321,"3"0"0,-2 0 0,1 0 0,-1 0 109,-1 0 1,-4 6 0,-2 3 0,-2 3 149,-3 2 0,5 1 0,-2 1 0,3 1 62,0-1 0,3-4 0,-5 4 0,2-4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5:29.063"/>
    </inkml:context>
    <inkml:brush xml:id="br0">
      <inkml:brushProperty name="width" value="0.11429" units="cm"/>
      <inkml:brushProperty name="height" value="0.11429" units="cm"/>
      <inkml:brushProperty name="color" value="#FF0066"/>
    </inkml:brush>
  </inkml:definitions>
  <inkml:trace contextRef="#ctx0" brushRef="#br0">983 32 14599,'0'-8'-2121,"0"0"1,1 1 1069,2 2 1072,-2 1 0,2 5 1,-3 2-1,0 2 112,0 2 0,0 1 0,1 1 0,1 0-45,1 2 1,0 3-1,-1-1 1,1 3-37,2 2 0,-3-1 0,3 1 0,-1-1-29,0-2 1,1 1-1,1 0 1,-1 0-162,1-1 1,0 0-1,1-1 1,-3-2-33,-1 0 0,3-2 1,-4-2-1,0 0 202,-1 0 0,-1 0 0,0 0 1</inkml:trace>
  <inkml:trace contextRef="#ctx0" brushRef="#br0" timeOffset="319">779 229 16407,'-3'5'-1542,"0"0"1,0-2-1,1 2 1262,0 1 1,-4 1-1,3 1 1,-2 1 147,-1 1 0,-1 0 0,-1 2 0,-2 0 147,-1 1 0,-2-3 1,2 2-1,-1 1 27,-2-1 1,1-3 0,0 2 0,-1-2 52,0-1 1,0-3 0,2-1-1,1 1-100,1-1 0,1-2-1312,2 0 1519,-1-1 0,0-4 0,0-2 1</inkml:trace>
  <inkml:trace contextRef="#ctx0" brushRef="#br0" timeOffset="498">661 158 8882,'5'-11'0,"0"1"-993,1 0 1,-1 5 1392,0 2 54,-3 2 0,5 5 0,-3 0 1</inkml:trace>
  <inkml:trace contextRef="#ctx0" brushRef="#br0" timeOffset="1081">361 205 14253,'-7'0'-1416,"0"3"919,1 3 1,3 1-1,4 1 530,1-1 0,3 1 0,3-1 0,0-1 149,3 0 1,-2-2-1,4 2 1,-2-1-89,-1-2 1,1 0-1,0-3 1,-2 0-58,0 0 1,-4 0-1,0 0-32,2 0-36,-4 0 0,0 0 0,-7-1 0,-3-1 119,-2-1 0,-5-2 1,0 3-1,0 0 141,-2 1 1,-3 0-1,1-1 1,1 0-106,0 0 0,-1 1 0,2 0 0,1-1-121,0 0 1,1-1-1,1 3 1,2-1-43,3-1 0,0 1 0,1-3 84,2 1 0,-2-2-149,5-2 0,0-1 1,4 0-1,0 0-179,0 0 0,3-1 1,-1 0-134,0-2 1,0 1 0,-4 2 270,0 0 0,-1 1 0,-2 1 0,-2 1 250,-2 2 1,-4 0 0,-2 3 0,-2 0 18,-1 0 0,0 4 0,0 1 1,1 2-63,-1 1 1,0 1-1,1 0 1,2 2-107,3-2 1,2 0 0,2-1 0,1 0-56,2 0 0,1-1 0,5-1 0,2-1 294,2 1 0,7-1 1,3-1-1,2 0-436,3-3 377,0 0 1,6 3 0,0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5:33.249"/>
    </inkml:context>
    <inkml:brush xml:id="br0">
      <inkml:brushProperty name="width" value="0.08571" units="cm"/>
      <inkml:brushProperty name="height" value="0.08571" units="cm"/>
      <inkml:brushProperty name="color" value="#FF0066"/>
    </inkml:brush>
  </inkml:definitions>
  <inkml:trace contextRef="#ctx0" brushRef="#br0">223 191 8410,'-25'-2'-373,"4"-3"0,3 3 0,2-3 0,-1 3 147,-5 2 0,10 0 1,-4 0-1,2 2 347,0 3 0,4-1 1,-1 5 117,-1-2 1,5 0 417,1-2-537,4-3 0,11 5 0,5-7 1,8 0-64,2 0 1,10 0 0,8 0 0,6 0-10,5 0 0,3 0 0,9-2 0,6-1 4,8-3 0,9-1 0,-37 5 1,2 1-1,4-3 0,1 1-8,4-2 0,1 1 0,5 0 0,1-1 0,0-1 0,0 0 0,2 0 0,1 1-98,1-1 0,2 0 0,3 1 0,2 1 0,4-1 0,0 1 0,0 0 0,1 1 52,-1 1 1,1 1-1,2-1 1,1 2 0,3 0-1,1 2 1,-1 0-1,0 1 23,-3 1 1,0 2-1,0 2 1,-2 0 0,-10 2-1,-2 0 1,0 0 0,-2 1 21,-2-1 1,-2-1 0,-5 0-1,-1 0 1,-5-2 0,-1 0 0,43 5-10,-9-1 1,-8-8-1,-6 1 1,-7-6-1,-9-3 0,-4-8 1,-19 3-1,-3-4-34,-6-2 0,0 0 1,-8 0-1,-5 0-51,-2 0 0,-8 1 0,4-1 0,-2 0-165,-4 0 0,-1 5 1,-2 1-448,0-2 1,-2 3 0,-3 0 662,-5 2 0,-19-5 0,-4 3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5:34.681"/>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3015 349 12703,'8'-10'-3223,"-2"-1"2201,2 8 1452,-6-4-230,5 7 0,-12 7 1,-2 3-316,-2 4 0,4-3 0,-4-1-25,2 3 1,-5 1 74,1 2 1,4-6-1,2 1-181,3 1 1,-3-3 219,-1 2 1,3-8 0,8 4 200,6 0 1,3-5-1,2 3 1,0-3-130,-1-2 0,3 0 0,1 2 0,3 1-10,-3 3 0,-1-1 0,-3-5 206,1 0 0,-5 0-13,-1 0 0,-6 2 417,1 3-510,-3-3 1,-2 7 0,-2-6-90,-3 2 1,1 6-1,-6-6 1,-2 1-113,-3 1 0,5-6 0,-1 5 0,-1-5 98,-2-1 0,-4 0 1,-1 0-1,-2 0-52,1 0 1,1 0 0,0 0 0,-3 0 7,3 0 1,-4 0-1,2-1 1,2-3 6,1-1 0,2-7 0,0 3 0,0-2-91,0 1 0,8 4 0,1-3 142,0 2 426,5-5-330,-5 10 0,12-3-2,0 10 1,1-1 0,-6 6-164,0 3 1,0-4 0,0 1-16,0 2 1,-6-3-1,-1 0 1,-2 0-17,-3 0 0,-2 0 0,-2 1 0,0-3 37,0 0 1,-5-5 0,-2 3-1,-1-1 27,-5 1 0,-1-3 1,-1 3-1,-3-3 14,-3-2 0,-2-5 0,-3-2 0,3 0-6,1-1 1,4-2 0,-5 3-1,2-2-86,0-3 0,2-2 1,7-2-1,3 0-24,2 0 0,2-5 0,7 0 0,3 1-120,6 3 1,3-4 0,4-1 0,3 3 173,6 1 0,10-5 0,4-1 0</inkml:trace>
  <inkml:trace contextRef="#ctx0" brushRef="#br0" timeOffset="200">3221 302 12642,'-11'-11'244,"1"2"-507,-3 2 1,-3 0 0,-3 4 256,-2-3 0,-7 1 1,3 5-1</inkml:trace>
  <inkml:trace contextRef="#ctx0" brushRef="#br0" timeOffset="366">2570 333 12699,'-10'-15'-58,"-1"1"1,-1 3-242,-2 6 1,-7-2 0,-1 1-1,1 3 350,-2 1-95,-1 2 0,-8 7 0,0 2 0</inkml:trace>
  <inkml:trace contextRef="#ctx0" brushRef="#br0" timeOffset="3250">1285 603 14306,'0'-10'-3661,"-1"1"3085,-5 2 0,5 0 760,-5 1 1,4 3-158,2-8 0,0 1-46,0-6 0,0 5 0,2 2 1,2 1 26,1-1 1,7 4 0,-1-4-1,3 0-28,2 0 0,0 4 0,0-4 1,1 2-55,4 3 0,2-3 0,6 2 0,-5 2 175,-1 1 0,4 2 0,-6 0 0,-2 0 36,-1 0 0,-2 0-17,0 0 0,-8 2-5,-2 3 1,-6 4-1,-6 5-65,-4-4 0,1 3 0,-2-6 0,-3 0 45,-5 0 0,1 3 1,-3-3-1,2 1-37,-2-1 0,1-2 0,-5-3 0,3 1-42,2 2 0,-3 1 0,2-6 1,2 0-23,1 0 0,2 0 0,0-2 1,0-2-9,1-1 0,4-2-88,0 2 1,8-4-94,-2-7 1,-4 7 358,-2 4 1,2 3-1,-1 2 1,-2 0-31,-3 0 1,5 0-1,-1 0 1,-1 0-31,-2 0 1,-2 0 0,0 0-1,0 0-65,0 0 1,1 0-1,-1 0 1,0 0-64,0 0 0,0 0 0,0 0 1,0 0-84,0 0 0,1-7 0,-1-2 24,0 1 0,0-7 0,0 5 119,0-4 1,2-2-1,2 0 1,1 0-123,-1 0 1,0 0 0,-1 1 0,3 1 72,-3 3 1,5-1 0,-1 5 0,0-1 53,0 1-78,6 2 54,-4 5 0,8 2 0,5 1 0,6 4-27,7 2 0,1-3 0,4 4 0,1 1 11,0-2 1,-4 5 0,4-6 0,-3 1 33,-2-3 0,-3 1 1,-2 0-1,-3 0 3,-2 0 1,-1 0 0,4-4 69,-3 3 1,-8 6-221,-2-1 0,-7-3 1,-9 3-1,0 0 84,0-3 0,-7 5 1,-1-6-1,-3 2 29,1 3 0,-1-3 0,-4 0 0,-1-1-8,0 1 1,1-4 0,-1 4 0,2-2-3,3-3 0,-3-2 0,4-2 1,-4 0-7,-2 0 0,2 0 1,2 0-1,2 0 42,-3 0 1,5-7 0,-1-2 0,2-2-69,4 1 1,1-1 0,2-5 178,0 0 0,8 6 1,2-1-201,5-1 0,1 3 1,1-2-49,5-1 1,8 3 0,7 0 0,0 2 71,2 4 0,-4 1 1,6 2-1,0 0 17,-1 0 0,-4 0 1,1 0 38,-3 0 0,-3 0 22,1 0 0,-7 2 1,-5 3-87,-8 6 0,1-2 0,-8 1 0,-3 2 125,-6 3 0,1-5 0,-6-1 1,1 0 41,-1 0 1,4-4-1,-6 4 1,1-2-131,1-4 0,-5 4 0,4-1 1,-2-3-224,1-1 1,-1-2 0,7 0-1,0 0 250,-2 0 1,5-14 0,-5-4 0</inkml:trace>
  <inkml:trace contextRef="#ctx0" brushRef="#br0" timeOffset="3398">32 222 11371,'0'-15'-1167,"0"4"1,2 2 1035,3 2 0,-3 4 0,3 8 0,-3 7 231,-2 8 0,5-1 1,1 7-1,-1 3-158,2 1 1,-4 1-1,8-1 1,1-1-101,2-3 0,2-1 1,0 3 180,0-2 1,7-6 0,2 3 0</inkml:trace>
  <inkml:trace contextRef="#ctx0" brushRef="#br1" timeOffset="3633">1396 254 8518,'2'-16'-1171,"3"0"0,-3 6 1171,4-1 0,-19 8 0,-4-4 0</inkml:trace>
  <inkml:trace contextRef="#ctx0" brushRef="#br0" timeOffset="3798">809 64 18728,'0'-16'-5254,"0"0"4939,0 0 0,0 7 0,0 2 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5:44.864"/>
    </inkml:context>
    <inkml:brush xml:id="br0">
      <inkml:brushProperty name="width" value="0.08571" units="cm"/>
      <inkml:brushProperty name="height" value="0.08571" units="cm"/>
      <inkml:brushProperty name="color" value="#FF0066"/>
    </inkml:brush>
  </inkml:definitions>
  <inkml:trace contextRef="#ctx0" brushRef="#br0">636 80 8167,'0'-20'-1844,"0"6"1838,0 1 0,9 7 0,6-5 1,10 2 11,8 4 1,13 3-1,9 4 1,9 3-12,9 1 1,6 10 0,5-5 0,2 2 20,-2 0 1,4-6 0,-2 4 0,-2 0-15,-2 0 0,-12-4 1,-4 4-1,-8 0-26,-12 0 1,-19-7-6,-27 3 1,-20-5-1,-22-2 1,-16 0 21,-12 0 1,-10 0 0,-6 0 0,-4-2 30,0-5 0,1-2 1,8-6-1,-3 2 82,-2-3 1,-7 5 0,7-2 0,2 0 61,3 2 0,10-5 1,7 10-1,11-1 240,14-2-353,17 7 1,15-7-1,14 9 1,6 0-64,4 0 1,8 0-1,10 0 1,20 2 2,20 5 1,16-3-1,-38 2 1,2-1-1,3 1 1,1-1-98,2 1 1,1-1 0,5 2-1,1 0 1,-3 2 0,0 2-203,0-2 1,0 1-1,3 0 1,1 0 0,-4 0-1,0 0 1</inkml:trace>
  <inkml:trace contextRef="#ctx0" brushRef="#br0" timeOffset="733">2244 496 8285,'0'-22'-917,"0"-2"480,0-2 1,-2-1 1024,-5 7-659,5 9 1,-7 5 0,9 12 81,0 8 0,7 3 0,-1 3 2,-1 0 1,-3 0-1,-2 2-20,0 4 1,0-4-1,0 5 1,0-5 19,0-2 1,-9 0-12,-4-1 1,-5-1 0,-2-3-8,1-1 0,-1-3 0,0 2-1,0-6 1,0-5 6,0-2-29,9 0 1,7 0-1,15 0 1,11 0-2,7 0 1,-3 0 0,7 0-1,0 0 30,-2 0 0,5 6 0,-8 3 1,1 0-1,0 0 0,-3 0 0,-6-5 1,0 3 2,0-3 1,-1 5 0,-1 0 6,-5 2 1,-4-5 22,-9 8 1,-9-3 0,-4 2 0,-5-4 48,-1 0 0,-1-5 0,0 7 0,0-2-31,0-5 1,-2 1-1,-2-1 1,-3 3-19,3-3 0,-5 5 0,3-2 0,-1-3-18,-1-2 0,4-2 1,-7 0-1,0 0-100,0 0 1,4 0 0,-3 0-1,1 0-650,5 0 734,2 0 0,2 0 0,0 0 0</inkml:trace>
  <inkml:trace contextRef="#ctx0" brushRef="#br0" timeOffset="999">2800 1251 8456,'-20'-20'-413,"9"0"1,-7 9 0,7 2 208,0 0 0,-6 7 0,1-4 0,-6 3 148,-4 3 1,-3 7 0,3 0 0,-8-1-7,-3 3 1,4-7 0,0 5 0,0-5 61,2-2 0,-7 0 0,7 0 0</inkml:trace>
  <inkml:trace contextRef="#ctx0" brushRef="#br0" timeOffset="1198">2105 417 8335,'-11'-9'-995,"4"-4"1,5 2 778,2-2 1,2 8 193,5-1 1,-3 6 21,10 6 0,-1 5 0,7 9 0</inkml:trace>
  <inkml:trace contextRef="#ctx0" brushRef="#br0" timeOffset="1549">2046 993 8239,'-20'0'0,"0"0"-260,0 0 1,0 0 0,0 0-407,0 0 0,1 0 956,-1 0 288,9 0-409,2 0 1,9-3-80,0-3 0,-9 1 1,-2-8-1,-2-4 7,0-8 1,-1 3-1,-6-6 1,1-1-35,-1-4 0,0 2 0,2-2 1,3 0-112,2 2 0,6 2 0,-4 9 0,2 1-136,5-1 0,2 6 0,4 3 184,4 3 0,5 1 0,9 7 0</inkml:trace>
  <inkml:trace contextRef="#ctx0" brushRef="#br0" timeOffset="2083">1390 913 8261,'-19'-9'-306,"1"5"0,3-9-268,1-3 0,3-1 551,-2-3 1,4 7 0,11 2 0,5 0-2,6 0 0,5 6 0,2-1 1,0 3-11,-1 3 0,-5 0 1,-1 0 13,2 0 1,3 0 29,2 0 1,-7 9 31,0 4 0,-8 5 0,1 2-29,-3 0 0,-3 0 0,-3-1-11,-3 1 0,-5-6 0,-9-3 0,-2 0-6,-5 0 1,3-7-1,-9 3 1,-2-5 9,-3-2 1,-1 0-1,-3 0 1,-3 0-4,-1 0 0,2-2 1,9-3-1,4-4-3,2-2 0,3 5 1,8-7-6,5-3 0,4 5 1,9-2 0,9 8 0,6-1 0,7 4 4,5 2 1,1 0-1,-3 0 1,1 0 11,-2 0 0,-4 2 0,-4 2 0,-3 5 51,2 2 0,-6-4 46,-2 6 0,-5 0 0,-2 7-24,0 0 0,-2-3 0,-5-1 1,-8-5-24,-9-2 1,-1 4 0,-6-4 0,1 0-50,-1-1 0,-2 1 1,-7-4-1,-2 1-109,-4-1 0,4-3 0,-2-2 0,6 0-262,5 0 1,9 0 357,-3 0 0,5-9 0,2-2 0</inkml:trace>
  <inkml:trace contextRef="#ctx0" brushRef="#br0" timeOffset="2248">1271 596 8261,'-6'-20'-213,"-1"0"-436,3 0 1,-7 9 319,-3 4 0,3 12 329,-2 1 0,0 19 0,-7-3 0</inkml:trace>
  <inkml:trace contextRef="#ctx0" brushRef="#br0" timeOffset="2682">537 715 8261,'11'0'-442,"-2"0"0,-9 2 0,0 5 0,0 6 547,0 4 1,0-3-1,0-1 1,0 2-3,0 3 1,-7 2 0,-2 0-9,-2 0 1,5-7-54,-8 0 1,1-2-1,-7 2-66,0-6 0,1-5 0,-1-2 0,-2-2-90,-5-5 0,5 3 1,-4-9-1,4-3 63,2-1 1,2-3-1,3 2 1,4 3 49,2 1 0,-4 1-26,6-7 50,-8 9 0,4 5 0,-7 12-15,5 8 0,-5 1 1,5 0-1,-3-1-96,3 1 1,-5 5 0,7 4-1,-2 3 88,0-3 0,0 7 0,-7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9:29.845"/>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2481 272 11768,'-4'5'-578,"2"0"1,-2-3-1,2 3 1,-1 0 207,0-1 1,1 2 0,-3-2 0,0 0 330,1 2 1,-3-2 0,2 1 0,-1 0 53,-2-1 1,0 2-1,-1-3 1,-1 0 61,0 1 1,2-2 0,1-1-1,-1 1 1,1 0 1,-1 1-1,0-3 58,1 0 0,-1-1 0,1-1 0,0-1-72,2-1 0,-1-1 1,1-4-1,0 0 35,0-1 1,3-2 0,-2 1 0,-1-1-77,1-1 0,2-1 0,-2-2 0,-1-1-67,1-1 1,2-2-1,-2 0 1,0 0-243,3 0 1,0 1-1,1 0 1,0 3 208,0 3 1,3 0 0,1-2 0</inkml:trace>
  <inkml:trace contextRef="#ctx0" brushRef="#br1" timeOffset="318">2338 565 8481,'8'0'-922,"-3"0"1,0 0 921,1 0 0,-3 0 0,1-3 0,-4-2 0</inkml:trace>
  <inkml:trace contextRef="#ctx0" brushRef="#br0" timeOffset="1802">1993 84 12954,'4'-1'-1183,"-2"-2"0,-1 2 533,-1-4 1,1 3 585,2-1 0,-3 3 1,3 3-38,-2 2 0,0 2 0,0 0 1,2 2 39,-2 1 1,1-1 0,0 2 0,1 1 54,1 0 0,-1 0 0,1 3 0,0 0 1,0 1 0,-2-1 0,0-1 0,-1-1-114,-1 0 1,0-4-1,0 2 1,0-1 23,0 0 1,0 0 0,-1-3 0,-1 0 134,-3-2 1,1 2 0,-1-2-54,-1 1 1,2-1-1,-1-2 81,-1 0 0,-1-1 1,0 2-1,-1-1 41,1-1 1,-1-1 0,1-1 0,-1 0 20,1 0 0,-1 0 0,1 0 0,-2 0-16,-1 0 1,2 0-1,-3 0 1,1 0 27,0 0 0,-1 0 0,2 0 0,-1 0 5,1 0 0,-2-1 0,1-1 0,1 0-50,0 0 0,1-2 0,-1-1-66,-1-2 1,0 2 0,2 0-1,1-1-53,-1 0 1,1-2 0,2 2-1,0-1-55,2-1 1,0 5 0,1-4-1,-1 0-41,2 0 1,0 0 0,1-1 0,0 1-51,0-1 1,2 3 0,2 0 56,0-1 1,1 0-1,3-1 8,-1 2 1,1-2 0,-1 3 41,1 0 0,-1 0 0,1 4 0,-1-2 58,1-1 0,-1 1 0,1 2 52,-1 0 0,1-3 1,-1 1 43,1 0 1,-1 1 0,1 1 83,-1 0 0,-2 1 0,-2 1-102,0 0 1,-2 4 0,2-1-108,-3 2 1,0-2 0,0 0 0,0 1-65,0 1 0,0 0 1,-3 1 74,-2-1 0,-2 1 1,0-2-1,-1 0 31,1-1 1,-2-1-1,0 2 1,-2-2-18,0 0 0,1 1 0,0-2 0,-1 0 5,-2 1 1,2-2 0,-1-2-1,1 0-7,2 0 0,-2 0 1,1 0-1,1 0 98,0 0 1,2 0-1,-1 0 47,1 0 1,-1 0-1,2-1 95,1-1 0,-2 1-129,2-1 0,1 2 0,0 2-89,0 3 0,-2-2 0,2 1 0,-1-2-17,0 1 0,0 2 0,-2-2 10,-1 1 0,3-2 0,0 0-7,-1-1 0,0 2 1,-2-1-1,1 0 33,-1-1 0,3-1 0,0 0-6,-1 0 0,-1 0 1,0-1-15,-1-2 1,2 2-1,0-3 1,1-1-55,-1 1 1,0 2 0,0-3 0,1 0 18,-1 1 1,2-3-1,-1 3 1,0-1-33,1 0 0,-3 2 0,2-1 5,-1 1 1,1-2 0,0 2 16,-1 1 0,-1 2 43,0 0 0,-1 0 1,1 3-62,-1 2 0,3 2 0,0 0 1,0 1-13,1-1 0,-2 1 1,3 0-1,-1 1 3,1 1 0,0 1 0,1-2 0,-1 1 18,-1 0 1,2 0-1,-1 0 1,2 0 40,-2-2 0,2 0 0,-2-1 34,0 1 1,1-1 0,-3 0-13,-1-2 0,-1 1 1,-1-3-1,-1 0-30,-1 1 1,-3-2 0,2-1-1,-1 1 53,-4 0 0,0 1 0,-3-3 0,0 2 14,0 1 1,-1-1 0,-2-2 0,1 0-56,1 0 1,3 0 0,0 0 0,1 0-162,1 0 1,2 0-1,1 0 1,2 0 27,0 0 223,2 0 0,1-3 0,-1-1 0</inkml:trace>
  <inkml:trace contextRef="#ctx0" brushRef="#br0" timeOffset="2383">1647 91 16395,'0'8'-5605,"1"-3"5435,1 0 0,-1 0 0,2 2 0</inkml:trace>
  <inkml:trace contextRef="#ctx0" brushRef="#br0" timeOffset="3185">1136 212 11535,'-8'0'-1629,"1"2"1523,-1 1 0,1-1 0,-1-2 126,1 0 0,1 0 0,1 0-2,0 0 1,-2 0 0,-1 0 15,1 0 1,-1-1 0,1 0-32,-1-2 0,2 0 1,0 1 11,1-1 0,3-2-128,0 0 0,1 0 1,2 1 3,1 1 0,2-2 1,5 2 103,1 2 0,-2-3 0,2 2 0,-2 0-19,0 1 1,-1 1 0,1-2 0,0-1 0,-1 2 0,1 0 1,-1 1 19,1 0 1,-1 0-1,1 0 27,-1 0 1,-2 0 0,-1 1 0,0 0-52,1 2 1,-4 0-1,3 0 76,-1 2 1,-2-1-1,1 1-35,-1 1 0,-1 0 0,0 2 1,-1-1-29,-1-2 0,0 1 1,-3-1-1,0 2-12,1 1 1,-3-1 0,2 1 0,-1-2 17,-2-1 0,1 2 0,-1-2 0,1 2-17,-1 0 1,-2 1 0,-1-1 0,0 1 23,0-1 0,-2 1 0,1-1 1,-3 2 59,0 1 1,0-2-1,0 2 1,-1-2-23,-1 0 0,-2 2 1,-4 0-1,0-1 8,1 0 0,-4 1 1,-2 0-1,-1 1-216,-1 0 0,0 0 0,0-2 215,0 1 1,0 4 0,0-3 0</inkml:trace>
  <inkml:trace contextRef="#ctx0" brushRef="#br0" timeOffset="3718">752 159 9491,'-7'7'-273,"2"-2"0,0-2 0,1 0 360,0 2 0,-1-1 0,-2 1 0,-2 1-77,-1 1 1,1 1 0,-4 0 0,-2 1-40,-2 1 1,-1 3-1,0-3 1,-3 1 29,-3 0 0,-3 3 0,-2-2 0,1 2-48,0 1 1,3 0-1,-3-2 1,2-1-48,1 2 1,1-3 0,6-1 0,-1 1-78,1-1 0,1 0 0,1-3 191,1 1 0,0-4 0,0-1 0</inkml:trace>
  <inkml:trace contextRef="#ctx0" brushRef="#br0" timeOffset="4266">128 136 17135,'-6'5'-931,"1"0"1,-2-2 0,2 2 619,-2 1 0,0 0 0,-1 2 1,1 0 134,2 2 1,0-1-1,1 1 1,1-1-60,0 1 1,0-1 0,3 3 0,0-1 40,0-2 0,0-1 0,0 0 0,1-1 150,1 1 0,3-4 1,2-1-1,1 0 142,2-1 0,-1 1 0,2-3 1,-1-1-82,0-2 0,2 2 1,-1-4-1,0-1 29,0-1 1,0 0 0,-2-1 0,1 1-9,-1-1 1,-1 0-1,-3-1 1,0-1-45,-2 0 0,2 0 0,-3-1 1,0 0-33,-1 0 0,-1 1 1,0 2-1,-1 1 99,-1-1 0,-3 2 1,-2 0-1,-1 2-132,1 0 0,-3 2 1,-1 2-1,-1 0-31,-1 0 1,1 0-1,1 0 1,0 0 128,2 0 0,-7 0 1,1 0-1</inkml:trace>
  <inkml:trace contextRef="#ctx0" brushRef="#br0" timeOffset="4800">173 1 31151,'-3'4'-9164,"2"0"8112,-2-4 1,2 0 1475,-2 0 1,2 0-283,-4 0 1,0 0 0,-3 0-1</inkml:trace>
  <inkml:trace contextRef="#ctx0" brushRef="#br0" timeOffset="4982">15 39 25411,'-5'0'-609,"0"0"0,4 0 0,-3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9:26.147"/>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1940 8 9286,'5'0'-1531,"-1"-1"1292,0-1 0,1 1 274,0-1 0,0 1-62,0 1 0,-4 3 0,3 2 5,-1 2 0,-2-2 0,2 0 0,0 1 20,-1 4 0,2-2 0,-3 2 0,2-1 22,-2 1 1,3-1-1,-2 1 1,1 0 1,0 1 1,-2-1-1,1 0 1,-1 0-9,-1-1 1,-1-1 0,-1 0 0,-3-1 7,-2 1 0,0-1 1,-1 1-1,1-2 0,-1-1 0,-3 1 0,0-2 1,-2 0-36,1 2 0,-1-3 0,-2 0 1,0 0 6,0-1 0,0 3 0,0-2 0,0-1-37,0 2 1,2-3 0,1 2 0,-2-1-81,0 1 1,2 0 0,2-1-1,2 0-395,1 0 528,-1-1 0,-3 2 0,-1 1 0</inkml:trace>
  <inkml:trace contextRef="#ctx0" brushRef="#br1" timeOffset="300">1775 68 8580,'5'-2'0,"0"-1"-428,1 2 1,0-3 0,2-1 378,-1 1 1,-2 1-1,0 3 132,1 0 0,0 3 0,0 3 0,-1 2-160,1 2 0,0 3 0,-1-2 0,0 0 2,1 3 1,0-2-1,0 0 1,-1 1-75,1 2 1,-2-3-1,0 0 1,0 0-56,1-1 1,-4-2 203,2 1 0,1-1 0,0-2 0</inkml:trace>
  <inkml:trace contextRef="#ctx0" brushRef="#br1" timeOffset="866">1436 114 8578,'8'0'-55,"-1"0"1,-2 0 0,0 0-1,1 0-345,1 0 1,-2-3 0,0 0 296,1 2 1,-2 0 12,1 1 0,-3 1 1,0 1 83,-1 3 1,-1 0-1,-1 0 1,-1 0-11,-3 2 1,1-2 0,-1 0 0,-1 1 59,-1 1 1,-3 0-1,0 1 1,0-1 13,-1 1 1,3-3-1,-3-1 1,0 0-48,-2 0 0,3-2 1,-1 1-1,1 0-60,0-1 1,-3 1-1,2-3 1,0 0 15,1 0 1,0-3 0,2 0 0,1-1-33,-1-2 1,0 2 83,1-1 0,0 2 0,1-1 70,1 1 1,0 0 0,-2 3-48,-1 0 0,1 0 0,-1 0-23,1 0 0,-1 1 1,1 1-1,-1 0-26,1 0 0,-3-1 0,0 0 0,0 0-18,-1 2 1,0-1-1,-2-2 1,3 1-39,-1 2 1,2-3 0,-3 3 0,0-1-89,0 0 1,2-1-1,-1 1 151,0-1 0,-3 3 0,3 0 0</inkml:trace>
  <inkml:trace contextRef="#ctx0" brushRef="#br1" timeOffset="1166">1286 444 8368,'-7'4'-596,"-1"-4"1,0 4 273,-2-1 1,1-2 0,-2 1 0,1-1 300,0-1 1,-3 0 0,0 0 0,-1 0 20,-1 0 0,0-3 0,0-1 0</inkml:trace>
  <inkml:trace contextRef="#ctx0" brushRef="#br0" timeOffset="1381">1218 83 10980,'3'-5'-1661,"-1"0"1,1 3 1573,-3-3 1,0 0 0,0-3-1</inkml:trace>
  <inkml:trace contextRef="#ctx0" brushRef="#br1" timeOffset="1581">1113 98 8562,'8'0'-835,"-2"0"178,-1-3 1,2 2 656,-2-1 0,2-2 0,0 3 0,1-3 0</inkml:trace>
  <inkml:trace contextRef="#ctx0" brushRef="#br0" timeOffset="2482">888 271 14181,'-8'0'-2866,"1"0"2726,-1-3 0,1 1 0,-1-2 0,0 0 61,1 0 1,2-1-1,0-3 1,-1 1 6,-1-1 1,2 1 0,1-1-1,1 1 0,1-1 0,1 1 0,1-2 1,0 0-13,0-1 0,1-1 0,2 2 0,2-1 25,1 1 0,2 1 0,-1 0 0,1 0-74,-1 1 0,3 0 0,1 1 1,-2 2 84,-1 1 0,2-2 0,0 2 0,-1-1-17,0 1 1,-2 0-1,1 3 70,-1 0 0,1 0 1,-1 0 28,1 0 0,-4 4 1,-1 1-33,1 1 1,-4 2 0,3-1 0,-2 1 4,-1-1 1,0 1-1,0 0 1,-1-1-33,-2 1 0,2-1 0,-4 1 0,-1 2 15,-1 0 1,-1-3 0,-1-2 0,-2 1 22,-1 1 1,0-1-1,-3 0 1,0-2-2,0 0 0,-1-1 0,1-1 0,0 0-11,0 0 1,0-1-1,1-1 1,1 0 16,0 0 0,3-3 1,-1 0-1,0 0 66,1-1 0,5-1 0,0 2 0,-1-1 1,-1-2 1,0 2 0,2-1 80,0 2 1,2-2-85,-2 3 0,3-1-26,-4 3 0,5 1 0,-2 1-98,2 3 0,1 2 0,0 1-12,0-1 1,0 1-1,0-1 1,0 1-8,0-1 1,0 1-1,0-1 32,0 1 0,0-1 0,0 1 0,0-1 9,-3 1 1,2-3 0,-2 0 12,0 1 1,-2 0 0,-1-1 0,0 0-35,1-2 1,-1 2-1,-3-3 1,-2 1-102,-1 0 0,2-2 0,-2 2 0,-2-2-33,0-1 1,-1 0 0,1 0 0,1 0 241,0 0 0,-3 0 0,-3 0 0</inkml:trace>
  <inkml:trace contextRef="#ctx0" brushRef="#br0" timeOffset="2966">324 174 12183,'-5'0'-1046,"0"0"1,2-1 1014,-2-2 1,4-1 0,-2-3-190,2-1 0,1 1 0,0-1 68,0 1 1,0 2 0,1 0 137,2 2 1,1-2 0,3 2 131,1 2 1,-3 0-1,0 1-47,1 0 1,-1 3-1,0 2 1,-1 2-144,-1 1 0,-2-1 1,1 1-1,-1-1-22,-1 1 0,-1 0 1,0 1-1,-3 2 53,0 1 0,-1-3 0,-3 1 0,-1-2 121,-1 0 1,-1 1-1,2-1 1,-2-1 37,-1 0 1,2-4 0,-2 0 0,-2 0 2,0-1 1,0 1 0,0-3 0,2 0-72,-1 0 0,-2-3 0,-1-2 0,0-1-41,2 1 0,1-2 1,0 2-1,1-2-21,1 0 1,1-3 0,2 0 0,-1 1-130,2 0 0,-2-1 1,4 0-1,0 1-44,0 1 1,4-1-1,-2 0 1,2-1 146,1 1 0,0-3 0,0 0 0</inkml:trace>
  <inkml:trace contextRef="#ctx0" brushRef="#br0" timeOffset="3113">158 16 15372,'8'0'0,"-1"0"-1143,1 0 1,-1 1 1151,-2 1 1,1-1 0,-2 2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39:46.979"/>
    </inkml:context>
    <inkml:brush xml:id="br0">
      <inkml:brushProperty name="width" value="0.11429" units="cm"/>
      <inkml:brushProperty name="height" value="0.11429" units="cm"/>
      <inkml:brushProperty name="color" value="#FF0066"/>
    </inkml:brush>
  </inkml:definitions>
  <inkml:trace contextRef="#ctx0" brushRef="#br0">2176 253 24035,'-4'0'-47,"0"0"0,2 1-732,-1 2 1,1-2-609,2 4 1,0 0-26,0 3 0,0-1 467,0 1 1,0-1 2326,0 1 1,0-3-1811,0 0 1,1-1-730,1 1 0,0-2 663,3-3 0,0 0 688,2 0 1,1 0 230,-1 0 1,1-2 0,-2-2-1,0 1 119,-1 0 0,-2-1 1,1 2-118,-1-3 1,2-2 0,-2 1-157,2 1 1,-4-2 0,2 2-75,-2-2 1,1 2-1,1 0 13,-2 0 0,0 0 1,-1 1-658,0-2 0,0 2 0,0-1-114,0-1 0,0 2 0,-1-1 0,0 1-607,-2 0 0,0 2 733,0-3 0,2 2 0,-2-1 92,0 1 0,1 0 676,-3 3 0,3-2-93,-3-1 1,2 1 255,-2 2 0,3 0 267,-3 0 0,1 1 0,-2 0-215,1 2 1,2-1-1,-1-1 1,0 1-85,0 0 0,1 1 1,-1-2-1,0 0-6,0 2 0,1 0 0,-2-1-101,0 0 0,-2 3 1,-1-2-1,1-1-204,0 1 0,0-1 1,1 2-1,1 0 99,-1-3 0,0 3 1,-2-2-1,1 1-107,-1 0 1,1-1-1,-1 2 1,1-1-131,-1-1 1,1-1 0,-1 1 0,1 1-12,-1 1 0,1-2 1,-1 1-1,1 0 27,0-1 0,-1 3 0,1-2 0,-1-1 99,1 2 0,-1-3 0,1 2 1,-1-1-44,1 1 1,-1-1-1,1-2 1,-1 1 2,1 2 0,-1-3 0,-2 3 1,0-2-19,-2-1 1,2 2-1,-2 1 1,1-2-49,-1 0 0,3-1 0,-1 0 0,1 0-109,-1 0 0,2-1 1,-2-1-1,1-2-159,2 0 1,-1-3 0,1 3-1,0-1-171,2 0 0,-1 0 0,2-3-102,-1 1 0,0-1 0,2 1 0,1 0-341,2-1 1,0 1-1,0-1 247,0 1 1,0-1 0,0 1 0,0-1 61,0 1 1,0-1 0,2 1-1,1-1 236,2 1 1,-1-1-1,1 1 1,0-1 113,1 1 1,-2 0 0,1 1 0,1 2 341,1-2 1,0-1-1,1 0 42,-1 2 1,0-1-1,-1 2 1,-1-1 406,1 3 0,0-1 0,2 0 283,-1 2 1,-2 0-1,0 1-241,1 0 1,0 1-1,0 0-402,-1 2 1,-3 2 0,2 0-448,0 2 1,0 1 0,-1-1-1,-1 1-97,-2 2 1,0-1 0,0 1 0,0-2-59,0-1 1,0 1 0,0-1 0,-3 1 189,-2-1 1,1 2 0,-1-1 0,-1 0 89,0-1 1,-4-1 0,0 1 0,1 1-82,0-1 0,-1 0 0,-1-1 0,1-2 253,-1-1 0,-2 2 1,1-2-1,-1 1 290,1-1 1,2-1-1,-2-2 1,1 0 253,-1 0 1,3 0-1,-1 0-106,2-3 0,0-1 1,2-4-371,1 1 0,-1 2-336,3 0 0,1 3-740,2-3-745,0 3 1272,-3-1 1,-1 3 0,-2 2 194,1 1 0,3 2 0,-3-2 142,-1 1 1,0-1 0,1 1-1,0 1 112,-1 0 1,-1 0-1,0-1 1,0 0 267,2 2 1,-2-2 0,2 0 0,-1 0 73,-2 0 0,1-1 0,-1 1 0,1-1 190,-1-1 1,3 0-1,0-1 192,0 2 0,-2-1 1,-1-3-642,1-1 0,2 0 0,0-2 0,0 0-415,1 0 0,-3-1 1,3-3-117,0 1 1,-2-1 0,3 1 0,-1-1-47,1 1 0,0 0 0,1-1 0,-1 1 26,-1-1 0,1 1 0,-1-1 0,0 1-82,0-1 1,1 1 0,-2-1-1,0 1-28,1-1 0,-3 1 0,3-1 0,-1 1 0,0-1 1,3 1-1,-2-1 1,0 2 156,-1 1 0,4-2 1,-3 3 291,1 0 0,2 0-491,-1 1 946,1 2-949,1-2 0,0 9 701,0 1 1,0 3-48,0-3 1,-1 0-1,-1-2 1,0 0 173,0 1 1,-2 0 0,0 0 0,-1-1 107,0 1 0,0-1 0,-2 1 0,-1-1-27,1 1 0,1-2 0,-1 1 0,-1 1 196,0 1 0,-1-2 1,2-1-1,-2-1-76,0-1 0,-1 1 0,-2 0 1,-1 1 198,2-1 1,-2 0 0,2-3 0,-1 0-118,-1 3 0,0-2 0,-1 1 0,3-1-90,0-1 0,-2 0 0,3 0 0,1 1-127,1 1 0,1-1 0,-1 2 0,1-2-317,-1-1 0,1 0 0,-1 0 0,2 0-226,1 3 368,-2-2 1,3 2 0,-4-3 0</inkml:trace>
  <inkml:trace contextRef="#ctx0" brushRef="#br0" timeOffset="967">808 97 24787,'-7'-4'-4218,"-1"0"2860,1-3 1,0 2 0,1 0 895,1 2 0,4 0-1917,-2 0 1813,2 2 0,2-1 0,2 4 701,2 0 0,4 3 1,1-2-1,1-2 134,0 0 0,2-1 0,0 0 0,0 0-267,0 0 0,1 0 0,-2 0 0,2 0 212,1 0 1,-2 0 0,-2 0-1,1 0 106,0 0 1,-3 0 0,1 0 0,-2 1-180,-1 1 1,0 0 0,-1 2 0,-2 0-94,-1 1 0,0-3 0,-3 3 0,-1 1 251,-1 0 0,0 2 0,-3 0 0,-2 1-159,-2 1 1,1 0 0,-2-2-1,1-1-96,-1 1 1,1-1 0,-3 1 0,1-2 38,2-1 0,-2 2 0,0-2 0,0 1 76,-2-1 1,1-1-1,-1-2 1,0 1-59,-1 1 1,-1-2 0,0 0 0,1-1 85,2-1 0,-3 0 1,4 0-1,-2 0 335,1 0 1,2 0 0,-2 0 0,2 0-241,0 0 0,0 0 0,0 0 0,0 0-207,2 0 1,0 0-1,-1 0 1,-1 0-103,1 0 1,0 0 0,2 0 0,-1 0-64,-2 0 0,1 0 0,-1 0 0,2 0-72,1 0 1,-1 0-1,1 0 1,-1-1-57,1-1 0,-1 1 1,1-2-1,-1 0 27,1 1 1,-1-3-1,2 1 1,0 1-80,1 0 0,0-3 0,-3 2 0,2-1-79,1 0 0,-2 1 0,3-2 1,-1 1-20,0-1 1,1 2 0,-2 0 0,1 0 44,-1 3 0,0-4 0,-2 1-109,1 0 1,2 0 0,0 2 285,-1 0 1,2-1 0,0 3 0,-1-2-64,1-1 1,2 1 332,-3 2 1,2 0 0,-2 0 484,-1 0 1,2 1-242,-1 1 0,1 2 1,-2 3-1,2-1-130,1-1 0,-2 0 1,2 2-1,-2 1-153,0-1 0,1 1 1,-1 0-1,0 1-55,0 1 0,1 1 1,3-2-1,-2 1-209,1-1 1,2-1-1,0 0 1,0-1-102,0 1 1,0-1-1,0 1-301,3-1 0,-1-2 0,3-1 388,0 0 0,2-2 1,0-2-1,0-1 307,-2-1 1,2 0 0,-2-2 0,1 0-15,2 0 0,-1-1 0,1-3 1,-1 2-164,1 1 1,-3-2-1,0 1 195,1-3 1,0 1-1,2-3 1</inkml:trace>
  <inkml:trace contextRef="#ctx0" brushRef="#br0" timeOffset="1333">180 37 24235,'0'-8'-3701,"0"1"0,0-1 181,0 1 2660,0 3 0,0 1-180,0 6 1161,0 1 1,-3 3-1,-1 1 1</inkml:trace>
  <inkml:trace contextRef="#ctx0" brushRef="#br0" timeOffset="1496">16 119 21517,'-4'-1'-2423,"0"-1"1832,1 0 1,2-1 0,-2 3-1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2:09.807"/>
    </inkml:context>
    <inkml:brush xml:id="br0">
      <inkml:brushProperty name="width" value="0.08571" units="cm"/>
      <inkml:brushProperty name="height" value="0.08571" units="cm"/>
      <inkml:brushProperty name="color" value="#F6630D"/>
    </inkml:brush>
  </inkml:definitions>
  <inkml:trace contextRef="#ctx0" brushRef="#br0">220 51 8551,'-2'-11'-533,"-4"0"0,3 7 184,-8-2 0,-1-1 347,-5 1 0,1 1 0,-1 5 78,0 0 0,0 7-45,0 4 0,2-1 0,2-1 0,4 1 0,1-1 1,1-3 0,3 5 26,-2 2 1,1 2 0,5 2 11,0 0 0,0 0 0,0-1 22,0 1 0,1 0 1,3 0-1,4-2 2,1-4 1,2 12 0,6-3-62,0 5 0,-2-1 1,-2-7-162,-2 0 1,-1 0 0,3-1-162,-2 1 0,-7 0 0,3-2-441,1-4 730,-6 4 0,5-13 0,-7 6 0,0-8 0</inkml:trace>
  <inkml:trace contextRef="#ctx0" brushRef="#br0" timeOffset="231">304 287 7059,'-7'-16'-89,"3"4"0,-7 3 115,-2 1 0,3 3 1,-1 5-1,-4 0 26,-6 0 0,1 0 1,-6 2-1,1 1-123,5 3 1,-1 2 0,0-5 0,-1 5-109,1 1 1,8-5 0,4 3 9,1 1 169,3-6 0,5 5 0,0-7 0</inkml:trace>
  <inkml:trace contextRef="#ctx0" brushRef="#br0" timeOffset="548">456 119 8191,'-9'-10'-1821,"-1"3"1972,5 7 0,3 7 1,-4 5-1,4 5-52,2 5 1,0-3-1,0 5 1,0 0-57,0 5 1,-5-5-1,-1 0 1,2-1-95,3-1 1,1 1 0,0-6-1,0-1-140,0 1 0,0 0 0,0 0-55,0 0 1,1-8 0,5-3 245,5-4 0,4-2 0,2 0 0</inkml:trace>
  <inkml:trace contextRef="#ctx0" brushRef="#br0" timeOffset="883">591 220 6962,'-9'-8'-96,"1"7"0,8 1 0,0 11 215,0 4 1,0 2 0,0 1 0,0 3-53,0 2 1,0-1-1,0-5-7,0 0 1,2-6 0,2 0-36,1 2 0,9-5 0,-3-3-20,4-3 1,2-2 0,-1 0 0,1 0 35,0 0 1,0-7 0,-2-4 0,-2-4 18,-2-2 0,-1 0 0,1-2 0,-3-1-7,-1-3 0,-5 1 1,4 5-1,-5 0-26,-1 0 1,0 0-153,0 0 1,0 6-745,0 0 869,0 7 0,-7-3 0,-2 7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40:19.727"/>
    </inkml:context>
    <inkml:brush xml:id="br0">
      <inkml:brushProperty name="width" value="0.08571" units="cm"/>
      <inkml:brushProperty name="height" value="0.08571" units="cm"/>
      <inkml:brushProperty name="color" value="#FF0066"/>
    </inkml:brush>
  </inkml:definitions>
  <inkml:trace contextRef="#ctx0" brushRef="#br0">0 243 8246,'9'-8'-349,"-2"2"0,0 1 236,-2 2 1,1-3-1,2 3 1,1 0 190,-1 0 1,1 2 0,1-2-1,3 2-15,0 1 1,1 0-1,5 0 1,2 0 23,4 0 0,0 0 0,7 1 0,3 1-33,3 1 0,1-1 0,3-2 0,4 0-11,4 0 1,4 0 0,5 0 0,2-2-18,0-1 0,6-4 1,0 2-1,3-2 5,1 2 0,-4-3 0,4 3 0,0-3 16,4 0 1,1 0-1,2-1 1,-1 1-13,1-1 1,2-2 0,4 0-1,1 2-10,-2 2 0,3 0 0,-6 2 0,0 0 33,-2-1 0,1 3 0,-1-1 0,-2-1-25,-3 0 0,1 3 0,-3-4 0,1 1 5,-2 0 1,0 0-1,-11 3 1,-1 0 13,0 0 1,1 0-1,-1 0 1,-4-1-12,-4 1 0,-5 1 0,-3 1 0,-1 0-12,-2 0 0,-2 0 0,-4 0 0,-2 0-22,0 0 1,-5 0 0,-2 0-1,-6 0 2,-3 0 1,-4 0 0,0 0-98,-2 0 0,-4 1-501,-3 2-264,-1-2-1484,-1 3 2337,-3-4 0,-2-4 0,-3-1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40:21.027"/>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1981 294 7710,'-1'-5'-910,"-2"2"835,2 2 134,-2 1 0,3 4-11,0 1 0,1 0 0,0 1 0,2 0 15,-1 2 1,2 0 0,-1 0 0,-2 1-49,0-1 1,2 0 0,0 1 0,-1-1-7,-1 1 1,2-1 0,-1 0-7,0 1 0,-1-1 0,-1 0 15,0 1 0,-1-4 1,-2 1-10,-2 0 1,-3-2 0,0 0-1,0-1-7,-1-1 0,-2 1 0,-1-2 0,-1 1-8,-2 1 0,-3-1 1,-3-1-1,0 1 3,-2 1 1,-2 0-1,-1-3 1,-1 0-16,0 0 1,-4 3 0,3-1 0,1 1-110,1 1 1,-2-3 0,1 3-1,2-2-404,2 1 531,4 4 0,-1-6 0,3 2 0</inkml:trace>
  <inkml:trace contextRef="#ctx0" brushRef="#br0" timeOffset="383">1764 678 8301,'5'0'-2373,"1"0"2280,-1-4 93,0 4 0,-1-8 0,-4 3 0</inkml:trace>
  <inkml:trace contextRef="#ctx0" brushRef="#br0" timeOffset="513">1605 720 7693,'-9'0'-304,"1"0"0,0-4 1,-1 0-1</inkml:trace>
  <inkml:trace contextRef="#ctx0" brushRef="#br0" timeOffset="1032">1546 394 7213,'5'4'-458,"0"-3"1,-4 2 476,2 1 1,0-2 0,-2 2 6,2 0 0,-2 3 1,1-2 36,-1 3 1,-1-3-1,0 1 5,0 0 1,0 2 0,-1 0-26,-1 0 1,0-2 0,-4-1 0,0-1-16,-2 1 0,0-3 1,0 2-1,-2-2-29,-1 1 0,1 3 1,-4-3-1,0-2-15,1 0 0,-3-1 0,2 0 0,-2 1-54,0 2 1,-1-2-1,0 2 1,1-2-38,-1-1 0,3 0 0,1 0 0,1 0 107,2 0 0,0-4 0,2-1 0</inkml:trace>
  <inkml:trace contextRef="#ctx0" brushRef="#br1" timeOffset="1333">1605 227 12457,'5'-3'-3219,"1"0"3133,-4 0 1,5 0 0,-2-2 0</inkml:trace>
  <inkml:trace contextRef="#ctx0" brushRef="#br1" timeOffset="1479">1521 235 10941,'0'-6'-2487,"0"1"2347,0 3 1,0-5-1,0 2 1</inkml:trace>
  <inkml:trace contextRef="#ctx0" brushRef="#br0" timeOffset="2215">1103 360 6803,'1'-4'-80,"2"1"1,-1 2 0,3 1 76,2 0 0,0 0 0,2 0 0,-1 0 28,0 0 0,2 0 0,0 0 0,2 0 6,1 0 0,0 0 1,2 0-1,-2 1-18,-1 2 0,2-2 0,-3 2 0,-1-2-15,-1 2 1,0-2 0,-2 3 0,0-1-26,-2-1 0,-3 5 12,1-2 0,-2 3 0,-2 0 0,-2 0 18,-2-3 1,-3 3 0,0-4 0,-1 2 12,-3-1 1,0 1 0,-3 1 0,1 0 3,0-1 0,-2-2 0,-1 3 0,0-2-3,1 2 1,-1-3-1,0 1 1,0 0-18,-3-1 0,5-1 1,-2 2-1,2-1-6,-1 1 0,3-3 0,2 2 0,1-2 3,2 1 1,0 0 237,-1-3-66,5 0 0,0-4 1,4-1-55,0-3 1,0 3 0,1-1 0,1 0-21,1-2 1,-1 0 0,-2-1 0,0 1 4,0 0 1,3-3-1,0-1 1,-1-1-45,-1-2 0,-1-2 0,0-2 0,-1-2-44,-2-3 1,1 0 0,-2-6 0,-1 0-168,0 1 1,0-2 0,-3-2 0,2 4-108,0 4 1,1 0 0,-1 7-1,1 1-761,2 2 1023,0 5 0,-1 2 0,-1 4 0</inkml:trace>
  <inkml:trace contextRef="#ctx0" brushRef="#br0" timeOffset="2615">1103 653 8523,'8'-4'-1197,"-2"3"937,0-1 1,-4 1 259,4 1 0,0-4 0,2-1 0</inkml:trace>
  <inkml:trace contextRef="#ctx0" brushRef="#br1" timeOffset="3249">710 544 10176,'-8'0'-530,"-1"0"1,4-2-1,-1-1 1,1 0 474,0-1 0,-1 2 0,2-2 1,0-1 43,0 1 1,2 1-1,1-2 1,-1 0 22,-1 1 0,0-2 0,3-2-19,0-1 0,0 4 0,0-1-32,0 0 0,3 1 1,1 1-1,0-1 14,-1 0 1,4 3 0,-2 0 0,2 0-19,-2-1 1,3 2 0,-3-2 0,3 2-6,0 1 1,-2 0-1,-1 0 1,2 0 47,0 0 1,-1 0-1,-1 0 45,2 0 1,0 1-5,2 2 1,-2 2 0,0 3-10,-2 0 1,-2-2 0,2 0 16,-2 0 0,0 1 0,-3 2-7,0-1 0,0 1 0,0-1 48,0 0 1,-4 1-1,-1-1 1,-3 0-46,0 1 1,-1-1 0,-1 1 0,-3 2-55,0 0 1,0 0 0,-5-3 0,-1 1-47,0-1 0,-2 0 0,3 1 0,-2-1-50,2 0 0,-3 1 0,1-1 1,-1 1-309,1-1 0,0-3 424,4-3 1,-5 3 0,0 0 0</inkml:trace>
  <inkml:trace contextRef="#ctx0" brushRef="#br1" timeOffset="3599">392 477 13168,'0'6'-541,"0"0"1,0-2 0,-3 3 0,-3-2 494,-1 2 0,-3 1 1,0 2-1,-2 2 23,-1-2 1,-1 2 0,-3-1 0,0 0-43,-3 1 0,3-2 0,-4 3 0,2 0-29,-1-3 1,0-1 0,1-1 0,0 1-112,0-1 1,4 1 0,1-2 0,0-1 22,1 0 0,1-4 1,4 1-1,0-2-496,-1-1 0,4 0 420,-1 0 1,4-1 194,-1-2 0,6-2 0,2-3 0</inkml:trace>
  <inkml:trace contextRef="#ctx0" brushRef="#br0" timeOffset="3797">267 344 8541,'1'4'-315,"1"0"-1768,1 0 2083,-1-3 0,-2 2 0,0-3 0,0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41:12.606"/>
    </inkml:context>
    <inkml:brush xml:id="br0">
      <inkml:brushProperty name="width" value="0.11429" units="cm"/>
      <inkml:brushProperty name="height" value="0.11429" units="cm"/>
      <inkml:brushProperty name="color" value="#FF0066"/>
    </inkml:brush>
  </inkml:definitions>
  <inkml:trace contextRef="#ctx0" brushRef="#br0">3072 210 27440,'0'4'-4916,"0"3"1,0-5 1831,0 3 1,0-3 2335,0 3 1,0 0 464,0 3 0,0-1 0,1 1 105,2-1 1,-2 1-1,3-1 1,0 0 22,-3 1 1,1-1-1,0 1 1,0-1-8,0 1 0,-1-1 0,-1 1 1,0-1-640,0 1 1,0-1 0,0 1 813,0-1 1,-1-2-1,-2 0 472,-2 1 0,-1-2 0,-2 0 263,1 0 0,-1-2 0,1-2-156,-1 0 0,-2 0 0,0 0 0,1 0-37,1 0 1,0-2-1,-1-1 1,-1 1 17,1 2 0,-2-1 0,1-1 0,0 0-1,-1 0 0,3 0 1,-3 1-1,1-2-77,0 1 0,0 2 0,3-1 0,-1-1-79,1 0 1,-1-2 0,1 3 0,-1-2-332,1 2 0,0-1 1,1 0-1,1 0-203,-1 0 0,2 1 1,0 0-1,0 0-329,0-2 1,1 1-806,-2 2 1531,4 0 189,-3-4-1681,4 4-717,0-4 1779,4 4 0,-3 3-1204,4-1 978,-3 4 1,1-2 39,-3 4 0,0-1 0,0 1-369,0-1 1,-1 1-1,-1-1 233,-3 1 1,1-1 0,-2 0 633,-2 1 0,-1 2 0,-3 0 0,-2-1 0,-3-1 413,-3 0 0,-2 2 0,-4 0 0,-3 0-362,-2 0 0,-2-1 0,3 1 0,1-3 291,2-2 1,-1 2 0,3-2 0,3 1 1313,1-1-1103,5 1 1,-6-2-1,3 4 1</inkml:trace>
  <inkml:trace contextRef="#ctx0" brushRef="#br0" timeOffset="434">3020 8 24724,'0'-4'-2207,"-3"1"1,-1 3 0</inkml:trace>
  <inkml:trace contextRef="#ctx0" brushRef="#br0" timeOffset="4149">2160 240 25960,'5'0'-3749,"1"0"4026,-5 0-196,2 0 1,-8-1-411,0-1 0,-2 0 0,4-3-564,-1-1 1,1 0 0,-1-2 192,1 1 0,0-1 0,3 1 289,0-1 0,0 1 0,0-1-233,0 1 0,0 2 0,1 1 298,1 0 0,0 2 0,3 2 346,1 0 0,-2 0 0,1 0 0,1 0-54,0 0 0,-1 1 0,0 0 0,1 3-54,1 0 0,0-2 0,1 3 0,-1 0 359,1 0 1,-1 0 0,2-1 0,0 0 80,1 2 1,0-2-1,-2 1 1,1 0-69,1-1 1,0 2 0,-2-3 0,1 0 80,1 1 1,1-1 0,-2-1-1,1 0-145,-1 0 1,2-1 0,-1-1 0,-1 0-201,0 0 0,-2 0 1,1 0-1,-1 0 109,0 0 1,1 0 376,-1 0 1,-2 0 36,0 0 0,-3 3-993,1 2 1,-3-1-1,0 0 468,-3 0 0,1 1 0,-3 0 1,0 0 74,-2 0 0,1 0 0,0 2 1,-3 0-55,1 1 1,0-3 0,0 0 0,1 1-65,-1 0 0,-2 2 0,0-1 0,0 0 70,-1-2 1,3 2 0,-3-3 0,1 1 75,0 0 0,-2-3 1,1 2-1,0 0 42,1 1 1,-4-4-1,2 3 1,-1-2 542,0 1 1,-1 0-1,2-1 1,-3 0-385,0 0 1,1-1-1,1 1 1,1 1-171,-2-2 1,0 0 0,0-1 0,1 0-78,0 0 1,1 0 0,-2 0 0,0 0-32,2 0 0,0-1 0,-1 0 0,1-3-200,-2 0 1,3 2 0,-2-3 0,1 0-112,0 0 0,-2-1 1,2 2-1,0-1-86,0 0 1,2 0-1,0-3 1,0 1-46,0-1 0,-1 1 1,2-1-1,-1 1 5,1-1 1,0 1 0,2-1 0,-1 1-38,1 0 1,0-1-1,1 1 1,1-1-122,0 1 0,-1 2 0,0 0-144,1-1 1,3-1-29,-3 0 0,3 2-835,-1 0 308,3 3 189,0-1 878,0 9 1,0-1 0,0 5 126,0-1 0,0-4 1,-1 0-1,-1 0 215,0 2 1,-1 1-1,3-1-265,0 1 0,0-1 0,0 0 172,0 1 0,0-1 0,0 1 0,0-1 38,0 1 0,3-3 0,-1 0-197,0 1 0,-1 0 0,-1 1-48,3-2 1,-2 2-109,1-2 0,-1-1-168,-1 1-184,0-4 623,0 6 1,-1-6 691,-1 1 0,-2-1 1,-3 0-15,2 1 0,-2-1 0,2 2 1,-1-2 34,-2-1 1,1 2-1,-1 1 1,1-2 22,-1 0 1,1 2-1,-1-1 1,1 0 157,-1-1 1,1-1 0,-1 0-133,1 0 1,0 0-1,-1 0-333,1 0 0,0-1 1,1-1-1,2-1-336,1-1 0,-3-1 0,2 0 0,-1 0-740,0-1 1,3 2 0,-1-1-223,-1-1 1,1-1-1,-3 0 108,1-1 0,1 1 0,-2-1-42,1 1 1,3 2 0,-2 0 111,0-1 0,1 2 1,1-1-493,0-1 1,-3 2 397,2-1 1,-2 2 1402,3-2-1014,-1 4 1291,3-2-1189,0 3 1244,4 0 0,-3 2-647,4 0 1,-2 4-198,2-1 0,-3-1 0,1 1 0,-1-1-154,1 0 1,-1-2-1,-1 3-480,2-2 1,-2 3-1,1-1 484,-1 1 1,-1-1 0,-1 0 42,-1 1 1,0 0-1,-2 0 1,0-1 336,-1 1 1,3-2 0,-3 0 0,0 0-350,1 0 0,-3-1 0,2 1 0,-1 0 370,-2 0 0,1-1 0,2 1 0,0-1 472,-1-1 0,-1-1 1,0-1-364,-1 0 0,1 0 1,-1 0-1,1 0 147,-1 0 1,3 0 0,0 0 0,0-1-239,-2-2 1,2 2 0,0-4 0,-1 1-374,-1 0 0,1 2 1,0-3-1,1-1-342,-1-1 1,0 2 0,-2 0 2,1-1 0,-1 0 1,1-2-1,-1 1-100,1-1 1,2 3-1,0 0 1,0 0-135,1-2 0,-2 2 0,3 1 0,-1 0 53,1-1 0,0 4 1,1-3-1659,-1 1 1033,1 2 622,2-2 1,0 9 390,0 1 1,1 2-1,0-4-354,2 0 1,-1 0 219,-2 3 1,0-1 434,-3 1 1,-1-1-1,-4 0 220,1-2 1,-1 1-1,1-3 1,0 0 250,-1 1 1,0 1-1,-1-3 1,-2 1-109,-1 0 1,1-2-1,-3 1 1,2 0 19,-1 0 0,-4-1 1,-1 2-1,2-2-73,0-1 0,1 0 1,0 0-1,0 0 52,0 0 1,1-1 0,2-1 0,1-1-229,0-1 0,3-1 0,-2-2 0,2 1-337,0 1 1,1 0-1,-1-2 1,1-1-423,-1 1 0,3-1 0,0 0 0,0-1-202,1-1 1,-2 0-1,3 2 1,0 1 5,-1 0 0,1 2 0,1 0 0,0-1-196,0-1 1,1 2-1,1 0-46,0-1 1,0 2-793,0-1 702,0 4 1149,0-3 0,3 5 0,0 1-99,1 0 1,-1 3 0,1-2 0,0 2 45,0 0 0,-1 0 0,1 0 47,-1 0 1,3 2 88,-1 1 1,-2-1-528,0 0 0,0 1 163,0-1 0,-4 1 0,-4-1 601,-2-2 1,0-1-1,-1-3 1,1 2-180,-1-2 1,0 3 0,-1-2-1,-2 0 74,-1-1 0,2-1 0,-2 1 1,0 0 116,0 2 1,-2-1 0,1-2 0,0 0-37,1 0 1,-2 0-1,4 0 1,0 0-24,0 0 0,1 0 0,-1 0 0,2 0 330,1 0 1,2 0 0,0 0-97,-1 0 0,0-1 0,0 0-1156,1-2 0,3 0-748,0 0 0,0 3 169,0-3 738,1 2 1,-2 2 0,3 2-242,0 2 0,2-1 0,1 1 0,-2 1 90,0 0 0,-1-1 0,0 0 0,1 1-50,1 1 1,-1 0 0,2 1 0,-2-1 256,-1 1 1,-3-1 0,0 0-1,-1 1 420,-2-1 0,-1 1 0,0-1 1,-1-2 400,1 0 0,-1-1 0,0 2 0,-1-2-123,-1 0 1,-1 1-1,1-3 1,-2 0-192,-2-1 0,-1-1 0,0 0 0,0 0 339,0 0 0,-1 0 0,-1 0 0,0 0-164,0 0 1,-1-3-1,0 0 1,-1 0-58,-2-1 1,3-1 0,-1 2 0,2-1-259,0-2 0,-4-1 1,2-1-1,-1-1-271,0-1 1,0-3-1,-3 1 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41:17.537"/>
    </inkml:context>
    <inkml:brush xml:id="br0">
      <inkml:brushProperty name="width" value="0.11429" units="cm"/>
      <inkml:brushProperty name="height" value="0.11429" units="cm"/>
      <inkml:brushProperty name="color" value="#FF0066"/>
    </inkml:brush>
  </inkml:definitions>
  <inkml:trace contextRef="#ctx0" brushRef="#br0">23 31 24966,'0'-8'-4916,"0"1"1,0 2 3535,0 0 0,-4 3 1904,-1 0-195,2 1 1,-3 1 0,1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41:18.938"/>
    </inkml:context>
    <inkml:brush xml:id="br0">
      <inkml:brushProperty name="width" value="0.11429" units="cm"/>
      <inkml:brushProperty name="height" value="0.11429" units="cm"/>
      <inkml:brushProperty name="color" value="#FF0066"/>
    </inkml:brush>
  </inkml:definitions>
  <inkml:trace contextRef="#ctx0" brushRef="#br0">8 1 24067,'0'4'-1472,"0"-1"0,-3 1 0,-1 0 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41:18.105"/>
    </inkml:context>
    <inkml:brush xml:id="br0">
      <inkml:brushProperty name="width" value="0.11429" units="cm"/>
      <inkml:brushProperty name="height" value="0.11429" units="cm"/>
      <inkml:brushProperty name="color" value="#FF0066"/>
    </inkml:brush>
  </inkml:definitions>
  <inkml:trace contextRef="#ctx0" brushRef="#br0">225 16 23243,'0'-5'-7164,"0"0"4952,-4 3 0,0-1 1196,-3 3 1521,3 0 1,-3 0 0,3 0 0</inkml:trace>
  <inkml:trace contextRef="#ctx0" brushRef="#br0" timeOffset="163">38 38 24756,'-4'-3'-2092,"-2"1"0,3-2-1108,-2 0 1,3 2 3152,-3 2 1,0-3 0,-3-1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41:34.921"/>
    </inkml:context>
    <inkml:brush xml:id="br0">
      <inkml:brushProperty name="width" value="0.11429" units="cm"/>
      <inkml:brushProperty name="height" value="0.11429" units="cm"/>
      <inkml:brushProperty name="color" value="#FF0066"/>
    </inkml:brush>
  </inkml:definitions>
  <inkml:trace contextRef="#ctx0" brushRef="#br0">0 182 16964,'16'3'-793,"-1"4"1,-8-4-1,6 7 235,-3 0 0,8-7 1,-3 7 529,5 0 1,3-8 0,0 6 0,-1-5 291,1-3 0,10 0 1,5 0-1,5 0-46,2 0 0,1 0 0,-1 0 1,1 0-83,-1 0 1,1 0-1,2 0 1,0 0-45,-3 0 1,6 0-1,-13 0 1,5 0-92,2 0 0,1 0 1,-3 0-1,-3 0 153,-2 0 1,0 0 0,10 2 0,2 3 21,3 3 0,1 2 0,-9-5 0,-2 5-126,-5 3 0,10-8 1,-8 5-1,1-3-141,2 1 1,-3 2-1,1-5 1,-3 3-7,2-3 1,0 5 0,1-3 0,-3-2 51,2-2 1,3 5 0,3-1 0,-1-2 62,1-2 1,2-3 0,2 0 0,3 0 17,-2 0 1,4 0 0,-2 0-1,-2 0-4,-3 0 0,2 0 0,-1 0 0,-7 0 81,1 0 1,-2-3 0,-1-2 0,-2-5 146,3-3 1,-6 8 0,3-5 0,2 3-22,3-1 1,5-7-1,3 5 1,2-3 14,-3-5 1,-2 8 0,0 0-1,3 3-85,2-1 1,0-7 0,-7 7 0,-1 1-64,1-3 1,-3 7-1,-3-4 1,-5 4-93,-2 3 1,5 0 0,-5 0 0,2 0-10,6 0 0,-6 0 1,3 0-1,3 0-18,1 0 1,4 0 0,-1 0 0,3 0-95,6 0 1,-6 0 0,7 0 0,-2 0 14,0 0 1,3 0 0,-6 0 0,3 0-10,-2 0 1,-3 0-1,-2-3 1,2-2 70,5-2 0,-5-1 1,7 8-1,1 0-36,4 0 1,-1 0-1,1 0 1,3-2 106,3-6 0,0 6 0,-3-6 1,-2 6 6,2 2 0,-5-8 0,3 0 0,2 1 30,2-3 1,4 5-1,-1-8 1,0 3-6,0 5 0,8-5 1,0 0-1,-3 0 0,-2-1 1,-3 1 0,3 5 0,0-2-26,-3 2 0,3 0 0,-16-1 1,3-1-55,6 2 0,1 2 0,4 3 1,-4 0 10,-4 0 0,5 0 0,-6 0 0,3 0-61,-2 0 1,-5 0 0,-11 0-1,1 0-8,-1 0 1,6 8 0,-3-1 0,-5 1-67,0 2 0,0-7 0,2 7 1,1-3-1,-1 1 1,1 2 0,-1-5 0,0 5-68,1 3 0,7-6 1,0 6-1,0-3 74,3-5 0,-6 5 1,8 0-1,-2 1 22,-5-1 0,-3 0 0,-3-5 1,1 2 51,-1-2 0,8 6 0,0-4 0,-2-2 13,-3-2 1,5 4 0,2 1 0,4-3 84,4-2 0,-5-3 0,0 0 1,-2 0 29,-6 0 0,6 7 0,-3 1 1,-3-3-2,-2-3 0,-10-2 1,-2 0-1,-1 3-39,0 4 1,-7-4 0,5 7 0,0-2-39,5-1 1,5 3 0,2-5 0,1 5-2,-1 3 0,11-5 0,4 4 0,6 1 9,2 0 0,1-6 0,-1 6 0,0-1-39,0 1 1,0 0 0,1 4-1,-1-1-51,0 1 0,3-7 1,5-2-1,5-3 93,-1 3 0,6-6 0,-10 6 0,-3-6 30,-2-2 0,2-2 0,-2-3 1,-8-3 1119,-4 3 0,4 0 0,-3 0 1,6-5-992,2-3 1,1 6-1,-1-6 1,0 3-11,0 5 0,0-5 0,1 2 0,-4 3-45,-4 2 1,5-4-1,-6-1 1,6 3-48,2 3 1,1 9 0,-1 1 0,0-1-46,0 4 0,0-9 1,1 6-1,-1-3-61,0 2 1,0-4 0,1 4 0,-4-4-53,-4-3 1,2 8 0,-7 2 0,2 0-66,5 0 1,10 0 0,3-5 0,-3 3 7,-2-3 1,0-3-1,2-2 1,3 0 36,-3 0 1,-2 0 0,-5 0 0,-3 0 9,-2 0 1,-1 0-1,8 0 1,1 0 62,-1 0 1,0 0 0,3 0-1,0 0 43,-3 0 0,5-7 1,-15-4-1,3 1 30,0 0 0,-3-5 1,5 5-1,-2 0-19,2 0 0,-5 2 1,5 6-1,3-3 4,-1-3 1,9-2-1,-14 5 1,4-3-23,-4 3 1,6-5-1,-8 3 1,0 1-36,-5 4 1,-2 2 0,-1-3 0,3-2 1,-2-2 0,4 2 1,1 10-1,0 2-1,-1-2 0,8-2 0,-4-3 0,-1 0-2,-5 0 1,2 0 0,1 0 0,2-3-14,5-4 1,-7 4 0,-3-7 0,-5 3 69,-3-1 1,-7-7 0,0 7 0,0 3-32,-3 3 0,-2-6 1,-7 1-1,1 2-34,4 2 0,-1-5 0,-7 1-396,0 2 459,-11 2 0,-2 3 0,-10 0 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9:41:36.038"/>
    </inkml:context>
    <inkml:brush xml:id="br0">
      <inkml:brushProperty name="width" value="0.11429" units="cm"/>
      <inkml:brushProperty name="height" value="0.11429" units="cm"/>
      <inkml:brushProperty name="color" value="#FF0066"/>
    </inkml:brush>
  </inkml:definitions>
  <inkml:trace contextRef="#ctx0" brushRef="#br0">43 23 19071,'-15'-8'-5557,"0"1"4958,10-1 1,-3 8 0,18 3 558,13 4 1,0 3-1,10 8 1,-1-3 100,6 3 1,8 2-1,7 3 1,8 0 36,4-1 1,9 9-1,12-1 1,-35-15-1,4 0-14,5 2 0,3-1 0,9-2 0,0 0 0,4 3 0,0 1 0,3 0 0,1 0-20,4 0 0,-1-1 0,-2-3 1,0 0-1,2 1 0,1 0 1,-3-2-1,-1-1-74,0 0 0,0-1 1,-3 1-1,0-1 1,0-1-1,0 0 1,0-1-1,0 0 103,-3-1 1,-1-1 0,-1-1 0,0 1 0,0 1-1,2 1 1,5-2 0,1-1 8,6-1 0,0 0 0,-6 3 0,-1-1 0,-1-3 0,-1 0 0,-3-1 0,1 1-13,0 2 1,1-2-1,7-2 1,1-1 0,1 3-1,-1 0 1,-1-3-1,-1 0 23,-6-1 0,-1 0 1,-3 0-1,0 0 1,0 0-1,0 0 1,6-1-1,1 0 33,7-3 0,0 0 1,-9-1-1,0-3 0,3-2 1,-1-2-1,-5 1 1,-1 1-21,-1 3 1,0-1 0,3-2-1,1 0 1,6 2 0,1 1-1,-1-3 1,0 0-11,-3-2 0,-1 1 0,-2 0 0,-1-1 1,-3 1-1,0-1 0,5 1 0,0 0-28,6-1 1,-1 1 0,-7-1 0,-1 1 0,0 1 0,-2 0 0,-5 2 0,-2 1-27,-3 3 1,0 0 0,1-1 0,0 0 0,-1 1-1,0 1 1,3-1 0,1 0 340,0-1 1,0 0 0,-1 3 0,1 1 0,1-2 0,0-1 0,-1 1 0,-1 1-364,0-2 1,-1 0 0,-7 3 0,0 0 0,2-3 0,1 0 0,-2 2 0,0 1-29,-4 1 0,1 0 1,2 0-1,-1 0 1,-4 0-1,0 0 0,-1 0 1,-1 0-70,41 0 1,-10 0 0,-10 3 0,4 2-57,9 3 0,-6-1 1,-2-7-1,-5 3-76,-3 4 1,-7-2 0,-3 8 0,-3-3-35,-4-5 0,-3 5 0,-5 0 0,-3 0 171,-2 1 1,-13-1-1,1-5-500,-9 2 0,-9 9-191,7-9 0,-10 3 1,3-2 1,-6-3 0,-4 7 520,-6-1 1,-5 9 0,-12 3 0,-5 12-26,-8 8 1,-15 12-1,-10 9 282,27-28 1,-2 1 0,-6 3 0,-3 1 0,-4 4 0,-1 1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2:15.204"/>
    </inkml:context>
    <inkml:brush xml:id="br0">
      <inkml:brushProperty name="width" value="0.08571" units="cm"/>
      <inkml:brushProperty name="height" value="0.08571" units="cm"/>
      <inkml:brushProperty name="color" value="#FF0066"/>
    </inkml:brush>
  </inkml:definitions>
  <inkml:trace contextRef="#ctx0" brushRef="#br0">918 398 7350,'-6'-5'-342,"1"2"0,3-3 302,-2 1 1,2 1 30,-6 4 1,0 0-1,-4 0 1,1 0 5,-1 0 1,0 0 0,0 1-1,0 2 5,1 0 0,-1 1 1,0-4 12,0 0 1,1-4 0,-1-1 44,0-1 1,6 2 0,2-4-43,2-1 0,2-2 0,0 0-15,0-1 1,2 1-1,2 2 1,3 3-7,4 0 0,-3-1 0,0 1 1,1 1-11,1 0 0,2 0 0,0 2 6,-1-1 1,-3 0 0,0 4 20,1 0 1,2 0-2,1 0 1,-5 0 0,0 1 0,-1 2 10,1 1 0,-3 5 1,2-1 0,0 2 0,-2-2 0,-3 0 0,2 1-22,0 2 1,1-3-1,-2-1 1,0 3 7,2 0 1,1 1 0,-2-2 0,2-1 6,2 1 1,-3 1 0,2 2-15,0 0 0,1-4 0,-3-1 0,0 1-9,1-1 0,-3-1 0,2-2-6,-3 4 0,-1-1 4,0 0 0,-1-3 6,-3 4 1,1-5-1,-5 1 1,-1-3 0,-1-1 0,2 1 0,0 2 0,-1 1 0,-2-1 0,0-2 0,-1-1 0,0 1 0,0 3 1,1-3 0,-3 3 0,0-2 2,-2-2 0,1 0 0,3 0 0,0 0 3,0 0 1,1 0-1,-1 0 1,0 0-5,0 0 0,5 0 1,-1 0-1,-1 0 1,-2 0 0,3 0 0,0 0 59,-1 0 1,3-2 32,-2-2 0,4-1 1,-3-4-38,2 1 1,0 4 0,2-4-28,-1-1 1,-3-1 0,3-2-12,1 0 0,-4-1 0,1-1 4,-1-2 0,1-1 0,3 1 0,-1-2 17,2 0 0,0-4 1,2 1-1,-1-4-19,-3-3 1,3 1 0,-3 3 0,3 2-26,1 2 1,0 0 0,0 4 0,0 2-168,0 0 1,0 3-1,0-1-410,0 0 0,0 4 580,0 0 0,0 6 0,0-3 0</inkml:trace>
  <inkml:trace contextRef="#ctx0" brushRef="#br0" timeOffset="334">860 33 7853,'0'-7'-794,"0"-1"0,0 4 626,0-4 0,1 5 1,1 1 167,2 4 0,0 1 0,-4 5 0,0-6 0,0 4 0,0-6 0</inkml:trace>
  <inkml:trace contextRef="#ctx0" brushRef="#br0" timeOffset="449">765 57 7853,'-6'1'-1937,"2"3"1937,3-3 0,-5 5 0,0-6 0</inkml:trace>
  <inkml:trace contextRef="#ctx0" brushRef="#br0" timeOffset="1167">224 351 7764,'0'-8'-516,"0"0"0,1 6 443,3-2 1,-1 3 0,5 2 78,1 3 0,-3-2 0,2 6 17,1 1 1,2 2-20,1 1 1,-2-1 0,-1 1 37,-1 0 0,-5-4-42,1 0 0,-3-1 3,-1 5 1,-1-5 0,-3-2-6,-4 0 0,-4-3 0,-2 1-18,-2-1 1,0-2 0,5 0 0,-2 0 8,-3 0 0,3-4 1,-3 0-1,3 0 9,1-1 0,0 2 0,1-3 0,-1-1 7,0 1 1,4 3 0,2-2 19,1-1 0,-1 4 110,2-6-96,3 5 1,-3-2 8,8 5 0,-1 0-18,5 0 1,-5 5 9,5 3 0,-5-1 11,1 1 1,1-1 2,-1 5 0,0-4-41,-4 0 0,0-4 1,-1 2-91,-3 0 0,-3-1 1,-5-3-1,1 2-94,-1-1 1,0-2-1,0-1 1,1 0-223,-1 0 393,0 0 0,0 0 0,0 0 0</inkml:trace>
  <inkml:trace contextRef="#ctx0" brushRef="#br0" timeOffset="1567">271 116 7853,'-12'0'-470,"1"1"4,-1 3 1,0-3 409,0 3 1,2-1 0,1-1 120,1 2 1,5 5 25,-1-1 1,4-2 0,3-1 0,2-1-10,2 0 0,-3 1 0,3-3 1,3 4-40,0 0 1,2-2 1,0 4 0,-1-4-64,1 4 1,-5-4-23,-3 4 0,-4-6 1,-4 3-1,-4-1-73,-3 0 1,-6 1-1,-2-2 1,-3 1-467,-2-1 580,0 3 0,-4 1 0,-2 4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2:17.636"/>
    </inkml:context>
    <inkml:brush xml:id="br0">
      <inkml:brushProperty name="width" value="0.08571" units="cm"/>
      <inkml:brushProperty name="height" value="0.08571" units="cm"/>
      <inkml:brushProperty name="color" value="#FF0066"/>
    </inkml:brush>
  </inkml:definitions>
  <inkml:trace contextRef="#ctx0" brushRef="#br0">1790 182 7585,'0'-11'-593,"0"-1"1,0 0 586,0 0 0,1 2 117,3 2 1,-3 4 0,4 7-68,1 1 1,-5 6 0,3 0-1,-2 5-8,2-1 0,-2 5 0,3-1 0,-1 1-29,0 1 1,0 0 0,-3 2 0,2-1-8,1-2 0,-1 1 0,-1 2 0,0-2-60,2-4 0,0 1 1,-4-2-1,0 0-136,0-2 1,0-1 0,0-1 195,0 1 0,0-5 0,-5-2 0,-2-10 0,-4-2 0</inkml:trace>
  <inkml:trace contextRef="#ctx0" brushRef="#br0" timeOffset="1068">1625 206 7853,'0'-12'-715,"0"0"-86,0 1 746,0 4 0,0 3 0,-1 8 96,-3 4 1,2-2 0,-2 2 0,3 1 8,1 2 1,0 1-1,0-1 1,0 1 17,0 0 1,0 0 0,0-1-42,0 1 0,0 0 0,0 0 0,0 0-22,0-1 1,4-3 0,1-1 0,2-1-13,2 1 1,-2-1 0,0 2 0,1-3-12,-1 1 1,3-5 0,-2 4 12,3 0 0,0-3 1,1 2-37,0-3 1,-4-1 29,0 0 0,-5 0 1,4-1 8,-2-3-67,-1 2 1,-5-3 73,-3 5 0,-3 0 0,-4 0 12,-1 0 1,0 0-1,0 0 1,1 0 2,-1 0 0,0 0 1,0 0-1,-1 0 1,-3 0 1,3 4 0,-2 0-1,0-1 2,0-2 1,2-1-1,-3 0 1,3 0-21,1 0 1,0 0-1,0 0 1,1 0-4,-1 0 1,0 0-1,0 0-6,1 0 0,-1-5 0,0-3-5,0-3 1,4 4 0,2-1-1,-1 0-8,1 1 1,2-3-1,-3 2 1,1-1-8,-1 1 0,3-2-2,-3 2 1,-1-1-4,-4 1 1,4 2 24,0 6-2,6 0 1,-4 2 13,6 2 0,2-3 1,2 4 2,3 0 1,4-3-1,1 2 1,-1-3-6,1-1 0,0 4 1,0 0-5,0-2 1,-1 0 0,0-1 0,-2 2-3,-1 1 1,-4 0 0,4-4-9,1 0 9,-4 5 1,-1 0-1,-8 4 14,-4-1 0,-2-5 0,-2 2 0,0-1 9,0 0 1,1 1-1,-1-2 1,0 0 10,0 0 0,0-2 0,1-1 0,-1 0 9,0 0 1,0 4 0,1 0 58,-1-1 0,4-2-31,0-1 1,2-1-1,-4-2 21,3-1 1,4-5 0,-2 3-37,0-1 1,3-3 0,-2 2 0,2-3-39,-2 0 0,2-1 0,-1 0 1,1-1-2,2-3 0,-1 2 0,-2-6 0,-1-1 20,2-1 0,0 0 0,2 1 0,0 3-18,0 1 0,0-4 0,0 2 1,0 1-145,0 2 0,0 7 0,0 1-370,0-1 0,0 3 51,0-2 0,0 7 445,0 1 0,0 5 0,0 7 0,-5-1 0,-1 1 0</inkml:trace>
  <inkml:trace contextRef="#ctx0" brushRef="#br0" timeOffset="1719">966 288 7643,'-12'5'-662,"2"-2"0,2 5 739,4 1 1,3-2-70,1 0 0,1 0-11,3 1 0,-2-3 1,6-5-2,1 0 1,2 0 14,1 0 0,-1-5-4,1-3 0,-4-2 0,-1-2 6,-2 0 0,-1 4 0,-3 2-3,3 0 11,-3-3 1,-1 8-1,-8-3 12,-2 3 0,-2 1 0,0 1 0,1 3-6,-1 4 0,0-2 0,0 1 1,1-1 0,-1 1 0,0-3 0,0 2 1,0 1 41,1-1 1,3-3-1,0 2 57,-1 1 0,2-5-69,-1 3 0,6-4-65,-2-4 1,3-3 0,1-4-17,0-1 0,0 0 1,0 0-1,0 0-7,0 1 0,0-5 1,0 0-1,0 2-27,0 1 0,0-3 1,0 0-1,0 1 37,0-2 1,0 4-1,0-3 1,0 3 38,0 1 0,0 4-3,0 1 0,-2 3-12,-2-4 1,2 6 0,-6 2 0,0 7 46,2 3 1,-5 2 0,3 0 0,-2 1 9,-2 3 1,0-2-1,1 4 1,-1 1-22,0-1 0,-4 0 1,1 2-1,0-3-56,2 0 1,1-4 0,1 3 0,-1-3-51,0-1 0,0-1 1,1 1-630,-1 0 41,5-6 654,2 0 0,5-8 0,0-2 0,4-2 0,0-6 0,5 0 0,-2 1 0</inkml:trace>
  <inkml:trace contextRef="#ctx0" brushRef="#br0" timeOffset="1969">542 112 7853,'-4'-12'-314,"0"0"0,0 4 199,4 1 1,2 4 0,0 0 111,2 6 0,2 5 0,-4 6 0,3 2-5,2-2 1,-3 3 0,2-1 0,1 0-20,-1 1 1,-2-4 0,4 2 0,0-2-115,-1-1 1,-1 0 0,-3 0 0,2-1 31,2 1 0,-5-4 1,2 0 108,-3 1 0,-1-4 0,-5 1 0,-1-6 0</inkml:trace>
  <inkml:trace contextRef="#ctx0" brushRef="#br0" timeOffset="2318">389 229 7853,'-6'-1'-157,"2"-3"1,2 4-1,2 0 105,0 7 0,0 3 1,0 2-1,0 0 52,0-1 0,0 1 1,0 0-1,0 0 45,0 0 1,-1-1 0,-1 1-1,-4 0 27,0 0 0,-2-5 0,-5 0 0,-2 0 31,0-1 1,-2-3-1,1 1 1,-2-3-21,-1-1 1,-3 0-55,3 0 1,-4 0-57,0 0 0,1-5 0,1-3 0,2-3-58,2 0 0,2-1 1,3 0-1,1 0-41,4 1 0,-3-1 0,5-1 0,0-2-110,0 0 1,1-1 0,4 4 0,0 0 137,0 1 1,1-1 0,2 0 0,2 2 97,2 2 0,0-8 0,5 3 0</inkml:trace>
  <inkml:trace contextRef="#ctx0" brushRef="#br0" timeOffset="2501">295 65 7853,'-12'0'-1680,"1"0"1680,-1 0 0,0 0 0,0 0 0,6 0 0,0 0 0</inkml:trace>
  <inkml:trace contextRef="#ctx0" brushRef="#br0" timeOffset="2599">166 88 7401,'-12'0'-948,"0"0"479,0 0 469,1 0 0,-1 0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2:12.856"/>
    </inkml:context>
    <inkml:brush xml:id="br0">
      <inkml:brushProperty name="width" value="0.08571" units="cm"/>
      <inkml:brushProperty name="height" value="0.08571" units="cm"/>
      <inkml:brushProperty name="color" value="#F6630D"/>
    </inkml:brush>
  </inkml:definitions>
  <inkml:trace contextRef="#ctx0" brushRef="#br0">0 132 6691,'0'17'124,"0"0"0,6 0 0,0-1-120,-3 1 0,-1-5 0,-2-1 21,0 2 1,6-4 185,0 3 43,-1-1-76,-5-2-268,0-1 1,2-8 0,2-2 0,1-4-1,-1-5 0,-2-4 0,-2-2 0,2 0 8,4 0 0,-3 0 0,7 1 0,-1-1 44,0 0 0,-3 2 0,5 2 0,0 1 54,-1-1 0,5 0 1,-6 0-1,2 4 58,1 1 0,-7-3 65,7 5-102,-1 1 1,4 7 23,-4 3 1,-2 5 0,-5 7 43,2-1 1,1 1 0,-3 0 17,2 0 1,-1-6 0,-5 0-45,0 3 1,6 1 49,-1 1 1,1 1-308,-6 0 1,0-6-377,0 1 170,0-9 1,0 7-132,0-5 515,0-3 0,8 6 0,1-8 0</inkml:trace>
  <inkml:trace contextRef="#ctx0" brushRef="#br0" timeOffset="299">540 31 8028,'0'-17'-466,"-2"8"0,-3 5 549,-7 8 0,3-1 1,-2 7-1,-2-1 14,-2 0 0,-2 3 1,0 5-54,0-1 1,6-1-1,1-2 1,3-1-56,3 1 1,-3-4 0,1 2 51,2 3 1,4 1-94,6 1 0,-2-6 0,7-3 0,2-1-108,2 0 1,2-1 0,0-5 0,0 0-313,-1 0 0,1 0 472,0 0 0,8 0 0,1 0 0</inkml:trace>
  <inkml:trace contextRef="#ctx0" brushRef="#br0" timeOffset="717">709 81 7927,'-10'0'-314,"3"2"0,9 4 340,3 5 0,-1-3 0,5-1 1,1-1-71,-1-1 0,2 3 1,6-4-76,0 1 1,0 1 35,0-6 1,0 0 32,0 0 0,-2-2 34,-4-4 0,-4 3 1,-7-9 12,0-1 0,-2 4 0,-3 0 41,-6 1 0,1 2 0,-1 6 0,-2 0 67,-2 0 0,-2 0 0,0 0 32,0 0 1,0 0 0,1 2 0,-1 4 3,0 5 1,0-2-1,0 3-58,0 1 0,2 2 0,4 2-83,5 0 1,5-1 0,1 1 0,1-2-122,5-3 1,5 3 0,14-6-1,8 2-202,10 0 0,6-1 0,4 3 323,3-2 0,4 0 0,7 6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2:35.452"/>
    </inkml:context>
    <inkml:brush xml:id="br0">
      <inkml:brushProperty name="width" value="0.11429" units="cm"/>
      <inkml:brushProperty name="height" value="0.11429" units="cm"/>
      <inkml:brushProperty name="color" value="#FF0066"/>
    </inkml:brush>
  </inkml:definitions>
  <inkml:trace contextRef="#ctx0" brushRef="#br0">375 274 17316,'-6'1'-463,"-1"2"171,-1 0 1,2 2 0,0-3 0,-2 1-59,-1-1 1,2 3 0,0-2 0,-1 1 277,-1 0 0,-4-2 1,-1 4-1,2-1 21,1-3 1,0 2 0,1 0 0,0-2 89,0-1 0,0-1 1,0 0-18,0 0 0,3-1 0,1-2 0,2-4-279,2-2 1,0-1-1,2 0 84,0-1 0,0 1 0,0 0 0,0 0-30,0 0 0,0 0 0,2 0-78,1-1 1,3 1 179,4 0 0,-1 3 1,-1 2 18,-2 0 1,1 2 94,3 3 0,0 0 0,0 0-20,1 0 1,-5 3-1,1 2 1,0 0 98,-1 3 1,3-2 0,-3 1 0,2 1 22,-1 1 1,1 1 0,-4 0 0,1 1-40,-1 3 0,3-3 0,-4 2 0,0-1-75,-2-2 1,-1 3 0,0 1 0,-1-2-32,-3-1 0,-1 0 0,-5-1 1,-2 0 57,-1 0 1,2-1 0,-4-1 0,1-2-58,1-2 1,-4 3 0,3-4 0,1-1 39,-2 0 1,4-2 0,-2 0-1,1 0 134,2 0 0,0 0 0,0 0 24,0 0 1,3-4 0,1 0-1,1-1-39,-1 1 1,4-4-1,-3 1 1,2-2-42,0-1 0,-2 0 0,3 0 0,-1-1-51,0 1 0,-1-3 0,-1-2 1,1-1-95,-1-2 1,-2 3 0,3-2 0,-1-1-73,1-1 1,1-2 0,1 1-1,0 0-86,-1 0 0,-1 0 0,4 4 1,0 2-63,0 3 0,0 1 0,0 0 0,0-1-327,0 1 1,0 4 0,0-1-328,0-1 1,0 2 871,0 0 0,0 3 1,0-1-1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2:35.735"/>
    </inkml:context>
    <inkml:brush xml:id="br0">
      <inkml:brushProperty name="width" value="0.11429" units="cm"/>
      <inkml:brushProperty name="height" value="0.11429" units="cm"/>
      <inkml:brushProperty name="color" value="#FF0066"/>
    </inkml:brush>
  </inkml:definitions>
  <inkml:trace contextRef="#ctx0" brushRef="#br0">42 17 29753,'-6'-6'-7188,"0"-1"4457,3 3 2697,2 5 0,-13 5 0,3 4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2:38.619"/>
    </inkml:context>
    <inkml:brush xml:id="br0">
      <inkml:brushProperty name="width" value="0.11429" units="cm"/>
      <inkml:brushProperty name="height" value="0.11429" units="cm"/>
      <inkml:brushProperty name="color" value="#FF0066"/>
    </inkml:brush>
  </inkml:definitions>
  <inkml:trace contextRef="#ctx0" brushRef="#br0">11 34 22531,'0'-10'-4414,"0"0"1,-1 3 4467,-2 0 0,1 10 0,-2-2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2:39.253"/>
    </inkml:context>
    <inkml:brush xml:id="br0">
      <inkml:brushProperty name="width" value="0.11429" units="cm"/>
      <inkml:brushProperty name="height" value="0.11429" units="cm"/>
      <inkml:brushProperty name="color" value="#FF0066"/>
    </inkml:brush>
  </inkml:definitions>
  <inkml:trace contextRef="#ctx0" brushRef="#br0">355 233 14337,'0'-6'-1174,"0"-1"1,0 6 0,0 1 0,1 5 1044,3 4 1,-3 3-1,3 0 1,0 2 40,-1-2 1,0 0 0,-3 1-1,0 0-2,0 0 0,4-2 0,-1-1 73,-1 0 0,-2-1 1,-2-1-1,-2-2 99,-2-2 1,-1 3 0,-3-4 0,0-1 39,0 0 1,0-2 0,0 0 0,-2 0-153,-1 0 0,2-2 1,-4 0-1,1-2 111,1-2 1,-4-1 0,4-2 0,0 1 6,2 2 1,1 0 0,0-2 91,0 1 0,3 2 219,0-2-201,5 3 1,-2 4-107,8 0 1,-3 1 0,3 2-154,1 4 1,-1 2-1,3 1-48,-3 0 0,0-3 0,-1 0 3,0 0 1,-2-1 0,-2 0 57,-3-2 1,-1 3-1,-7-4 1,0 1-4,-1 0 0,-2-3 0,3 3 0,-3-3-46,-1-1 1,4 0 0,-2 0 180,3 0 0,-4 0 0,0 0 1</inkml:trace>
  <inkml:trace contextRef="#ctx0" brushRef="#br0" timeOffset="665">396 0 23750,'-6'0'-1413,"-3"0"1260,2 0 1,2 0 108,-2 0 0,0 0 0,-2 1-112,2 3 1,-2-3 0,4 3-118,-1 1 1,-3-4-1,4 4-121,-1-1 0,1-2-66,5 5 0,1-3 0,3 1 248,3 0 1,-2-2-1,2-3 1,1 1 137,1 3 0,-2-3 0,-1 2 31,2-2 1,-2-1 0,0 1-133,-2 3 0,-1-2-89,-3 5 1,-5-2-1,-4 3 1,-4-1 147,1 1 1,-4-3 0,1 2 0,-2 1 158,0 1 1,0 1-1,-3 0 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2:42.252"/>
    </inkml:context>
    <inkml:brush xml:id="br0">
      <inkml:brushProperty name="width" value="0.08571" units="cm"/>
      <inkml:brushProperty name="height" value="0.08571" units="cm"/>
      <inkml:brushProperty name="color" value="#FF0066"/>
    </inkml:brush>
  </inkml:definitions>
  <inkml:trace contextRef="#ctx0" brushRef="#br0">882 19 7868,'0'-10'157,"0"5"1,0 1-165,0 8 1,0 1 0,1 5 0,1 1 67,2-1 1,3 1-1,-3 1 1,1 2-2,-1-2 0,4 3 1,-2-2-1,0 1-35,1 0 1,-4-2 0,3 2-1,-1 0-17,-3-1 1,2 2 0,1-3 0,-1 2-38,1-2 0,-2 0 0,-2-2 0,2 0-72,0 0 0,0 0 0,-3 0-158,0 0 1,0-3-935,0 0 1193,0-5 0,5 7 0,0-3 0</inkml:trace>
  <inkml:trace contextRef="#ctx0" brushRef="#br0" timeOffset="1167">720 70 7799,'-6'-10'-193,"2"3"1,3 2-22,-3 0 256,3 2 0,-3 4-5,4 2 1,1-1 0,1 5-3,1 1 1,4 1 0,-3 1 0,-1 0-15,1 0 0,-1 1 1,2-1-1,0 0-24,-3 0 0,3 0 1,-1 0-1,1 0 6,-1 0 0,-1 1 0,-1-1 0,0 0-11,1 0 1,1 0 0,-4 0 5,0 0 0,0-3-46,0 0 0,-5-5-4,-2 2 1,-2-3 0,0-2-1,1-2 17,2 0 1,2-5-1,-2 1 1,-1-2 59,1-1 0,-2 3 0,4 1 0,-1-2 60,1-1 0,-3 2 1,3 1-9,-2 2 0,3-3-30,-4 4 1,3-1 8,-2 4 1,-1 0-42,-3 0 1,3 4 0,1 0-1,1 1-1,-1-1 0,3 1 0,-3-2-7,2 4 0,-4-1-28,1 0 1,1-2-3,0 2 1,3-2-1,-1 1-208,-1 0 160,4-2 0,-3-2 83,4 3-6,0-3 0,1 7 4,2-5 0,2 2 1,3-3-8,-2 1 1,-2 1 0,1-3 0,1 1-7,0 1 1,-3 1 0,3-3-4,-2 2 1,3 0 0,-3 2 4,2 0 1,-4-1-1,3 0 57,-1 2 0,-3 0-20,3 1 1,-3-4 0,-2 3-11,-3-2 1,-1 3-1,-5-4 1,-1 0-24,1-2 1,0 2-1,0 0 1,0 0-12,0-2 1,-5-1-1,-1 1 1,1 1 1,1 2 1,0-1 0,-1-3-1,0 0 2,1 0 0,-3-1 1,3-1-1,2-2 2,1 2 1,0-3 0,2 1 1,3-2 0,-2 3 0,4-4 0,1 0 0,3 1 0,1 0-30,3 2 0,-2 0 29,5 4 1,-1 0 44,4 0 1,1 0-1,-2 1 40,-3 3 1,2-2 0,-3 5 48,0 1 1,-2-3 0,1 2-28,1 1 0,-4 1 0,2 1-57,-2 0 1,-1-3 0,-1-1-1,-1-1-50,-1 1 0,-5-1 0,1 3 0,-2-2-237,-1-2 1,-2 1 0,0-3-1,-1 2-77,0-2 1,2-1 0,1-1 0,0 0-520,0 0 834,-1-5 0,1 0 0,0-5 0</inkml:trace>
  <inkml:trace contextRef="#ctx0" brushRef="#br0" timeOffset="1401">578 70 7684,'0'-6'-882,"-1"2"0,-2 5 882,-4 2 0,-7-1 0,-1 11 0,-6-2 0</inkml:trace>
  <inkml:trace contextRef="#ctx0" brushRef="#br0" timeOffset="1801">163 121 7868,'-7'-9'-370,"0"2"1,4-1 576,-4 5-119,5-1 0,-3 5 0,5 3 52,0 3 1,1-1-1,2 3 1,0 3-5,-1-1 0,3 5 0,-1-1 1,2 2-33,2 0 0,-3 0 0,1 2 0,0-1-34,-1-1 0,-2 0 1,1 2-1,0-2-19,-1-4 1,0 2-1,-3-1 1,0-2 39,0-1 0,0-1 1,-1 1 45,-2-1 1,-3-5-1,-4-1 1,0-3-85,0-1 0,-2 0 0,0 0 0,-3 0-100,0 0 1,2-1-1,-1-3 1,0-2-153,1-3 0,-1-2 1,4 0-1,1-1-61,2-2 1,-1 1 0,5 1 0,1 0-959,1-1 1218,1-1 0,0 4 0,0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3:23.132"/>
    </inkml:context>
    <inkml:brush xml:id="br0">
      <inkml:brushProperty name="width" value="0.08571" units="cm"/>
      <inkml:brushProperty name="height" value="0.08571" units="cm"/>
      <inkml:brushProperty name="color" value="#FF0066"/>
    </inkml:brush>
  </inkml:definitions>
  <inkml:trace contextRef="#ctx0" brushRef="#br0">2459 244 6981,'-1'-6'930,"-3"2"0,3 4-749,-3 4 0,3 2 1,1 5-1,0 0-40,0 0 1,4 2 0,0 0 0,-1 3-53,2 1 1,-4-2 0,4 2-1,-1 0-58,0 1 1,3-5-1,-3 3 1,-1-1-46,2 0 0,-3 0 0,1-4 0,0 0-50,0 0 1,-1 0-1,1 0-97,-1 0 1,-1-5 0,1-1-381,2 0-556,0-4 309,-4 4 1,0-6 787,0-3 0,5 3 0,1-4 0</inkml:trace>
  <inkml:trace contextRef="#ctx0" brushRef="#br0" timeOffset="1034">2271 310 8166,'0'-11'-398,"-1"2"0,-2 0-45,0 2 1,-1 3 0,3-2 1106,-3 1 280,3-4-730,-4 8-188,5-4 1,0 6 0,0 3 20,0 3 0,0 3 0,-1 1 0,-2 2-48,-1 1 1,1-1-1,1 1 1,0 0 6,-2 1 0,1-3 1,3 3-1,-2-3 7,-1-1 1,1 0-1,-1 0 7,2 0 1,1 0-27,0 0 0,4-1 0,4-2-28,2-5 0,1-1 0,0-2-9,0 0 1,0 0 0,0 0 2,0 0 0,-3 0 1,-1 0 13,2 0 0,-3 0 0,0-2 10,-1-1 0,0 1 18,-2-1 43,-1 2 0,1 1 0,-6 0 1,0 0 0,-4 1-28,-2 2 0,3-1 0,-1 3 0,-2-2 6,-1 1 1,3 0-1,-1-3 1,0 1 41,-2 2 0,-1 0 0,0-4-15,0 0 0,0 0 1,0 0-1,-1 0-27,1 0 0,4 0 0,0 0 0,-2-1-11,-1-3 0,3 1 0,-1-4 0,1-2-25,1 0 1,-4-4 0,3 0-1,-3-2-13,-1 1 1,0-2 0,0 0-1,1 0 17,2 0 0,-2-2 0,3 3 0,-2 0 4,2-1 1,-3 4-1,4-3 1,-1 4 2,-1 4 1,5-3 0,-4 3 18,3-3 124,-5-1 0,6 1 281,-4 3-279,5 2 1,-2 5-1,6-2-48,2-1 0,5 0 1,-2-4-154,3-2 0,1 3 0,0 0 0,0 0-150,0 0 0,2 2 0,0-2 0,2 1-189,-2 2 1,0-2-1,-2 2 1,0-1-197,0-1 0,0 4 592,0-3 0,5 3 0,1 1 0</inkml:trace>
  <inkml:trace contextRef="#ctx0" brushRef="#br0" timeOffset="1534">2138 477 6402,'-7'0'434,"-1"0"0,5 1-348,-5 2 1,1-1-1,-3 3 1,1-2-11,2 1 1,0 1 0,-5-3 0,1 2-34,0-1 1,0 1-1,0 0 1,0-1 59,0-2 0,0-1 1,0 0-1,0 0 48,0 0 1,0 0 0,0 0 55,-1 0 0,5 0 1,1-1-37,1-3 1,-2-2 0,2-5 0,0 0-139,0 0 0,-3-2 0,4 0 1,-1-3 61,0-2 0,-3 4 1,3-4-1,0 2-47,1 3 1,-1-1 0,2 1-1,-1-2-27,2 2 1,-3 4 0,1 2-216,2-2 0,-1 0-2352,0 2 2546,2-3 0,-4 9 0,5-4 0</inkml:trace>
  <inkml:trace contextRef="#ctx0" brushRef="#br0" timeOffset="1934">1728 0 8357,'-7'0'-2217,"-1"0"2489,1 0 0,-3 5-46,3 3 1,2 1-149,5 3 0,1-3 0,2 0-23,0-2 1,5-3 0,-3 2-6,1-1 1,-3 3-82,5-5 0,-5 5 0,4-3-362,-2 1 1,-2-3 392,-3 5 0,0-1 0,0 4 0</inkml:trace>
  <inkml:trace contextRef="#ctx0" brushRef="#br0" timeOffset="2534">1606 410 8128,'-7'0'-625,"0"0"1,3 0 655,-4 0 0,2-1 68,-1-3 0,2-2-31,5-5 1,0 4-44,0-1 0,5 6 0,1-3 12,0 0 0,4 4 9,-3-3 0,2 4 0,0 2 36,-2 2 1,-4 5 7,0-2 0,2 3 0,-1 1-17,-2 0 1,0 0 0,-4 0 8,-1 0 1,0-1-1,-3-1 1,0-3 2,0-1 0,-2 3 0,-3-1-3,0-1 1,0-1 0,0-4 0,0 1 15,0 2 0,3 0 0,1-4 0,-2-1-5,0-3 0,1 1 1,1-4-1,-1-2-84,2 0 1,-2-3-1,3 1 1,-1-1 2,-3-3 1,4 3-1,0-4 1,1 1 31,1 0 1,-2 1-1,2 1 17,0-1 1,-5 1 0,5-1 0,0 1-49,2 2 0,1 4 0,0-1-30,0 0 1,-1 2-524,-3-2-59,3 1-671,-4 1-182,5 1 1452,0 5 0,0-5 0,0-1 0</inkml:trace>
  <inkml:trace contextRef="#ctx0" brushRef="#br0" timeOffset="2716">1606 222 8122,'-6'0'-365,"1"0"0,5 0 0</inkml:trace>
  <inkml:trace contextRef="#ctx0" brushRef="#br0" timeOffset="3084">1285 410 8217,'-11'5'31,"4"-4"0,0 4-68,3 0 0,0-2 90,4 4 1,0-3-1,1 2 19,3-1 0,-2-2 0,6-1 19,0 1 0,-2-1 5,2 1 1,-5-2-139,5-1-366,-6 0 0,3-1-65,-5-2 0,0 0 1,0-4 472,0-2 0,-5-1 0,-1-1 0</inkml:trace>
  <inkml:trace contextRef="#ctx0" brushRef="#br0" timeOffset="3484">1230 266 7952,'7'0'-588,"0"0"471,-4 0 1,2 1-545,-5 3 661,0-3 0,0 9 0,0-4 0</inkml:trace>
  <inkml:trace contextRef="#ctx0" brushRef="#br0" timeOffset="3581">1174 299 7487,'-6'0'-479,"-4"0"1,4 0 0</inkml:trace>
  <inkml:trace contextRef="#ctx0" brushRef="#br0" timeOffset="3967">986 211 8296,'-4'-8'-37,"1"1"1,-1 6 0,4 1-30,0 6 0,0 5 1,0 3-1,0 2 66,0 1 1,5 1-1,2 4 1,3 0-171,1 1 1,-3-1 0,-1-1 0,2-2-417,0 0 586,3-6 0,-1 8 0,0-3 0</inkml:trace>
  <inkml:trace contextRef="#ctx0" brushRef="#br0" timeOffset="4715">853 244 7817,'-1'-11'-647,"-3"0"1122,-2 0 0,0 6-387,2 5 1,3 5 0,1 6 0,0 1-33,0 3 1,1-2-1,2 5 1,2-1 13,1 0 0,-3-3 0,4 2 1,-1-2-135,0 1 1,-2 0 0,2-4 0,0 0-32,0 0 1,-3 0 0,1 0 57,1 0 1,-3 0-15,1 1 1,-1-5-1,-2 0 1,-2-4-1,-1 0 1,-5-1-30,-2-2 1,3 0 0,-2-2-1,-2 0 22,-2-2 0,-2-4 1,4 2-1,0-2 28,0 1 0,-4-1 1,0-3 45,2 0 1,0 1 0,4 2-1,0 2-17,2 1 44,4-4 1,-2 7-23,5-6 1,1 6 21,3-2 1,2 3 0,5 1-7,0 0 1,-3 0 0,-2 1-1,0 2 6,0 0 0,-3 2 0,2-2 1,-2 2 45,1 1 1,1-3-38,-1 5 0,-3-1-61,3 4 0,-4-1 0,-3-1 0,-2-2 1,-1 2 0,2-4 1,-2 0-1,0-2 113,0 1 0,-2 5-62,-3-2 1,4-2 0,1 0 122,1 0 69,-4-4-116,8 9 0,-4-4 11,5 5 0,0-4-6,0 1 0,-1-2 0,-2 3-112,0-2 1,-1-3-1,3 2-268,-3-1 1,2 0-195,-6-2 0,5-1 0,-5 1-1034,0-2 1484,3-1 0,-5 5 0,4 2 0</inkml:trace>
  <inkml:trace contextRef="#ctx0" brushRef="#br0" timeOffset="5749">521 499 8419,'-6'-5'-180,"1"-1"1,5-5 0,-1 1-142,-3 2 1,3-2 0,-4 3 484,0-3 1,4-1-1,-3 0-94,3 0 0,1 0 0,0 0 0,0 0 7,0 0 0,0 0 0,0 0 0,0-1 3,0 1 0,0 0 0,0 0-116,0 0 1,0 4 0,1 1 11,3 1 0,-3 0 1,4 2-20,0 0 1,-3-1 58,5 4 1,-3 5 0,2 2 13,-1 3 1,0-2 0,-2-1 0,0 2-8,0 0 0,2 2 0,-2 0 0,1 1-15,1-1 1,-4 0 0,3 0-18,-3 0 1,-1 0 0,0 0-1,0 0 7,0 0 1,0-3-1,0-1 1,-1 0-31,-3-1 0,-1 4 1,-3-4-1,0 1-26,0-4 1,-2-1-1,-1-2 1,0 0-13,0 0 0,0 0 0,-1 0 0,3-2 47,1-1 0,0 0 0,3-4 114,-1-2 140,-2-1-135,2-1 0,0 5 107,2 2-199,3 3 1,-5 1-1,3 1-157,0 3 1,-2-3 29,1 3 0,-2-3 127,-5-1 0,5-1 1,1-1 53,0-2 0,2 0 0,-4 4 80,-2 0 1,3 0-47,-1 0 0,-1 0-85,-3 0 0,4 1 0,0 2 12,-2 1 1,4 0 0,0-1 160,0 1 0,3-1 0,-6-3 1,5 0-79,-5 0 1,5 0-86,-5 0 0,2-1 0,-3-1-12,2-2 0,3-5 0,-3 2-32,-2-3 0,3 0 0,0 2 0,0 0 6,0 0 1,2-2 0,-2-1 0,0 0 14,0 0 0,-1-1 0,-1 1 0,2 0 21,1 0 0,-3 0 1,3 1-1,0 2 181,1 0 0,-1 6 0,2-3-347,-1 0 0,0 4 102,0-3 1,3 4 0,-4 4-1,1 3 37,0 3 1,1-3 0,3 1 0,0 2 44,0 3 1,0 0-1,0 1 1,0-1 50,0-2 1,0 0 0,0 0 12,0 0 1,3 0 0,2-1 0,0-2 11,0 0 1,4-5 0,-2 4-170,3-2 1,1-2 0,0-3 0,0 0-289,0 0 1,0-1-1,0-3 1,0-3-160,1-3 1,2-2-1,2-2 507,2-1 0,0-4 0,4 2 0</inkml:trace>
  <inkml:trace contextRef="#ctx0" brushRef="#br0" timeOffset="5864">432 122 8289,'6'0'-327,"-1"0"1,-5 0 0</inkml:trace>
  <inkml:trace contextRef="#ctx0" brushRef="#br0" timeOffset="6031">321 587 8380,'-11'5'122,"0"3"0,0-3 0,1-1 1,2 0-1289,0 0 1166,1 0 0,-9-4 0,-1 0 0</inkml:trace>
  <inkml:trace contextRef="#ctx0" brushRef="#br0" timeOffset="6198">122 111 8384,'-11'0'-469,"0"0"0,4 0 0,-1 0 0,0 0 380,-2 0 0,-1 1 1,0 2-1,-1 2 89,1 1 0,0 1 0,0 4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3:35.146"/>
    </inkml:context>
    <inkml:brush xml:id="br0">
      <inkml:brushProperty name="width" value="0.08571" units="cm"/>
      <inkml:brushProperty name="height" value="0.08571" units="cm"/>
      <inkml:brushProperty name="color" value="#FF0066"/>
    </inkml:brush>
  </inkml:definitions>
  <inkml:trace contextRef="#ctx0" brushRef="#br0">2139 178 7242,'-4'-8'-133,"0"1"0,1 3 0,1-2 944,-1 1-325,2-4-380,-4 8 0,5 1 0,0 9-45,0 4 0,0 0 1,0 1-1,0 0-92,0 1 0,1-2 0,1 4 0,2-1-132,-2-2 1,1 0 0,-1-1 0,2 2-124,-1-2 1,-2 0-1,-1-2-209,0 0 0,3 0 495,1 0 0,0 0 0,-4 0 0</inkml:trace>
  <inkml:trace contextRef="#ctx0" brushRef="#br0" timeOffset="483">2006 200 8300,'-6'-11'-250,"2"0"1,2 3-151,-2 1 1,3 3 1272,-3-3-801,3 4 1,2 2-1,1 6 1,3 1-14,1 3 0,-3-3 1,2 1 11,0 2 0,-3 1 0,4 1-72,-1 0 1,-1 0 0,-4 0 55,0 0 1,0 0-8,0 0 0,0 0 0,-1 0-22,-3 0 1,-2-1 0,-4-1-1,1-2-8,2 2 1,-2-3 0,-4 1 0,-2 1-25,2-2 0,-1 3 1,1-6-1,-2 1-49,1 1 1,-2-4 0,1 3 0,2-3-413,1-1 1,1 0-227,-1 0 0,1 0 693,0 0 0,5 0 0,1 0 0</inkml:trace>
  <inkml:trace contextRef="#ctx0" brushRef="#br0" timeOffset="734">1840 189 7991,'1'11'206,"1"0"1,3 0-240,1 0 1,-2 0 0,2 0 0,-1 0-157,-2 0 1,2 0 0,0 0 0,-1 0-140,1 1 0,-1-1 328,-4 0 0,5 0 0,1 0 0</inkml:trace>
  <inkml:trace contextRef="#ctx0" brushRef="#br0" timeOffset="1036">1662 288 7733,'12'5'657,"-6"-2"-524,-3 4 1,2 0-37,-1 5 1,0-1-1,-4 0-108,0 0 0,-2-4 1,-1 1-490,-5 0 0,2-2 0,-1 0-326,-2-1 826,-1-1 0,-1 1 0,0 1 0</inkml:trace>
  <inkml:trace contextRef="#ctx0" brushRef="#br0" timeOffset="1282">1530 111 7101,'-7'1'534,"4"3"-421,1 3 1,2 7 0,0 1 0,2-2-149,1 0 0,-1 1 0,1 1 0,0 0-230,0 1 0,-1-4 265,1 3 0,4-3 0,-1-1 0</inkml:trace>
  <inkml:trace contextRef="#ctx0" brushRef="#br0" timeOffset="1515">1452 355 8242,'-11'0'-5,"4"0"1,-1 0 0,0 1 0,-2 3 96,-1 3 0,1-1 1,1 2-1,2-1-449,-2-1 1,3 4-1,-1-4 1,-1 2-486,2-1 842,-4-5 0,4 8 0,-5-4 0</inkml:trace>
  <inkml:trace contextRef="#ctx0" brushRef="#br0" timeOffset="1815">1264 255 8242,'-11'0'-671,"3"0"1,1 0 832,-2 0 0,3 0 0,0 1 58,1 3 1,1 2 0,4 5-89,0 0 1,0-3-1,2-2 1,0 0-25,2 0 0,3-2 0,-2 2 0,1-1-65,3-3 1,1 0-1,-1-1 1,0 1 0,-2 2-1,2-2-340,1 0 1,-3-6-205,1 0 0,-6-4 1,2 0-40,-3-2 1,-5 3 539,1 0 0,-6-1 0,3-3 0</inkml:trace>
  <inkml:trace contextRef="#ctx0" brushRef="#br0" timeOffset="2000">1264 178 8242,'-5'-7'-882,"2"2"1,-4 5 618,-2 0 0,3 0 263,-1 0 0,4 0 0,-2 0 0</inkml:trace>
  <inkml:trace contextRef="#ctx0" brushRef="#br0" timeOffset="2116">1186 178 8242,'-7'0'-831,"-1"0"608,0 0 0,2 0-47,-2 0 1,5 3 269,-5 1 0,1 5 0,-4-3 0</inkml:trace>
  <inkml:trace contextRef="#ctx0" brushRef="#br0" timeOffset="2885">965 211 8242,'-8'-8'-258,"1"2"0,-1 0-19,2 0 0,0 3 0,2 0 576,-3 2 1,1 1-212,-1 0 1,0 4 0,0 4-64,3 2 1,3-3 0,1 0-83,0 2 1,1 1 0,3 0 15,3-3 0,3 2 0,1-4 5,0 1 0,-3-4 0,-1 2 24,2-3 1,-1 0-1,1 2 10,-2 1 0,-3-1 0,2-1 15,-1 1-49,-1-2-12,-4 4 1,-5-5 0,-2 0 0,-3 0-23,-1 0 1,0 0-1,-1 0 1,1 0 63,0 0 0,0 0 0,0 0 0,0 0 63,0 0 1,0 0-1,0 0 51,0 0 0,0 0 99,0 0-101,4 0 1,3 2 0,4 1-15,0 5 0,1 0 1,2 1-7,5-2 1,0 1 0,1 2 0,-3-2 43,-1 0 0,3-5 1,-5 5 57,0 0 1,-2 2-26,-1 1 0,0-3-151,0-1 0,-1-3 0,-3 2 1,-3-1-25,-3-3 0,-1-1 1,0-1-1,0 0-145,-1 0 0,1-3 1,0-2-1,0-1-146,0-3 0,1-1 0,2-2 0,0-2-17,0 0 1,-1-1 0,2 4-1,3 0 320,3 0 0,-3-4 0,0 0 0,2 1 0,1 2 0,1 1 0,1 1-134,3 3 0,-2-3 314,5 3 0,-3 2 739,4 1-772,-6 3-147,3 1 0,-5 5 0,0 1 0</inkml:trace>
  <inkml:trace contextRef="#ctx0" brushRef="#br0" timeOffset="3869">499 344 8183,'-6'7'-982,"3"0"1253,1-4 0,1 3 445,-3-2-494,3-3 1,-4 3-261,5-8 0,0-2 0,0-5-16,0 0 1,1 3-1,2 1 1,1-2-9,-2-1 1,3-1 0,0 0-1,1 0-9,3 0 1,-4 4-1,0-1 1,-1 1 38,4 1 1,-2-4 50,1 3 0,-3 2 0,3 1 14,2 3 1,-3 1-1,2 0-1,0 0 1,-2 0-28,2 0 0,-6 1 0,3 1 6,0 2 1,-4 1 101,3-1 0,-4 1 1,-4 3-72,-3 0 1,1-5 0,-2 4 0,1-1-31,1 0 1,-4-4 0,3 3 0,-3-1-262,-1 0 1,0 3 0,0-3-187,-1-2 1,5-1-1,0-1 435,-2 0 0,4 0 0,-5 0 0,4 0 0</inkml:trace>
  <inkml:trace contextRef="#ctx0" brushRef="#br0" timeOffset="4069">499 34 8183,'-3'-8'-173,"-1"1"-575,2-2 1230,0 4-437,2 0 0,0 14-40,0 2 0,2 4 1,0-2-1,3 2-211,1-1 1,-2-2-1,2-1 1,-1 0-243,-3 0 0,3 0 448,-1 0 0,5 5 0,-3 2 0</inkml:trace>
  <inkml:trace contextRef="#ctx0" brushRef="#br0" timeOffset="4385">544 266 7173,'-11'6'-453,"3"3"1,1-5 705,-2-2 0,3 3 1,-1-1-1,-1-1-285,2 2 0,0-3 0,2 2 245,-3 1 1,-3-2-40,-1 4 0,0-4 0,1 2-45,3 0-44,2-4 0,5 5-160,0-2 166,0-3 115,0 9 0,0-4-51,0 5 1,0-4-98,0 1 0,-5-2 1,-3 2-255,-1 0 0,1-4 1,1 2-825,-2-1 1,-1-2 1019,-1-3 0,0 0 0,0 0 0</inkml:trace>
  <inkml:trace contextRef="#ctx0" brushRef="#br0" timeOffset="4903">256 189 8183,'0'-8'-312,"0"1"0,0 3 250,0-3 0,1 4 137,3 0 1,-2 3-1,4 3 9,-1 5 1,-1 2-1,-4 1 1,0 0-36,0 0 1,4 0 0,-1 0-1,0 0 18,-2 0 0,-1 0 0,-1 0-40,-3 0 0,-1 0 0,-4-1 0,2-1-103,-2-2 0,0-3 0,-2 2 0,-1-1-137,1-3 0,0 0 0,0-2 1,1-2 60,3-1 0,-3 0 0,3-4 0,-2-2 98,2-1 1,-2 3-1,4 0 1,0-2 62,0-1 0,2 3 0,3-1 295,0 0-141,0 3 0,5-4-43,2 6 0,-1 0 0,2 7-20,0 3 0,-2 3 0,0 1 53,-1 0 1,-1-3 0,-4-1 121,0 2 1,0 0-107,0 3 0,0-1 1,-1-2-110,-3-1 0,2 0 0,-6-4 1,1 0-39,1 1 1,-4-4 0,3 3 0,-3-3-27,-1-1 1,0-1-1,-1-2 1,1-2-162,0-1 1,0 2 0,1-3-1,2-2-157,0 0 1,2-2 0,-1-1 0,3 1-123,3 0 1,1 4-1,0 0 444,0-2 0,5-1 0,1-1 0</inkml:trace>
  <inkml:trace contextRef="#ctx0" brushRef="#br0" timeOffset="5101">211 510 8248,'-11'4'15,"0"-1"-181,0 0 0,4 2 0,-1-2-948,0 0 1114,-2 3 0,-1-5 0,0 4 0</inkml:trace>
  <inkml:trace contextRef="#ctx0" brushRef="#br0" timeOffset="5283">167 56 6576,'-11'-6'-47,"0"2"1,4 4 0,-1 4-1,0 3 47,-2 3 0,-6 1 0,-2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3:41.182"/>
    </inkml:context>
    <inkml:brush xml:id="br0">
      <inkml:brushProperty name="width" value="0.08571" units="cm"/>
      <inkml:brushProperty name="height" value="0.08571" units="cm"/>
      <inkml:brushProperty name="color" value="#FF0066"/>
    </inkml:brush>
  </inkml:definitions>
  <inkml:trace contextRef="#ctx0" brushRef="#br0">1507 77 7178,'6'4'168,"0"3"1,-4 4 0,3 0-219,1 0 1,-2 1-1,2 2 1,0 0-96,1 0 1,-4 2 0,3-1 0,1-2-150,-1 0 0,-4-2 294,2 0 0,2 0 0,0 0 0</inkml:trace>
  <inkml:trace contextRef="#ctx0" brushRef="#br0" timeOffset="383">1396 99 8016,'-8'-10'285,"1"2"-221,5-1 1,-2 7 15,8-1 1,2 3 0,5 3-37,0 5 0,-1-2 0,-2 1 0,-1 2-27,-3 1 1,5 1 0,-3 0-7,0 0 0,3 0 0,-5 0 0,-2 0 59,-1 0 1,-1 0 0,0 0-16,0 1 0,-5-3 0,-2 0 0,-3-3-57,-1-1 1,-4 2 0,-1-2 0,0 0-108,0 0 1,-2 0 0,2-2 0,0 0-210,0 0 0,-3-2 0,5-2 0,0-2-275,2 0 0,4-2 593,1 1 0,0-2 0,-4-5 0</inkml:trace>
  <inkml:trace contextRef="#ctx0" brushRef="#br0" timeOffset="616">1285 121 7545,'0'-6'424,"0"1"0,0 6-346,0 3 1,4-2 0,1 6 0,0 0-146,0 2 0,2 2 1,-2 2-1,0 1-276,0-2 0,3-1 1,-2 0 91,1-1 0,-2 0 0,-5 0 251,0 0 0,4 0 0,3 0 0</inkml:trace>
  <inkml:trace contextRef="#ctx0" brushRef="#br0" timeOffset="1383">1097 187 7279,'-6'0'1146,"-3"2"-1045,5 1 1,-3 0 0,2 3-60,-1-1 1,3 0 0,-2-3-212,1 2 1,-3 0 0,-2-3-22,1 2 1,2-1 0,2 1 140,-3-1 1,1-2 0,0-2 70,1-1 1,0 1 189,1-1-37,3 2 0,-9 1-92,3 0 0,0 0-145,0 0 1,0 0-1,-4 0-54,0 0 0,3 0 0,1 0 3,-2 0 1,3 0 56,-1 0 1,-1 0 85,-3 0 21,5 0-7,1 0-41,0 0 1,3 3 17,-6 1 1,2 1-1,-2-3 19,0 2 0,4 0-72,-3-4 0,0 0 1,-4 0-66,0 0 1,3 0 48,1 0 0,-1 0 43,-3 0 1,4-4 0,1-1 40,1-1 0,0 3 304,1 0-266,3-3 153,-4 4 39,5-3 0,-1 5-100,-3 0 0,3 2 0,-4 0-134,0 2 1,0 1-1,-3-3-178,0 2 0,4 0 1,-2-3-1,0 1-312,0 2 0,-1 0-727,-4-4 1185,-1 0 0,1 0 0,0 0 0</inkml:trace>
  <inkml:trace contextRef="#ctx0" brushRef="#br0" timeOffset="2116">787 77 6279,'0'0'0</inkml:trace>
  <inkml:trace contextRef="#ctx0" brushRef="#br0" timeOffset="2246">687 88 6358,'-5'6'-65,"-1"4"1,-5-4 0</inkml:trace>
  <inkml:trace contextRef="#ctx0" brushRef="#br0" timeOffset="3232">554 198 8020,'0'-11'-669,"0"0"1,0 4 1264,0-1-403,0 6-35,0-3 0,0 6-94,0 3 1,-1-2 0,-2 6-24,0 0 1,-1-1-1,3-1 1,-2 0 4,0 0 1,-5-2-1,3 2 1,-1 0-50,-3 0 0,3-3 0,-1 2 0,-2-2-6,-1 1 0,3 1 1,0-3-1,-2 2 12,-1-1 1,3-2 0,-1 0 0,0 1-126,-2 2 0,3 0 1,-1-4-305,0 0 1,1 0-367,0 0 792,5 0 0,-3-5 0,5-1 0</inkml:trace>
  <inkml:trace contextRef="#ctx0" brushRef="#br0" timeOffset="3499">521 77 7721,'-4'-8'0,"0"1"-169,2-2 1,-1 1-1,1-1 1,-2 2 285,2-2 0,-1 4 0,1 0 709,-2 0-832,1 4 1,3-3-168,0 8 1,0 2-1,0 5-212,0 0 0,0 0 0,0 0 385,0 0 0,-5 5 0,-2 2 0</inkml:trace>
  <inkml:trace contextRef="#ctx0" brushRef="#br0" timeOffset="3899">399 176 8020,'-7'0'-209,"-1"0"0,6 1 255,-2 3 1,2-3 0,-1 4 18,-1 0 0,1-2 0,3 4-36,0 2 0,-4-3 0,0 1 1,1 1-10,-2-2 1,2 2 0,-3-3 0,0 0 12,0 0 0,3 0 0,-2-2 34,0 0 0,-1 5 85,-5-5 0,4 1-58,-1-4 0,2-1 0,-2-2 0,2-2-7,1-1 1,-3-1 0,3-3 0,0 1-19,0 2 1,1 0-1,1-4 1,-2-1-11,-1 1 0,0-1 0,-2-1 1,4-2-52,-1 1 0,2 2 0,-3 1 1,1 0-68,3 0 1,-3 0-1031,1 0-603,0 4 1692,4 2 0,5 1 0,1-3 0</inkml:trace>
  <inkml:trace contextRef="#ctx0" brushRef="#br0" timeOffset="4045">344 65 7262,'4'7'0,"3"-2"0</inkml:trace>
  <inkml:trace contextRef="#ctx0" brushRef="#br0" timeOffset="4395">67 187 8020,'0'8'-363,"-2"-2"113,-1-1 0,1 0 600,-1-2 0,2 0 97,1 4 1,4-4-265,4 0 0,2 2-79,1-1 0,-4 0-76,1-4 0,-6 1 0,3 1-8,0 2 0,-4 1 0,2-3-86,-6 2 1,-3 4 0,-5-4-266,0 3 1,-4-1 0,0 1 0,2-2 330,0 0 0,-3 1 0,-1 5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3:52.697"/>
    </inkml:context>
    <inkml:brush xml:id="br0">
      <inkml:brushProperty name="width" value="0.08571" units="cm"/>
      <inkml:brushProperty name="height" value="0.08571" units="cm"/>
      <inkml:brushProperty name="color" value="#FF0066"/>
    </inkml:brush>
  </inkml:definitions>
  <inkml:trace contextRef="#ctx0" brushRef="#br0">121 11 8040,'-6'-1'-379,"1"-1"228,0-2 1,3 0 248,-6 4 1,1 0 135,-4 0 1,0 0 64,0 0 0,3 0 163,1 0-236,4 0-219,-1 0 0,13 0 0,6 0 1,7 0 10,8 0 1,6 0 0,12 0 0,3 0-36,3 0 1,2 0-1,-1 0 1,-1 0 24,-2 0 0,-3 0 0,-6 0 0,-2 0-29,-4 0 0,-4 0 1,-5 0-1,-4 0-148,-5 0 165,-5 0 0,-4 0 0,-10 0 3,-6 0 1,-5 0-1,-4 0 1,-4 0 35,-2 0 0,-6 0 0,-2 0 0,-4 1-20,-4 3 1,1-3-1,-5 3 1,1-3-19,0-1 0,-3 0 0,3 0 0,-3 0 80,-2 0 1,1 0-1,1 0 1,2 0 65,4 0 0,4 0 1,4 0-1,4 0 427,5 0-510,9 0 1,8 0-1,6 0-37,5 0 0,3 0 0,3 0 0,6 0-29,5 0 0,3 0 1,7 0-1,1 0-70,5 0 0,1 0 0,-1 0 0,-5 0-92,-1 0 1,-1 0 0,1 0-1,-2 0 6,-5 0 0,1 0 0,-3 0 1,-2 0 17,0 0 1,-7 0 74,-2 0 1,-8 2-1,-5 0 1,-4 2 22,-5-2 0,-8-1 1,-4 1-1,-3 0 20,-4 2 0,-2-1 0,-6-1 0,-2 0-62,-1 2 0,-5 0 0,3-4 0,1 0-43,4 0 0,4 0 0,6 0 0,4 0-722,3 0 853,2 0 0,14 0 0,2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3:54.564"/>
    </inkml:context>
    <inkml:brush xml:id="br0">
      <inkml:brushProperty name="width" value="0.08571" units="cm"/>
      <inkml:brushProperty name="height" value="0.08571" units="cm"/>
      <inkml:brushProperty name="color" value="#FF0066"/>
    </inkml:brush>
  </inkml:definitions>
  <inkml:trace contextRef="#ctx0" brushRef="#br0">654 142 8169,'0'-11'-1394,"0"0"1884,0 0-43,0 5-333,0 1 0,4 14-90,0 2 1,1 2 0,-3-2 0,2 0-28,-2 0 0,3-3 1,-1-1-36,-2 2 1,0 1 37,-2 1 1,0-4-1,0 0 22,0 2 0,-2-3 1,-1 0-1,-5 1 10,-2-1 0,-4-4 0,-2 3 0,0-1 9,0-1 0,-4 2 0,1-2 0,-1 1-3,-3-2 1,1-1 0,0-1 0,0 0-38,0 0 1,0 4 0,-1 0 0,1-2-15,0-1 1,-2-1-1,0 0 1,3 0 2,0 0 1,2 0 0,-1 0 0,3 0-8,1 0 1,0 0 0,2 0 12,-1 0 1,-3 0 0,3 0 3,2 0 1,4 0-1,2 0 1,-2 0 0,-1 0 0,3-1 1,-1-1-2,0-2 0,2-3 0,-1 2 0,3-2 0,-1 4-5,1-5 0,3 1-34,-3-4 1,3 0 7,1 0 1,3 3-1,2 2-13,2 1 1,-4-2-1,3 2-26,-1-1 0,0 2 54,-1-3 1,1 3-1,3-2 1,-1 0-4,-2 0 0,3 3 1,-2-2-2,0 0 1,4 4 0,-4-4 7,1 0 0,2 4 0,-1-3 12,2 3 1,-3 1-1,0 0 16,2 0 1,1 0 23,1 0 1,-5 5 0,-2 2 24,-3 3 0,-1-2 0,0-1-23,0 2 1,0 0-1,-1 1 1,-2-1-22,0-2 0,-6-3 0,2 2 0,-3 0-109,-1 0 0,0-3 0,0 2 0,0-1-239,-1-1 0,1 1 0,0-4-126,0 0 0,0 0 453,0 0 0,0 0 0,0 0 0</inkml:trace>
  <inkml:trace contextRef="#ctx0" brushRef="#br0" timeOffset="267">34 9 7652,'-5'-6'-374,"4"4"0,-3 8 481,3 5 0,1 2 1,0 0-1,0 0-205,0 2 0,1 4 0,2-5 1,2 1-263,1 1 360,1-4 0,4 4 0,0-5 0</inkml:trace>
  <inkml:trace contextRef="#ctx0" brushRef="#br0" timeOffset="499">643 31 5958,'-6'-4'0,"1"-3"0</inkml:trace>
  <inkml:trace contextRef="#ctx0" brushRef="#br0" timeOffset="783">466 142 8360,'-5'-11'-163,"-1"0"68,0 0 1,-3 0 0,4 0-9,-1 0 0,4 0 0,-2 0 312,3 0 1,-3-1 87,0 1 1,-1 5-262,2 3 0,1 3 0,-2 3 0,0 6-32,0 4 0,-3 3 0,2 5 0,0 0-153,0 3 0,-2 0 1,3-3-1,0-1-374,-1-2 523,4 1 0,-9 3 0,4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2:15.823"/>
    </inkml:context>
    <inkml:brush xml:id="br0">
      <inkml:brushProperty name="width" value="0.08571" units="cm"/>
      <inkml:brushProperty name="height" value="0.08571" units="cm"/>
      <inkml:brushProperty name="color" value="#F6630D"/>
    </inkml:brush>
  </inkml:definitions>
  <inkml:trace contextRef="#ctx0" brushRef="#br0">152 286 6574,'0'11'367,"0"0"0,0 2-306,0 2 1,0 2-1,0 0 1,0 0-40,0 0 1,0 5 0,0 1 0,2-1-72,4 3 0,-5-7 0,5 5-199,-4-4 1,-2-3-1,2-1-346,3-3 594,-3-5 0,13-7 0,-5 0 0</inkml:trace>
  <inkml:trace contextRef="#ctx0" brushRef="#br0" timeOffset="248">304 438 8210,'-11'-12'-268,"-1"1"0,7 7 0,-6-1 272,-3 3 0,-1 4 0,-1 1 0,-1 3-10,0-2 1,-6 3 0,1-1-1,1 0-114,3 1 1,1-5 0,0 4 0,0-3-191,0 3 0,6-4-195,0 3 505,7-3 0,-4-2 0,8 0 0</inkml:trace>
  <inkml:trace contextRef="#ctx0" brushRef="#br0" timeOffset="813">371 201 8451,'0'-9'-684,"6"3"1,0 12 773,-3 5 1,-1 4 0,-2 4 0,0 2-9,0 1 0,6 3 0,-1-5 0,-1 4-55,-2 3 0,-2-7 0,0 5 0,2-3-61,4 1 1,-5-1-1,5-5 14,-4 0 0,4 0 0,-1 0-45,-1-1 0,0-6-248,1-5 216,-3-3 30,6-2 1,-1-2-9,4-3 0,3-5 1,-1-5-1,-2 2 29,2 2 1,2 2 0,0-4 0,-2 1 32,-2-1 0,1 4 0,4-2 61,1-2 1,-5 5 0,-3 1 137,-2-1 0,1 6-46,-2-3-62,-5 3 98,7 2 0,-8 2-5,0 3 0,0 5-103,0 6 0,0 1-63,0 0 0,2-2 0,2-2-206,1-2 0,1-5 1,-4 3-267,3-1 1,5-2 466,6-6 0,-4 0 0,-1 0 0,2 0 0,2-8 0,2-1 0</inkml:trace>
  <inkml:trace contextRef="#ctx0" brushRef="#br0" timeOffset="1250">894 370 8451,'-11'0'-986,"0"0"0,5 0 1112,-5 0 1,5 0-3,-5 0 0,7 2 0,-1 4 19,3 5 1,2 4-1,0 2-96,0 0 1,0-1-1,0 1-54,0 0 0,0-6 1,0 1 12,0 1 0,7-6-135,4-1 1,-1-4-30,1-2 0,0-2 0,6-4 67,0-5 0,-6 2 0,-1-3 58,-3-1 1,4-2-1,-3 0 55,1 4 1,-5 2 76,2 3 0,-5 2 1,1-5 7,4 1 381,-4 3-367,5 5 1,-7 7 0,0 5-64,0 3 1,0-4 0,0 0-159,0 2 0,2 2-400,4 2-199,-4 0 382,5 0 1,-5-8 316,4-3 0,3-12 0,8-3 0</inkml:trace>
  <inkml:trace contextRef="#ctx0" brushRef="#br0" timeOffset="1497">1080 218 7398,'0'-9'-120,"5"3"1,1 12 189,-2 5 0,-3 4 0,1 2 0,2 0-99,2 0 0,-1 0 1,-3 0-1,2-1-13,2 1 1,-1 0-1,-5 0 1,2-2-306,4-4 1,-3 4-63,9-4 409,-9-3 0,12-1 0,-5-7 0</inkml:trace>
  <inkml:trace contextRef="#ctx0" brushRef="#br0" timeOffset="1663">1282 320 8451,'-11'0'-199,"0"-2"-93,-3-4 1,5 4 0,-2-3-1,-2 3 315,-2 2 1,-2 0 0,0 0-1,0 0-55,0 0 0,0 0 1,0 0-1,1 0 32,-1 0 0,0 7 0,0 3 0</inkml:trace>
  <inkml:trace contextRef="#ctx0" brushRef="#br0" timeOffset="2500">1720 286 7955,'6'-11'-562,"0"-1"0,-1 7 575,-5-7 153,0 9-56,0-5 0,-7 16 0,-3 3-60,1 4 0,-6 2 0,6 0-19,-1 0 0,1-1 0,5 1 0,-1 0-21,1 0 1,2 0-1,2 0-14,0 0 0,0-1-5,0 1 1,2-7 0,3-5-14,7-3 1,3-2 0,2 0-26,-1 0 0,-1-2 0,-1-1 0,-3-5-11,2-1 1,-4-1-1,1-3 1,-1 2-56,0-2 1,-5-2 0,2-2 0,-2 0 84,1 0 0,-3 6 0,4 0 152,-4-2 0,-2 3 43,0-1 4,0 7-53,0-3 0,0 9 1,0 3 15,0 7 0,0 3 0,0 1-77,0 1 0,0 0 0,0 0 0,0 0-43,0 0 1,0-6 0,1 0-35,5 2 1,-2 0-1,5 1 1,0-5-358,1-2 1,-5 5-174,7-7 0,-7 1 550,7-6 0,-1 0 0,6 0 0</inkml:trace>
  <inkml:trace contextRef="#ctx0" brushRef="#br0" timeOffset="2866">1889 201 6599,'9'8'0,"-1"3"38,-1 4 0,-3-2 0,7 2-11,3 4 0,-7 2 0,1-4 0,-3-1 25,1 1 0,-1-6 0,-3-1 0,2-1 145,2 1 1,-1-5 314,-5 6-437,0-7 1,0 2-67,0-12 1,0-3 0,2-8-51,4 0 0,-4 0 0,3 0 0,-3 1-33,-2-1 1,2 0 0,2 0 0,1 0 30,-1 0 0,4 6 0,-3 0 0,1-1-244,1 3 1,-3-4 0,7 5-457,2-1 743,-5 5 0,7-3 0,-6 7 0</inkml:trace>
  <inkml:trace contextRef="#ctx0" brushRef="#br0" timeOffset="3266">2142 336 7777,'8'12'-459,"3"-1"0,-2-7 1,2 3 451,3 1 1,1-7-29,1 5 1,1-4-1,0-2-30,0 0 1,-6 0 34,0 0 1,-5-6-1,3-1 19,-1-3 1,-2-1 70,-6-6 1,-8 8 0,-1 2 40,-1-1 1,-5 6 0,4-3 3,-4 3 0,-2 2 0,0 2 0,1 1 37,-1 3 0,5 5 0,1-3 0,0 1-46,2 4 0,-5-4 0,7 3-121,-2 1 0,5 2 0,-2 2-54,4 0 1,4-8-1,4-2 1,5-1-139,4 0 1,4-1 0,1-5 0,5 0 216,1 0 0,-5 0 0,10-7 0,-4-3 0</inkml:trace>
  <inkml:trace contextRef="#ctx0" brushRef="#br0" timeOffset="3633">2429 303 8468,'-11'9'-1630,"-1"-3"1620,-1-4 0,4 5 93,-2 4 1,7 4 0,-2 2-79,4 0 0,2 0 1,0 0 2,0 0 0,2-6 0,4-2-9,5-1 1,-2-3 0,3-5-74,1 0 0,2 0 0,2-2-92,-1-3 0,-4 1 0,-3-7 92,-1-2 0,3-2 1,-4-2 19,3 0 0,-7 0 172,3 0 1,2 6 235,-3 0 42,1 7 1,-6-2-238,0 12 0,2-2 0,1 7 0,3 2-96,-2 2 0,5 2 0,1 0 0,1 0-141,0 0 1,-5-1 0,3 1 0,0 0-588,1 0 665,1 0 0,6 0 0,0 0 0</inkml:trace>
  <inkml:trace contextRef="#ctx0" brushRef="#br0" timeOffset="3948">3036 438 7619,'-17'0'-1851,"8"0"1851,1-8 0,8-1 0,0-8 0</inkml:trace>
  <inkml:trace contextRef="#ctx0" brushRef="#br0" timeOffset="4399">3120 303 7798,'0'-17'-1196,"0"6"1256,0-1 1,-2 9-39,-3-3 1,-5 4 28,-7 2 0,1 0 0,1 2 0,1 4 45,3 5 0,2-2 1,-4 2-1,2 3-30,-3 1 1,5-4-1,0 0 1,1 2-27,4 2 1,-3 2 0,1 0-58,3 0 0,3 0 0,5-2-24,6-4 1,4-2 0,2-5 0,0 2-5,0-3 0,2-1 0,1-2 0,3 0 35,-3 0 0,-1 0 0,-2-2 0,0-1 25,0-3 1,-2-2-1,-2 5 167,-2-3 1,-5-5-126,5 5 1,-7-7-49,1 2 1,-10 1-27,-7-1 1,-2 2 0,-3-4 8,0 1 1,0 9 0,0-5 0,0 3-4,0-1 0,6 0 0,0 6 0,0-2-114,1-3 1,-5 3-712,4-4 836,-4 5 0,6 1 0,1 0 0</inkml:trace>
  <inkml:trace contextRef="#ctx0" brushRef="#br0" timeOffset="4732">3205 252 6573,'0'17'76,"0"-6"1,0 2 0,1 4-52,5 4 1,-2 1 0,5-5 0,0 0 16,1 0 0,-5-6 0,5 0 0,-1 2-8,1 2 0,-5-3 1,6-3-29,3-1 0,-5-3 0,2-5-102,2 0 1,2 0-1,0-2 62,-3-3 1,1-5 0,-8-8-43,-1-5 1,-2 8 0,-2-7 29,0-5 1,0 10-1,0 1 1,-2 1-70,-4 0 1,3 3 114,-9 1 0,1 0 0,-6-6 0</inkml:trace>
  <inkml:trace contextRef="#ctx0" brushRef="#br0" timeOffset="5049">3457 218 8450,'0'12'-443,"0"-1"1,0-6 438,0 7 1,0-7-1,0 7 34,0 1 1,2 2 0,4 2-106,5-1 0,-1 1 1,1 0-8,2 0 0,-4 0 1,1 0-161,-3 0 1,4-6 0,-3-2-238,1-1 479,-5-3 0,11 3 0,-6 1 0</inkml:trace>
  <inkml:trace contextRef="#ctx0" brushRef="#br0" timeOffset="5230">3660 303 8450,'-11'0'-159,"1"-2"77,3-4 0,-6 4 21,1-3 1,-3 3 0,-1 2 0,-1 0-656,0 0 716,0 0 0,-7 7 0,-3 3 0</inkml:trace>
  <inkml:trace contextRef="#ctx0" brushRef="#br0" timeOffset="6015">3896 151 8511,'6'-11'-126,"1"1"0,1 1-661,-1 0 1,1 3 1074,-3-5-244,-3 7 0,6-2 0,-10 10 23,-4 2 1,-3 5-1,-8-4 1,2 3-14,4 3 1,-4-4 0,3 2-1,-3 3-38,-2 1 1,2-4 0,2 0 2,2 2 1,6-3-138,-7 1 100,9 0 1,-3 4-1,12-4 1,5-5 10,4-4 0,2 3 1,1 1-1,3-2 6,1-2 1,1 3 0,-6 1 0,0 0 2,0 1 0,-6-5 1,0 3-1,0-1 3,-1 2 1,3-2 76,-8 7 0,1-6 62,-6 7 0,0-7 0,-2 5-49,-4-3 1,-3 4 0,-8-5-1,2 0-50,4 1 0,-4-5 1,4 4-80,-4-4 1,-2 3-278,0 1 0,0-1-315,0-5 0,6-1 202,0-5 1,7-3 423,-2-8 0,12 0 0,3 0 0</inkml:trace>
  <inkml:trace contextRef="#ctx0" brushRef="#br0" timeOffset="6230">4098 252 7847,'0'17'-16,"0"-6"0,0 0-35,0 3 0,0 1-123,0 1 0,6 1-15,0 0 1,-1-6 0,-3-1-517,4-3 705,-4-1 0,5-6 0,-7 0 0</inkml:trace>
  <inkml:trace contextRef="#ctx0" brushRef="#br0" timeOffset="6379">4048 151 8413,'0'-11'-346,"0"-1"306,0-1 1,0 4-1,0-2-431,0-2 0,2 5-253,3 2 724,-3 5 0,13 8 0,-6 2 0</inkml:trace>
  <inkml:trace contextRef="#ctx0" brushRef="#br0" timeOffset="6899">4318 252 8413,'9'0'-1648,"-2"0"1791,-7 0 1,-7 0 0,-4 0-52,-4 0 0,-2 2 0,0 4-80,0 5 1,2-2 0,2 1 0,2-1-5,-2 0 1,5-3 0,1 3 0,1 1-7,0-1 0,1-3-3,5 5 0,7-2 0,4 2 0,4-5-61,2-4 0,0-2 1,2 0-1,2 0 20,1 0 0,1-2 1,-7-2-1,1-3 3,0-3 1,0-1-1,-2-6 14,-4 1 1,2-1-1,-7-2 1,-2-2 0,-2-1 0,-2-6 1,0 3-1,0 1 41,0 0 0,-2-4 1,-2 5-1,-2 2 71,3 3 1,-1 3-1,0 2 28,-2 1-121,1 9 0,3-3 60,-4 12 1,4 3 0,-3 8 0,3 0 64,2 0 0,0-1 1,0 1-1,0 0-48,0 0 1,2 5 0,2 1 0,1-2-45,-1-3 0,-2-1 0,0 0 1,1 0-179,3 0 0,2-6 1,-5 0-1,5 1-153,1-3 0,-3 0 1,5-5-1,2 2 303,2-3 0,2-1 0,0-2 0</inkml:trace>
  <inkml:trace contextRef="#ctx0" brushRef="#br0" timeOffset="7265">4604 201 8413,'0'12'-864,"0"-1"0,0-5 879,0 5 0,8-2-16,3 2 1,2-1 0,0-6 0,-2 1-19,3-1 0,-5-2 1,2-2-1,2-2-15,2-4 1,0 3-1,-2-9-21,-1-1 1,-3-2 0,2-2 27,-5 0 0,-4 1 1,-2-1 49,0 0 1,-2 7 0,-4 3 112,-5 0 0,-4 5 0,-4-4 0,-1 6 100,-3 6 1,1 3 0,5 8 0,0 0-80,0 0 0,6-1 1,0 1-1,-1 2-92,3 4 1,2-5 0,7 5-1,0-4-177,0-3 0,9 3 0,8 2 0,9 1 112,6-1 0,9-2 0,2-3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4:00.079"/>
    </inkml:context>
    <inkml:brush xml:id="br0">
      <inkml:brushProperty name="width" value="0.08571" units="cm"/>
      <inkml:brushProperty name="height" value="0.08571" units="cm"/>
      <inkml:brushProperty name="color" value="#FF0066"/>
    </inkml:brush>
  </inkml:definitions>
  <inkml:trace contextRef="#ctx0" brushRef="#br0">687 211 6485,'8'0'0,"-1"0"-353,1 0 189,3 0 0,-4-1 201,0-3 1,-3 3 61,3-3 0,-3 3 19,4 1 0,-5 0 96,5 0-147,-6 0 1,4 0-2,-2 0 145,-3 0-148,4 0 0,-14 0-34,-2 0 0,-2 0 0,2 0 0,-2 0-8,-1 0 1,0 4-1,-3-1 1,0 0-27,-1-2 0,0-1 0,-5 1 0,-2 2 0,-1 0 1,4 1-1,4-4 1,-1 0 9,2 0 0,-3 4 1,5-1-1,2 0 48,1-2 0,1-1 0,-1 0 0,1 0 0,0 0 0,1-1 152,3-3 1,2 2-202,5-6 1,0 5-1,0-5 10,0 0 0,-1 1 0,-2 0 0,0-2 1,-1 0-1,4-2 1,0-1 0,0 1 0,-1 0 0,-2 0 0,0 0-22,0 0 1,2-1 9,1-3 1,0 3 0,-1-2-1,-2 4-27,0 3 0,-1 3-48,4-3-88,0 4 73,0-2 0,0 7 76,0 1 0,0 4 0,1 4 28,3 0 0,-3-4 1,3 0-1,-3 2 9,-1 1 0,4 1 1,-1 0-1,0 0 29,-2 0 1,-1 0-1,1 0-40,3 0 1,-3 1-1,3-1-9,-3 0 0,-1 0 1,1-1-21,3-3 1,-3 3-7,3-3 11,-3-2 0,-2 0 17,-3-5 0,2 0-3,-6 0 0,1 0-5,-4 0 1,4-1 0,-1-2 11,0 0 1,1-5-1,1 3 1,0 0-4,0 1 1,2-4 0,-2 3-3,1-1 1,-2-1 0,2-3-1,-1 2 0,3 2 0,0 3 0,1-5 1,1 3-15,-3 2-9,3-4 0,-5 6 0,2-2 11,-3 1 0,1 2 0,0 2 0,0 0 2,-1 2 1,4 4-1,-5-2 1,1 2 5,1-1 0,0-3 1,3 3-1,-2 1 0,-1-2 1,4 4 12,-2-3 1,3 3 15,1 1 0,0 0-16,0 0 0,3 0 0,2-1-11,1-3 1,-3 3 0,2-4 71,0 1 0,-4-1 0,3-3 86,-3 5 1,-1-2-92,0 1 0,-1-4 0,-2 2 0,-2-2 0,-1 1 1,2 0-1,-3-3 1,-2 3 0,0-3 0,-2 3-14,-1-3 1,1-1 0,0 0 0,0 0-27,0 0 1,4-4 0,1-1 0,-1 0-19,1 0 1,0-3 0,-2 0-27,0-1 1,6 1 0,-3 1 0,1-2-123,0-1 0,1-1 0,3 0 1,0 0-185,0 0 1,3 0 0,2 0 0,1 0-256,3 0 1,2 1 0,3 1 571,0 2 0,6 0 0,-3-5 0</inkml:trace>
  <inkml:trace contextRef="#ctx0" brushRef="#br0" timeOffset="165">355 277 8263,'0'-6'-1756,"0"1"1756,0 5 0,-5 0 0,-1 0 0</inkml:trace>
  <inkml:trace contextRef="#ctx0" brushRef="#br0" timeOffset="534">222 432 8121,'-11'0'-279,"0"0"1,4 0-1,-1 0 335,0 0 1,-2 0 0,-1 0 0,0 0-134,0 0 0,0 2 1,-2 0-1,-2 2 77,-3-2 0,-3 4 0,-1 1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4:01.863"/>
    </inkml:context>
    <inkml:brush xml:id="br0">
      <inkml:brushProperty name="width" value="0.08571" units="cm"/>
      <inkml:brushProperty name="height" value="0.08571" units="cm"/>
      <inkml:brushProperty name="color" value="#FF0066"/>
    </inkml:brush>
  </inkml:definitions>
  <inkml:trace contextRef="#ctx0" brushRef="#br0">1 34 8233,'0'-11'-1086,"0"3"1612,0 1-432,0 5-340,0-3-47,0 5 0,0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4:17.529"/>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2318 158 7775,'0'7'254,"0"1"0,0-1-130,0 0 1,0 3 0,0 1 0,0 0-23,0 0 1,0 1 0,0-1-1,0 1-20,0 1 1,0-1-1,0-1 1,2 1-40,1 0 1,-1-3 0,-2 1 0,1 0-49,1-3 1,-1 2 0,2-4 0,-2 2-202,-1 0 0,0-2-481,0 0 1,0-3 686,3 0 0,-2 3 0,2-1 0</inkml:trace>
  <inkml:trace contextRef="#ctx0" brushRef="#br0" timeOffset="1300">2161 180 8110,'0'-7'-607,"0"-1"0,0 1 323,0-1 1111,0 4-664,0-3 0,0 6 0,2 0-53,1 2 1,-1 4 0,-2 3-44,0 2 0,0-2 0,0 2 0,0-1-24,0 1 0,0-1 1,-1 1-1,0-2-10,-2-1 1,-2 3 0,2 0 0,-1-1-25,1 0 0,-3-2 0,1 1 0,0-1-40,0 1 0,-1-3 0,2 0-74,0 0 0,0 0-194,-1 0-39,2-4 292,3 2 1,1-3 0,1 0 50,3 0 0,2 0 0,0 0 19,1 0 0,-1 0 1,1 0-11,-1 0 0,-2 0 0,-1 1 1,0 1 5,1 0 1,-4 2 0,3-3 0,-2 3 17,1 0 0,-1-2 1,-1 3 76,1-2 1,-1 3 10,2-1 1,-3 1-93,-3 2 0,2-4 0,-4-1-43,-1 1 0,-1-4 1,0 4-1,-1-2-15,1 1 0,-1-1 0,1-2 0,-1 0 10,1 0 1,-1 3 0,1-1 0,-1 0 46,1-1 1,2 0 0,0 0-2,-1 2 0,2-1 0,-1-2 106,-1 0-7,3 3 1,-1 1 0,2 2 0,0-1 0,-1-3 0,2 2 0,0 0-9,-2 1 0,0-3 0,0 3-83,-2 1 0,-1-2 1,1 0-1,0 0-52,-1 0 0,2-1 0,-1 1 0,-1-1-438,-1-1 1,2 0 0,0-1-76,-1 2 1,0-1 0,-1-2-589,2-3 1113,2 2 0,0-9 0,-2 2 0</inkml:trace>
  <inkml:trace contextRef="#ctx0" brushRef="#br0" timeOffset="1833">1966 240 6921,'0'7'222,"0"3"1,-1 0 0,0-1-174,-2 0 1,-2-2-1,2 1 1,0-1 29,-1 1 0,-1-1 0,2 0-18,-1 1 1,-1-1 0,-3 0-64,1-2 0,2-2 1,0-3-11,-1 0 0,2 0 0,-1-3 8,-1-2 0,3-2 0,0 0 0,0-1-20,1-2 1,-1 1 0,2-1 0,0-1-57,-2-2 1,1 2 0,1-1 0,-1 0 69,0 1 1,-2-1 0,3 0 0,-2 2 64,2 1 0,-3 2 0,2 0 0,-1 0-3,0 2 1,1-1 20,-3 4 0,0-1 0,-2 3-21,-1 0 0,1 3 1,-1 2-1,1 2-2,-1 1 1,1-1 0,0 0-1,2 1-10,0-1 1,0 1-1,0-1 1,2 1 20,0-1 0,2 1 0,-2-1 43,3 1 1,0-3-41,0 0 0,0-4 1,3 2-93,2-2 1,2-1 0,0 0 0,0 0-225,1 0 1,2 0-1,0-1 1,-1-2-459,-1-2 0,1 1 710,1-1 0,-2 0 0,3-2 0</inkml:trace>
  <inkml:trace contextRef="#ctx0" brushRef="#br0" timeOffset="2065">1914 457 8212,'-7'0'120,"-1"2"0,1 1-46,-1-2 1,-2 3 0,0-2 0,1 0-283,1 2 0,0-3 0,1 1 1,-1-1-548,1-1 1,-1 0 754,1 0 0,-1 0 0,1 0 0</inkml:trace>
  <inkml:trace contextRef="#ctx0" brushRef="#br0" timeOffset="2248">1862 98 8207,'-8'-4'-1628,"1"1"1355,-1 2 0,1 2 273,-1 2 0,-3 1 0,0 3 0</inkml:trace>
  <inkml:trace contextRef="#ctx0" brushRef="#br0" timeOffset="2515">1555 113 7749,'4'12'0,"0"1"-43,0 0 1,2 1-1,-1 1 1,0 0-213,0 0 0,-1-1 0,2-1 255,-1 0 0,0-1 0,2 3 0</inkml:trace>
  <inkml:trace contextRef="#ctx0" brushRef="#br0" timeOffset="2883">1458 105 7302,'-4'-3'-1097,"-2"1"1617,4-3 1,-1 4-332,3 1 0,3 1 0,0 4 0,1 1-74,2 1 1,1 1-1,-1 1 1,0 1-31,-1-1 1,0 2-1,2 0 1,0 0 9,-2-1 0,1 1 0,-3-2 0,1 1-37,-1-1 0,-1 0 1,-2-1-1,0 1-30,0 1 0,0-2 0,-1-3 1,-1 0-22,-3 2 0,-2 0 1,-1-2-1,-2-2-203,-2 0 0,0-2 0,0 2 0,-1-2-131,1-1 0,-1 0 1,2-1-1,1-1-294,-1 0 1,1-4 620,2 1 0,1-2 0,-1 0 0</inkml:trace>
  <inkml:trace contextRef="#ctx0" brushRef="#br0" timeOffset="3083">1368 165 8245,'7'3'344,"-1"3"0,-1 2-328,1 2 1,0 4 0,3-1 0,0 2-201,1 0 0,0 2 1,-3-6-1,0 2-182,-2-1 0,1-3 366,-4 1 0,4-2 0,-2 0 0</inkml:trace>
  <inkml:trace contextRef="#ctx0" brushRef="#br0" timeOffset="3714">1264 270 8187,'-8'0'-414,"1"0"0,-1 0 15,1 0 1,-1-1 0,1-1 374,-1 0 0,1-2 0,-1 2 80,1-3 1,3-2 0,1 0-1,0-1 13,1 1 0,-1-1 1,3 1 45,0-1 1,0 1 0,0-1-66,0 1 0,0 2 0,1 1-19,1 1 0,0 0 14,3 3 0,0 0 0,2 1 6,-2 1 0,1 0 1,-2 3-1,1 0-6,0-1 1,0 3 0,0-2 0,-1 1-20,0 2 1,2-1 0,-2 1 24,0-1 1,0 1 0,-2-1-27,0 1 1,1-1 0,-3 1-1,0-1-45,0 1 0,-3-3 0,0-1 0,-1 0-80,-2 0 1,-3-2-1,-1 1 1,0 0-72,-1-1 0,2 1 0,-3-4 0,2-1 95,0 0 1,2-2 0,1 2 0,-1-2 50,1-1 0,0 1 0,1 2 397,1-3 48,4 1-253,-3 1 1,3 3-1,0 1 31,-2 1 1,1 0-105,2 3 0,-1-2 1,-2 1-61,-2-1 1,1 2 0,-1-2-1,0-1-74,-2 1 1,2-2 0,0 2-1,-1-2-13,-1-1 1,0 2 0,0 1-1,-1-2-217,1 0 1,-1-1 0,1 0-711,-1 0 980,1 0 0,-1 0 0,1 0 0</inkml:trace>
  <inkml:trace contextRef="#ctx0" brushRef="#br0" timeOffset="3999">1226 38 8570,'-4'-1'626,"1"0"-1401,0-2 204,2 1 1,-5 2 570,3 3 0,-2 1 0,0 3 0</inkml:trace>
  <inkml:trace contextRef="#ctx0" brushRef="#br0" timeOffset="4112">1144 60 8355,'-7'0'-313,"2"0"-273,0 0 586,3 4 0,-5-3 0,3 2 0</inkml:trace>
  <inkml:trace contextRef="#ctx0" brushRef="#br0" timeOffset="4381">1047 187 8289,'-5'0'-337,"0"0"0,0 0 337,-2 0 0,-1 0 0,1 0 0</inkml:trace>
  <inkml:trace contextRef="#ctx0" brushRef="#br0" timeOffset="4496">965 195 8289,'-5'0'-181,"0"0"1,2 0 180,-2 0 0,4 3 0,-3 1 0</inkml:trace>
  <inkml:trace contextRef="#ctx0" brushRef="#br0" timeOffset="5432">965 329 6470,'-4'0'733,"-3"0"-694,2 0 0,1 3 1,-1-1-1,-1 0-7,-1-1 1,0 1 0,-1 2 0,0-1 17,-2 0 1,1 2 0,-3-2 0,-2-1 2,0 2 1,2-3 0,-1 2 0,1-1 4,0 1 1,-1-1-1,2-2 1,0 0 0,1 0 0,0 0 0,2 0 1,1-2-37,-1-1 0,3-2 0,1 0 0,1-2-50,1-1 0,-1 1 0,0-1 1,2 0-21,0-2 1,1 2 0,0-2 0,0 1-26,0-1 0,0 2 1,1-2 1,1 1 1,0 2 38,3-1 0,-1 3 1,2 1 15,-1 1 0,0 0 0,2 3 15,1 0 0,-3 0 1,0 0 10,0 0 0,-1 3 0,1 0 0,-1 1 24,0-1 0,-2 3 1,3-1 40,-2 1 0,0-1 0,-1 0-56,0 1 1,1-2 0,-3 1 0,0 1 0,-1-2 0,-1 1-136,-3 1 1,0-3 0,0 1-52,0-1 1,-2-2 0,-1 1 107,1-1 1,0-1 0,-1-1 34,1-1 0,2 1 70,0-2 0,2 3 1,-2 0 27,-1 0 1,2 0-1,-1 0-67,-1 0 0,2 2 0,-1 1 0,0-1 41,1 1 1,-3-1 63,3 3 0,-1-3 0,0 0 189,0-1 0,0-1-66,0 0 0,3 0-119,-3 0 0,2 0 0,-1-1 0,1-1 20,1-3 0,1 1 0,-1-1-88,0-1 0,-3-1 0,2 0 0,1-1-32,-2 1 1,3-3 0,-4 0 0,0 0-32,0-1 0,1 2 0,3-3 0,-3 1-130,0 2 1,2-1 0,0 0 0,0 0-311,0 2 0,1 1 0,-1-1-770,1 1 1224,1 3 0,-4-3 0,0 3 0</inkml:trace>
  <inkml:trace contextRef="#ctx0" brushRef="#br0" timeOffset="5733">442 225 8372,'0'-5'-373,"0"0"0,0 2 0,0-1 526,3 1 0,-1 0 1,3 4-74,0 2 0,0-2 0,-1 4-38,2 1 0,-2 1 0,1 0-79,-2 1 1,-1-3 0,-2 0 0,0 1-174,0 0 0,0-1 0,0 0 210,-3 1 0,-1 1 0,-4 0 0</inkml:trace>
  <inkml:trace contextRef="#ctx0" brushRef="#br0" timeOffset="6297">367 225 8238,'-5'0'-498,"0"0"0,3 1 536,0 1 1,1 2 0,1 4 3,0-1 0,-1-2 1,-1 0-8,0 1 0,-1 0 0,1 0 0,-1-1 65,-2 0 0,3 0-44,-3 0 0,0-4 7,-2 2 0,-1-2-33,1-1 1,0-1-1,1-2 1,1-1-6,-1 0 1,2-3-1,0 2 1,0-2 22,0-3 0,1 2 0,-1-3 1,1 1 22,1 0 0,-1-3 0,0 3 0,1-1 12,-2 0 0,4 1 1,-4 3-1,2-1-58,-1 1 1,1-1-73,2 1-46,-3-1 1,-2 4 0,-1 2 52,1 4 1,-2 2-1,2 4 1,-2-1 29,0 1 1,0-1 0,-1 1-1,1-1 111,-1 1 0,3-1 0,1 0 1,1 1 24,1-1 0,-1 1 83,0-1-161,1 1 1,5-4 0,2-2 0,2-1-40,0-1 1,1 0-1,-1-1 1,1 0-286,2-2 0,-1-2 1,3 0-1,0 0-1127,-1 0 1403,-2 0 0,6-2 0,-4-1 0</inkml:trace>
  <inkml:trace contextRef="#ctx0" brushRef="#br0" timeOffset="6514">344 434 8440,'-7'1'-67,"-1"1"0,2 0 0,0 2 0,1 0-203,-1 1 1,0-3 0,-2 3 0,1 0 102,-1-1 1,0 2 0,-1-4 0,-1 0 166,1-1 0,-2-1 0,1 0 0,-3-3 0,1-2 0</inkml:trace>
  <inkml:trace contextRef="#ctx0" brushRef="#br1" timeOffset="6731">232 23 15787,'-6'-5'-1275,"1"0"0,-2 1 961,2-1 1,-2 2 0,0 3 0,-1 3 376,1 2 0,-1 2 0,-2 1 0,-3 1-170,-1 1 1,-1 1-1,0-2 1,0 1-205,0-1 1,0 2 338,0-1 1,-6 3 0,-2-1-1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4:29.46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54 14635,'28'-29'-984,"-2"5"492,15 24 0,6 0 0,24 0 0,0 0 257,0 0 1,0 0 254,0 0 0,0 0 6,0 0 0,-6 0-8,0 0 1,-18 0-17,6 0 0,-15 2-15,21 4 1,-22-4 30,22 4 0,-10-4 64,16-2 1,-3 6-18,8 0 1,-18-1-37,13-5 0,-26 0-51,20 0 1,-8 0 0,20 0 0,-16 0 2,10 0 0,-9 0 34,9 0 0,0 0 28,6 0 1,-6 0-13,0 0 0,-2 2-26,13 4 1,-22-4-4,17 4 0,-22-4 14,22-2 1,-24 0 24,18 0 0,-20 0 2,20 0 1,-15 0 21,9 0 0,-12-6 7,12 0 0,-18 0-41,13 6 1,-19 0 24,18 0 123,-23-7 204,19 5-357,-29-6-386,13 8 220,-13 0 94,21 0-70,-19 0-534,11-8 650,-15 6 0,-8 2 0,-2 10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4:31.07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89 13813,'37'-20'-984,"20"18"492,-4 20 0,9-2 174,8-5 0,-1-5 404,14 6 1,-8-8-11,2 2 1,-4-6-42,-2-6 0,-6 2 21,0-8 1,-4 8-41,10-2 1,-22 4-11,10 2 1,-10-5 15,16-1 1,-4 0 5,10 6 0,-14 0 13,14 0 0,-25 0 4,13 0 0,-2 0-28,20 0 0,-14 0-23,8 0 1,-8 0 24,13 0 1,-3 0 44,-2 0 1,-6 0-8,0 0 0,-4 0-11,10 0 1,-16-6-21,10 0 0,-9 0-42,9 6 1,-4 0 16,10 0 1,-2 0 52,13 0 0,-19-2-2,2-4 1,-4 4-45,10-4 1,2 4-10,4 2 0,-22 0-8,4 0 0,-9 0 9,15 0 1,-18 0 21,6 0 1,-18 0 17,19 0 1,-17 0 36,22 0 0,-21 0-34,21 0 0,-8 0-42,20 0 1,-16 0-1,10 0 1,-16 0 155,10 0 86,-23-8-198,21 6-84,-12-13-115,3 13 130,11-6 392,-14 8-294,0 0-274,-9-8-784,-19 6 656,-9-6 0,-8 8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4:32.56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0 107 13471,'73'0'-492,"4"0"0,-16 0 0,4 0 0,2 0 467,10 0 1,8 0 91,-3 0 0,-1-6-43,2 0 0,3 0 13,3 6 0,2 0 22,-14 0 1,5-6 12,-5 0 1,2 0 1,-2 6 1,-2-6-35,7 0 0,3-5-49,10 5 1,3-6 24,-45 8 1,1 2-1,44-4 2,-3 6 0,-7 0-5,-5 0 1,-2 0-3,-4 0 1,-5 0 32,5 0 0,-4 0-14,-2 0 1,0 0-26,0 0 1,-4 0 33,4 0 0,-22 0-33,10 0 0,-10 0-20,16 0 1,0 0 11,6 0 0,6 0 10,0 0 1,-6 0 29,-6 0 1,-4 0 3,10 0 1,-22 0-17,10 0 0,-21 0-27,15 0 0,-18 0-4,19 0 0,-19 0 91,18 0 12,-23 0-61,35 0-42,-18 0-27,24 0 2,-8 0 4,-10 8 24,-10-6 1,-15 6 1,-10-8-24,5 0-67,-3 0 32,23-8 52,11 6 2,9-14 26,8 14-7,-8-6-150,-2 8-267,0 0-371,-6 0 68,14 0 706,-6 0 0,0 0 0,-2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4:33.49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46 125 13202,'-28'-30'-984,"11"7"650,48 23 1,24 5 383,40 1 0,-40-2 0,0-2 1,-1-1-1,1-2-9,-1 1 1,0 0 0,42-2-1,-19-2 1,-4-4-21,-2-1 0,2 3 0,8-6-8,13-2 0,-17 4 24,6-2 63,-12 8-10,-24-3-192,-13 7-226,-34 0 0,-10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4:55.157"/>
    </inkml:context>
    <inkml:brush xml:id="br0">
      <inkml:brushProperty name="width" value="0.08571" units="cm"/>
      <inkml:brushProperty name="height" value="0.08571" units="cm"/>
      <inkml:brushProperty name="color" value="#FF0066"/>
    </inkml:brush>
  </inkml:definitions>
  <inkml:trace contextRef="#ctx0" brushRef="#br0">146 1 8262,'-20'1'-356,"-1"2"1,-1 0 355,-3 4 0,-1 0 0,-6 3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4:51.793"/>
    </inkml:context>
    <inkml:brush xml:id="br0">
      <inkml:brushProperty name="width" value="0.08571" units="cm"/>
      <inkml:brushProperty name="height" value="0.08571" units="cm"/>
      <inkml:brushProperty name="color" value="#FF0066"/>
    </inkml:brush>
  </inkml:definitions>
  <inkml:trace contextRef="#ctx0" brushRef="#br0">1621 344 7848,'0'-7'-765,"0"0"873,0 5 1,0-2-1,-1 8-47,-3 3 1,3 2-1,-3 1-68,3 1 0,0-1 0,-1 1 0,-2-1 15,2 1 1,-4-1 0,0 0 12,1 1 1,-5-1 0,3 0 10,-2-3 1,2 1 0,0-4 0,-1 1 60,-1 0 0,2-2 1,0-3-7,-1 0 1,2 0 0,0-1 0,0-1 8,0-2 1,3-4-1,-3 1 1,1-2 3,3-2 1,-3 1 0,2-1 0,0 1-28,-2 0 1,4-1 0,-3 1-1,2-2-20,-2-2 1,3 1-1,-2-3 1,2 1-24,1 2 0,-4 0 0,1 1 0,0-2-55,2 1 1,1 1-1,0 2-160,0-1 0,0 1 1,0-1-147,0 1 1,0 3 0,0 0-1047,0-1 1377,0 3 0,0 1 0,0 4 0</inkml:trace>
  <inkml:trace contextRef="#ctx0" brushRef="#br0" timeOffset="366">1652 177 8294,'-7'0'-768,"0"0"348,0 0 1,-3 0 31,-1 0 1,5 1 387,3 2 0,1-2-14,-2 3 1,2-3 41,-5-1 0,5 1 0,-3 2 206,0 0 1,3 0-83,-5-3-152,5 0 0,-8 5 0,5 1 0</inkml:trace>
  <inkml:trace contextRef="#ctx0" brushRef="#br0" timeOffset="783">1318 20 8378,'-1'-7'-476,"-3"0"0,2 5 492,-5-2 1,3 8-2,-3 3 1,5 2 0,-2 1 31,3 1 0,1-1 47,0 1 1,1-1-81,3 1 0,-2-2 0,4-1-23,-1-1 1,2-4-127,-4 4 1,1-3-1,-4 3-305,0 1 1,0-2 439,0 1 0,-10 0 0,-1 3 0</inkml:trace>
  <inkml:trace contextRef="#ctx0" brushRef="#br0" timeOffset="1317">1203 333 8378,'-6'0'-787,"1"2"1,5 1 943,0 4 1,-3-1-110,-1 1 0,0-1 0,1 2 49,0-1 0,-5-4-75,1 4 0,1-5-39,-1 2 0,3-3 0,-2-1 0,-1-5 33,-4-2 0,5 2 0,2-1-12,-1 1 1,-1-2 9,-4 4 0,3-1 0,0 4 76,-1 0 0,2 0-25,-1 0 0,1 5-15,-1 2 0,3 2 0,4 2 34,0-1 0,0-3 1,0 0-22,0 1 0,0-2 0,0 1-6,0 1 1,0-2 0,0 1-7,0 1 0,0-2 1,-2 0-51,-1-2 0,-3 3 0,-4-3-126,-1-2 0,1 3 0,-1-2-132,1-1 1,-1 0 0,1-4 76,-1-1 0,4 1 180,1-5 0,3 0 0,-1-4 0</inkml:trace>
  <inkml:trace contextRef="#ctx0" brushRef="#br0" timeOffset="1547">1150 177 8345,'-3'-11'-18,"-1"1"1,0 0-21,0 3-300,3 3 0,-7 8 1,3 3-22,0 3 359,2 0 0,-6 1 0,3-1 0</inkml:trace>
  <inkml:trace contextRef="#ctx0" brushRef="#br0" timeOffset="2350">847 344 8528,'-10'0'-735,"4"0"1,-2 1 923,5 2 1,4-1-197,6 1 0,2-2 0,1-1-40,1 0 1,-1-1 0,1-1-22,-1-2 1,-3 0 13,0 0 1,-1-2 60,1-4 68,-2 4 0,-7-2 0,-1 4 45,-4 2 0,1 1 0,-1 2 0,-1 1-75,-1 2 0,-3 1 1,-1-3-1,-1 3-33,2 0 1,-1-1 0,0 2 0,-1-2 5,1-1 0,2 1 1,0 0-1,1-2-27,-1-1 1,1-1-1,0 0-15,-1 0 1,1 0 0,0-1-14,3-2 0,3 0 7,4-4 1,0 4 19,0-4 1,-1 5-1,-2-3 12,0 0 0,-2 4 2,2-2 1,0 1 0,-4 4 20,-1 1 1,2-2 0,-1 4 0,-1-2-8,-1 1 1,2-1 0,0-1 0,-1 0-1,-1 1 1,-1 2 0,2-3-1,1 2 35,-1-2 1,2-1-1,-1-1 30,-1 0 0,2 4 0,-1-1 104,-1 0 0,3-2-52,-2-1 1,3 0-1,-2-1-12,2-3 0,-1 3 1,3-4-9,-2 1 0,1 1 0,2-4-28,-3-1 1,3-1 0,-3-2-34,3 1 1,0 3 0,-1 0-55,-2-1 0,1-1 1,3-2 7,0 1 1,-4-1-1,1 1-14,1-1 1,-3 1 0,1-1-1,2 1-54,1 0 1,0 0 0,-2 2-338,0 1 0,-1 0-834,4-3 0,0 3 1231,0 0 0,0 5 0,5-3 0,1 5 0</inkml:trace>
  <inkml:trace contextRef="#ctx0" brushRef="#br0" timeOffset="2614">722 177 8508,'-6'-11'-243,"-3"2"1,3 1-1,0 1-245,3-1 1,-2 2 0,1 0 685,-2 1 0,3 1 0,-1 1-230,-1 0 0,3-1-49,-5 4 0,0 5 0,-4 2 0,2 4-112,2 2 193,-2-1 0,-2 12 0,-5-2 0</inkml:trace>
  <inkml:trace contextRef="#ctx0" brushRef="#br0" timeOffset="3197">231 124 8326,'-7'-9'-201,"0"2"0,5-2 0,-3 3-1257,0 0 1788,4 2-269,-4 4 0,5 1 0,2 1 0,0 3 149,1 0 1,1 2-1,-4 4-146,0-1 1,0-3 0,0 0 0,0 1-38,0 2 0,-1 0 1,-2 1-1,-1-1-17,-2 0 0,2 1 1,-1-1-1,-1 1-36,0-1 1,4 1 0,-2-1 21,3 1 1,1-4 0,0 0 16,0 1 1,5-2-1,2-1 1,3 0-14,4-3 0,-2 1 0,2-1 0,-3 1 3,0 0 0,-4-1 0,0 0 22,1 2 1,-4 4 0,-1-1 52,-6 2 0,1-2 0,-6 0 1,-2 1 59,-3 2 0,-2-1 1,2-1-1,-2-1-29,-1 1 1,3-2 0,-2 0 0,1 0 6,0-1 1,0-2 0,3 0 0,1-2-28,0-1 1,-1 0-1,1 0 1,-1 0-63,1 0 1,0-1-1,2-1 1,2-3-102,2-1 1,-3-1-1,3-3-108,2 0 1,1-1-1,1 1 1,0-1-246,0 1 0,1-3 0,1 1 427,2 3 0,9-4 0,-2-3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5:00.359"/>
    </inkml:context>
    <inkml:brush xml:id="br0">
      <inkml:brushProperty name="width" value="0.08571" units="cm"/>
      <inkml:brushProperty name="height" value="0.08571" units="cm"/>
      <inkml:brushProperty name="color" value="#FF0066"/>
    </inkml:brush>
  </inkml:definitions>
  <inkml:trace contextRef="#ctx0" brushRef="#br0">1401 272 8716,'11'1'-145,"-1"1"125,1 2 1,-4 3 0,-2-2 9,0 0 0,3 2 45,-1 4 1,-2-4 0,-2 0 53,-2 1 1,-1-2 0,0 1-83,0 1 1,-4-2 0,-3-1 0,-3 1-228,0 0 0,-2-3 0,0 3 0,-2-1-72,1-3 1,-2 1 0,1-1 0,0 1-79,-1 0 1,3-2 369,-2-1 0,3 0 0,0 0 0</inkml:trace>
  <inkml:trace contextRef="#ctx0" brushRef="#br0" timeOffset="318">1182 84 7994,'-1'-6'-860,"-2"1"1193,0 1-90,-1 3 0,4-3 0,0 8-132,0 3 0,0 5 1,0 2-1,0 0-100,0 1 1,1-2-1,2 3 1,0 1-125,0-1 0,1-2 0,0 2 1,-1-1-248,2-2 0,-3 2 0,4-1 360,-1-1 0,-2 3 0,-3 0 0</inkml:trace>
  <inkml:trace contextRef="#ctx0" brushRef="#br0" timeOffset="1132">1067 303 7994,'-4'-7'-601,"0"0"414,-2-1 0,2-1 0,-1-1 270,0-1 1,1 1-1,3 0 1,-1 2 8,-2 1 1,1 4 0,3-4-94,0-1 1,1 3-1,1 0-30,2 1 0,4 3 26,-1-3 1,-1 3-1,0 2 0,-2 3 0,3-2 0,-3 5 34,-2 1 1,3 1 0,-2 2 6,0-1 0,-2 1 0,-1-1 21,0 1 1,0-5 0,0 1-19,0 2 1,0-4 0,-1 1-33,-3-1 1,2 2 0,-5-4-13,-1 0 0,-2-2 0,0-1 0,-1 0-6,1 0 1,0 0 0,-2 0 0,-1-1 3,-1-3 0,0-1 1,3-3-1,-2 1 1,-1-1 1,0-1 0,2-1-1,0-1 3,-2 1 1,0-1-1,3 2 1,1 1 26,-1 1 1,1 1 0,0-2 42,-1 1 0,1 5 43,-1-2 20,5 3-67,2 1 0,4 1-66,0 3-41,0-3 0,4 3 0,3-4 12,3 0 0,-3 0 1,0 0-1,1 0 9,1 0 1,1 0 16,1 0 0,-1 0 0,0 2 77,-3 1 1,1-1 0,-5 5-4,0 1 1,-2 2-1,-1 0 1,0 1 14,0-1 0,-4 2 0,0 0 1,-2 4-6,-2 0 1,-2-3 0,1 2 0,1-1 12,1 0 1,1 3 0,-2-3 0,2-1 20,2-2 0,-3 0 0,3-1 0,2 1 89,1-1 0,1 1-121,0-1 1,1-1 0,2-2-112,4-3 0,3-3 1,0-1-1,0 0-105,1 0 0,1 0 0,0-1 0,3-3-316,2-3 0,-3 1 0,2 0 0,-1-3-380,-2 0 1,2-1 831,-1-1 0,0-4 0,-4-1 0</inkml:trace>
  <inkml:trace contextRef="#ctx0" brushRef="#br0" timeOffset="1329">1004 21 7857,'0'-7'-1772,"0"0"1772,0 5 0,0-3 0,0 5 0</inkml:trace>
  <inkml:trace contextRef="#ctx0" brushRef="#br0" timeOffset="2562">502 262 8042,'-10'0'-240,"0"0"1,-1 0-166,1 0 1,4 1 621,2 2 0,3-1 0,1 5-27,0 2 1,4-4 0,0 1 0,2 0-142,2 0 0,2-4 0,0 2 0,0-3-66,1-1 1,-1 3-1,1 1 1,-1-2-3,1-1 1,-1-1 0,1-1-254,-1-2 0,1 0 210,-1-4 0,-3 1 0,-1-2 47,-2 1 0,0 4 63,-4-4 1,-4 3 0,0-1 0,-2 0 15,-2 3 0,-1 1 1,-2 1-1,1 0 41,-1 0 1,-3 3 0,-1 2-1,0-1-49,0 1 1,-4 2-1,2-2 1,-3-1-66,-1 1 1,2 2-1,0-3 1,2 1 20,-2 0 0,0 2 0,1-4 0,2 0 12,1-2 0,1-1 1,3 0-1,1 0 4,-1 0 0,1 0 1,-1 0-12,1 0 1,3-4 0,1 0 0,1-2-22,3-2 0,-3 2 0,2-1 0,0-1-2,-2-2 1,4 3-1,-3 0 1,3-1-2,1-1 1,0-1 0,0-1 0,0 1-14,0-1 0,1 0 0,2-2 0,1-1-31,2 1 1,0 2 0,2 1-1,-1 2 40,1 1 1,0 0-1,0-2 1,-1 2 13,1 3 0,1 2 1,-1 0-1,-1-2-5,1 2 0,-2 1 0,1 2 0,1 3 0,0-2 0,0 5 0,-2 1 3,-2 1 0,1 2 0,-3 0 0,2 2 26,-2 1 0,-1 0 0,-1-4 0,0 2 25,0 2 1,0-2 0,-1 1 0,-2-1-40,-4-1 0,-1-5 0,-1 1 0,2 0-15,-1-1 0,-1 2 0,-1-4 0,-1-1-114,1 2 1,-1-4 0,1 3 0,-1-3 46,1-1 0,-1-5 1,2-2 37,2-2 0,3-2 0,4 1 14,0 0 1,0-1 0,0 1 12,0-1 0,1 2 1,1 1-1,3 2 12,0 1 0,1 1 1,2 1 9,-1 0 1,-3-1-6,3 4 69,-5 0 1,2 2 0,-8 1 0,-3 3-5,-2 0 0,-2 4 0,1-1 0,0 4 9,-1 0 1,1 0 0,-1-1 0,1 2-44,-1-1 1,2-1 0,1-2-41,1 1 1,5-1 9,-2 1 1,4-2 7,4-2 0,-2-3 18,5-4-57,0 0 1,0 0-301,0 0 6,-5 0 299,-7 0 1,-2 0 0,-6 0 0,1 0 43,1 0 1,1 0 0,0 2 95,-1 1 1,1-1 0,-1 5 63,1 2 0,3-1 0,1 0 0,1-1 19,3 1 0,1 1 1,1 2-1,0 0-76,0 3 0,1-1 0,3 3 0,1 0 60,1 1 0,3 0 0,-2 4 0,3-1-166,0-3 1,-3 2 0,-1-4 0,0 0-232,-1 0 1,-1-1 0,2-4 0,-2 1-318,-1-1 1,-2 1 0,-1-1-337,0 1 0,0-1 855,0 1 0,-5-1 0,-1 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2:26.104"/>
    </inkml:context>
    <inkml:brush xml:id="br0">
      <inkml:brushProperty name="width" value="0.08571" units="cm"/>
      <inkml:brushProperty name="height" value="0.08571" units="cm"/>
      <inkml:brushProperty name="color" value="#F6630D"/>
    </inkml:brush>
  </inkml:definitions>
  <inkml:trace contextRef="#ctx0" brushRef="#br0">136 134 8563,'-10'0'-1951,"3"0"2337,-1 0 0,6 2-294,-3 3 1,5-1-1,3 7 1,3 2-89,-2 2 1,-2 2 0,0 0 0,1 0 2,3 0 0,0 0 0,-5 1 0,3 3-55,2 1 1,-1 1 0,-5-6 0,2 0-95,4 0 1,-4-6-1,3 0-394,-3 2 536,-2-5 0,8 7 0,1-6 0</inkml:trace>
  <inkml:trace contextRef="#ctx0" brushRef="#br0" timeOffset="215">270 319 8563,'-16'-17'-917,"4"6"769,1 0 0,5 7 0,-5-2 198,-2 5 0,4 1 0,-3 0 1,-1 0-82,-2 0 0,-1 5 1,-1 1-1,0-1-30,0 3 0,6-6 0,-1 3 0,-1-3-161,-2-2 1,6 2-1,1 2 222,1 2 0,5-1 0,-5-5 0</inkml:trace>
  <inkml:trace contextRef="#ctx0" brushRef="#br0" timeOffset="731">287 100 7825,'12'2'-955,"-3"3"1064,-2 7 1,-1 8-1,-6 3 1,2-3-67,4-1 1,-5 4 0,5-1 0,-2 1 22,1 1 1,-3-5 0,4 3-1,-4-3-38,-2-2 1,2 0 0,1 0-45,3-1 0,0-4-15,-6-1 0,1-7-32,5 1 1,-2-3 0,5-4-11,-1-3 0,3 1 0,-4-7 0,3-1-104,3 3 0,-4-6 0,3 4 143,1-4 1,0-2-1,0 2 1,-4 2 34,-1 2 0,5-1 130,-2-5 173,-3 8-161,7-6 0,-14 15-56,5 0 0,-4 8 0,0 8-16,3 1 1,-3 0 0,4 0 13,-4 0 1,3 0-153,1 0 1,0 0-607,-6-1-46,0 1 719,0-7 0,7 5 0,3-6 0</inkml:trace>
  <inkml:trace contextRef="#ctx0" brushRef="#br0" timeOffset="1115">675 269 6948,'2'9'77,"2"-2"-139,1 1 1,9-6 0,-3 5 6,4 1 1,2-6-1,-1 3-47,1-3 1,-5-2-1,-1 0-14,2 0 0,0-2 0,0-1 74,-2-3 0,-7-7 71,2 2 0,-6-3 1,-4 1 79,-2 2 0,-7 7 0,2-1 164,-4 3 1,-9 4-1,-1 3-84,5 7 0,-3-3 0,12 2 1,-4 2-108,-2 2 0,6 0 0,2-2 1,1-1-97,4 1 0,2 2 0,2 2-10,0 0 0,2-3 0,6 0 0,7-5-353,5-2 0,12 5 377,2-7 0,7 8 0,10-3 0</inkml:trace>
  <inkml:trace contextRef="#ctx0" brushRef="#br0" timeOffset="2331">1282 100 8536,'10'-8'-799,"5"7"1,-6-7 591,0 1 0,1 5 1,-5-6 300,7 1 0,-3 5 252,2-4-266,-7 4-72,3 2 1,-8 0 0,-5 0 39,-5 0 0,-4 2 0,-4 2 1,-2 2 70,-1-3 1,5 5-1,6-1 1,-2 1-12,-2-1 0,3 1 1,1-3-23,-2 7 0,6-3 1,1 2-26,4 2 0,2 2 1,0 2-1,2 0-24,4 0 1,-3 0 0,9 0 0,1 0 7,2-1 1,-4 1 0,-2 0 0,1 0-15,-1 0 0,-3 0 1,3 0-46,-1 0 0,3-1-284,-6 1 0,3-7-683,-2-5-69,-5-3 1050,7-2 0,-8 0 0,0 0 0</inkml:trace>
  <inkml:trace contextRef="#ctx0" brushRef="#br0" timeOffset="2515">1400 336 8429,'0'-17'-419,"-5"6"224,-1 0 1,-7 7 0,2-2 187,-4 4 0,3 2 0,1 0 0,-2 0-156,-2 0 1,-2 0 0,0 0-346,1 0 508,-1 0 0,0 8 0,0 1 0</inkml:trace>
  <inkml:trace contextRef="#ctx0" brushRef="#br0" timeOffset="2850">1434 285 7995,'-17'0'-329,"0"0"0,8 8 0,3 3 378,4 4 0,4 0 0,4-2 0,3-1-30,1 1 0,5-4 0,-4 2 1,4 1 12,2-3 1,0-2 0,0-5 0,-1 2 29,1 2 1,0-1-19,0-5 0,0-2-55,0-3 0,-8 1 0,-3-7 26,-4-2 0,-4-2 0,-2-2 2,-2 0 1,-5 6 0,4 1 0,-3 1-14,-3 0 1,-2 5 0,-2-4 0,0 3-65,1-1 1,-1 0 0,0 6 0,0-1-449,0-5 1,6 4 507,0-4 0,-1 5 0,-5 1 0</inkml:trace>
  <inkml:trace contextRef="#ctx0" brushRef="#br0" timeOffset="3234">1603 134 8536,'9'7'-415,"0"-3"1,-5 7 0,2 2 461,-2 2 0,-1 2 0,1 0 0,2 0 88,-3 0 1,1 1 0,0 3 0,2 2-122,-3-3 1,-1-1-1,-2-2 5,0 0 1,0-6 458,0 0-309,0-7 0,0 1-145,0-10 0,0-4 0,0-8-28,0 0 0,0 0 0,0 0 1,0 0-16,0 0 1,0 0-1,0 1 1,0-1-19,0 0 0,0 6 0,2-1-129,4-1 0,-3-2-589,9-2 0,-7 8 755,7 3 0,-1 5 0,6 1 0</inkml:trace>
  <inkml:trace contextRef="#ctx0" brushRef="#br0" timeOffset="3848">1822 218 7452,'11'0'201,"-1"2"-122,-3 3 0,-1 5 0,-4 5 0,1-2-42,3-2 0,0 0 1,-5 6-1,3 0-29,2 0 1,-1 0-1,-5 0-35,0 0 1,2-6-17,4 0-66,-4 0 1,5-3-53,-7-8 0,2-2 0,2-9 0,2-2 65,-3-2 0,1-2 1,0 0-1,1 0 33,-1 0 0,4 0 0,-3 0 52,-1 1 1,3 4-1,-1 1 233,-2-2 1,0 5 142,1 3-168,-3 3 0,6 9-113,-8 5 0,5 3 1,1 2-50,-2-1 1,-3-4-1,-1-1-54,0 2 0,0-4 6,0 3 0,0-7-63,0 7 0,2-9-107,4 3 0,-2-4 0,5-4 0,0-2 66,1-1 1,-5-7-1,5 5 1,-1-3 67,1-3 1,-1 4 0,4 0-1,-4-1 145,-1 1 1,-1 3 147,-1-5 0,-2 2 224,7-3-296,-7 5 0,3 14 0,-7 5-141,0 3 0,0-4 0,0 0-176,0 2 1,-2-3-1,-1 1-239,-3 2 1,0-4-24,6 3 0,2-9 407,4 3 0,3 3 0,8 1 0</inkml:trace>
  <inkml:trace contextRef="#ctx0" brushRef="#br0" timeOffset="4251">2244 269 8280,'-17'0'-303,"0"0"0,6 0 0,1 1 364,3 5 1,1 3 0,6 8-38,0 0 0,0 0 1,2 0-19,4 0 0,3-2 0,6-2-56,-4-2 1,4-7 0,-4 1-106,4-3 0,2-2 0,-2-2 55,-3-3 0,1 1 0,-8-7 0,1 0 64,1 1 1,-5-5 0,4 4 0,-4-4 13,-2-2 1,0 0-1,0 0 289,0 1 1,0 4-55,0 1 0,-2 7 28,-4-1 0,4 10 1,-3 7-107,3 3 1,2 1 0,2 1-105,3 0 1,-1 0-1,5 0-211,-1 0 0,3-6 1,-3-2-283,1-1 1,2-2 68,6-6 1,0 0 0,0-2 392,0-4 0,-6 2 0,0-7 0,1-8 0,4-7 0</inkml:trace>
  <inkml:trace contextRef="#ctx0" brushRef="#br0" timeOffset="4432">2530 83 8536,'0'-17'-157,"0"0"1,0 6-1,0 0 102,0-2 80,0 5 0,0 3 0,2 10 143,4 7 0,-4 2 1,3 5-1,-3 2-68,-2 1 1,6 8-1,-1-3 1,1 1-124,1 0 1,-5-6-1,6 4 1,-3 1-75,1-1 0,5-5 0,-3 1 0,-1-3-288,1-2 0,5 0 1,-4-1 384,1 1 0,5 0 0,-6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5:08.391"/>
    </inkml:context>
    <inkml:brush xml:id="br0">
      <inkml:brushProperty name="width" value="0.08571" units="cm"/>
      <inkml:brushProperty name="height" value="0.08571" units="cm"/>
      <inkml:brushProperty name="color" value="#FF0066"/>
    </inkml:brush>
  </inkml:definitions>
  <inkml:trace contextRef="#ctx0" brushRef="#br0">1913 220 7816,'-4'-6'-270,"2"1"119,-1 1 1,1 3 517,-2-3-41,3 3-187,-4 1 1,5 1-89,0 3 1,4-2 0,0 5-65,2 1 0,-2-2 1,2 1-22,-2 1 0,3 2 0,-2 0 69,1 0 1,-4-3 0,1 0 2,-1 2 0,-2 0 47,0 1 1,0 1 24,0-1 1,-5-3-85,-2 0 1,-2-5 0,-2 2-1,1-3-21,-1-1 0,1 0 1,-2 0-1,-1 0-19,0 0 0,-3 0 0,4 0 0,-2 0-138,1 0 0,1 0 0,2 0 0,-1 0-234,1 0 1,1-1-1,1-1 386,1-2 0,0-4 0,-4 2 0</inkml:trace>
  <inkml:trace contextRef="#ctx0" brushRef="#br0" timeOffset="432">1955 43 7346,'-6'0'-504,"-3"0"1,7 0 391,-5 0 0,0 0 216,-4 0 0,4 0 0,0 0 188,-1 0 0,2 0-417,-1 0 0,0 3 125,-3 1 0,-1 4 0,1-3 0</inkml:trace>
  <inkml:trace contextRef="#ctx0" brushRef="#br0" timeOffset="1400">1631 210 7930,'-6'-5'324,"2"4"-285,4-4 0,4 5 0,3 0-35,2 0 0,2 0 0,-1 0-3,1 0 1,-1 4 0,0 0 15,-3 2 0,1-2 1,-4 2-1,1-1-16,0 1 1,-1-2-1,-1 3 31,0 1 0,1 1-6,-4 1 0,-5 1-20,-2-1 0,-2 0 0,-2-2 0,1-2-9,-1-2 0,1 0 0,-1-3 0,1 1-25,-1 2 0,1-1 0,-2-3 0,0 0-20,-2 0 0,0 0 1,2 0-1,-1 0 19,-1 0 0,1-1 1,2-1-1,1-2 35,-1 2 1,1-3 0,0 1 0,2-1 22,1 0 1,4-2 0,-3 3 0,1-2-18,3-2 1,-3 2 0,2-1-27,1-1 1,0 2 0,2-1-15,0-1 1,2 3 0,1 1-2,4-1 1,-1 4-1,1-4 23,1 1 1,-2 2-1,1-1 14,1 2 0,1 2 21,2 2 0,-4 2 0,-2 3 23,0-1 1,0 0 0,-3 4 4,1-1 0,1-3 0,-4 0 8,0 1 0,-1 0 0,-2 0 1,-1-2-43,-2-1 1,3 2 0,-4-4 0,0 1-23,1 0 1,-3-2-1,2 1 1,-3-2-51,0-1 1,3 0 0,0 0-1,-1 0 0,-2-1 1,0-1 28,0-2 1,3 0 0,0 0 11,-1-3 1,2 2 10,-1 2 1,0-2 61,-4 2 0,1-1 0,1 6-32,2 1 1,-2-1 0,5 4-16,-2-1 0,4 3 1,-3-1 55,0 2 1,4-2-1,-2 0 11,2 1 1,1 2 28,0 0 1,1-1-1,1-1 85,2-1 1,-1 0 20,-3 4 0,0-4-78,0 0 0,-1-2 0,-1 4-50,-2-2 1,-4-5-195,1 1 1,-2-1-1,-2-2-107,1 0 0,-1 0 0,1 0 0,-1 0-430,1 0 0,0-2 0,-1 0-8,1-1 0,3-4 0,1 2 647,1-1 0,-3-1 0,2-3 0</inkml:trace>
  <inkml:trace contextRef="#ctx0" brushRef="#br0" timeOffset="1767">1453 105 7746,'-7'0'-556,"0"0"138,5 0 418,-3 0 0,5 5 0,0 1 0</inkml:trace>
  <inkml:trace contextRef="#ctx0" brushRef="#br0" timeOffset="2031">1516 502 7972,'-5'6'82,"3"2"0,-4-3-59,2 1 0,-4-3 102,1 4 0,-3-4-379,0 0 0,3-2 1,0-1-140,-1 0 1,0-1 392,1-2 0,-7-3 0,2-5 0</inkml:trace>
  <inkml:trace contextRef="#ctx0" brushRef="#br0" timeOffset="2230">1265 168 7585,'-10'0'0</inkml:trace>
  <inkml:trace contextRef="#ctx0" brushRef="#br0" timeOffset="3433">1004 262 7991,'-5'6'-13,"4"0"29,-2-3 0,0-1 118,0 5 0,2-3 0,-4 2-48,0-2 1,4 1 0,-3-3-120,-1 2 0,-1-1-106,-4-3 1,3 0 43,0 0 0,1-4 1,-2-2-17,1 0 0,5-3 64,-2 2 1,3-3 30,1 0 1,1 3 0,3 1 27,3 2 0,-2 0 0,2 4-4,1 0 1,-2 0 0,1 0 15,1 0 0,2 5-7,0 2 0,-3 1 0,-1 0 0,-1-1 32,-3 1 0,-1-2 0,-1 1 90,0 1 0,0 1 0,-1 2-121,-3-1 1,2-3 0,-5-1 0,-1 0 3,-1 0 0,-2-4 1,1 3 0,-1-1 0,1-3 1,-1 3-1,1-3-3,-1-1 1,1 0 0,0 0 0,-1 0-17,1 0 0,-1-4 0,1 0 1,-1-2-48,1-2 0,-1 2 0,1-1 1,0-1-25,-1-1 1,1-2 0,-2 0 0,-1-2 31,-1-1 1,0-1 0,4 2 0,1-1 11,2 1 1,-3-2 0,5 1-1,-2 2 35,0 0 0,3 1 1,-2 1-1,2 0 12,1-1 1,-1 4-1,0 0 80,2-1-40,1 3 212,1 1 206,0 4-449,4-5 1,2 4 0,4-4 6,-4 1 0,4 3 1,-4-4-93,-1 0 1,5 3-83,-3-5 0,-2 5 0,1-3 0,0 2-284,0-1 1,-3 1 0,4 1 137,1-1 1,1 1 0,-1-4 0,-1 1 279,1 3 0,1-4 0,2 0 0,-1-4 0</inkml:trace>
  <inkml:trace contextRef="#ctx0" brushRef="#br0" timeOffset="3833">952 84 6520,'-11'0'0</inkml:trace>
  <inkml:trace contextRef="#ctx0" brushRef="#br0" timeOffset="4283">785 314 8042,'-11'0'-299,"4"0"0,0 0 239,-1 0 0,-1 0 0,-2 0 1,1 1 337,-1 3 0,-3-2 0,1 5 1,0 1-42,1 2 1,-2 0 0,-1 1 0,0-1-152,0 0 1,-3 1 0,5-1 0,1 1 13,4-1 1,-1 1 0,3-1-160,0 1 0,1-4 83,5-1 0,0-2 0,1 3 52,3 1 0,-3-2 1,3 1 92,-3 1 0,-1-2 0,0 1 5,0 1 0,-1 1 0,-3 2-111,-3-1 0,1-3 1,-1-1-1,-1 0-21,-1-1 1,-2-2-1,1 0 1,0 0-113,-1 0 0,-3-2 1,0 3-1,1-4-185,2-4 1,0 2 0,1-5-1,0-1-309,-1-1 0,1-5 0,0 0 0,2 0-11,1-1 0,5 3 1,-3-2 574,1 2 0,2-3 0,-2-1 0</inkml:trace>
  <inkml:trace contextRef="#ctx0" brushRef="#br0" timeOffset="4683">293 220 7951,'-3'-7'0,"-2"1"-248,-1 2 1,3-3-1,-4 3 272,-1 2 1,2 1 0,-1 2 223,-1 2 0,0 0 1,1 4-1,3 1-161,3 1 0,1 2 0,0-1 0,0 1 40,0-1 1,0 0 0,1 2-71,3 2 1,-2-4 0,4 2 0,-1-4-32,-3 0 0,0 2 1,1 0-1,0 1 58,-1-1 0,0-3 1,-2 0-1,-2 1-8,-1 1 1,-3 1 0,-4-2 0,-1-2-33,1-2 1,-2 3 0,-1-2 0,-2-1-27,-1 1 1,0-1 0,-2-4 0,3 0 14,0 0 1,4-5 0,-3-1 0,2-1-57,2 0 0,0 0 0,2-3 0,2-1-8,2 1 0,-3-1 0,3 1 0,2 0-173,1-1 1,1 1-1,0-1 1,0 1-196,0-1 1,1 4 0,2 1 0,4 1 398,3-1 0,0 4 0,1-3 0</inkml:trace>
  <inkml:trace contextRef="#ctx0" brushRef="#br0" timeOffset="4829">199 534 8042,'-10'6'0,"-1"3"0,1-3 0,-1 1-61,1 0 0,0-2 0,-2 3 0,-2-1-168,-3 2 1,-3-4 228,-1 2 0,-5 0 0,0 4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5:17.791"/>
    </inkml:context>
    <inkml:brush xml:id="br0">
      <inkml:brushProperty name="width" value="0.08571" units="cm"/>
      <inkml:brushProperty name="height" value="0.08571" units="cm"/>
      <inkml:brushProperty name="color" value="#FF0066"/>
    </inkml:brush>
  </inkml:definitions>
  <inkml:trace contextRef="#ctx0" brushRef="#br0">2488 90 8215,'0'-10'-35,"-1"3"-87,-3 0 0,3 5 153,-2 2 0,2 5 0,1 6 0,0 0-17,0 3 1,1-1-1,1 3 1,2-1-30,-2-2 1,3 2 0,-1 0 0,1 0-99,0 0 0,-1-1 1,-2-3-1,2-1-72,-2 1 1,3 3-1,-2 0 1,0-2-198,-2 0 382,-1-2 0,5 1 0,0-1 0</inkml:trace>
  <inkml:trace contextRef="#ctx0" brushRef="#br0" timeOffset="417">2342 132 8215,'0'-7'-1150,"0"0"662,0-1 980,0-2-361,0 5 1,1 1-44,2 8 1,0 1 0,3 6 0,-1-2 15,1-2 0,-2 6 0,1-3-42,0 2 0,0 0 0,-3-2 0,2 1 14,-2-1 0,-1 0 0,-1 1 13,0-1 1,0 1 0,-1-2-36,-3-2 0,2 2 0,-5-3 1,-1 1-91,-1 0 0,-2-5 0,1 3 0,-2-1-185,-2-1 0,3 0 1,-3-3-1,2 0-191,2 0 1,-1 0 0,1 0 19,-1 0 0,2-1 392,2-2 0,-2-3 0,3-4 0</inkml:trace>
  <inkml:trace contextRef="#ctx0" brushRef="#br0" timeOffset="630">2216 100 8215,'0'-6'-1097,"0"-1"1151,0 4 1,0 0 0,0 6 0,2 4 17,1 2 0,3 2 1,4 1-1,0 0-108,-3 2 1,2 0 0,-2-2 0,2 1-152,2 1 0,-1 1 187,0-1 0,1-3 0,-1 4 0</inkml:trace>
  <inkml:trace contextRef="#ctx0" brushRef="#br0" timeOffset="1500">2081 163 8261,'-6'-4'-18,"1"-2"1,2-1 41,-1 0 1,-1 4-211,2 0 1,1 2 0,-4 2 93,1 2 1,2 0 0,3 4-1,0 1 48,0 1 1,0 2 0,0-1 26,0 1 0,3-1 0,2-1 16,1-2 1,1 3 0,3-5-7,1 1 1,-1-1 0,0-5-35,1 0 0,-4 0 0,0 0 1,1 0 1,-2 0-121,1 0 180,-5 0 0,3 1 0,-6 1 8,-3 2 1,-1 0-1,-3-1 1,1 0 17,-1 0 1,-1 1-1,-2 1-22,1 1 1,0-4 0,-1 1-1,1-1-50,-1-2 1,4 0 0,0 0 0,-1 0-40,-1 0 1,2 0 0,0 0-73,-1 0 0,-2 0 136,0 0 1,1-2 0,1 0 88,1-1 1,3-1 0,-3 4 52,-1 0 1,2 0 0,-1 0-84,-1 0 0,-1 0 0,-2 1-64,1 3 0,0-3 0,-1 2-170,1-1 1,0-1 0,2 1-3,1 2 1,0-1 145,-3-3 1,1-1-1,0-1 3,2-2 1,0 1 152,-3 3 1,3 0 0,0 0 98,-1 0 1,2 0-92,-1 0 1,0 1-81,-3 2 1,3-2 0,1 4 18,1 0 1,-3-4 42,1 2 1,1-2 90,-1-1 1,0 0-87,-3 0 0,0 0 0,0-1 0,2-2-13,1-4 0,5 1 1,-3 0-1,2 0-70,-1 1 0,-4-2 0,2-4-11,1 1 0,-4-1 0,5 1-231,-2-1 0,4 1 0,-3 0-383,0-1 0,4 1-59,-2-1 1,2 4 647,1 0 0,4 0 0,2-3 0</inkml:trace>
  <inkml:trace contextRef="#ctx0" brushRef="#br0" timeOffset="1696">1913 100 8556,'-10'0'-358,"-1"0"0,4 0 0,0 0 0,-1 0-844,-1 0 1202,3 0 0,-8 5 0,3 1 0</inkml:trace>
  <inkml:trace contextRef="#ctx0" brushRef="#br0" timeOffset="1863">1757 414 5819,'0'0'0</inkml:trace>
  <inkml:trace contextRef="#ctx0" brushRef="#br0" timeOffset="2080">1527 351 8282,'-11'0'72,"1"0"0,3 0 0,0 0-56,-1 0 1,-2 5-1,1 2 1,1 2-310,1 2 0,0-1 0,-2 1-88,2-1 0,-1-3 381,4 0 0,-4 0 0,2 3 0</inkml:trace>
  <inkml:trace contextRef="#ctx0" brushRef="#br0" timeOffset="2297">1349 132 7847,'0'-11'-190,"0"6"1,1 5 0,1 8 0,3 3 156,1 3 0,0 5 0,2-3 1,-2 2-192,-2-1 0,3-3 1,-2 2 223,1-1 0,-4 4 0,3-3 0</inkml:trace>
  <inkml:trace contextRef="#ctx0" brushRef="#br0" timeOffset="2599">1265 268 6571,'0'7'-257,"0"0"474,0 1 0,4-2 0,-1 1 1,0 1-49,-2 1 1,-1 1 0,0 1-89,0-1 1,-1 0 0,-3-2-38,-3-1 1,-2-2-1,-3 4 1,0-4-68,-2 0 1,-1-1-1,2-4 1,-2 0-136,-2 0 1,3-5-1,-2-2 1,1-2 5,2-2 1,1 1 0,-1-1 0,0 0-132,4-3 0,-1 2 1,6-2 282,-2 3 0,-1-5 0,-3 0 0</inkml:trace>
  <inkml:trace contextRef="#ctx0" brushRef="#br0" timeOffset="2813">1203 121 7269,'0'-5'-431,"-5"0"1,-1 5-1</inkml:trace>
  <inkml:trace contextRef="#ctx0" brushRef="#br0" timeOffset="2929">1140 142 8524,'-7'-1'-1015,"0"-2"0,4 1 1015,-4-1 0,0-3 0,-4 0 0</inkml:trace>
  <inkml:trace contextRef="#ctx0" brushRef="#br0" timeOffset="3181">858 90 8191,'-6'1'-163,"3"3"1,3 3 0,3 5 0,3 2 16,0-1 1,3 3-1,-2 1 1,1 0-159,-1 0 1,1 1 0,-3 2 303,1-3 0,-4 3 0,3-4 0</inkml:trace>
  <inkml:trace contextRef="#ctx0" brushRef="#br0" timeOffset="3916">743 121 8480,'-6'-1'0,"1"-1"-747,1-2 1,1 1 489,-4 3 387,5 0 1,-3 1 0,5 3-40,0 3 1,2 2 0,1 1 0,3 1-38,0-1 1,3 4 0,-3 0-1,1 0-62,0 1 1,-4-3 0,3 2 0,0-2 1,0 2 1,-4-6 0,1 3-1,-1-2 0,-2 0 0,0 2-17,0-1 1,-2 0 0,-1-3-89,-4-4 0,-2-2 0,-2-1 0,1 0-13,-1 0 1,1-1 0,-1-1-1,1-3 77,0-1 0,-1-1 0,1-3 9,-1-1 1,4 1 63,0 0 0,5-1 11,-1 1 1,1 3 29,2 0 1,2 4 0,1 0 29,4 2 1,-1 1-57,1 0 1,-4 0 0,3 1 16,-1 2 1,-1 2-1,-1 3-1,0-1 0,1-3 1,-4 3-14,0 1 1,-2-2 0,-1 1-4,-4 1 0,1 0 0,0 0 1,1-2-15,-1-2 0,0 4 0,-2-2 1,1 1 3,-1 0 0,2 0-30,-1 4 0,1-1 0,-1 1 33,4-1 1,2-3-1,-1 0 55,-1 1 1,2-2 45,-3 1 0,3 0-32,1 3 0,0-3 0,-1-1 3,-3-1 0,2 2-148,-5-4 1,4 2 0,-4-3 0,-1 2-113,-2-2 1,3-1 0,0-1-1,-1 0-106,-1 0 1,-2 0-1,2-1 1,1-1-517,1-2 776,0-4 0,-3 2 0,-1-4 0</inkml:trace>
  <inkml:trace contextRef="#ctx0" brushRef="#br0" timeOffset="4079">565 163 8094,'-4'-10'-324,"2"4"1,-7 6-1,3 6 1</inkml:trace>
  <inkml:trace contextRef="#ctx0" brushRef="#br0" timeOffset="4366">408 226 8563,'2'-9'-390,"1"2"0,2 1 1,3 4 426,-1-2 1,-4 2-1,4 5-22,1 4 0,-3 2 0,0 2-15,-1-1 1,-3 1 0,3-1 0,-3 1-87,-1-1 1,-5 1 0,-1-1-561,-4 0 646,0 1 0,-1-1 0,1 1 0</inkml:trace>
  <inkml:trace contextRef="#ctx0" brushRef="#br0" timeOffset="4882">293 236 6958,'0'-4'-107,"0"4"0,-1 4 119,-2 7 0,2-1 28,-3 1 1,0-1 42,0 1 1,-1-6-75,2-1 0,1-3-37,-5-1 0,3 0 1,-3 0 1,4-1 0,-4-3 14,-1-3 0,3-2 0,0 0 0,2 1 35,-1 1 0,-3 0 1,4-4-1,-1 2 73,0 2 0,3-2 1,-3 2-1,2-1 54,-2 1 1,3-3-115,-2 3 1,0 3 0,1-1-111,-1 1 0,-2 2 83,1-1 1,-1 6 0,-5 4 16,3 3 0,2-3 0,2 0 26,0 1 0,-4 1 0,3 1 65,2 1 0,1-4-9,1 0 0,1-1-92,2 1 0,0-3 0,4-4-192,1 0 0,1 0 0,2 0 1,-1 0 175,1 0 0,-1-4 0,0-2 0</inkml:trace>
  <inkml:trace contextRef="#ctx0" brushRef="#br0" timeOffset="5045">293 477 8458,'-10'1'0,"0"1"-613,-1 2 0,4-1 0,0-3 613,-1 0 0,-1 5 0,-2 1 0</inkml:trace>
  <inkml:trace contextRef="#ctx0" brushRef="#br0" timeOffset="5229">158 17 8458,'-11'0'2,"1"-4"0,0 0 74,3-2 0,-2 5 1,2 0-298,-2 3 0,-2 6 1,1-1-1,-2 3-679,-2 4 900,3-2 0,-9 8 0,4-4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5:28.89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0 13247,'61'0'-984,"-14"0"599,1 0 0,8 7 478,18 0 1,12 0 0,0-7-67,-8 0 1,-12 2-1,-12 2-50,2 3 0,21 0 55,11-7 0,9 0-3,-47 0 1,1 0 0,44 0 29,-1 0 1,-8 0-20,2 0 0,-5-2 35,-2-5 1,3 5-11,4-5 0,-5 5-5,5 2 0,-7 0-47,-7 0 0,5 0-41,-4 0 0,-3 0 22,2 0 0,1 0 90,6 0 1,-7 0 121,0 0 0,-15 0 48,2 0-253,-14 0-193,3-9-22,-10 6-66,-17-6-48,-5 9 0,-18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5:30.473"/>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19 12924,'70'-11'-984,"-21"4"686,6 14 1,3-3 337,17 10 1,-3-10-13,2 3 1,-2-3-3,2 3 0,3-5 35,-9 5 0,-1-5 4,-6-2 1,0 7-5,0 0 0,-5 0-31,5-7 0,-11 0-28,10 0 1,6 0 33,8 0 0,-17 0 15,-3 0 1,-5 0-21,12 0 0,7 0-15,-1 0 0,8 0-10,-8 0 1,8 0-3,-8 0 1,8 0 0,-8 0 1,1 6-12,-7 1 0,0 0 9,-1-7 1,1 0 16,0 0 1,0 0 8,0 0 0,0 0-14,0 0 1,-1 0-18,1 0 1,0 0-3,0 0 0,2 0 31,5 0 1,-19-2 75,5-5 1,-18 5-64,12-5 0,-8 2-39,14-1 1,-11 3-20,11-3 1,-18 3-10,18 3 98,-22 0 88,24-9-89,-13 7-50,18-7 14,0 9 153,0 0 55,-10 0-245,-1 0 3,-18-9-34,6 7-30,-16-7 33,-1 9-953,-3 0 656,-7 0 1,9 0-1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5:32.38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1 122 12677,'47'-11'-492,"1"4"0,8 5 424,18 2 1,14 0 95,7 0 0,4 0 1,-2 0-8,-9 0 1,-5 0 0,-13 0-10,4 0 0,5-2 0,-9-3 42,5-2 0,-3 1-9,-5 6 0,10-3 0,20-1-3,-9-3 0,-7 0 0,-16 5 16,3-5 0,-3 5 5,3-5 1,-1-2 8,21 3 0,-4-1-3,-3 7 1,2 0-38,5 0 0,-4-2 20,3-5 0,-5 5 23,-8-5 0,-4 5-13,-9 2 0,-7 0-44,0 0 1,2 0 10,12 0 0,-16 0 29,8 0 1,-8 0-3,16 0 0,2 0 10,-3 0 1,10 0 23,-3 0 1,-2 0-47,3 0 1,-1 0-52,7 0 0,0 0 57,1 0 1,-4 0 62,-3 0-2,-23 0-327,-23 0-112,-29 0 0,-11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5:35.22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41 12573,'48'14'-492,"-1"-1"0,-13-2 436,13 3 1,0 4 147,14-4 0,2-3-41,5 2 0,2-8 0,9 2 12,2-5 0,-16-2-13,16 0 1,-2 0-15,16 0 1,-7-7 0,-14 0-5,-6 3 1,-12-5-11,-2 2 1,7-6-6,7 6 1,-1 0 0,-6 5-7,0-5 0,-5 5 36,5-5 1,2 2-2,12-1 1,-3 3-10,-5-3 1,-10 3-7,4 3 0,-3 0 6,10 0 0,-7 0 1,8 0-24,4 0 0,5 0 1,-8 0-1,2 0-18,5 0 0,2-6 0,2-1 0,-2 2 8,-5 3 0,5 2 0,-7 0 0,3-2 13,-1-5 1,-2 5-1,5-5 1,-3 5-18,3 2 0,-1-7 0,-1 0 0,-8 3 0,-4 2 1,-2 2-1,0 0 1,0 0 4,0 0 1,-7 0 0,5 0 1,10 0 1,-3 0 0,13 2 15,-7 5 0,-11-5 0,-7 5 1,0-5 16,7-2-55,-28 0 4,4 0 0,-26 0 20,0 0 33,16 0-2,-4 9 144,26-7-119,-6 7-40,-2-9-44,-21 0-54,-11 0-18,9 0 153,4 0-116,19 0-318,-9 0-612,-3 0 0,-18 0 791,7 9 1,-7 2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6:10.837"/>
    </inkml:context>
    <inkml:brush xml:id="br0">
      <inkml:brushProperty name="width" value="0.08571" units="cm"/>
      <inkml:brushProperty name="height" value="0.08571" units="cm"/>
      <inkml:brushProperty name="color" value="#F6630D"/>
    </inkml:brush>
  </inkml:definitions>
  <inkml:trace contextRef="#ctx0" brushRef="#br0">912 112 8261,'3'-4'-266,"-2"-2"1,2 2-252,1-1 0,-4 1 804,3 2-173,-2-2 1,-2-3 0,-2 2-89,-2 2 1,-1 3-1,-2 0-41,1 0 0,-1 0 0,0 2 0,-1 1 15,-1 2 0,0-3 1,3 2-1,-1 0-27,1 1 0,-1-3 0,1 3 23,-1 1 1,2 0 1,1 2 1,-1-1 12,3 1 0,2-3 0,3 0-4,3 1 0,2-3 0,0 0 0,1 0-18,-1-1 0,3 1 1,0-3-1,-1 0-56,0 0 1,0 0 0,1 0 0,0 0 21,-2 0 0,2 0 0,0 0 35,-1 0 0,-1 0 24,0 0-56,-1 0 27,-3 0 1,-1 0-1,-6 0 13,-2 0 0,1 0 1,-1 0 27,-1 0 0,0 0 0,-2 0 1,1 0-11,-1 0 0,1 2 0,-1 1 1,1-1-2,-1 2 0,1-4 0,-1 3 0,-1-1-6,-1 0 0,0-1 0,1 2 0,0 0-1,-1-1 1,-2 1-1,1-3 1,0 1 4,0 1 0,-2-1 0,1 1 1,-2-1 1,-1-1 1,0 0 0,2 0 0,1 0 9,-2 0 0,1-2 0,0-1 0,1 1-7,1-2 1,-1 3 0,2-3 0,1-1-25,1 1 0,0 0 0,1-2 0,-1 1-5,1 0 1,2-2-1,1-1 6,0 1 1,1 0 0,1 1 0,0 1 0,0 0 1,1 1 0,1-1 1,0-1 1,0 2-9,0-1 1,3 2-66,-1-2 53,4 3 0,-2-1 9,4 3 1,-3 0 12,0 0 1,-3 0-1,3 0 5,1 0 1,-3 1 0,1 1-4,-1 0 1,-1 3 0,2-2-2,-1 2 0,2-3 1,-3 3-2,0 1 0,1 0-3,0 2 0,-1-1-1,-2 1 0,0-1 3,0 1 1,-3-1-1,-2-3 1,-1 0 0,-2-1 0,1-2 0,-2 1 0,0 0 0,-1 1 0,-1-3 0,2 3 0,-2-2 0,0-1 0,1 0 1,-3 0-1,0 0-38,-1 0 1,2 0-1,-1-1 1,0-1 16,-1 0 1,1-3 0,2 1 0,-1 0 19,0-1 1,3 0 0,-1 1-1,3 0-8,2 0 1,-2 1 22,2-2 0,2 0-17,0-2 1,2 2-5,1 0 1,1 3 6,2 0 0,1 1-1,3 1 0,-2 0 1,0 0 10,1 0 0,-2 0 28,1 0 1,0 1-1,0 1 124,0 0 1,-2 4-72,2-1 0,-1 1 0,2 1 0,-2-1 16,-1-1 0,0-3 0,-3 3-16,0 1 1,2 1 0,1 0-5,-2 1 0,0-1 0,-2 0-42,-1-2 0,0 1 0,-3-4 0,-1 1-105,0 0 1,-3-2 0,0 1 0,-1-1-36,1-1 1,-2 3-1,1-1 1,-1 0-276,0-1 0,-1-2 0,2-1 370,0 0 0,2-4 0,1 2 0</inkml:trace>
  <inkml:trace contextRef="#ctx0" brushRef="#br0" timeOffset="298">613 0 8489,'-5'0'-1544,"0"0"1459,-1 0 0,2 0 0,-1 0 1,-1 0-147,0 0 1,-4 0 0,0 1 230,0 2 0,-1 1 0,-1 3 0</inkml:trace>
  <inkml:trace contextRef="#ctx0" brushRef="#br0" timeOffset="733">90 60 7854,'0'-7'-35,"0"3"1,2 1 0,2 5 0,-1 1 156,0 1 1,2 1 0,-2 2-1,1-1 16,-1-1 0,2 0 0,-2 2-57,2 1 1,-1-1-1,2 0-14,-1 1 1,-4-3 0,2 0-34,-3 1 0,0-2 0,0 1-47,0 1 0,0-3 1,-3 0-1,-2 0-97,-1-1 1,-3 3-1,0-2 1,-1-1-182,1 2 1,-2-4 0,0 3 0,1-2-96,-1-1 1,-2 0 0,3 0 385,1 0 0,-2 3 0,-1 1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6:19.868"/>
    </inkml:context>
    <inkml:brush xml:id="br0">
      <inkml:brushProperty name="width" value="0.08571" units="cm"/>
      <inkml:brushProperty name="height" value="0.08571" units="cm"/>
      <inkml:brushProperty name="color" value="#F6630D"/>
    </inkml:brush>
  </inkml:definitions>
  <inkml:trace contextRef="#ctx0" brushRef="#br0">1405 52 7290,'0'5'-222,"0"0"0,0 1 337,0 1 1,1 3 0,1 1-1,0 0-94,0 3 0,1-1 1,0 1-1,2-1-63,0 1 0,0-1 0,-1-4 1,0 1-219,0-1 1,-2-1 259,0 0 0,2-1 0,1 1 0</inkml:trace>
  <inkml:trace contextRef="#ctx0" brushRef="#br0" timeOffset="666">1271 127 8023,'-5'-2'-556,"0"-1"0,2 2 1,-1 3 699,1 3 1,0 2 0,3 0-1,1 1-104,2-1 1,-2 0 0,4-1 0,1-1-23,1 0 0,1 1 1,1-1-1,1-2-87,-1 1 0,2-3 0,-1 1 0,-1-1 11,-1-1 0,0 0 1,-1 0 49,1 0 1,-1 0 3,1 0 106,-4 0 0,-4 0 1,-5 0 7,-2 0 1,-3 1-1,0 0 1,1 2-33,1-1 1,0-2 0,-1 1 0,-2 1-11,-1 0 0,2 1 1,-2-2-1,1 0-11,-1 2 0,2-1 1,-1-2-1,0 1-19,2 2 1,0-3 0,1 3 19,-2-2 0,2-1 0,-2 0 14,2 0 0,0 0-28,1 0 0,2-4-42,0 0 0,0-3 0,0-1-18,0 1 0,3 2 1,-1 0-1,0-1-20,1-1 0,-2 0 0,3 0 0,-3-2 15,0-1 1,3 2 0,-3-3 0,2 1 37,-1 0 0,0-1 0,1 2 0,0-1-4,0 1 0,1 1 0,1 0 80,0 1 0,0-1-36,0 1 1,1 2-1,2 1-69,2 1 0,1-1 0,2 3 0,-1-2-203,1 1 0,-1 1 0,1-1 0,-1 0-105,1 0 1,-1 1 0,1 1 0,-1 0-431,1 0 750,-4 0 0,2 3 0,-2 2 0</inkml:trace>
  <inkml:trace contextRef="#ctx0" brushRef="#br0" timeOffset="1018">1166 202 7179,'-4'3'397,"-3"-2"-281,2 2 0,1 0 1,-1-1-20,-1 0 0,0 1 0,-2 0-70,1-1 0,-1-2 0,1 1 0,-1 1 36,1 0 0,2 1 0,0-3 1,-1 0 66,-1 0 1,0 0 0,-1-1-6,1-2 1,0 0-1,-1-3 1,1 1-2,2 0 1,-1 0 0,2 0-1,-1 0-28,0-2 0,2-1 1,-1-1-1,0-1-44,0 0 1,1 0 0,-1-1 0,1 0-64,1 0 0,1 1 0,0 3-308,-1-1 0,1 1-1667,-1-1 1986,1 4 0,1 1 0,0 3 0</inkml:trace>
  <inkml:trace contextRef="#ctx0" brushRef="#br0" timeOffset="1580">852 217 8023,'-7'0'-7,"0"-1"1,1-1-16,1 0 0,3-4 37,-3 1 1,3-2 16,0 0 0,-2-1 0,2 1-37,0 0 0,2 2 0,2 2-13,0 0 1,4 2 0,-1-2 1,2 3 0,-2 0 0,-1 0-17,-1 3 1,2 1 27,-2 4 0,2-1 136,-3 0 1,1 1 36,-3-1 0,-3-2 0,0 0-60,-1-2 0,-1 2 0,-3-3-23,1 0 0,-1 0 1,1-1-1,-2 2 1,-1-1 0,2-2 0,-3 0 0,1 0-14,0 0 0,0 0 1,1 0-1,-1-2-4,0-1 0,2 0 0,1 1 0,-1-1-18,1-1 0,-1 2 0,1-1 1,-1 0-55,1 1 1,2-3 0,1 2 0,0-1 18,-1 1 0,3-3 0,-3 1 20,-1-1 1,3-2 0,-1 1-42,1-1 0,2 1 0,-1-1 16,1 1 1,1-1-80,0 1-200,0-1-803,0 1-774,0 3 458,0 0 1388,3 4 0,1 4 0,4 0 0</inkml:trace>
  <inkml:trace contextRef="#ctx0" brushRef="#br0" timeOffset="1730">800 82 8023,'1'-5'-1840,"1"0"1481,-1 4 359,2-3 0,-3 4 0,0 0 0</inkml:trace>
  <inkml:trace contextRef="#ctx0" brushRef="#br0" timeOffset="2197">493 90 7467,'0'-8'-332,"0"1"1,0 2 0,0 0 637,-3-1 0,2-1-239,-1 0 0,1 2 0,1 0-27,0-1 1,1 2 1,1-1 1,2 3 16,4 0 1,-1-1 2,1 0 1,-1 1 0,0 2-20,-2 3 1,2-1-62,-2 3 1,1 0 0,2 1 4,-1-1 1,-2-1 0,0-2-19,1 0 0,-2 1 0,1-3-61,1 0 1,-2 0-1,1 0-102,1 0 0,0 0 0,1-1-194,-2-1 0,2 1 388,-2-2 0,1-1 0,2 0 0</inkml:trace>
  <inkml:trace contextRef="#ctx0" brushRef="#br0" timeOffset="2667">381 157 7972,'-5'0'-620,"0"0"1,4 1 825,-2 1 1,0 3-1,-1 2-92,0 0 1,2 0 0,-3-1-1,-1-1-8,-1 1 0,0 0 0,-1-1 1,0 0 41,-2-2 1,1 2 0,-3-2 0,-1 0-54,2 1 0,-4-2 0,0-1 0,0 1-61,1 0 0,-1 1 1,2-3-1,-2-1-3,-2-2 1,2 2-1,-1-4 1,3 0-22,-1 1 0,3-3 0,-1 2 0,1-1-79,2 1 0,1-1 0,1 1 0,-1-2-154,1-1 0,2 4 0,3-1 0,1-1-234,1-1 1,0 0-1,1 0 1,1 1 456,3 1 0,2 0 0,0-2 0</inkml:trace>
  <inkml:trace contextRef="#ctx0" brushRef="#br0" timeOffset="2897">247 52 7977,'-3'-5'-457,"1"0"1,-4 4 456,1-2 0,-2 2 0,0 1 0,-1 0 0</inkml:trace>
  <inkml:trace contextRef="#ctx0" brushRef="#br0" timeOffset="3014">165 45 8144,'-7'-1'-970,"2"-1"0,1 1 970,1-2 0,-1 2 0,-3 1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6:17.819"/>
    </inkml:context>
    <inkml:brush xml:id="br0">
      <inkml:brushProperty name="width" value="0.08571" units="cm"/>
      <inkml:brushProperty name="height" value="0.08571" units="cm"/>
      <inkml:brushProperty name="color" value="#F6630D"/>
    </inkml:brush>
  </inkml:definitions>
  <inkml:trace contextRef="#ctx0" brushRef="#br0">763 142 7819,'-3'-4'-573,"2"0"460,-2 1 1,2 0 247,-2-2 1,2 1 74,-1 1-66,1 3-75,1-4 0,0 10 1,1 1-107,1-1 1,-1 1 0,2-3 0,0 1 6,-1 0 0,3-2 0,-1 2-1,0 0 1,-2 0 0,1-1 0,-1 0-17,1 0 1,-1-1 0,-1 1 0,1 0-27,0 0 0,1-1 36,-3 2 0,0-3 12,0 3 1,-1-1 0,-2 1-3,-1-2 1,-3 0 0,-1-1-1,1 0 6,-1-1 1,1-1 0,-1 0 0,1 0 9,0 0 1,-1 0 0,1 0 0,-1 0 3,1 0 1,0-1 0,1-1 0,1-1 15,-1-1 1,2 1 0,0-2 0,1 0 0,-2 1 10,2-1 1,1 2 19,2-2-31,0 3 29,0-1 1,-4 3-21,0 0 0,-3 3 0,-1 2 37,1-1 1,-1 0 0,1-2 0,-1 0-4,1 0 0,0 1 1,-1-1-1,1 1 5,-1 0 0,1-2 0,-1 2 5,1-3 0,-1 0 0,1 0 19,-1 0 0,1 0 0,-1 0 47,1 0 1,2 0 0,0-3-30,-1-2 1,3 1-1,-1-1 1,2-1-10,-1 0 1,-2-2 0,3 1 0,-1-1 59,0 1 0,1-1 0,-2 1 1,1-2-128,1-1 0,-1 2 0,0-2 1,-1 2-43,1 0 0,-2 1 1,3-1-1,-1 2-240,0 1 1,1-2-1,-2 2-276,1-1 0,-1 1 535,2 0 0,1 3 0,-2-1 0</inkml:trace>
  <inkml:trace contextRef="#ctx0" brushRef="#br0" timeOffset="264">785 8 8334,'-3'-4'29,"1"0"0,-3 4-337,0 0 1,-2 0-1,-1 0 1,0 1-796,-2 2 1103,2-3 0,-6 7 0,2-3 0</inkml:trace>
  <inkml:trace contextRef="#ctx0" brushRef="#br0" timeOffset="550">666 322 7936,'0'-5'-1402,"0"-1"1402,0 5 0,-4-2 0,0 3 0</inkml:trace>
  <inkml:trace contextRef="#ctx0" brushRef="#br0" timeOffset="917">307 224 7922,'0'-5'-30,"0"0"1,1 4 138,1-2 1,2 3-63,4 3 1,-3-2 0,-1 4-58,-1 1 1,2-2-1,-2 1-112,-1 1 1,-2 1 0,0 0-47,-3-3 0,-1 3 1,-4-3-1,0 1 168,-2 0 0,-1 0 0,-4 3 0</inkml:trace>
  <inkml:trace contextRef="#ctx0" brushRef="#br0" timeOffset="1333">68 105 7847,'-5'-8'30,"0"1"1,3 2 148,0 0-201,1 3 1,1 0 134,0 4 0,1 2 0,0 4 1,2-1-77,-1 1 0,1 2 0,0 1 1,0-1 37,1 1 1,1 2 0,-3-3 0,1 1 24,0 0 1,-2 2-1,1-4 1,0 1-16,1-2 1,-3 2-1,3 0 5,-2-1 1,-1-1-1,0 0 40,0-1 0,-4-3 0,-1-1-41,-1-2 1,-2-1-1,1 0 1,-1 0-14,1 0 0,-1 0 0,1-1-115,-1-2 0,2 2 0,0-4 0,2-1-170,1-1 0,-2 0 1,2-1-1,1 1-142,2-1 0,0 0 1,2-1-1,1-1 351,2 1 0,0 1 0,2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6:44.017"/>
    </inkml:context>
    <inkml:brush xml:id="br0">
      <inkml:brushProperty name="width" value="0.08571" units="cm"/>
      <inkml:brushProperty name="height" value="0.08571" units="cm"/>
      <inkml:brushProperty name="color" value="#F6630D"/>
    </inkml:brush>
  </inkml:definitions>
  <inkml:trace contextRef="#ctx0" brushRef="#br0">0 44 6913,'0'-6'296,"0"0"-215,0 4 1,1-2 0,2 4-19,3 0 1,2 1 0,0 1 0,2 1 5,2-1 1,2 0 0,6 0 0,4 1-11,1-1 0,5-1 0,4-1 0,6 0 7,6 0 0,8 0 1,5 0-1,2 0-37,3 0 1,3-3 0,8 0-1,3 0-4,-2-1 0,3 3 1,-4-3-1,5 1 22,4 0 0,-3 0 1,3 3-1,-3 0-16,1 0 1,2-2 0,4-1 0,0 1-5,-1 1 1,-2 1-1,2 0 1,1 0-2,3 0 1,-3 0 0,2 0 0,-2 0-6,-1 0 0,5-3 1,2 0-1,1 1 25,-2 1 0,-3 1 0,0 0 0,3 0-26,2 0 1,-6 0 0,-3 0 0,-1 0-11,-2 0 0,-2 3 1,3 0-1,-3 0-21,-3 1 0,-3-3 0,-2 1 0,3-1 5,1-1 0,-3 3 0,-3 0 1,-4-1 2,1-1 0,1 2 0,-1 0 0,-4-1 27,-6-1 0,-4-1 0,-1 0 0,-1 0 37,0 0 1,-7 0 0,-4 0 0,-5 0-27,-1 0 0,-4 0 1,-2 0-1,-1 0-92,-2 0 0,-4 0 1,-2 0-1,-1 1-122,-2 2 1,-3-2-1,-4 3-369,-3-1 1,-3-1-1,-6 4 548,-4 1 0,-3 1 0,-9 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2:36.738"/>
    </inkml:context>
    <inkml:brush xml:id="br0">
      <inkml:brushProperty name="width" value="0.08571" units="cm"/>
      <inkml:brushProperty name="height" value="0.08571" units="cm"/>
      <inkml:brushProperty name="color" value="#F6630D"/>
    </inkml:brush>
  </inkml:definitions>
  <inkml:trace contextRef="#ctx0" brushRef="#br0">219 51 8531,'8'-9'-1014,"-6"1"0,7 3 1122,-3-1 1,-2 0 167,7 6-170,-7-7-164,11 5 1,-15-6 0,0 8 48,-10 0 0,-5 0 0,-2 0 0,0 0 48,1 0 0,-1 0 1,0 2-1,-2 2 9,-3 2 1,3 5-1,-4-4-7,5 3 0,3-5 1,2 5-1,3-1 12,3 0 1,-5 3-22,7 5 1,-1-1-34,6 1 0,8-5 0,3-3 0,4 0-21,2 1 1,0-7-1,0 3 1,-1-2-9,1 1 0,0-3 1,-2 6-1,-2-3 17,-2 1 1,-1 2 0,3-5 36,-2 3 1,-5 5 0,3-3 9,-1 1 0,-3-3 1,-5 5 0,0-6 63,0 7 0,-2-7-3,-3 7 0,-5-9 0,-6 3-70,-1-4 1,5-2 0,1 0-64,-2 0 0,4 0 0,-1-2 0,1-2-279,0-1 1,5-3 0,-4 2-263,1-5 579,5 4 0,-5-16 0,7 4 0</inkml:trace>
  <inkml:trace contextRef="#ctx0" brushRef="#br0" timeOffset="281">489 85 8496,'-11'2'-594,"0"3"1,7 5 0,-2 6 663,5 1 1,1-5 0,0-1 0,0 2-74,0 2 1,0 2 0,0 0-44,0-1 1,5 1 0,1 0-133,-2 0 0,-1-2 178,3-4 0,-4 4 0,5-5 0</inkml:trace>
  <inkml:trace contextRef="#ctx0" brushRef="#br0" timeOffset="463">607 186 8188,'-9'-8'-948,"-6"5"825,4-9 1,-4 9-1,-2-3 171,0 4 1,-2 2 0,-1 2 0,-3 2-249,3 1 1,-5 9 0,1-5 199,-2 0 0,5 6 0,-3-5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6:46.166"/>
    </inkml:context>
    <inkml:brush xml:id="br0">
      <inkml:brushProperty name="width" value="0.08571" units="cm"/>
      <inkml:brushProperty name="height" value="0.08571" units="cm"/>
      <inkml:brushProperty name="color" value="#F6630D"/>
    </inkml:brush>
  </inkml:definitions>
  <inkml:trace contextRef="#ctx0" brushRef="#br0">34 105 8093,'-8'-1'-265,"2"-2"1,-1 2 29,1-2 200,2 2 0,1 1 117,6 0 1,2 0 0,4 0 120,-1 0 1,4 1 0,0 1 0,2 2-139,2 1 0,3-3 0,2 2 0,2-2-74,1 1 1,5 0-1,5-3 1,5 0 41,4 0 1,7 0-1,-1 0 1,2 0-3,2 0 1,2-4-1,0-1 1,0-2 54,-2 1 1,-4-2-1,1 3 1,-1 0-61,0-1 1,1 1-1,-3-2 1,2 2-24,1 1 0,1 1 0,-2 1 0,-2-1-16,-3 1 1,0 1 0,1 0-1,2-1 9,0-1 0,4 0 1,-8 3-1,-1 0 21,0 0 0,1-1 0,3-1 1,-2-1 24,-3 1 0,-1 1 1,3 0-1,-3-1 7,-1 0 1,0-1-1,-9 3 1,1 0 14,2 0 0,1-1 0,0-1 0,-2-1-36,-3 1 1,-2 1 0,-1 1 0,-1 0-43,-1 0 0,-4 0 0,-4 0 1,-3 0-82,0 0 0,-2-3 1,-2 0-670,0 1-656,-1 1 1420,-3 1 0,-5 0 0,-5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6:49.851"/>
    </inkml:context>
    <inkml:brush xml:id="br0">
      <inkml:brushProperty name="width" value="0.08571" units="cm"/>
      <inkml:brushProperty name="height" value="0.08571" units="cm"/>
      <inkml:brushProperty name="color" value="#F6630D"/>
    </inkml:brush>
  </inkml:definitions>
  <inkml:trace contextRef="#ctx0" brushRef="#br0">9 62 6176,'-4'0'453,"0"0"-420,4-4 1,1 3 0,2-2 9,2 2 1,3 1 0,1 0 0,0 0 0,3 0 1,2 0-1,3 0 1,2 0 0,1 0 1,2 0-1,5 0 1,2 0-36,3 0 1,-1 0-1,1 0 1,1 0-17,1 0 0,-2 0 0,-1 0 0,0 0 14,0 0 1,-2-3 0,3 0-1,1 2-13,1 0 0,2 1 0,1 0 0,1-1 5,-1-2 0,-1 2 0,2-2 0,2 1 1,0-1 1,2 2 0,0-2 0,4 1 3,3-1 0,-4 2 0,-2-3 0,0 1 11,-1 1 1,3-1 0,1 3 0,0-1-12,0-2 1,-2 2 0,0-2 0,1 2-3,1 1 0,-1 0 0,1 0 0,-1 0-7,-2 0 0,4 0 1,-1 0-1,-1 0 14,-3 0 1,0 0 0,-1 0 0,3 0 12,2 0 1,-2 3-1,0 0 1,-3-1 3,-2-1 0,2-1 0,0 0 0,1 0-17,-1 0 0,1 0 0,-1 0 0,2 0-6,0 0 1,-2 0-1,-1 0 1,-1 0-10,1 0 0,2 0 1,3 0-1,2 0 10,-2 0 0,-3 0 0,-2 0 0,1 0 7,1 0 1,-3 0 0,5 0 0,-2 0 5,1 0 0,1 0 1,-2 0-1,0 0-13,-1 0 0,-4 0 0,4 0 1,2 0-9,2 0 0,1 0 0,2 0 1,0 0-3,-3 0 1,1 0 0,-1 0 0,2 0 1,-1 0 0,-1 0 1,1 0-1,1 0 6,2 0 1,-7 0-1,2 0 1,-2 0 9,1 0 1,3 0-1,0 0 1,2 0-3,-4 0 1,-1 0-1,1 0 1,0 0-12,3 0 1,-3 0 0,4 0 0,-2 0-11,1 0 0,-1 0 1,-3 0-1,-1 0 2,-2 0 0,-2 0 0,2 0 1,0 0 5,-1 0 0,-2 3 1,0-1-1,-3 0 7,-2-1 0,-3-1 0,3 0 1,0 1-31,-1 2 1,2-2-1,-4 2 1,0-2-39,1-1 0,-4 0 0,1 1 1,-5 1-111,-1 1 1,-2 0-1,1-3 1,-3 1-170,-2 2 0,-2-2 342,-1 2 0,-2-2 0,2-1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6:55.196"/>
    </inkml:context>
    <inkml:brush xml:id="br0">
      <inkml:brushProperty name="width" value="0.08571" units="cm"/>
      <inkml:brushProperty name="height" value="0.08571" units="cm"/>
      <inkml:brushProperty name="color" value="#F6630D"/>
    </inkml:brush>
  </inkml:definitions>
  <inkml:trace contextRef="#ctx0" brushRef="#br0">688 30 8129,'-4'0'314,"0"4"0,5 1-320,2 1 1,-2-1-1,1 0 1,-1 1 2,-1 1 1,2 0 0,1 1 0,-1 0-61,-2 2 0,3-2 0,-1 2 0,0-2 20,-1 0 0,-1-1 1,0 1-36,0-1 0,0 1-1,0-1 1,-3 0-73,-2-2 0,-2-2 0,-1-3 90,1 0 0,0 0 0,-1-1 0,0-1 22,-2-3 1,1-2-1,0 1 1,0 0 18,2 1 0,-3 0 0,0-3 1,1 1-2,0-1 0,2 1 0,-1-1 0,1 2 25,-1 1 0,2-2 0,0 3 0,2-1-5,1 0 1,-2 3 78,2-3-69,1 3 1,2-1-4,3 3 0,1 0 0,4 0-7,-1 0 0,0 0 1,1 0 32,-1 0 0,-2 0 1,0 0 61,1 0 1,-2 0-22,1 3 1,-3-1 0,1 3-30,-3 0 1,0 2 0,0 0-17,0 1 1,0-1 0,0 1 15,-3-1 1,1 0-1,-2-1 1,0-1 0,0 1 0,1-1 1,-1 1-1,0-2-34,0 0 0,-1 1 0,-3-3 0,2 1-17,1 0 1,-2-2 0,2 1-47,-1-1 0,-2-1-18,1 0 1,-1-1-1,2-1 57,1-3 1,-1 1-1,2-1 7,0-1 1,3 2 0,-3 0 28,1 0 1,1-1 24,-3 3 1,0-3 42,-2 2 0,-1 1-25,1 2 0,-1 1 1,1 0-2,-1 2 0,3 3 0,1-1-12,1 1 0,-2 2 0,3-1-25,0 1 0,1-3 0,1 0 108,0 0 1,0 2 225,0 1-250,0-1 0,0 1-109,0-1 1,-3-3 0,-2-1-82,-2-2 1,2-1 0,0 0-1,-1 2-200,0 0 0,1 1 0,0-3 0,-1 0-497,-1 0 1,2-1 774,0-1 0,0-2 0,-2-4 0</inkml:trace>
  <inkml:trace contextRef="#ctx0" brushRef="#br0" timeOffset="267">725 292 8101,'-7'4'-162,"-1"-1"0,1-3-36,-1 0 0,0 0 0,-1 0 198,-1 0 0,-3-3 0,1-1 0</inkml:trace>
  <inkml:trace contextRef="#ctx0" brushRef="#br0" timeOffset="635">382 38 7657,'-8'0'-408,"1"0"0,2 0 500,0 0 0,2 0 0,-2 0-296,-1 0 1,2 2 0,-1 1 203,-1-2 0,0 3 0,-2 1 0</inkml:trace>
  <inkml:trace contextRef="#ctx0" brushRef="#br0" timeOffset="1087">202 157 7340,'-7'0'0,"-1"0"-140,1 0 0,0 1 0,1 1 1,1 0 253,-1 0 0,2-1 26,-1-1 1,3 0 72,-3 0-116,3-4 0,-1 0-69,3-3 1,1 3 0,0 0 36,2 1 0,3 2 84,-1-1 1,-1 1-74,1 1 0,-1 1 0,1 1 20,-3 3 0,2-1 0,-2 1 37,0 1 0,-1 1 1,-1 0-27,0 1 0,-4-1 0,-1 1-52,-1-1 1,-2-2-1,1-1 1,-1 0-44,1 1 0,-1-4 0,0 3 1,-1-2-11,-1 1 1,0-1-1,3-2 1,-1 0-11,1 0 0,-1 0 0,1 0 0,-1-1-19,1-1 1,2 0-1,0-3-19,-1-1 1,0 0-1,1-2 1,2 1-96,0-1 0,2 1 1,-2-1-1,2 1-212,1-1 0,0-2 0,0 0 0,0-1-536,0 0 889,0-2 0,4 1 0,0-3 0</inkml:trace>
  <inkml:trace contextRef="#ctx0" brushRef="#br0" timeOffset="1284">157 0 7541,'-4'0'-1273,"1"0"1141,3 0 0,-3 4 0,-2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7:10.149"/>
    </inkml:context>
    <inkml:brush xml:id="br0">
      <inkml:brushProperty name="width" value="0.08571" units="cm"/>
      <inkml:brushProperty name="height" value="0.08571" units="cm"/>
      <inkml:brushProperty name="color" value="#F6630D"/>
    </inkml:brush>
  </inkml:definitions>
  <inkml:trace contextRef="#ctx0" brushRef="#br0">82 91 6070,'5'3'194,"0"2"0,-3 2-177,1 0 1,-2 0 0,1-2 0,0 0 16,0 1 0,-1-2-52,-1 1 0,0 0 29,0 3 0,0-3 72,0 0-46,0-4 0,-1 3 0,-2-4 33,-1 0 0,-3 0-27,-1 0 0,1 0 0,-1 0 11,1 0 1,0 0 0,-1 0 0,1 0 12,-1 0 0,3 0 0,1-1 325,1-2-360,0 3 1,2-7-31,-1 2 1,1-2-1,-2 0 1,3-1-13,0 1 0,0-1 0,0-1-4,0-1 1,0 0-1,0 2 1,0 1 12,0-1 1,0 1 0,0-1 0,-1 1 15,-2-1 1,3 1-1,-3-1 41,2 1 0,1 2-223,0 0-769,0 3 936,0-1 0,0 3 0</inkml:trace>
  <inkml:trace contextRef="#ctx0" brushRef="#br0" timeOffset="247">82 255 8494,'-4'-3'-2586,"1"2"2586,3-2 0,0 3 0,0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7:11.882"/>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381 65 6010,'-4'-3'-17,"1"2"0,2-3 0,0 4 328,-2-3-27,1 2-233,2-2-23,0 10 0,2-2 1,1 5-8,-2-2 0,0-1 1,-1 1-1,1-1-6,1 1 0,-1-1 1,2 1-1,-3-1-15,0 1 0,0-1 0,0 1 0,0-1-1,0 1 1,0-3 0,0 0 0,0 0 18,-3 2 1,2-2 0,-4 0-2,-1 1 1,2-3-1,-1 0 1,1 0-19,0-1 1,-1 3 0,-2-2-3,-1-1 1,1-1-1,-1 1 1,1 0-27,-1 0 1,1-1-1,-1-1-149,1 0 1,-1 0-222,1 0 399,3 0 0,0 0 0,4 3 0,0 1 0</inkml:trace>
  <inkml:trace contextRef="#ctx0" brushRef="#br0" timeOffset="247">307 102 7324,'0'-4'-478,"0"7"0,0 4 456,0 1 1,2 1 0,1-2-1,-2 1-37,0-1 0,2 1 1,-1-1 58,0 1 0,2 2 0,0 2 0</inkml:trace>
  <inkml:trace contextRef="#ctx0" brushRef="#br0" timeOffset="914">157 110 8556,'0'-8'-1250,"0"3"269,0 0 1029,0 4 77,0-3-100,0 11 1,0-5 0,0 6 40,0-1 1,-1-1-30,-1 2 0,-1-1 0,-3 0-21,1-2 0,1 1 1,-2-1-14,1-1 0,3 0 0,-1-2-10,0 0 1,2 1-4,-2 0-16,2-2 1,2 2-1,2-3 6,2 0 1,1 0-8,2 0 1,-2 1-1,0 1 18,-1 0 1,-2 4 12,2-1 1,-4-1 0,2 1 0,-2 1 1,-2-2-1,-2 0 6,-2-1 1,-1 2 0,-2-1 0,1-1 6,-1 0 1,1 1-1,-1-3 1,1 2 22,-1-2 0,1 0 0,0-1 0,-1 0 69,1 0 0,-1 0 1,1 0 119,-1 0 0,1 0-118,-1 0 0,4-3 1,2-2-73,1-2 1,-2 0 0,1-1-1,0 0-55,1-2 0,1 2 1,0-2-1,-1 1-5,-1-1 0,1 1 0,-1-1 0,1 0-80,1 0 1,-1 0-1,-1 2-119,0 1 1,-1-1-441,3 1 659,0-1 0,4 4 0,0 1 0</inkml:trace>
  <inkml:trace contextRef="#ctx0" brushRef="#br1" timeOffset="1350">120 20 13984,'0'-5'-3119,"0"0"1474,0 0 1724,0 1 1,3 4-1,1 4 1</inkml:trace>
  <inkml:trace contextRef="#ctx0" brushRef="#br1" timeOffset="1580">75 379 7812,'0'-8'-384,"0"4"1,0 1 0,0 3-1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7:47.380"/>
    </inkml:context>
    <inkml:brush xml:id="br0">
      <inkml:brushProperty name="width" value="0.08571" units="cm"/>
      <inkml:brushProperty name="height" value="0.08571" units="cm"/>
      <inkml:brushProperty name="color" value="#F6630D"/>
    </inkml:brush>
  </inkml:definitions>
  <inkml:trace contextRef="#ctx0" brushRef="#br0">97 131 8522,'0'-4'-1532,"0"-1"1569,0 3 1,0-2 127,0 1 0,0 3-24,0 0 1,0 4-76,0 3 0,0 0 0,-3 2 0,-1 0-70,0 1 0,-3 0 0,3-3 0,-1 1-29,0-1 0,1 1 0,-2-1 0,1 1-78,-1-1 1,2 1 0,-1-2-1,0 0-99,1-1 1,-3-1-1,3 2-505,0-1 715,-3-3 0,7 4 0,-4-1 0</inkml:trace>
  <inkml:trace contextRef="#ctx0" brushRef="#br0" timeOffset="212">75 27 8522,'0'-8'-334,"0"1"-1685,0-1 2019,0 4 0,3 4 0,1 4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8:06.611"/>
    </inkml:context>
    <inkml:brush xml:id="br0">
      <inkml:brushProperty name="width" value="0.11429" units="cm"/>
      <inkml:brushProperty name="height" value="0.11429" units="cm"/>
      <inkml:brushProperty name="color" value="#F6630D"/>
    </inkml:brush>
  </inkml:definitions>
  <inkml:trace contextRef="#ctx0" brushRef="#br0">10 11 17515,'0'-6'-3061,"0"2"0,0 12 2747,0 2 0,0 3 0,0-3 0,-1 0 140,-2 1 1,2 2 0,-3 1 0,3-1 40,1-2 1,0 0 0,0-1 0,0 0 4,0 1 0,0-1 1,0 0-1,0 1-620,0-1 711,0 0 1,0 0 0,0 1-1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8:09.644"/>
    </inkml:context>
    <inkml:brush xml:id="br0">
      <inkml:brushProperty name="width" value="0.08571" units="cm"/>
      <inkml:brushProperty name="height" value="0.08571" units="cm"/>
      <inkml:brushProperty name="color" value="#F6630D"/>
    </inkml:brush>
  </inkml:definitions>
  <inkml:trace contextRef="#ctx0" brushRef="#br0">331 22 7216,'0'-6'1474,"0"-3"-1710,0 8 193,0-4 2,0 14 1,0-5 0,-2 5 0,0-2 25,-1-2 1,-1-1 0,3 2 0,-1-1-28,-2 1 1,0-3-256,0 4-6,-1 0 36,-6 4 279,6-1 0,1-3 2,8 0 1,-2-5 0,5 1-1,0 0 16,-2 0 0,5-2 0,-4 4-20,4-1 0,-4-2 0,0 2 0,0 0-5,0-1 0,-3 2-2,4-2 1,-5-1 0,3 4 83,-1-1 1,-4 2-27,0-4 1,-1 4-1,-6-4-33,-1 0 0,-1-2 1,-1-1-1,0 0-25,-1 0 1,1 0-1,0 0 1,-1 0-16,1 0 0,0 0 0,-1 0 0,1 0 18,0 0 1,-1-1 0,1-2 91,0 0 0,-1 0-18,1 3 0,0 0 33,-1 0-69,1 0 0,1 4 27,2 3 0,2-1 23,5 1 0,0-1 19,0 5 1,-3-4-67,0 0 0,-6-4 0,3 3-75,-4-2 1,4 0 0,-1-4 0,-1 0-221,-2 0 0,4 3 0,-1 1 0,-1-2-197,-2-1 0,4-1 1,-1-1-544,-1-2 988,3 1 0,-4-11 0,3 1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8:09.824"/>
    </inkml:context>
    <inkml:brush xml:id="br0">
      <inkml:brushProperty name="width" value="0.08571" units="cm"/>
      <inkml:brushProperty name="height" value="0.08571" units="cm"/>
      <inkml:brushProperty name="color" value="#F6630D"/>
    </inkml:brush>
  </inkml:definitions>
  <inkml:trace contextRef="#ctx0" brushRef="#br0">1 32 7923,'0'-11'-1006,"0"4"1006,0 1 0,0 3 0,0-1 0,0 4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8:10.110"/>
    </inkml:context>
    <inkml:brush xml:id="br0">
      <inkml:brushProperty name="width" value="0.08571" units="cm"/>
      <inkml:brushProperty name="height" value="0.08571" units="cm"/>
      <inkml:brushProperty name="color" value="#F6630D"/>
    </inkml:brush>
  </inkml:definitions>
  <inkml:trace contextRef="#ctx0" brushRef="#br0">1 1 7604,'5'10'195,"0"0"-265,-1 1 0,-2-1 0,1 0 0,-2 1-222,-1-1 1,0 4 0,1-1 291,3 0 0,-3-1 0,4-2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2:39.603"/>
    </inkml:context>
    <inkml:brush xml:id="br0">
      <inkml:brushProperty name="width" value="0.08571" units="cm"/>
      <inkml:brushProperty name="height" value="0.08571" units="cm"/>
      <inkml:brushProperty name="color" value="#F6630D"/>
    </inkml:brush>
  </inkml:definitions>
  <inkml:trace contextRef="#ctx0" brushRef="#br0">1 34 5963,'0'-10'329,"0"1"65,0 3-54,0 5-181,0-7-84,0 8 0,0 2-71,0 4 0,0 3 0,0 8 0,0 0 0,0 0 0,0-1 0,0 1 1,0 0-22,0 0 1,2 0 0,1 0 0,3 0 5,-2-1 0,3 1 0,-1 0 25,-3 0 0,5-6 60,-2 1 1,1-9 213,-1 3-240,-4-4 0,5-4-25,-7-4 0,-6 3 0,1-9-9,1-1 1,2-2-1,0-2 34,-3 0 1,3 1-1,-4-1-24,4 0 0,2 0 0,0 0-49,0 0 0,0 6 0,0 0-140,0-2 0,2 0 0,4-1-77,5 3 1,6 2 0,4-2 0,3 5 68,2 4 0,-3 2 1,3 0-1,0 0 173,0 0 0,-5 0 0,11 0 0,-6 0 0</inkml:trace>
  <inkml:trace contextRef="#ctx0" brushRef="#br0" timeOffset="1351">338 101 5837,'-9'0'-37,"1"0"0,6 0 40,-3 0 0,3-2 75,-4-3-37,4 3-39,2-6-25,0 8-13,0 0 17,0-7 36,0 5 1,6-7 80,-1 3-69,1 4 164,-6-5-93,0 7 0,0-2 84,0-4 93,8 4-181,-7-5 0,7 5-80,-8-4 20,0 4 79,0-5-6,0 7 0,0 2-106,0 3 1,-2 5 0,-2 7-4,-1 0 0,-1-6 0,6 0 0,0 2-5,0 2 1,0-4-1,0 1 1,0 1-4,0 2 0,0-4 1,2-2-1,4 1 18,5-1 1,-2-3 0,2 3 0,3-1 38,1-5 0,1-1 0,3-2-1,4 0 1,-10 0 0,4 0 0,-2 0 14,0 0 1,1 0 0,1-2 53,0-3 1,-2 1-1,-2-7 19,-2-2 0,-7 3 0,2-1-115,-4-2 0,-2-2 1,0-2-18,0 0 1,0 6 0,0 0-44,0-2 0,-2-2-276,-4-2-83,4 0 1,-7 2-742,3 4 1139,5 3 0,-14 8 0,13 8 0,-6 1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8:10.544"/>
    </inkml:context>
    <inkml:brush xml:id="br0">
      <inkml:brushProperty name="width" value="0.08571" units="cm"/>
      <inkml:brushProperty name="height" value="0.08571" units="cm"/>
      <inkml:brushProperty name="color" value="#F6630D"/>
    </inkml:brush>
  </inkml:definitions>
  <inkml:trace contextRef="#ctx0" brushRef="#br0">248 83 8021,'-4'-6'-301,"-2"-2"1,-3 3 262,2 0 0,1 1 350,3-3-187,2 1-67,-4-5 0,6 4-67,3 0 1,-2 5 18,5-1 1,-1 3 41,0 3 1,2 3-1,-4 4 42,-2 1 1,-1-5 0,-1 1 26,0 1 0,0 2 1,-1 0-10,-2 0 0,-2-3 0,-3-1 0,1 0 27,-1-1 1,-1-1 0,-1 1 0,-1 0-89,1-3 1,-4-1 0,0 1 0,1 0-53,-2 1 0,3 1 1,-1-4-1,1 0-50,2 0 0,-1-4 1,1 0-1,0-2-139,-1-2 0,5 2 0,0-1 0,1-1-239,3-1 1,-3-5-1,2-1 1,1 1 428,0-1 0,7-4 0,1 3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8:10.673"/>
    </inkml:context>
    <inkml:brush xml:id="br0">
      <inkml:brushProperty name="width" value="0.08571" units="cm"/>
      <inkml:brushProperty name="height" value="0.08571" units="cm"/>
      <inkml:brushProperty name="color" value="#F6630D"/>
    </inkml:brush>
  </inkml:definitions>
  <inkml:trace contextRef="#ctx0" brushRef="#br0">0 31 8021,'0'-7'-153,"0"0"0,0 4-832,0-4 853,0 5 1,0-3-1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8:44.158"/>
    </inkml:context>
    <inkml:brush xml:id="br0">
      <inkml:brushProperty name="width" value="0.08571" units="cm"/>
      <inkml:brushProperty name="height" value="0.08571" units="cm"/>
      <inkml:brushProperty name="color" value="#F6630D"/>
    </inkml:brush>
  </inkml:definitions>
  <inkml:trace contextRef="#ctx0" brushRef="#br0">52 83 7541,'-10'-10'-1002,"0"0"1118,-1-1 0,6 5 344,1-1-244,-2 4-158,5-6 103,-3 8 0,5-4-79,2 5 1,3 2-1,4 0 1,1 1-33,-1 0 1,4 1 0,1 0-1,1-2-3,2-1 1,-2 0 0,1 2-1,3 0-48,3-1 1,0-1 0,4 1-1,1 0-3,-2 1 1,4 1 0,-2-4 0,3 0-1,3 0 1,-2 0 0,2 0 0,0 0 17,0 0 1,-2 0-1,3 0 1,-3-1 10,-1-3 0,0 3 0,0-2 1,0 0 9,0 0 0,0 2 0,0-3 0,0 3-16,0 1 0,1-3 1,1-1-1,1 2-18,0 1 0,-1 0 0,0-2 0,3 0-10,1 1 0,-8 0 0,2 1 1,-1-1-5,0-1 0,4-1 1,1 4-1,-2 0 8,-1 0 0,-1 0 0,1 0 1,2 0 2,0 0 1,0 0-1,-3 0 1,0 0 1,0 0 0,0 0 0,0 0 0,0 0 0,0 0 0,4 0 0,0 0 0,2 0 5,2 0 0,-3 0 0,-2 0 0,-2-1 22,-1-2 0,1 1 0,2-1 1,0 2-10,-1 1 1,0 0 0,2 0 0,3 0-11,2 0 0,-2 0 0,-2 0 0,0 0-20,-3 0 0,1 0 0,-1 0 0,1 0 2,0 0 1,-1 0 0,0 0 0,3 0 25,0 0 0,-2 0 0,0 0 0,-1 0 0,2 0 0,-2 0 1,4 0-1,-1 1-11,1 2 0,-2-1 0,2 1 0,4-2-4,2-1 1,-4 0 0,1 0 0,-2 0-9,-1 0 1,-3 0 0,3 0 0,-1 0 10,-3 0 1,-1 0-1,-1 0 1,0 0 7,0 0 1,0 0 0,0 0 0,-1 0-9,-3 0 1,0 0 0,-4 0 0,0 0-18,-4 0 1,1 0 0,-7 0 0,0 0 0,-2 0-68,0 0-74,-1 0 1,-5 0-1552,-5 0 1705,-5 0 0,-5-4 0,-1-2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8:45.575"/>
    </inkml:context>
    <inkml:brush xml:id="br0">
      <inkml:brushProperty name="width" value="0.08571" units="cm"/>
      <inkml:brushProperty name="height" value="0.08571" units="cm"/>
      <inkml:brushProperty name="color" value="#F6630D"/>
    </inkml:brush>
  </inkml:definitions>
  <inkml:trace contextRef="#ctx0" brushRef="#br0">1818 258 7987,'0'-6'-424,"0"1"0,1 6 443,2 3 0,-1-2 0,2 5-2,1 1 1,-4-2 0,2 1 11,-1 1 1,-2-3 0,0 2 6,0 1 1,0-2 0,0 1-15,0 1 0,-5-2 0,-2 0-41,-2-2 0,-1 0 0,-1-4 0,1 0-57,0 0 1,-4 0-1,0 0 1,1-2 13,2-1 1,1 1 0,-1-4 0,1 0 38,0 0 1,3 3 0,1-4 0,0 0 157,1 2 0,2-1 49,0 2 0,2 2-103,1-5-72,0 5 1,0-2 19,0 8 1,0 2 20,0 4 1,0-3 82,0 0 1,-1-4-94,-3 4 0,-1-4 1,-3 3-1,2-1-144,-2-3 1,-2-1-1,0-1 1,0 0-341,-1 0 1,1 0-1,0 0 444,-1 0 0,1 0 0,0 0 0</inkml:trace>
  <inkml:trace contextRef="#ctx0" brushRef="#br0" timeOffset="246">1808 505 8267,'-11'0'-510,"1"0"0,0 0 0,-1 0 0,1 0 478,0 0 1,-2 0 0,0 0 31,-2 0 0,-5 0 0,3 0 0</inkml:trace>
  <inkml:trace contextRef="#ctx0" brushRef="#br0" timeOffset="480">1673 165 8258,'-7'0'-986,"1"0"695,-2 0 0,-2 0 0,0 0-140,0 0 431,-1 0 0,-4 0 0,-1 0 0</inkml:trace>
  <inkml:trace contextRef="#ctx0" brushRef="#br0" timeOffset="1031">1405 206 6712,'7'0'76,"0"0"1,-2 1 0,3 1-27,-1 2 1,-1 4-1,2-2-14,-1-1 0,-4 5-34,4-4 1,-4 0-1,0 1 44,-2 1 1,-1-2 21,0 1 1,0-4-48,0 4 1,-1-4-1,-2 3 1,-4-1-34,-3-3 1,0-1 0,0-1 0,-1 0-150,1 0 1,0 0 0,0 0 0,-1-1 34,1-2 0,0 0 1,-1-4 111,1-1 1,1 3 0,1-1 104,1 1 1,3-1 144,-3 2 1,5-1-31,-1 2 1,2 3 150,1 0-211,0 5 0,0 5 9,0 0 1,-5-3-137,-2 0 1,-2-4-1,-1 3-127,-1-1 0,1-1 1,0-1-1,-1 0-372,1-1 1,3 0 0,0-2 479,-1 0 0,-1-5 0,-1-1 0</inkml:trace>
  <inkml:trace contextRef="#ctx0" brushRef="#br0" timeOffset="1212">1425 103 8258,'-5'-5'-1171,"-1"4"646,3-2 525,1 1 0,-7 2 0,4 0 0</inkml:trace>
  <inkml:trace contextRef="#ctx0" brushRef="#br0" timeOffset="1379">1219 134 6790,'-6'-5'-491,"2"4"491,4-4 0,-5 5 0,-1 0 0</inkml:trace>
  <inkml:trace contextRef="#ctx0" brushRef="#br0" timeOffset="1850">1002 72 8258,'0'-11'-38,"0"5"0,0-1 205,0-1-4,0 3-76,0 0 0,0 13 1,0 3-36,0 0 1,0 4 0,0 0 0,0 0-88,0 0 0,4 2 0,-1-2 0,0 0-190,2 0 0,-4-1 1,4-4-1,-2 1-922,1 3 1147,-1-2 0,2 7 0,0-3 0</inkml:trace>
  <inkml:trace contextRef="#ctx0" brushRef="#br0" timeOffset="2383">847 196 8183,'-7'-4'-74,"0"1"0,5-2 0,-2 3 247,-1-2 0,3-2-51,-5 2 145,5 1-244,-3 3 1,6 0-190,3 0 0,-2 0 65,5 0 0,0 0 74,3 0 1,0 4 10,1 3 1,-6-1 0,0 0 0,-2-1 42,1 1 0,-1-2 8,-3 2 0,0 1-46,0 4 0,0-4 0,-1-2 1,-2 1-30,-4 0 1,-2-3-1,-2 3 1,1-1 12,0-3 1,-1 2-1,1 0 1,0-2 8,-1-1 0,4 3 0,1-1 53,-2-1 1,2 4 134,-1 1 1,5-1-62,-2 1 0,3 0 35,1 3 1,0-3 16,0 0 0,0-4-145,0 4 1,-1-5-1,-3 2-383,-2-3 1,0-1 0,-1 0-488,-1 0 854,-1 0 0,-2-5 0,1 0 0</inkml:trace>
  <inkml:trace contextRef="#ctx0" brushRef="#br0" timeOffset="2545">920 392 6190,'-11'10'0</inkml:trace>
  <inkml:trace contextRef="#ctx0" brushRef="#br0" timeOffset="2831">589 51 8258,'-6'-10'-226,"2"-1"-1046,-1 1 2488,4 0-1116,-4 4 1,5 3 0,0 6 0,0 4-54,0 2 0,2 3 0,0 0 0,2 3-153,2 1 0,-3-2 0,1 2 0,0-1-132,-1-2 0,4 1 0,-4 0 238,0-1 0,2 3 0,1 0 0</inkml:trace>
  <inkml:trace contextRef="#ctx0" brushRef="#br0" timeOffset="3063">517 196 7970,'0'7'1,"0"-1"1,0-2 1,0 3 1,0-4-580,0 4 576,0 0 0,-5 3 0,0 1 0</inkml:trace>
  <inkml:trace contextRef="#ctx0" brushRef="#br0" timeOffset="3313">331 92 8258,'0'-10'47,"0"3"337,0 0-533,0 5 1,0 5-1,0 8 31,0 0 0,0 1 0,0-2 0,0 0-286,0 1 1,3-1 0,1 0 403,-2 1 0,-1-1 0,-1 0 0</inkml:trace>
  <inkml:trace contextRef="#ctx0" brushRef="#br0" timeOffset="3581">228 144 7974,'0'10'114,"0"1"1,0-1 0,-1 0-46,-3 1 1,3-1-1,-2 0 1,0-1 11,0-2 0,1 3 0,-5-5-76,-1 1 0,2 2 0,-1-4 0,-1-2-125,-1-1 1,-2-1 0,0 0-1,-2 0-222,0 0 0,-2-5 1,2-2-1,-1-2 46,2-1 0,0-2 0,3 0 296,2-2 0,-2-4 0,3 2 0</inkml:trace>
  <inkml:trace contextRef="#ctx0" brushRef="#br0" timeOffset="3695">93 92 8258,'-10'0'-12,"1"-1"1,1-1 62,1-1 0,4-1 1,-4 5-158,-1 3 0,0-2 1,0 4 105,1-2 0,0 4 0,-3-2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8:50.491"/>
    </inkml:context>
    <inkml:brush xml:id="br0">
      <inkml:brushProperty name="width" value="0.08571" units="cm"/>
      <inkml:brushProperty name="height" value="0.08571" units="cm"/>
      <inkml:brushProperty name="color" value="#F6630D"/>
    </inkml:brush>
  </inkml:definitions>
  <inkml:trace contextRef="#ctx0" brushRef="#br0">1094 186 7170,'6'-6'3,"3"2"1,-8 5-1,3 1 43,1 2 0,-4 4-29,3-1 1,-3 2 0,-1 1-28,0 0 0,-4-3 0,0 0 0,-2 0 6,-2-1 0,2 2 0,-1-4 0,-1 1 3,-1 0 0,-5 1 0,1-2 0,0-2-5,2-1 0,-3 1 0,-1 0 0,0 1-26,0 0 1,-2-2-1,3-2 1,1-2 8,2 0 0,-2-5 0,2 1 1,2-1-3,-1 1 1,5-2 0,-1 2 0,1-2 5,3-2 1,1 5 0,1-1 0,0-1 0,0-2 0,1 4 0,3-1 33,2-1 0,4 2-9,0-1 0,0 5 1,1-2 1,-1 3-4,0 1 0,-3 0 0,-1 1 4,-2 3 1,0-2-1,-3 4 57,3-2 0,-3 4-8,2-1 0,-2-1 1,-1 1 23,0 1 0,-4-2 0,-3-1-27,-2 0 0,2 0 0,0-3 0,-1 1 18,-1 0 0,-3-2 0,0 0 0,-2 1-26,1 2 0,-2-1 0,0-3 0,0 0-86,0 0 0,-2 0 0,3 0 0,1 0-917,-2 0 957,3 0 0,-7 0 0,3 0 0</inkml:trace>
  <inkml:trace contextRef="#ctx0" brushRef="#br0" timeOffset="229">1114 93 8281,'-10'0'0,"0"0"0,-1 0-395,1 0 1,3 0-1,0 0 1,-1 1 394,-1 3 0,-1-3 0,0 4 0</inkml:trace>
  <inkml:trace contextRef="#ctx0" brushRef="#br0" timeOffset="863">639 134 7159,'-5'0'38,"7"2"-52,5 1 1,4-2 0,-4 3-41,2-3 0,2 2 1,-1 1 30,0-2 0,-3 3 0,0-2 28,1-1 1,-2 3 0,0-1 67,-2 2 0,0-2-43,-4 3 0,-1-2 0,-2 3 1,-1-2-14,-2-1 1,-1-1 0,-3-1 0,-1 0 0,1-1 0,0-1 1,-1-1-1,1 0-20,0 0 0,-1 0 1,1 0-1,0 0 30,-1 0 1,1 0 0,0 0 34,0 0 1,3-3-1,1-2 41,1 0-18,2 2 0,-1-2 0,1 1 0,-2 3 0,2-2 52,-4 1 0,1 2-64,-1 0 0,1 4-81,-5-1 1,1 2 0,0-3-47,-1 2 0,1-1 0,0-2-36,-1 3 0,1-3 0,0 2 0,-1-2-487,1-1 1,3 0-122,0 0 697,0 0 0,2 5 0,0 1 0</inkml:trace>
  <inkml:trace contextRef="#ctx0" brushRef="#br0" timeOffset="1013">567 279 8144,'-10'6'-235,"0"-3"1,0 0 0,2-1 0,1 1-16,-1 0 0,-1-2 250,-1-1 0,0 4 0,-1 2 0</inkml:trace>
  <inkml:trace contextRef="#ctx0" brushRef="#br0" timeOffset="1596">247 176 8234,'0'-6'-864,"0"0"1,1 4 1033,3-1 0,-2-1-29,5 4 0,-4 0-85,4 0 0,0 0 32,3 0 1,-4 1-4,-2 3 0,-3 1 0,-1 6-86,0-1 0,-1 0 1,-3 0-33,-3-3 0,2 1 0,-1-4 1,0 1-144,0-1 1,-1 0 0,-3-4 57,0 0 1,3 0 0,0 0 166,-1 0 0,2-1 1,-1-3 85,-1-3 0,3 3 0,-1-1 82,1 1 0,-3 2 0,1-1 0,2 2-51,-2 1-287,0 0 60,-3 0 1,3 0-114,0 0 1,4-5 168,0-2 0,1 2 1,-1-2 93,0-1 1,-4-2 0,2 0-18,0 0 1,1 1 0,-1 1-24,0 1 1,0 3 0,2-1-56,-4 0 0,1 2 0,-1 3 59,-1 0 0,3 0 1,-2 0-27,-1 0 1,3 1 0,1 2-37,-1 4 0,4-1-306,-3 1 1,4-1-195,4 5 1,-1-4 508,8 0 0,-3-1 0,7 5 0</inkml:trace>
  <inkml:trace contextRef="#ctx0" brushRef="#br0" timeOffset="1729">216 269 8231,'-10'0'-848,"-1"0"1,1 0 688,0 0 0,-1 0 159,1 0 0,0 0 0,0 0 0</inkml:trace>
  <inkml:trace contextRef="#ctx0" brushRef="#br0" timeOffset="1829">103 31 8204,'-11'-9'0,"1"1"-220,0 1 1,3 5 0,0-2-1,-1 3-598,-1 1 818,-2 0 0,1 5 0,0 1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9:30.288"/>
    </inkml:context>
    <inkml:brush xml:id="br0">
      <inkml:brushProperty name="width" value="0.11429" units="cm"/>
      <inkml:brushProperty name="height" value="0.11429" units="cm"/>
      <inkml:brushProperty name="color" value="#F6630D"/>
    </inkml:brush>
  </inkml:definitions>
  <inkml:trace contextRef="#ctx0" brushRef="#br0">1 61 11075,'20'-5'-494,"1"0"-33,2 1 0,4-2 1,5 2-1,7 0 764,7-3 1,6 2 0,10 0 0,2 1-96,2 2 1,5 0 0,2 1 0,1-2-37,-4 1 0,1 1 0,-6 1 1,3 0-41,1 0 1,-6 0 0,1 0 0,-7 0-75,-4 0 0,-1 3 1,-2 0-1,-3-2-16,-4 0 1,-9 0 0,-3 1-1,-5 1 32,-3-1 1,-7-1-16,-2-1 32,-7 0 0,-4 0 0,-6 0-73,-3 0 0,-9 0 0,-7 0 0,-5-1-9,-4-2 1,-8 2-1,-4-2 1,-5 2 5,0 1 0,0 0 0,2 0 0,-4 0 15,-4 0 0,1 0 0,-3 0 0,0 1 34,-2 2 1,-7-1-1,-2 3 1,-3 0 29,2 0 0,4 0 0,1 3 0,1-1 7,1-1 1,5-1 0,4 4 0,5-1 12,2-2 1,6 0 0,3-2 0,7 0-3,9 0 0,6 0 0,5-2-78,0 1 7,4 0 0,3-3 0,4 0 1,5 0-59,4 0 1,4-1 0,8-1 0,8-2-363,8-1 1,5-1 443,8-2 1,8-1 0,2 0-1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9:38.221"/>
    </inkml:context>
    <inkml:brush xml:id="br0">
      <inkml:brushProperty name="width" value="0.08571" units="cm"/>
      <inkml:brushProperty name="height" value="0.08571" units="cm"/>
      <inkml:brushProperty name="color" value="#F6630D"/>
    </inkml:brush>
  </inkml:definitions>
  <inkml:trace contextRef="#ctx0" brushRef="#br0">764 139 8134,'0'-6'-336,"0"0"770,0 4 1,0-2 388,0 1-625,-4 2-420,3-3 48,-3 4 1,4 1 118,0 2 1,3-1-1,0 3 16,-1 2 0,0 1 0,0 1 41,1-1 1,0 1 0,-2-1-1,1-2-24,0 0 1,1-3-1,-3 3 13,0 1 0,-1-1 0,-1 1 0,-1-2-25,-2-1 1,-1 2 0,-4-3-52,-1 2 1,1-3-1,-1 1 1,1-2 14,1-1 1,1-1 0,-1-1 0,0-2 36,0 0 1,1-2-1,-1-3 1,0 0 6,1 1 1,0-1-1,1 0 66,2 1 0,0-1 65,-1 0 0,2 4 218,4-1-190,0 4-126,0-2 1,1 4 38,2 0 0,-2 4 56,2 2 0,-2-2-86,-1 2 0,0 0-27,0 3 1,0-4 0,-1 0 11,-2-1 0,1 2 0,-3-2-21,1 1 1,0-3 0,2 0-93,-4-1 1,-2-1 32,-1 0 1,1 0 0,-1 0 44,0 0 1,4-3 0,0 0 0,0-1 23,0 0 0,0-3 26,-1 1 1,0 2 63,3-2 1,0 3 100,3-3-136,0 4 234,0-2-65,0 4-132,0 8 0,0-5 0,0 6-35,0-2 1,0-2-208,0 1 0,-1-1-306,-2 1 1,-2 0-91,-3-3 1,-1 0-565,0-3 1120,4 0 0,-2 0 0,2 0 0</inkml:trace>
  <inkml:trace contextRef="#ctx0" brushRef="#br0" timeOffset="263">825 365 7901,'-6'0'-122,"0"0"0,0 0-141,-2 0 0,-1 0 263,0 0 0,1 3 0,-1 2 0</inkml:trace>
  <inkml:trace contextRef="#ctx0" brushRef="#br0" timeOffset="530">703 52 8139,'-6'-3'-441,"1"0"319,-2 1 0,2 1 0,-2 1 0,-1 0-112,-3 0 0,-2 1 0,2 2 234,-4 3 0,-1 2 0,-1 1 0</inkml:trace>
  <inkml:trace contextRef="#ctx0" brushRef="#br0" timeOffset="1433">243 191 8149,'-6'-1'-348,"1"-2"0,3 1 1,-2-3 459,0 2 1,3-4 0,-2 1 24,2-2 0,0 3 0,-1-1-49,-1-1 1,1-1 0,2 0 2,0-1 0,0 0-41,0 1-134,0 3 83,0 1 0,0 4 0,3 1 19,3 2 0,2-1 1,1 3-24,-1 2 1,1 1-1,0 1 1,-1-2 3,1-1 1,-1 2 0,-2-3-1,0 0-38,1 1 1,-2-1 0,1 2-51,0-1 1,-1-2-1,0 3 1,-1-1-15,-2 1 0,-1-3 66,-1 2 0,-1-1 1,-2 2 5,-3-1 1,-2-4 0,0 0-1,-2-1 0,-2-1 1,3 3 0,-3 0-1,2-1 34,-2-1 1,2-1 0,-1 0 0,0 0-7,0 0 0,1 0 1,-2 0-1,3 0 10,0 0 0,0-3 0,2-1 0,0 0 4,1 1 0,1-4 0,-1 2 1,0-1-5,-1 0 0,3 1 0,0-4 28,1 0 1,1 1-1,-3-1 54,1 0 1,1 1 82,3-1-55,0 4-61,0 1 0,1 5 52,2 2 0,-1 2 0,3 4-36,-2-1 1,3 1 0,-2 0 0,0-1 32,0 1 1,0 0-1,-2-1 1,1 1 2,-2 0 0,1-1 1,0 1-1,1 0-4,-1-1 1,-1 1 0,-1 0 8,0-1 0,0 1 0,-1-1-5,-2-2 0,1 0 0,-3-2-63,-2 1 1,2-3-1,-1 1 1,-1-2-90,0-1 1,1 0 0,0 0-1,-1 0-182,0 0 0,-2-3 0,0-1 1,1-1-102,-1-1 1,0-2-1,2-1 1,0 0-138,1 1 0,4-2 0,-1 0 0,2-3 464,1 0 0,0-2 0,0-2 0</inkml:trace>
  <inkml:trace contextRef="#ctx0" brushRef="#br0" timeOffset="1646">182 35 8116,'0'-6'192,"0"0"0,0 3-59,0-2 0,0 2-757,0-3-581,0 4 1205,0-2 0,4 8 0,1 1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09:44.220"/>
    </inkml:context>
    <inkml:brush xml:id="br0">
      <inkml:brushProperty name="width" value="0.08571" units="cm"/>
      <inkml:brushProperty name="height" value="0.08571" units="cm"/>
      <inkml:brushProperty name="color" value="#F6630D"/>
    </inkml:brush>
  </inkml:definitions>
  <inkml:trace contextRef="#ctx0" brushRef="#br0">69 96 8515,'-9'0'-536,"2"-1"0,0-1 393,1-1 0,3-1 1,-3 2 438,0 0 1,-2-1-289,-1 3 88,4 0 1,3 0 18,4 0 1,3 0 0,5 0 0,0 0-49,2 0 0,3 3 1,1-1-1,2 1 0,3 0 1,2 0-1,2-1 0,2-1 1,2-1-1,0 1 0,1 1 1,4 1 118,3-1 1,1-1 0,0-1 0,2 0-107,3 0 1,4-3 0,1 0-1,2 1-52,-1 1 0,0 0 0,5-1 0,2-1-29,2 1 1,0 0 0,-6 0-1,-1 0 3,-2 0 0,4 1 1,-4 0-1,-2-1-11,-1-1 0,-3 0 0,0 3 0,0-1-7,-3-2 1,0 2 0,-3-2-1,1 2-2,2 1 1,-1-3 0,2 1 0,-4 0 9,-1 1 1,-1 1 0,0 0 0,2 0 5,1 0 0,-3 0 0,-1 0 1,2 0 2,-1 0 0,0 0 0,-3 0 1,-3 0-1,-2 0 1,-1 0 0,0 0 0,-1 0-2,-2 0 0,2 0 0,-2 0 0,2 0-1,1 0 1,0 0-1,-2 0 1,-1 0 0,1 0 0,-2 0 0,1 0 0,1 0-6,1 0 0,1 0 0,0 0 0,1 0-4,2 0 1,-1 0-1,3 0 1,-1 0 4,-2 0 1,0 0-1,1 0 1,2 0 13,0 0 1,-1 0 0,-3-1 0,1-1-6,0-1 1,8 0 0,-1 3 0,1 0-27,-1 0 1,1 0 0,1 0 0,2 0 12,-2 0 0,0 0 0,-5 0 1,2 0-4,1 0 0,1 0 0,0 0 1,-2 0 13,-1 0 0,1 0 0,1 0 0,-1 0 21,-3 0 0,2 0 0,-3 0 0,0 0-11,0 0 1,3-3 0,-2 0 0,-1 1-6,-1 1 1,-2 1-1,0-1 1,0-1-10,-1 0 0,1-1 1,-6 3-1,-2 0-2,-1 0 0,0-1 1,-2-1-1,-2-1 136,-2 1 1,-2-2 50,-2 1 0,-3-1-192,-2 1-170,-2 2-678,-1-2 239,-4 3 1,2 1 65,-4 1 0,4 0 552,0 4 0,-3 0 0,0 3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0:04.852"/>
    </inkml:context>
    <inkml:brush xml:id="br0">
      <inkml:brushProperty name="width" value="0.08571" units="cm"/>
      <inkml:brushProperty name="height" value="0.08571" units="cm"/>
      <inkml:brushProperty name="color" value="#F6630D"/>
    </inkml:brush>
  </inkml:definitions>
  <inkml:trace contextRef="#ctx0" brushRef="#br0">801 68 8089,'0'-4'896,"0"-3"-822,0 6-87,-4-2-26,3 3 1,-1 0-111,4 0 1,0 3 100,3 2 1,-2 2 0,1 1 22,-1-1 0,0-2 0,-1 0 23,0 1 1,1-2-1,-3 1-20,0 1 0,0-2 0,-1 0 1,-1-1-68,-3-1 1,0 1 0,1 0 0,-2-1-34,-1-2 1,0 0-1,-1 0 1,1 0 57,-1 0 1,1 0 0,-1 0 0,1 0 22,-1-3 1,1-1 0,0-4 48,2 1 1,1 2-1,2 0 111,0-1 1,-1 2 138,3-1-50,0 3-140,-3-1 0,1 6-82,-3-1 1,0 3-91,-2-3 0,-1 1 0,1-3 6,0 0 0,2 0 1,0 0 83,-1 0 0,-1-3 0,0 1 82,-1 0 1,3 2 0,0 0 0,-1 0 78,0 0 0,1 0 0,0 0 0,-1 0-39,-1 0 1,0 0 0,-1 2-65,1 0 1,-1 1 0,1-2-15,-1 1 0,3-1 0,0 2 97,0-3 1,-2 0 45,0 0 1,-1 0 19,1 0 0,-1 0-99,1-3 0,-1 0 0,2-3 0,0 1-70,1-1 1,1 0 0,-2-2 0,1 1-85,-1-1 1,2 1-1,0-1 1,0 2-346,-1 1 0,4-2-1012,-2 2 1417,2 2 0,1-4 0,0 3 0</inkml:trace>
  <inkml:trace contextRef="#ctx0" brushRef="#br0" timeOffset="297">920 233 8001,'-10'0'0,"0"0"-416,1 0 0,0 0 1,0 0-1,-1 0 307,1 3 0,0-2 0,2 1 0,-1-1 109,1-1 0,-1 3 0,1 1 0</inkml:trace>
  <inkml:trace contextRef="#ctx0" brushRef="#br0" timeOffset="530">703 8 8063,'-7'0'-138,"-1"0"1,1 0 0,-1 0 137,1 0 0,0 0 0,-1 0 0</inkml:trace>
  <inkml:trace contextRef="#ctx0" brushRef="#br0" timeOffset="679">569 16 7486,'-8'0'-473,"1"0"0,2 0 473,0 0 0,0 0 0,-3 0 0</inkml:trace>
  <inkml:trace contextRef="#ctx0" brushRef="#br0" timeOffset="1050">382 120 7938,'-5'0'263,"0"0"1,3 0-120,-3 0 1,0 1 0,-3 2-185,1 2 1,-1-1 0,1 1-1,-1 0-211,1-1 0,-1 2 0,1-3-172,-1 1 1,1-2 0,0 1 422,2 1 0,-1-4 0,1 4 0</inkml:trace>
  <inkml:trace contextRef="#ctx0" brushRef="#br0" timeOffset="1196">337 38 7980,'-4'-3'-186,"-3"2"1,3-2 0,-3 3-1</inkml:trace>
  <inkml:trace contextRef="#ctx0" brushRef="#br0" timeOffset="1550">150 31 7581,'4'3'352,"1"1"1,-4 4 0,2 0-166,-2 2 0,3-1 0,-2 3 0,0-2-28,-1 0 1,-1 0 0,0 0 0,0 0 10,0-2 0,-1-1 1,-1 1-1,-1-2-86,-1-1 1,-1 1 0,-3-2 0,1-1-179,-1 0 1,-2 0 0,0-3-1,-1 0-222,0 0 1,-1-4 0,2-1 0,0-1-25,2-2 0,-2 0 1,0-1-1,2-1-1129,2 1 1469,-1 0 0,3-1 0,-3-2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0:10.418"/>
    </inkml:context>
    <inkml:brush xml:id="br0">
      <inkml:brushProperty name="width" value="0.08571" units="cm"/>
      <inkml:brushProperty name="height" value="0.08571" units="cm"/>
      <inkml:brushProperty name="color" value="#F6630D"/>
    </inkml:brush>
  </inkml:definitions>
  <inkml:trace contextRef="#ctx0" brushRef="#br0">733 45 7324,'0'-4'348,"0"1"-40,0 3 0,0 5-242,0 3 1,0 1-1,0-1-61,0-1 0,3-2 0,-1 0-4,0 1 0,-1-2 0,-1 1-20,0 1 1,0-2-1,-1 0-36,-2-1 0,-1 2 0,-3-2-41,-1-2 1,1 0 0,-1-1-1,1 0-15,-1 0 0,3 0 0,0 0 0,0 0 98,-2 0 1,2-2-1,1-2 80,0 0 0,-1 2 36,3-3 0,-1 2 334,3-2-72,0 4-150,0-3 0,-2 5-12,-1 2 0,0-2-112,1 4 0,-2-2 1,-4 1-133,1-1 1,-1 1-1,1-3 1,-2 2-193,-1-2 0,2 0 0,-3-1 0,1 0-475,0 0 1,0 0 707,0 0 0,1 0 0,-2 0 0</inkml:trace>
  <inkml:trace contextRef="#ctx0" brushRef="#br0" timeOffset="230">763 217 7676,'-7'0'-39,"-1"-3"1,1 1-61,-1 0 0,1 2 1,-1 0-1,1 0-5,-1 0 1,1 0-1,-1 0 1,1 0-676,-1 0 779,1-4 0,-1 0 0,1-3 0</inkml:trace>
  <inkml:trace contextRef="#ctx0" brushRef="#br0" timeOffset="413">614 8 7651,'-8'-3'-309,"1"1"-288,-1 0 0,-2 1 597,0 1 0,0 0 0,3 0 0</inkml:trace>
  <inkml:trace contextRef="#ctx0" brushRef="#br0" timeOffset="1097">404 38 7651,'8'0'-224,"-1"0"0,-2 0 1,0 2-1,1 1 307,1-2 0,0 0 0,1-1 112,-1 0 1,1 3-1,-1 0 1,1 0-55,-1 1 1,-2 1 0,0-2-35,1 1 1,0 1-1,-1 2-80,-3 1 0,-2-1 0,-2 0 0,-3-2 1,-2 1 0,-1-3 0,1 0-19,0 1 1,-1-2 0,0-2 0,-1 0-102,-1 0 1,-1 0 0,2 0 0,-1 0-66,1 0 0,0-1 1,2 0 64,-1-2 0,1-2 0,-1 2 143,1-1 1,2 2 276,0 0 1,0 1 83,-3 1 0,4 0-289,-1 0 0,0 1 0,0 0-229,0 2 1,0-1 0,-3-2-390,1 0 0,2 0 10,0 0 1,0 0 482,-3-3 1,3 1 67,0-3 0,4 3 1,-3-2 269,1 0 0,1 2-49,-3 2 1,3 1-216,-3 1 0,2 2 0,-1 1 0,0 0 38,0-2 0,2 0 0,-1-1 1,0 1 53,1 1 1,-4-1 0,1 2-62,-2 1 0,0-3 0,0 0 0,-1 0-43,1-1 0,-1 2 1,0-3-1,-1 2-64,-1-2 0,-3 0 0,3-1 0,0 1-1,0 2 1,1-3 0,-1 3-1,2-2 39,0-1 0,0-1 0,-1-1-63,-1 0 1,0-4 0,3 1-203,-1-2 1,4 2 0,2 0 0,1-1-415,1 0 0,0-2 0,1 1 645,1-1 0,5-2 0,5-2 0</inkml:trace>
  <inkml:trace contextRef="#ctx0" brushRef="#br0" timeOffset="1313">554 210 7615,'-8'0'-110,"1"0"1,-1 0 0,1 0-187,-1 0 1,1 0 0,-1 0 295,1 0 0,-4 0 0,0 0 0</inkml:trace>
  <inkml:trace contextRef="#ctx0" brushRef="#br0" timeOffset="1496">322 15 7653,'-4'0'1445,"1"-3"-1445,3 2 0,0-2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2:42.470"/>
    </inkml:context>
    <inkml:brush xml:id="br0">
      <inkml:brushProperty name="width" value="0.08571" units="cm"/>
      <inkml:brushProperty name="height" value="0.08571" units="cm"/>
      <inkml:brushProperty name="color" value="#F6630D"/>
    </inkml:brush>
  </inkml:definitions>
  <inkml:trace contextRef="#ctx0" brushRef="#br0">186 102 7259,'9'-8'-615,"-1"6"0,-1-7 712,4 3 132,-3 5-147,-1-7 1,-9 8 0,-3 0 28,-6 0 1,-4 0 0,0 2 0,1 2-52,3 1 0,0 3 0,-6-4 0,0 3 15,0 2 0,6-3 0,0 3 0,0 1-60,1-1 1,-5 1 0,6 3 0,0-2 2,3 2 1,-2-4 0,3 3-5,1 1 1,2 2-1,2 2-13,0-1 1,8-4 0,3-3 0,4 0-11,2 1 1,0-5 0,0 5 0,1-3-87,5-3 1,-3-2 0,7-2 0,-1 0-229,0 0 0,-3 0 1,3 0 322,-2 0 0,6 0 0,-4 0 0</inkml:trace>
  <inkml:trace contextRef="#ctx0" brushRef="#br0" timeOffset="350">506 18 8137,'-9'-8'-566,"1"6"0,6-5 637,-3 7 0,1 0 0,-5 2 32,1 3 0,3-1 0,5 7 1,0 2-64,0 2 1,0 2-1,0 2 1,0 1-13,0 3 1,0-1-1,0-5 1,0 0-69,0 0 1,1 0-1,3 0 1,2 0-162,-2-1 0,-1 1 0,1 0-99,2 0 1,1-8 0,-3-1 299,1-1 0,9-5 0,-5 6 0</inkml:trace>
  <inkml:trace contextRef="#ctx0" brushRef="#br0" timeOffset="514">675 186 8137,'-11'-5'98,"-1"-1"1,1-7-184,-6 2 0,6 3 1,0 2-1,-2 5-103,-2 1 0,-2 0 0,-2 0 0,-2 1-25,-1 5 0,-14-2 213,3 7 0,-12 0 0,1 6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1:58.126"/>
    </inkml:context>
    <inkml:brush xml:id="br0">
      <inkml:brushProperty name="width" value="0.08571" units="cm"/>
      <inkml:brushProperty name="height" value="0.08571" units="cm"/>
      <inkml:brushProperty name="color" value="#F6630D"/>
    </inkml:brush>
  </inkml:definitions>
  <inkml:trace contextRef="#ctx0" brushRef="#br0">108 0 7857,'-15'0'-930,"1"0"747,-1 0 1,5 0 0,-4 0 676,4 0-77,0 0-186,0 0 1,4 1-129,3 3 1,2-2 0,1 4-27,0 2 1,4-4 0,3 1 0,2-1-33,1 3 1,0-2-1,4 1 1,2-1-28,2 1 1,3-4 0,3 2 0,4-1 42,4 1 0,8-1 0,1-3 0,2 0-18,4 0 1,2 0 0,5 0-1,4 0 14,3 0 1,2-3 0,-3-1 0,0 1 31,-2-1 1,1 3 0,4-3-1,-1 3-38,1 1 1,-3 0-1,2 0 1,-2 0-56,-1 0 1,-3 0-1,-1 1 1,2 2 11,1 0 1,3 1 0,-2-2 0,-5 2-14,-3-2 1,3-1 0,1 0 0,3 1-11,1 1 0,-6 1 0,-2-4 0,-5 0 11,1 0 0,0 3 1,-1 0-1,-4-1 58,-1 0 0,-2-1 1,0 1-1,-2 1-32,-4-1 0,0 0 1,-7 1-1,1 0-24,-1-1 1,5-1 0,-4-1-1,0 0-3,2 0 0,-5 0 1,-1 0-1,-3 0-35,0 0 0,-5 3 0,-2 1 35,-2-2 171,-5-1 158,-2-1-130,-4 0-188,-4 0 25,3 0 40,-4 0-699,5 0 0,0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2:03.293"/>
    </inkml:context>
    <inkml:brush xml:id="br0">
      <inkml:brushProperty name="width" value="0.11429" units="cm"/>
      <inkml:brushProperty name="height" value="0.11429" units="cm"/>
      <inkml:brushProperty name="color" value="#F6630D"/>
    </inkml:brush>
  </inkml:definitions>
  <inkml:trace contextRef="#ctx0" brushRef="#br0">19 60 16826,'-5'-1'-2567,"0"-2"1695,1 0 443,3 0 0,-2 3 608,6 0 1,2 1 0,6 1 0,2 1-64,4 0 1,1 1 0,4-1 0,3 0 9,4 2 1,8-4 0,3 3 0,6 0-30,5-1 0,4 0 0,7-3 0,4 0-68,2 0 1,3 0 0,3-1 0,-1-1-4,0-1 0,-6-2 0,-5 3 0,-2-1 148,-1 1 1,-2-3 0,-4 2 0,-5 1 85,-3 1 1,2-3-1,-1 1 1,2 0-142,1-2 1,0 4 0,-1-2 0,-3 1-55,-2-1 1,-1 2-1,-1-4 1,-3 2-34,0 0 0,-3-1 1,0 4-1,-1-1-22,-3-2 0,-1 2 0,-4-2 1,-3 2-7,-2 1 1,-3 0-234,-2 0-36,-6 0 1,-6 0-267,-8 0 1,-1 0 493,-5 0 1,-4-5-1,-1 0 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2:05.242"/>
    </inkml:context>
    <inkml:brush xml:id="br0">
      <inkml:brushProperty name="width" value="0.08571" units="cm"/>
      <inkml:brushProperty name="height" value="0.08571" units="cm"/>
      <inkml:brushProperty name="color" value="#F6630D"/>
    </inkml:brush>
  </inkml:definitions>
  <inkml:trace contextRef="#ctx0" brushRef="#br0">1992 246 7395,'-5'-4'-668,"-3"2"679,5-5 1,-1 5 466,0-1 0,3 3-325,-2 3 0,2 2 0,1 5-73,0 0 1,0-3 0,0-1 0,0 2-76,0 0 1,0 2 0,0 0 0,0 0 31,0 0 0,0-1 0,0 1 0,0 0-114,0 0 1,0-4 0,0 1-1,0 1 54,0 0 0,0-1 0,0-1 34,0 2-15,0-4 1,0 1 1,-4-5 0,-3 0-31,-2 0 1,0-4 0,0 0 0,0-1-16,-1-3 0,3-1 1,-6 0-1,1 0 15,-1 2 1,2-1 0,-2 1 0,1-2 30,-2-1 1,4 1-1,-4 0 1,4 1 1,0 2 0,1-1 0,1-2 1,2 2 25,-2 0 0,4 1-12,1-4 0,1 3-12,2 1 0,2 0 0,1-1-2,3 0 0,0 5 25,0-1 1,1 2 24,3 1 0,-4 0 0,1 0 77,0 0 0,-1 4-78,0 3 1,-3-2 0,1 1 0,-1-1 40,1 0 0,-1 2-58,-3 3 1,0 0 0,0-1-46,0 1 1,-5-3 0,0-1 0,-2 1 0,1-2 0,-1 3 0,-2-4 0,-1 1 0,0-1 1,0 3 0,0-4 0,0 0 3,1 1 1,2-2 0,2 2-1,-1-1-2,1 0 1,2 1-5,-4-4 20,5 0 0,-3 1 0,5 2 137,0 4 0,0-2 106,0 2 0,0-1-114,0 4 1,0-4 0,0 1 62,0 1 0,-1-3-200,-2 2 0,-2-4 0,-5 2-368,0 0 1,0-1 0,0-2-126,1 2 1,-1-1 0,0-3-201,0 0 0,0 0 695,1 0 0,-1-5 0,0 0 0</inkml:trace>
  <inkml:trace contextRef="#ctx0" brushRef="#br0" timeOffset="264">2012 599 7157,'-10'0'-154,"0"0"316,1 0 1,2 0 0,1 0 0,-2 1-236,-1 3 0,-2-3 0,-1 2 1,-1-2-440,1-1 1,-2 0 511,1 0 0,-4 0 0,1 0 0</inkml:trace>
  <inkml:trace contextRef="#ctx0" brushRef="#br0" timeOffset="531">1678 20 7643,'-9'0'-446,"2"0"-548,1 0 1065,3 5 1,-1-3-72,4 5 0,-4-5 0,-2 2 0</inkml:trace>
  <inkml:trace contextRef="#ctx0" brushRef="#br0" timeOffset="1279">1531 217 7723,'-6'0'269,"-1"0"0,5 1 1,-1 2-209,2 4 0,1-2 1,0 2-80,0 0 1,0 2-5,0 1 0,0 0-16,0-1 0,-1 0-137,-3-2 1,0-2-1,-4-3-9,2 2 1,2-1-1,-1-4 1,0-1 62,-1-2 0,4-3 269,-1 0 1,-2 2 472,2-2-428,0 5 1,2-2-120,-3 4 0,2 3 1,-3 1-106,0 2 1,-1-3 0,2 3-201,-2 2 0,3-4-21,-4 0 1,1-3 184,-4-1 1,0 0 222,0 0 0,4-1 2,-1-3 1,5 2 42,-1-4-93,-3 4 1,5-2-52,-2 8 1,2-2 0,1 4 22,0 2 0,0-3 0,0 2 83,0 1 1,0 0 0,0 2 0,0 0 1,-1-1-1,-3-2-98,-2 0 1,-3-2 0,0 3-1,2-3 2,0 0 1,1-2 0,-4-3-23,0 0 1,0 0-1,1 0 1,-1 0-53,0 0 1,3-1-1,1-2-88,-2-4 0,1-2 0,0 0 1,4-1-115,2 0 0,1 0 0,0 0 1,0 0-82,0 1 1,0-1 0,1 0 0,2 0 288,4 0 0,1-4 0,2-1 0</inkml:trace>
  <inkml:trace contextRef="#ctx0" brushRef="#br0" timeOffset="1614">913 119 7635,'-6'-10'0,"0"0"-258,2 0 0,0 4 0,3-1 770,-2-1 240,2 4 0,-3 1-585,4 6 0,0 3 0,0 3 1,0 2-153,0 2 1,3-1 0,0 5-1,-1 0-179,-1 2 1,3-1 0,-1 0 0,0-3-145,2-1 1,-3 2 0,3-1 0,1-1-91,-1 0 1,-3-1 0,3-3 397,-1 0 0,-3-1 0,4 1 0</inkml:trace>
  <inkml:trace contextRef="#ctx0" brushRef="#br0" timeOffset="2446">707 60 7635,'-6'-4'-686,"-1"1"1,2-1 836,-2 1 1,3 3 51,4 0 1,0 4 0,0 6 0,0 0-80,0-1 1,3 1-1,1 1 1,1 1-113,-1 1 1,4 0-1,-3-3 1,2 1-13,-1 2 1,-3-2 0,3 2 0,-1-2-6,1-1 0,-3 0 0,2-1 1,0 1 9,-3 0 0,2 0 0,0 0-23,-2-1 1,-1 1 8,-1 0 0,-1-3 0,-2-2 4,-4-1 0,-2 0 0,-1-4 1,1 1-10,-1 2 1,0-2-1,0 2 4,0-2 0,1-4 0,-1 0 1,0 0 8,0-2 0,0 3 0,1-4 1,-1-2 0,0-1 1,3 3 0,2-1 0,-1 0 1,1-2 0,2 2 0,-3 1-9,2-2 1,1-1 0,3 0-52,0-1 0,0 3 35,0 1 1,3 2-1,1-1 53,2 1 1,0 0 57,4 4 1,0 0-42,0 0 1,-4 0-31,1 0 0,-5 1 0,2 2 0,0 1 0,-1 1 17,-1 3 0,0 0 1,0-1-7,2 0 0,-1-1 0,-3 4-17,0 0 1,-3-3 0,-2-1-6,0 2 0,-2-1 0,-1 1 0,0-3 6,1 0 1,1 1 0,-4-1 0,0-1 19,1 0 0,-1 1 0,0-3 1,0 1-5,0-1 1,-3-1 0,0-1-1,1 0 14,1 0 0,1 0 0,-1 0 0,-1 0 12,-1 0 0,0 0 1,4 0-75,-1 0 0,0 0 0,0 0-112,0 0 0,4 0 1,-1 0-469,0 0 1,1-1 13,0-2 0,3 1 586,0-5 0,-2 1 0,-1-4 0</inkml:trace>
  <inkml:trace contextRef="#ctx0" brushRef="#br0" timeOffset="2613">501 128 7669,'5'-9'-144,"4"-1"0,-8 4 1,4 2-1</inkml:trace>
  <inkml:trace contextRef="#ctx0" brushRef="#br0" timeOffset="3297">285 217 7642,'-10'-5'-143,"2"3"0,0-3 1,3-1 115,0 1 0,1 3 1,2-3 339,-2 1 27,1-2-172,3-3-101,0 3 1,4 2 0,3 4-62,2 0 0,-3 0 0,1 0 0,0 0-4,2 0 0,1 1 1,0 1-1,0 1-8,-1 0 0,1-1 0,0 0-8,0 1 1,0 0 0,-2-1 0,0 0 15,-1 1 0,-1 1 26,4 0 1,-5-2 18,-1 4 1,-3-2 0,-2 2-12,-3 2 0,-1-1 0,-5 1 0,0-2-25,0-2 1,1 4-1,-1-3 1,-1 2-18,-2-1 1,2-3 0,-2 3 0,2-2 4,1-2 1,-3 3-1,0-2 1,1-1 32,1-1 0,1 2 0,0 1 38,1-2 1,0 0 0,1 0 2,2 2 0,4 0-29,-2-1 1,3-1 0,1 5 27,0 1 1,0-3 0,0 2 61,0 0 1,0-1 0,0 0-3,0 2 1,0-3 0,0 2-26,0 0 1,-3 2 0,-1 0-85,-2-3 1,3 2 0,-3-4-1,1 1-33,0-1 0,-2 0 1,-3-1-47,0 0 1,1 0-1,-1-3 1,0 0-114,0 0 1,0 0 0,0 0-1,1 0-155,-1 0 0,3-4 0,1-3 0,-1-1 140,2-2 1,-3 0 0,5-1 0,1-1-983,1-1 1166,1-4 0,0 1 0,0-3 0</inkml:trace>
  <inkml:trace contextRef="#ctx0" brushRef="#br0" timeOffset="3446">167 20 7866,'5'-9'-682,"-3"3"584,4 3 1,-2 2-669,2 1 766,-4 0 0,7 4 0,-3 2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2:17.574"/>
    </inkml:context>
    <inkml:brush xml:id="br0">
      <inkml:brushProperty name="width" value="0.11429" units="cm"/>
      <inkml:brushProperty name="height" value="0.11429" units="cm"/>
      <inkml:brushProperty name="color" value="#F6630D"/>
    </inkml:brush>
  </inkml:definitions>
  <inkml:trace contextRef="#ctx0" brushRef="#br0">953 207 13792,'0'-7'-4872,"0"1"4598,0 3 0,1-1 0,1 5 370,1 2 0,0 0 0,-3 3-196,0 2 0,0 1 0,0 0 0,0 1 23,0 0 0,0-3 0,0-1 31,0 2 0,0 0 1,0 2 2,0 0 1,-3 0-68,0 0 1,-1-5-1,1-1 252,0 1 1,-5-4 32,2 2 1,0-2 0,0-1-118,-2 0 1,3 0 0,-2-1 0,1-2 17,0-4 1,-2 2 0,2-2-1,0 1-1,-1 0 1,0-2 0,-1 1 0,0-2 4,2 0 1,-1-1 0,-2 0 0,2 0-3,0 0 0,2 1 0,-3-1 1,3 0-56,0 0 0,-1-1 0,2-1 0,1-1-47,-1 1 1,3 1 0,-3 1-1,3 1-146,1-1 0,-3 0 12,0 0 1,0 4 111,3-1 1,1 5 0,1-2 95,1-1 0,5 3 0,-2-3 0,3-1 24,1 1 1,4 1 0,2-1 0,3 0-140,0-1 1,1 3 0,0-3 0,0 2-61,3 2 1,-2 1-1,2 1 1,-3 0 257,-4 0 1,2 0 0,-2 0 0</inkml:trace>
  <inkml:trace contextRef="#ctx0" brushRef="#br0" timeOffset="247">1129 413 16000,'-10'0'-682,"1"0"1,-1 0 0,0 1 0,0 1 369,0 1 1,-1 1 0,-2-4 0,-2 0 245,0 0 0,-4 4 0,4 1 1</inkml:trace>
  <inkml:trace contextRef="#ctx0" brushRef="#br0" timeOffset="1113">864 275 12326,'-1'6'-912,"-2"-3"0,2-1 0,-4 1 855,1 0 0,3 1 0,-3-2 0,0 3 17,1 0 1,-4-3 0,0 3 58,-2-1 1,-1-2 0,1 4 0,-1-2-7,0-2 0,0-1 0,0-1 1,1 0 7,-1 0 1,0 0 0,0 0 22,0 0 1,0-4-138,1-3 0,2 0 1,2-1 470,0 2-304,2 3-178,3-5 0,-1 7 34,-2-3 0,1 3 57,-5 1 0,0 0-2,-2 0 0,2 4-63,1-1 0,2 0 126,-2-3 1,2 0 149,-2 0 1,4-1 66,-2-2-81,3 2-274,1-4-434,0 5 525,-4 0 0,-1 0 18,-5 0 1,3 4 0,1-1 0,-1 0-27,2 1 1,-4-2 0,2 2 0,-1-1 0,-2 0 1,-1 1 0,-1-3-1,-1 1 39,1 1 0,0 2 0,0-3 0,-2 1 26,-2-1 0,3-1 0,-3-1 0,-1 0 16,-2 0 1,1 0 0,0 0 0,2 0 59,-2 0 0,3 0 0,-1 0 0,-2 0-135,0 0 1,2 0 0,2 0 0,1-1 1,0-2 1,0 2-1,3-2 1,0 1 26,1 2 0,-1-3 0,0 0-29,0 1 1,1 0 0,2-1-1,0 0 11,0 1 1,1 1 0,1 0 0,-1-1 22,1-2 0,2 1-201,-4 3 347,0-4-224,-2-2 1,3-4-132,3 1 1,2 2 0,1 1-300,0-2 1,1 2-1,2 1 440,4 1 1,1-4-1,2 3 1</inkml:trace>
  <inkml:trace contextRef="#ctx0" brushRef="#br0" timeOffset="1297">491 118 12737,'0'-9'-4522,"0"3"4514,0 2 1,-4 4 0,-1 0 0</inkml:trace>
  <inkml:trace contextRef="#ctx0" brushRef="#br0" timeOffset="1581">138 393 15277,'-5'-4'-1035,"0"-2"1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3:11.654"/>
    </inkml:context>
    <inkml:brush xml:id="br0">
      <inkml:brushProperty name="width" value="0.08571" units="cm"/>
      <inkml:brushProperty name="height" value="0.08571" units="cm"/>
      <inkml:brushProperty name="color" value="#F6630D"/>
    </inkml:brush>
  </inkml:definitions>
  <inkml:trace contextRef="#ctx0" brushRef="#br0">1921 367 7078,'-4'-3'-171,"1"2"1,3-3 492,0 1-229,0 2-102,0 5 0,2 1 14,1 5 0,2-2 1,-3-1-14,0 1 0,-1-1 0,0 0 1,0-1-7,2-1 0,-1-3 0,-2 3 9,0 1 1,0-2 0,-3 1 1,-2 1 1,-2-2 0,0 0 2,-1 0 0,1-2 0,0-2 0,-1 0 0,1 0 0,-1 0 0,1 0 0,-2 0 0,-1 0 0,2-2 0,-3-2 0,1 0-13,0-2 1,-2 0-1,2-2 1,0 1 1,-1-1 0,3-2 0,-2 0 0,2 1 8,0 1 1,1 0 0,-1-2-1,2 1 32,1-1 0,-2 2 1,3 1 139,0-1 0,0 1-125,4-1 1,0 3-53,0 0 1,4 4 0,1-2-4,1 2 1,2 1 0,-1 0 7,1 0 0,-3 0 0,0 1 17,0 2 0,0-2 0,-1 4 8,-1 1 0,0 1 1,-1 0 3,1 1 0,-1-3 0,-2 0 0,0 0 13,0 2 0,-2-2 0,-1 0 0,1 0 0,-2-1 1,3 2-1,-4-3-16,-1 1 1,-1-1 0,0 1-38,-1-1 0,1 0 0,-1-3-7,1 0 1,2 0 0,0 0-1,0-1 6,1-1 0,-1 0 0,3-3 7,-3-1 1,2 2-1,-1-1 11,1-1 1,2 0 0,-2-1 0,0 1 46,1 1 0,-1 3-12,0-3 1,-1 0-21,-4 0 0,3 2 1,1 3-6,-2 0 0,-1 0 0,0 1 0,-1 1-6,1 3 0,2 0 1,0-1-1,0 0-12,1 0 1,-3 1 0,3 3 10,0-1 1,0-2-1,4 0 28,0 1 1,0 0 0,1 2 2,2-1 1,-2-2 0,3 0 0,1 0 25,-1-1 0,-2 2 0,2-2-9,0 0 0,-2 1 0,-2 2 2,0 1 1,-3-3-1,-2-1-5,-2-1 0,-1 2 0,-1-2 0,-1-2 27,1 0 0,-2-1 0,0 0 0,0 0 17,0 0 0,-1 0 0,1 0 1,0-1-28,1-1 0,-3-2 0,3-4 0,1 1-156,1-1 1,0-2 0,2 0 0,0 0-204,1 0 0,3 0 0,0-2 0,2-1-105,2 2 0,3-3 0,5 1 396,3-1 0,4-1 0,2 0 0</inkml:trace>
  <inkml:trace contextRef="#ctx0" brushRef="#br0" timeOffset="230">1936 569 7640,'-7'2'-284,"-1"1"1,3 2-1,0-3 199,0 0 0,-2 0 1,0-1-1,-1 2-135,1-2 1,-1 0 219,1-1 0,-4-3 0,-1-1 0</inkml:trace>
  <inkml:trace contextRef="#ctx0" brushRef="#br0" timeOffset="413">1555 217 7669,'-2'-7'0,"-1"0"-345,2-1 528,-4 4-183,5 1 0,-4 3 0,4 0 0</inkml:trace>
  <inkml:trace contextRef="#ctx0" brushRef="#br0" timeOffset="596">1585 591 7627,'-7'3'-25,"-1"-1"1,1 1-139,-1 0 0,1-1 0,-2 2 0,0-1-170,-1-1 0,-3 1 333,1 0 0,-6 2 0,-1 0 0</inkml:trace>
  <inkml:trace contextRef="#ctx0" brushRef="#br0" timeOffset="1567">1211 389 7684,'-7'5'0,"-1"-2"78,1 0 1,2-1-1,0 2 1,-1 0-104,0 0 0,-2-1 0,1 2-33,-1 1 0,1-3 0,-1-1 116,1-1 0,2-1-224,0 0 0,3-1 1,0-1 47,1-3 0,1-2 0,0 0 0,1-1 100,1 1 1,1-1-1,3 1 1,-1 0 52,1 2 0,-2-1 0,1 2 0,1-1 37,1 0 0,0 3 0,1-1 68,-1 3 1,1 0 0,-1 0 0,0 0-15,1 0 0,-1 3 0,-2 2 0,0 2-18,-2 0 0,2 0 0,-3 2 0,0 0-6,-1 1 0,-1 2 1,0-1-1,0 0-18,0 0 0,-4 1 0,-3-2 0,-3 0-81,-2 1 1,2-3-1,-2 2 1,-1-2-430,-1 0 0,-2-1 0,-1 0 426,0-2 0,-1 2 0,3-3 0</inkml:trace>
  <inkml:trace contextRef="#ctx0" brushRef="#br0" timeOffset="5616">868 382 8124,'-5'3'-500,"2"-2"800,0 2-281,2-3 1,-2 0 7,3-3 1,0-1 0,0-4-54,0 1 1,0 0 0,0-1 0,0 1-24,0-1 0,0 1 1,0-1 151,0 1 1,0 2-112,0 0 1,0 2 0,3-1-21,2 1 0,-1 0 0,1 3-4,1 0 1,1 0 0,0 1 4,0 2 0,1 0 0,-1 3 21,1-1 0,-1 0 0,-2 1 0,0 0 15,-2-1 0,2 0 0,-2 2 0,0-1-15,1-1 0,2 0 0,-2 2-3,0 0 1,0 0 0,-2-1 0,0-1 6,0 1 0,-1-2 1,0 0-1,0 0 4,2 0 1,-1-1 0,-2 2 0,0 1 0,0-2 0,-1 0 13,-1-1 1,0 2 0,-3-2 0,-1-2 0,0 3 0,-2-2-18,1 0 0,-1-1 0,1-1 1,-1 0-26,1 0 0,-1 0 1,1 0-1,-1 0-20,1 0 0,0-1 1,-1-1 44,1 0 1,2-2 0,0 2 0,2-3 0,-2 1 0,3-1 14,0-1 0,1 2 0,2 0-25,1 0 0,0 1 0,3 1-9,1 0 0,1-1 0,0 3 13,1 0 0,-3 0 47,0 0 1,-1 1 111,1 2 0,-2 1-82,-3 3 1,-1 0-1,-1-1 1,-3-1-59,1 1 0,-2-2 0,1 0 0,-3 0-23,-2 0 1,1-2-1,-3 0 1,-1-1-7,2-1 0,-4 0 0,3 0 0,-2 0-54,-1 0 0,1 0 0,1-1 0,1-1 46,1-3 1,1 1-1,3-1 1,-1 0 20,1 1 0,3-3 1,1 2 21,2-2 1,1 0-13,0-1 0,1 4 0,1 1 0,1 0 58,1 1 1,1-1 128,3 3 0,-1 0 37,1 0 0,-1 4-32,1 1 1,-2 1 0,0 2-60,-1-1 0,-3-2 1,0 0-1,0 1-9,0 1 1,-1-2 0,2 0-1,-3 1-45,0 0 1,0 2 0,-2-1 0,-1 1-72,-1-1 0,-1-2 1,-3 0-1,0 0-377,-2-1 1,1 3-1,-3-3 1,0 0 362,1-1 0,-2 1 0,-2 0 0</inkml:trace>
  <inkml:trace contextRef="#ctx0" brushRef="#br0" timeOffset="6399">457 330 8197,'0'-8'-997,"-3"3"1117,1 0 1,-1 3-9,3-3 0,1 3 0,1 0 0,1 3-69,1 2 0,-2 3 0,3-2 1,0 3-11,0 1 1,0-1 0,-2 1-1,-1-1-10,2 1 1,-3-1 0,1 0-1,-1 1-22,-1-1 0,0 1 0,0-1 1,0 1 0,-1-3 1,-1 0-1,-3 0-7,-2-1 0,-1 0 0,-2-2 0,0 0-53,-2 0 1,0-1 0,-1-1-1,1 0 8,-2 0 0,3-4 1,-1-1-1,1 0-8,2 0 0,1-2 0,0 2 0,1-2 57,0 0 1,0-1 0,1 1 0,2-1 8,1 1 1,0 2 0,3 0 20,0-1 0,0 2-11,0-1 0,1 3 1,1-3 0,0 3 0,3-1 64,1 3 0,-2 0-67,1 0 1,-1 0 0,2 2-1,-1 1 1,-3 2 0,1 0 32,0-1 0,-2 2 1,2-1 22,-3 2 1,0 0 0,0 1-24,0-1 0,-2-2 0,-1 0 0,-1 1-12,1 1 1,-3 0 0,1 0 0,-1-1-32,-2-1 0,1 0 1,-1 2-1,1 0-8,-1-2 1,1 1-1,-1-1 1,2 0-1,1 0 0,-1-3 0,2 2 0,1 0 2,0 1 217,0-4 0,3 3 177,0-1-249,0 1 1,1 3 7,2-2 0,-3 1-73,3-1 1,-3-1-1,-3-1-107,-2 0 1,-1-2-1,-2 2 1,1-2-245,-1 2 1,-2-2-1,0 1 1,0-1 19,0-1 0,1 0 1,-1 0-1,2 0-539,1 0 1,3-1 789,1-1 0,-1-3 0,0-2 0</inkml:trace>
  <inkml:trace contextRef="#ctx0" brushRef="#br0" timeOffset="6612">486 584 8185,'0'5'6,"0"0"1,0-1-1,-3 2 38,-2-1 0,1-4 1,-1 2-1,-1-2-149,0-1 1,-3 0 0,0 0-1,-2 0-266,0 0 0,1 0 371,-3 0 0,1 0 0,-3 0 0</inkml:trace>
  <inkml:trace contextRef="#ctx0" brushRef="#br0" timeOffset="6846">352 225 8140,'0'-8'-190,"-3"4"0,-2 2 0,-2 2 190,-1 2 0,-2 6 0,-2 3 0</inkml:trace>
  <inkml:trace contextRef="#ctx0" brushRef="#br0" timeOffset="7131">38 225 7844,'0'-8'-265,"0"1"470,0 0 0,2 3 0,2 4 0,0 4 10,2 3 0,-2 3 0,1 1 0,1 0-175,0 3 1,2 1 0,-1 1 0,1 2-219,-1-2 1,0 0 0,-1-1 0,-1 0-1331,0 0 1508,-1 0 0,-1 0 0,-3 0 0</inkml:trace>
  <inkml:trace contextRef="#ctx0" brushRef="#br0" timeOffset="7566">53 8 7223,'-5'-2'-199,"0"-1"1,2 1-1,-2 2 442,0 0 0,1 1-19,2 1 1,1 0-28,1 3 1,0 0-1,1 2-33,1 1 1,0-3 0,3 0-64,1 0 1,0 2 0,1 1-82,-2-1 0,1-2 0,-4 0 1,1 0-74,0-1 1,-2 3 0,1-2-142,-4 1 1,0-1-1,-3 0 1,-3-1-316,-1 0 1,-4-2 508,4 3 0,-5-3 0,3 1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3:20.653"/>
    </inkml:context>
    <inkml:brush xml:id="br0">
      <inkml:brushProperty name="width" value="0.08571" units="cm"/>
      <inkml:brushProperty name="height" value="0.08571" units="cm"/>
      <inkml:brushProperty name="color" value="#F6630D"/>
    </inkml:brush>
  </inkml:definitions>
  <inkml:trace contextRef="#ctx0" brushRef="#br0">2908 12 7755,'0'-7'251,"0"3"0,0 4 0,0 6 0,0 3-138,0 3 1,2 0 0,1 0 0,-1 2-206,1 0 1,-1 1-1,2 0 1,0 0-204,1 0 0,-3-3 1,2 0-1,0-1-35,-3 1 0,1-3 0,0 1 0,0-2 330,0 0 0,-1-1 0,-1 1 0</inkml:trace>
  <inkml:trace contextRef="#ctx0" brushRef="#br0" timeOffset="450">2781 50 7755,'0'-8'25,"0"1"160,0-1 1,0 8-1,0 2-47,0 4 0,2 4 0,1 0 0,-2 0-92,0 1 1,0-3 0,1 3-1,0-1-102,0 0 1,-2 0 0,-2 0 0,-1-1-25,-1 1 0,-1 0 1,0 0-1,0 0 38,-1-2 0,-2 2 1,-1 0-1,3-1 15,-1-1 1,0 0 0,1-1 0,1 1 30,2-1 0,2-2 0,-1 0 71,-1 1 1,2-2-1,2 1-1,2 1 0,3 0 0,-2 2 79,0-1 0,-1-2 0,-3 0-3,0 1 0,0 1 0,0 0-117,0 1 0,-3-2 0,-2 0 0,-2-1-151,0 1 1,-1-3 0,2 1 0,0-2-302,1 1 0,0-1 0,-2-2 0,-1 0 419,1 0 0,-1 0 0,1 0 0</inkml:trace>
  <inkml:trace contextRef="#ctx0" brushRef="#br0" timeOffset="1063">2639 140 7125,'-8'4'196,"3"2"1,0-1-1,0 2-91,1 0 1,-3 1-1,2-1 1,-1 0-60,-2-2 0,-1 2 0,1-2 0,1 0-3,1 0 1,-1 1-1,-1-3-281,1-2 0,2 0-20,0-1 0,3-1 0,0-1 196,1-3 1,1-2 348,0 0 0,0 2 429,0 0-492,0 3 0,-1-1-141,-1 3 0,-2 0-399,-4 0 0,1 2 189,-1 1 0,1 2 0,-1-3 76,1 0 1,-1 1 115,1 0 0,-1 0 0,1-1 61,-1 0 1,3 2-1,0-3-22,0 2 0,-2-1 0,0-1 28,2 2 1,-1-3-32,1 3 1,1-2-38,-1-1 0,0 0 89,-3 0 0,3 0-18,0 0 1,0-4 0,-2-1-96,-1-1 0,3 1 1,1 0-1,1-1-100,1-1 0,-1 0 1,0-1-1,2 1-198,0-1 0,1 1 1,0-1-1,0 1 258,0 0 0,0-1 0,0 1 0</inkml:trace>
  <inkml:trace contextRef="#ctx0" brushRef="#br0" timeOffset="1563">2130 147 7763,'-2'-5'-282,"-1"0"176,-2-1 1,4 2 298,-2-1 1,2 4 4,1 1 1,3 1-1,0 4 1,1 1-57,2 1 1,0 1-1,0 1 1,-1 1-125,1-1 0,-3 2 0,0-1 0,0 0-40,-1 1 1,1-2-1,-3 2 1,0 0 106,0-2 1,0 0-1,0-2-19,0 1 1,-4-2 0,-1-1-38,-1-2 0,-2-3 1,1 0-1,-1 0-32,1 0 1,-1-3-1,1-1 1,-1-1-8,1 0 0,0 0 0,-1-2 0,0-1 46,-2 1 0,1-1 0,0 1 0,0 0 46,2 2 1,-1-1 0,1 4 0,-1 0 10,1 1 0,-1 1 1,1 0-1,-1 1 51,1 2 1,-1-2 0,1 4 0,0 1-87,2 1 0,1 0 0,3 1-106,-2-1 0,1-2 1,2 0-100,0 1 0,3-3 0,2 0 0,2-2-146,0-1 0,3 0 0,1 0 0,0 0 293,3 0 0,0-4 0,1 0 0</inkml:trace>
  <inkml:trace contextRef="#ctx0" brushRef="#br0" timeOffset="2329">1674 199 6739,'0'-3'162,"0"3"0,3 1 0,0 3 1,1 0-59,-1 0 0,2 1 1,-2 3-1,1-1-32,-1 1 0,2-1 0,-3 1 1,1-1 3,0 1 0,-2-1 0,1 1 0,-1-1 29,-1 0 0,-1 1 0,0-1 0,-3 0-5,0-2 1,-1 2-1,-5-3 1,0 0-118,-2-2 0,2 2 1,-2-2-1,-2 0-186,0-1 1,-1-1-1,0 0 1,1-1-943,2-2 1145,-2 3 0,2-10 0,-3 1 0</inkml:trace>
  <inkml:trace contextRef="#ctx0" brushRef="#br0" timeOffset="3182">1465 222 7022,'8'-4'93,"-1"1"0,1 2 0,-1 1-100,1 0 0,-1 1 0,1 1 1,-1 0 39,0 0 0,1 1 0,-1 1 0,-2-1 11,0 0 0,0 3 0,0-1 40,0 2 1,-3 0-1,0 1-36,-1-1 1,-2 1-1,-1-1 1,-3 0-32,-2 1 1,0-3 0,-1 0 0,-2 0-27,0-1 1,-2 0-1,1-2 1,0 0-92,1 0 1,0-1 0,2-1 0,0 0 30,-2 0 1,2-1 0,0-1-1,2-1 54,1-1 1,0 0-1,1-2 1,0 1 94,0-1 0,2-1 191,0 0 0,1 2-35,1 0 1,-1 3-183,-1 0 0,-2 2 1,-2 2-1,2 1-131,1 1 0,-3-2 0,1 3 0,-1-2-111,-2-1 0,3-1 1,0 1-1,-1 0 2,0 0 1,-2-1 0,1-1 117,-1 0 1,3-3 320,0 1 418,4-4-419,-3 2 1,3 0-251,-1 1 0,0 5 1,-2 1-1,0 1-263,0-1 1,1 0-1,-2-1 154,0 0 0,-2 2 0,-1-3 1,1 2 67,-1-1 0,1-2 0,0 0 0,-1 0 43,1 0 0,-1 0 1,1 0-1,-1 0 87,1 0 1,2 0 0,0 0 27,-1 0 0,0 0 0,0-2 33,1-1-68,4 1 0,-3 3 0,4 1 6,0 3 1,1 1 0,1 0 0,0-1 25,0 1 1,-1 0-1,0 2 2,1-1 1,-1 1 0,1-1-24,-1 1 1,-3-3 0,-2-1 0,1 0-13,0 0 0,-3-2 0,1 1 0,-2 0-17,0-1 1,-1 1-1,1-3 1,-1 0-93,1 0 0,-1 0 0,-1-1-112,-1-2 1,0 2 0,2-4-1,2-1-122,1-1 0,-1 0 0,3-2 0,2 0-364,0-1 0,1-3 624,0 1 0,6-3 0,3 0 0</inkml:trace>
  <inkml:trace contextRef="#ctx0" brushRef="#br0" timeOffset="3397">1757 476 7771,'-8'0'-209,"1"0"0,-2 0 209,-1 0 0,-1 3 0,-4 1 0</inkml:trace>
  <inkml:trace contextRef="#ctx0" brushRef="#br0" timeOffset="4863">830 222 7573,'4'7'78,"2"-2"1,-4 0-25,0 1 1,1 1 13,0 0 1,-1 1-29,-2-1 0,0-2 0,0 0 1,-1 0 19,-1-1 1,-2 3 0,-4-3-9,-2 0 1,1 2 0,-2-3-1,1 1-19,-3-1 0,-1 0 1,-1-1-1,0 1-21,0 1 1,-2-1 0,-1 1-1,2-1 2,0-1 0,1 1 0,0 0 0,0-2 16,0 0 1,3-1 0,0 0 0,0 0 4,1 0 1,2 0 0,-1 0-1,1 0 60,2 0 0,0 0-42,-1 0 1,1-1-53,2-1 1,0 0-1,1-2-9,0 1 1,2-3 0,-1 1-28,0-2 0,2 2 0,-2 0 13,-1 0 1,3-2 0,-4-1-22,-1 1 1,2 0 0,-1 2 0,0 0-13,1-1 0,-3 2 0,2-1 0,-1 1 28,1 0 1,-1 2 0,1-1 0,0 1-21,0-1 1,3 1 70,-3 2 0,2 0 24,-2 0-45,4 0 0,-2 0 1,6 0-2,2 0 1,1 0 0,2 1 0,-1 0-9,1 2 0,0-1 0,1-2 0,1 0-20,-1 0 0,0 3 0,-2-1 1,1 0-5,-1-1 0,1 1 0,-1 1 18,1-2 0,-4 1 0,-1 0 0,0 1 74,-1 1 0,0 0 0,-6 2-4,-3-1 1,-1-3 0,-2 3 0,1-1-34,-1 0 1,1 0-1,-3 2 1,-2-2-27,0-1 1,-1 2 0,0-1 0,0-1-95,1 0 1,-1 1-1,0-3 1,0 2 25,0-2 1,0 0-1,1-1 1,1-1 63,3-1 0,2 0 0,0-2 1,2 0 41,1 0 0,2 1 89,3-2 0,0 3-27,0-3 0,0 3 0,3 0 0,2 1-10,1 1 1,2 0 0,-1 0-5,1 0 0,-1 2 1,1 2-1,-1-1 46,1 0 0,-3 3 0,0-1-27,1 2 0,-2-2 0,0 0-98,-1 1 0,0 0 1,-4 2-194,-2-1 0,-1 1 0,-4-2 0,-1 0-43,-1-1 0,-1-1 1,2 1-1,-2-1-197,-1-1 1,3-2 0,-1 1 0,2-1 426,1-1 0,2 0 0,2 0 0</inkml:trace>
  <inkml:trace contextRef="#ctx0" brushRef="#br0" timeOffset="5030">837 438 8409,'0'5'-1154,"-3"-3"0,1 1 1154,-3 0 0,0-1 0,-2-2 0</inkml:trace>
  <inkml:trace contextRef="#ctx0" brushRef="#br0" timeOffset="5230">710 214 7828,'-3'-11'-76,"2"3"0,-2-2 0,0 2 134,1 0 0,-1 3 113,3 0 1,0 5-283,-3 0 1,1 3-1,-3 4 1,0 1 110,-2-1 0,-4 4 0,0 1 0</inkml:trace>
  <inkml:trace contextRef="#ctx0" brushRef="#br0" timeOffset="5480">82 326 8015,'-4'0'419,"1"4"0,2 1 0,0 1-522,-2 2 0,-3 3 0,0 1 0,-3 2 103,-3 1 0,-6 3 0,-1 1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3:31.435"/>
    </inkml:context>
    <inkml:brush xml:id="br0">
      <inkml:brushProperty name="width" value="0.08571" units="cm"/>
      <inkml:brushProperty name="height" value="0.08571" units="cm"/>
      <inkml:brushProperty name="color" value="#F6630D"/>
    </inkml:brush>
  </inkml:definitions>
  <inkml:trace contextRef="#ctx0" brushRef="#br0">3049 232 8111,'-7'0'-684,"-1"0"0,1 0 0,-1 0 722,1 0 1,-1 0-1,1 0 323,-1 0 0,1 0 1,-1 0-222,1 0 1,2 0-1,1-1-137,0-2 0,-1-1 0,3-3-5,0-1 0,2 3 0,0 0 0,0 0 41,3 1 0,-2-2 0,4 3 0,1 0 42,1-1 1,0 2 0,1 2 5,-1 0 1,1 0-1,-1 0 6,1 0 1,-1 3 0,0 2 1,-2 2 1,1-2 0,-4 0-1,0 1-1,-1 0 1,-1 2 0,0-1 0,0 1-33,0-1 1,0 1 0,-1-1 0,-2 1-68,-2-1 1,-2 1 0,-2-1 0,-2 1-280,-1-1 0,0-2 0,-3-1 0,0-1 284,0-1 0,-3 2 0,-1 0 0</inkml:trace>
  <inkml:trace contextRef="#ctx0" brushRef="#br0" timeOffset="1035">2750 232 8099,'-2'-8'-100,"-2"1"1,1-1 47,0 1 1,-1-1 0,2 1 0,-2-1 59,0 1 0,-1-1 1,4-1-1,-3-2 92,0-1 0,3 0 0,-2-2 0,2 0 27,-2 2 1,2 2-1,-1-2 222,1 1-349,1 1 1,1 6 0,1 2-43,3 1 0,-1 1 0,1 1 0,1 0 31,1 2 1,3 3 0,0-1-1,-1 1-3,-1 2 1,0-2 0,-1 0 0,0-1 17,-2 1 0,1 1 0,-1 0 0,1 1 10,-1-1 0,-1 1 1,-2-1-1,0 1-4,0-1 0,-1 1 1,-1-1 14,0 0 0,0 1 0,-1-1 0,-1 0-20,-3-2 1,-3 1 0,-1-4 0,-1 1-74,1 0 1,0-2-1,0 1 1,-1-1-76,1-1 1,0 0 0,2 0-1,-1 0 48,1 0 0,-1-3 0,2-2 36,1-2 0,1 0 0,4-1 40,0 1 0,0-1 0,0 1 65,0 0 0,4-1 0,1 1-9,1 2 0,2 0 0,-1 2 18,1 1 0,-1 2 0,1 0-32,-1 0 0,-2 0 0,-1 3 88,0 2 1,-1 2 0,-1 0-53,0 1 1,1-1 0,-3 0 0,-1 1-28,-2-1 1,2 1 0,-4-1 0,0-2-31,1 0 0,-3-1 1,1 2-1,-2-2-34,-2 0 1,0 1 0,2-3 0,-2 0-112,0-1 1,-2-1-1,1-1 1,0-2 29,1-2 0,0 1 0,2-1 1,1-1 94,-1 0 0,3-2 0,1 1 127,1-1 0,0 3 191,3 0-184,0 4-50,0-3-5,0 11 1,0-4 0,0 4-13,0 0 0,-1-3 0,-1 1-22,-3 1 1,1-3-1,-1 0 1,-1 0-54,-1-1 1,0 1-1,-1-3-142,1 0 1,-1 0 0,1 0 77,-1 0 1,2-4 0,0 0 92,1 0 1,3-2 0,-1 1 110,0 1 1,2 0-53,-2 2 0,3 0-22,0-3-69,0 3 235,0-1-118,3 6 0,-2 1-21,1 4 1,-1-1-61,-1 1 0,-1-2 0,0 0-277,-2-1 0,-2-2 1,2 1-1073,-1-1 1342,2 0 0,-5 0 0,3 1 0</inkml:trace>
  <inkml:trace contextRef="#ctx0" brushRef="#br0" timeOffset="1199">2481 105 5923,'8'0'0</inkml:trace>
  <inkml:trace contextRef="#ctx0" brushRef="#br0" timeOffset="1534">2212 37 8284,'0'-7'-18,"0"4"1,0 3-1,0 4 67,0 2 1,1 5 0,1 2 0,0 1-128,0 1 1,1 0 0,0 0 0,1 0-683,-1 0 760,-1-1 0,2 1 0,0 0 0</inkml:trace>
  <inkml:trace contextRef="#ctx0" brushRef="#br0" timeOffset="2896">2025 105 8119,'0'-4'-434,"1"1"409,2 6 1,-2 1-1,3 3 1,0 1 7,1-1 1,-3 1 0,2-1 0,0 1 1,1-1 1,-4 0 0,3 1 51,-1-1 1,-2 1-1,1-1 27,-1 1 0,-2-3 1,-1-1-77,-3-1 0,-2 1 0,0-3 1,-2 2-21,-1-2 0,2 0 0,-3-1 0,0-1-5,-1-1 1,-2-2 0,0-4 0,0 1 15,2-1 0,0 1 0,-3-1 1,0 1 0,3-1 0,1 1 0,4 0 0,-2 0 17,-1 2 1,5-1 0,-3 3 0,2-1 1,1 2-8,0-1 20,4 3-67,-3 0 1,10 0 16,2 0 1,-2 0 0,-1-1 38,1-2 0,1 2 1,0-1-17,1 1 0,-3 1 0,0 0-1,1 0 1,-2 0 27,1 0 1,-1 3 0,2 2 13,-1-1 1,-4 2 0,2-1 0,-2 2 25,-1 1 1,0-3 0,0-1 0,0 2-27,0 1 0,-3 0 0,0 0 1,-1-1-10,-2-1 0,-1 0 1,0 1-49,-1-1 0,1 0 0,-1-4 0,1 2-100,-1-2 0,1 0 1,-1-1-1,1-1 102,-1-1 1,1 0-1,0-3 1,2 0 26,0 1 0,2-2 0,-1 3 62,1-1 1,-2 1 113,2-2 1,-3 4-117,1-2 1,1 2 0,-1 1-56,-1 0 0,2 3 0,-1-1-59,-1 0 1,2-1 0,0 0 0,0 0-14,0 2 0,-1-1 38,-3-2 1,1 0 51,-1 0 1,2 0-1,0-2 39,1-1 1,0 1-1,-3 2 39,1 0 1,2 0-1,0 1-24,-1 1 1,2 0 0,0 3-63,1 1 1,-1-1 0,3 1 0,-2-1 125,1 1 0,2 1 91,0 0 0,0 1-153,0-1 1,-1 0-1,-1-1 1,-1-2-80,-1-1 1,1 2-1,-2-2 1,-1-2-129,0 0 1,-2 2 0,1-1 0,-1 0-171,1-1 1,-1-2 0,1-1 0,0-1 300,2-1 0,-1-1 0,1-3 0</inkml:trace>
  <inkml:trace contextRef="#ctx0" brushRef="#br0" timeOffset="3113">2063 284 8132,'-13'0'0,"1"0"-534,2 0 0,-4 1 0,3 1 534,-1 0 0,-2 1 0,2-3 0</inkml:trace>
  <inkml:trace contextRef="#ctx0" brushRef="#br0" timeOffset="3364">1681 97 8204,'-5'0'-342,"0"0"103,0 0 0,0 0 1,0 1-1,0 2 239,-2 2 0,0 1 0,-1 2 0</inkml:trace>
  <inkml:trace contextRef="#ctx0" brushRef="#br0" timeOffset="3496">1681 299 8104,'0'7'-244,"4"1"0,0-1 1</inkml:trace>
  <inkml:trace contextRef="#ctx0" brushRef="#br0" timeOffset="4214">1435 194 7138,'-4'-5'-875,"0"1"2117,1 1-965,2 0-312,-2 0 1,2 3 85,-2 0 1,3 1-1,-3 4-56,2 1 0,-1 0 0,-1 2 0,-1-1 38,1 1 0,-2-3 0,2 0 1,-2 1 41,0 0 1,-2-1-1,-1-1 1,1 1 11,0-1 1,-1-3 0,1 3 34,-1-1 0,1-2 0,-1 1 79,1-1 0,-1-1 1,2-1-84,1-1 0,-2 0 1,3-3-1,-1 0 25,0 1 0,2-5 0,-1 1 1,0 0-63,0 0 0,0-1 0,-2 0 0,2-1-102,0 1 1,-1-2 0,2 1 0,0 1-198,-1 1 0,1 1 0,1-1-1204,0 1 374,0-1 1048,2 4 0,0-3 0,0 3 0</inkml:trace>
  <inkml:trace contextRef="#ctx0" brushRef="#br0" timeOffset="4463">1457 75 6745,'-4'0'-258,"-3"0"0,3 0 1</inkml:trace>
  <inkml:trace contextRef="#ctx0" brushRef="#br0" timeOffset="4590">1397 90 7864,'-4'0'-387,"-2"0"1,1-4-1,-2 0 1</inkml:trace>
  <inkml:trace contextRef="#ctx0" brushRef="#br0" timeOffset="4980">1136 0 8385,'-5'0'-499,"1"1"304,0 1 0,1-1 1,1 3 87,0-1 1,-1-1 109,3 2 0,4-1 0,1 1 26,1-1 0,2 0 1,-1-3-1,2 0-43,1 0 1,-5 0 0,3 0-22,-2 0 0,-2 1 0,-1 0 4,0 2 0,-5 2 1,-1-2 30,-2 1 0,-9 1 0,-2 3 0</inkml:trace>
  <inkml:trace contextRef="#ctx0" brushRef="#br0" timeOffset="5547">1046 172 7131,'-2'5'0,"-2"-1"79,0-1 1,2 2 0,-3-1 0,1-1-5,0 0 1,-1 1-1,-2-3-63,-1 2 1,1 2 0,-1-3-1,1 0-45,-1-1 0,3-1 1,0 0-1,0-1 50,1-2 1,-2 2-1,1-4 62,-2-1 1,2 2 0,0-1 4,-1-1 0,2 0-79,-1 1 1,0-1 3,-2 4 0,-1-1 1,1 4 17,3 2 0,-2-2 0,2 4 1,1-1 29,0 0 1,-1 0 0,3 2-1,-2-1 24,2 1 0,-1-1 1,0 1-1,0-1 57,0 1 1,1 1-1,1 0-18,0 1 1,-1-3 0,0 0 20,-2 0 1,0 0-147,0 0 1,0-3 0,-3 2 0,1 0-240,0-3 0,-2 0 1,-1-1-1,1 0-165,-1 0 1,1 0 0,0-1 0,2 0-162,0-2 0,0-3 570,0 1 0,-1-5 0,2-1 0</inkml:trace>
  <inkml:trace contextRef="#ctx0" brushRef="#br0" timeOffset="5747">1001 90 8012,'0'-8'-336,"0"1"0,0-1 1,0 1 304,0-1 1,-1 3 0,-1 1-1,-3 1 0,-2 0 0,0 4-173,-1 2 0,1 1 204,-1 3 0,-2 4 0,-2 1 0</inkml:trace>
  <inkml:trace contextRef="#ctx0" brushRef="#br0" timeOffset="5930">964 299 8209,'0'5'-921,"-1"-1"719,-1-1 1,0 2 0,-3-1 0,-1 0 201,-1 2 0,-3 0 0,-2 2 0</inkml:trace>
  <inkml:trace contextRef="#ctx0" brushRef="#br0" timeOffset="6630">628 179 6478,'-5'4'368,"2"-3"-292,3 4 0,3-2 0,2 1-82,2-1 1,0 0 0,1-3-1,-1 0 8,1 0 1,-1 0 0,1-1-1,-1-1 2,1 0 0,-2-1 1,0 1-1,-2-1 126,0-2 0,2 0 71,-1-2 0,-2 2-66,-1 0 0,-2 3-117,-2 0 1,0 1 0,-3 1 0,-1 0-15,0 0 0,-2 0 0,1 1 0,-1 0-16,1 2 0,-1 2 1,0-2-1,-1 1-49,-1-1 0,0 0 0,2-1 0,-1 0-76,-1 0 1,0-1 0,2-1 0,1 0 70,-1 0 1,1 0 0,-1 0-1,1 0 52,-1 0 0,1 0 0,-1 0 65,1 0 1,2 0-1,0 0 170,-1 0 0,-1 0 0,0 0-45,0 0 0,-1 0 0,1 0-107,-1 0 0,1 2 0,-1 1-42,1-1 1,-1 1 0,1-1 58,-1 0 0,1-1 0,-1-1 133,1 0 0,-1 0-60,1 0 1,-1 0-1,1-1-22,-1-1 1,1 0 0,0-3-67,-1-1 0,1 2 0,2 0 0,0 0 40,2-1 0,-2 3 1,2-2-277,-1 0 0,1-1-378,-2 0 0,4-2 178,-2 0 1,2-1-1,1 1-156,0-1 0,0 3 0,1 1 521,2 1 0,1 0 0,3 3 0</inkml:trace>
  <inkml:trace contextRef="#ctx0" brushRef="#br0" timeOffset="6864">545 90 8489,'-3'-8'-167,"2"1"0,-2 0 1,0 1-133,1 1 0,-4 0 309,1-2 1,1 3-122,-1 1 0,0 3 0,-3 4-355,1 3 466,0 1 0,-1 6 0,1-3 0</inkml:trace>
  <inkml:trace contextRef="#ctx0" brushRef="#br0" timeOffset="7480">142 112 8444,'0'-7'-239,"0"-1"1,0 1-67,0-1 0,0 3 861,0 0 1,1 1-526,1-1 1,2 2 0,3 4-77,-2 1 1,-1 0-1,-2 3 1,0 1-10,0 0 0,-1 2 0,-1-1 0,0 1 96,0-1 0,-1 1 0,-1-1 0,-1 1 5,-1 2 0,1-1 0,-1 1 0,0-2 15,0-1 0,1-2 0,-1 0 0,1 1-33,1 1 0,1-2 0,1 0 28,0 1 0,0-2 0,0 1 5,0 1 1,4-2 0,1 1-27,1 1 1,2-2 16,-1 1 1,-2 0-1,-1 2 43,0 1 1,-2-3 0,-2 0 62,0 0 1,-1 0-1,-1 0-52,-3 0 1,-2-1 0,0-2-10,-1-1 1,1-1-1,-1 0-1,1 0 0,-2 0 0,1-1 0,-1-1-143,0 0 1,2-4 0,-3 1 0,2-1-68,1 1 0,-1-1 0,1 1 1,-1-2-297,1 0 0,-1-1-9,1 1 0,0-1-93,2 1 0,3 2 0,4 1 511,3 0 0,5 2 0,2 2 0</inkml:trace>
  <inkml:trace contextRef="#ctx0" brushRef="#br0" timeOffset="7613">216 277 8525,'-5'2'-65,"0"1"0,0 2 0,-4 0 1,-2 2 64,-1 0 0,-4 4 0,-3 1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4:01.167"/>
    </inkml:context>
    <inkml:brush xml:id="br0">
      <inkml:brushProperty name="width" value="0.08571" units="cm"/>
      <inkml:brushProperty name="height" value="0.08571" units="cm"/>
      <inkml:brushProperty name="color" value="#F6630D"/>
    </inkml:brush>
  </inkml:definitions>
  <inkml:trace contextRef="#ctx0" brushRef="#br0">2572 366 7532,'0'-7'-644,"0"2"456,0 0 545,0 3 1,-1-1 194,-2 3-419,3 0 1,-3 0-162,6 0 1,0 3-1,3 1-125,-1 1 0,-3 0 0,2-1 81,0 0 0,1 1 43,-3 2 0,3 1 42,-2-1 1,-1 1 16,-2-1 0,-1 1 0,-1-2-11,-3-1 0,-2 2 0,-1-3-18,-2 0 1,2 0-1,-3-2 1,0 1-24,-2 2 0,1-4 0,-1 3 0,-2-2-16,-1 1 0,1-1 0,-4-2 1,0 0 27,0 0 1,2 0 0,-1 0-1,0 0 14,1 0 0,0-2 0,2-2 0,0 1-3,3 0 1,-1-2 0,3 1 0,1 1 6,0 0 1,4-2 0,1 1 1,1 0 1,0-1 15,3-2 1,0 2-47,0 0 0,0 2 0,1-1-23,2 1 0,-2-2 0,4 1 25,1 0 0,-2 3 0,1-2 0,0 2 13,-1-2 0,3 2 0,-2-1 15,2 1 1,-2 1 0,0 0 32,0 0 0,0 0 1,0 0 10,0 0 1,0 2 0,-1 2-30,-1 0 1,0-2 0,-1 3-7,1 1 0,-1-2 0,-1 1 45,1 1 0,-1 1-6,2 0 0,-2 1 0,-2-2 1,-1 0 7,0-1 0,-4-2 0,1 2 0,-2 0 22,0-1 1,-1 2 0,0-3-1,-1 0-36,-1 0 0,-1 2 0,1-1 1,-2-1-112,-3 0 0,0 0 0,1-2 0,-2 0-211,-2 2 1,2-1 0,-3-2-1,0 0-778,3 0 1048,0-3 0,1-1 0,0-4 0</inkml:trace>
  <inkml:trace contextRef="#ctx0" brushRef="#br0" timeOffset="297">2669 254 7708,'-5'0'0,"0"0"-338,-1 0 1,-1 0 0,0 0 203,-1 0 0,1 0 0,-1 0 0,-1 0 40,-1 0 0,-4 1 0,2 1 94,-2 0 0,-1 4 0,0-2 0</inkml:trace>
  <inkml:trace contextRef="#ctx0" brushRef="#br0" timeOffset="1400">1944 389 7664,'-5'-4'3,"1"0"1,0 2 159,-1-1 1,3 0 0,-3 1-67,-1 0 0,2-1 0,0 3-216,1-3 1,-3 0 0,2-3-15,-1 1 0,1 0 55,2-3 0,1 1 142,-2 0 0,3 2 184,0 0-204,0 3 1,0-1-27,3 3 1,1 0 0,4 0-40,-1 0 1,0 0-1,1 0 1,-1 2-7,1 1 0,-1 0 1,2-1-1,0 1 1,1 1 1,0-2 0,-3 1 0,1 0-6,-1-1 1,1 1-1,-1 0 12,1 2 1,-3-2 0,-1 0 16,-1 1 0,0 0 9,-3 3 0,-1 0 1,-2-1-1,-2-1-6,-1 1 0,-2-2 1,0 1-1,-2 0 7,-3-1 1,2 3-1,-1-3 1,1 1 12,-1 0 1,0-3 0,-1 2 0,1 0-18,-2-3 0,3 3 1,-2-2-1,0 1-7,-1 0 1,2-2 0,1 1-1,1-1-4,0-1 1,-2 0 0,2 0-1,1 0 25,1 0 0,-1-1 0,0 0 0,-1-3-3,1 0 1,1-1 0,0-2 0,1-1-14,-1 1 1,1-3-1,-1 0 1,1 1 21,-1 0 1,1 2 0,-1-1 0,1 1 2,-1-1 0,3 1 1,1 0 2,-2 2 1,-1 1-1,0 3-28,-1-2 0,3 1-79,0 2 1,3 0-107,0 3 1,2-2 141,2 1 1,3 0 0,2 0 0,1 0 19,-1 0 1,3-2 0,0 0 0,-1 1 37,-1 2 0,0-2 1,-1 1-1,1 0-20,-1 0 0,-2-1 0,0 2-6,1-3 1,-3 1 24,0 2 0,-3 0 0,-3 3 0,-2-1 6,-5 1 1,1 0 0,-3-1-1,-1 0 21,-2 1 1,1-2 0,-1 0 0,0 1 66,0-1 1,2-3 0,1 3-1,-1-2 1,2 1 0,0-1 1,3-2-1,1 0 57,-1 0 0,1-3 1,0-1-27,-1 0 1,3-3 0,1 2 0,0-2-49,0 0 1,1 1-1,-1-1 1,1-1-23,1 0 1,-2-1 0,0-1 0,0 0 9,1-2 0,1 0 0,1-3 0,-2 0-96,2 0 1,0 1 0,1 0 0,0 3-350,0 0 1,0-2-1,0 4-362,0-1 0,1 3 725,1 2 0,6-5 0,3 2 0</inkml:trace>
  <inkml:trace contextRef="#ctx0" brushRef="#br0" timeOffset="1612">2011 180 7697,'-7'-4'-426,"2"3"1,0-1 0,-1 1 237,-1 1 1,0 0 0,-2 0 187,-1 0 0,-1 3 0,-4 2 0</inkml:trace>
  <inkml:trace contextRef="#ctx0" brushRef="#br0" timeOffset="2067">1189 314 7723,'1'-4'359,"1"1"0,0 3-383,3 3 0,-3-1 0,0 3 0,-1 0 73,-1 2 1,-1 0 0,-1 1 30,-3-1 1,-2 1 0,-1-1-1,0 1 38,-2-1 1,1 0 0,-3-1 0,-2-1-3,0 1 0,-2-2 0,0 0 0,-2-1-73,-2-1 0,1 1 1,-1 0-1,0-2-56,-1 0 0,3-2 0,0 0 0,2-3-135,1 0 0,1 2 1,2-3-1,2-1-1,2-1 1,0 0 0,2-1 0,1 1-297,2-1 1,2-2 0,1 0 444,0-2 0,4 0 0,0-3 0</inkml:trace>
  <inkml:trace contextRef="#ctx0" brushRef="#br0" timeOffset="2296">1107 187 7741,'-4'-3'-219,"-1"-1"219,3-1 0,-2 2 0,-4 3 0</inkml:trace>
  <inkml:trace contextRef="#ctx0" brushRef="#br0" timeOffset="2424">980 202 7747,'-8'0'-414,"3"-1"-911,0-1 1325,0 1 0,-2-3 0,-1 4 0</inkml:trace>
  <inkml:trace contextRef="#ctx0" brushRef="#br0" timeOffset="2981">613 202 7754,'-7'0'-31,"0"0"0,-1 0 0,1 0 0,-1 0 61,1 0 1,-1 1 0,1 0-49,-1 2 1,2 3-1,0-1-93,1 1 0,3 2 65,0-1 1,4 0 0,3-2 0,2-2 24,0 1 1,1-4-1,-1 3 1,1-1 14,-1 0 0,3-1 0,0 2-2,-1 1 0,-3-4 0,-2 4-4,-1-1 0,0-1 0,-3 3 12,0 0 1,-3 1 0,-2 0 0,-2-1 43,0 1 1,-2-2 0,0 0-1,-1 0 2,1 1 1,1-4 0,0 2 0,1-3 100,-1 0 1,1 3 0,-1-1-14,1 0 0,-1-1 0,1-1 137,-1 0 1,1-1 0,-1-1-132,1-3 0,0-2 0,2 0 0,0-1-23,2 1 1,-2-2-1,2-1 1,-1-1-73,1-1 0,0-5 1,1 2-1,0-3-54,0 0 0,1-3 0,1 2 0,0 0-82,0 2 1,0 1-1,0 1 1,0 1-571,0 1 0,0 2-149,0 4 0,-1 3 810,-1 1 0,1 3 0,-2 0 0</inkml:trace>
  <inkml:trace contextRef="#ctx0" brushRef="#br0" timeOffset="3816">285 60 7772,'-1'-10'-86,"-1"0"0,-1 1-179,-1 1 0,2 0 290,-1 1 5,3 2 0,0 3 0,0 4 13,0 3 0,0 3 0,0 1 57,0 1 0,2 0 0,1-2 1,-2 1-23,0 1 1,2 4 0,-1-3 0,0 2-34,-1-1 1,-1-2 0,0 3 0,0-1-19,0 0 1,0 1 0,0-2 0,0 0-56,0-1 0,0 0 1,0-2-139,0-1 15,-4 1 0,3-4 1,-4-2 0,2-4 52,-2-3 0,3-2 114,-3 0 1,2 3 207,-2 1 0,0 2-189,-2 1 1,2 3 0,1 0 0,-1 1-44,1 2 0,2-2 0,-3 1-61,-1 1 1,3-2 0,-1 0-1,1 0 1,1-2 146,-3-2 0,3 0-24,-3 0 1,2-2-1,-1-2 1,1 0-20,1-2 0,-1 0 1,0-2-1,-1 1-9,-2-1 0,2 1 1,-1-1-1,1-2-38,0 1 1,0-1 0,-2 2 0,1 0 10,-1-2 1,2 4 0,0-1 0,0 0 9,0 0 0,1 2 1,-2 1-8,-1 1 0,2 0 1,-1 3 6,0 0 1,-2 1 0,0 2-1,1 2 94,1 1 0,0 2 1,-2-1-1,-1 1 34,1 2 1,2-1 0,1 1 0,1-2-67,1-1 1,0 1 0,1-1-74,-2 1 0,1-1 0,2 0-6,3-2 1,-1-2-1,3-2 1,0 1-124,2 0 0,0 1 0,1-3 1,-1 0-321,1 0 0,0 0 0,1 0 0,2 0 451,1 0 0,0-4 0,3 0 0</inkml:trace>
  <inkml:trace contextRef="#ctx0" brushRef="#br0" timeOffset="3983">270 299 7635,'-4'8'-515,"-2"-1"0,2 0 437,0-2 1,2-1-1,-3-2 1,0 1 16,1 1 0,-4-2 0,1 3 0,-2-2 148,0-1 0,-2 1 1,-2 0-88,-1 1 0,-4 1 0,-1 3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4:10.362"/>
    </inkml:context>
    <inkml:brush xml:id="br0">
      <inkml:brushProperty name="width" value="0.11429" units="cm"/>
      <inkml:brushProperty name="height" value="0.11429" units="cm"/>
      <inkml:brushProperty name="color" value="#F6630D"/>
    </inkml:brush>
  </inkml:definitions>
  <inkml:trace contextRef="#ctx0" brushRef="#br0">0 23 10395,'0'-5'-746,"0"0"0,0 3 1,1-2 739,2 0 0,-2 2 1,4 2 179,1 0 1,1 0-1,0 1-95,1 1 1,0 0 0,1 3 0,2 0-13,0-1 1,2 2-1,2-1 1,1 0 20,1 0 1,2-1 0,4 2-1,0-1-1,2 0 1,1 0 0,4-1-1,1 0-40,1 0 1,0-2 0,3 3 0,1-2 94,3-1 0,3 1 1,3-1-1,-1 0-50,-2-1 0,2-1 0,-1 0 1,3 0-59,1 0 1,1 0 0,-4 0 0,2 0 6,1 0 0,2 0 1,3 0-1,-1 0-18,-2 0 0,1 0 1,3 0-1,1 0-7,-2 0 0,2 0 0,-3 0 0,2 0-14,2 0 1,0 0-1,-1 0 1,1 0-1,-1 0 1,-1 0 0,-1-1-1,2-1-10,0 0 1,0-1 0,3 3 0,-2 0 23,-4 0 0,5 0 0,-3 0 0,1 0-21,-2 0 0,-1 0 0,1 0 0,1 0 1,2 0 1,-2 0-1,3 0 1,-1 0-4,0-3 0,1 2 1,0-1-1,1 1-3,-1 1 1,-2-3-1,-2 1 1,2-1 3,3 0 0,-3 2 1,3-1-1,-3 0 3,-1 0 1,1 1-1,1-2 1,3 3-3,-3 0 0,-1-3 0,-1 1 0,0 0-1,2 1 0,-5 0 0,3 0 0,-3-2-4,-1 1 1,3 1 0,-3-1 0,1 0 34,-1 0 0,0-1 0,2 0 0,-1 1-13,0 2 1,-1 0 0,1 0 0,0 0-16,-1 0 0,-1 0 1,-4 0-1,-1 0 1,-3 0 0,1 0 0,1 0 0,0 0 11,0 3 1,-6-2 0,-1 1 0,-4-1 16,-1-1 1,0 0 0,-1 0 0,-1 0 23,-3 0 0,-3 0 0,-2 0 0,-3 0 1,-1 0 1,-4 0 0,-2 0 0,-2 0 5,0 0 1,-4-1-201,-2-1-513,-1 1-2249,-1-2 2890,-3 3 1,-5 3 0,-3 1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4:23.478"/>
    </inkml:context>
    <inkml:brush xml:id="br0">
      <inkml:brushProperty name="width" value="0.08571" units="cm"/>
      <inkml:brushProperty name="height" value="0.08571" units="cm"/>
      <inkml:brushProperty name="color" value="#F6630D"/>
    </inkml:brush>
  </inkml:definitions>
  <inkml:trace contextRef="#ctx0" brushRef="#br0">577 28 8152,'0'-9'-1154,"0"3"1942,0 0-674,0 4-100,0-2 0,3 8 0,1 1-76,1 0 1,-2 3-1,2-2-27,-1 2 0,2 1 1,-2-1 37,1-2 1,-3 2 0,1-2 7,-2 2 0,2-2 0,0 0 4,-1 1 1,-2-3-1,-3 0 42,-3 0 1,-1-2-1,0 3 1,1-1-21,-1-2 0,-1-1 0,-1-1-20,0 0 1,-3 0 0,0 0 0,1-1-10,1-2 0,1 1 0,-1-3 0,-1 0 2,-1 0 1,0 0-1,2-2 1,-1 1 28,-1-1 1,0 2 0,3 0 0,1 0 16,2 0 1,-2 2-1,2-2 43,-2 1 0,-1-3-31,0 1 36,4 2 1,1-1 48,4 2-69,0 2 0,1-3-29,2 4 0,-1 0-1,4 0 1,0 0-10,3 0 0,0 0-1,0 0 1,0 0 7,0 0 0,0 0 2,0 0 0,-3 0 0,0 0 0,-3 1 0,3 2 0,-4-1 22,1 4 0,-2-3-9,-1 3 0,-1-1 0,-1 2 0,-2-2-7,-1-1 1,0 0 0,-2-2 0,1 2 2,-1 1 0,-1-3 1,-1 1-1,0-1-1,0 1 0,3-2 0,0 2 0,-2-2-11,-3-1 0,4 0 1,-2 0-1,1 0 4,0 0 1,-1 0 0,0 0 0,0 0 25,0 0 0,3 0 0,0 0 0,-1-1 30,-1-2 0,2 2 0,1-3 7,1 0 0,-2-1-22,3-4 0,-3 3-35,3 0 0,-1 1-62,1-1 1,1 2 35,-4 4 1,0 0 0,-3 0 12,0 0 0,1 1 0,1 1 0,2 2 3,1 1 1,-2-2 0,2 2 57,-1-1 1,2 3 63,-3-1 1,4 2-61,-1 1 0,2-3 1,1 0 30,0 1 1,0-2 31,0 1 0,0-3 12,0 3 0,-1-1-147,-2 1 0,-2-2 1,-4-4-1,0 0-224,0 0 1,0 0 0,0 0-1,-1 0-36,-2 0 0,2-1 1,-3-2 272,0-3 0,3-2 0,-3-1 0</inkml:trace>
  <inkml:trace contextRef="#ctx0" brushRef="#br0" timeOffset="410">712 154 8176,'-5'5'-1564,"0"-1"1738,2-4 1,-2 3-238,-4 0 1,3 3-1,0-3-535,-1-1 598,-1-1 0,-5 3 0,-1 1 0</inkml:trace>
  <inkml:trace contextRef="#ctx0" brushRef="#br0" timeOffset="600">298 154 7862,'-5'0'-261,"0"0"-1023,2 0 1284,2 0 0,-3-4 0,4-1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8:08.747"/>
    </inkml:context>
    <inkml:brush xml:id="br0">
      <inkml:brushProperty name="width" value="0.11429" units="cm"/>
      <inkml:brushProperty name="height" value="0.11429" units="cm"/>
      <inkml:brushProperty name="color" value="#FF0066"/>
    </inkml:brush>
  </inkml:definitions>
  <inkml:trace contextRef="#ctx0" brushRef="#br0">25 6 19310,'-11'-1'-469,"3"-3"1,3 4 0,5 0-300,0 7 1,0 5-1,0 4 1,0 5 451,0 2 0,1 5 0,2 2 0,1 0 131,-1 0 0,-1 4 1,1-3-1,1 2 43,-1 0 0,0-6 1,-1 1-1,4-2-239,1-1 0,-3-2 392,4-3 0,5 3 0,6-4 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2:44.770"/>
    </inkml:context>
    <inkml:brush xml:id="br0">
      <inkml:brushProperty name="width" value="0.08571" units="cm"/>
      <inkml:brushProperty name="height" value="0.08571" units="cm"/>
      <inkml:brushProperty name="color" value="#F6630D"/>
    </inkml:brush>
  </inkml:definitions>
  <inkml:trace contextRef="#ctx0" brushRef="#br0">0 66 7864,'6'-11'-870,"-1"0"835,1 7 8,-6-4 0,0 10 51,0 4 1,0-2 0,0 7 0,0 2 10,0 2 0,2-4 0,2 0 1,3 4-8,3 6 0,-5-8 0,6 4 0,1-2-3,-3 0 0,6 2 1,-4 0-1,4-2 8,2-4 1,0 2 0,0-7 0,0-1 22,0 3 0,-1-6 1,1 3 76,0-3 0,-6-2-45,1 0 1,-7-7-103,7-5 1,-9-3 0,3-2-160,-4 1 0,-2-1 0,0 0 0,0 0-133,0 0 1,2 6 0,1 0 305,3-2 0,7-2 0,-11-2 0,5 0 0</inkml:trace>
  <inkml:trace contextRef="#ctx0" brushRef="#br0" timeOffset="367">489 15 8168,'-9'-7'-408,"-6"5"0,13-4 1,-4 12 455,5 5 0,2 4 0,3 2 0,2 0 12,-2 0 1,3 0-1,1 0 1,-1-1-32,1 1 1,3 0 0,-4-2-1,1-2-40,-1-1 0,4-1 0,-3 4 6,1-4 0,-5 4 318,2-4-81,3-3 0,-7-3-186,4-10 1,-5 1 0,-1-7 0,0-2-131,0-2 1,0-2-1,0 0 107,0 0 1,0 0-1,0 0-59,0 0 0,6 1 1,2 1-1,-1 1-98,1 3 0,5 2 1,-2-2-1,4 3-267,2 1 0,0 5 0,0-4 401,-1 4 0,9 2 0,1 0 0</inkml:trace>
  <inkml:trace contextRef="#ctx0" brushRef="#br0" timeOffset="767">911 100 8146,'-9'0'-910,"1"2"900,8 3 1,8-1 0,3 5 37,4-1 1,2-3 0,-1-5-110,1 0 0,0 0 0,0 0-13,0 0 1,0 0 0,0 0 83,0 0 0,-8-1 49,-3-5 0,-5 2 1,-2-5 47,-5 1 1,-3-3 0,-10 5 0,-2 3 105,-1 1 1,-3 2 0,5 0 0,-3 0 8,3 0 1,1 7 0,2 5 0,0 3-89,0 1 1,6 1 0,2 0 0,1 0-127,4 0 0,3 5 0,1 1 0,0-3-42,0-1 1,7 4 0,4-1 0,6-1-198,6-2 0,3-4 0,8-2 0,-1-2-740,1 2 991,7-5 0,10 14 0,9-3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4:29.099"/>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1 364 14424,'5'0'-248,"2"0"301,-6 0 0,7 0 20,-2 0 1,-1 0 0,0 1-97,-1 2 0,3-2 0,-1 3-4,2 0 1,4-3-1,0 3 1,0-1 11,1 0 0,1 3 0,4-3 1,0 0 14,0 1 0,3-3 0,1 3 0,0-1-28,0 0 0,2 1 1,-2-2-1,0 1-16,0-1 0,2 0 0,-3 0 0,-1 1 17,-1-1 0,-3-1 1,0 0-1,1 1-10,-1 1 1,0 0 0,2-3-1,0 0 32,0 0 0,0 0 1,0 0-1,0 0-6,0 0 1,1 0 0,1 0 0,1 0-2,-1 0 1,3-3-1,0 0 1,2 1-17,2 1 0,-5 1 0,5 0 0,-2 0 1,-2 0 1,2 0 0,-3 0-1,-1 0 0,-2 0 0,1 0 1,-5 0-1,2 0 16,1 0 1,-3-3 0,0 0 0,1 1 15,1 1 0,-1 1 0,0 0 1,1 0-17,-1 0 0,0 0 1,1 0-1,-1 0 0,-1 0 0,-1 0 0,2 0 0,-2 0-3,-1 0 0,2-3 0,-2 0 0,0 1-1,0 1 1,-1 1-1,-3 0 1,1 0 2,2 0 0,-2 0 1,2 0-1,-1 0 11,1 0 0,2 0 0,4 0 1,0 0-1,0 0 0,0 0 0,0 0 0,1 0 18,2 0 0,1 0 1,3-1-1,-1-1 3,1-1 0,-2 0 1,1 3-1,0 0-24,-1 0 0,2 0 0,-3 0 0,2 0 2,4 0 0,-4 0 0,3 0 0,-1-1 5,0-2 0,1 2 0,0-2 0,-1 2 9,-2 1 1,1 0-1,-3 0 1,1 0-3,2 0 1,-3 0 0,0 0-1,-1 0-7,0 0 1,4 0 0,-2 0 0,1 0-1,0 0 0,-3 0 1,3 0-1,0 0 1,-1 0 0,2 0 0,-4 0 0,0 0 13,1 0 0,-3 0 0,3 0 0,-1 0 6,-1 0 0,1 0 0,-3 0 0,1 0-21,2 0 0,-2 0 1,2 0-1,-1 0 5,1 0 0,-1 0 0,4 0 0,0 0-5,-1 0 1,-1 0-1,-3 0 1,1 0-3,1 0 0,0 0 0,-3 0 0,0 0 8,0 0 0,0 0 1,0 0-1,0 0 7,0 0 1,0 0 0,0 0 0,0 0-4,0 0 0,-1 0 0,-1 0 0,-2 0-1,-1 0 0,0 0 1,-2 0-1,1 0 10,-1 0 0,-4 0 0,-1 0 5,1 0 0,-2 3-237,1 0 44,-4 0 70,2-3 0,-5 0 45,-2 0 42,2 0 150,-3 0-138,12 0 1,-2 0-1,6 0-4,-2 0 1,-1 0-1,0 0 1,0 0 50,0 0 1,1 0-1,1 0 1,2 0 3,1 0 0,-2 0 0,3 0 1,1 0-3,1 0 1,1 0-1,1 0 1,2 0-32,3 0 0,2 0 0,1 0 1,0 0-11,0 0 0,3 0 1,1 0-1,1 0-7,2 0 1,4 0 0,1 0-1,-1 0-7,-1 0 1,3 0 0,2 0-1,1 0-4,-1 0 0,-1 0 1,-2 0-1,3 0 8,2 0 1,1 0-1,0 0 1,0 0 7,0 0 1,0 0 0,1 0 0,1 0-12,1 0 1,0 0 0,-2 0 0,1 0-2,1 0 1,3 0 0,-3 0 0,-1 0-4,-1 0 1,-1 0 0,2 0 0,1 0 0,0 0 0,1 0 0,-7 0 1,2 0-1,1 0 1,3 0 0,0 0 0,-1 0 0,-1 0 0,-1 0 0,0 1 0,0 1 3,0 1 1,-3 0 0,0-3 0,1 0-6,1 0 1,3 0 0,-2 0 0,-3 1 4,-1 2 0,-3-2 0,4 2 0,0-2-5,-1-1 1,0 0 0,-3 0 0,0 0-2,-3 0 1,0 0 0,-5 0 0,-1 0-1,-1 0 1,-1 0 0,0 0 0,0 0-1,0 0 1,-3 0 0,0 0 0,0 0-1,-1 0 1,2 0 0,-4 0-1,-1 0-14,-1 0 0,-1 0 1,0 0-1,-1 0 10,-2 0 0,-1 0 0,-3 0 0,1 0-58,-1 0 0,-1 0 0,-1 0-221,0 0 0,-3 0-397,0 0 560,-4 0 1,-2-4 0,-5-1-1</inkml:trace>
  <inkml:trace contextRef="#ctx0" brushRef="#br0" timeOffset="2232">9716 103 12425,'6'0'-296,"0"0"0,0 0 318,3 0 337,-4-4-567,-1 3 1,-5-3 0,-2 4 168,-3 0 0,-2 0 0,-1 1 14,0 2 0,0-2 0,1 3 0,1-1-44,1 0 0,4 1 0,-2-2 0,1 2-115,0 1 0,0-2 118,3 3 0,4-1 0,2 1 0,2-2 76,1 0 0,1-3 1,1 3-1,1-1 37,-1 0 1,-1 0 0,-1-3 0,0 0 99,0 0 0,-3 0 0,0 0-65,1 0 0,-3 1-38,-1 2 0,-3-2 0,-2 3-47,-1 0 0,-4-3 1,1 2-1,-2-1 66,-1 1 0,0-2 0,0 2 0,0-2-35,0-1 1,-3 0 0,0 0 0,0 0-129,-1 0 1,2 0 0,-3 0 0,0 0 45,1 0 1,1 0 0,-2 0 0,1 0 55,2 0 1,1 0 0,1-1 0,0-1 75,0-1 0,3 0 63,0 3 121,0 0 1,2 1-323,4 2 1,0-1 0,4 4 0,0 0 50,2-1 1,-2 3 0,0-3 0,-1 1-1,0 0 1,1-1-1,-2 2 1,1-1 57,-1 1 1,-1-2 0,-1 1-60,0 1 0,-4-2 1,-2 0-1,-2-1 13,-1-2 1,0 2-1,-1-1 1,-1-1-15,-1-1 0,-3-1 0,2 0 1,0 0 6,0 0 0,-2 0 0,3-1 1,1-1 82,1-1 1,0-4 0,-1 1-230,-1-2 0,3 0 0,4 1 0,0 1-177,0-1 0,3-1 0,-1-1 0,2 0-25,1 0 1,1 0-1,1 0 1,2 0 361,1 0 0,0 0 1,2 0-1,-1 0-54,1 0 1,1 1-1,0 1 1,-1 1-106,-1-1 1,-1 2 0,2-1 409,-1-1 0,-1 2 206,1-1-1124,2 4 733,-7-2 0,3 8 0,-4 1 0</inkml:trace>
  <inkml:trace contextRef="#ctx0" brushRef="#br1" timeOffset="2878">9060 58 7570,'0'-9'-337,"0"0"1,0 0-1,0 0 271,0 0 942,0 4-693,0 1 0,0 5 1,1 2-175,2 3 1,-2 2-1,2 1 1,-2 1 11,-1 2 1,0-1 0,1 3-1,1-1-177,1-2 1,0 2 0,-2-1 0,1-1-72,1-1 1,3-1 0,-3 0 0,0 0-16,1 0 1,-3 0 0,2 0 241,-2 0 0,-1-4 0,0 3 0,0-3 0</inkml:trace>
  <inkml:trace contextRef="#ctx0" brushRef="#br1" timeOffset="3447">8970 175 7118,'-3'-6'0,"-1"0"-31,-1-1 1,3 2-1,-2 0 1,1 0 440,0 0 1,-1 3-466,1-1 0,-2 2 0,-4 1 38,0 0 1,1 4 0,1 1 0,2 1-6,1 0 0,-2 0 1,3 3-74,1 0 1,1-3 0,1 0 89,0 1 1,4 0-1,1 0 1,1-2 7,0-1 1,0 0 0,3-2 0,0 1 37,0-1 0,-3 0 1,0 0 31,1 1 1,-2 0-51,1-3 1,-3 0-37,3 0 1,-5 0 0,-1 0 0,-5 0 8,-3 0 0,-1 0 0,0 0 0,0 0 13,0 0 1,-1 0 0,-1 0 0,-1 1 14,1 2 0,1-2 0,1 2 0,0-2-4,0-1 0,0 3 1,1 1 2,2 1 0,-1-2 0,4 3 23,1 1 0,0 0 0,0 0 1,-1-1 17,1 1 0,1 1 0,1 1 18,0 0 1,-3 0 0,-1 0-45,-1 0 1,2-3 0,-3 0-99,-1 1 0,2-3 1,-1-1-422,-1-2 0,-1-1 152,-1 0 1,1-1-1,1-2 329,1-3 0,4-2 0,-1-1 0,2-1 0,1-2 0,0 1 0,0-4 0,4 0 0,1-3 0</inkml:trace>
  <inkml:trace contextRef="#ctx0" brushRef="#br1" timeOffset="3595">8862 58 7740,'0'-9'53,"0"0"0,0 0-652,0 0 599,0 4 0,4 1 0,1 4 0</inkml:trace>
  <inkml:trace contextRef="#ctx0" brushRef="#br1" timeOffset="3863">8682 31 7749,'-3'-9'-607,"0"0"1,0 2 725,3 4 0,0 1 0,0 9 1,0 2-102,0 2 1,0 2 0,1-1 0,1 3-116,1 2 0,0-2 1,-2-1-1,1 0-96,1 0 0,0-2 0,-2 2 0,1-1 193,1-2 0,0 3 0,-3 0 0</inkml:trace>
  <inkml:trace contextRef="#ctx0" brushRef="#br1" timeOffset="4436">8511 247 7749,'-9'0'-282,"0"0"1,0-1 0,0-1 93,0-1 1,3-1-1,1 1 360,1-3 1,0 1-1,2-1-133,-1-1 0,0-1 1,4-1-1,1 0-43,1 0 1,4 0 0,-1 0-1,1 0 6,-1 0 1,2 0-1,-2 1 1,2 1 48,1 1 1,-3 3-1,0-2 111,1 1 0,1 2-114,1 5 1,-4-1-1,-2 4 1,-2 1-25,-1 1 1,0 1 0,0 0 0,0 0-43,0 0 0,0 0 0,-1 0 0,-2 0-48,-3 0 1,0-3-1,-2-1 1,-2 0-68,0 0 1,-1 0 0,0 1 0,-1-3 71,1-2 0,-2-1 0,1 0 0,1 0 10,1 0 1,1 0-1,0 0 207,0 0 1,3 0 297,0 0-243,4 0 1,-2 1-159,4 2 0,0 2 0,0 4-52,0 0 0,0 0 0,-1-1 0,-1-1 61,-1-1 1,-4-3 0,1 2 20,-2-1 1,-1-1 0,0-3 0,0 0-52,0 0 1,3 0-1,0 0 1,-1 0-94,-1 0 1,0-4 0,1-1 0,2-1-50,1 0 1,0 0 0,2-3-1,-1 0-154,1 0 0,1 0 0,1 0 0,0 0-559,0 0 823,0 0 0,4-4 0,1-1 0</inkml:trace>
  <inkml:trace contextRef="#ctx0" brushRef="#br1" timeOffset="4585">8421 40 7738,'-4'-5'74,"3"0"-74,-2 2 0,-2 2 0,0-3 0</inkml:trace>
  <inkml:trace contextRef="#ctx0" brushRef="#br1" timeOffset="5478">8025 148 7597,'-9'0'-642,"4"1"297,2 2 0,6 1 0,3 3 309,2-1 0,4-4 0,0 1 0,-1-2 36,-1-1 0,-1 0 0,0 0 0,0-1 8,0-2 0,0 2 0,-1-3 119,-2 0 1,-1 0 0,-3-3-6,1 1 0,-4 4 0,-5-1 0,-3 2-49,-3 1 1,-2 0-1,-4 0 1,0 1-27,0 2 0,-1-2 0,-1 3 0,-1 0-71,1 2 0,-2-2 0,0 0 0,0-1-22,0 0 0,1 0 1,4-3-1,1 0 25,1 0 1,5-1-1,0-1 1,4-2 28,2-1 0,1-1 0,3-3 0,0-1 34,0-2 1,4 2 0,2-2 0,2 2 47,1 1 0,0 1 0,1 1 0,1 2-56,1 1 1,1-2-1,-2 3 1,1 0-31,-1-1 0,0 3 0,0-2 0,1 2 7,-1 1 0,-1 0-33,-1 0 0,-3 4 16,0 2 0,-5 2 0,0 1 0,-4-1 9,-2-2 0,-1 2 0,-3-2 0,0 1-4,0-1 1,0 2-1,-1-3 1,-1 0-1,-1-2 0,0 1 1,3 0-31,0 1 1,0-3 0,0 1 35,0-2 1,0-1 38,0 0 0,0 0 0,1 1-12,2 2 0,1-2 0,3 3-27,-1 0 0,0 1 0,3 4-28,0 0 0,0-3 1,1-1-1,2 0-14,3 0 0,-1-3 0,1 1 1,1-2 8,1-1 0,-2 0 0,0 0 0,1 0 14,1 0 0,-2 0 50,0 0 101,0 0-130,-1 0 0,-5 3 0,-6 1-3,-2 1 0,-1-3 0,0 1 0,0-2-8,0-1 0,0 3 0,0 0 0,0-1-1,0-1 1,3-1 0,0 0 58,-1 0 0,-1 0 0,0-1 2,2-2 1,-2 1 0,2-4-44,-2-1 1,2 0 0,0 0 0,-1 2-18,-1 1 0,2-3 1,0 2-1,-1 0 14,-1 2 1,-2-1-1,-1 1 1,-1 1 21,1 1 1,-2 1-1,1 0 1,1 0 88,1 0 0,-2 1 0,0 2 1,1 2 21,1 0 0,2 3 0,1-2 1,2 2-95,1 1 1,1-3 0,3 0-1,0 1-66,0 1 0,2-2 0,4 0 0,6 0-138,4-1 0,6-1 1,3-3-1,3 1 155,2 1 0,4 0 0,-2-3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5:48.073"/>
    </inkml:context>
    <inkml:brush xml:id="br0">
      <inkml:brushProperty name="width" value="0.08571" units="cm"/>
      <inkml:brushProperty name="height" value="0.08571" units="cm"/>
      <inkml:brushProperty name="color" value="#F6630D"/>
    </inkml:brush>
  </inkml:definitions>
  <inkml:trace contextRef="#ctx0" brushRef="#br0">710 23 6942,'-4'1'145,"2"1"0,1 0 0,1 3-90,0 1 0,0-2 0,0 1-27,0 1 0,0-2 0,0 1 0,1 0-37,1-1 0,-1 3 0,1-3-63,-1 3 0,-1-2 0,0 0-2,0 1 1,0-2-1,0 1-2,0 1 1,-3-2 35,-2 1 0,1-3 0,-1 0 41,-1-1 1,-1-1-1,0 0-5,-1 0 0,1 0 0,-1-1 1,1-1 1,-1 0 0,1-3 0,0 2 1,-1-1 4,1 1 1,-2-3-1,0 1 1,-1-1 47,1 1 0,2-1 1,1 1-1,1-2-4,-1 0 0,0-1 1,0 1-1,1-1 2,0 1 0,1-1 0,1 1-16,0-1 0,2 3 17,-2 0-67,2 4 0,2-3 17,2 4 1,-2 0 0,4 0-1,1 0 0,1 1 0,0 1-6,1 0 1,-3 2-1,0-3 7,1 2 1,-2 0-1,1-1 7,0 0 1,-1 2 0,-1-3 55,0 2 0,-2 0-66,2 0 0,-3 0 1,-2 3-1,-1-2-16,-1-1 0,-4 2 0,-2-1 0,0-1-10,-1 0 1,2 2-1,-3-1 1,-1-1 21,2 0 0,-3 0 1,5-1-1,-1 1 26,2-2 1,1 3 0,-1-2 152,1 0-38,2-1 1,2-1-44,3 3 1,0 1 3,0 4 1,3-3 167,-1 0-90,4-4 0,-5 3-137,1-1 0,-1-2 0,-2 4 0,-1-2-31,-3-1 0,1-1 0,-1 1 0,-1 0-100,-1 0 0,0-1 0,-1-1 1,1 0-387,-1 0 1,1 0 0,-1 0-77,1 0 1,-1 0 555,1 0 0,-1 0 0,1 0 0</inkml:trace>
  <inkml:trace contextRef="#ctx0" brushRef="#br0" timeOffset="279">755 210 8463,'-5'0'-218,"0"0"0,-1 0-84,0 0 1,-2 0 0,0 0 0,-1 0 301,-1 0 0,-7 0 0,1 0 0</inkml:trace>
  <inkml:trace contextRef="#ctx0" brushRef="#br0" timeOffset="529">299 45 7630,'-4'0'-216,"1"0"0,-1 0 0,0 0 1</inkml:trace>
  <inkml:trace contextRef="#ctx0" brushRef="#br0" timeOffset="830">194 83 7658,'-7'0'191,"2"0"0,1 0 0,0 2-21,0 1 1,1-1 0,-2-1 0,-1 1-166,0 0 1,-4 4 0,0-2 0,0 1-11,-1 0 0,2 0 0,-3 2 0,1-2-127,-1 0 1,3 0 0,-1 0 0,2 0-142,0-2 1,3-1 0,0-2-287,-1 0 1,2 0 558,-1 0 0,3 0 0,-1 0 0</inkml:trace>
  <inkml:trace contextRef="#ctx0" brushRef="#br0" timeOffset="983">60 45 7658,'-4'-1'419,"0"0"-402,1-2 0,1 1-17,-2 2 0,-1 0 0,-3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5:50.288"/>
    </inkml:context>
    <inkml:brush xml:id="br0">
      <inkml:brushProperty name="width" value="0.08571" units="cm"/>
      <inkml:brushProperty name="height" value="0.08571" units="cm"/>
      <inkml:brushProperty name="color" value="#F6630D"/>
    </inkml:brush>
  </inkml:definitions>
  <inkml:trace contextRef="#ctx0" brushRef="#br0">905 90 7336,'-4'-4'297,"1"0"1,3 5-273,0 2 0,0-2 0,0 4 9,0 1 1,1-2 0,0 1-1,2 1-34,-2 1 1,0-2 0,-1 0 0,0 0-39,0 2 0,3 1 0,-1-1-151,0 1 1,0-1 0,-1 1 0,2-1-246,-2 0 0,0-2 434,-1 0 0,4 0 0,0 3 0</inkml:trace>
  <inkml:trace contextRef="#ctx0" brushRef="#br0" timeOffset="817">786 82 7152,'-1'-5'133,"-2"0"-264,3 4 250,-4-3-99,4 4 0,0 4-33,0 1 0,1 1 0,1 2 29,0-1 0,1 1 1,-2-1-10,1 1 0,-1-1 0,1 1 0,-1-1-6,-1 1 1,1-2 0,1 0-1,0-1-7,0 1 1,-1-2 0,-1 1-3,0 1 1,0-2 0,-1 0-14,-2-1 0,2 0 0,-4-3-32,-1 0 1,-1 0 0,0 0-25,-1 0 1,1 0 0,-1-1-1,1-1 42,-1 0 0,3-3 0,0 2 0,0-1 40,-2 1 1,2-2 0,1 2 0,0-1 28,0 1 1,2 0-1,-1 0 177,-1-2-108,3 2 0,-2-1 15,3 1-123,0 2 356,0-2-271,3 10 0,-2-2-3,2 5 0,-2-4-75,-1-1 0,-1-4-95,-2 2 0,2 0-306,-4-1 0,0 1 160,-3-3 1,3 0 0,0 0 238,-1 0 0,3 0 0,-4 0 0,3 0 0</inkml:trace>
  <inkml:trace contextRef="#ctx0" brushRef="#br0" timeOffset="988">644 82 7790,'0'-5'-970,"0"0"674,0 0-236,0 1 532,0 1 0,-4 3 0,0 0 0</inkml:trace>
  <inkml:trace contextRef="#ctx0" brushRef="#br0" timeOffset="1548">479 105 7798,'0'-8'-713,"0"3"545,0 0 1,0 3 368,0-3-128,0 3 1,0 0 0,0 4-16,0 3 0,0-1 0,0 1 0,0 1 0,3 1-36,-1 0 1,3 1-24,-2-1 1,-1-2 8,-2 0 0,3-2 171,-1 2 78,1-4-117,-3 3-188,0-4 0,0-6 63,0-2 0,0-1 0,0 2 1,0-1 0,0 1 1,0-1-1,0 1-27,0-1 0,0 1 1,0-1-1,0 1-25,0-1 0,0 1 0,1 0-105,1-1 1,2 1-1,4 0-129,-1 2 0,1-1 1,-1 4-1,1 0 7,-1 1 1,1 1 262,-1 0 0,0 0 0,1 0 0</inkml:trace>
  <inkml:trace contextRef="#ctx0" brushRef="#br0" timeOffset="2017">487 157 7669,'-4'0'-511,"-3"0"1,3 0 604,-4 0 0,1 0 0,-1 0-16,1 0 0,2 0 0,0 0 0,-1 1-19,-1 1 0,0-1 0,0 2-13,-1-2 0,1-1 1,-1 0-1,1 0 32,-1 0 1,1 0-1,-1 0 1,1 0 55,-1 0 0,1 0 0,-1-1-47,1-2 1,-1 2-1,1-4 1,0 1-7,2 0 1,-1 2 0,1-3 0,-1-1-19,1-1 0,-1 2 0,4 0 1,-1-1-38,0 0 0,2-2 0,-2 1-200,-1-1 1,3 1 0,-1-1-344,1 1 0,2-1-716,1 1 1233,-1 3 0,6-3 0,-3 3 0</inkml:trace>
  <inkml:trace contextRef="#ctx0" brushRef="#br0" timeOffset="2348">121 112 7798,'-12'0'0,"2"0"-1380,2 0 1804,0 0-247,4 4 0,4-1 0,4 3-78,0-1 1,3-4 0,-2 2 0,1-2 7,-1 2 1,1-2 0,-1 2 57,-1 0-52,2-2-159,-2 3 0,-3-2 0,-3 1 0,-5 1-156,-3-1 0,-1 3 1,-4-1-1,-1 2-710,-2 0 912,3 0 0,-7 4 0,3 1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5:55.838"/>
    </inkml:context>
    <inkml:brush xml:id="br0">
      <inkml:brushProperty name="width" value="0.08571" units="cm"/>
      <inkml:brushProperty name="height" value="0.08571" units="cm"/>
      <inkml:brushProperty name="color" value="#F6630D"/>
    </inkml:brush>
  </inkml:definitions>
  <inkml:trace contextRef="#ctx0" brushRef="#br0">1204 75 7602,'0'-7'-869,"0"2"1035,0 0 0,0 2 202,0-2-397,0 4 24,0-3 0,0 13-3,0 1 1,0 1 0,1-2 0,0 0-37,2 1 1,0 3 0,-1-1 0,3 0-85,-1 0 1,2-2 0,-3 0-1,0 0-57,1 0 0,1 0 0,-3-2 185,0-1 0,2 1 0,0-1 0</inkml:trace>
  <inkml:trace contextRef="#ctx0" brushRef="#br0" timeOffset="850">1077 90 8172,'0'-7'-843,"-1"-1"488,-2 1 1,2 2 353,-1 0 2,1 3 1,1 5 0,0 4 35,0 1 1,1 1-1,1-2 1,0 1-13,0 2 1,1-1-1,0 1 1,-1-2-17,1-1 0,-2 1 0,2-1-4,-2 1 0,-1-1 0,2-2-14,1 0-4,-1 0 0,-3 2 1,-1-2 9,-3-3 1,-2-1 0,0-1-1,-2-1-19,-1-1 0,1 0 0,-3-2 0,-1 0 4,2 0 1,-3-1 0,2-2 0,-1 1 12,1 1 1,3 0-1,-1-2 1,2 0-2,0 2 1,1-1 25,-1 1-26,4 1 0,4 1 0,5 3-9,2 0 0,0 0 1,1 0-1,-1 0-6,1 0 1,-1 0-1,1 1 1,-1 1 0,0-1 0,0 3 9,-2-1 0,1-1 19,-4 2 1,3-1-1,-2 2 52,-1 1 0,-5 0 1,-2-1-1,-2 0-41,0 1 1,-1-2 0,0 1 0,-1 0 7,-1-1 0,-2 1 0,1-4 0,0 2-13,0-2 1,-1 3-1,2-2 1,0 0-21,-1-1 1,3-1-1,-2-1 1,1-1-4,2 0 0,-1-4 0,1 2 0,0-1 12,-1 0 0,3 0 0,1-3 0,0 1-7,0-1 1,2 1-1,-1-1 3,3 1 1,0 0 0,0-1 11,0 1 1,0-1 97,0 1-15,0 2-72,3 2 1,-2 4 50,1 1 1,-1 3-1,-2 2 65,-1 1 1,-2 1 0,-3 0-1,1-1-89,1 1 0,0 0 0,-2-1 1,-1-1-20,1 1 1,-1-1 0,1 0 0,-1-1-227,1-1 1,2-1 0,0 2-353,-1-1 0,2-1 548,-1 1 0,3-2 0,-1-3 0</inkml:trace>
  <inkml:trace contextRef="#ctx0" brushRef="#br0" timeOffset="1046">658 90 6776,'0'-4'6,"3"2"1,2 4 0,2 3-69,0 2 1,3 0-1,0 1 1,0 0-485,-2 2 546,-1-2 0,4 3 0,1-4 0</inkml:trace>
  <inkml:trace contextRef="#ctx0" brushRef="#br0" timeOffset="1881">479 135 8172,'0'-5'-486,"0"0"1,0-1 190,0 0 0,0 1 0,0 0 477,0-1 0,0 2-78,0-1-112,0 3 0,1-1 12,1 3 1,2 0-1,3 1 33,-2 1 0,1 0 0,-1 3-10,2 0 0,-2 1 1,-1 0-1,0-1-8,0 1 1,-1 0 0,1 0 0,-1-2-19,-1 2 0,-1-2 1,-1 1-18,0 1 1,0 1 0,0 0 13,0 1 0,-3-4 0,-2-1-48,-2 1 1,-3-4 0,0 3 0,1-2-6,1-1 0,0 0 1,1 0-1,-2-1 63,-1-2 1,2 2-1,-2-3 1,2-1 28,0 1 1,3 2 0,0-2 34,0 0 1,0 2 61,0 2 0,3 0-99,-3 0 0,2 0 1,-1 0-46,-2 0 0,0 1 0,0 0 1,1 2-13,-1-1 1,0-1 0,-2 1 0,1 0 12,-1 0 0,1-1 0,-1-1 0,1 1 18,-1 1 1,1-1 0,-1 1 0,1-1 53,-1-1 0,1 0 0,-1 0-34,1 0 0,0 0 0,-1 0 0,1-1-5,-1-1 1,1 0-27,-1-3 1,1 1 0,-1-2 0,2 1-4,1 0 1,-1 0 0,2 0 14,0 0 1,0-2-1,-2 0 1,2 2-6,1 0 1,0 3-1,1-1-7,-1-1 0,0 3 0,1-1 2,-3 1 0,0 1 0,0 0 13,0 0 0,0 3 0,0 2 0,1 0 30,-1 0 0,1 0 1,3 2 5,-2 0 0,0 1 0,1-1-23,0 1 0,-1-3 0,3 0-23,0 1 0,3-3-71,2-1 1,3-1 0,1-1 0,1 0-184,-1 0 0,3 0 1,-1-1-1,2 0 251,-1-2 0,1-6 0,2 1 0</inkml:trace>
  <inkml:trace contextRef="#ctx0" brushRef="#br0" timeOffset="2060">411 8 7251,'0'-4'-974,"-3"1"944,-2 2 0,1 1 0,-1 0 0,-1 1-108,0 2 0,-3-2 138,-1 4 0,2 0 0,-3 3 0</inkml:trace>
  <inkml:trace contextRef="#ctx0" brushRef="#br0" timeOffset="2629">314 113 8313,'0'-8'-1443,"0"1"1100,0 2-128,0 2 471,4 6 0,0 2 0,3 2 0</inkml:trace>
  <inkml:trace contextRef="#ctx0" brushRef="#br0" timeOffset="2796">352 270 8313,'-8'0'-655,"1"0"0,0 0 545,2 3 1,-4-2 0,1 2 0,-2-1-66,-1 1 1,-2 3 174,0-1 0,-4 1 0,-2 2 0</inkml:trace>
  <inkml:trace contextRef="#ctx0" brushRef="#br0" timeOffset="2979">98 105 8313,'-8'-3'-61,"3"2"1,0-2 32,-1 3 0,0 0 1,-3 0-1,0 0-815,-1 3 843,-3 1 0,1 4 0,-3-1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16:02.100"/>
    </inkml:context>
    <inkml:brush xml:id="br0">
      <inkml:brushProperty name="width" value="0.11429" units="cm"/>
      <inkml:brushProperty name="height" value="0.11429" units="cm"/>
      <inkml:brushProperty name="color" value="#F6630D"/>
    </inkml:brush>
  </inkml:definitions>
  <inkml:trace contextRef="#ctx0" brushRef="#br0">15 16 11544,'-4'-4'-688,"1"0"-1018,-1 0 1250,4 1 565,-4 3 170,4 0 0,6 0 1,2 0-163,3 3 1,2-1 0,2 2 0,0 0-48,3 0 1,2-2-1,4 1 1,2 0-66,0-1 0,1 3 1,3-2-1,0 1 57,0-1 1,1-1-1,0-1 1,3 1 38,0 0 1,-2 1 0,3-3-1,2 0-25,2 0 1,0 0 0,3 0 0,1 0 15,1 0 1,2 0 0,0 0 0,2 0-75,-2 0 0,1 0 0,0 0 1,4 0 32,3 0 0,-2 2 0,1 1 0,-1-1-8,1-2 0,1 1 0,4 1 0,0 0-9,-2 0 1,-2 1 0,1 0 0,4-1-9,5 2 1,-6-3 0,3 4 0,-4-1-13,1 0 1,4-2 0,1 3-1,-1 0-12,-2-1 1,-2 2-1,3-2 1,1 0-8,3 2 0,-5-2 1,0 0-1,0 0 10,1 0 1,0 0-1,1 2 1,-1-2-6,-1 0 0,2 1 0,0-2 0,1 0-33,0 1 1,-2-1 0,3-1-1,-1 0 5,-1 0 1,0 1 0,1-1 0,2 0-5,-2-1 1,-2-1 0,0 0 0,2 0 14,4 0 1,-2 0 0,2 0 0,-3 0 12,0 0 0,2 0 0,1 0 1,-1-1 3,-5-1 1,-2 1 0,2-2 0,1 2-8,3-2 0,-4 2 0,-2-2 1,0 1-31,0-1 1,-1 0 0,-3 1-1,-1-1 7,-2-1 1,-5 1 0,1-1 0,0 0 19,-1 0 1,-4 1-1,-5-1 1,-2 0 2,0 0 0,-1 1 0,0-1 0,1 1 9,-3 1 0,-2-1 0,-4 0 0,-1 2-25,0 0 1,-6 0 0,0-1 0,-4 0-13,-4 0 0,1 1 0,-3 1 0,-1 0-197,0 0-853,-5 0 464,-1 0 0,-10 0 0,-2 0 113,-5 0 1,-2 3 446,-1-1 1,-2 1 0,-3-3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21:51.824"/>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3570 6023 11905,'0'-18'-2581,"0"6"2239,0-1 0,-2 7 0,-4-4 449,-6 2 1,0 2-1,-5 6 1,-3 2-19,0 4 1,-9-2-1,-1 6 1,-7 0 26,-6 1 0,3-5 0,-9 4 0,-2 0-33,-2 0 0,-10-4 0,-2 4 0,-2 1 1,0-1 0,-2-6 1,-9 4-1,-3-2-9,-2 0 0,-3 0 1,-3-4-1,3 2 62,7 2 1,2 1 0,1-7-1,1 0-35,4 0 1,0 0 0,-7 0 0,-3 0-88,-2 0 0,5 0 0,-1 0 1,6 0-39,6 0 1,-4-7-1,5-1 1,1 0 3,4 0 1,6 0-1,5 4 1,1-2 22,-2 2 0,12-4 1,3 1-1,3 3 3,5 2 0,1-4 1,9 0-1,2 0 53,3-2 0,3 6 45,4-4 1,4 2-121,-4-2 1,4 2-101,2-9 0,0 1 1,0-6 20,0 0 0,0 5 1,0 1-1,0-2 2,0-2 0,0-3 0,0 1 0,0-2-9,0-5 1,0 5 0,0-7 0,0 1-40,0-4 0,0 1 0,0-1 1,0-3 36,0-2 0,-2-3 1,-2-3-1,-4-4 19,-2-1 0,6-1 0,-5-4 0,1 2 54,-4-2 1,2-2 0,-2 0 0,-1 3 48,3 1 0,-6-2 1,4-6-1,-4 0-1,-3 4 1,7 2-1,0-4 1,-4-2-16,-7-4 0,3 4 0,-5-6 0,5 2-8,2 0 0,2-8 1,1 4-1,5 0 9,2 4 0,0 2 0,4 0 0,-2-4 60,2-2 0,2 6 0,2-2 0,0 2-6,0-2 0,0 2 0,0-6 0,0 0-6,0 0 0,0 4 0,0-4 1,2-1-36,4 1 1,-2 0-1,8-2 1,2 6 2,3 4 0,7 2 0,0-2 0,-1-2-25,-3-2 1,4 0 0,1 6-1,-3 0 5,-1 1 0,3-7 1,0 0-1,-1 4 64,-3 6 1,5 0-1,1 6 1,2 0 56,5 1 1,2 1-14,1 6 0,1 1-76,-1-1 1,5-2 0,-2-1 0,-7-3 2,-3 2 1,1 1 0,-5-1 0,-1-2-12,2 3 0,-11 1 0,3 4 0,-2 5 64,1 5 0,-5-1 1,0 2-1,2 1 4,2 3 0,3 2 0,-1-1 0,0 1-20,1 0 0,-1-1 0,-2 1 0,-1 2-50,-3 4 1,-2-11 0,4 5 0,-4-2-10,-2-1 0,1 5 1,-5 2-1,4 2 90,2-3 0,2 1 0,6 0 0,3 2 23,3-3 1,5 5-1,7 0 1,3 0 4,4 0 0,3 4 0,11-5 0,2 3 10,2 4 1,-6 2-1,-6 2 1,2 0-21,2 0 0,2-6 1,-2 0-1,-2 2 3,-3 2 1,1 2 0,8 0-1,2 0 18,2 0 1,0 0 0,-8 0 0,-2 0 10,-2 0 0,-3 0 1,3 0-1,-6 0-90,-4 0 1,-5 6-1,-1 2 1,-5 0-164,-1 0 1,-9 5-1,-6-5 1,2 0-100,3 0 1,-1 0 0,-2-4 79,-2 2 1,1 6 0,5-5 51,0-3 1,1 4-1,1-2 38,4-2 0,-3 4 1,3-2-1,-4-2 26,-1-2 0,-1-2 0,0 0 1,1 0 10,-1 0 0,-6 0 0,0 0 131,3 0 0,-5 0-20,2 0 0,-6 0 0,4-2 0,-2-4-166,-4-6 1,0-2 0,1-1 0,1 3-63,-2-2 0,-2-2 0,0-3-33,4 1 0,-4 0 0,4 0 0,-4-1-91,-2 1 0,0 6 1,0 0-176,0-3 0,0 5 6,0-2 1,-6 6-108,0-6-858,0 8 1080,6-5 1,0 18 223,0 3 1,6 4-1,2 2 92,2 1 0,-4-7 1,4 0 94,-1 2 1,3-4 0,-6 3 9,-2 1 0,4-4 118,-2 2 1,0 0-214,-6 7 1,-2-3-1,-2-2 1,-4-4 153,-2-1 0,-2 3 1,-5-4-1,3 0-13,2 0 1,0 4-1,-7-5 1,1-1 79,0 2 1,6-4-1,-1 6-462,-1-2 1,-2 0 0,-2-2-161,-1 7 1,1-3-1,2 2 479,4 2 0,-13 2 0,5 3 0</inkml:trace>
  <inkml:trace contextRef="#ctx0" brushRef="#br1" timeOffset="1300">1593 293 8104,'-2'-10'28,"-2"2"348,-2 0-119,0 6 1,6-8 114,0 4-333,0 4-14,0-7 0,2 11-110,4 5 0,2-3 0,6 6 0,-3 0-8,-3 0 1,0-4 0,-4 6-1,4 1-7,2-3 1,-6 6-1,2-4 49,-4 5 0,-2 1 0,-2 0 20,-4 0 0,-4 1 0,-8-1 1,0 0 24,-1 1 1,1-3-1,0-2 1,-1-2-10,1 3 1,-6-7 0,-1 0-42,3 0 0,1-6 0,3 4 1,0-4 1,6-4-1,1-4 32,3-6 0,2 2 1,4 0 347,-4 1 66,4-5-147,-6 12 1,6-6 74,-4 8 0,2 8-155,-8 4 0,-1 3 1,-3-1-1,2-2-45,2 2 1,-1-4 0,-5 3 0,0-1-94,-1-2 0,1 6 0,-2-6 0,-3 3-342,-1-1 1,0-6 0,5 4 0,1-2-2095,0-4 2410,-1-2 0,1 6 0,0 3 0</inkml:trace>
  <inkml:trace contextRef="#ctx0" brushRef="#br1" timeOffset="1563">1648 0 8067,'-12'0'75,"0"0"0,0 0 0,-7 2 1,1 3-450,0 1 1,-1 8 373,1-2 0,-8 4 0,-3 3 0</inkml:trace>
  <inkml:trace contextRef="#ctx0" brushRef="#br1" timeOffset="1762">1319 806 5915,'0'0'0</inkml:trace>
  <inkml:trace contextRef="#ctx0" brushRef="#br1" timeOffset="2480">916 568 7753,'0'-18'1314,"0"7"-1007,0 3 0,0 23-215,0 3 1,6-2 0,0-4-108,-2 3 0,-2 1-194,-2 2 1,-2-2-410,-4-3 0,4-3 0,-6-6-138,0 2 1,4 0 664,-8-6 0,5 0 164,-5 0 0,0 0 1,-6 2 120,-1 4 1,3-2 0,2 6 0,2 1 134,-3-1 0,-1 0 1,-2 4-1,0-4-53,-1-2 1,1 7 0,0-5-195,-1 0 1,7 0 0,0-6-59,-2 2 0,4 0 8,-3-6 0,7 0 1,-4-2-76,2-4 0,-4 2 1,6-8-1,-1 0 20,-1 2 1,6-7 0,-6 5-1,2-4 45,0-2 1,-6-1 0,4 1 0,-3 0 49,-3-1 0,4 7 1,-2 0-28,-2-2 1,-3 6-1,-1 2-14,0 3 1,-1 3 0,1 3 0,0 3 42,0 6 1,5 4 0,1 2 0,0 1 32,2-1 1,-5 0-1,7 1 1,0-1 79,0 0 0,2 1 0,6-1-75,0 0 1,0 0-137,0 1 0,6-7 0,2-2 0,2-2-234,5-4 0,1-4 0,2-4 1,3-4-660,3-2 0,-4-2 917,5-7 0,3-7 0,1-2 0</inkml:trace>
  <inkml:trace contextRef="#ctx0" brushRef="#br1" timeOffset="2628">751 293 7710,'-10'8'-317,"2"-3"630,8 7 0,-2-6-313,-4 6 0,4 0 0,-6 7 0</inkml:trace>
  <inkml:trace contextRef="#ctx0" brushRef="#br1" timeOffset="2779">660 1026 7975,'-17'12'-32,"3"-2"0,4 0 158,2 0 1,-6-6 0,1 4 823,-3 1-950,6-7 0,-14 6 0,3-8 0</inkml:trace>
  <inkml:trace contextRef="#ctx0" brushRef="#br1" timeOffset="2914">275 458 8152,'-24'0'0,"-1"0"158,3 0 0,8 6 1,2 2-1,-3 0 43,-1 1 0,-4 5 0,-3 0-201,-1 8 0,-17 7 0,3 7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23:32.632"/>
    </inkml:context>
    <inkml:brush xml:id="br0">
      <inkml:brushProperty name="width" value="0.08571" units="cm"/>
      <inkml:brushProperty name="height" value="0.08571" units="cm"/>
      <inkml:brushProperty name="color" value="#F6630D"/>
    </inkml:brush>
  </inkml:definitions>
  <inkml:trace contextRef="#ctx0" brushRef="#br0">153 1910 7825,'0'-11'-257,"5"5"0,-4-3 90,3 1 1,-2 2-1,1-1 1,2-2 135,1 0 0,-3 1 1,5 0-1,0-3 32,2-3 1,1-2 0,1 2 0,2-3 14,0 0 0,6-5 0,-2 1 0,4-5 15,4-2 0,-3 3 0,4-5 0,-2 0-18,1-2 0,4-4 1,-1-1-1,-1 2-11,-3 0 1,-2 3-1,1-1 1,-1 1 4,-1 3 0,-2 2 1,-6 4-1,2-2 4,1 0 1,-3-5-1,5 5 1,0-1-3,2-1 1,1-1 0,0-5-1,0 0 0,0 0 1,0 2-1,-1 0 1,-2 2 5,-1-2 0,-1 0 0,2-2 1,-3 0 0,-1 0 1,-2 4 0,2-1 0,0 1-13,0 1 0,-1 1 1,-1 4-1,0-1 11,2-2 1,-1 0-1,-3 4 1,0 0-7,0 0 0,0 0 0,1 0 0,2 1-15,0-1 1,2 0 0,-2 0 0,2 0 4,1 0 1,-3-3 0,3 2 0,-1 4-4,-2 2 1,-6 2 0,-2 4 0,0 0 77,1 0 0,-5 4-19,2-1 0,-3 5-46,-1-5 0,0 5 31,0-5 28,0 1-74,0 1-147,0 1-130,0 5 270,0 5 1,-5 1-1,-4 6 1,-4 4 52,-5 6 1,-4 6-1,-5 10 1,-5 6 35,-3 6 1,-10 12-1,0 6 1,-4 7-48,-4 7 0,26-40 1,1 1-1,-2 1 1,1 0-1,0-1 1,0-1 14,-24 39 1,3-6 0,8-10-1,3-3-14,3-3 0,6-4 0,3-4 1,3-4-6,3-1 1,0-7-1,3-2 1,0-1-15,0-3 0,-2-4 0,3-9 1,2-3 11,1-1 0,2-2 0,1-4 146,2-3 211,5-2-186,-3-5-164,5 0 0,0-5 1,1-2-1,3-5-153,3-7 0,4-4 0,5-11 0,4-4-24,5-6 1,9-8 0,-1-8 0,1 0 38,0 1 1,5-6 0,5-1-1,6-6 41,4-4 1,-3 3-1,-1 1 1,-1 2 40,-3 1 1,2 5-1,-4 5 0,-5 8 53,-4 4 1,-2 7 0,0 1 0,-1 3-11,-3 4 1,-3 5-1,-9 9 1,-5 3 159,-3 3-124,-7 6 0,2 1 0,-7 6-66,0 3 0,-7 3 0,-2 9 0,-10 7 89,-10 9 1,-13 17 0,-13 13 0,-7 11-21,30-32 1,-1 1 0,-3 2-1,-1 2 1,-4 6 0,-2 1-1,-2 4 1,-2 2-45,-4 6 0,-1 1 0,0 1 0,0 2 0,-1 3 0,0 0 0,3-4 1,0 0-7,3-5 1,1-2-1,8-7 1,3-2 0,6-7-1,2-3 1,-18 25-42,15-22 0,16-23 160,6-15-212,7-4 1,1-3 0,5-2 21,2-1 0,10-11 0,6-12 1,12-16-32,10-14 0,12-6 0,8-11 0,3-2 1,-32 37 0,0 0 0,0 0 1,0 0-1,30-37 0,-6 7-1,-9 9 1,-15 19 188,-15 14 1,-8 23 0,-14 14 0,-4 8-22,-6 7 1,1 4-1,-5 11 1,-3 6-81,-3 6 1,-5 2 0,-2 1 0,0 1 7,2 2 0,5-1 0,-3-3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28:54.522"/>
    </inkml:context>
    <inkml:brush xml:id="br0">
      <inkml:brushProperty name="width" value="0.08571" units="cm"/>
      <inkml:brushProperty name="height" value="0.08571" units="cm"/>
      <inkml:brushProperty name="color" value="#F6630D"/>
    </inkml:brush>
  </inkml:definitions>
  <inkml:trace contextRef="#ctx0" brushRef="#br0">1910 445 7949,'-20'-6'-50,"2"-2"1,4-4 0,1 0 0,-1 4 0,1 3 0,0 4 0,0 1 80,0 0 0,-4 6 1,-1 2-1,2 4-103,2 1 0,1 0 0,0-1 1,1-2 38,3-1 1,-1-1 0,6 5 13,1 1 0,1-6 62,2 1 0,2-5 0,2 4 0,6-3 14,6-2 0,-1-1 0,4-2 0,0 0-43,2 0 1,0 0-1,1 0 1,-1-2-29,0-2 1,2 1-1,-4-4 1,0-1 2,0 1 1,2 3 0,-3-3 0,-2-1 3,-2 1 0,-1-2 0,-1-4 0,-2 0-8,-1 0 1,-2 0 0,2 0-12,-5 0 1,-2 0-1,-2 0 20,0 0 0,0 0-1,0 0 1,0 4 7,0 0 1,-2 6 147,-2-1-20,2 2-235,-3 2 0,3 0 75,-2 0 1,1 0 0,-6 2 0,-1 1 54,-2 1 1,-5 6 0,-2-2 0,0 0 16,0 1 0,-4 0 0,1 2 0,-4-1-6,-4-1 0,2 0 0,-4 4 0,0 0-24,-3 0 0,-3 0 0,-1 0 0,0-1-16,0-3 0,1 1 0,2-6 0,2-1 1,2-1 1,-1-2 0,5 0-1,4 0-4,-1 0 0,6 0 0,2 0 1,2 0 0,2 0 1,0-2-1,0-1 1,1-3-18,4-1 1,-4 0 0,5-3 0,-2 1-10,0-1 1,0 2-1,-2 0 1,1-2-2,1-2 0,0-1 0,-2 0 18,2 0 1,-1 4 0,4 2 18,-1 1-185,4-4-211,-3 8 68,6-3 1,0 6 123,0 3 1,0-1 200,0 6 0,0 0 0,0 4 0</inkml:trace>
  <inkml:trace contextRef="#ctx0" brushRef="#br0" timeOffset="733">1086 367 7949,'-7'-13'-15,"-3"0"-413,5-1-169,1 7 380,4-4 232,0 9 1,0-5 77,0 3 101,0 2-49,0-4-93,0 6-211,0 0 172,0 6 1,0-3-1,0 6 0,0 1 1,0 1 0,0 3-15,0-1 1,0 0 0,0 1-1,0 2 12,0 2 0,0-1 0,0-4 0,0 0 9,0 0 1,0 0 0,0 0-50,0 1 0,0-1-44,0 0 93,0 0 8,0-6 0,-1-1 0,-4-6-6,-3 0 1,-4 0-1,-3 0 1,-1 0-12,-1 0 0,-6 0 1,-1 0-1,-3 0-13,-4 0 0,1-5 0,4 1 0,0 0-6,-1-2 1,1 0 0,2-4-1,0 1 1,3-1 0,5 3 0,-2-2 0,4 0 14,0 2 1,7-5 0,3 4 6,2-4 0,2-1 0,0 0 17,0 0 0,0 4 121,0 0-104,6 1-164,-4 0-222,9 3 299,-9 5 1,4 5 105,-6 4 0,0 3 0,0 1-36,0 0 1,0 0-1,-2-1 6,-2-4 1,2 4 0,-4-5-1,2 2-9,0 0 1,-6-5-1,1 3 1,-1 1-72,1-1 1,-7-3-1,3 3 1,-2-1-72,1-3 0,1 3 1,0-2-1,0-1-662,0-1 776,5 4 0,-3-5 0,3 5 0</inkml:trace>
  <inkml:trace contextRef="#ctx0" brushRef="#br0" timeOffset="915">995 811 7885,'0'-13'467,"0"4"0,0 1-546,0-2 0,1 4 0,3 1 0,5 4-624,3 1 703,-5 6 0,5-5 0,-5 5 0</inkml:trace>
  <inkml:trace contextRef="#ctx0" brushRef="#br0" timeOffset="1432">602 53 7707,'0'-13'13,"0"0"0,0 4 1,-1 2-108,-3 1 0,1 2 0,-7 5 0,-5 3 22,-5 5 0,-11 7 0,-4 3 1,-2 1 125,-3 4 1,0-4 0,-3 2 0,0-1 19,1 0 0,7 2 1,4-5-1,5-1-50,4 2 1,4-6-1,6 1 1,3-3-13,5-1 1,2-3 0,4 0 0,2-1-35,5-3 0,3 3 0,1 0 0,1 1 94,4 3 0,-4 2 0,4 1 0,-4 0-11,-1 0 1,-4 4-1,-2 2 1,-1 2 21,-3 2 0,-5 7 0,-6 5 1,-10 4 4,-5 5 1,-5-3 0,-1 2 0,0-4-30,5-4 1,-1 2-1,7-8 1,4-3-41,4-3 0,4-7 0,7 2 1,4-2-70,4 1 1,9-3-1,9 4 1,9-5-201,10-4 0,11 1 0,16-4 0,7-1 250,4 1 0,9-7 0,6-6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29:04.604"/>
    </inkml:context>
    <inkml:brush xml:id="br0">
      <inkml:brushProperty name="width" value="0.08571" units="cm"/>
      <inkml:brushProperty name="height" value="0.08571" units="cm"/>
      <inkml:brushProperty name="color" value="#F6630D"/>
    </inkml:brush>
  </inkml:definitions>
  <inkml:trace contextRef="#ctx0" brushRef="#br0">172 1110 7797,'-13'-6'0,"1"-3"-386,3-3 0,-1 4 466,5-1-192,1 6 1,5-3 0,4 6 86,4 0 1,2 0 0,4 2-1,1 0 33,2 3 1,1-1 0,-2-4 0,5 0-4,3 0 1,-3 0-1,0 0 1,2 0 27,1 0 1,0 0 0,-2 0-1,-2 0-5,-2 0 0,-2-1 0,-3-2 0,-1-2 25,0 3 1,-4 0 161,0 2 0,-8-6-260,-1-3 1,-7-2-1,-9-1 1,-2 2 20,2 1 1,-3 2 0,0-4-1,0 2-6,0-1 1,0 3-1,2 0 1,1-1 73,5 1 1,-3 4 0,6-1 73,-4 2-64,4-4-60,3 5 0,6-5 0,2 7-11,1 4 1,7-4-1,-4 5 22,0 0 1,5-3 0,-3 4-5,3-1 1,-4 0 0,1-3 3,1 1 1,-2 5 8,1-5 86,-1 7 0,4-4 17,-3 6 0,-3-4 1,-8 0-39,-2 1 0,-2-3 1,-6 2-1,1 2-90,-4 0 0,-6 1 0,2 0 0,-1-2-98,-4 0 0,4 5 0,-2-6 0,0 2 109,1 3 0,-10-1 0,4 0 0</inkml:trace>
  <inkml:trace contextRef="#ctx0" brushRef="#br0" timeOffset="863">5202 423 7736,'0'-9'-202,"0"1"1,6 6 0,3 1 116,3 4 0,1 7 1,0-3-1,-1 2 93,-3 0 1,2 0-1,-2 5 1,3 3 15,1 0 0,-1 1 0,-2-5 0,-3 0-10,-1 0 1,3 1-1,-4-1 1,-3 0-9,0 0 1,-2 0-1,0 1 1,0-1 16,0 0 1,-6-1 0,-4-2 0,-6-3-8,-6-1 1,-3 4 0,-3-2-1,-2-1-16,0-2 0,-7 0 0,2 0 0,-3-1-7,-2 2 0,0-4 1,2 2-1,2-1-102,0 1 1,7-2 0,0 4 0,5-2-441,7 0 549,2 1 0,2-5 0,0 0 0</inkml:trace>
  <inkml:trace contextRef="#ctx0" brushRef="#br0" timeOffset="1147">4991 463 7860,'0'-13'-129,"0"0"1,0-1 83,0 1 1,1 6-22,4 2 1,1 10 0,4 4-1,-1 2 64,1 3 0,2-1 0,1 0 1,0 2 6,0 2 0,-4-1 0,0 6 0,1 0-28,2-1 0,1-1 0,-1-3 0,-2 2-98,-1 1 0,-2-4 0,4 2 0,-4-3-165,-1-2 1,-2 0 285,-4 0 0,6 0 0,1 1 0</inkml:trace>
  <inkml:trace contextRef="#ctx0" brushRef="#br0" timeOffset="1951">4489 516 7819,'-7'-13'0,"1"1"-720,0 3 573,5 3 0,-5 8 0,6 2 0,0 5 168,0 3 0,-2 1 1,-1 1-1,-1 3 30,1 0 0,2 1 1,-1-5-1,-1 0-22,-1 0 1,-1 1-1,5-1 1,0 0 0,2-1-1,2-3-5,5-5 1,4-3 0,3-1 0,4 0-67,0 0 1,-2-1 0,4-3 0,0-5 1,-2-3 1,-1-1-1,-5 0 1,-1-1 30,0 1 1,-1 0 0,-4 0 0,-3 0 9,-4-1 1,-2 1-1,-4 0 1,-3 0 1,-6 5 0,-2 4 0,-3 3 3,-1 1 0,2 0 0,-4 0 0,0 0 15,2 0 1,-5 5 0,3 4 0,-2 3 2,2 1 1,2-4 0,3 0-1,0 1-5,1 2 1,1 1-1,2-1 1,1-2 8,3-1 1,-2-5 193,2 5-141,3-6 1,2 3-133,8-6 1,-3-2-12,4-2 1,-4-3 0,-1-7 0,-1 1 67,-4 0 1,4 4 0,-3 0 0,1 1-14,-2 0 0,4-4 0,-5 5 0,1-2 0,1 1 0,-2 5 1,3-3-1,-3 1 5,-1 1 1,3 0 0,-5 4 5,-1 0 0,2 0 5,-1 0 1,5 0 15,-5 0 1,6 5-1,-3 3 1,2 1 19,0-1 1,-1 1-1,5 4 1,0 1-4,0-1 1,0 0 0,0 0 0,0 0-5,0 1 1,0-1-1,0 0 1,0 0 7,0 0 1,0-2 0,0 0-24,0 4 1,-1 1 0,-2-3-1,-3 1-20,-1-1 0,-2-4 1,-4-1-1,-1 1-27,1-1 1,-4-1 0,-2-4-1,-1 3-132,1 1 0,-3-4 0,3 1 1,0-2-157,0-2 1,0 0-1,3 0 312,-2 0 0,5-2 0,4-2 0,1-3 0,-6-7 0</inkml:trace>
  <inkml:trace contextRef="#ctx0" brushRef="#br0" timeOffset="2384">3882 410 7772,'-4'-13'0,"-2"0"-898,-2-1 928,5 1 1,-1 7-1,8 5-47,5 4 1,-1 7 0,0-1 0,1 3-6,-2 1 1,4 0 0,-5 0 0,-1 1 30,1-1 0,0 0 0,-3 0 0,3 0 13,1 1 0,-4-1 1,3 0-18,0 0 1,-5 0-1,5-1 111,0-3 57,-4-3 1,2-8-183,-8-2 0,1-5 1,-6-7-1,-1-2 87,-2 2 1,3-3 0,0 0 0,-1 0-13,-2 0 1,4-5 0,0 4 0,2-2-51,3 0 0,2-2 1,1-5-1,0-2-9,0 2 1,6 1-1,4 2 1,6-1-58,6 1 0,-1 1 1,1 3-1,1 4-79,2 4 0,6 0 0,0 3 0,-2 0-60,-1 3 0,-3 5 0,-2-2 0,-2 4-188,-2 1 0,-1 0 377,-5 0 0,0 0 0,0 0 0</inkml:trace>
  <inkml:trace contextRef="#ctx0" brushRef="#br0" timeOffset="2917">3935 569 6673,'-9'0'127,"0"1"-92,-1 3 0,-2-1 0,-1 6 0,-2 0-33,-2-2 1,2 5 0,-4-5 0,1 2-9,1 0 1,-5-5 0,3 4 0,0-2-15,-1-4 1,3 4 0,4-1 0,-1-2 3,1-2 0,0-1 33,0 0 0,6-6 1,-1 5 50,4-4 1,1 5 0,-4 5-11,1 4 0,-3-2 0,4 2 1,1 1-46,-2 2 1,3 1 0,-4 0 0,1 0-5,3 1 1,-3-1 0,2 0 0,-1-1 20,0-3 0,2 2 9,-6-2 1,4-3 0,-2 0-44,1 0 0,-4-5 0,1 4-52,-3-4 0,4-1 0,-1 0 0,-1 0-84,-2 0 1,-1 0 0,1-1 0,2-2-93,1-2 0,0-5 232,-4 1 0,0-3 0,-1-1 0</inkml:trace>
  <inkml:trace contextRef="#ctx0" brushRef="#br0" timeOffset="3081">3512 397 7973,'-11'-6'-1172,"2"-3"1172,-3-3 0,12 5 0,0 3 0,7 2 0,5 2 0,1 0 0</inkml:trace>
  <inkml:trace contextRef="#ctx0" brushRef="#br0" timeOffset="3629">3275 357 7937,'-8'-6'-228,"4"-2"0,2 3 85,2 5 1,2 6 0,1 7 0,1 0 40,-1 1 0,0 3 0,0 1 0,1-2 114,-1-1 1,-1-2-1,-4 0 1,-1 0 22,-1 1 0,-2-3 1,2 0-4,-5-3 1,3-3 0,0 2-16,0-1 0,-1-2 1,-6-5-17,0-4 1,4 3 0,1-7 0,1 0 15,0 2 0,-2-5 1,-3 3-1,2-3-5,1-1 1,2 0 0,-3 0 0,1 0-7,-2-1 0,4 3 0,0 0 0,-1 4-17,1 1 1,3-4 4,-5 1 1,5 3-1,-5 2 23,-2 2 0,4 2 1,-2 0-1,-1 0 1,-2 2 52,-1 2 1,0 2 0,1 4 0,2-1-26,1 1 0,6-2 0,-3-1 1,2 0-32,-1 1 1,0-5-1,2 3-83,-2-1-219,1-3 202,4 4 1,6-6-1,3 0 1,2 0-37,2 0 1,7 0 0,2 0 0,4 0 121,5 0 0,-3 0 0,4 0 0</inkml:trace>
  <inkml:trace contextRef="#ctx0" brushRef="#br0" timeOffset="3805">3235 714 7666,'-18'4'-266,"1"1"0,-1-1 1,6-3-1,2 2 682,1 2 0,1 5-431,-6-1 0,1 1 0,0-1 0,0-3-132,0 0 1,-1-5 0,1 4 0,0-4-1,0-1 1,0-1 146,-1-4 0,1-2 0,0-6 0</inkml:trace>
  <inkml:trace contextRef="#ctx0" brushRef="#br0" timeOffset="3946">3037 238 7423,'-26'-1'0,"1"-2"-187,3-1 1,1-5-1,5 4 1,-2 3 393,2 0 0,0 8-207,-2 3 0,-2 2 0,-7 3 0</inkml:trace>
  <inkml:trace contextRef="#ctx0" brushRef="#br0" timeOffset="4165">2509 186 7833,'-8'-6'-139,"6"7"0,4 11 101,7 9 0,7 3 1,2 4-1,-2 2-184,-1 0 0,-2 6 1,0-6-1,-1 0 0,-3-2 0,1-2 0,-6 1 222,-1-1 0,-1 0 0,-2 1 0</inkml:trace>
  <inkml:trace contextRef="#ctx0" brushRef="#br0" timeOffset="4966">2324 212 6656,'-7'2'-38,"2"2"1,4 5 22,1 2 0,0 7 0,0 0 1,0-2-7,0-2 1,0 1 0,0 1 0,1 2 28,4-2 0,-2-1 0,5-2 0,3-1 0,0-4 0,3 4 0,-1-4 0,1-1-8,4-3 0,1-2 1,5-2-1,-2 0 1,1 0 1,-4 0 0,-1 0 0,-4 0-8,0 0 1,-1 0-9,0 0 7,-6-6 1,-2 4-1,-10-2 1,-3 3 0,-6 1 0,-2 1 0,-3 2 13,-1 1 1,2 7 0,-4-4 0,0 2 32,1 0 1,-2-5-1,5 5 1,1 0-24,-2-2 1,3 3-1,-5-4 1,0 1-19,1 4 1,2-4 0,-2 2 0,-1 0 5,1-2 1,-1 5 0,-2-5 0,1 2 1,-2 0 1,-1-2 0,-1 2 0,-1-3-2,1-1 1,0-3 0,-2 4-1,-2-2-8,0 1 1,-3 0 0,4-2 0,-2 2-1,2-2 0,1-2 1,3-1-1,2 0-1,1 0 1,5-1-1,-2-2 1,2-3-1,-1-1 0,2 2 1,6-2-1,1-1-7,-1 1 1,-1-2 0,1-4-8,1 0 0,6 0 1,-1 0 17,3-1 0,1 1 1,0 0 1,0 0 0,1 1-1,3 3 0,-1 2 0,6 4 0,1-1 1,2-2 0,1 3-3,1-2 1,-6 1-1,1 4 1,0 1 14,-2 4 1,4-2 0,-6 6-1,1 1 44,0 2 0,0 1 1,-3 0-1,1 0-11,-1 0 0,-1 5 1,-2 0-1,0-2 1,0-2 1,-6 4-1,-3 1 1,-3 0-30,-1 0 0,-6 0 0,-3-3 1,-3 2-90,-1-2 0,-1-1 0,1-3 0,-1-2-121,1-1 1,4-6 0,2 1 0,0-3 189,4-1 0,2-5 0,0-3 0</inkml:trace>
  <inkml:trace contextRef="#ctx0" brushRef="#br0" timeOffset="5250">1624 265 7885,'-13'-2'-529,"0"-1"-26,0-1 1,4 0 586,0 4 0,6 1-19,-1 4 0,4 0 0,3 6-6,1-3 0,5-3 1,-3 4-3,1 1 0,-3-3-34,5 2 1,-6 0-42,1 4 1,-4 0 0,-4-1 69,-5-3 0,-2 3 0,-3-5 0</inkml:trace>
  <inkml:trace contextRef="#ctx0" brushRef="#br0" timeOffset="5533">1268 635 7743,'-14'0'-318,"6"0"0,0-2 272,2-2 1,8-2 0,7-4 0,2 1-135,3-2 1,0 1 0,1 0 0,0 3 161,-4 1 1,-2 0-1,1 3 256,-1-1-174,0-1 1,-2 7 0,-2 2 0,-5 5-6,-5 3 0,-2 1 0,-6 0 0,0 2-106,-1 2 1,-3-2 0,-1 2 0,2-2-148,1-2 1,-2-4 193,-1 0 0,-5 0 0,2 4 0</inkml:trace>
  <inkml:trace contextRef="#ctx0" brushRef="#br0" timeOffset="6283">1017 212 7903,'-6'-13'-90,"4"0"0,-2-1-257,3 1 224,1 0 1,5 6 0,3 4 0,1 4 112,-1 4 1,-3 5 0,2-1-1,0 2 70,1 3 1,-4-1 0,4 0 0,-3 2 23,-2 2 0,0-1 0,0 5 1,2 0-57,-2-1 0,-2-2 0,-1 2 1,0-1-37,0-3 1,0 3-1,0-1 1,-1-3-2,-4-5 1,-1 2 0,-4-5 0,1 2-45,-1 0 1,-2-6 0,-1 1-17,0-2 1,4-2 0,2-2 0,-1-2-48,1-5 1,4-3-1,-3-1 68,0 0 1,5 4 93,-4 0 7,4 0 1,-5 2-1,-3 3 24,-2 2 0,-6 4 1,3 0-1,1 3-36,-4-2 0,4 3 1,-4-2-1,3 1-37,6 0 1,-4-3-1,3 2-4,-3-2 0,-1-2-7,0 0 1,4-2 0,2-2 0,-1-5 27,1-3 0,4-1 1,-1-2-1,1-1 4,-2-1 1,4-2-1,-3 2 1,2 0 16,2 1 1,0 1 0,0 2 0,0 0 14,0-1 0,0 6-3,0-1 30,0 6 1,0-3-78,0 6 0,-1 2 0,-4 2 0,-4 5 35,-2 2 1,-3 3 0,3-1 0,0 0-43,3 0 0,-1 0 0,-3 1-66,3-1 1,2-4-340,3-1 280,2 1 1,-4 0 0,8-2 0,4-1-25,7-3 1,3-1-1,9-2 1,3 0 148,0 0 0,5-6 0,1-2 0</inkml:trace>
  <inkml:trace contextRef="#ctx0" brushRef="#br0" timeOffset="6430">977 727 7903,'-26'6'-258,"1"-5"0,3 4 1,4-4 506,4-1 0,5 5 0,0 0-543,-1 3 1,4-4 293,1 5 0,4-6 0,1 3 0</inkml:trace>
  <inkml:trace contextRef="#ctx0" brushRef="#br0" timeOffset="6565">330 40 7984,'-64'-10'0,"5"-2"0,9 2-21,9 4 0,12 5 0,1 2 21,4 4 0,8 8 0,-3 7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29:16.349"/>
    </inkml:context>
    <inkml:brush xml:id="br0">
      <inkml:brushProperty name="width" value="0.08571" units="cm"/>
      <inkml:brushProperty name="height" value="0.08571" units="cm"/>
      <inkml:brushProperty name="color" value="#F6630D"/>
    </inkml:brush>
  </inkml:definitions>
  <inkml:trace contextRef="#ctx0" brushRef="#br0">0 247 7827,'0'-17'-487,"0"1"559,0-1 36,0 8-189,0 2 0,8 7 0,3 0 1,5 0 57,6 0 1,-2 0 0,7 0 0,3-2-3,1-3 0,9 3 1,2-5-1,2 1-6,-1 1 1,-1-6 0,2 5 0,-7 1 61,-8-3 1,0 7 312,-7-5-215,0 4 0,-20 0 1,-8-1-241,-7-3 0,-3-5 1,-2 6-1,-2-1 84,-2-1 0,0 3 1,5-5-1,1 2-26,0 3 1,-1-3 0,1 0 56,-1-2 0,1 3 102,-1-5-37,8 8-86,2-5 0,9 8 0,3 0 33,6 0 1,4 2 0,1 2 0,1 1-17,-1-1 1,1 0-1,-1-1 1,0 3-6,1-3 0,-6 1 0,0 0 0,2 1-5,1-1 1,-3-1 3,0 3 0,-2-2 0,4 5 39,-2-2 0,-7 0 45,1-1 1,-3 3 14,-2 7 1,0-5 0,0 0 8,0 2 0,-2-4 0,-3 2-20,-6 2 1,-6 1 0,-3 3-63,-2-1 0,-2-5 0,3 0 0,-5 2-189,0 2 1,-3 1-1,7-1 1,0-3-495,-1-1 663,12 0 0,-11 6 0,13-1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3:51.713"/>
    </inkml:context>
    <inkml:brush xml:id="br0">
      <inkml:brushProperty name="width" value="0.11429" units="cm"/>
      <inkml:brushProperty name="height" value="0.11429" units="cm"/>
      <inkml:brushProperty name="color" value="#F6630D"/>
    </inkml:brush>
  </inkml:definitions>
  <inkml:trace contextRef="#ctx0" brushRef="#br0">1472 513 12465,'-4'-9'-1762,"1"-1"875,0 0 1,0 4 0,-1 0 718,2-2 1,1 3 0,1-2 0,0 0 179,0-2 1,0-1 0,0 1 0,1-1 110,3 0 0,0 0 0,3-3 1,0-2-29,0 0 1,2-3 0,1 4 0,0-1-3,3-2 1,-2 0-1,3 1 1,-1 2-63,0 0 1,1 3 0,-2-1-1,0 4 161,0 1 0,-1 5 0,-1-1 0,-1 2-47,1 1 0,0 0 1,-1 0-1,1 0-54,0 0 0,-1 3 1,1 1-1,0 2-81,-1 1 1,-2-1 0,-2 0-1,1 2-98,-1 0 0,-3 2 0,1 0 0,-1-1 30,-2 1 0,0 1 0,-2 0 0,-1 3 41,-3 2 1,-4-5 0,-2 3 0,-2-1 27,-1 0 1,-1 0-1,-3-3 1,-1-1-17,1 1 1,0 0 0,-1-1-1,0 1 40,-3 0 1,3-2-1,-3 0 1,3-3 7,1 0 1,-3 1-1,3-3 1,3-1 59,1-1 1,4-1 0,-2 0 32,2 0 0,3-4 1,0-2-155,2-3 1,2-1 0,-1 1-1,1-2-56,2-2 1,-1 2 0,1-3 0,-2 1-58,-1 1 0,1-1 1,-2 3-1,-1 0 4,2 1 0,-4-1 0,3 0 0,-3 2 22,0 1 1,-1 0 0,-1 3 0,-1 2 42,0 1 0,-6 1 0,3 1 0,-1 3 66,0 2 0,1 3 1,-2-1-1,2 0 29,1-2 0,1 4 1,3 3-1,1-1 129,-1-2 0,1 0 1,2 0-41,0-1 0,5 1 0,-1 0-58,2-1 0,5 1 0,3-1-35,1-3 0,1-1 0,-2-2 0,0 0 5,0-1 1,2-1 0,-1 0-92,-1 2 0,2-2-139,-3 3 111,-2-3 0,0-1 132,-8 0 0,-1 1 0,-6 1 0,-1 2 60,-1 2 1,-1-4-1,3 2 1,-3-1 69,-1 1 0,0-1 0,-3-3 0,3 0-43,1 0 0,0 0 1,3 0-1,-2 0 55,1 0 1,1 0 0,1 0-92,1 0 1,2-3 0,2-2-1,0 0-119,-1-3 1,4 3-1,-2-1 1,0-2 9,1-1 1,-1-1 0,2-2 0,-1-2-66,0-1 0,-1-1 1,0-4-1,-2 1-54,-1 0 0,2-2 0,-2 0 1,1-3-7,0-1 0,-2 4 0,1-3 1,0 2-37,0-1 1,0 0 0,2 5 0,1 1-103,0 1 0,1 4 1,3-1-1,0 2-120,0 2 1,1 0-1,2 3 516,3 2 0,7-1 0,2 0 0</inkml:trace>
  <inkml:trace contextRef="#ctx0" brushRef="#br0" timeOffset="418">523 320 17650,'0'-10'-4034,"0"4"2971,0-1 1,0 6 894,0 1 0,0 5 0,1 4 1,2 1 77,0 0 0,0 3 0,-3 1 0,0-1 95,0 1 0,0 3 0,0-3 1,-1 0 58,-2 0 1,1 2-1,-4-3 1,1-2 125,0 0 1,-5-1 0,-3-1 0,0 0-1,-1-2 0,-1 0 0,-5-4 0,-3-1 135,-3-1 0,-1-1 0,0 0 1,2 0-58,-2 0 1,0-1 0,0-1 0,2-2-73,2-1 0,0 1 0,4-2 0,-1-1-90,1 2 0,4-4 0,1 3 0,1-3-252,0 0 1,1-1 0,5 0 0,1 1-1390,2-1 1357,1-4 0,3-1 0,0-4 0</inkml:trace>
  <inkml:trace contextRef="#ctx0" brushRef="#br0" timeOffset="668">282 39 21072,'-4'-9'-6347,"1"-1"2857,1 0 2911,1 5 539,1 1 0,4 12 1,2 3-1</inkml:trace>
  <inkml:trace contextRef="#ctx0" brushRef="#br0" timeOffset="781">136 126 22504,'-14'-12'-2337,"4"-1"0,3 1 1024,3 1 1,2 6-414,5 1 1948,2 8 0,9 1 0,1 5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29:19.903"/>
    </inkml:context>
    <inkml:brush xml:id="br0">
      <inkml:brushProperty name="width" value="0.08571" units="cm"/>
      <inkml:brushProperty name="height" value="0.08571" units="cm"/>
      <inkml:brushProperty name="color" value="#F6630D"/>
    </inkml:brush>
  </inkml:definitions>
  <inkml:trace contextRef="#ctx0" brushRef="#br0">3779 555 5962,'11'0'-61,"0"0"1,-5 0 46,5 0 0,-2-2 1,4-1 7,-3-3 1,-4 1 138,5 5 1,0 0 3,5 0 0,-5-6-54,0 1 0,-5-1-77,5 6 0,-8-2-1,3-3 5,-4 3 1,-4-5 0,-4 7 9,-5 0 0,2 0 1,-2 0-1,-2 2-8,-1 3 1,-1-1-1,2 5 1,3 0-14,-3 0 0,0-3 0,0 4-6,2 3 0,8 2 8,-3 1 1,4 1 0,4-3 5,4-3 1,-3-3 0,8-8 0,2 1-8,2 5 1,1-4 0,0 3-1,1-3 1,-1-2 0,1 0-1,-1-2 9,1-3 1,-6 3 0,-2-5-6,-2-1 0,-2-1 0,-5-7 40,0-1 0,0 1 0,0-1 127,0 1 0,0 0-94,0-1 0,-5 1-46,-1-1 0,-1 6-9,2 0 0,1 2-74,-7-2 1,6-1 30,-6 6 26,7-7 0,-3 10 1,5-7-24,-4 3 0,3 2 8,-8 5 1,5 0 0,-5 0 3,-1 0 1,2 0 0,0 2 0,-3 1 3,-2 3 0,-1 5 1,-1-4-1,1 2 3,-1 4 0,1-4 0,-2 0 1,-2 0 2,-2 0 0,0-3 1,5 3-1,1 0-2,0 0 0,-1-5 0,3 3 12,3 0-52,-4-5 0,15 4 0,-2-12 0,8-3 1,1-2-308,0 0 374,6 8 0,-13-5 0,0 8 0,-7 2 22,-2 4 1,-6-3 0,4 8 0,-4 0-26,-1-2 0,-6 6 0,0-6 0,0 2-18,-1 0 0,4-7 1,-3 3-1,4-2-10,2 1 0,-1-1 0,1-5 6,-1 0 0,6 0 0,1-2 20,-3-3 1,5-4-1,1-8 1,2 1 5,-1 0 0,1-1 0,5 1 0,-2-1-30,-4 1 1,3-1 0,-6 1-1,0 0 5,-1-1 0,5 1 0,-6-1 0,0 1-9,2-1 0,-6 6 1,6 1-1,-2-1 16,0 1 0,6-2 1,-4 4-1,0 1 36,-1 0-183,7 1-10,-5 6 1,8 2 150,0 4 0,0 3 1,0 7-1,2 1 7,4-1 0,-3 0 1,7 1-1,-1-1-3,0 1 0,-4 5 1,6 0-1,0-1-1,-2 3 1,4-6 0,-6 4-1,1-2-6,-1 2 1,4-3 0,-4 2 0,1-2-7,-1-3 0,0 1 0,-3-1 43,1 0 0,1 1 20,-6-1 1,-8-1 0,-3-4-1,-3-6 0,3-3 0,0-2 0,-2 0-25,-1 0 1,-8 0 0,-2 0-1,0-2-27,0-3 0,-5-4 0,2-8 0,-2 1-81,1-1 0,-3 1 0,6 0 0,-1-1-147,4 1 0,4-1 0,3 1-676,4-1 896,-3 1 0,27-8 0,-2-1 0</inkml:trace>
  <inkml:trace contextRef="#ctx0" brushRef="#br0" timeOffset="233">3664 867 8093,'-16'-14'0,"-1"1"-70,1 2 1,0 7 0,-1-1 0,1 5-141,-1 5 0,-5-1 0,-1 7 0,-3 0-512,-3-2 722,-2 5 0,-9-12 0,-2 6 0</inkml:trace>
  <inkml:trace contextRef="#ctx0" brushRef="#br0" timeOffset="1667">2432 144 8033,'-9'-7'0,"2"-2"34,-1 0 1,7-6-239,-5 4-246,4 4 0,2 1 344,0 12 0,2 3 0,2 7 124,1 1 1,3 5 0,-5 0 0,4-2-5,3-2 0,-7-2 0,5 3 0,-3 1 17,1 2 0,4 0 0,-4-6 0,-1 0-29,3 1 1,-6-1 0,3 1 0,-3-1-10,-2 1 0,0-6 0,0-1 6,0 3 0,-2-5 0,-2-1 0,-3-2 3,-2 1 0,-2-1 1,-5-5-1,-1 0-14,1 0 0,-3-2 1,-1-3-1,-2-4 1,2 0 1,2-6 0,2 4 0,-1-3 16,1-3 0,1 1 0,2-1 0,4 1 27,2-1 1,-4 1 40,6 0 1,-1 5-44,6 0-52,0 7 1,-2-3 0,-1 9 30,-3 3 1,-5-1-1,4 5 1,-2 0-5,-4 0 0,0-3 1,0 4-1,3 1-1,-3-1 0,-2 4 0,-1-3-18,-1 4 1,3-4 0,1-2-248,2-2 233,7 6 0,-3-9 1,9 5-1,3-2 19,6-3 1,6-3 0,3-1-1,4 0-3,1 0 0,1 0 0,3 0 0,-4 0 11,-1 0 0,-2 0 1,-4 0-1,1 2 7,-3 4 1,4-4 0,-9 3 35,4-3 0,-6 5-1,-4 4 1,-10 2 0,-6 0 0,-4-4-27,-1-2 1,-3 6 0,-1-2-1,-2 2-12,2-2 1,2 3-1,0-5 1,-2 2-8,-2 0 1,0-2 0,7 4 0,3-4-16,1-1 1,0 4 3,-6-1 0,8-2 5,4 2 1,3-5 5,2 5 1,7-8-1,4 3-6,4-4 1,1-2-55,1 0 1,-1 0 29,0 0 0,-5-2 23,0-4 0,-5 5 25,5-5 0,-9 4-13,-2 2 0,-2 0 0,-9 0 0,-2 0 15,-2 0 0,-3 0 1,-2 0-1,-2 0-7,2 0 0,-4 0 1,1 0-1,-1-2-7,0-3 1,0 3 0,4-3-1,-2 3 10,2 2 0,4-2 0,3-2 0,2-1 11,-2 1 1,4-3 0,0 0-20,2-2 1,1-2 0,5-6-1,-3 1 8,-2-1 0,1 1 1,5-1-1,-2-1 9,-3-4 1,3 4 0,-4-4-1,5 4 19,1 1 0,-6 1 1,1 0 13,1-1-53,2 1 1,2 5-102,0 0 0,0 9 128,0 2 0,0 7 0,0 10-15,0-1 0,0 1 0,0-1 0,0 2 7,0 4 1,6-4 0,1 6-1,0-2-15,1 0 0,2 0 0,-2-4 0,-1 2-3,0 2 1,4 0 0,-5-6 0,-1 1-8,3-1 0,-7 1 0,5-1 43,-4 1 1,-2-1 5,0 0 0,-2-5 0,-5-1 0,-8-3-18,-5-4 1,-7-1 0,3-2-1,-2 0-98,-3 0 0,-2-2 0,-2-3 0,0-4-107,0 0 1,6-8 0,2 3 0,1-6-455,4 0 632,9 1 0,3-4 0,8-3 0</inkml:trace>
  <inkml:trace contextRef="#ctx0" brushRef="#br0" timeOffset="1919">2153 62 8182,'-9'-16'-13,"0"1"1,5 2-203,-2 2 0,-1 8 1,2-1-62,-6 8 1,-4-1 0,-3 7 0,-2-1 150,-2 0 0,-9 2 0,0 3 0,-6-1 125,1-2 0,-4-2 0,1 2 0,1 4 0,5-6 0</inkml:trace>
  <inkml:trace contextRef="#ctx0" brushRef="#br0" timeOffset="2200">1315 752 6548,'0'17'220,"0"-5"0,0 3 0,0 3-302,0 0 1,0 3 0,0-1 0,0 2-30,0-2 0,0-2 1,0 0-1,0 2 51,0 2 1,0 0-186,0-6 245,-7 1 0,5-1 0,-5 1 0</inkml:trace>
  <inkml:trace contextRef="#ctx0" brushRef="#br0" timeOffset="3199">1151 62 8017,'-2'-14'-481,"-4"3"1,5 5 0,-7 12-1,3 5 515,-1 3 0,-5 3 0,4-1 1,-2 0-10,-4 1 0,4 1 0,-2 2 0,0 2 12,2-2 1,-4-2 0,8-1-1,1-1-21,2 1 0,2-1 1,0 1-25,0-1 0,8-5 1,4-2-1,7 0-25,3 0 0,5-5 0,-3 1 1,1-3-14,4-2 1,-3 0-1,0 0 1,-3 0 42,-3 0 0,-1 0 11,-3 0 0,-5-5 6,0-1 1,-9 1 0,-2 5 0,-9 0 12,-6 0 0,-1 0 1,-3 2-1,-1 1 4,-2 3 0,-5 5 1,3-6-1,1 1-14,-1 1 0,-4-5 0,6 3 0,1-1-3,-3 1 1,6-3 0,-4 4-1,3-4-10,3-2 0,0 0 1,-1 0-1,1 0-1,-1 0 1,1 0 0,-1 0-7,1 0 1,0 0 0,-1 0 0,3-2-2,3-4 0,-4 4 0,6-5 0,-2 2 3,0-1 1,0 1-1,-4 3-4,4-4 0,2 5-92,4-5 88,3 4 1,-3 8 0,10 1 9,6 2 0,4-5 0,-1 3 0,-1-1 0,-2-1 0,2 6 0,7-4 0,2 1 2,-2-1 0,-2 4 0,-2-4 0,1 1-1,-1-1 0,1 6 1,-1-2-3,1 3 0,-6-3 0,-2 0 0,0 0 0,0-2 0,-5 6 3,1-4 0,-5 1 0,-4 1 1,-3-4 11,-2-1 1,-2 3 0,-5-6 0,-1-1 20,1-2 0,-1 3 0,1 1 0,-1-3-3,1-1 1,-2-2 0,-2 0-21,-2 0 1,0 0 0,5 0 0,1 0 6,0 0 1,-1 0 0,3-2 31,3-3 0,-2 1 0,6-5-1,-3 2 1,7-6 0,-5 4 0,3-2-1,0 0 1,-1 0-1,4-6 1,-1 1 8,-3 0 0,-1-3 1,3-1-1,-3-2-20,-2 2 1,5-3 0,-3-1 0,-1-2-17,-3-3 0,2-2 0,0 0 0,0 2-12,0 1 0,4 6 0,-5-3 0,1-1-158,0 1 1,5 10 0,-3-1-779,0 1 93,5 1 831,-5 4 0,7 3 0,0 7 0</inkml:trace>
  <inkml:trace contextRef="#ctx0" brushRef="#br0" timeOffset="3364">839 95 8220,'-2'-16'-26,"-2"-1"48,-1 1 1,1 7 0,9 3-457,6 4 434,4 2 0,1 0 0,1 0 0</inkml:trace>
  <inkml:trace contextRef="#ctx0" brushRef="#br0" timeOffset="3800">379 703 8006,'-17'0'-646,"1"0"1,5 0 568,0 0 0,7-2 47,-1-3 1,3 1 0,2-7 82,0-2 1,5-1 0,1-3 0,-1 1-21,3-1 0,-1 1 0,6-1 1,-2 3-26,1 3 0,3-4 0,1 6 0,1 0-10,-1 4 0,1-3 1,-1 3-1,1 1-11,-1 2 1,-5 2-1,0 0-12,2 0 58,-6 0 1,0 8 0,-9 1-9,-3 0 1,1 5 0,-7-4-1,-1 1-20,-3-1 0,-7-4 1,0 3-1,2 0-22,2 0 0,-4-5 1,0 3-1,2-1-85,2-1 0,1 1 0,1-6 1,-1 0-138,1 0 0,0 0 239,-1 0 0,1 0 0,-1 0 0</inkml:trace>
  <inkml:trace contextRef="#ctx0" brushRef="#br0" timeOffset="4050">214 144 8006,'0'-18'-114,"0"-4"1,0 4-228,0-4 0,8 13 242,3 9 0,1 7 0,-1 10 77,-5-1 1,-4 0-1,-2 1 1,0 1 18,0 4 0,0-4 0,0 4 0,0-2-93,0 2 1,0-4-1,0 4 1,1-3-162,5-3 0,1 2 257,4 4 0,11-4 0,-4 6 0</inkml:trace>
  <inkml:trace contextRef="#ctx0" brushRef="#br0" timeOffset="4350">395 719 8006,'-16'-2'-263,"-1"-3"1,6 3-12,0-3 0,6 3 123,-6 2 1,5 2 0,-5 3 213,-1 6 1,3-2 0,-1 2-1,1 0-8,0-2 0,4 6 0,-4-4-39,1 3 0,-3 3 0,6-1 0,1 1 25,2-1 1,2 1-1,0-1 16,0 0 1,0 1-1,0-1 8,0 1 1,-2-1-1,-1 1-38,-3-1 1,-5-5 0,4-2 0,-2 0-149,-4 0 0,-7-3 0,-2 3 0,0 0-472,-1 0 593,4-5 0,-12 10 0,6-4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29:31.201"/>
    </inkml:context>
    <inkml:brush xml:id="br0">
      <inkml:brushProperty name="width" value="0.08571" units="cm"/>
      <inkml:brushProperty name="height" value="0.08571" units="cm"/>
      <inkml:brushProperty name="color" value="#F6630D"/>
    </inkml:brush>
  </inkml:definitions>
  <inkml:trace contextRef="#ctx0" brushRef="#br0">1 359 5958,'22'0'89,"1"0"1,-1 0-27,0 0 1,3 0-1,3 0 1,1 0-9,-1 0 0,7 0 0,0 0 1,2 0 8,0 0 1,0-3 0,8-2-1,0-2-35,0 2 0,2 0 1,3 0-1,2-2-31,-2 2 0,-3-5 0,-2 2 1,0 3-1,-1 3 1,-9 2 0,-5-3 0,-5-2 85,-3-2 6,-9-1 1,-6 8-1,-12-2-38,-2-6 0,-11 3 1,1-7-1,-8-1-195,-5 1 0,-2 5 1,5-6-1,-6 1 114,-2-1 0,6 6 0,-9-6 0,1 1 28,2-1 0,3 1 0,7-5 0,-2 4 45,-3 3 0,0-5 0,10 5 31,5-2 0,-2 4-56,9-6-77,1 9 1,9-5 114,6 10 1,4 10-7,10 4 1,1 6 0,-1 0-18,1-5 0,-1 3 1,0-8-1,1 0-20,-1-1 1,1 6-1,1-5 1,4 0-21,2 0 1,-8 5 0,-7-5 0,2 0 22,3 0 0,-5 5 1,0-5 30,3 2 0,-8-4 1,-3 7 5,-5 2 1,-2 3 0,-2 2 0,-5 1-66,-8-1 1,-13 1 0,-7 2 0,-4 2-91,-9 3 1,-4 7 0,2-5-1,-4 3-157,-4 5 0,1 0 0,-5 0 258,2-3 0,1 0 0,-9 8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29:41.864"/>
    </inkml:context>
    <inkml:brush xml:id="br0">
      <inkml:brushProperty name="width" value="0.08571" units="cm"/>
      <inkml:brushProperty name="height" value="0.08571" units="cm"/>
      <inkml:brushProperty name="color" value="#F6630D"/>
    </inkml:brush>
  </inkml:definitions>
  <inkml:trace contextRef="#ctx0" brushRef="#br0">1942 384 7926,'0'-8'-1358,"0"1"1318,0 4 0,4 0 0,1 6 73,1 5 0,-2-2 0,2 2 0,0 1-12,1 1 1,-3 1 0,2 1 0,0-1-26,1 1 0,-4 4 9,5 3 1,-2-2 0,2-2 0,-4-2-20,-3-2 1,0-3-7,3-1 0,-3-3 17,3 4 1,-4-6 0,-4 2 0,-2-3 0,-5-1 0,-1 0-5,1 0 1,-1 0-1,1-1 1,-2-1 0,-2-2 0,-1-1 0,-5 2 0,2-1-15,-1 2 0,-2-3 0,-1 0 0,1-2-1,-1-2 1,0 3-1,0 0 1,0-1 11,0 1 1,4-2-1,2-3 1,0 1 17,3 2 0,1-2 1,2 2-1,1-2-4,2-1 1,-1-1 0,5 1 36,2 0 1,-3-1 13,1 1-50,0 4-28,4 2-8,0 5 0,2 0-35,1 0 0,-1 2 67,1 1 1,4-1-1,-1 3 4,0 0 0,5-4 0,-4 3 0,3-3 4,2-1 0,-5 4 0,1 0 25,1-2 0,1 1 1,1-1-13,1 2 0,-4 0 0,-2-3-21,-1 3 0,0-3-6,-1 3-9,-3 2 8,4 1 0,-10 3 1,-3-2 1,3-2 0,0-4 1,0 2 1,-1 1 0,-6-2 5,1 1 0,0 1 0,-1-3 7,1 2 1,-4 0 0,-1-3 0,1 2-10,-1 1 1,2 1 0,-5-3 0,-2 2-7,0-1 1,-2 2 0,0-2-1,0 1-16,0 1 0,-3-3 1,-1 1-1,2-1-9,0-2 1,1 0 0,-1 0 0,-2 0 18,2 0 0,5-2 0,2 0 0,1-2 9,3 1 0,2-2 0,1 0 0,3 0 9,0 0 1,5-4 6,0 2 0,1-3 213,2-2-77,0 1 1,2 0-102,1 4 0,0 2-35,5 5 0,-5 0 0,5 0-37,1 0 0,1 1 0,1 2 7,1 0 1,-4 1 0,-2-3 0,0 2 61,1 1 0,-4 3 0,4-1 69,-2 0 1,4 2-46,-2 3 1,-2 0 0,0 1-11,1-1 0,-5 1 0,3-1 1,-3 0-24,-1 1 0,-5-1 0,-3 1 0,-3-1-22,-4 1 1,-3-1-1,-5 0 1,0 1-36,0-1 1,-5-1 0,-1-1 0,-1-2-139,-1-2 1,4-1-1,-2-4 1,3 0-303,4 0 460,4 0 0,7-5 0,-1-2 0</inkml:trace>
  <inkml:trace contextRef="#ctx0" brushRef="#br0" timeOffset="350">2205 178 7826,'0'-11'-1094,"-4"3"1052,0 1 1,-5 4-1,1 1-15,-2 4 1,-2 1-1,-2 3 1,-3 0 52,-1 1 0,-1-1 1,-4 3-1,-1-1-15,-2 1 19,1 1 0,-8 1 0,4 1 0</inkml:trace>
  <inkml:trace contextRef="#ctx0" brushRef="#br0" timeOffset="1404">811 247 7850,'0'-11'-1374,"5"4"1329,2 3 1,3 8 0,2 4 76,-1 2 0,1 1 1,-1 1-1,-1-1 10,-2 1 0,2-1 1,-4 1-1,2-1-16,0 0 1,-5 1 0,4-1 0,-2 1-18,-3-1 1,0-3 0,-2-1 0,0 2-24,0 1 1,-2 1 0,0-3-1,-4-1 6,-5-2 1,2 2 0,-7-1 0,-1-1 0,-2 0 1,2-1-1,-2-4 1,-2 1 5,0 3 0,-2-3 1,0 3-1,0-3 1,0-1-1,-1-1 1,0-2-1,0-2 0,2-1 1,6 2-1,-2-4 1,0 1 3,1 0 1,4-3-1,0 4 1,6-2 33,1 1 1,-1-1-16,3-3 1,0-1 0,4 1-18,0-1 0,1 5 0,3 0 0,4 2-4,2 3 0,-1-3 0,1 0 15,3-2 1,1 5-1,-3-2 1,1 3 23,-1 1 1,0 0 0,1 1-10,-1 3 0,-1-2 0,-1 5 1,-2-1-23,-2 0 0,0-3 0,-3 2-25,2 0 1,1 0-13,-1 3 45,-3 2 0,-1-5 1,-7 4-1,-3-3-24,-2-1 1,-1-1 0,0-3 0,-4 2 7,-1 1 0,-1-1 0,-2-3 0,0 0-15,2 0 1,4 0 0,-3 0-1,0-1 11,1-3 0,7 3 0,-2-4 19,2 0 0,4 4-42,-2-3 40,5-3 0,0 7 1,5 0 35,2 7 1,0 3-1,-4 1 1,0 1-3,0-1 0,0 2 0,0 1 1,0 1 22,0-1 1,-1 3 0,-2-2 6,-1-1 0,-5-2 1,2-1-1,-3-2-15,-2-2 0,1-4 1,-2 0-1,-1-1 9,-1-2 0,-4-2 0,2 0 0,-1-3 11,-2-1 1,2-2-1,-1-4 1,0 0-61,2-3 1,-1 2 0,4-2-1,-3 2-46,0 2 1,3-5 0,-2 1 0,4 1-90,0 1 1,5 1 0,0-2 0,2-2-117,3 3 1,2 0 0,5 1-1,6 1-477,7 0 0,5-1 705,3 1 0,4-6 0,4-1 0</inkml:trace>
  <inkml:trace contextRef="#ctx0" brushRef="#br0" timeOffset="1635">708 681 7867,'-12'-10'-163,"1"2"1,-1 0-1,1 4 111,0 1 0,-2 3 0,-2 4 0,-4 4-215,-3 2 0,-2 1 0,-1-1 1,-3-1 266,-2-1 0,1-6 0,-1 2 0,-3-8 0,4-2 0</inkml:trace>
  <inkml:trace contextRef="#ctx0" brushRef="#br0" timeOffset="1783">559 87 8456,'-23'-10'526,"0"-5"0,6-4 1,3 0-3461,5 3 2934,4 9 0,5 12 0,0 7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29:46.718"/>
    </inkml:context>
    <inkml:brush xml:id="br0">
      <inkml:brushProperty name="width" value="0.08571" units="cm"/>
      <inkml:brushProperty name="height" value="0.08571" units="cm"/>
      <inkml:brushProperty name="color" value="#F6630D"/>
    </inkml:brush>
  </inkml:definitions>
  <inkml:trace contextRef="#ctx0" brushRef="#br0">67 248 8046,'-15'-8'0,"3"-2"-283,2-2 1,0 7-1,5-5 228,-2 0 49,-1 8 1,18-8 0,5 10-1,7 0 62,8 0 1,5 0 0,10 0-1,2 2 3,6 6 0,-3-6 0,10 6 1,2-6 4,3-2 1,19 0-1,6 0 1,5 0-26,5 0 0,-49 0 0,2 0 0,7 0 0,0 0 0,2 0 0,1 0-9,-1 0 0,0 0 1,0 0-1,-1 0 0,-5 0 1,0 0-1,1 0 1,0 0-56,3 0 0,0 0 1,2 0-1,1 0 1,3 0-1,0 0 1,-1-1-1,-1 0 33,0-3 1,0 0-1,-5 3 1,1 0 0,4-3-1,-1 0 1,2 2 0,0 2 6,1-1 0,0 2 0,1-1 0,1 0 0,-1 0 0,0 0 0,1 0 0,-1 0 11,0 0 0,1 0 1,-2 0-1,0 0 0,-1 0 1,-1 0-1,-1 0 1,-1 0-16,-1 0 1,0 0 0,-1 0-1,0 0 1,-3 0 0,1 0 0,-1 0-1,0 0-24,0 0 1,-1 0 0,-2 0 0,-1 0 0,36 0-1,1 0-29,0 0 1,7 0 0,0-3 0,-2-2-12,-3-2 1,3-1-1,-3 8 1,-7-2-16,-5-6 1,-5 6 0,-10-6 0,-3 3 16,-2-2 1,-3 4 0,3-4-1,-5 2 43,0-3 1,-8 6-1,8-6 1,-3 6 28,1 2 0,-1-3 0,-7-2 0,0-2-16,0 2 1,-3 2 0,-5 3 186,-7 0-266,-15 0 77,-5 0 1,-35 0-1,-7 0-31,-6 0 1,-11 0 0,-11 0-1,-8 0 8,-6 0 1,-6 0 0,-12 0 0,-6 0 9,47 0 1,-2 0 0,-5 0 0,-2 0 0,0 0 0,-2 0-1,-1 0 1,-1 0-129,-3 0 0,-3 0 0,-7 0 1,-3 0-1,-10 0 0,-2 0 1,-5 1-1,0 1 130,-3 2 1,0-1 0,32-2 0,-1 0 0,2 0 0,-27 4 0,1 0 0,0-1 0,1-1 8,1 0 1,0 2-1,3 3 1,2 1-1,3-2 1,1-1-1,7 1 1,1 1 5,3-1 1,2 1 0,2-2 0,-1 0-1,0 3 1,-1 0 0,0-3 0,-1 0-72,-1-1 0,-1 0 1,1 3-1,0-1 1,4-3-1,0-1 1,-2 0-1,1-1 68,-3 0 0,-1-1 0,-3-1 1,-2 0-1,0 0 0,0 0 0,5 0 1,2 0 10,3 0 0,2 0 0,6-3 0,0-2 0,0 1 0,1-2 0,5 2 0,2-2 93,-39-3 1,20 1 0,18 8 0,7 0 90,7 0-390,6 0 181,19 0 0,6 0 0,14 0 1,11 0 233,9 0 0,18 0 0,18-2 0,11-3-175,16-3 0,-41 3 0,2 0 0,7 1 0,1 1 0,3-3 0,1-1-35,3 1 0,2 0 1,8-4-1,0 0 0,2 3 1,1 1-1,6-1 0,0-1-58,3 1 0,1-1 1,10 2-1,1 0 1,-30 0-1,-1 0 1,2 0-1,1 2 0,2 0 1,-1 0 48,2 0 1,0 1 0,0 0 0,-4 0 0,-1 1 0,1 0 0,-3 0-1,0 2 1,0-1 0,30-1 0,-2-1-34,0 0 0,-2-1 1,-8-1-1,-3 2 0,-5 3 1,-1 0-1,-3 0 0,-1 0-172,-3 0 1,0 0 0,-3 1 0,0 1 0,-3 0 0,-1 1 199,-2 0 0,-2 1 0,1 3 0,0 1 0,-2-2 0,1 0 0,0 4 0,-1 0 0,2 4 0,0 0 0</inkml:trace>
  <inkml:trace contextRef="#ctx0" brushRef="#br0" timeOffset="564">7539 293 8043,'-7'-23'-393,"-1"1"1,3 7 0,13 2 0,9 4 543,11 4 1,9 2-1,18 3 1,12 0-83,13 0 0,20 0 0,-46 0 0,1 0 0,5 0 1,0 0-39,2 0 0,1 0 1,0 1-1,1 1 1,3 0-1,0 1 1,2 0-1,0 1-89,2-2 0,0 1 0,-3 2 0,1 0 0,2-1 0,0-1 0,-3 0 0,-1-1 19,-3-1 1,-1 1 0,-6 1 0,-2 1-1,42 4 1,-5-1-90,-2 3 1,-5-7-1,-8 7 1,-12-3-577,-8 1 704,-4-1 0,-8-2 0,-1 10 0,1 10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29:50.184"/>
    </inkml:context>
    <inkml:brush xml:id="br0">
      <inkml:brushProperty name="width" value="0.08571" units="cm"/>
      <inkml:brushProperty name="height" value="0.08571" units="cm"/>
      <inkml:brushProperty name="color" value="#F6630D"/>
    </inkml:brush>
  </inkml:definitions>
  <inkml:trace contextRef="#ctx0" brushRef="#br0">6408 651 7981,'0'-13'-877,"0"-6"1,2 9 702,6-5 162,4 5 106,10 10 1,-7 0 13,0 0 0,0 7-45,8 1 1,-1 7 0,1-5-40,-1 2 1,-7-5 0,0 6 0,2-1-13,3 1 0,-5-6 0,0 8-26,3 3 1,-6-8-1,1 0 14,-3 0 0,-3-5 7,-7 10 1,-10-8-1,-5 6 1,-5-3-12,-2-5 0,-8 4 1,-3-1-1,-1-3-38,-6-3 0,5-2 1,0 0-1,2 0-14,6 0 0,0 0 0,-1 0 1,-2 0 26,3 0 0,9-2 1,3-3-1,0-5 13,3-2 1,-5 4 0,9-7 97,3-2 1,-5 4 60,3-2-43,-1 10 2,8-5 1,-2 10-59,-6 0 1,-4 8 0,-8 2 0,2 0-10,3 0 0,0 0 1,-7-5-1,0 5 3,-1 2 1,1-4 0,-1 4 0,1-2-13,-1-5 0,1 5 0,-1-3 1,1-2 1,0-2 0,-1-3 1,1 2-1,-1 3 32,1 3 0,7-1 0,0-7 29,-3 0 1,-1-2 0,-4-3 23,1-3 1,7-7-1,0 5-44,-3-2 1,1 4 0,-1-6-43,3-4 1,0-2-3,-7-2 0,7-1 0,0 1-29,-2-1 0,7 8 0,0 3 0,2-1 3,1 1 0,-8 5 1,7-8-1,1 0-18,-3 2 0,7-7-136,-4 5 0,-3 3-283,2-3-699,1 0 1137,7 2 0,10 3 0,2 10 0</inkml:trace>
  <inkml:trace contextRef="#ctx0" brushRef="#br0" timeOffset="333">6542 269 8095,'0'-22'-1170,"0"0"695,0-1 316,10 11 0,0 12 1,5 15 158,-7 5 0,-13-5 0,-5-3 0,-3-2 0,-4-5 0,-3-3 0,-3 8 0,1 3 0</inkml:trace>
  <inkml:trace contextRef="#ctx0" brushRef="#br0" timeOffset="463">6116 382 8095,'-33'0'-751,"9"0"0,-6 0 751,5 0 0,2 0 0,1 10 0,-1 2 0</inkml:trace>
  <inkml:trace contextRef="#ctx0" brushRef="#br0" timeOffset="1134">4904 471 8129,'0'-22'-857,"3"10"1,4 4 747,8 6 0,-2 2 0,2 0 167,2 0 1,-7 2 0,0 3 0,-3 5 24,1 2 0,2-4 0,-5 7 22,2 2 1,11 3-70,-3 3 0,-3-1 0,3 1-21,3-1 1,-6-7-20,3 0 1,-2 0-5,2 7 0,-6-7 13,-9 0 1,0 0-1,0 8 0,-9-11 0,-4-2 1,-2-2-8,0-1 0,0 3 1,-7-5-1,-3 3 4,-5-3 0,5-1 0,-5 1 0,5 3-5,3-3 1,-1-3 0,1-2-1,-1 0 8,1 0 1,-1 0-1,1 0 2,0 0 0,-1 0 27,1 0 0,-1 0 0,1 0 0,9-10 4,6-4 1,-3 1 7,2-2-69,1 10-323,-3-15-347,8 18 693,-18-8 0,17 10 0,-7-10 0,10-3 0</inkml:trace>
  <inkml:trace contextRef="#ctx0" brushRef="#br0" timeOffset="1567">4904 90 7795,'0'-12'-1482,"0"-8"1511,0 5 1,0 2-50,0-2 98,-10 10 0,-2-5-16,-11 10 0,8 8 0,3 2-40,2 2 1,2-4-2,8 7 1,0-8 0,3 6-1,4-3-18,8-6 1,5 6 0,3 0-42,-1 3 0,1-6-74,-1 8 1,-9 0 19,-6 8 1,-4-1 0,-6-2 91,-4-5 0,-6 15 0,-9-5 0</inkml:trace>
  <inkml:trace contextRef="#ctx0" brushRef="#br0" timeOffset="2183">4411 561 8002,'-23'0'-1634,"1"0"1477,-1 0 1,8 0 174,0 0 1,8 0 62,-8 0 0,7 3 129,-7 4-80,11-4-75,-6 7 0,10-8-38,0 6 0,10-6 0,4 6 0,6-6-11,3-2 0,2 0 0,5 0 1,5 0-34,-1 0 1,9 0 0,-8 0-1,0 0 21,-5 0 0,2 0 0,-2 0 1,-3 3 8,-2 4 1,-2-4 0,-3 6 7,-5 1 0,2-5 10,-9 10 1,-1 0-1,-9 8 4,-6-1 1,-2 1 0,-7-1 0,2-2 20,-3-5 1,-2 12 0,-2-4 0,-1 2 33,1 0 1,0-3 0,-1 1 0,3-1-15,5 0 0,-2 1 0,7-1 1,0 1-23,0-1 0,2-7 0,8 0-12,0 3 1,10-1-1,5 1-37,5-4 0,3-9 1,-1 3-1,3-6-103,5-2 1,-3 0 0,8 0 0,0 0-535,0 0 642,2 0 0,18-10 0,3-2 0</inkml:trace>
  <inkml:trace contextRef="#ctx0" brushRef="#br0" timeOffset="2445">4904 1167 8012,'-7'-15'-1062,"-1"0"172,1 0 890,7 3 0,0 2 0,10 10 0,2 0 0</inkml:trace>
  <inkml:trace contextRef="#ctx0" brushRef="#br0" timeOffset="2845">3782 269 8108,'0'-34'-1397,"0"1"1647,0 11 1,3 2-325,4 5 0,-2 15 0,8 15 1,-3 5 87,-5 2 1,5 3 0,0 5-1,0 7-14,0 6 0,5-6 0,-5 1 0,0 1-54,-1 4 1,1-1-1,-2-2 1,4-5-29,1-3 1,-1 6 0,-7-8 0,5-3-381,3-2 462,-8-2 0,15-1 0,-8 0 0</inkml:trace>
  <inkml:trace contextRef="#ctx0" brushRef="#br0" timeOffset="3914">3513 247 8099,'-12'-10'-601,"2"-2"124,10-11 0,2 3 553,6 5 0,-3 5 0,7 13 52,-2 4 0,5 6 0,-8 9-58,-2 1 0,-2 2 0,-1 2 1,3 3-31,3-3 1,2 6-1,-5-1 1,5 1-17,2-1 1,-4 0 0,7-4 0,0 4-41,-3 3 0,1-7 0,-8 1 1,5-4-4,2-2 0,-7-1 1,3 1-9,-6-1 0,-2-7-78,0 0 1,-2-10-42,-6 3 1,3-8-1,-10-8 15,-2-7 0,4 3 1,1-3 124,2-3 1,-5 6 0,5-1 24,-3 3 1,6 3-1,-8 7-1,-3 0 0,-1 0 0,-4 0 65,1 0 1,-8 2-1,0 3 1,0 5-70,-3 3 0,6-6 0,-8 6 0,0-1-17,0 1 0,8-8 0,-3 5 1,3-3-21,-3 1 0,5-1 1,-5-7-7,5 0 1,2-2-8,1-6 1,2-4 0,3-11 14,2 1 0,7 7 0,-7 0 18,-2-3 0,4 6 0,-2-1 5,-2 3 0,4 3 0,-2 4 5,-2-4 0,5 4 2,-3-4 4,10 4 41,-5 3 0,12 0 0,6 0-22,7 0 0,5 0 1,2 0-31,0 0 1,1 0 0,-1 0 7,1 0 1,-1 0 0,1 0-31,-1 0 1,-7 3 0,0 2-12,2 2 1,-4 1 0,-1-6 25,-2 6 1,-2-3 16,-8 10 0,-3-3 1,-2 6-1,-5-6 7,-2-2 0,-11 5 1,-7-5-1,1 0-4,-4 0 0,6 5 1,-8-7-1,0-1-35,0 3 1,5-8 0,-7 6 0,-1-6-15,3-2 1,3 0 0,10 0 13,-1 0 0,3-2 1,3-3 30,2-3 1,10-9 73,-3 2 1,6 3-21,2-3 1,2 10-4,6-3 0,4 6-13,11 2 0,-8 7 1,-3 3-1,-2 3 28,-5 4 0,-2-4 0,-3 1 7,0 4 0,0 2 0,-3 2-92,-4 1 0,-8-1 0,-13-2 0,-4-2-195,-3-3 1,0-1 0,-5 6-1,5-2-233,3-3 0,2-10 436,7 2 0,1-4 0,0-3 0</inkml:trace>
  <inkml:trace contextRef="#ctx0" brushRef="#br0" timeOffset="4150">3334 382 7953,'-15'-10'0,"0"-3"-478,-3 1 1,6-6 0,-3 11 433,-3 2 1,-2 2 0,-5 6 0,-2 4-81,-3 8 0,-12 5 1,-1 3-1,-7-1 124,1 1 0,9-4 0,5-1 0,2-3 0,-6 0 0,4 7 0</inkml:trace>
  <inkml:trace contextRef="#ctx0" brushRef="#br0" timeOffset="4950">2301 404 6625,'10'23'44,"-7"-1"0,4 0 52,-4 1 0,-3-8 0,0 0-14,0 2 1,-3 3-1,-4 3-53,-8-1 0,-3-7 1,1-3-1,2-2-24,-2-5 0,-3 0 0,-3 0 0,-2 3-28,-5-3 0,5-3 0,-4-2 0,4 0-9,2 0 1,1 0 0,-1-2 12,1-6 0,2 3 0,2-10 17,4-2 0,9-3 0,-5 0 1,2 3-15,1 2 1,-1 0 0,8-8-32,0 1 1,3 7-1,4 0 34,8-3 1,2 6 0,1 0 0,-3 2 17,2 5 1,3 2 39,3 3 0,-1 0-15,1 0 1,-11 10-1,-2 3 1,-2 2 42,-1-1 0,0 1 0,-7 8-54,0-1 1,-7 1-1,-3-3 1,-2-3-17,-6-2 0,1-7 0,-1 4 1,3 1-87,-2-1 1,-3-7 0,-3 2-1,1-4 3,0-3 1,-1 0-1,1 0 32,-1 0 0,8-3 102,0-4 1,10 2-20,-2-10 156,4 10-175,3-5 0,0 20 18,0 5 0,0-3 166,0 3 1,0-7-90,0 7 0,-2-10 0,-3 5 0,-5-3-62,-3 1 0,-2-1 1,-7-7-11,0 0 1,-1 0 0,1 0-61,-1 0 0,1-2 1,-1-6-64,1-7 0,0-2 0,2-1 0,5 3-61,7-2 0,-2 5 0,3-3 0,2-3-407,2-2 1,13 0 551,5 5 0,15-15 0,5 5 0</inkml:trace>
  <inkml:trace contextRef="#ctx0" brushRef="#br0" timeOffset="5179">2301 965 8002,'-22'0'-1066,"0"-7"1118,-1-1 1,8 1-1,0 7 1,-2 0-164,-3 0 0,-5 2 0,-3 3 0,-4 5 61,-3 3 0,0-8 0,-5 2 0,5-2-79,3 2 129,2-4 0,-2 7 0,-3-10 0</inkml:trace>
  <inkml:trace contextRef="#ctx0" brushRef="#br0" timeOffset="5379">1920 68 8099,'-12'-10'-494,"4"-5"494,-4 5 0,-1 10 0,-9 12 0</inkml:trace>
  <inkml:trace contextRef="#ctx0" brushRef="#br0" timeOffset="6050">1247 427 8121,'0'-18'-92,"0"11"0,0 14 0,0 13 1,0 7-1,0 6 0,0-1-64,0 1 1,0 4 0,-3-4 0,-2-1 154,-2 0 1,-1-2 0,6-7 0,-3-1-43,-3 1 1,-2-3 0,6-3 59,-4-2 0,-2-3 0,3 3-10,-8-7 1,2-6 0,1-4-20,2-6 0,-5 3 0,5-10 0,0-2-17,0-3 0,-8-2 0,6-1 0,-3 1 19,0-1 1,3 1 0,-6-1 0,3 1-3,-2-1 0,-3-4 1,0 0-1,2 2 13,3-3 1,0 1 0,-7 4 0,2 1-34,5 0 0,-5-1 0,8 1 0,-3-1 51,0 1 0,2-1 0,-4 3 409,2 5-177,10-4 0,-5 6-104,10-9 0,2 7 0,6 0-139,7-3 0,7 6 0,6-3 1,2 0-43,-3 2 1,8-7 0,2 8 0,3-3-160,-2 0 1,4 3-1,-5-3 1,6 5-113,2 0 1,7 7 0,-2-4 304,-8 4 0,13 3 0,-8 0 0</inkml:trace>
  <inkml:trace contextRef="#ctx0" brushRef="#br0" timeOffset="6264">1314 1167 8002,'-22'0'-2,"7"0"1,0 0-1,-3 0-56,-2 0 1,-2 2 0,0 3-244,-1 3 0,1 7 0,-3-5 0,-3 0 94,-2 0 0,0-3 0,8-7 207,0 0 0,-1 0 0,1 0 0</inkml:trace>
  <inkml:trace contextRef="#ctx0" brushRef="#br0" timeOffset="6666">1045 741 8002,'-23'-8'-473,"1"1"0,7-1 0,0 8 477,-2 0 0,4 0 1,-2 3-1,-2 2-18,-3 2 0,-3 8 1,1-7-1,0-1 39,-1 3 0,1-7 0,-1 7 1,1-3-51,-1 1 1,1-1-61,-1-7 0,4-10 70,4-5 0,5-5 0,10-2 48,0-1 0,2 11 1,3 2 64,3 0 0,9 7-47,-2-4 1,-3 4 0,1 6 11,-3 4 1,0 6 0,-5 9-40,2 1 1,1-1-1,-8 1 1,0-1 10,0 0 1,0-7-1,0 0-51,0 3 0,0 2 0,-3 0-95,-4-5 1,2 2 0,-8-7-1,1 0-443,-1 0 554,-2-3 0,-7-7 0,0 0 0</inkml:trace>
  <inkml:trace contextRef="#ctx0" brushRef="#br0" timeOffset="7049">506 561 8002,'0'-22'-114,"3"2"-122,4 5 106,-4 5 0,7 12 1,-10 6-1,0 7 138,0 5 1,-8 2 0,-2 1 0,-2-1 23,-6 0 1,-1 1 0,-4-1 0,1-2-24,-1-5 0,1 3 0,-1-8 0,1 0-26,-1 0 1,1-3-1,0-7-79,-1 0 1,8 0 0,3-2 46,2-6 1,2-4 157,8-11 1,0 1-70,0-1 1,-2 11 27,-6 4 0,3 8 0,-10 8-18,-2 7 0,-1 5 1,1 0-1,2-3-127,-2-2 0,4 0 0,-2 5 0,0-2-274,3-4 0,-1-6-419,6 7 770,4-10 0,3 5 0,13-10 0</inkml:trace>
  <inkml:trace contextRef="#ctx0" brushRef="#br0" timeOffset="7212">237 337 6743,'-12'-23'0,"-8"11"0,7 2 0</inkml:trace>
  <inkml:trace contextRef="#ctx0" brushRef="#br0" timeOffset="8416">6811 1212 8038,'0'-23'-106,"0"8"0,0 1-197,0-4 1,0 6 0,0-3 182,0-3 1,3 6 147,4-3 191,-4 0-181,7 2 0,-8 3 0,3 13 9,3 4 0,-1-2 0,-7 10 0,3 3-41,4 2 1,-4 5 0,7 0 0,-3 2-37,1 0 0,2-12 0,-5 13-2,2-1 1,8 1 0,-7-6 14,-3 1 0,-3-9 1,-2 1 8,0 3 1,0-6 0,-2 1 7,-6-3 1,3-3 0,-10-7 0,-2 0-27,-3 0 1,-3 0 0,1 0-1,-1 0-19,1 0 0,-3 0 1,-2 0-1,-3-2 6,2-6 1,3 3 0,3-10 0,-3-2 16,-5-3 0,13 0 0,-6 3 0,6 2 5,4-3 1,-7-2 0,8-2 40,-1-1 0,3 1-8,10-1 0,3 3 0,4 6-6,8 6 0,-2 3 0,2 0 8,2-2 1,-4-1-1,2 8 11,2 0 0,-7 3-5,-2 4 1,2-2 1,-3 10 0,1-7 1,-8 6-6,0 4 0,0-6 0,-3 1-1,-4-3 1,2 0 0,-10-5-21,-3 2 0,6 8 0,-3-7 1,-3-3-12,-2-3 0,5-2 0,0 0-27,-2 0 0,-3 0 1,-2 0-9,-1 0 1,1 0-1,-1-2 36,1-6 0,7 6 1,0-6 28,-3 6 0,-2 2 1,-2 0-1,0 0 18,-1 0 1,8 7 0,0 3 14,-2 3 1,4-6-1,1 8-13,2 3 0,2-6 0,8 3 64,0 2 0,0-4 36,0 2-48,0 0-51,0-3 0,-2-2-64,-6-10 0,-4 0 1,-10 0-1,-1 0-99,1 0 1,7 0 0,0 0-1,-3 0-710,-2 0 833,-2 0 0,-1-10 0,1-2 0</inkml:trace>
  <inkml:trace contextRef="#ctx0" brushRef="#br0" timeOffset="8630">6340 1010 8038,'15'-3'-464,"0"-4"0,-7 4-435,7-4 857,0 4 1,-5 3 0,-10 3 41,-13 4 0,-7 6 0,-2 9 0</inkml:trace>
  <inkml:trace contextRef="#ctx0" brushRef="#br0" timeOffset="8796">5914 1145 7802,'-8'-15'-1689,"1"0"1693,-1 10 0,-1-5 0,-6 12-4,-5 6 0,-3-6 0,-9 18 0,-3-7 0</inkml:trace>
  <inkml:trace contextRef="#ctx0" brushRef="#br0" timeOffset="9083">5398 1212 8038,'-13'0'-950,"3"0"1,13 0 998,4 0 1,6 0 0,9 0 115,1 0 0,-1-3-66,1-4 0,-8 2-60,0-10 0,-10 7 0,0-4-128,-10 2 1,-8-5-1,-9 8 1,-1 2-35,1 2 1,-8-4-1,-3-1 123,-1 3 0,-4 3 0,-7 2 0</inkml:trace>
  <inkml:trace contextRef="#ctx0" brushRef="#br0" timeOffset="10149">5039 1526 6312,'-8'-15'43,"1"0"-47,-1 10 0,6-12 48,-6 9 1,6-9 5,-6 2 0,6-5-10,2-3 0,0 1 0,0 0-48,0-1 0,0 1-1,0-1 0,0 1 1,0-1 0,2 11 0,6 4 0,-3 3 0,10 0 6,2-2 1,-4-1-1,2 8 4,2 0 0,-4 0 16,2 0 0,0 3-11,7 4 1,-9-2 3,-6 10 0,-5 0 44,-2 8 0,0-1 0,-2 1-22,-5-1 0,-3-7 0,-8 0 0,3 0 9,-2-3 1,-3 6 0,-5-8 0,-3 0-42,-2 0 0,1 5 0,4-5 0,-3 0-55,-2 0 0,-2 5 0,4-8 0,-1-2-136,1-2 0,6-1 0,4 3 190,3 3 0,0-1 0,-7-7 0</inkml:trace>
  <inkml:trace contextRef="#ctx0" brushRef="#br0" timeOffset="10363">4837 1145 7764,'0'-23'-301,"0"8"-55,0 0 298,0 10 1,0 5 0,0 15-1,0 5 39,0 3 0,7-1 0,1 0 0,-3 1-109,-3-1 0,6 1 0,-1-1 0,-2 1 128,-2-1 0,7 1 0,2-1 0</inkml:trace>
  <inkml:trace contextRef="#ctx0" brushRef="#br0" timeOffset="10732">4859 1504 8020,'-22'0'-221,"-1"0"0,1 0 0,0 0-9,-1 0 1,1 0 0,-1 0 167,1 0 0,7 0 1,0 0-1,-3 0 66,-1 0 1,-4 0-1,1 0 1,-3-3 24,-5-4 1,5 4-1,-5-7 1,5 3-16,3-1 0,-1-7 0,1 5 0,2-2-42,5-6 0,-3 6 0,11-3-8,2-3 0,2-1 0,6-4 17,4 1 1,6 9 0,9 3 0,1 3 7,-1-1 1,8 1 0,0 4 53,-3-4 0,-2 4 0,-2-4 62,-1 4 0,-7 6 1,-2 4-34,-3 8 0,-3-2 0,-7 2 1,0 2-49,0 3 0,-2 0 0,-6-3 1,-7-2-30,-5 3 0,-2 2 0,-1 0 0,1-3-145,-1-2 1,-6-2-1,-1 4 1,0-4-510,-3-3 659,8-3 0,-17 3 0,7 2 0</inkml:trace>
  <inkml:trace contextRef="#ctx0" brushRef="#br0" timeOffset="11366">4074 1145 6493,'0'-13'-22,"-7"13"0,-3 15 39,-3 5 0,-2 2 1,-7 1-1,-1-1 77,1 1 0,-1-1 0,1-2-76,0-5 0,-1 3 1,3-8-25,5 2 0,-5-7-4,5 2 0,3-14 0,-1-8 11,3-5 1,3-2-1,7-1 1,0 1 5,0-1 1,-3 1 0,-2-1-1,-2 1-3,2 0 1,2-1 0,3 1 0,0-1 23,0 1 1,0-1 11,0 1 1,3 9-30,4 6 0,-2 4 7,10 3 1,-2 10-1,2 5 1,-8 5 7,-4 3 1,-3-1 0,2 1 0,3-1-8,3 1 1,-1-8 0,-7-1 0,0 4 8,0 2 1,0-5 0,-2-3 0,-3 1-17,-3-1 1,-2-7-1,5 5-68,-2 0 1,-11-7-17,3 4 0,3-7 0,-3-5 16,-2-2 0,-1-11 0,1 6 0,2-3 51,-3 0 0,-9 10 0,-3-5 0,2 2 34,4 1 0,1-1 0,-2 8 1,-2 0 80,-3 0 1,0 0 0,7 3-1,1 2-2,0 2 0,2 11 0,2-6-141,3 1 1,10-1-1,0-7-32,10 3 0,10-1 0,15-7 0,8 0 65,4 0 0,23 0 0,5 0 0</inkml:trace>
  <inkml:trace contextRef="#ctx0" brushRef="#br0" timeOffset="11529">4029 1526 8072,'-22'-10'-55,"2"-2"0,2-11-344,3 1 0,8 9-49,-8 6 1,-3 22 447,-11 7 0,-16 16 0,-13-4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31:40.005"/>
    </inkml:context>
    <inkml:brush xml:id="br0">
      <inkml:brushProperty name="width" value="0.08571" units="cm"/>
      <inkml:brushProperty name="height" value="0.08571" units="cm"/>
      <inkml:brushProperty name="color" value="#F6630D"/>
    </inkml:brush>
  </inkml:definitions>
  <inkml:trace contextRef="#ctx0" brushRef="#br0">0 494 8019,'15'0'-486,"0"0"0,-7 0 0,6 0 436,4 0 1,-1-3-1,1-2 1,-3-2 70,2 2 1,3-5 0,3 2 0,-1 1 24,0-3 0,1 7 0,2-7 0,2 3-3,3 0 0,3-1 1,-6 6-1,5-3 1,3-3 0,-5 1 1,5 4-1,0-2-18,0-2 1,2-1 0,6 8 0,-3-2 1,-3-6 1,0 6 0,11-6-1,2 3 8,2-2 1,10 4 0,-4-7-1,2 3-25,-1-1 0,1-7 1,8 5-1,-1 0-1,0 0 0,-2 0 0,-3 5 0,-2-2-4,2 2 0,-7-5 0,-2 3 1,-3 2 6,2 2 0,-2 3 0,7-2 0,-2-3 16,-5-3 1,0 1 0,0 7-1,4 0-12,4 0 0,-6-3 1,5-2-1,-2-2-12,-5 2 0,-3 2 0,-2 3 1,0 0-1,0 0 0,-3 0 0,-2 0 0,0 0 6,8 0 1,-11 0 0,8 0 0,-3 0 8,1 0 1,4 0 0,3 0 0,2 0 10,-2 0 0,-10 8 0,-3-1 0,6-2-3,7-2 1,-3-3-1,5 2 1,-4 3-18,-3 3 1,-5-1 0,2-7 0,5 0-13,1 0 0,1 0 0,1 0 0,5-2 1,3-6 1,-1 6 0,5-6-1,-4 6 11,-4 2 0,9-3 0,-6-2 0,0-2 3,-4 2 0,-6 2 0,-2 3 0,0 0-7,0 0 0,-3 0 0,-2 0 0,-5 0-4,-3 0 1,8 8 0,-2-1 0,2-2-12,-3-2 1,5-3-1,-7 0 1,3 0 2,-1 0 0,-2 0 1,5 0-1,-5 0 5,-3 0 0,8 2 0,-5 3 0,2 3 3,1-3 1,-1-3-1,5-2 1,1 0 1,2 0 0,-13 0 0,13 3 0,-3 2-4,1 2 1,2 1-1,0-8 1,-1 0 11,1 0 0,8 2 0,-1 3 1,0 2 11,3-2 1,0-2 0,7-3-1,-2 0 21,3 0 0,-6 0 1,3 0-1,0 0-34,-3 0 1,0 0 0,-7 0 0,5 0 1,2 0 0,-7 0 1,2 0-1,-2 0 23,3 0 0,-3 0 0,7 0 1,-2 0-2,-5 0 1,-3 0-1,-2 0 1,2 2-35,6 6 1,-14-6-1,6 6 1,-2-3 11,-1 2 1,-4-4 0,-1 4 0,0-4-25,-2-3 0,0 0 0,-7 0 0,4 0-2,3 0 1,-5 2 0,5 3 0,-3 3 3,-4-3 1,-4-3 0,-1-2 0,-1 0 4,1 0 1,-1 0 0,1 0 0,2 0-1,4 0 1,-4 3 0,5 2 0,-5 2 0,-2-2 1,7-2 0,2-3 0,3 2 0,5 6 0,-5-6 0,2 6 0,5-6 0,8-2 0,0 0 0,10 0 0,2 0 0,3 0 0,5-2 0,5-3 0,5-3-2,-1 3 0,6-5 0,-8 3 0,1 2-3,-1 2 0,5-4 0,-4-1 0,-1 3 13,0 3 0,8-1 1,-3-2-1,5-2 0,3 2 0,0 0 1,0 0-1,-1-3-6,1 3 1,0 0 0,-3 0 0,-2-2-2,-3 2 1,-2 3 0,7-1-1,-2-2-2,0-2 0,0-1 0,-13 8 0,3-2-2,-3-6 1,-2 6 0,-3-6 0,0 6 11,1 2 0,6 0 0,6 0 0,5 0 36,7 0 1,5 0 0,-2 0 0,5 0-30,-49 0 0,0 0 0,5-4 1,0 0-1,4 0 0,0 1 1,-1 0-1,-1 1-51,-1 0 1,1 1 0,1 1 0,2 0 0,0 0 0,0 0 0,0-1 0,0 0 25,0-3 0,0 0 0,-1 3 0,0 0 0,-5-3 0,-1 0 0,0 3 0,0 0 5,-2 1 1,0 0-1,3 0 1,0 0 0,2 0-1,1 0 1,-4 0 0,-1 0 1,-2 0 1,0 0-1,46 0 1,-4 0 0,1 0 11,4 0 0,-1-3 1,-7-2-1,-1-2-4,1 2 1,0 2 0,-3 3-1,-5-2-35,-7-6 1,-5 6-1,-3-8 1,-2 2 10,-5 1 1,2-1-1,-9 6 1,-4-3 36,-1-3 0,2-1 0,-3 4 0,-5-3 8,1 3 1,-1 3 0,3 2 0,0-3-18,0-4 0,-3 4 0,-4-4 0,-6 4-9,0 3 1,-7 0 0,5 0-1,-5 0 64,-2 0 1,-8 0 0,0 0 0,2 0-86,3 0 1,-5 0 0,0 0-76,2 0 1,-4 0-142,2 0 27,-10 0 21,5 0 32,-10 0-312,0 0 0,-10 10 0,-3 3 1</inkml:trace>
  <inkml:trace contextRef="#ctx0" brushRef="#br0" timeOffset="1448">16896 471 7331,'12'-10'-429,"1"8"375,-6-6 0,-2 6-20,10 2 1,0 0 103,8 0 0,-1 2 1,-2 6 25,-5 7 0,5-3 0,-8 3 0,3 3-17,0 2 0,-7 10 0,4 2 1,-2 3-16,-5 5 1,-2-3-1,-3 6 1,0 4 4,0 0 0,0 8 0,0-3 0,0 1-12,0 2 0,-3-8 1,-4 8-1,-6 0 14,1 5 0,-8-3 0,2 0 0,-7 1-19,-5-1 1,-2-7-1,5 2 1,-6-4-11,-2-4 0,0 1 1,-7 0-1,2-2-11,0-6 1,-5-5 0,13-9 0,0-1 12,-1 1 0,3-3 12,8-5 0,7-5 0,0-10-19,-3 0 1,-1-3 0,-4-2-1,1-2 1,-1-8 0,3 5 0,3 0-1,2 0 0,2 0 0,-4 2 0,2-4 3,-2-1 1,4-4 0,-2 7-1,0-3 2,3-4 0,-6 5 0,8-3 30,-2-3 1,4 1-1,-4-1 1,2 3-8,5-2 1,2 4 0,3-2-26,0-2 1,0 4 0,0-1-3,0-4 1,8 6 0,2-1 0,2 1-6,6-1 0,-6 6 1,3-6-1,3 3 0,2 5 1,2-5-1,0 3 6,1 2 1,-8 2 0,-3 1-49,-2-6 0,0 6-99,-2-6 180,-6 6 1,8 12-13,-10 5 0,0 5 1,0 2-1,-2 1-11,-6-1 1,3 1 0,-7-1 0,-1 0 12,1 1 1,4-1 0,-4 1 1,2-1 1,-5 1 0,7-1 0,1 0 24,-3 1 0,8-1 0,-6 1 27,6-1 0,2 1 1,0-1-12,0 1 0,2-1 0,3 0-19,3 1 1,9-1 0,-2 1-55,5-1 0,2-7 1,1-2-1,-1-1-48,1 1 0,-1-6 1,1 5-1,-1 1-129,0-1 0,3-7 0,5 3 0,10-6-713,10-2 898,7 0 0,31-10 0,4-2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31:44.637"/>
    </inkml:context>
    <inkml:brush xml:id="br0">
      <inkml:brushProperty name="width" value="0.08571" units="cm"/>
      <inkml:brushProperty name="height" value="0.08571" units="cm"/>
      <inkml:brushProperty name="color" value="#F6630D"/>
    </inkml:brush>
  </inkml:definitions>
  <inkml:trace contextRef="#ctx0" brushRef="#br0">2684 636 7356,'-7'-11'-233,"-1"1"0,5 0 0,-3 1 640,1 2-358,1 5 116,4-3-86,0 5-53,0 5 0,4 1 0,1 5-23,1 0 0,1 4 1,3 2-21,-3 0 0,2-1 0,-6-5 0,1 0-13,1 0 0,-4 0 1,3 0 53,-3 0 0,-1 0 1,0 0-1,-1-1-9,-3-3 0,-6 3 0,-6-4 0,-2 1-8,-5 0 0,-4-4 0,-6 1 0,0-3-66,1-1 1,-5 0-1,1 0 1,0-1-33,2-3 0,5-2 0,2-5 0,4 0 18,6 0 1,4 0-1,3 0 33,3 0 0,2 0 0,6 1 14,3 3 0,3 1 0,6 4 0,3-2 17,1 1 0,1 1 1,4 0-1,0-2 16,0 1 1,-4 2 0,-1 1-1,-1 0 12,-2 0 0,-2 1 0,-1 2 1,0 2 66,0 1 0,-5-2 0,-3 3-22,-1 1 0,-2 2 0,-2 1 1,-1 0-2,-5 0 1,-3 1-1,-2 2 1,-3 0-37,-1 0 0,-1-2 1,-4-3-1,0 0 4,0-2 0,0-1 0,0 3 0,2-3-8,1-1 1,-1-2 0,1-3 0,0 0 18,1 0 0,1 0 0,3-1 0,0-1 20,0-2 1,2-6 0,1 1-1,0-5 30,0 1 0,0-3 0,0 0 0,0-1-1,0-2 0,0-3 0,0-3 0,1-3-51,-1-3 0,0 4 1,0-7-1,0 1-13,0 1 1,-1-3 0,-1 7 0,1 0-83,2 3 0,3 5 0,-1 3 0,2 1-1289,1 3 1344,1 5 0,14-1 0,2 3 0</inkml:trace>
  <inkml:trace contextRef="#ctx0" brushRef="#br0" timeOffset="401">2629 352 7885,'-6'-5'-572,"-4"-1"0,8 0 367,-5 2 1,-1 8 0,-3 3 150,0 3 0,-3 1 0,-2-2 0,0 0 54,0-2 0,2-4 0,-2 6 0,-1-3 0</inkml:trace>
  <inkml:trace contextRef="#ctx0" brushRef="#br0" timeOffset="530">2355 505 7885,'-6'-11'-958,"-2"0"643,4 0 0,2 5 315,5 2 0,3 8 0,5 2 0</inkml:trace>
  <inkml:trace contextRef="#ctx0" brushRef="#br0" timeOffset="1098">1829 779 7859,'-11'0'-347,"-1"0"0,-1 0 1,-2 0 153,2 0 0,1 0 0,1 0 385,0 0 1,0 0 0,0 0-124,0 0 1,3 0 0,1 0 2,-1 0 1,3-1 0,0-3 16,0-3 0,4-3-37,-3-1 0,4 0-70,4 0 1,-2 5-1,6 2 1,0 3 13,2 1 0,-3 0 0,0 0 0,2 0-9,1 0 1,-3 4-1,0 1 1,1 1 2,-2 2 1,2 2 0,-4 1 0,0 0 5,0 0 1,-2 1-1,1 1 1,-2 2 29,-1-2 1,0 0-1,0-2 1,-1 1 17,-2 2 1,-3-1-1,-5 1 1,0-2-13,0-1 0,-5-3 0,-2-1 0,-3 0-6,-1-1 1,0 3 0,0-6 0,0 0-34,0-2 0,-3-1 0,-2-1 1,0-3-26,0-3 1,1 1 0,1-3-1,0-2-73,0-2 1,2-3 0,2 3-1,3-2-31,4 2 0,-2-3 0,2 1 0,3 2 136,3 1 0,5-4 0,-1-1 0</inkml:trace>
  <inkml:trace contextRef="#ctx0" brushRef="#br0" timeOffset="1297">1676 494 7827,'-15'-15'68,"1"1"0,-1 4 1,3 6-131,-3 3 0,1 2 0,-2 4 0,5 5 62,1 3 0,-5 2 0,-2-4 0</inkml:trace>
  <inkml:trace contextRef="#ctx0" brushRef="#br0" timeOffset="1767">975 363 7896,'-4'-8'-183,"-1"2"127,-1 1 62,4-3 1,-3 8 0,5 0 0,1 7-19,3 6 0,-2 4 0,5 5 0,1 2-77,-2 1 0,3-2 1,-1 4-1,0-1 46,0-1 1,1 1-1,-3-4 1,2 0-124,-1-1 1,-1 1 0,1 0 0,-2-1-415,0-3 580,-4-2 0,4-5 0,-5 0 0</inkml:trace>
  <inkml:trace contextRef="#ctx0" brushRef="#br0" timeOffset="2251">799 395 7332,'-5'-6'-139,"4"-3"1,-4 12 0,7 1 0,0 6 134,2 4 0,0 0 1,-1 4-1,2 1 16,1 2 1,-4 1-1,3-1 1,-1-2-5,-1-1 1,1-1 0,-3 2-1,2-5-5,0-2 1,1-1 0,-4 0 101,0 0 0,0-5 0,0-2 0,0-8 0,0-3-132,0-3 0,-1-2 0,-2-1 1,-1-3 52,-3-1 1,4-1 0,-3-4 0,0 0 18,0 0 1,2-4-1,-2 0 1,0-1 39,0 0 1,3-2-1,0 2 1,1 0-17,2 0 0,2-2 1,1 2-1,5 1-129,1-1 1,3 1 0,3 4 0,3 0 1,3 1 1,6 2 0,2 2 0,3 1-41,1 3 0,-2 2 0,0 4 1,-3 3-229,-2 3 0,-4 2 0,-6 3 1,-4 3 325,-6 3 0,2 1 0,-7 5 0,4 1 0</inkml:trace>
  <inkml:trace contextRef="#ctx0" brushRef="#br0" timeOffset="2800">854 625 7894,'-13'-1'-449,"-1"-1"114,1-2 1,4 2 417,-2 5 0,2 0 0,5 4 0,0 0-138,-1 0 1,-2 2-1,-6-1 1,-3 1 105,-1 2 0,-1-3 1,-4-2-1,-1-1 37,-3-3 0,3 3 0,-3-1 0,3-2-94,1-1 0,2-2 0,1-1 0,5-3-23,2-1 1,2-2 0,1-4 0,3-1-23,1-2 1,2 0 0,3 4 47,0 1 0,0-1 45,0 0 1,0 6-29,0 5 0,-5 1 0,-3 7 0,-1 3 36,-2 3 1,0 2 0,1-3 0,2 2-15,0-2 0,2 3 0,-1-1 1,2-1-23,0 2 0,3-3 0,-4 4 1,1-1-1,2-2 0,2-2 1,1-1-1,0 0 30,0 0 1,-4 0 48,1 0 1,-6 0-1,2-2-17,-3-1 0,-1-2 1,-1-4-52,-3 2 1,3-1-1,-4-3 1,1 2-39,-4 1 1,1-2 0,-3 3 0,-2-3 16,0-1 0,4 0 0,2 0 0,0 0-421,0 0 0,3 0-623,0 0 1040,6 0 0,5 0 0,7 0 0,7 0 0,5-5 0,6-1 0</inkml:trace>
  <inkml:trace contextRef="#ctx0" brushRef="#br0" timeOffset="3014">580 998 7842,'-21'-15'0,"3"2"-258,4 3 1,6 5-384,5 9 1,7-3 640,7 3 0,5 2 0,6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31:49.321"/>
    </inkml:context>
    <inkml:brush xml:id="br0">
      <inkml:brushProperty name="width" value="0.08571" units="cm"/>
      <inkml:brushProperty name="height" value="0.08571" units="cm"/>
      <inkml:brushProperty name="color" value="#F6630D"/>
    </inkml:brush>
  </inkml:definitions>
  <inkml:trace contextRef="#ctx0" brushRef="#br0">3123 373 7909,'0'-11'-102,"0"0"-207,0 0 0,0 0 63,0 0 1,2 5 182,1 3 1,0 1 246,4 2-148,-5 0 0,3 2-8,-5 1 0,0 3 1,0 5-1,0 0-38,0 0 0,0 0 1,-1 0-1,-1 1 2,-2 3 1,-3-3-1,2 3 1,0-3-1,0-1 0,-2-4 0,2 0 0,-1 2-19,-3 1 1,1-3-1,-1-1 1,2-1-25,-2-3 0,0 0 0,-2-2 22,0 0 0,1-2 0,1-1 19,2-5 0,5 2 1,-2-1 88,3-1 1,1-2 94,0-1-123,0 5 1,-1-3-19,-3 6 1,2 0 0,-6 7 0,0 2 0,-2 0 1,-2 3 0,-2-5 0,0 1-13,0 0 1,-1 4 0,0-3 0,0 1-41,0 0 0,2-4 1,-1 0-1,3 0-36,3 1 0,-1-3 4,1 2 0,0-6 28,1-5 1,2-1 96,5-2 0,0 0 118,0 0-179,0 5-34,0 1 0,-2 5 0,0 1 41,-2 3 1,-3 2-1,2 5 1,0 1 1,0 3 0,-2-3 0,2 4 0,-1-2 1,-2 1 0,-2 3 0,-1-2 0,0 0 18,0 0 1,0-1 0,-1-1 0,-3 0-6,-3 0 1,1-6 0,-1-2 0,-2 0-26,0 1 0,-2-5 1,0 2-1,0-3 10,0-1 1,1-1-1,2-3 1,1-3-25,-2-3 0,4-1 1,2 0-1,1 0 2,2 0 0,1 0 0,0 0 0,1 0-34,2 0 1,5-3 0,-2-1 0,3 0-68,1 0 0,1 2 1,4-2-1,6 0-275,6 0 1,10-4 0,4 2 375,4 0 0,7-4 0,-3 4 0</inkml:trace>
  <inkml:trace contextRef="#ctx0" brushRef="#br0" timeOffset="282">3375 592 7935,'-9'-5'9,"1"-2"-123,3 2 0,5 2-125,0 6 0,4 0 2,0 4 0,-1-3 0,-4 2 237,-2-1 0,-8 3 0,-6-2 0</inkml:trace>
  <inkml:trace contextRef="#ctx0" brushRef="#br0" timeOffset="412">3058 724 7811,'-30'0'0,"2"0"-431,2 0 0,0 0-181,4 0 612,10 5 0,7 1 0,11 5 0</inkml:trace>
  <inkml:trace contextRef="#ctx0" brushRef="#br0" timeOffset="596">2696 286 7868,'-6'-5'-242,"-3"-1"1,6-5-627,0 0 868,2 5 0,6 6 0,1 6 0</inkml:trace>
  <inkml:trace contextRef="#ctx0" brushRef="#br0" timeOffset="1112">2017 362 7916,'-11'0'-94,"0"-1"37,0-3 0,5 4-1,2 0 1,8 9 0,3 7-1,3 0-27,1-1 1,0 4 0,0-4 0,0 1 82,-1 0 0,0-1 0,-1-4 1,-3 0-14,-1 0 1,2-4 87,-3 0 0,-1-3 129,-3 3-94,0-4 0,0-7-79,0-7 0,-3-2 0,-2 0 1,0 0 26,0-2 1,0-3 0,3 2-1,-3-1 28,-1-2 1,3-2 0,0-1-1,1 0-49,2 0 1,0-1 0,0-1 0,2-2-12,1 2 1,3 1-1,7 0 1,1-2-134,4 0 1,7-3-1,2 5 1,2 2-266,5 0 1,-1 9 0,3 1 0,-2 3-360,-1 1 733,-5 3 0,4 4 0,-4 0 0</inkml:trace>
  <inkml:trace contextRef="#ctx0" brushRef="#br0" timeOffset="1662">2137 570 7894,'-11'0'-374,"0"0"1,0 0 207,0 0 1,4 0 0,0 0 204,-2 0 1,3 5 0,-1 3 0,-2 0-37,0-1 1,-2 3 0,-2-3-1,0 2-16,-2-2 1,-4 2-1,1-4 1,-2 0 5,2-1 1,-2 0 0,5-4 0,-1 0-39,0 0 1,-1-1 0,5-2-1,3-1-65,3-3 0,-1 0 77,3-4 1,-1 1 56,2 3 1,-3 2-1,-5 7 38,0 1 0,-4 0 0,-1 4 0,0 1 25,1 2 0,-4-3 1,3 0-1,1-1-40,-1 0 0,-4-3 0,3 3 0,0-1-22,3-2 1,-2-2 0,1-1 0,2 0 51,1 0 1,1-1 0,0-3 0,0-3 31,0-3 0,0-1 0,0 0 0,0-1-17,0-3 0,4 2 0,-1-4 0,1 0-41,1 0 1,-3 0-1,6-3 1,0 2-223,2-1 0,2-2 1,2 0-1,3 2-142,4 0 0,-2 7 0,8 0 1,-1 5 312,-1 2 0,6-4 0,-3 3 0</inkml:trace>
  <inkml:trace contextRef="#ctx0" brushRef="#br0" timeOffset="1828">1754 943 7852,'-22'0'0,"1"0"109,3 0 1,2 0-569,5 0 1,6 0 458,5 0 0,5 0 0,6 0 0</inkml:trace>
  <inkml:trace contextRef="#ctx0" brushRef="#br0" timeOffset="2100">1261 625 7942,'-21'-3'-110,"1"-1"1,3 1-265,1 2 1,2 9 0,3 5 0,0 10 359,0 8 1,-1-1-1,-3 8 1,-3-2-30,-3 1 1,-4-2 0,-1-6 0,2-3 42,1-3 0,-4-1 0,4-5 0,-4-1 0</inkml:trace>
  <inkml:trace contextRef="#ctx0" brushRef="#br0" timeOffset="2312">702 351 7907,'-10'-11'-313,"3"0"1,2 6-1,5 5 41,0 7 0,5 8 0,2 6 0,2 5 272,-2 2 0,3 2 0,-4 5 0,1 2 0,0-2 0,-4-1 0,0-1 0,3 5 0,1 1 0</inkml:trace>
  <inkml:trace contextRef="#ctx0" brushRef="#br0" timeOffset="2965">450 329 7996,'-11'0'-195,"0"0"0,0 2 1,0 1-91,0 5 1,4 2 0,1 5 0,1 2 295,2 0 1,3 4 0,3-3 0,2 3 19,1 1 0,1-4 0,4-1 1,0-1-20,0-3 1,3-2 0,1-3 0,0-5-4,0-2 0,-1-1 0,3 0 0,0 0-15,0 0 1,-4 0 0,2-1 13,-3-2 0,-2 0 144,-3-4-110,-2 4 0,-6-5 1,-3 5-22,-3 5 0,-3-1 0,-1 6 0,-1 2 15,-3 0 0,2-1 0,-5-1 0,-1 2-7,2 0 1,-3 2 0,3-1 0,-2-1-32,1-2 0,1-1 1,-1 2-1,2-1-7,0-3 1,4 0 0,-4-4 0,2 0 8,-1 0 1,0 0 0,4-1 0,0-2 24,1 0 0,0-6 1,1 2-1,3-3 10,1-1 1,-2 4 0,3 0 0,1-1 28,-2 2 1,4-4 5,-3 3 0,3 1 42,1-1 7,0 4-92,0-2 0,1 5-71,3 0-12,-3 0 1,4 2 0,-7 1 0,-1 5 35,-4 1 1,-3 2 0,-2-1 0,-2 0-133,0 1 0,-2-3 0,2 7 0,-1-3-184,-3-1 0,4 0 336,-4 0 0,-1 0 0,-3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31:53.083"/>
    </inkml:context>
    <inkml:brush xml:id="br0">
      <inkml:brushProperty name="width" value="0.08571" units="cm"/>
      <inkml:brushProperty name="height" value="0.08571" units="cm"/>
      <inkml:brushProperty name="color" value="#F6630D"/>
    </inkml:brush>
  </inkml:definitions>
  <inkml:trace contextRef="#ctx0" brushRef="#br0">374 49 8054,'-4'-11'0,"-1"0"-714,-1 0 795,3 0 0,-1 6-110,4 5 0,0 10 1,0 8-1,0 4 78,0 4 0,0 1 1,1 4-1,1 1-76,2 2 1,1 1 0,-3-2 0,3 0-145,1 0 0,0-3 0,3 1 1,-3-1 13,-1-3-1,0-3 1,-3-3 0,3-1-205,1-2 362,-4-5 0,3-2 0,-5-6 0</inkml:trace>
  <inkml:trace contextRef="#ctx0" brushRef="#br0" timeOffset="266">176 444 6781,'-5'0'-896,"5"0"1055,6 0 0,8 0 1,0 1-1,0 1-78,-2 2 0,-2 1 0,-2-3 1,-2 3-53,-1 1 1,-1-2 0,-4 3 0,-1 2-69,-3 0 1,-7 7-1,-7 1 1,-4 3-111,-4 2 0,-2-3 0,-3 7 1,0-3 148,2-1 0,0 0 0,-4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31:55.820"/>
    </inkml:context>
    <inkml:brush xml:id="br0">
      <inkml:brushProperty name="width" value="0.08571" units="cm"/>
      <inkml:brushProperty name="height" value="0.08571" units="cm"/>
      <inkml:brushProperty name="color" value="#F6630D"/>
    </inkml:brush>
  </inkml:definitions>
  <inkml:trace contextRef="#ctx0" brushRef="#br0">4943 680 7802,'-15'-8'-318,"0"-3"1,2-1 51,1-1 0,6 6 0,1 0 0,1-2 416,0-1 1,1 3 0,3-1-1,1-3-128,3-3 0,-3-2 0,3 3 0,-3-3 2,-1-1 0,3 3 1,1-5-1,-1 1 31,-2 1 0,-1 0 1,0 4-1,0-2 10,0 2 0,0 0-96,0 2-26,0 5 0,0 3-61,0 6 0,1 0 0,3 3 0,3 0 110,3 0 1,-2 0 0,2 3 0,2-2 48,0 2 0,0 0 0,-1 1 0,0-1-67,0-2 0,0 0 0,0 4 0,-1 0 2,-3 0 0,2 0 0,-4 0 11,1 0 0,-4 0 0,2 0 0,-4 0 17,-4 0 1,-2 3 0,-6 1 0,-3-2 7,-3-1 0,-3-1 1,-2 0-1,-1 0-42,-2 0 0,1-1 1,2-1-1,-2-3-37,0-1 1,-5-2 0,5-3 0,1 0 32,0 0 0,6-3 1,0-2-1,0-1 22,1-3 1,4-1 0,7-1 0,1 0 33,3 0 0,1 0 0,2 1-15,3-1 1,5 3 0,6 1 0,-2 0 0,0 1 0,1 1 0,1 5 23,-2 0 0,-1 0 0,-1 0 50,0 0 0,-5 1 0,-1 1 0,-1 3-2,0 1 0,-1 2 0,-3 3 0,0 0-16,0-1 1,0 1 0,0 0 0,-1 0-7,-3 0 0,-2 4 0,-5 0 0,-1-2-34,-3-1 1,-2 3 0,-6-1 0,-2 0-43,-4-2 1,-3-1-1,-1 0 1,0 0-147,0 0 1,4-2 0,1 0 0,1-3-170,3-1 0,6-1 334,3-4 0,-2-5 0,0-1 0</inkml:trace>
  <inkml:trace contextRef="#ctx0" brushRef="#br0" timeOffset="501">4351 297 7829,'-5'-17'-133,"4"1"1,-4 4 0,1-2 17,1 0 0,-1-1 0,4 4 40,0 0 1,0 4 0,0-1 243,0 0 139,0 3-398,0 0 0,0 17 0,0 4 134,0 2 1,0 2 0,0 3 0,0 1-47,0 2 1,1 1 0,2-3-1,1 2-25,2-2 0,-3 3 1,2 0-1,-2-1 1,1 1 0,0 0 0,-4-3 0,0 2 18,0-2 1,0-1 0,-1-2-1,-2-3 22,-1-3 0,-4-3 0,1-1 0,-4-1 33,-4-3 1,3-2 0,-3-5 0,3 0-41,1 0 1,-3-5 0,-1-2 0,2-3-40,0-1 0,6 0 1,1-1-1,1-1-176,3-2 1,2-3-1,3 2 208,5-1 0,6-1 0,3-4 0</inkml:trace>
  <inkml:trace contextRef="#ctx0" brushRef="#br0" timeOffset="1016">3748 362 7785,'-11'-11'-97,"0"1"0,1-1 0,2 0 0,2 0-17,1 0 1,1 0-1,4 0-23,0 0 197,0 5 0,2 1 14,1 5 0,-2 1-93,3 3 1,-3 2 0,-1 6 0,2 1 38,1 2 0,-2 4 0,4 1 0,-1 3-39,0 3 1,4-1 0,-2-3 0,1 1-36,1 3 0,-2-4 1,2 2-1,0-3-12,0-2 0,1 3 0,-1-6 0,0 0-180,0 0 1,-2 2 245,2-3 0,-1-1 0,4-3 0</inkml:trace>
  <inkml:trace contextRef="#ctx0" brushRef="#br0" timeOffset="1983">3321 801 7827,'-22'-1'-38,"0"-3"0,0-2 1,1-4-1,4 2 84,6 0 1,2 5-1,4-4-87,-1 3 1,3-5-1,-2 2 1,0-3-18,-2-1 1,0-1 0,-3-3 0,-2-3 74,0-3 1,0-1 0,-1-1 0,0-1-39,-2-2 1,1-4 0,3 1 0,1-2-20,3 2 1,-2 3 0,6 8 32,0 4 0,3 6 0,4 5-19,3 1 1,-1 2 0,2 0 2,0 0 0,2 0 1,1 0-1,0 0-2,0 0 0,1 2 0,2 0 0,5 3-35,1 1 1,2-2 0,0 2 0,0 0 2,0 0 0,0 1 1,-1 3-1,-2-1 30,-1-2 1,0 0 0,0 4 0,-4-1 45,-1-3 0,-2 3 0,-1-3 1,1 3-6,0 1 0,-3 0 0,-2 0 0,-1 0 0,-3 0 0,-1 0 0,-1 1 0,0 1-9,0 2 1,-5-1 0,-2-1 0,-3 0-7,-1 2 1,-3-1 0,-1-3 0,1 0 7,-2 0 1,2-1 0,-4-2-1,0 0-16,1 0 1,-3-3 0,4-1-1,-1-3-16,-2-1 1,3 0 0,0 0-1,2 0 4,-1 0 1,0-4 0,6-1 0,0-1 13,2-2 0,4-2 0,0-1 1,2 0 9,1 0 0,4 0 1,4 0-1,3 0 2,3 0 1,0 0 0,3 0 0,0 2 0,0 1 0,-4 0 0,2 4 1,-3 2 47,-1 1 1,0-3 7,0 0 1,-5 2 0,-2 5 29,-3 5 1,-1 2 0,0 0 0,-1 1-58,-3 0 1,-2 0 0,-5 0-1,0 0-16,0 0 1,-4 0 0,1-1-1,-1-2-18,-1 0 0,3-1 0,-4 3 0,0-2-14,0 0 0,-1-5 0,-4 3 0,1-1 4,3-2 0,-2-2 0,4-1 0,1 0-63,-1 0 0,2-1 0,6-2 1,2-2-50,1-1 1,0-1-1,3-4 121,-2 0 0,0 0 1,4 0 34,0 0 213,0 5 1,2 1-49,1 5-178,-2 0 0,3 1 0,-8 3 1,-3 5-27,-3 4 0,-4-1 0,-1 3 0,2-3-4,1-1 0,1-1 0,0-2 0,0 0-186,0 0 0,0-2 0,0 1-188,0 2 1,4-4 381,-1-2 0,6-1 0,-3-2 0</inkml:trace>
  <inkml:trace contextRef="#ctx0" brushRef="#br0" timeOffset="2316">2729 330 7827,'-5'-10'0,"-1"1"-340,0 2 0,-2 0 43,4-4 1,0 3 352,4 1-19,0 5 0,0-2 1,0 8-37,0 3 1,-3 8 0,-1 2 0,1 2-3,2 3 0,-2-2 1,-1 5-1,2-1-60,0 2 0,2-3 0,0 3 0,0-2-87,0 2 1,2-3 147,1 2 0,3-2 0,5-1 0</inkml:trace>
  <inkml:trace contextRef="#ctx0" brushRef="#br0" timeOffset="2766">2455 647 7827,'-11'-14'-272,"0"-1"0,2 2-58,1 1 1,3 1 0,5 0 356,0 0 1,4 3-1,1 1 1,1 0-55,2 1 1,-1 1-1,-1 4 5,-1-3 0,-1 3 62,0-3 0,1 8 0,3 3-24,0 3 0,-6-3 0,2 0 1,-2 2-4,2 1 0,-3 1 1,3 0 19,-3-1 0,-1 1 1,0 0-1,-1 0 9,-3 0 0,2 0 0,-6 0 0,0 0 7,-2 0 1,-1-1 0,-1-2-1,-1 0 6,-2 0 1,-4 1 0,0-1 0,-1-2-6,-2-1 0,0 3 0,-1-5 0,-2 0-50,0-2 0,-1-1 0,4 0 0,1-1 20,3-3 1,1 2 0,4-6-1,-2 0-83,2-2 1,5-1-1,5-1 1,2-2-124,1 0 0,0-6 1,2 3-1,5-2 186,8-3 0,4-2 0,3-9 0</inkml:trace>
  <inkml:trace contextRef="#ctx0" brushRef="#br0" timeOffset="2895">2422 319 7827,'-11'-5'-40,"0"4"1,0-3 0,2 1-211,1 0 1,5 2 0,6-2 249,5 6 0,1-2 0,2 4 0</inkml:trace>
  <inkml:trace contextRef="#ctx0" brushRef="#br0" timeOffset="3216">1853 253 7865,'-11'-4'-263,"0"1"1,5 5 0,3 9 0,6 7 222,4 7 1,3-1-1,1 5 1,-1 2-51,1 0 0,-1-2 1,-1 1-1,-3-1 13,-1-1 1,-2 2-1,-3-5 1,0-3-166,0-3 242,0-6 0,-5 8 0,-1-4 0</inkml:trace>
  <inkml:trace contextRef="#ctx0" brushRef="#br0" timeOffset="3797">1579 308 7969,'-11'-11'-325,"1"3"-304,3 1 586,2 5 1,6 2-1,1 8 1,2 4-1,-2 3 1,1 4-1,-1 0 1,2 0 29,-2-1 1,0 3 0,-2-4 0,0 1 0,0 1 1,0-2 0,0 1 0,0-2 10,0 0 0,-4-3 0,-1 4 0,-1-1 1,-3-3 0,-1 1 0,-5-1 1,-2 0 4,0-3 0,-4 1 1,3-5-1,-3 0-1,-1-2 1,0 1 0,0-1-1,1-2-5,-1-1 0,0-1 0,0 0 0,0-1-13,0-3 1,-1 3 0,-2-3-1,0 3 8,1 1 1,-3-3 0,1-1 0,2 1 38,1 2 1,1 1-1,0 0 1,1 0 0,3 0 0,-2 0 1,6 0-1,-1 1-26,-1 3 0,4-3 1,-2 4-1,1-1 22,2 0 1,4 0-11,0 0 1,4-2 0,0 6-17,2 0 1,1-2 0,-2 0 0,0 1 18,-2-1 1,-1 1 0,3 4 31,-2 0 1,-3 0 0,2 0 0,-1 0-7,-2 0 1,-3 0 0,-3 0 0,0 0-27,0 0 1,2-4-1,1 0 1,0 0-121,0 0 1,0 1-1,0-4-519,0-2 616,5-1 0,-4-5 0,4-3 0</inkml:trace>
  <inkml:trace contextRef="#ctx0" brushRef="#br0" timeOffset="4099">1294 428 8047,'0'-11'-191,"0"0"1,0 0-1,1 0-400,3 0 0,-2 0 735,5 0 0,-5 1 1,-2 0-109,-7 2 0,-2-1 0,-2 3 0,-1-2 26,-3 1 0,3 5 0,-3-2 0,3 3-50,1 1 1,0 1 0,0 3-1,0 4-111,0 6 1,-1 4 0,-1 7 0,-2 5-59,2 1 1,-3 2 0,1-1-1,2-2-243,1-1 400,1-4 0,-5 2 0,-1-6 0</inkml:trace>
  <inkml:trace contextRef="#ctx0" brushRef="#br0" timeOffset="4583">570 351 8100,'-10'-1'-18,"-1"-2"-37,0-3 0,8 6 0,4 6 0,4 7-89,4 4 0,-1-4 0,1 3 0,-3-1 163,-1-1 1,3 2 0,-2-2 0,0 0 8,-2 0 1,2-2-1,0-1-33,0 0 1,0-1 85,-2-3 192,-3 3 1,4-10-204,-5 0 1,0-9 0,0-7 0,0-1-87,0-2 1,0-2 0,0-2-1,0-3-11,0-3 1,0 1-1,0 0 1,0 0 50,0 0 0,0 3 0,0-3 0,0 1-11,0 2 0,5 6 0,2 1 0,4-2-5,4-1 1,2 4 0,5 2-1,1 0-130,3 0 0,0 2 0,5 4 0,-2 3-74,2 1 1,0 2-1,2 3 1,-1 1-56,-3 3 0,-2-2 0,-5 5 251,0 2 0,4 6 0,2 2 0</inkml:trace>
  <inkml:trace contextRef="#ctx0" brushRef="#br0" timeOffset="5016">746 636 7949,'-16'0'-66,"-2"0"1,1 0 0,0 0-1,1 0 60,2 0 0,2 0 1,1 0-1,0 0 15,0 0 0,0 0 1,-1 0-1,-1 0-2,-2 0 0,-4 0 0,2 0 0,-2 0 21,1 0 0,1-1 0,-2-1 1,0-2-76,0 2 0,2-4 1,0-2-1,1-2-41,3 0 1,-3-3 0,1-1 0,3-5 35,3-1 0,0-2 1,1-1-1,-1-2 33,-2 0 1,1-1-1,1 6 1,2 1 30,-1 5 0,-2 3 1,-1 3-1,0 5 16,0 2 0,0 5 1,-1 5-1,-3 4-18,-3 6 0,-1 6 1,-1 4-1,3 3 57,1 1 1,-1 2 0,5-2 0,3-5-37,3-4 1,3-3 0,4-1 0,3-3-37,3-2 0,7-5 0,5-6 0,3-3-45,3-1 0,12-6 1,8-5-1,4-6 50,3-4 0,1-1 0,2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34:56.857"/>
    </inkml:context>
    <inkml:brush xml:id="br0">
      <inkml:brushProperty name="width" value="0.11429" units="cm"/>
      <inkml:brushProperty name="height" value="0.11429" units="cm"/>
      <inkml:brushProperty name="color" value="#F6630D"/>
    </inkml:brush>
  </inkml:definitions>
  <inkml:trace contextRef="#ctx0" brushRef="#br0">1854 254 19815,'0'-7'-1667,"0"2"1,0 0-1,0-1 1211,0-1 1,0 0 0,0-1 0,0 1 226,0 0 0,0-3 1,0 0-1,1 0 10,2-1 0,-3 2 1,4-3-1,-1 1 124,2 2 0,-1 1 0,0 0 0,0 1 5,1-1 0,-4 1 1,3 0-1,-2 1-55,1 2 0,2-1-424,0-3 0,0 4 736,-1 1 1,-1 3-1,2 0 415,1 0 0,-2 0-199,1 0 0,-3 0 1,3 0 123,-2 3 1,0-1 0,-1 3-298,0 0 1,2 0 0,-3-1-33,2 2 0,-1 1 0,-2 0-137,0 1 1,0-1 0,0 1-131,0-1 0,-1 1 1,0-1-87,-2 1 1,-2-1-1,2 0 1,0-1-178,-1-1 1,-1 0-1,0 1 133,-2-1 1,2 1-1,0-3 1,0-1 39,1 1 0,-3-2 1,2 2 348,-1-2 0,-2-1 0,1 0 108,-1 0 1,1 0-1,-1-1 99,1-2 1,-1 2-1,1-4 1,-1 1-48,1 0 1,-1 2-1,1-3 1,-1 1 131,1 0 0,-1 2 1,1-2-105,0 0 1,2 2 0,0 2-72,-1 0 0,-1 0 0,0 0-118,-1 0 0,3 0 0,0 0-163,-1 0 1,0 2 0,-2 2 0,1-1-122,-1 0 0,1 2 1,-1-2-1,0 2-48,-2 0 0,1-1 0,-3-1 1,1 0 65,-1-1 0,2 3 0,-2-2 0,1 1 14,-1-1 0,1-1 0,-3-2 1,3 0 62,0 0 0,-2 0 0,3 0 0,0 0 17,0 0 1,1 0 0,-1 0 0,0 0 0,0 0 0,0 0 1,2 0-1,0 0 120,-2-3 1,2 2-1,-2-1 1,2 0 59,3 0 1,-1 1-1,1-2 1,0 0-66,0 1 0,4-2 0,-3 3 32,1-2 1,2-3-492,-1 1 0,1 1-67,1-1 1,0 3 0,1-2 78,1 0 0,0-1 0,3 2 0,1 0 161,0-1 1,-1 1 0,0 1-1,1 0-49,1 0 0,0-1 0,1 0 19,-1 2 1,1-3 0,-1 2 158,1 0 1,-1 1 0,1 1 62,-1 0 1,-2 0 418,0 0 0,-2 0 135,2 0 0,-4 4-437,2 1 0,-2-1 0,-1 1-420,0 1 0,-3-2 1,0 1 118,-1 1 1,1-2-1,-1 1 1,0 0-7,0 2 1,1-2 0,-2 0 0,0 1-10,1 1 0,-3-1 0,2 0 0,-1-1-6,-2 1 1,1 0 0,-1-1 0,1 0 34,-1 1 1,0-2 0,-1 1 0,-1-1 64,1 0 1,0-3-1,0 2 1,-1-2 286,0-1 0,2 0 1,1 0-1,-1 0 168,1 0 0,-1 0 0,1 0 0,-1 0-54,1 0 1,2-1-1,0-1 1,0-1-35,1-1 0,-3 1 0,2-1 0,-1 0 79,1 0 0,-1-1 1,1-3-235,-2 1 0,2-1 1,1 1-1,0 0-90,0-1 0,1 0 1,-2-1-1,0-1-107,1 1 0,-2-2 0,3 1 0,0 0-128,-1-1 0,-1 3 1,2-2-1,0 1-53,-1 2 0,1-1 0,1 1 0,-1 0-189,-1-1 0,2 3 0,-1 0 136,0-1 1,-2 0 0,-2 1 352,-1 3 1,1-2 0,-1 0 0</inkml:trace>
  <inkml:trace contextRef="#ctx0" brushRef="#br0" timeOffset="300">1264 8 27614,'5'0'-51,"0"-1"-2029,1-2 0,-2 3 713,1-3 920,-4 2 1,-4 5-1,-5 0 1</inkml:trace>
  <inkml:trace contextRef="#ctx0" brushRef="#br0" timeOffset="901">883 202 19909,'-4'4'-4153,"3"3"2843,-1-2 1,-2 1 1180,-1 2 1,1-1-1,-1-2 1,-1 0 301,-1-2 0,-3 2 0,-1-2 0,0 1 15,-2 2 1,-2-2 0,-3 1 0,-2 0 6,-1-1 1,-2 2 0,-1-3 0,-2-1-24,-1 1 1,-3-1-1,4 2 1,1 0-191,-1-3 1,-4 3 0,2-1 0,0 0 280,2 1 1,-2-1 0,2-1 0,-2 1 110,0 1 1,1-2 0,4 0 0,2-2 46,1-2 1,-1 0 0,4-3 0,0-1-256,1 0 1,1-2 0,-1 0 0,1-1-167,0-1 0,-1 0 1,5 2-1,0 1-120,1-1 1,0 1 0,3-1 0,2 1-474,2-1 1,3 1 0,0-1 218,0-2 0,3 1 0,1-1 1</inkml:trace>
  <inkml:trace contextRef="#ctx0" brushRef="#br0" timeOffset="1233">531 105 30543,'8'0'-1108,"-3"0"1,0 0 988,1 0 0,-2-1 0,1-1-1061,0 0 825,-1-1 0,2 0 0,-1-1 0</inkml:trace>
  <inkml:trace contextRef="#ctx0" brushRef="#br0" timeOffset="1398">479 120 30766,'-5'4'-3332,"0"-2"1,0-1 3200,-2-1 366,2 0 1,-1 0 0,2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33:50.860"/>
    </inkml:context>
    <inkml:brush xml:id="br0">
      <inkml:brushProperty name="width" value="0.08571" units="cm"/>
      <inkml:brushProperty name="height" value="0.08571" units="cm"/>
      <inkml:brushProperty name="color" value="#F6630D"/>
    </inkml:brush>
  </inkml:definitions>
  <inkml:trace contextRef="#ctx0" brushRef="#br0">13 41 8305,'-6'-7'-407,"5"-5"317,-4 3 1,5 3 0,5 1 112,4 4 1,9 1 0,6 0 0,4 0-26,4 0 0,7 1 1,0 2-1,6 2 55,3-2 1,3 3-1,8 0 1,6 1 55,6 4 0,8-4 0,9 1 1,0-2-43,4-3 1,7-2 0,-46-1 0,0 0-1,1 0 1,1 0-33,2 0 1,-1 0 0,1 0 0,-1 0 0,-2 0 0,0-1 0,1 0-1,-1-1-26,0 0 1,0-1 0,2-1-1,-1-1 1,-1 2 0,-1 0-1,45-3 18,-9 0 0,-8 2 1,-1 2-1,-2-1 0,0-1 1,-3-1-1,-11 5 1,-6 0-15,-2 0 1,-5 0 0,-4 0 0,-8 0-28,-5 0 1,-1 2 0,-2 1 0,-1 1-198,-5-1 1,1 3-1,-8-1 1,-2-1-406,-1 2 0,-3-3 616,-3 6 0,-2-6 0,-7 3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0:33:52.527"/>
    </inkml:context>
    <inkml:brush xml:id="br0">
      <inkml:brushProperty name="width" value="0.08571" units="cm"/>
      <inkml:brushProperty name="height" value="0.08571" units="cm"/>
      <inkml:brushProperty name="color" value="#F6630D"/>
    </inkml:brush>
  </inkml:definitions>
  <inkml:trace contextRef="#ctx0" brushRef="#br0">1273 231 8443,'-9'0'-970,"0"0"0,0-4 894,-5-1 0,5 2 90,0 8 0,5 1 0,-4 4 8,2-1 1,2 0 0,4 5 1,0-1 1,0-4 2,0 0 1,1-1 0,4 2-28,4-1 0,-2-6 0,2 2 0,0-2 0,-1 1 0,4-2 1,-3 2 3,3-2 1,1-2 0,1 0-13,-1 0 0,1-2 6,-1-2 1,-5 1 0,-2-5 0,-1 1-1,-1-1 1,1 4 0,-5-5 12,0-2 0,4 4 0,1-2 21,-2-2 0,-2 4-8,-1-2 1,-4 0-13,-1-5 1,-1 7 34,2 2 1,1-1-9,-6 2 1,4-1-20,-4 5 0,4 0-22,-4 0 0,0 0 20,-4 0 1,-1 0 0,1 1-1,-1 4 0,1-2 0,-1 5 0,1-1-1,-1 1 0,-4-4 0,0 4 1,0-1 5,-2 1 1,5-4 0,-3 4 0,2-2-16,-2-3 0,3 3 1,-3-2-1,3-1-33,1-1 0,0-2 1,1 0-43,-1 0 1,1 0 34,-1 0 1,7-2 0,2-2 18,4-5 0,1 1-2,0-1 0,0 5 0,1-4-157,4 2 133,-4 2 86,5 4 0,-6 1 1,-1 4-23,-4 4 1,-1-2 0,-4 1 0,1-1 19,-2 1 0,-1-4 1,-1 4-1,-2-1-18,-3 1 1,2-4 0,-3 4 0,1-2-30,0-3 1,-5 3 0,4-2 0,-1-1-14,1-1 1,-4-2 0,3 0 0,1 0-3,-1 0 0,-2 0 0,4 0 0,1 0-4,2 0 1,2 0 0,-1-2 0,1-1-2,-1-1 1,2-7 0,1 4 0,4-2 17,1 0 1,0 4-1,3-4 2,-2-1 1,1 2 0,4-1-2,0-1 0,1 2 3,4-1 1,2 6-1,7-1 0,-1 2 18,1 2 1,0 0 0,-1 0 8,1 0 1,-5 2-1,0 1-17,1 1 0,2 5 0,0-3 0,-1 0-3,-2 0 0,-5 0 1,5-3 20,2 2 0,-4 4 0,1-3 16,-2 1 0,0 1 0,-3 2 21,1-1 1,1 0 0,-5 5-12,0-1 1,-6 1 0,-3 0-32,-3-1 1,-2-4-1,-1 0 1,-1 2-33,-2 1 0,-5-3 0,4-2 0,-2 1-11,-4-1 1,4-2 0,0 2 0,0-1-137,0-3 1,3-1 0,-3-1 0,2 2-214,2 2 0,6-1 369,2-4 0,0-6 0,-4-1 0</inkml:trace>
  <inkml:trace contextRef="#ctx0" brushRef="#br0" timeOffset="300">853 177 8033,'0'-8'-1711,"0"1"1787,0 2-203,0 4 1,-1-5-32,-4 6 0,2 0 158,-6 0 0,0 0 0,-5 0 0</inkml:trace>
  <inkml:trace contextRef="#ctx0" brushRef="#br0" timeOffset="950">352 69 8346,'-7'-8'-727,"1"-4"429,6 3 1,0 1 0,-2-1 131,-2-1 164,2 4 0,-10 0-6,3 6 0,1 0 0,-1 0 0,-1 0 20,-2 0 1,-2 1 0,1 4-1,-2 4 26,-3 3 1,-3 2-1,-5-1 1,2 1-10,1-1 1,5-4-1,-3 0 1,2 2-11,2 1 0,2 0 0,3-2-40,3-1 1,3 0 37,6 5 0,2-7 0,2-2 0,7-4 13,5-1 0,-1 0 0,3 0 0,-1 0-23,1 0 1,-3 0 0,3 0 0,-3 0 10,-1 0 1,-1 0 0,-1 2-15,-3 2 0,2-1 0,-7 7 21,-1 0 0,-1 2 1,-2 2-1,-2 1 46,-2 3 1,-4-2 0,-5 7 0,-1 1-10,1 1 0,1 1 0,1-2 0,2-1-20,-2 1 1,4-3 0,-1 0 0,2 0-18,3 0 0,3-4 0,5 1 1,5-3-17,7-2 1,6-5 0,10-2-1,9-2-157,10 1 1,12-1 0,11-4 0,8 0-326,4 0 473,3 0 0,5-6 0,0-1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5:52.474"/>
    </inkml:context>
    <inkml:brush xml:id="br0">
      <inkml:brushProperty name="width" value="0.11429" units="cm"/>
      <inkml:brushProperty name="height" value="0.11429" units="cm"/>
      <inkml:brushProperty name="color" value="#F6630D"/>
    </inkml:brush>
  </inkml:definitions>
  <inkml:trace contextRef="#ctx0" brushRef="#br0">1694 661 16437,'0'-11'-4971,"0"-1"3541,0 9 1206,0-5 0,0 10 1,0 4-12,0 5 1,0 4 124,0 2 0,0 0 0,0 0 46,0 0 0,0-6 1,-2 0 85,-4 2 0,4-3 0,-5-1 0,1 1-155,0-1 0,-5-3 1,4 3-1,-3-1 297,-3-5 0,4 5 0,-3-2 0,-1-1 30,-2 3 0,-2-6 1,0 3-1,0-3 141,0-2 1,6 0-1,0 0 237,-2 0 0,-2 0 43,-2 0 1,0-2-56,0-3 0,7 1-430,5-7 0,1 1 0,0-3-112,-1 2 0,-3-1 0,4-5-50,-1 1 0,-1 4 0,6 1 1,0-2-80,0-2 0,-6-2 1,1 0-1,1-2-71,2-4 1,-4 3-1,1-7 1,1 1-44,2 0 0,0-1 1,-2-3-1,-1 4-99,1 1 0,2 3 0,2 5-214,0 0 1,0 0-862,0 0 1451,0 8 1,8 9 0,1 9 0</inkml:trace>
  <inkml:trace contextRef="#ctx0" brushRef="#br0" timeOffset="385">1711 305 28483,'0'-11'-4916,"0"0"1,0 5-392,0-5 3639,0 7 1134,0-4 1,0 10 372,0 4 0,0 3 0,0 8 1</inkml:trace>
  <inkml:trace contextRef="#ctx0" brushRef="#br0" timeOffset="534">1575 356 18325,'-17'17'0</inkml:trace>
  <inkml:trace contextRef="#ctx0" brushRef="#br0" timeOffset="1152">1253 17 18552,'-11'0'-405,"2"-2"-833,1-3 0,1 3 1098,1-4-213,4 4 0,-5 4 116,7 4 0,0-2 0,1 5-69,5-1 1,3-1 356,8-1 1,0-2-202,0 7 1,0-5-25,0 5 1,-7-6 9,-5 7 1,-3-7-175,-2 7 0,-2-7 0,-3 5 358,-7-3 0,-3 5 1,-2-5 55,0 2 1,-5-3-1,-1 4 1,2-3 67,3-3 1,1 5 0,0 1-1</inkml:trace>
  <inkml:trace contextRef="#ctx0" brushRef="#br0" timeOffset="1901">813 458 26567,'0'-12'-9831,"0"1"8550,0 7 0,0-1 1,0 10 925,0 7 1,0-3-1,0 2 1,0 2 143,0 3 1,0 0-1,0 1 1,0 0 126,0 0 1,-6-5 0,1-1 0,-1 2 80,-1 2 0,3 0 1,-6-2-1,1-3 78,0-3 0,3 5 0,-5-7 0,-1 1-490,3 1 1,-6-5-1,4 4 789,-4-4 0,3-2 1,1 0-105,-2 0 0,3-6 0,1-1 0,0-1-118,-1 1 1,6-7-1,-3 5 1,1-2 7,1-1 0,-3 7 1,2-7-68,-5-1 1,2 6 0,-3 1 73,-1 4 1,-2 2 0,-2 0-49,0 0 1,0 0-1,0 0-107,1 0 1,4 2 0,1 2 0,0 3-140,1 3 0,-3-5 1,6 7-21,-3 1 1,6-4 0,-1 3 0,1-1 52,-2-2 1,4 6 0,-3-3 12,3 3 0,2-4 0,0 0-111,0 2 1,0 3-87,0 0 0,0-4 0,0-1 27,0 2 1,0-3 0,-2-1 220,-4-1 0,-1-1 1,-6-3-1,1 1 92,-1-1 1,-2-2-1,-2 0 1,0 2 60,0 1 0,-5 1 1,-1-6-1,2 2-12,3 4 1,-5-5-1,1 5-81,1-4 0,2-2 241,2 0 0,8 0 1,1 0-1</inkml:trace>
  <inkml:trace contextRef="#ctx0" brushRef="#br0" timeOffset="2368">881 238 23780,'-10'-2'-2098,"3"-2"116,-1-2 1080,6 1 761,-5 5 1,5-2-88,-4-4 0,4 2-160,-3-7 0,1 7 205,-2-1 0,5 1-390,-5-2 1,2 4 247,-2-3 405,-3 3 0,-8 9 1,0 3-1</inkml:trace>
  <inkml:trace contextRef="#ctx0" brushRef="#br0" timeOffset="2651">661 932 15186,'-17'0'0,"0"-2"-321,0-4 1,0 4-1,0-3 1,-2 3-192,-3 2 1,1 2-1,-7 3 448,-3 7 0,-8 3 0,-4 2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5:55.809"/>
    </inkml:context>
    <inkml:brush xml:id="br0">
      <inkml:brushProperty name="width" value="0.11429" units="cm"/>
      <inkml:brushProperty name="height" value="0.11429" units="cm"/>
      <inkml:brushProperty name="color" value="#F6630D"/>
    </inkml:brush>
  </inkml:definitions>
  <inkml:trace contextRef="#ctx0" brushRef="#br0">1779 322 27160,'0'-11'-3277,"0"0"0,0 9 0,0 2 2412,0 9 0,0 8 1,2 4-1,2 2 529,1-3 0,1 5 1,-6-1-1,0 1 78,0-1 1,2 4-1,1-5 1,3-1 5,-2 3 0,-2-6 1,0 5-1,1-1-471,3-1 642,0 1 1,-6 1 0,0 3 0</inkml:trace>
  <inkml:trace contextRef="#ctx0" brushRef="#br0" timeOffset="466">1559 492 24006,'-10'-8'-3333,"-3"-1"1862,8-8 0,-3 0-348,2 0 1379,4 8 1,-5 3-1,7 12 159,0 5 0,0 4 1,0 2-1,0 0 54,0 0 0,2 5 0,2 1 1,1-2 81,-1-3 0,-2-1 0,-2 0 0,0 0-744,0 0 1,6 0 333,-1 0 776,1 0 1,-6-6-136,0 1 1,0-11 0,0-1-127,0-9 0,0-6 0,0-2 1,0-2 11,0-3 1,0 1-1,0-7 1,0-1 53,0 3 0,0-6 1,0 4-1,0-4-46,0-2 1,0-5 0,0-1-1,2 4 78,3 6 0,-1-2 0,7 4 0,3-2 11,1 2 0,2 3 0,-1 8 0,1 0-23,0 0 0,0 2 0,2 2 0,2 4 148,1 1 0,1 1 0,-4 3 0,1-2 4,3 3 1,0 1-1,-6 2 1,0 0 175,-1 0 1,1 7 0,0 3-1</inkml:trace>
  <inkml:trace contextRef="#ctx0" brushRef="#br0" timeOffset="1266">1525 746 15703,'-10'-8'-3100,"1"6"2932,3-3 1,3 3 281,-9 2 0,1 0 0,-6 0-91,0 0 1,6 5 0,0 1 0,-4 0-45,-6 1 1,0 1-1,-5 5 1,-1-4 32,1-1 0,-2 3 0,-6-3 0,0-1 39,0 1 1,2 3 0,2-5 0,2-1-38,-2 3 1,-2-6 0,0 3 0,4-3 98,5-2 0,-1 0 0,-1 0 0,1 0-32,-1 0 1,-3-2 0,5-1 0,3-5-102,1-1 1,2 3 0,2-5 0,2 0-45,1 1 1,7-5 0,-5 4 0,1-2-33,0 1 0,5-3 1,-4 4-124,1-4 0,5 4-79,-4-1 0,-3 3 185,-2-2 0,1 1 1,-1 6-1,-2-1 52,-2 1 0,3 2 1,1 2-1,-4 0 45,-6 0 0,2 6 0,-3 1 0,3 1 16,2-1 0,-4 7 0,1-5 0,3 2 61,2 1 0,-4-1 0,8 6-42,-4 0 0,5 0 1,3 0-59,-1 0 1,6-1 14,-3 1 1,5 0-118,5 0 1,-3-5 0,4-1-138,-4 2 1,-2-4 97,0 3 1,-2-9-1,-2 5 214,-2 0 0,-7-7 1,2 5 34,-4-4 1,-2-2 0,0 0 0,0 0 48,0 0 1,-2 0 0,-1 0-54,-3 0 0,0 0 1,8-2-1,2-2-9,2-1 1,5-7-17,-5 7 1,7-16 0,-3 2 0</inkml:trace>
  <inkml:trace contextRef="#ctx0" brushRef="#br0" timeOffset="1583">661 458 32545,'-11'-17'-2428,"0"0"1,7 0-1,-2 0 1,2 2 641,-1 4 0,3-4 878,-4 3 1,-3-3 857,-2-2 1,1 8-1,-1 3 418,-2 5 0,3 1 0,-1 1 1,-2 5-448,-2 5 1,-2 4-1,0 4 1,0 4 27,0 5 0,-7 4 0,-3 2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6:03.037"/>
    </inkml:context>
    <inkml:brush xml:id="br0">
      <inkml:brushProperty name="width" value="0.08571" units="cm"/>
      <inkml:brushProperty name="height" value="0.08571" units="cm"/>
      <inkml:brushProperty name="color" value="#F6630D"/>
    </inkml:brush>
  </inkml:definitions>
  <inkml:trace contextRef="#ctx0" brushRef="#br0">0 0 7114,'20'0'30,"-1"0"0,1 0 1,0 0 2,-1 0 0,3 0 0,2 0 1,4 0-8,3 0 0,8 2 1,9 3-1,2 1 1,4-2 0,11 1 1,7-1-1,6 3 7,7-3 0,-5 0 0,7 1 0,-2 1 9,0-1 1,0-3 0,-7-2 0,0 0 14,1 0 1,5 0 0,1 0 0,0 0-50,2 0 0,-4 0 1,8 0-1,0 0-3,-2 0 1,0 0-1,-4 0 1,7 0 0,3 0 0,-43 3 0,1 0 0,-2 1 0,0-1 0,47 1 14,-5-2 0,-4-2 0,7 0 0,0 0-2,-46 0 0,0 0 0,0 0 0,0 0 0,43 0 0,-2 0 21,3 0 0,-1 0 0,-1-2 0,-7-2-16,-5-3 0,-2 1 0,3 6 0,-1 0-19,-2 0 0,-4 0 0,-15 0 0,0 0 2,0 0 1,-3 0 0,-4 0-1,-6 0 9,-5 0 0,-2 0 0,3 0 0,1 0-6,3 0 0,-1 0 1,-5 0-1,-1 0-34,0 0 1,-2 0-1,-5 0 1,-5 0-170,-6 0 0,-1 0 1,-1 0-1,-1 2-264,-5 4 457,-4-3 0,-9 5 0,0-8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6:04.271"/>
    </inkml:context>
    <inkml:brush xml:id="br0">
      <inkml:brushProperty name="width" value="0.11429" units="cm"/>
      <inkml:brushProperty name="height" value="0.11429" units="cm"/>
      <inkml:brushProperty name="color" value="#F6630D"/>
    </inkml:brush>
  </inkml:definitions>
  <inkml:trace contextRef="#ctx0" brushRef="#br0">18 1 22364,'-11'0'-572,"5"2"1,12 2 252,7 3 0,7 6 0,6-7 0,6 1 309,5 1 1,2-3-1,3 6 1,3-1 20,8 1 1,5 0 0,10 2 0,10-4 35,11 0 1,-37-8 0,1 0 0,2 2-1,0 0 1,3-1 0,0-1 22,0-1 0,1 0 0,-3 0 0,-1 0 0,1-1 0,1-1 1,1 0-1,-1 0 23,1-1 0,-1 0 0,0-2 1,-3 1-1,40-1 0,-5-1-8,-2 2 1,-4-1 0,-12 1-1,-5-3-66,-6 3 1,-1 2 0,0 0-1,0-3 172,-1-1 0,3-3 1,2 5-1,2-3-127,-2 3 1,5-5-1,-5 0 1,-4 1-91,-5-1 1,-4 3 0,4 6-1,-6 0-123,-6 0 1,-1 0-1,-13 0 1,0 0 40,1 0 1,-3 0 0,-7 0-1,1 0 1,-1 0 0,1 0-71,0 0 1,-1 0 0,3 0 0,4 0-11,7 0 1,1 0 0,1 0-1,-2 0-50,2 0 0,1 6 0,4 1 0,-3-3 46,-5-2 1,3-2 0,-7 2 0,1 3-1,-1 1 1,-2 1 0,-4-7 0,2 0 95,2 0 0,0 0 1,-5 0-1,3 2 41,2 4 0,7-3 1,-7 3-1,-2-4 7,-2-2 1,4 0 0,0 0-1,-2 0 13,-2 0 0,-3 0 0,1 0-71,-1 0-211,1 0-630,-9 0 769,-2 9 0,-9 2 1,0 8-1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6:13.591"/>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2226 397 18192,'-4'-13'-4884,"0"1"3381,1 0 1,1 0 1286,2 0 0,0-1 0,2 2 329,2 3 1,-1-1 0,5 5 0,0 0 122,-1-2 0,4 5 1,-5-5-1,2 2-40,1 0 0,-1 0 1,4 4-49,0 0 0,0 0 0,1 0-175,-1 0 0,-4 2 0,-1 2 76,-2 4 0,-1-1 0,-4 1 0,0 1 35,0 2 0,-5 1 0,-2 1 0,-1-1 100,0 0 0,0 0 0,-6 0 0,-1 2-106,-1 2 0,0-2 0,3 2 0,1-1-167,0 1 1,0-1 0,-1 4 0,1-1-2,0-3 0,0 3 0,0-2 0,1-1-64,3-2 1,1 1 0,4 1 0,-1 1-122,1-1 1,2-5 0,1-2 189,0 1 0,5 2 0,3 0 218,3-3 1,2-2 0,-1-6-1,0 0-26,0 0 1,5 0 0,-1 0 0,0-2-154,2-2 0,-3 2 1,4-7-1,0 1-23,0 1 0,-4-3 1,2 1 117,1-1 0,-4-8 0,3-1 1</inkml:trace>
  <inkml:trace contextRef="#ctx0" brushRef="#br0" timeOffset="265">2287 42 18192,'-8'-12'-5792,"-1"0"5251,7 0 1,-4 6 0,6 6 298,0 7 1,0 4-1,0 1 1</inkml:trace>
  <inkml:trace contextRef="#ctx0" brushRef="#br0" timeOffset="545">2372 886 18192,'7'-6'-1622,"-1"3"418,-6-5-1292,0 6 906,0-4 1701,0 6 0,-6 6 1,-1 0-1</inkml:trace>
  <inkml:trace contextRef="#ctx0" brushRef="#br0" timeOffset="662">2262 922 18192,'-8'-6'-2276,"1"0"937,2 1 0,0 3 1437,0-2 1,-1 3-1,-7 1 1</inkml:trace>
  <inkml:trace contextRef="#ctx0" brushRef="#br0" timeOffset="1096">1798 250 17266,'-7'-12'-862,"2"5"1,5 7 0,0 8 0,0 4 408,0 5 1,0 2-1,0 5 1,0 1 139,0-1 1,0 5 0,0-1-1,1-1-951,3-1 1148,-3-2 1,10 1 0,-4-1 0</inkml:trace>
  <inkml:trace contextRef="#ctx0" brushRef="#br0" timeOffset="1797">1553 287 17974,'-11'-13'-4739,"3"1"4144,3 5 1,6 3 554,3 8 0,-1 3 0,4 5 1,-2 1-32,-2-1 1,2 0-1,0 2 1,-1 1-53,1 1 0,-4 0 1,3-2-1,-2 1 2,-2 1 1,4 0 0,0-2 0,-1 1 36,-2 1 1,-1 0 0,0-3 0,0-1-171,0 0 0,0 0 1,0 1-1,0-1 146,0 0 0,0-4 0,-1 0 135,-3 2 1,-3-1 0,-5 1 134,-1-2 1,-3-5 0,0 1 0,1-3 94,1-1 0,1 0 0,-2 0 1,-3 0 12,-1 0 1,3 0-1,-3 0 1,0 0-3,0 0 1,-2-4 0,-2 0 0,2 1-6,0 2 1,5 1 0,-3 0 0,1 0-4,3 0 1,2 0-1,0 0 1,1 0-106,0 0 0,0 4 0,0 0 0,1 0 0,1 0 0,2 0 0,0 0 122,1 2 1,0-3-371,3 5 0,3-4 1,-5 4-319,1 1 0,4-2-106,-3 1 1,-3 1 332,-1 3 1,1-5 0,0-2 0,0-1-23,0 0 1,3 2 0,-4-4-1,-1 2-147,-2-1 0,-1 0 0,-1-1 46,1 3 0,0-1 1,0-3-1,-1 2-114,1 1 1,4 0 0,0-4-246,-2 0 1,5-2 325,1-2 0,3 2 1,2-6 337,3-2 1,8-1-1,7-1 1</inkml:trace>
  <inkml:trace contextRef="#ctx0" brushRef="#br1" timeOffset="2066">1333 397 8424,'-1'-13'-494,"-3"1"1,3 0 0,-5 0 501,1 0 0,3 3 1,-3 3 74,-1 0 0,4 2 0,-6 4-69,-2 0 0,3 1 0,-1 4-108,-1 3 0,2 3 0,0 1 0,0 0-232,0 0 0,3 0 326,-4 1 0,0 4 0,-4 2 0</inkml:trace>
  <inkml:trace contextRef="#ctx0" brushRef="#br1" timeOffset="2533">857 409 8424,'-13'-12'-411,"7"4"1,0-1-566,1 0 1019,3 3 0,-3 2 35,5 8 0,1 2 1,2 3-1,1 0-76,-1 0 0,0 2 1,-1 1 1,2 0 0,2-3 1,-4-1 36,3 1 0,-1-2 230,-4 1 167,5-5-329,-4 2 0,5-6 0,-6-3 0,-2-4 0,-2-3 1,3-1 0,-3-1-1,3 0-20,1-4 1,-2 3-1,0-5 1,-3 0-49,3-1 1,0-4-1,2-4 1,2 0-72,2 3 0,-1-4 0,6 2 0,3 2-135,3 4 1,7 4 0,-2 0 0,3 2-104,2 4 1,5 7-1,2 0 1,4 2 19,0 2 0,-4 0 1,-4 0-1,-3 2 248,-5 2 0,-2-1 0,-6 5 0,0 0 0,0 4 0</inkml:trace>
  <inkml:trace contextRef="#ctx0" brushRef="#br1" timeOffset="2999">771 482 8115,'-8'0'-800,"0"0"0,4 2 834,-4 2 1,3-3-1,-1 4-3,0 1 0,-3-5 1,2 5 12,0-1 1,0-4-1,3 4 128,-4-4 0,1-1 130,-1 0 0,0 0-69,-4 0 0,0-1 1,1-4-1,1-1 0,2-1 1,4-4 0,-4 3 0,0-4-130,1-5 1,-3 2 0,5-4 0,-2 0-113,-2 0 0,3-1 1,1-6-1,1-1-147,0-1 1,-2 3 0,3 5 0,-1-1-576,2 2 0,0 2 730,2 4 0,6 1 0,1 0 0</inkml:trace>
  <inkml:trace contextRef="#ctx0" brushRef="#br1" timeOffset="3415">270 494 7867,'0'-5'-200,"0"5"0,4 5 1,0 8 228,-1-1 0,-2 0 0,-1 0 24,0 1 0,-4-1 1,-1 0-11,-2 0 1,-1 0 0,-5-1-1,3-1 15,1-2 0,-6-5 0,3 1 1,-1-3 41,-1-1 0,2 0 0,0 0 0,-2 0-14,-2 0 0,2-4 0,-2-1 0,4-2-51,3-3 1,-1-1 0,1-1 0,-1 0-373,-3 0 0,7 0 0,0-1 0,2 1 337,0 0 0,0-6 0,4-1 0</inkml:trace>
  <inkml:trace contextRef="#ctx0" brushRef="#br0" timeOffset="3564">258 262 11824,'0'-12'-3633,"0"0"2884,0 0 763,0 5 1,-6 7 0,-1 7 0</inkml:trace>
  <inkml:trace contextRef="#ctx0" brushRef="#br0" timeOffset="3679">74 299 10615,'-8'-6'-1011,"0"-2"1,5 2 911,-1-3 1,3 7 0,1-4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6:18.722"/>
    </inkml:context>
    <inkml:brush xml:id="br0">
      <inkml:brushProperty name="width" value="0.11429" units="cm"/>
      <inkml:brushProperty name="height" value="0.11429" units="cm"/>
      <inkml:brushProperty name="color" value="#F6630D"/>
    </inkml:brush>
  </inkml:definitions>
  <inkml:trace contextRef="#ctx0" brushRef="#br0">1688 147 15087,'0'-12'-4965,"0"4"4429,0-1 448,0 7 0,0-1 89,0 11 1,4 0 0,0 10 0,-1 0-79,-2 2 1,0 3-1,2 3 1,2 1-89,2 2 1,-4-1 0,2-2 0,-1 1-389,0 2 0,5-1 368,-5-4 1,5 1-1,-2-1 1</inkml:trace>
  <inkml:trace contextRef="#ctx0" brushRef="#br0" timeOffset="1435">1468 196 12890,'-11'-21'-1805,"1"2"862,2 2 0,5 0 1170,-1 5-261,3 5 0,1 3-27,0 8 1,0 3 0,0 5-1,0 1 85,0-1 1,4 6 0,0 1 0,0 1-44,2 0 1,-4 1 0,5 3 0,0-1-109,0-2 1,-3 2 0,3-4 0,-1 1 105,1 0 0,0 1 0,2 2 1,-2-1-9,-1-2 1,2-4 0,-3 3-1,1 0 35,-1 0 1,-1-4-1,-4 2-48,0-4 0,0-1 69,0 1 1,-5-5 0,-3-1 0,-3-2 83,-1-2 1,-1-2 0,1-1-1,0 0-3,0 0 0,-5 0 0,1 0 0,1-1-43,2-3 0,-4 1 0,0-5 1,-1 0-35,0 1 0,-2-4 0,4 3 0,1-3 8,1-1 0,-2-2 0,-1-1 0,4-1-25,3 1 1,-1 1-1,5 1 1,-2-2 10,-1-1 1,7-1-1,-2 5 1,2 0-70,2 0 1,2-1 0,0 1-75,2 0 0,6 4 0,-2 1 72,3 2 1,1-1 0,0 3 0,1-1 45,-1 2 0,-4 0 0,0 2 77,2 0 1,0 0-12,3 0 1,-6 6-1,-2 0-77,0 1 0,-3 4 0,2-3 1,-3 3-17,-1 1 1,0-3 0,0-1 0,-1 1 53,-3 2 1,1 1 0,-4 0 0,0-1-4,1-2 0,-3 1 0,-3-3 0,1 1-32,3 0 0,-7-3 0,3 1 0,-1 0-4,-1-4 0,2 0 1,-1-2-56,1 0 1,0 0-1,0 0 17,0 0 0,3-4 0,1-2 103,-1 0 1,2 3 0,-1-1 165,-2 2 1,4 2-1,-3 0-14,0 0 1,2 0 0,-1 0 15,-2 0 0,0 0-148,-3 0 1,1 0-67,0 0 1,0-1-66,-1-3 1,1 1-1,0-4-12,0 2 1,1-4-1,1 2 1,2-1 41,-1-1 1,-2 1 0,-3-4 0,-1 0-13,-1 0 0,0-1 0,4 1 1,-2 1-6,-2 3 0,2-3 1,-2 4-1,2-1-43,2 0 1,0 5 29,0-1 1,-1 3 1,8 1 67,5 0 0,5 4 4,8 0 0,-1 4 1,0-4-1,0 0 16,0 2 1,1-5-1,-1 5 1,0-2-3,0 0 1,1 1-1,-1-2 1,-1 2-84,-3 2 1,3-3 11,-3 4 0,1 1 0,-1 3-40,-3 0 0,-4-4 0,-2-1 1,-4 0 94,-3 0 1,-3-3-1,-2 2 1,-2 0 26,-1-3 1,-2 2-1,3-1 1,-1-1 38,1-2 0,-3-1 0,2 0 1,1 0-43,1 0 0,2 0 0,0 0 1,0 0-4,-1 0 1,1-1-1,0-2 1,1-2-29,3-2 1,-3 3 0,3-4-19,-3-2 1,3 3 0,0 1 87,-2 0 1,1 1 0,-1 2-76,2-1 1,0 0-1,-3 5 6,3 3 1,-2-1-1,6 5 1,0 0-56,-1-1 0,3 4 1,-2-3-1,3 3-27,1 1 1,0 0 0,0 1 0,0-1 3,0 0 1,0 0-1,0 1 1,0-1 34,0 0 0,-4 0 0,0 0 0,1 1 51,2-1 0,-3-4 0,-2 0 0,0 0 56,-4-1 0,3 3 1,-1-6-1,-1 0-42,-2 1 1,-3-3-1,-1 2 1,-1-3-61,1-1 0,1 0 0,2 0-177,0 0 1,1-1 0,2-2-428,0-1 648,7-11 0,-4 7 0,6-10 1</inkml:trace>
  <inkml:trace contextRef="#ctx0" brushRef="#br0" timeOffset="1599">673 61 21537,'0'-6'-1846,"-5"0"1,-2 6-1</inkml:trace>
  <inkml:trace contextRef="#ctx0" brushRef="#br0" timeOffset="1817">636 807 9455,'-17'0'60,"2"0"1,-4 0-1,1 0-165,3 0 1,2 1 0,0 2 0,0 2-1220,-3 2 1325,2-4 0,-9 8 0,4-4 0</inkml:trace>
  <inkml:trace contextRef="#ctx0" brushRef="#br0" timeOffset="2151">123 318 18166,'-12'0'-199,"0"0"1,-1-4 105,1 0 0,4 0 1,1 5-1,2 3-321,2 4 0,2 3 1,1 1-1,0 1 66,0-1 0,1-4 0,2 0 0,2 2 209,2 1 0,1-3 0,4 0 122,1 1 1,-1-3-1,0-2 1,0-3 141,0-1 1,1 0-1,-1 0-149,0 0 1,-1-1 0,-2-3-190,0-4 0,-7-3 0,2-1-172,-2-1 0,-2 1 0,0 0 0,0-2 284,0-2 1,-6 2 0,0-3 0</inkml:trace>
  <inkml:trace contextRef="#ctx0" brushRef="#br0" timeOffset="2333">233 25 18166,'0'-8'-4774,"-1"1"4051,-3 1 1,1 2-1,-5 4 996,-2 0 0,-1 0 0,-2 0 1,-2 2 14,-1 2 0,-1-3 1,5 4-1,0 0-119,0-1 0,-1 1 0,1-2 1,0 2-96,0 2 1,-1-3-43,1 4 1,0 0 0,0 5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6:27.223"/>
    </inkml:context>
    <inkml:brush xml:id="br0">
      <inkml:brushProperty name="width" value="0.08571" units="cm"/>
      <inkml:brushProperty name="height" value="0.08571" units="cm"/>
      <inkml:brushProperty name="color" value="#F6630D"/>
    </inkml:brush>
  </inkml:definitions>
  <inkml:trace contextRef="#ctx0" brushRef="#br0">22 172 8586,'-2'-12'-589,"-3"3"-581,-2-1 1400,0 8-56,7-8 0,2 10 0,5 0-129,8 0 0,4 0 0,2 0 0,3 3-10,5 4 0,4-5 1,10 8-1,2-3-4,5 0 0,15 0 0,16-4 1,9 2-6,-40-2 0,0 1 1,7 0-1,1-1 1,2-3-1,1 0 0,3 0 1,1 0 6,3 0 0,0 0 0,-1-3 0,-1-1 0,5-1 0,-1 0 0,-1 0 0,0 1-35,-2-1 1,0 0 0,0 0 0,-1 1-1,0 1 1,0 1 0,-1-2 0,1 1 26,-3 0 1,0 1 0,-5-3 0,-2 0 0,2 1-1,-1 1 1,0 0 0,0 1-10,4 1 1,0 0 0,-5 1 0,0 0-1,4 0 1,-1 0 0,-5 0 0,-1 0 3,-2 0 1,-2 0-1,2 0 1,1 0 0,4 0-1,0 0 1,1 0 0,0 0-43,0 0 1,-2 0 0,1 0 0,-2 0 0,-1 0-1,-1 0 1,0 0 0,1 0 26,1 0 1,-1 0 0,43 0 0,-44 0-1,0 0 1,-1 0 0,-1 0-1,47 0 1,-47-3 0,0-1 0,3 0-1,-1 1 1,-1 0 0,-2 1-29,44 0 1,-7 2-1,-7 0 1,-5 0-4,0 0 1,-10 0 0,3 0 0,-8-3-14,1-4 1,-5 5 0,0-8 0,-1 3 39,1 0 0,-7-8 1,2 8-1,-5 3 11,-2 1 0,-9-4 0,-6 0 0,-4 2 139,-2 3 1,-1 2-1,0 0 1,1 0-129,-1 0 1,1 0-1,-1 0 1,1 0 15,-1 0 1,-7 0 0,1 0-1,1 0-102,4 0 0,-4 0 0,3 0 28,5 0 1,2 0 0,-4 0 0,-1 0 10,1 0 1,-1 0 0,1 0 22,-1 0 0,-7 0 33,1 0 1,-1 0-14,7 0 1,-6 0 0,-1 0 0,3 0 8,2 0 1,-5 0 0,0 0 0,3 0 4,2 0 0,10 0 0,-1 0 0,1 0-13,2 0 0,-7 0 0,4 0 1,-1 0-25,1 0 1,-4 0-1,7 0 1,-2 0-9,-1 0 1,3 0 0,-5 0 0,5 0-5,3 0 0,-6 0 1,6 0-1,-1 0-2,1 0 1,-1 0 0,5 0 0,-5 0 12,-2 0 1,5 0-1,-5 0 1,0 0 24,0 0 0,5 0 1,-7 0-1,-3 0 24,-2 0 1,-1 0 0,4 0 0,1 0-4,-2 0 0,-9 0 0,-3 0 0,6 0 1,6 0 1,-2 0-1,7 0 1,-3 0-38,1 0 0,9 7 0,-5 0 0,3-2-19,0-3 1,-10-2-1,5 0 1,-2 3-7,-1 4 0,1-5 0,-8 5-85,1-4 1,-8-3-180,0 0 1,-11 0-252,-3 0 1,-3 0 534,-11 0 0,-10-10 0,-9-2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6:31.738"/>
    </inkml:context>
    <inkml:brush xml:id="br0">
      <inkml:brushProperty name="width" value="0.08571" units="cm"/>
      <inkml:brushProperty name="height" value="0.08571" units="cm"/>
      <inkml:brushProperty name="color" value="#F6630D"/>
    </inkml:brush>
  </inkml:definitions>
  <inkml:trace contextRef="#ctx0" brushRef="#br0">1652 353 8137,'-9'-12'-2064,"7"-7"2087,-6 5 0,4 2 83,-4-2 1,6 0 29,-5-8 1,5 8 99,2-1-113,0 1-195,0 2 33,0 3-1,0 11 1,2 3 34,5 2 0,-5 10 0,6-3 0,-4 5 3,4 3 0,-4-8 1,8 0-1,-2 3 9,-5 2 1,-1-5 0,1 1-10,2 1 0,3 1 0,-5 0-10,2-3 0,0 0 11,-7 8 1,-3-8 1,-4 0 0,-5-9 0,-9 2-1,-1-4 0,1-3 1,0 0-1,-1 0 1,1 0 0,-1-3-30,1-4 1,-1 2 0,1-9 13,-1-3 0,8 1 0,0-1 0,-1 3 12,4-3 0,-6 5 0,10-2 0,0-1 5,-3 3 1,8-7 1,-6 5 1,6-5 88,2-2-40,0 9-79,0 2 30,0 10 0,2 0 1,3 2 0,2 6 0,3 1 0,-5 8-8,2-3 0,0 0 0,-5 6 1,3-4 10,2-1 1,0-8-1,-7 7 39,0 3 1,0-5-1,-2 2-18,-5 3 0,2-8 0,-7 1 0,0-3-7,0 0 1,-2 7 0,-7-7 0,-1-2-4,1-2 0,-1-3 0,1 0 0,-1 0-9,1 0 1,-1 0 0,1 0 0,0 0-20,-1 0 0,1 0 1,-1 0-2,1 0 0,6 0 0,1 0-1,-3 0 1,1-3-1,-1-2-15,3-2 0,9-9 16,-2 1 0,2 3 1,0-2-4,-2-3 0,0 5 16,7-2 0,2 2 0,3-4-3,2 1 0,3 10-7,-3-2 0,3 3 0,6-1-9,-1-2 1,-1-1 14,7 8 0,-6 0-1,-1 0 0,-7 0 2,7 0 0,-9 3-13,2 4 0,3-2 0,-3 9 0,0-7 23,-7 8 1,0-8 103,0 7-64,0 0 1,-2 8 30,-5-1 1,-5-7-59,-10 1 0,1-10 0,-1 4 0,1-2-28,-1 0 1,8 1 0,0-8 0,-5 0-59,-8 0 0,8 0 0,-7 0-337,0 0 1,0 0 399,4 0 0,1 0 0,-1 0 0</inkml:trace>
  <inkml:trace contextRef="#ctx0" brushRef="#br0" timeOffset="165">1009 160 8477,'-3'-12'-850,"-4"5"0,-5 5 0,-9 2 850,-1 0 0,-9 9 0,-2 3 0</inkml:trace>
  <inkml:trace contextRef="#ctx0" brushRef="#br0" timeOffset="584">515 525 8477,'-21'-2'-727,"-1"-6"0,8 6 427,0-5 0,9-5 279,-2-2 1,5 2 0,2-3 62,0-1 0,0-3-8,0-3 1,9 1-12,5-1 0,5 8 0,3 2 25,-1 3 0,-6 1 0,-1 8 20,3 0 1,-5 0-30,2 0 1,-2 3 9,2 4 0,3-2-15,-10 9 0,0 0 0,-9 8 0,-5-1 1,2-9-1,-7-2 1,0-3-45,0 0 1,-2 7-1,-8-7 1,1 1-83,-1 1 0,1-6 1,-1 4-162,1-5 0,0 5 0,-1 0 253,1-2 0,-1-2 0,1-3 0</inkml:trace>
  <inkml:trace contextRef="#ctx0" brushRef="#br0" timeOffset="801">258 74 8475,'0'-14'-310,"0"0"-584,0-3 0,0 5 922,0-2 0,0 12 1,0 2-21,0 11 0,2 9 1,3 1-1,2 0-68,-2 1 1,4-1 0,-1 1-1,-1-1 4,2 1 0,-6-1 0,4 1 0,-2-1 56,2 1 0,-5 9 0,8 2 0</inkml:trace>
  <inkml:trace contextRef="#ctx0" brushRef="#br0" timeOffset="1234">365 418 6139,'0'14'6,"0"0"38,0-9 0,0 14-12,0-5 0,-2-4-36,-5-3 0,-5 3 7,-10-3 0,8 0 26,0-7 1,-1 0 46,-6 0 1,-1 0-17,1 0 0,7 0 1,2-2 16,2-6 1,1 4-42,2-11 1,4 8-1,-6-5-19,-1 3 0,8-1-16,-5 3 0,4 2-64,3-9 30,0 9 1,-2-4 0,-3 6 33,-2-4 1,0 2 0,4-6 80,-4 1 0,5 0-39,-5 3 1,2-2 0,0-8-30,-2 3 0,-7-1 1,6-6-73,4 0 0,-6 6 0,3 1-165,2-3 0,1 5 223,-4-2 0,6 9 0,-8-4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2:11.424"/>
    </inkml:context>
    <inkml:brush xml:id="br0">
      <inkml:brushProperty name="width" value="0.08571" units="cm"/>
      <inkml:brushProperty name="height" value="0.08571" units="cm"/>
      <inkml:brushProperty name="color" value="#F6630D"/>
    </inkml:brush>
  </inkml:definitions>
  <inkml:trace contextRef="#ctx0" brushRef="#br0">1884 468 7108,'1'8'-119,"3"0"0,3 0 0,3 4 97,-2 0 1,3 0-1,-3 0 1,3 0 5,1 0 0,0 0 0,0 0 0,0 0 13,0 0 0,0 4 1,0 0-1,0-2 5,0-5 1,-2 2 0,0-3 0,-4 2-5,0 2 1,2-4 0,-4 0 10,-2 2 1,0 0-11,-2 2 0,-6-1 0,0-2 0,-2-2-19,0-2 0,0-1 0,-4-4-4,0 0 1,0 0 0,0 0 0,0 0 7,0 0 0,0 0 0,0 0 0,0 0 10,0 0 1,0-1-1,-2-2 1,0-2 7,-2-2 0,-2 3 0,4-4 1,-2 0 5,1 2 1,2-4-1,1 5 1,0 0-10,0-1 1,0-2 0,0 3-1,0-2 1,0 1-1,1-4 49,3 2 1,-2 2-1,3-4 57,0 2 0,1 4-87,2-4 1,-2 0-21,-2-4 0,2 4-16,2 0 1,2 4-47,-2-4 0,3 4-69,1-4 102,0 6 181,0-4-79,0 6-99,0 0 38,0 6 1,4 0-16,0 6 0,4 0 0,-4 0 5,-1 0 0,2-4 0,-1 0 3,-1 2 1,2-4 0,-1 2-7,-1 2 0,2-4 1,-1 2-12,-1 2 0,-1-4-52,2 2 32,-2-5 1,-4 2 0,-8-5 0,-5 0 0,-2 0 0,2 0 1,-1 0 22,1 0 0,-3-4 0,-2-1 1,-3 0 26,-1-1 0,4-2 0,0 3 0,0 0 23,1-1 1,-2-2 0,5 4 0,1 0 61,2-1 0,1 2 1,0-3 126,0 0-60,5 2-200,2-1-120,5 4 5,5-5 62,-3 6 1,3 2-1,-6 2 62,-3 4 0,-2-2 1,-3 1-1,0 0 33,-5-1 1,2-2 0,-5 4-1,0 0 42,-3-1 1,-3 2 0,-1-3 0,0-1-7,0 0 0,-1 1 1,-2-4-1,-1 2-29,2-1 1,-4-2-1,1-1 1,0 0-23,-1 0 0,-2 0 0,3 0 0,-2 0-8,-2 0 1,2-4-1,1-1 1,-1 0 5,0-1 1,1-3-1,-2 2 1,3-1 6,-1 0 0,5 2 0,-4-4 0,2 2 18,3-1 1,-3 0 0,7-1 0,-1 2 17,1-1 1,-5-2 0,3-1 0,2 0 11,2 0 1,-4-1-1,4-2 1,-2-1-27,0 2 0,4-5 1,-3 0-1,2-1-29,2 0 0,2 0 1,1-4-1,1 0-29,3 0 0,-2 0 0,2 1 0,-2-1-60,2 0 1,-1 0 0,5 1-1,0 2-62,-1 1 1,3 1 0,-2-2 0,3 2 5,1 2 1,-1-1 0,-2 4 150,-1-2 0,-5-6 0,2 4 0</inkml:trace>
  <inkml:trace contextRef="#ctx0" brushRef="#br0" timeOffset="616">1512 205 7637,'7'0'-458,"-1"0"426,-2 0 1,-1 0-335,5 0 0,-4 0 366,4 0 0,0 0 0,4 0 0</inkml:trace>
  <inkml:trace contextRef="#ctx0" brushRef="#br0" timeOffset="816">1284 324 6260,'7'-5'-378,"-2"2"378,-5-5 0,0 1 0,0-5 0</inkml:trace>
  <inkml:trace contextRef="#ctx0" brushRef="#br0" timeOffset="1000">1152 85 6898,'11'-2'-699,"-2"0"661,-1-2 0,-5-2 0,2 4 38,1-2 0,-5-6 0,4 4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6:34.589"/>
    </inkml:context>
    <inkml:brush xml:id="br0">
      <inkml:brushProperty name="width" value="0.08571" units="cm"/>
      <inkml:brushProperty name="height" value="0.08571" units="cm"/>
      <inkml:brushProperty name="color" value="#F6630D"/>
    </inkml:brush>
  </inkml:definitions>
  <inkml:trace contextRef="#ctx0" brushRef="#br0">2424 237 6083,'0'-12'156,"0"3"0,-9 9-58,-5 0 0,2 0-61,-3 0 1,1 2 0,-7 3 0,2 4 8,4 3 1,-4-5-1,5 8-35,-5 1 1,0-4-1,2 3-22,3 1 1,9-4-1,-5 0-27,1-2 120,7 6-50,-8-4 1,17 2 0,3-2 0,2-2-17,4-5 1,-4-3 0,2-2-1,1 2-11,-3 6 1,7-6-28,-5 5 1,5-4-2,3-3 1,-1 2 4,1 5 1,-11-2 50,-3 9 1,-6-7 16,-2 8 1,-2-1-24,-6 7 1,4-2 0,-8-2 40,2-3 1,1-6 176,2 6-189,4 0 0,3 5 1,17-4-102,9-8 1,0 2-1,10-2 1,2-2-214,3-2 0,2-3 1,0 0 257,-1 0 0,11 0 0,2 0 0</inkml:trace>
  <inkml:trace contextRef="#ctx0" brushRef="#br0" timeOffset="349">1716 65 8388,'0'-12'-286,"0"-7"1,3 17-1,2-3 1,4 10 274,3 9 1,-5 8-1,7 6 1,3 6-64,2-1 1,-4 8 0,-1-6 0,3 6-75,2 2 0,2-3 1,-2-2 147,-5-2 0,6-10 0,-9 5 0</inkml:trace>
  <inkml:trace contextRef="#ctx0" brushRef="#br0" timeOffset="948">1523 44 8388,'-12'-2'-1115,"5"-6"1,2 6 1158,-2-5 0,3 14 0,-8 7-4,2 5 1,-7-4 0,6-1-1,-4 3-17,1 2 0,2 2 1,-5-2-1,5-2 10,3-3 0,-8 1-38,3 6 1,2-2 0,-2-5 14,9 5 0,5-16 0,14 4 0,5-2-11,3 2 0,-1-5 0,1 5 0,-1-2-3,1 2 1,-8-4 0,0 6 10,3 1 0,-5-5 52,2 9 0,-9 0-20,2 8 0,-14-8 0,-8-2 0,-4-3 1,-2-4 0,0 5 1,-1-3-1,1-2-19,-1-3 1,1-2-1,-1 0 1,1 0-1,-1 0 0,1 0 1,-1 0-1,1 0 11,0 0 1,-1 0 0,1 0-1,-1 0 4,1 0 1,-1-10-1,1-1 1,-1-4 58,1 1 1,-1 0 0,3-8-36,5 1 1,-5-1 0,7 1 0,-2-1-57,-1 1 0,11-1 1,-6 1-1,3 0 3,0-1 1,0 8 0,7-1-43,0-1 0,0 4-499,0-2-484,0 9 1018,0-5 0,0 10 0,0 0 0</inkml:trace>
  <inkml:trace contextRef="#ctx0" brushRef="#br0" timeOffset="1097">1159 44 7507,'0'-12'-383,"0"-7"1,0 7 0</inkml:trace>
  <inkml:trace contextRef="#ctx0" brushRef="#br0" timeOffset="1649">601 387 8509,'-22'0'0,"-6"0"0,-1 0-1553,3 0 1412,2-9 1,12-3 40,5-10 1,5 1 0,4 2-1,5 2 49,7 3 0,5 7 0,3-5 72,-1 2 1,1 3 116,-1 7 1,-2 2 21,-4 6 0,1 3 0,-8 11-117,-4-1 1,-1-6-1,-3-1-28,0 3 0,-10 2 0,-4 0-61,-5-5 0,-3 3 0,-2-10 0,-2-2 10,-2-3 0,-1-2 0,8 0 1,-1 0 35,1 0 0,-1 0 170,1 0 1,6 0-46,1 0 1,9 2 48,-2 6 0,5 4 1,2 9-154,0 0 1,0 1-1,0-1 1,0 1 43,0-1 0,0-6 0,0-1 53,0 3 1,-3-8-1,-4 1 1,-7-3-75,-5 0 1,-3 0 0,-1-7-60,-6 0 0,5-2 1,-4-3-1,4-5-34,2-2 1,1-2 0,2-7-1,2-1-266,3 1 0,9-8 0,-2 1 0,4-1 315,3-2 0,-9-2 0,-3-10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7:36.366"/>
    </inkml:context>
    <inkml:brush xml:id="br0">
      <inkml:brushProperty name="width" value="0.11429" units="cm"/>
      <inkml:brushProperty name="height" value="0.11429" units="cm"/>
      <inkml:brushProperty name="color" value="#F6630D"/>
    </inkml:brush>
  </inkml:definitions>
  <inkml:trace contextRef="#ctx0" brushRef="#br0">0 0 24434,'25'14'112,"10"-3"0,8-11 1,14 0-12,15 0 0,18 0 0,-34-1 0,4 2 0,8-1 0,4 2-63,9 2 0,2 0 0,7-2 0,1-1 0,6 3 1,0 0-1,1-1 0,-1-1-250,0 3 0,0-1 0,-1-3 0,0 0 0,-2 3 0,0 0 0,-2-2 0,0-1 233,-1-1 0,-1 0 1,-6 0-1,-1 0 0,-7 0 1,-1 0-1,-3 0 1,-1 0 8,-2 0 1,0 0 0,-3 0-1,0 0 1,0 0 0,0 0 0,-6 0-1,-1 0 73,-4 0 0,0 0 0,2 0 1,0 0-1,-4 0 0,-1 0 1,48 0-66,-9 0 1,-7 0-1,-14 0 1,-5 0 80,-8 0 1,2 0-1,-5 0 1,-6 0-116,-4 0 0,-12 0 1,6 0-1,-3 0-49,-5 0 1,-3 0 0,-3 0 1,0 0 0,0 0 0,1 0 0,-1 0 212,0 0 1,0 0-1,1 0 1,2 0-334,5 0 1,-5 0 0,8 0 0,-2 0-65,-1 0 0,8 0 0,-5 3 0,1 2 164,-1 3 0,-3 11 0,-8-5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8:56.309"/>
    </inkml:context>
    <inkml:brush xml:id="br0">
      <inkml:brushProperty name="width" value="0.11429" units="cm"/>
      <inkml:brushProperty name="height" value="0.11429" units="cm"/>
      <inkml:brushProperty name="color" value="#F6630D"/>
    </inkml:brush>
  </inkml:definitions>
  <inkml:trace contextRef="#ctx0" brushRef="#br0">25 253 20571,'-3'-19'-8409,"-6"0"7957,6 1 1,-7 2-1,17 4 1,5 2 913,4 1 0,-7 0 0,10 9 45,2 0 0,4 0 1,3 0-296,0 0 1,0 9 0,0 0 0,0-3-52,0-2 0,10-1 0,2 3 0,4 3-20,5-3 1,4-2 0,3-1 0,3 3-130,7 3 0,-4 1 1,13-10-1,-1 0 394,-2 0 1,9 0-1,-10 0 1,4 0-21,0 0 1,-10 0 0,6 0 0,-2 0-304,-7 0 1,-3 0 0,-3 0-1,0 0-63,0 0 1,0 0 0,0 3-1,0 3 15,0 3 1,0 1 0,0-10-1,0 0 8,0 0 0,0 0 1,0 0-1,-3 0-18,-6 0 1,6 3 0,-7 3-1,7 3-22,3-3 1,-9-2 0,-4-4 0,1 0-3,-1 0 0,-8 0 0,5 0 0,-3 0-8,1 0 0,2 3 1,-6 3-1,4 3-27,-4-3 1,6-2-1,-2-4 1,-1 0 43,4 0 0,-1 0 1,10 0-1,-4 0 31,4 0 0,3 0 1,3 0-1,0 0-24,0 0 0,9 0 0,4 0 0,-1 0 2,1 0 0,9 0 0,-4 0 0,4 0-11,-3 0 1,2 9 0,-8 0 0,-1-3-12,1-2 1,15-4-1,-7 0 1,-2 0 39,-3 0 0,5 3 0,-2 3 0,6 3-2,3-3 1,-9-2 0,-4-4 0,-2 0-28,-7 0 1,16 0 0,-4 0 0,-2 0-6,-1 0 1,-8 0 0,11 0 0,1 0 10,-3 0 1,5 0-1,-8 0 1,-1 0 14,1 0 0,-4 0 0,-9 0 1,0 0 11,0 0 0,0 0 0,0 0 0,0 0-21,0 0 0,-9 0 0,-1 0 0,4 0-4,3 0 1,3 0-1,0 0 1,0 0 2,0 0 0,-9 0 1,-1 0-1,4 0-11,3 0 0,3 0 0,-3 0 0,-3 0 1,-4 0 1,1 0 0,6 0-1,-3 0 4,-4 0 0,-2 0 0,6 0 0,-4 0 8,4 0 0,0 0 0,-1 0 0,-2 0-5,3 0 0,3 0 0,3 0 1,-3 0 17,-7 0 0,7-10 0,-6 1 0,6 3-16,3 3 1,0 3-1,0 0 1,0 0-13,0 0 1,0 0-1,0 0 1,-3 0 11,-7 0 1,7-4 0,-6-2 0,6-3 9,3 3 1,0 3 0,0 3 0,0 0-21,0 0 0,0 0 0,0 0 0,0 0 19,0 0 0,9-10 1,0 1-1,1 3-11,2 3 1,-9 3-1,7 0 1,-7 0-25,-3 0 1,9-4-1,0-2 1,-2-3 18,-4 3 1,6 3 0,3 3 0,1 0 11,-1 0 0,7-10 1,-7 1-1,4 3-20,6 3 1,3 3 0,0 0-1,-4 0-15,-2 0 0,-3 0 1,5-4-1,-2-2 25,3-3 1,-1 0 0,1 9 0,-3 0-25,3 0 1,3 0 0,-1-4 0,-2-2 9,-3-3 1,-4 0 0,7 9 0,-3 0 0,3 0 1,-7 0 0,1-4-1,-4-2-12,-6-3 1,10 0 0,0 9-1,-1 0 10,-6 0 1,4 0 0,-1-4 0,1-2 2,-1-3 1,-3 0-1,-5 9 1,2 0 15,3 0 0,0 0 0,-9 0 0,0-4-31,0-5 1,10 6 0,-1-6 0,-3 6 22,-3 3 1,1 0 0,2 0-1,3 0 3,-3 0 0,10 0 1,-1 0-1,4 0 12,0 0 0,-10-4 0,10-2 0,3-3-18,2 3 1,-5 3-1,-3 3 1,-1 0 1,1 0 1,2 0 0,7 0 0,-3 0 5,-3 0 1,-10 0 0,10 0 0,-1 0-34,-2 0 0,-1-10 1,-8 1-1,2 3 50,-3 3 0,-3 3 0,-6 0 0,-3-4-48,-3-5 1,-4 6 0,7-6-1,-3 6 17,2 3 0,-5 0 0,0 0 0,-1 0 0,1 0 0,-10 0 1,3 0 166,-6 0-8,-3 0-171,-12 0 0,-7 0-629,-18 0 115,6 0 0,-13 0-514,7 0 1038,6 0 1,-22 0 0,9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8:57.126"/>
    </inkml:context>
    <inkml:brush xml:id="br0">
      <inkml:brushProperty name="width" value="0.11429" units="cm"/>
      <inkml:brushProperty name="height" value="0.11429" units="cm"/>
      <inkml:brushProperty name="color" value="#F6630D"/>
    </inkml:brush>
  </inkml:definitions>
  <inkml:trace contextRef="#ctx0" brushRef="#br0">25 29 28589,'-15'-4'-2458,"5"-5"0,14 6 1,11-6-1,19 6 2306,16 3 0,12 0 1,25 0-1,7 0 216,-44 0 1,2 0-1,8 0 1,2 0-1,1-1 1,1 2 0,0-1-1,0 3-18,-3 1 0,-1 1 0,-2-4 0,-1 1 0,-2 3 0,-1-1 1,-1-1-1,0-2 147,-1-1 1,-1 0 0,39 0 0,6 0-1,-2 0-11,-1 0 0,3 0 0,-9 0 0,1 0-52,-8 0 1,-5 0-1,0 0 1,-7 0-305,1 0 1,-13 0-1,3 0 1,-13 0 421,-5 0 0,-1 3 0,-5 3 0,2 3-597,-3-3 0,-3-2 0,0-4 1,4 0-684,2 0 1048,13 0 1,-19 0 0,9 0 0</inkml:trace>
  <inkml:trace contextRef="#ctx0" brushRef="#br0" timeOffset="2683">3469 253 20560,'-12'-28'-3657,"5"12"1,-8 4 3435,2-1 241,4 10 630,9-9-1386,0 12 1047,0 0 1,13 0 0,5 0-102,7 0 1,12 0 0,4 3 0,2 3-174,7 3 0,12 1 0,7-10 0,6 0 230,12 0 0,0 0 0,-36 0 0,0 0 0,1 0 0,-1 0-95,49 0 0,-47 4 0,-1 1 0,42 4 0,-1-3 65,4-2 1,-7-4-1,9 0 1,-2 0-124,-7 0 1,0 0-1,0 0 1,7 0 147,2 0 1,-5 0-1,5 0 1,-48 0-1,1 0-245,3 0 0,-1 0 0,39 0 1,-42 0-1,1 0 0,41 0 15,0 0 0,-2 3 0,8 3 0,-2 3 34,-7-3 1,0 1 0,0-1-1,7 3-37,2-3 0,-12-2 1,0-1-1,-9 3 10,0 3 1,15 1 0,-42-9 0,1 1 0,2 0 0,1 2-53,1 0 1,0 1 0,4 0 0,1 0 0,0-5 0,0 0 0,-2 0-1,0 0-32,-2-1 0,1 2 1,2 3-1,1 1 0,0 0 1,0-1-1,-2 0 1,0-2 42,-2 0 0,1 0 1,-2-2-1,0 0 1,1 0-1,1 0 1,1 0-1,0 0 11,2 0 1,-1 0-1,-3 0 1,-2 0-1,45 0 1,-4 0 17,-5 0 0,2-10 0,-6 1 1,-6 3 3,0 3 0,0 3 1,3 0-1,0 0-10,0 0 0,-10 0 0,1 0 0,0 0 24,-4 0 1,7 0-1,-13 0 1,-2 0 5,-4 0 1,-13 0 0,1 0 0,0 0-9,-4 0 1,-2 0 0,-13-4 0,0-2-41,0-3 1,0 0 0,0 9 297,0 0 1,-10 0-96,1 0-176,-13 0 1,19 0-1,-9-4-242,-1-5 1,1 6-18,-7-6 1,-3 6-678,13 3 104,-13 0-353,7 0 1151,-13 0 0,0 0 1,0 0-1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9:02.376"/>
    </inkml:context>
    <inkml:brush xml:id="br0">
      <inkml:brushProperty name="width" value="0.11429" units="cm"/>
      <inkml:brushProperty name="height" value="0.11429" units="cm"/>
      <inkml:brushProperty name="color" value="#F6630D"/>
    </inkml:brush>
  </inkml:definitions>
  <inkml:trace contextRef="#ctx0" brushRef="#br0">1 113 11510,'9'-19'-1539,"0"0"0,4 4 1481,-4-4 0,-6 3 1,10 10 129,-1-3 0,4 0 0,12 9 33,0 0 0,0 0 0,0 0 0,3 0-17,6 0 1,-6 3-1,10 3 1,-4 3-8,0-3 0,13 7 1,-3-4-1,9 1-13,9 2 1,-3-9 0,13 10-1,3-4-1,3 0 0,6 1 0,3-7 0,6 3 8,4 3 0,-4 1 0,-42-9 1,1 1-1,1 0 0,0 2-62,-3 0 1,0 1-1,3 0 1,0 0-1,-5-4 1,1 1-1,3 0 1,2 2 5,3 0 1,1 1 0,-8 0 0,0 0 0,1-4 0,1 1 0,-4 0 0,0 2-5,49 5 0,-7 1 0,-42-10 0,1 0 1,-1 0-1,0 0 2,49 0 0,-46 0 0,1 0 0,-3 0 1,2 0-1,4 0 0,2 0-10,5 0 1,1 0 0,-5 0 0,-1 0 0,-2 0 0,-1 0 0,-5 0 0,-1 0 10,45 0 1,-43 0 0,0 0 0,46 0 0,1 0 31,-7 0 1,-6-10-1,-3 1 1,3 3 57,7 3 0,-7-7 0,6 1 0,-6 3-87,-3 3 0,3 3 0,4 0 0,2 0-29,-3 0 0,0 0 0,1 0 0,5 0-27,4 0 0,-10 0 0,3 0 0,-6-4 30,-3-5 0,0 6 1,-3-6-1,-6 6 17,-10 3 0,-6-10 0,0 1 0,4 0 49,2-4 1,0 10 0,-12-6 0,-3 2 22,-3-2 0,-1 6 1,7-6-1,-6 6-31,-10 3 0,4-10 1,-1 1-1,4 3-36,5 3 1,-5 3 0,-1 0 0,-2 0-35,-7 0 0,6-4 1,-2-2-1,-4-3 98,-3 3 1,-3 3 0,0 3-30,0 0 1,0 0-58,0 0 0,-9 0-418,-1 0-1278,-11 0 489,5 0 1146,-12 0 1,-12 12 0,-4 4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9:03.771"/>
    </inkml:context>
    <inkml:brush xml:id="br0">
      <inkml:brushProperty name="width" value="0.11429" units="cm"/>
      <inkml:brushProperty name="height" value="0.11429" units="cm"/>
      <inkml:brushProperty name="color" value="#F6630D"/>
    </inkml:brush>
  </inkml:definitions>
  <inkml:trace contextRef="#ctx0" brushRef="#br0">0 112 17497,'3'-15'-4009,"4"2"3598,2 1 1,3 9 0,-2-6 681,8 5 0,7 4 1,3 0-1,3 0-128,7 0 0,-4 0 0,10 0 0,-1 0-19,1 0 1,5 0 0,14 0 0,5 0 37,4 0 0,2 0 1,10 0-1,3 0-70,7 0 0,-4 0 0,-39 0 1,1 0-1,0 0 0,1 0-54,2 0 0,-1 0 0,2 0 1,0 0-1,0 0 0,0 0 1,-1 0-1,-1 0 70,-3 0 0,1 0 0,7 1 0,0-2 0,-3 0 0,0-1 0,1 0 0,1-2-37,-1 0 1,1-1-1,3 0 1,0 0-1,-1 5 1,1 0-1,-1 0 1,1 0-64,2 1 1,-1-2 0,-11-3 0,0-1 0,2 0 0,0 1 0,43-2 28,-2 2 1,-42 4 0,2 0 0,45 0 0,1 0 0,-7 0 1,-6 0 0,-3 0 0,3 0 8,7 0 1,-7 0 0,6 4 0,-6 2-52,-3 3 1,3 0-1,3-9 1,4 0 15,-4 0 1,6 4 0,-2 2 0,2 3 2,-43-5 1,0-2 0,37 1 0,-39-3 0,1 0 0,38 4-9,-6 5 1,3-6-1,3 6 1,4-6 39,-4-3 0,-3 0 1,0 0-1,6 0-4,-41 0 1,-1 0 0,46 0-1,-4 0 1,-3 0-25,3 0 1,-12 0-1,9 0 1,-2 0-9,-11 0 0,7 0 0,-9 0 1,6 0 41,3 0 0,-13 0-1,-5 0 1,-7 0 18,-3 0 0,0 0 1,-3 0-1,-3 0 12,-4 0 1,-8 0-1,5 0 1,1 0-35,-1 0 1,-9 0 0,7 0 0,-4 0-8,1 0 1,-10 0 0,-10 0-1,4 0 65,3 0 0,3 0 0,0 0 1,0 0-49,0 0 1,0 0 0,0 0 18,0 0 1,-10 0 0,1 0-54,3 0 1,3 0 0,3 0-39,0 0 0,-10 0-41,1 0-60,0 0-897,-4 0-1045,-2 0 2054,-13 0 1,-13 0 0,-2 0-1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9:09.041"/>
    </inkml:context>
    <inkml:brush xml:id="br0">
      <inkml:brushProperty name="width" value="0.11429" units="cm"/>
      <inkml:brushProperty name="height" value="0.11429" units="cm"/>
      <inkml:brushProperty name="color" value="#F6630D"/>
    </inkml:brush>
  </inkml:definitions>
  <inkml:trace contextRef="#ctx0" brushRef="#br0">2747 901 11842,'0'-19'-1495,"0"0"0,0 6 1324,0 0 1,0 0 0,0-6 154,0 0 0,0 0 1,0-1 72,0 1 1,0-6 0,2-1-1,2 3-7,2 1 1,7 3 0,-4 0-1,-1 0-9,1-1 1,6 1 0,-3 2 0,6 2 16,1 2 0,0 7 0,2-5 0,3 3-102,1 3 1,1 3 0,-7 2 0,0 0 115,1 0 0,-1 0 1,0 0-1,-2 2 8,-4 5 1,-2-3-1,-5 9-87,7 2 1,-5-4-1,1 1 33,-1 3 1,-6 2-27,5 3 1,-5-1 0,-4 0-7,-5 0 0,3-2 0,-9-2 0,-2-4 18,-2-3 1,-2 5 0,0-4 0,0-1-18,0 1 1,-7-1 0,0-3 0,1 1-2,-3-2 0,7-2 0,-5-2 0,3 0 3,-3 0 1,5 0-1,-5 0 1,3 0 38,-3 0 0,5-2 1,-5-2-1,5-2 4,1 1 0,1-3 1,2-1-1,2 1 26,2-1 0,3 1 1,-5 3 67,2-1 0,0-9-145,-6 2 0,8 3-62,5-3-16,4 9 0,0-5 1,-3 7 45,-1-5 0,-3 5 1,3-4 29,-7 4 1,-2 0 0,0-3 0,3-1 14,-3 2 0,0-1 0,0 1 0,2-2 42,-2 1 1,-2 1 0,-2 0 0,0-2-16,-1 1 0,1-3 1,0 1-1,0 1 18,0-3 0,6 7 1,0-6-1,-2 1 27,-2 1 1,6-3 0,3 5 255,-1-2-316,-1-9 1,-1 11-15,4-9-204,5 8-56,2-3-74,0 8 308,9 0 1,-9 0 16,0 0 0,-2 0 0,-11 0 24,-2 0 1,4 0-1,-2 0 56,-1 0 0,3 0-77,-2 0 1,7 0 194,-7 0 24,9 0-126,-5 0 1,18 0-1,3 0 1,5 0-118,3 0 0,-1 0 0,0 0 0,0 0 27,1 0 0,-1 0 0,0 0 0,0 0 1,0 0 0,1 0 1,-1 0-1,0 0 12,0 0 0,0 2 1,1 2-10,-1 3 0,-6-1 1,-1-4-15,3 5 1,-4-3-57,2 9 0,-9-7-6,2 7 1,-6-9 0,-4 5 0,-4-3 49,-3 1 1,-4 5-1,-8-3 43,-3 2 1,0-7-1,5 4 1,-2-1-16,-3-1 0,-6 3 1,4-5-1,-2 2 19,-4-1 0,-2 3 0,-3-1 0,-1-3 11,-5-2 0,5-2 1,-7 0-1,2 0-21,0 0 1,-8 0-1,4 0 1,-1 0-10,6 0 0,-3 0 1,2 0-1,4 0 52,7 0 1,0 0 0,11-2 0,3-2-32,5-3 1,11-1 0,-2 1-91,4-6 1,2 3 0,2-3 10,4-2 1,5-2 0,8 0 0,0 2 35,0 2 1,-1 7 0,-4-5 0,-1 3-5,2 3 1,2-3 0,3 1 0,-1 3 3,0 2 0,0-4 0,0-1 6,1 3 0,-1 2 0,0 2 28,0 0 1,-6 6 0,-2 3 0,-1-1 0,1 1 1,-5 6 65,7-3 1,-9 6 0,3 1-40,-5 0 0,-4-2 1,-5-2-1,-5-2-7,-5 2 1,-3-5 0,1 1 0,-2-2-38,-5-5 0,3 4 0,-7-1 0,0-3-228,0-2 0,7 5 0,-3-1 0,5-2-442,1-2 1,1-2 655,0 0 0,0-17 0,0-4 0</inkml:trace>
  <inkml:trace contextRef="#ctx0" brushRef="#br0" timeOffset="218">1248 114 11678,'0'-20'-1014,"0"1"1,0 0-667,0 0 1673,0 0 0,3 8 0,1 7 137,2 8 0,1 7 1,-7 8-1,2 0-51,4 0 0,-4 0 1,5 1-1,-5-1-91,-2 0 0,6 2 1,3 3-1,-1 1-350,1-1 1,4-3 304,-7-2 0,9 9 1,-4 2-1</inkml:trace>
  <inkml:trace contextRef="#ctx0" brushRef="#br0" timeOffset="467">2823 229 9039,'0'-19'-679,"2"-1"-329,5 1 718,-5 0 1,7 10 287,-9 9 1,-9 9 0,-2 10 0</inkml:trace>
  <inkml:trace contextRef="#ctx0" brushRef="#br0" timeOffset="616">2286 114 8869,'-20'-20'-115,"1"1"156,8 9-36,3 1 1,-1 18 0,-1 1 0</inkml:trace>
  <inkml:trace contextRef="#ctx0" brushRef="#br0" timeOffset="1033">788 75 11726,'-9'-19'-1780,"7"0"-119,-5 0 1953,5 8 0,2 5 1,0 12 63,0 7 1,7 6 0,1 4 0,1 5 44,-1 2 0,5-4 1,-4 6-1,1 2-149,5 2 1,-4 0-1,2-2 1,0-4-214,-3-2 0,5 4 1,-6-4-1,-1 0-473,1-1 1,-3 5 656,-6-6 1,9 8 0,1-4 0</inkml:trace>
  <inkml:trace contextRef="#ctx0" brushRef="#br0" timeOffset="1717">691 555 11726,'-19'0'90,"0"-6"0,0-3-579,0-1 0,-7 3 0,0-3 294,3 1 1,2-4 0,1 5 0,1-1 247,0 1 1,6-7-42,0 2 1,11-2-1,0 0-23,6 2 0,11 9 0,-2-2 1,4 1 91,2-1 0,1 4 0,-1-5-31,0 5 0,0 9 1,-2 1-78,-4 3 0,2 2 0,-9 6-55,-1 0 0,3-6 0,-1 0-15,-3 2 0,-4 2-18,-6 2 1,-5 0-1,-8-2 134,-1-4 1,1-4 0,0-9-1,0 0 47,0 0 0,-1 0 1,-1 0-1,-2 0-50,-3 0 1,-2-3-1,5-1 1,-3-4-27,3-3 1,1-2 0,1-6 0,-2 0 1,-3 0 0,0-1 1,9 1-1,2 0 17,3 0 0,1-7 1,-4 0-1,4 3-1,3 2 0,-5 1 0,7 1 84,1 0 0,-3 6-77,1 0-79,1 9 1,6-2 57,0 12 1,6-2 0,1 9-1,-1 2 49,3 2 0,-1 2 0,7 3 0,-2 1-29,2 3 1,-4 2 0,1-5-1,1 3 40,-2-3 1,6 5-1,-4-2 1,2-3-8,-3-2 0,3 5 0,-6 0 0,2-3-10,3-2 0,-5-1 0,0-1 0,-3 0-30,0 0 0,1 0 0,-7 1-2,0-1 1,-2-2 0,-5-2 84,-6-2 1,-4-9 0,-2 2 0,0-4-9,0-2 1,-7 0-1,1 0 1,-1 0-164,-2 0 0,7-8 0,-5-5 0,5-2-190,2 2 0,-1-6 0,3 2 0,5-6-101,5-1 1,5 1-1,2-1 1,0-4 337,0-1 1,17-3 0,4-7 0</inkml:trace>
  <inkml:trace contextRef="#ctx0" brushRef="#br0" timeOffset="1951">576 114 13197,'0'-11'-2371,"0"-6"1422,0 4 1,-2 5 894,-4 1 0,4 7 113,-5 7 0,-3-5 0,-1 6 1</inkml:trace>
  <inkml:trace contextRef="#ctx0" brushRef="#br0" timeOffset="2048">384 152 13197,'-13'-17'-1313,"1"4"0,5 5 1404,-6 8 0,1 0 0,-8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9:13.874"/>
    </inkml:context>
    <inkml:brush xml:id="br0">
      <inkml:brushProperty name="width" value="0.11429" units="cm"/>
      <inkml:brushProperty name="height" value="0.11429" units="cm"/>
      <inkml:brushProperty name="color" value="#F6630D"/>
    </inkml:brush>
  </inkml:definitions>
  <inkml:trace contextRef="#ctx0" brushRef="#br0">3381 269 19382,'0'-13'-3628,"0"1"0,0-1 1895,0-6 1536,0 8 1,-3 2 0,-3 9 521,-7 0 1,-4 7 0,-2 1 0,-2 3-183,-5 4 1,3 2-1,-7 2 1,2 0-104,4 1 1,3-1-1,4 0 1,2-2-109,2-4 1,7 4-1,-5-4-366,3 4 1,3 2 562,12 0 0,6-8 1,10-2-1,3-3 172,-3 0 1,-1 1 0,-3-7 0,-2 2 234,-4 4 1,4-4-465,-5 5 0,-3-3-68,-3 3 1,-6-5 0,-6 4 117,-7-4 1,-4 0-1,-2 3 37,0 1 0,0 0 0,-1-6 0,1 0 134,0 0 0,6 0 0,0-2-102,-2-4 0,5 2 0,-3-9-356,-2-2 1,6 4-1,3-2 1,2-2-64,-3-2 0,5-2 1,-4 0-1,4 0-50,2 0 0,0 6 1,0 0-1,-2-2 19,-5-2 1,5 4-71,-4 0 0,1 3 265,-1-3 1,2 4 0,-9 9-1,0 2-14,2 5 0,-6 3 0,7 10 0,-3-1-43,0 0 1,2 0-1,-4 3 1,5 1 29,1 3 0,3 1 0,6-3 0,0 2 90,0-3 1,0 5 0,0-3 0,2 1 127,4 2 0,5-7 1,6 5-1,0-5-8,2-2 0,-4 0 0,11-1 0,-5-4-39,-2-1 1,1-6 0,-1 3 0,2-1-115,5-5 1,-11-2 0,4-2 0,-2 0-398,0 0 650,2 0 0,-8 0 0,-2 0 0</inkml:trace>
  <inkml:trace contextRef="#ctx0" brushRef="#br0" timeOffset="383">2516 135 19136,'0'-13'-3153,"0"0"1,0 11 2808,0 2 0,0 11 1,2 12-1,3 5 196,1 2 0,3 2 0,-5 6 0,2 1 26,-1-1 0,3 1 1,-1-1-1,-1 0-140,2 1 1,-5-1 0,3 1 0,-2-1 218,3 0 1,-5-8-1,6-2 1</inkml:trace>
  <inkml:trace contextRef="#ctx0" brushRef="#br0" timeOffset="1296">2267 231 18778,'0'-11'-6879,"0"-6"6103,0 4 1,0-4 293,0-2 232,0 8 1,0 5-1,0 12 188,0 7 1,0 4-1,-2 2 1,-3 1 44,-1-1 0,-1 2 0,7 3 0,0 1-33,0-1 1,0-1 0,3 1 0,1 1-194,2-1 1,3-3 0,-5-2 0,5-2 366,1-4 0,-3 4 0,5-4 58,3 4 1,-4-4 0,2-2 0,2-3 1,-5 1-1,3-5 534,2 2-290,-6 1 1,1-7 663,-3 0-874,-5-9 0,4 7-287,-12-4 0,2 1 285,-9-1 0,6 4-22,-5-4 1,5 3-4,-6 3 1,7 0 0,-7 0-103,-2 0 0,-2 0 1,-2 0-29,0 0 0,6 7 0,0-1 0,-2-2-93,-2-1 0,-2 3 0,0 0 1,0-1 163,-1-3 0,-5 4 1,-1 1-1,3-3 135,1-2 0,3-2 1,0 0-1,0 0-166,0 0 0,-1 0 0,1 0 69,0 0-216,8 0 1,3-2-206,8-5 0,2-3-187,4-9 0,5 6 364,8 0 0,0 9 0,-2-5-49,-4 1 1,4 6 69,-4-5 1,-2 5 10,2 2 93,-1 0 1,5 2-21,-4 5 0,-4-3-111,-9 9 0,0-1 0,0 8 129,0-1 0,0-6 1,0-1-116,0 3 0,-7-4 1,-1 0-1,-1-1 94,1 1 0,-7-5 0,2 5 1,-4-2-44,-2-5 1,0 4 0,-1-1 0,1-1-95,0 3 1,-7-7 0,1 6 0,1-1-209,3-1 1,2 1-1,-1-7 1,1 0-51,0 0 0,0 0 593,0 0 1,8 0 0,2 0 0</inkml:trace>
  <inkml:trace contextRef="#ctx0" brushRef="#br0" timeOffset="1746">1422 692 18511,'-7'-19'-4283,"1"-1"3594,2 1 0,1 6 1,3 1-1,3-1 552,3 2 0,-4-6 0,7 6 0,-3-1 91,0-1 0,3 0 0,-3-6 74,7 0 1,2-1 0,0 1-1,-4 0-5,-3 0 0,7 6 1,-2 2-1,4 1 53,2-1 1,-6 7 0,0-5 0,2 3-202,2-1 1,2 1 563,0 6 1,-2 2-100,-4 4 0,2-1 1,-9 8-279,-1 1 0,-5 4 0,-5 1-29,-1 0 0,-7-6 0,5 0 0,-3-1 42,-4-1 1,-2 4 0,-2-7-1,0 1 22,-1 0 1,1 3 0,0-5-1,0-1-161,0 3 1,-1-7 0,1 4-1,0-1-217,0 1 1,6-4 0,0 4-2,-2-3 0,5-3 0,-1-3 195,2-3 1,-6-5 0,5-8-1</inkml:trace>
  <inkml:trace contextRef="#ctx0" brushRef="#br0" timeOffset="1996">1364 116 18203,'0'-20'-6540,"0"8"4989,0-1 1455,0 9 0,0 6 1,0 15 74,0 6 0,0 5 0,2-5 1,2 3 17,3-2 1,-1 5 0,-6 1 0,0 0-53,0-4 1,7 2 0,-1-3-1,-2-1-159,-2-3 0,-2-2 0,0 0 0,0 1-681,0-1 0,0-6 985,0-1 1,9-7-1,2 3 1</inkml:trace>
  <inkml:trace contextRef="#ctx0" brushRef="#br0" timeOffset="2196">1633 135 18302,'0'-19'-6221,"0"6"3974,0 0 1973,8 0 1,-3 3 0,5 5 1086,-1 10-806,-3 5 0,3 9 0,1 1 0</inkml:trace>
  <inkml:trace contextRef="#ctx0" brushRef="#br0" timeOffset="3116">1441 538 18302,'-19'0'-659,"-1"0"1,1 0-1,0 0 608,0 0 1,0 0-1,-1 0 1,1 0 31,0 0 0,0 0 0,0 0 1,-1 0 48,1 0 1,-7 0-1,1 0 1,1 0 7,3 0 1,2 0-1,-2-2-45,-5-4 0,5 4 1,-5-7-62,5 0 1,8 1-1,2-7-156,3 2 1,1 0 0,9-4-118,5 4 0,-3-1 0,9 5 238,2-2 1,-5 7 0,3-2 0,0 1 21,-2-1 1,6 4 0,-4-5-19,4 5 0,-5 2 124,1 0 0,-6 0 58,5 0 1,-1 9-144,2 4 0,2 4 1,-9 2 23,-1 0 0,-3 0 0,-2 1 27,0-1 0,0 0 1,0 0-1,-2-2-72,-5-4 0,-4 4 1,-8-6-1,0 2 18,0-1 0,-2-1 0,-3 4 0,-2-4 26,3-3 0,-5-1 0,3-7 0,1 0-67,3 0 1,2 0 0,-1-3 0,1-3-57,0-7 1,0-4-1,2-2 75,4 0 0,2 0 272,5-1 1,4 8 113,-5-1-169,5 9 0,2-3-237,0 14 0,-2-3 0,-4 6 16,-7-1 1,2 4-1,-2-7 1,-2-2 21,-2-1 0,5-3 0,-1 0 141,-2 0 1,-2 0 0,-2 0 116,-1 0 1,8 0 0,-1-3 79,-2-3 1,4 4-1,0-7 391,3 1-466,1 6 0,7-9-329,0 5 0,0 6 2,0 0 0,0 8 0,0 11-129,0 1 0,0-1 0,0 0-45,0 0 0,0 0 1,0 1 53,0-1 0,0-6 1,0-1 72,0 3 0,-8 0 1,-5-2 262,-4-6 1,-2-3 0,0 0-1,-1 2-31,1-1 1,-2-3 0,-3-4-1,-1-3 129,1-1 1,-3-9 0,-1 2-1,0-4-87,0-2 0,-4 0 0,5-3 1,-1-1-21,0-3 1,9 1 0,8 3-1,3-1-307,3-3 0,3-1 1,2 3-1,5-1-662,7 1 1000,1-6 1,32 0 0,-4-8 0</inkml:trace>
  <inkml:trace contextRef="#ctx0" brushRef="#br0" timeOffset="3265">1037 58 16429,'20'-17'-1062,"-1"4"0,0-2 0,0 9 1076,0 2 46,1 1 0,-1 12 0,0 2 0</inkml:trace>
  <inkml:trace contextRef="#ctx0" brushRef="#br0" timeOffset="3447">845 865 19676,'-36'6'-662,"4"0"0,-2 1 0,8-7 0,3 0-220,2 0 0,1 6 0,1 1 676,0-3 0,0 7 0,0-1 0</inkml:trace>
  <inkml:trace contextRef="#ctx0" brushRef="#br0" timeOffset="3581">615 250 14557,'-9'-11'-722,"7"-6"0,-6 7 0,8-10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1:59:18.991"/>
    </inkml:context>
    <inkml:brush xml:id="br0">
      <inkml:brushProperty name="width" value="0.11429" units="cm"/>
      <inkml:brushProperty name="height" value="0.11429" units="cm"/>
      <inkml:brushProperty name="color" value="#F6630D"/>
    </inkml:brush>
  </inkml:definitions>
  <inkml:trace contextRef="#ctx0" brushRef="#br0">3784 577 18340,'11'0'-2007,"-3"0"0,-8 2 26,0 4 1600,0-4 0,-2 7 0,-4-9 362,-7 0 1,2 0-1,-2 0-50,-2 0 1,-2 0 0,-2-2 100,0-5 0,6 3 1,3-9-127,1-2 0,3-2-253,6-2 0,0 0 1,2 2 145,4 4 1,5 2 0,8 7 334,0-2 0,0-3 0,1 5 26,-1-3 1,0 1 0,0 6-89,0 0 0,-6 0 3,0 0 1,-7 2 7,7 5 0,-8-3 0,1 9-20,-4 2 1,-2-5 0,0 3 0,-2 0-17,-4-3 1,3 8 0,-5-6 0,1 5 2,1 3 0,-9-8 0,2 1 0,-2 2-95,3 2 0,-6-4 0,6 0 0,-5 0-12,-3-3 0,-5 5 0,-3-8 0,0-1-122,1 3 0,-8-7 0,6 6 1,-3-1-124,0-1 0,6 0 0,-4-6 1,2 0-380,5 0 756,2 0 0,1 9 1,1 2-1</inkml:trace>
  <inkml:trace contextRef="#ctx0" brushRef="#br0" timeOffset="467">2862 269 12887,'9'-10'-2100,"-7"-1"1094,4 5 1127,-4 3 0,0 3 0,3 13-101,1 4 1,1 3 0,-7 1 0,0 2-63,0 3 0,6 2 1,3-5-1,-1 5-144,1 2 1,-1-5 0,-1 5 0,3-2-478,1-4 544,6 5 0,-6-7 0,8 5 0</inkml:trace>
  <inkml:trace contextRef="#ctx0" brushRef="#br0" timeOffset="916">3150 846 13052,'0'-13'-3529,"0"0"3224,0 9 0,0-3 206,0 14 0,0 3 114,0 10 1,0-8-1,2-1 83,5-2 1,3 5 67,10-1 1,-8-4 51,1-3-296,-8 5 0,9-7 308,-7 9 0,-3-9-221,-10 3 1,1 1 0,-7-1 94,-3-3 0,-2-2 0,-3-2 0,1 0 1,0 0 0,0 0 0,0 0 0,-1 0-99,1 0 0,-6 0 1,-1 0-1,3 0-124,1 0 0,9 0 1,1 0-1,-3 0-265,-2 0 1,4 0 380,0 0 1,0 8 0,-6 3 0</inkml:trace>
  <inkml:trace contextRef="#ctx0" brushRef="#br0" timeOffset="1249">2516 596 19971,'-12'0'-1095,"-1"0"0,9 11 1,-3 6-1,3 8 497,-2 5 0,3-4 0,-3 6 1,2 2 176,-3 2 1,3-6 0,-7-2 0,1-3 7,-1 1 1,5 0 0,-7-7 0,-2-2 388,-2-4 1,-2 4 0,-1-7 0</inkml:trace>
  <inkml:trace contextRef="#ctx0" brushRef="#br0" timeOffset="2166">1921 692 19247,'0'-28'-1678,"0"7"0,0-7 0,-2 9 761,-4 0 1,3-1 0,-3 1 760,4 0 1,2 0 0,0 0 0,0-1 57,0 1 0,0 6 0,2 1 1,2-3 20,3-2 1,-1-3 0,-6 1 0,0 0-17,0 0 1,2 0 0,2-1 53,3 1 0,1 8 0,-3 3 0,3 2-100,3-1 0,-5 1 0,7 6 0,2 0 478,2 0 0,2 0 0,1 0-72,-1 0 0,0 6 1,-2 3-1,-2 1-105,-2 5 1,0-4 0,4 2 0,-2 2-43,-3 2 0,-5 4 0,3 3 0,-1 1-41,-5-1 0,5-3 1,-3-2-1,-2 0-73,-1 1 1,-6-3 0,-1-2 0,-4-3 94,-3 3 1,-4-4-1,-8 0 1,-5-3-55,-2-3 1,4 3 0,-4-2 0,1-1-107,-1-3 0,6-2 0,-4 0 0,5-2-4,4-5 0,-5 3 0,14-9 16,-1-2 0,-4 5 0,9-3-89,1-2 0,10-2 1,3 0-1,3 2 193,4 2 1,2 7 0,2-5 0,0 2 172,0 5 1,1 2 0,-1 2 0,0 0 163,0 0 1,1 0-211,-1 0 1,0 2-107,0 5 1,-8-3-1,-5 9-323,-4 2 0,-2 2 0,-2 0 1,-2-2 177,-2-3 1,-9-5 0,4 6-1,-2-1 240,0-1 1,1 0 0,-8-7 0,1 2-30,0-1 1,0-3 0,-1-2-1,1 0-66,0 0 0,0 0 1,-2 0-1,-3 0-23,-2 0 1,1 0 0,8-2 0,2-3-47,2-1 1,0-7 0,-4 5 0,2-1-77,2 1 1,7-5 0,-5 4 0,3-1 163,4-5 0,-5-2 0,3-3 1,-1 1-111,-1 0 0,6 0 0,-7 0 0,3-3-232,-1-3 0,1 3 1,4-3-1,-3 3-253,-1 3 1,0 0-1,6 0 298,0 0 1,-9 8-1,-2 2 1</inkml:trace>
  <inkml:trace contextRef="#ctx0" brushRef="#br0" timeOffset="3500">1268 538 18469,'-19'0'-13,"0"0"1,6-6 0,2-3-1,1 1-751,-1-1 1,4 3 358,-5 6 0,7-2 48,-1-5 1,-3-3-48,3-10 0,0 1-85,6 0 0,0 0 115,0 0 1,8-1-111,5 1 1,-2 9 111,1 3 1,1 5 368,6 2 0,-6 0-56,0 0 0,-2 2 0,4 2 23,-3 3 0,-5 8 1,4-2 19,-3 4 1,1 0 0,-5-2 0,2-3 20,-1 3 0,-3-4 1,-2 2-1,0 2-9,0 2 1,0-4 0,0-1-50,0 3 0,-2 2 0,-3 3 4,-1-1 1,-9-6 0,2-3 0,-4 1-16,-2 0 1,-7-1 0,1 3-1,-1-4 10,-2-1 1,1-6 0,-10 7 0,1-3 60,-5 1 1,-1-1-1,3-6 1,1 0 105,0 0 1,-1 0 0,1 0 0,-1 0 50,1 0 1,2-2-1,1-2 1,6-3 299,1 3 0,2-7-235,7-1 0,2-6 0,2 1-154,2 5 0,9-5 1,-2 4-202,3-4 0,3-3 0,0 1-96,0 0 1,0-7-1,0 1 15,0 1 1,3 3 0,1 2 0,4 2-30,3 4 0,-5-4 1,7 4 38,2-4 0,-4 0 1,2 2 27,2 2 1,-5 9 0,3-3 190,2 5 1,2 2-1,2 0 190,0 0 1,1 0 46,-1 0 0,0 9 0,-2 4-174,-4 4 0,-4 2 1,-7-2-1,2-2-28,2-2 0,1 0 0,-7 6 1,-2-2-57,-5-4 0,3 4 1,-9-7-1,-2 3 85,-2 0 1,-2-9 0,0 5 0,-1-3 8,1 1 0,0-1 0,0-6-60,0 0 0,-1 0 0,1 0-34,0 0 0,6 0 0,3-2-71,1-5 1,3 3 0,6-9-51,0-2 0,0 5 0,0-3 42,0-2 0,8 4 0,5 1 192,4 1 1,2-4 0,0 7-64,1 2 1,-8 2 0,1 2 147,2 0-189,2 0 1,-4 2 0,-2 4-123,-3 7 0,-3 4-12,-12 2 1,-4-2 0,-8-2-1,0-4 262,0-3 1,0 5-1,-1-6 1,1-3 55,0-2 1,-2-2 0,-3 2 0,-4 2-136,-1 3 1,3-1 0,-4-6-1,0 0-27,0 0 0,7 0 0,-5 2 0,3 3-49,-1 1 1,0 0-1,7-3 1,0 1-10,0 2 1,8 9-123,5-2 0,4 4 1,2 2 158,0 0 1,8-8 0,3-2 0,2-3 54,-1 0 1,1 1 0,6-7 20,1 0 0,-8 0-163,1 0 3,-9 0 1,5 2-175,-9 4 1,-9-3 0,-1 5 0,-3-2 236,0 1 1,0-1 0,-6-6 0,0 2 352,0 5 0,6-5 0,0 6-130,-2 1 0,-2 2 1,0 8-1,4 0-256,7 0 0,-3 1 0,3-1 0,2 0-194,1 0 1,3 0 0,0 3-88,0 3 1,7-3 0,-1 3 0,1-6-218,1-6 0,-4 2 0,9-6 779,2 1 0,2-5-167,3 1 1,-1-4 0,0-2 0</inkml:trace>
  <inkml:trace contextRef="#ctx0" brushRef="#br0" timeOffset="3983">1268 0 21360,'-11'0'-3529,"-4"3"2703,9 3 0,-2-4 274,1 5 1,3-5 565,-9-2 0,7 2-123,-7 4 1,6-4 0,-5 5 111,-3-5 1,-2-2-1,-3 0 72,1 0 1,6 6-444,1 1 0,-1-1-94,-6-6 536,8 0 0,2 0 1,9 0-1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1:34.978"/>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504 61 29227,'-8'0'-841,"-1"0"282,4 0 0,2 0 85,-8 0 0,8 2-300,-2 3 0,3 3 1,2 10-1,0 2 276,0 6 0,0 5 0,0 3 0,0 4 150,0 2 1,5 6 0,0 7 0,-1 0 47,-2 1 1,-2 2 0,1-6 0,3-3-285,1-4 1,0-7-1,-5 2 1,0-4-641,0-5 0,0-8-1055,0-1-220,0-2 1787,0-10 1,0-8 591,0-10 1,5 1 0,2-1-1,2-2 615,3-2-327,1-1 1,10-8 0,1-1 0</inkml:trace>
  <inkml:trace contextRef="#ctx0" brushRef="#br0" timeOffset="352">907 370 20601,'0'-15'-2175,"0"-1"0,-2 8 0,-3 3 2608,-6 3 1,-4 2 0,-6 2-1,-4 1-211,-5 2 0,-9 7 0,-8-3 0,-8 1-84,-5 0 1,-2-4 0,1 2-1,-1 1-66,0-1 0,7-4 0,3 1 0,6-2-45,5 2 1,3-3 0,9 3 0,3-3-133,5-2 0,9 0 0,2 0-351,-2 0 540,5 7 0,7-5 0,10 3-155,4-3 0,1 4 0,1 3 0</inkml:trace>
  <inkml:trace contextRef="#ctx0" brushRef="#br0" timeOffset="884">876 30 24945,'8'-7'-1383,"-1"5"1,-7-6-3614,0 3 5069,7 3 1,-5-3 0,3 12 0,-3 6-442,-2 6 1,5 9 0,0-1 0,-2 8 70,-1 6 0,-2 4 0,2 3 0,1 1 66,2 3 0,2 1 0,-3-5 1,3 1 100,1-5 1,-3-9-1,4-4 1,-2-7-364,-4-2 0,4-10 0,0 2 298,2-6 1,-6-1 0,4-3 1162,0 1-1459,-6 0 903,6-5 1,-7-7 0,0-3-386,0-4 0,0 4 0,0-1 0,0-1-65,0-1 1,0-8-1,0-1 1,0-1-43,0 1 1,0-6-1,0 1 1,0-6-19,0-3 0,0 0 1,2 3-1,1-1-21,3-2 0,6 0 0,-2 7 0,4 1-62,1 2 1,6 8 0,1-3-1,2 4 9,4 1 0,1 8 0,2 3 0,0 3-497,0 2 0,3 0 923,-3 0 0,10-7 0,-8-2 0</inkml:trace>
  <inkml:trace contextRef="#ctx0" brushRef="#br0" timeOffset="1568">1603 509 9801,'8'-15'-590,"4"-1"0,-7 1-60,-1 0 1,-3-1 687,-1 1 1,-1 1 12,-4 4 0,-4 3 1,-6 7-1,-1 1 42,1 5 0,-1-3 0,-1 7 0,-2 2 7,-2 2 1,1 2 0,4 1 0,1 2-111,-1 1 0,3 3 0,1-5 0,3 5-22,2 1 0,-3-5 1,5 1-1,1-2 30,3-3 0,1 1 0,1-1 1,4 0 44,6 1 0,2-7 0,3-4 0,-1-4 36,1-1 0,5 0 0,-1 0 1,1 0-58,1 0 1,-5-1 0,4-4 0,-2-4-35,1 0 1,-2-4 0,1 2 0,-6-2-95,-2-3 0,-3-5 0,4-1 0,-3 0-6,-2-1 0,-2 1 0,-5 1 1,0-3 100,0 0 1,0 2 0,0 7 174,0-1 1,0 6-1,-2 1-75,-3 2-19,3 2 1,-5 12 0,7 5-45,0 7 0,0-2 1,0 4-1,2-4-11,3-2 1,-1 6 0,4 0 0,1-1-11,-1 3 1,-2-6 0,2 3 0,1-2-144,-1-3 1,-2 1 0,2-1 0,1-1-71,-1-4 0,3 2 1,4-7-86,1-1 0,-1-3 0,0-1 319,1 0 0,-1-6 0,1-3 1</inkml:trace>
  <inkml:trace contextRef="#ctx0" brushRef="#br0" timeOffset="2033">2097 324 9777,'0'-16'-938,"0"1"462,0-1 1,2 8 454,3 3 0,-1 5 0,4 7 114,-1 8 1,-2 2-1,-3 9 1,2 1-2,1 3 1,2 6 0,-4 0-1,4-2-69,1-1 1,-4 3 0,3 0 0,-2-2-36,0-1 1,5-7 0,-4-2-1,-3-2-50,-1-3 1,-2-2 0,1-3 216,5-4 74,-5-3 1,6-8-275,-7-5 0,0-2 0,0-9 0,0-2-121,0-2 0,0-6 0,0 1 0,0-3 45,0-2 1,0 0-1,0 0 1,0 2 38,0 3 1,2-3 0,1 5 0,4-1 138,2 5 0,1 3 1,6 1-1,-1 2 114,1 4 0,-1 3 1,2 7-46,4 0 0,-4 2 0,2 3 0,-5 5-19,-4 4 1,0 2-1,6 1 1,-1 3-12,1 6 1,-6-2 0,0 2 0,2 0-13,2-2 0,-4 3 0,-1-4 0,-2-1-136,-4 0 0,4-1 0,-2-5 0,-1-1-182,-3 0 1,-1-4-1,2-3 1,2 1-365,1 0 1,7-6 604,-2 2 0,11 4 1,3-1-1</inkml:trace>
  <inkml:trace contextRef="#ctx0" brushRef="#br1" timeOffset="2751">3056 231 8586,'0'-10'-1903,"0"-1"2104,0 1 1,-1 1-139,-4 4 0,-4 4 0,-7 2 1,1 3-7,0 1 1,-6 7 0,0 0 0,1 5-32,-3 4 1,6-1 0,-4-2 0,6 0-25,5 3 1,-2 5-1,7-5 1,1-3 34,2 0 0,2-3 0,2 1 1,3-1 0,6 0 1,2 1 0,4-1 0,2-1 31,2-4 0,1 2 0,-3-5 0,2 0 8,-2 0 0,0 0 0,0-4 0,1 4-18,-1 2 1,-2-6 0,-1 4-42,-1 0 1,-4-4-36,-1 8 0,-7-1 22,2 6 1,-10-3 0,-5-1 0,-4-1 16,-1 1 0,-6-4 0,-1 1 1,-2-1-73,-4 1 0,1-5 0,-1 2 0,4 0-80,2-1 0,1 0 1,6-3-1,-1 1-308,1 2 1,1-1 97,4-10 0,10 3 1,10-7 338,4-2 0,8-2 0,2-2 0</inkml:trace>
  <inkml:trace contextRef="#ctx0" brushRef="#br1" timeOffset="3134">3892 123 8379,'-6'-16'0,"0"1"-335,-3-1 1,4 6 0,-6 1 0,-1 3 263,-1 2 1,1 2 0,-2 2 0,-5 0 110,-3 0 1,1 0 0,-5 0-1,-1 2 22,-2 3 0,3-1 1,0 6-1,0 2 29,2 2 1,0 1 0,5 2 0,-1 2 6,1 2 0,1 6 0,5-1 0,1 3-33,1 2 0,8 0 0,-2 0 0,3 0 42,2 0 1,0 5 0,0 2 0,2 0-12,3 0 1,-3-4 0,5-7 0,-2-1-41,0 2 0,5-1 0,-5 1 0,-1-4-219,-3-2 0,-1-1 0,2-6-1024,3 1 68,-3-8 1119,5-1 0,0-14 0,1-1 0</inkml:trace>
  <inkml:trace contextRef="#ctx0" brushRef="#br1" timeOffset="3349">3799 525 8586,'0'-16'-348,"-2"8"1,-3 1 94,-5 0 1,1 5 0,-1-3 0,-4 3 303,-5 2 0,0 2 1,-7 2-1,1 2-62,1 3 1,-6-4 0,5 4-1,-5-1-57,-1 1 0,7-4 0,2 4 0,3-1-331,4 1 399,-4-6 0,17 11 0,-5-5 0</inkml:trace>
  <inkml:trace contextRef="#ctx0" brushRef="#br1" timeOffset="3734">3892 556 7086,'-11'10'81,"3"0"1,1 2-19,3 2 0,-3 2 0,2-1 0,2 1-59,1-1 0,2 1 1,0 1-1,0 2 51,0 1 1,7-1-1,5-7 1,5-2-13,4 2 1,5-5 0,-4 0 0,0-2-21,1 1 1,2-1 0,-2-5 0,-1 0 109,0 0 0,-1-7-17,-5-3 1,-8-4 0,-3-2-128,-3 1 1,-2-1 0,-2 1 0,-3-1 23,-5 1 1,-4 5 0,-1-1-1,-1 1-49,1 1 0,-3-3 1,0 6-1,-3-1-85,2 0 1,2 0-1,1 3 1,1-1-271,-1 2 1,1 1-418,0 2 808,6 0 0,2 0 0,7 0 0</inkml:trace>
  <inkml:trace contextRef="#ctx0" brushRef="#br1" timeOffset="4151">4232 370 8545,'0'-15'-994,"0"-1"623,0 1 1,0 8 483,0 7 0,0 7 0,0 8 1,0 2 29,0 4 1,0 3 0,0 7-1,0 0-46,0 0 1,5 2 0,2 1-1,0 2-70,0-2 0,-1-6 0,-2-2 1,1-1-26,-2 0 1,4-3 0,-1-7 211,-3 1 27,-1-8 1,-2-2-64,0-12 1,0 3 0,0-7 0,0-2-132,0-2 0,0-7 1,-2 1-1,-1-1-22,-3-1 1,1 4 0,5-4 0,0 1-6,0 1 0,0-1 0,0 4 0,0-2-20,0-1 1,2-1 0,1 5 0,4 1-152,2 0 1,6 4 0,6 1 0,0 0-239,1 1 0,2-3 1,7 5-1,2 0-1043,3 0 1432,3 2 0,8-2 0,-1-1 0</inkml:trace>
  <inkml:trace contextRef="#ctx0" brushRef="#br1" timeOffset="5434">4634 664 7711,'0'-9'-743,"0"-4"0,0 9 825,0-6 0,0 5 371,0-6-204,0 8-57,0-11-116,0 13 0,0-5 0,0 12 0,0 4-22,0 4 1,0 3 0,0 2 0,0 1-45,0-1 0,0 4 0,0-3 0,0-1-16,0-2 0,5-1 1,0-1 14,-1 1 1,-3-1 143,-1 1 1,2-8-97,3-3 1,-1-5-1,4-5-139,-1-5 1,3-4-1,-3-3 1,0-4-3,0-4 1,3 1 0,-4-1-1,-1 1 33,2 0 1,-4 4-1,6-4 1,-2 1 54,-4 4 0,4 2 0,0 4 0,0 0 50,-1 3 1,1 7-24,-2-2 0,-1 3 1,5 4-15,-3 3 1,1 3-1,-3 8 1,1-1-4,-2 1 1,4-1 0,-2 2 0,-1 2-10,-3 2 1,1 0 0,2-6-7,1 0 1,0 1-1,-5-1 97,0 1 181,7-8-208,-5-1 0,6-7 1,-3-1-77,6-5 1,-3-2 0,1-8 0,-1 1-48,1-1 1,-4 1 0,4-2-1,-1-2-32,1-2 1,-4-1-1,5 3 1,1-2 45,-3 3 1,4-5 0,-5 3 30,2 1 0,1 1 1,6 3 38,-1 0 0,-5 6 73,1 4-50,-1 3 1,0 9 0,-1 3-1,-2 4 48,-4 1 0,4 6 0,-2 1 1,0 1-42,2-1 0,-5 4 0,5-6 1,-2 1-36,0 1 1,2-4 0,-4 2 0,3-3-128,-3-1 0,0-1 1,1 1-303,1-1 0,2-6-31,-2-4 1,4-3 0,6-2 434,1 0 0,6 0 0,2 0 0</inkml:trace>
  <inkml:trace contextRef="#ctx0" brushRef="#br1" timeOffset="5967">5546 587 8502,'6'-16'-312,"-1"1"92,-2-1 0,-1 6-37,-2 0 1,0 5 0,-2-4 122,-3 2 0,-4 2 0,-6 7 180,0 3 1,-6 3-1,0 8 1,2-1 51,2 1 0,2 1 1,-1 2-1,1 3-69,-1 2 1,8-5 0,3 4 0,3-3-1,2 1 0,0-1 1,0-4-1,0-1 3,0 1 0,2-8 1,3-1 2,5 0 1,4-5 0,3 3 0,2-3-33,1-2 1,1-5 0,-5-2-1,-1 0-47,1 0 1,-1-5 0,0 3 0,1-1 18,-1 0 0,-1-1 0,-4-4 1,-3-1-31,0 1 0,-3 0 0,4-1 0,-1 1 68,-3-1 1,-3 1 0,-1-1 146,0 1-108,0-1 0,0 6-15,0 0-38,0 6 1,-5-1 74,0 10 0,0 4 0,5 6 143,0 1 1,0-1 0,0 2-1,0 2-120,0 2 1,5 0-1,2-4 1,0 2-56,0 1 0,3 1 0,-3-6 1,0 1-226,-1-1 1,5 1 0,-4-1-209,1 1 1,3-3-1,4-2 20,1-6 0,-1-3 0,0-2 371,1 0 0,-1-2 0,1-3 0,-1-6 0,1-2 0,-1-10 0,1-1 0</inkml:trace>
  <inkml:trace contextRef="#ctx0" brushRef="#br1" timeOffset="6234">5949 339 7490,'0'16'133,"0"6"1,1 2-1,3 2-128,1 0 1,2-1-1,-4 5 1,2-3-66,-1-1 1,3-2 0,-2 3 0,-2-2-175,-1-3 0,0-1 0,1-6-36,2 0 1,0-4 0,-3-3 269,3-1 0,-1-2 0,6-5 0,7-6 0,7-3 0</inkml:trace>
  <inkml:trace contextRef="#ctx0" brushRef="#br1" timeOffset="6398">6150 633 8484,'1'-8'-598,"3"1"1,3 1 70,1 1 0,-4-7 764,1 2 1,-2 3-1,1 0-32,1 0-244,0 6 0,-12-6 0,-3 7 0,-6 0-23,-4 0 0,1 2 1,-7 1-1,0 2-41,2-1 0,-3-3 0,4 1 1,1 1-59,0 3 1,1-1 160,6-5 0,-1 7 0,1 1 0</inkml:trace>
  <inkml:trace contextRef="#ctx0" brushRef="#br1" timeOffset="6650">6242 587 8434,'11'0'-85,"-1"0"1,-7 1-1,3 5 1,-5 4 6,-1 4 1,6 1 0,-1 1 0,-2-1-63,-1 1 1,0-1 0,1 0 0,2 1-373,-1-1 0,-3 1 512,-1-1 0,0-6 0,7 5 0,2-6 0</inkml:trace>
  <inkml:trace contextRef="#ctx0" brushRef="#br1" timeOffset="6848">6227 324 8484,'0'-11'-851,"0"1"-161,0 0 1012,0 1 0,0 9 0,0 9 0</inkml:trace>
  <inkml:trace contextRef="#ctx0" brushRef="#br1" timeOffset="7234">6536 525 8484,'-8'0'-804,"-4"7"1,5 3 866,-2 4 1,6-4-1,-4 0 1,2 2-62,0 2 0,-1 2 0,6-1 1,0 1 29,0-1 0,0-5 0,0 1 0,2-1 34,3-1 1,-1-1-1,6-4-67,2 1 0,2 0 0,1-5 1,1 0 35,-1 0 0,1 0 0,-1-2 22,1-3 1,-3-4 0,-2-6-36,-6 0 0,-3-1 1,-2 1-15,0-1 0,-2 1 0,-3-1-28,-6 1 0,-2 4 1,-3 3-1,1 1-68,-1 4 1,1-4 0,-1 1-1,1 3-369,-1 1 1,1 2-82,-1 0 538,8 0 0,-6 0 0,5 0 0</inkml:trace>
  <inkml:trace contextRef="#ctx0" brushRef="#br1" timeOffset="8100">6799 494 6772,'0'3'154,"0"8"0,0 1 0,0-2 0,-2 2-142,-3 2 0,4 1 1,-5 1-1,3-3-25,-2-2 0,3 3 0,-3-4 80,3 4 0,1-6 0,-3-1 252,-1 0-360,0-5 0,5 3 1,2-10-18,3-6 1,-2 3 0,6-3-1,-2-1 0,-4-1 1,4-8-1,0 0 1,0 3 21,0 0 1,5 3-1,-4-1 120,1 1 1,3 5 0,-5 1 108,1 2 1,3-3-137,4 5 0,-1 1 1,-4 9-1,-3 6-23,0 2 0,-4 1 1,6 0-58,-2 1 0,-2 3 1,-3 7-254,3-4 0,-4-4-36,5-1 1,-3-3 38,2-2 1,-1 1 0,6-7 272,2-2 0,2-1 0,1-2 0,-1-2 0,-4-3 0,4-2 0,-4-5 0,4 2-21,2-2 0,-1-2 0,0-1 0,1-2-45,-1-4 0,1 4 0,-2-6 0,-2 3 219,-2-1 0,-5-1 0,4 3 118,-2-2-229,-2 1 1,-7 11 0,-3 6 0,-5 6 0,1 7 1,-1 9-1,-1 2-10,3-2 1,-6-2-1,5 0 1,1 2-35,3 2 1,3-6-1,0-5 1,-1 3 104,-2 0 1,-1-2 25,6-1 0,7-2-129,4 3 0,2-4 0,3-7 0,-1-2-47,1-3 0,-6 1 1,0-6 5,2-2 0,0-2 1,1-1-1,-5-1-12,-1 1 0,-2-1 1,-3 1 74,3-1 1,-3 1 78,3 0 1,-3 4 33,-2 1 0,0 8 1,0 2-54,0 9 1,5 5-1,0 1 1,0 0-60,2 1 0,-4-1 1,6 1-45,-2-1 0,3 1 0,-3-1 0,2-1-185,3-4 1,-4 2 0,3-5-60,1 2 0,1-6 0,3 2 100,-1-3 0,-4-2 1,-1-2-1,0-3 164,-1-5 0,5-4 0,-6-1 0,8-1 0</inkml:trace>
  <inkml:trace contextRef="#ctx0" brushRef="#br1" timeOffset="8367">7603 200 8221,'0'-15'-1507,"2"1"1712,3 4-51,-3 3 1,5 14 0,-7 3 0,0 4 4,0 1 1,0 6 0,0 1-1,0 2-23,0 4 0,0 1 0,0 0 0,0-1-51,0-3 0,0 1 1,2 3-1,1-1-78,2-2 1,0-2 0,-5 1 0,2-4-112,3-4 1,-3-1 0,3-1-492,-3 1-338,5-1-95,-6-6 1028,6-2 0,0-7 0,2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2:14.073"/>
    </inkml:context>
    <inkml:brush xml:id="br0">
      <inkml:brushProperty name="width" value="0.08571" units="cm"/>
      <inkml:brushProperty name="height" value="0.08571" units="cm"/>
      <inkml:brushProperty name="color" value="#F6630D"/>
    </inkml:brush>
  </inkml:definitions>
  <inkml:trace contextRef="#ctx0" brushRef="#br0">948 365 6780,'-7'0'216,"2"0"-327,5 0 1,-1 0-33,-3 0 1,2 2 119,-2 2 0,3-2 0,0 6 1,-2 3 15,-1 4 0,0-2 0,4 3 0,0-1 15,0 1 0,0-3 0,0 3 0,1-3 0,3-1 1,-1 0-1,5-1 1,0-2-17,-1-1 1,3-5 0,-3 2 0,1-1-4,0 0 1,0 0 0,4-5 0,-1-3-4,-3-4 0,2 1 0,-3-1 0,1-2-12,0-5 1,-4 2-1,3-5 1,-1 1-4,1-3 1,-4 3-1,1 1 1,-2 1 27,2-1 1,-2 3-1,2-5 88,-3 1 0,-6 4 1,-3-3-28,-3 2 0,-2 4 0,-2 0 0,-1 4 17,1 0 0,-2 2 0,1 4 0,0 0-21,-1 0 1,2 0 0,-5 0 0,0 2-66,1 2 1,-3-2 0,3 6 0,-1 2-17,0 0 0,4 2 0,-2 0 0,-1 0 10,0 0 1,5-1-1,-2-2 1,1-1-36,-1 2 0,3 0 1,-3 2-1,2 0 1,2-1 0,0-2 22,0-1 1,4-5 0,2 2 12,0 1 18,2-5 6,4 4 0,0-10 0,-1-3-6,-3-3 1,3-1 0,-3 0 0,2 0-15,2 0 0,0-1 0,0-2 0,0-1-4,0 2 1,-1-5 0,-2 0 0,-1-2 1,2-3 1,0 3-1,2-7 1,0 3 4,0 1 1,0 0-1,0 0 1,0 1 24,0 3 0,0-1 0,0 5 276,0 1-188,0 2 1,0 7-87,0 6 1,0 6 0,2 7-17,2 3 0,-3-1 1,4 3-1,-1 1-18,0 0 1,2 1 0,-4 4 0,4 0 3,0 0 1,-3 0-1,2-1 1,-1 1 5,0 0 1,4 2 0,-2 0 0,-1 4 16,0 0 0,1-2 1,-4 4-1,4 0 38,0-1 1,-3 2 0,1-5 0,-1 0-2,1 2 1,-3-5 0,3 2 0,-3-5 9,-1-2 1,0-1-1,0 2-30,0-1 0,0-5 0,0 1 0,-1-3-7,-3-1 0,1-4 0,-5-1-17,-1-2 0,1-1 0,-3-4 1,-3 0-51,-4 0 0,-3-5 1,-7-3-1,-5-4-120,-6-4 1,-1-3 0,-7-5-1,-2 0 14,0 0 0,-2-1 0,2-2 1,1-1 149,5 2 0,5-5 0,2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1:44.124"/>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16 310 13290,'-2'-13'-429,"-3"2"1,3-3-1037,-3 4 971,3 3 1,2 7 0,2 11-1016,3 2 1503,-3 3 1,12-1 0,-6 1-1</inkml:trace>
  <inkml:trace contextRef="#ctx0" brushRef="#br0" timeOffset="117">109 604 12347,'0'10'-1454,"0"1"0,0-6 862,0 5 527,0-6 0,0 9 0,0-4 0</inkml:trace>
  <inkml:trace contextRef="#ctx0" brushRef="#br0" timeOffset="754">372 326 7912,'1'15'-190,"4"1"0,-1 1 0,6 3 0,1 6 222,-3 3 1,4 2 0,-5 0-1,2 0-86,3 0 1,-5-5-1,-1-2 1,0-2 172,-1-3 1,5-2-1,-5-1 510,-1-1-449,-3-6 1,-1-4 0,0-10-216,0-5 0,-1-4 0,-3-3 0,-3-2-59,-1-2 0,4-1 1,-1 1-1,3-3 86,2 0 0,-5-3 0,0 4 0,2-1-25,1-3 0,4-1 0,1 1 1,4 3 23,2 1 0,-4 1 0,5 5 1,2 0 27,2 3 0,1 4 1,1-1-1,-1 4 25,1 1 1,-1 4 0,1-3 96,-1 3 0,1 4 1,-1 3 8,0 5 0,-4-1 0,-3 1 0,1 2-86,0 2 0,-6 6 0,4 3 1,-2-1 6,0 0 0,2 4 0,-4-3 1,3 1-44,-3 3 1,4-3 0,-2 0-1,0 0-73,2 0 0,-5-3 0,5 1 0,-2-3-243,0-5 1,2-2-898,-2 3 338,-3-6 858,12-2 0,-6-14 0,8-2 0</inkml:trace>
  <inkml:trace contextRef="#ctx0" brushRef="#br0" timeOffset="1099">1037 326 9651,'0'-16'-961,"0"6"0,-2 1 983,-3 2 0,1 4 1,-4 8 39,1 6 0,-3 4 0,3 4 0,0 3-44,0 2 1,0-3 0,4 3 0,-3 0 2,3 0 1,1-5 0,2 2 0,2-2-8,3 1 1,-1-8-1,6 4 1,2-4 99,2-4 0,1 4 0,1-7 0,-1-1-8,1-2 1,-1-2 0,0-2 0,1-2 0,-1-1 1,-1-7 0,-2 2-1,-3-4-39,-2-1 0,3-2 0,-5-2 1,-1-2-60,-3 2 1,-1 2 0,-1 1-1,-5 1-26,-4 0 1,-4-1 0,-1 1 0,-1-1-3,1 1 0,-6 4 1,1 1-1,1 0-322,2 1 1,1 2 0,1 6-866,-1-5 1203,8 5 1,-6-6 0,5 7 0</inkml:trace>
  <inkml:trace contextRef="#ctx0" brushRef="#br0" timeOffset="1633">1361 109 15316,'0'-15'-4188,"0"-1"4089,0 8 0,0 3 1,0 10-1,0 5 111,0 4 1,6 8-1,-1 6 1,-2 4-11,-1 4 0,-2 7 1,0-3-1,2 1-60,3 0 0,-4-1 0,6 1 0,-1-3-96,-1 0 1,5-11 0,-3 4 0,0-3-448,0-4 0,-1-7 439,0-7 0,2-6 0,8 2 0</inkml:trace>
  <inkml:trace contextRef="#ctx0" brushRef="#br1" timeOffset="1866">1671 310 8574,'-16'0'-340,"6"-5"0,0 0 1,-4 2 232,-5 1 0,0-3 1,-8-1-1,-6 3 203,-7 1 1,-4 2 0,-4 0-1,-4 0-87,-5 0 0,4 0 1,3 0-1,7 0-237,7 0 1,4 2 227,1 3 0,7-3 0,1 5 0</inkml:trace>
  <inkml:trace contextRef="#ctx0" brushRef="#br0" timeOffset="2785">2042 78 11297,'0'-8'-414,"0"3"1,0 10 0,0 5 0,0 5 0,0 6 0,0 7 0,0 4 472,0 4 1,0 7 0,0-1 0,0 2-70,0 3 1,0-3 0,0-1 0,0-3-34,0-2 1,5-2 0,0-5 0,-1-2 9,-3-3 1,1-9 9,3-7 105,-3 0 1,5-8-1,-7-7-188,0-7 0,0 2 0,0-2 0,0-4 52,0-3 0,-5-3 0,0 3 0,-1-3 35,0-2 0,4-4 0,-3-6 1,3-4-20,2-2 0,0 4 0,0-3 1,0-1 39,0 1 0,2 4 0,3-1 1,3 4 29,1 1 0,5 5 0,-4 2 0,4 1-28,1 5 1,1 6 0,-1 3 0,1 2-15,-1 4 0,1 1 1,-1 2-1,1 0 38,-1 0 1,0 7 0,1 1 78,-1 1 0,-4 5 1,-3-4-1,1 2-16,-1-2 0,-2 8 0,2-5-2,-1 5 0,-2 2-52,-5 11 1,0-7-1,0-3 1,-1-4-38,-5-2 1,3-4-1,-7-3 1,-2 1-74,-2-1 0,-3-2 0,-2 2 0,-2-1-192,2-3 1,2-3-1,2 1-465,-1 3 1,1-3 729,-1 3 0,8-2 0,2 3 0,5-5 0,8 6 0,1-7 0</inkml:trace>
  <inkml:trace contextRef="#ctx0" brushRef="#br1" timeOffset="3254">2413 542 6955,'16'0'-4,"-6"5"0,0 1 30,2-3 1,2-1-1,1-2 6,1 0 1,-1 0 0,-1-2 0,-2-1 49,-2-3 1,-1 0 0,3 0-65,-2-4 1,-1-4 0,1-1-37,-5-1 1,2 1 0,-2-1 37,-1 1 0,-4 0 0,-5-1 21,-6 1 1,3 6 0,-2 4 2,-2 3 1,-2 2 0,-2 0 0,1 0 26,-1 0 0,1 2 1,-1 3-1,1 4-16,0-1 0,-1 6 0,2-4 1,2 6-6,2 4 0,5-2 0,-4 2 0,2-1-30,4 2 0,-4-4 1,2 3-1,1-2-17,3-3 0,6 1 0,2-1 0,1 1-69,4-1 1,2-5 0,2-1 0,-1-1-137,1 1 1,1-5 0,2 1 0,1-4-50,-1-1 1,3 0-1,-1 0 1,0 0 250,1 0 0,-5-6 0,6-5 0,-3-3 0,1-1 0,-1 0 0,-4-1 0,-1 1 0,1-1 0,-1-6 0,1-2 0,-1-7 0</inkml:trace>
  <inkml:trace contextRef="#ctx0" brushRef="#br1" timeOffset="3587">2846 217 8471,'0'-15'-1263,"0"8"1305,0 7 0,0 7 0,0 10 0,0 2-8,0 2 1,0 6-1,0-1 1,0 1-12,0-1 1,0 3-1,0-3 1,0 3-14,0 2 0,5-1 0,0-3 0,1-3 61,1-2 1,-6-1 0,4-5 190,-3-1 341,-2-6-451,0-2 0,0-20-167,0-2 0,0-6 1,0 2-1,0-1-23,0 1 0,0 0 0,0 0 0,0-1-16,0 1 1,0 0 0,0 0-1,2-2-44,3 2 1,-3 2-1,5 3 1,-1 2-193,5 2 1,-3 5 0,3-4 0,1 2-51,1 4 1,8 0 0,0-1 339,-2-1 0,5 0 0,0 5 0</inkml:trace>
  <inkml:trace contextRef="#ctx0" brushRef="#br1" timeOffset="3970">3480 156 8471,'0'-16'-235,"0"1"1,0 4 0,0 1-101,0-2 1,0-2 373,0-1 1,0 4-1,-1 3 36,-5 1 0,-2 2 0,-8 5 1,1 0-9,-1 0 0,1 0 0,0 2 0,-3 1-34,-2 2 0,3 7 1,-6 0-1,4 5-39,4 4 0,-4 1 1,9-1-1,-2 3 27,1 0 0,3 5 0,4-3 0,-1 3 45,2 2 1,1 0 0,2 0 0,0 0 24,0 0 1,5 0-1,0-2 1,0-1-38,2-3 1,-5-6 0,5 2 0,-2-4-193,0-1 1,2-3 0,-4-1-1168,3-1 336,-1-8 969,-5 4 0,7-14 0,1-1 0</inkml:trace>
  <inkml:trace contextRef="#ctx0" brushRef="#br1" timeOffset="4168">3511 449 7329,'-7'-8'-404,"4"-4"473,-7 7 1,-1 0-1,-4 5 1,-2 0-109,-4 0 0,2 0 0,-7 0 0,1 0-53,1 0 0,-6 0 0,6 0 0,0 0-181,4 0 1,2 1 272,3 4 0,-1-3 0,1 5 0</inkml:trace>
  <inkml:trace contextRef="#ctx0" brushRef="#br1" timeOffset="4667">3527 480 8471,'10'0'-188,"0"0"1,1 2 0,4 2-44,1 1 0,-6 0 0,0-5 197,2 0 1,2 0-1,1 0 1,1 0 34,-1 0 0,1 0 1,-1 0-1,1 0 1,-2-2-1,-2-1 124,-2-2 1,-7-7-6,2 1 1,-3-3 0,-2-1 41,0 0 0,-7-1-137,-3 1 1,-4 1 0,-1 4 0,-1 4 30,1 5 0,-1 1 0,1 0 0,-1 0-4,1 0 0,-1 7 0,1 3 0,0 2-42,-1-2 0,6 4 0,-1-4 0,1 4-33,2 1 1,-1 1 0,6-1-4,-3 1 1,1-1-1,7 1-69,3-1 0,4-4 1,8-3-1,2-1-86,1-4 1,6 1 0,-3-1 0,1 2-51,3-1 1,1-2 0,-1-2 0,-1 0 58,1 0 0,-3-6 0,2 1 0,0 0 172,-2-2 0,5 6 0,-5-6 0,2 2 0,0-1 0,0-6 0,5 4 0</inkml:trace>
  <inkml:trace contextRef="#ctx0" brushRef="#br1" timeOffset="4934">4207 372 8253,'0'-15'-289,"0"-1"0,0 6 0,0 0 0,-2-1 0,-3 3 305,-5 3 0,-4-2 1,-1 1-1,-1 3 103,1 1 1,-6 4 0,-1 3-1,0 4-32,-1-1 0,-3 6 0,6-4 0,1 4-21,2 2 1,1 4 0,3 1-1,2-2 12,6-2 1,3-2 0,2 3-30,0 2 1,6-3-1,0 4 1,5-4-51,6-1 1,-2-8-1,8-1 1,-3-2-113,1 0 1,1 1 0,-3-6 0,2 0-63,-2 0 0,-2 0 1,-2 0-1,1 0-69,-1 0 1,1-2-1,-3-3 1,0-6 243,-3-2 0,0-3 0,6 1 0</inkml:trace>
  <inkml:trace contextRef="#ctx0" brushRef="#br1" timeOffset="5151">4486 156 8222,'6'-9'-871,"-4"4"941,3 10 0,-3 9 1,-2 8-1,0 2-7,0 4 0,0 1 1,0 2-1,0 0-32,0 0 1,2 5 0,1 0 0,2-2-141,-1-1 0,-1-7 0,1-2 1,1-2-200,-2-3 1,-1-2 0,0-3-323,3-4 630,-3-3 0,11-7 0,-4 0 0</inkml:trace>
  <inkml:trace contextRef="#ctx0" brushRef="#br1" timeOffset="5317">4779 372 8471,'14'-15'0,"-3"-1"0,-5 2 92,1 4 0,-3-2-152,6 7 1,-8 0-1,-4 5 1,-12 0 5,-10 0 1,-12 5 0,-7 2 0,-7 1-98,-6 4 1,-11-3-1,-6 1 1,-2 1-1110,-3-3 1260,-6 6 0,-2-12 0,-6 5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2:03.210"/>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4238 55 9150,'7'-14'-535,"5"1"0,-1 1 127,5 3 0,1 3 0,5 6 0,2 0 496,2 0 1,1 0 0,1 1 0,2 4 19,2 4 1,4 3 0,-3 1 0,0 1-39,0-1 0,0 2 1,-3 2-1,2 2 14,-2 2 1,-2-3 0,-2 5 0,-2-1-38,-2-1 1,-1 5-1,3-4 1,-3 4-27,-1 1 0,-2 0 0,-4 2 0,-2 1-23,-3 1 0,1 2 1,-5-3-1,-2 3-30,-2 2 0,-2-4 1,-2 4-1,-3-2 14,-2-3 1,-2-1 0,-7-2 0,-3 0 31,-1 0 0,3-5 0,-4-1 0,-1-1 0,2-4 0,-4 4 0,4-2 0,-2-2-1,1-1 1,5-6 0,-2 0-1,1 2-12,0 1 1,0-5 0,4-1-1,1-1-18,-1-1 1,-4 1 0,0-5 7,2 0 1,1 0 0,1 0 11,0 0 1,7-2 0,1-1-8,0-1 1,4-2 0,-2 1-2,2-4 1,2 2 0,0-2 0,2 0-23,2 1 1,-1-4 0,5 3 0,-1-3-13,1-1 0,-4-2 0,4-2 1,-1-1 13,1 2 1,0 1-1,2 1 1,-2 1 18,-2-1 0,3 1 0,-5-1 1,1 1 53,1-1 1,-3 1 24,6-1-146,-6 0 51,3 7 1,-8 2 0,-1 10-1,-3 4 41,-1 3 1,-2 2 0,-5-1 0,1 1 48,-1-1 1,1 5 0,-1 0 0,0-1-6,1-2 0,-1 0 0,2 1 0,2 2 11,1-1 0,1-2 1,-1-2-1,3 1 2,0-1 1,5 5-1,-4 0 1,4-1 83,1-2 0,1-2 0,4 1 1,2-1-81,1 1 1,4-1-1,-3 1 1,3-1-3,1 1 0,-4-5 0,0-1 0,2-1-54,1 1 0,2-1 0,-1 2 0,1-3-118,-1 0 0,1-4 1,-1 4-1,2-2-1405,3 1 1496,-3 5 0,11-2 0,-5 5 0</inkml:trace>
  <inkml:trace contextRef="#ctx0" brushRef="#br1" timeOffset="516">4008 703 8540,'0'-13'0,"0"4"-711,0 0 505,0 0 0,0 18 1,1 9 212,4 7 0,-2 4 0,4-2 0,1 0-26,-1 0 1,-4 0 0,3 0-1,-1 0-63,-1 0 1,5-1 0,-4-2-1,-1-2-150,2 2 0,-4 0 0,2-1 232,-2-5 0,4 3 0,1 0 0</inkml:trace>
  <inkml:trace contextRef="#ctx0" brushRef="#br1" timeOffset="1532">3724 744 8540,'-8'-13'-500,"2"-1"1,5 0 158,-4 1 1,4 4 361,-4 0-30,4 6 0,1-2 0,0 10 0,0 4 82,0 3 0,0 1 0,0 1 0,0 0-59,0-1 1,0 5 0,0 2 0,0-1-9,0 1 0,0 2 0,0-4 1,0 0 4,0 2 0,0-5 0,0 4 0,1-1-15,4 0 1,-4 0 0,5-4-8,0-1 1,2 1-1,6-2 2,-1-3 0,1-3 0,1-6 1,1 0-19,2 0 1,0 0-1,-4 0 1,-1-2 17,1-2 0,-1 1 1,1-6 9,-1-2 0,-1 4 1,-1-1-2,-2 2 1,-6 0-21,1 2 0,-4 2 10,-4-2 0,1 2 0,-6 2 0,0 2 9,1 2 0,-4-2 1,3 4-1,-3-2 10,-1 1 1,-1 4-1,-1-3 1,-1 0 5,-2 0 1,0 3 0,3-5 0,-2 1 12,-1 1 0,-2-3 0,4 4 0,-2-1-7,1-3 0,1 0 0,-1 0 0,-1 2 10,2-2 1,1-2 0,1-1 31,1 0 1,4 0 0,0-1 34,-2-4 0,4 2 0,-1-6-15,2-1 0,-3 2 0,5-1 0,-1 0 9,-1 2 1,5-5 0,-4 3 0,2-3-22,-1-2 1,2 1 0,-4-1 0,2 1-48,-1-1 0,1 1 0,2-1 0,-1 1-58,-1-1 0,-1 5 0,5 0-347,0-1-873,0 4 953,0 0 1,2 6 0,1 1-1,3 2 301,1 2 0,-2 1 0,2-2 0,-1 5 0,3-1 0,-3-1-40,2-1 0,-4 3 122,5-4 0,-4 4 290,4-5-224,-6 7 0,3-4-95,-6 7 1,0-5 0,0 0-17,0 1 0,0-2 1,0 1-13,0 1 0,-5 2 4,1 2 1,-7-1-11,2 1 1,2-2-9,-2-3-18,6 3 1,-5-11-13,4 4-293,2-4-95,-4-1 407,6 0 0,0 0 0,0 0 0</inkml:trace>
  <inkml:trace contextRef="#ctx0" brushRef="#br1" timeOffset="2232">3481 1055 8144,'-2'-8'102,"-1"2"-1037,-1 0 635,-1 5 1,4-5 311,-4 6 0,2 0 1,-4 1-1,-1 2 23,1 2 1,-2 4-1,-5-5 1,1 1 0,-1 1 0,-4-5 0,0 5 0,2-1 35,0-1 0,-2 1 1,0-5-1,2 1 16,1 4 0,1-4 1,1 4 1,-1-4 1,5-1 0,0-1 100,-1-4 0,2 2 0,1-6-65,1-1 0,0-2 1,3-2-38,-2 1 1,-1-1-1,3 1 1,-1-1-51,1 1 0,0-2 0,0-2 0,-2-1-52,2 2 1,-3 1 0,2 1-1,-1 1-311,-1-1 1,5 1-973,-4-1 1297,4 7 0,7 1 0,1 6 0</inkml:trace>
  <inkml:trace contextRef="#ctx0" brushRef="#br1" timeOffset="2430">3454 1285 8535,'-8'0'-2050,"1"0"1564,2 0 486,4 0 0,-5 0 0,6 0 0</inkml:trace>
  <inkml:trace contextRef="#ctx0" brushRef="#br1" timeOffset="2766">2818 1028 8431,'-6'-14'-237,"5"1"0,-4-1-714,4 1 957,1 5 1,1 2 0,4 6 0,4 0 29,3 0 1,-3 6 0,0 2 0,1 1-20,2 0 0,-3 0 1,-1 4-1,-1 1-1,1-1 1,-4 1 0,4-1 0,-2 1-23,-3-1 1,-2 1 0,-1-1 0,-1 1-85,-4 0 0,-2-2 1,-7-2-1,1-1-268,-1 2 1,-1-4 357,-3 2 0,-3 0 0,-6 5 0</inkml:trace>
  <inkml:trace contextRef="#ctx0" brushRef="#br1" timeOffset="3199">2575 920 8146,'-9'-12'0,"2"1"-570,1 2 0,0 5 0,1-4 567,-4 2 1,2 2 0,-3 4 53,0 0 1,-2 0-1,0 1 1,1 2 44,2 2 1,2 5 0,-4-1 0,4 3-18,1 2 1,1-5-1,5 0 1,0 1-13,0 2 0,0 2 0,0-1 0,2 1-10,2-1 1,4 1-1,4-1 1,-2 1-29,-1-1 0,0 1 0,3-1 0,-1 1-27,-2-1 0,-6 1 1,3 0-1,-1-1 30,-1 1 1,1-5 0,-5 0 0,0 1 25,0 2 0,-5-3 0,-1-1 0,-2-1-1,-2 1 1,-2-5-1,-2 1 1,-1-2-15,-3-2 1,3 0 0,-3-2 0,3-1-41,2-1 1,-1-7-1,1 2 1,-1-3-46,1-1 0,1-1 0,1 1 0,4-2-117,1-3 1,-3 3 0,4-4-1,2 4-168,2 2 1,1-1 0,0 1-376,0-1 702,6 1 0,1-1 0,7 1 0</inkml:trace>
  <inkml:trace contextRef="#ctx0" brushRef="#br0" timeOffset="3865">2102 947 11383,'-8'0'1,"-4"-5"-702,3 1 0,2-1 207,-2 5 1,6 2 501,-2 2 0,4-1 1,1 6-40,0 2 1,4 1 0,2 0 0,0-2 75,0-1 1,3 0 0,-4 5-70,-2-1 1,3-4-1,-2 0-96,-1 2 1,-3 1 0,-4 1 0,-5-1-425,-3-3 536,-8 4 0,-1-6 0,-6 7 0</inkml:trace>
  <inkml:trace contextRef="#ctx0" brushRef="#br1" timeOffset="4413">1696 731 7869,'0'19'-172,"0"-4"1,2 6 0,1 2 106,1 4 1,7 3 0,-2-3-1,2 1-117,-2 4 0,1-4 0,-4 2 0,0-4-405,0-4 587,-1-5 0,-5 2 0,0-5 0</inkml:trace>
  <inkml:trace contextRef="#ctx0" brushRef="#br1" timeOffset="4833">1440 771 8545,'0'-13'-405,"0"4"1,-2 1 155,-2 2 0,2 0 153,-2 2 0,2 4 139,2 0 1,0 1-1,0 8 1,0 2-16,0 1 1,0 1-1,2 2 1,1 2-17,1 1 0,5 1 1,-3-2-1,0 1 13,0-2 0,0-1 0,-3 0 0,2 2 28,-2 1 0,0 0 1,0-5 8,1 1 0,1-1 0,-7-1 1,-1-1 6,-1-2 0,-8-5 1,0 4-1,-6-1-77,-3 1 1,0-5 0,-3 1-1,1-2-208,-1-2 1,0 0 0,0 0 0,3 0-39,1 0 1,2 0 0,5 0-301,-1 0 554,1 0 0,5-6 0,2-2 0</inkml:trace>
  <inkml:trace contextRef="#ctx0" brushRef="#br1" timeOffset="5064">1223 825 8545,'0'-13'-402,"0"5"0,0 4 0,0 8 0,2 5 413,2 3 0,2 3 1,5 2-1,-2 1-79,1-2 0,-2 4 0,1-2 1,0-2-104,-2-1 0,1-1 0,-5 1 171,2 3 0,5-3 0,-2 4 0</inkml:trace>
  <inkml:trace contextRef="#ctx0" brushRef="#br0" timeOffset="5299">994 974 17765,'-14'0'-762,"5"0"0,0 0 0,-1 1 351,-2 4 1,-2 2 0,1 7-1,-3 1 80,-2 3 0,-3-3 0,-6 4 1,-1-1-107,-4 0 378,-2 7 0,-7-10 0,1 4 0</inkml:trace>
  <inkml:trace contextRef="#ctx0" brushRef="#br0" timeOffset="6332">602 744 11462,'0'9'-1301,"0"0"1,0 2 1097,0 1 1,4-3-1,1 0 1,-2 1 67,-2 2 1,4 2 0,-1-1 87,-1 1 0,-1-1 0,-2 1 7,0-1 1,0-4 22,0 0 1,-6-1 0,-3 1 12,-3-5 1,-2-2 0,1-2-1,-1 0-115,1 0 0,-5 0 0,-2 0 0,-1-2 117,-3-2 0,1 1 0,-2-6 0,-4 0 1,1 1 1,-5-4-1,1 3 1,2-1 8,2 1 0,-4-3 0,1 3 0,1-2 12,1 2 1,8-3-1,1 5 1,2-1 26,0 4 1,5-2-19,4 1-38,0 1 0,3 4 1,6 0 12,7 0 1,1 0 0,1 0 0,3 0 22,4 0 1,1 0-1,4 0 1,0 0 12,0 0 1,-3 0-1,3 0 1,0 0 6,0 0 1,-4 0 0,1 0 0,-3 1-28,-2 4 1,1-2 0,-2 6-16,-3 1 0,-3-2 1,-6 1-1,0 1 30,0 2 1,-2 2-1,-2 1 1,-5 1 18,-3 2 1,-3 6-1,-2-3 1,-2 2-4,-2-1 0,4 5 1,-1 5-1,2-1-8,-2 3 1,3-4 0,-2 4-1,5 1-11,3-1 1,4-4 0,-2 2-1,1-4-18,3-1 1,3-6-1,4-3 1,5-3-31,4-1 0,0-2 0,2-3 0,2-5-5,1-2 0,6-2 0,-2 0 1,4 0-174,1 0 0,-5-2 1,1-1-1,1-3-602,1-1 805,2 4 1,0-15 0,0 3-1</inkml:trace>
  <inkml:trace contextRef="#ctx0" brushRef="#br1" timeOffset="6529">439 1244 8456,'-4'-9'-126,"-1"0"1,1 5 0,2-4-1728,-2 2 1853,2 2 0,-4 4 0,6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2:12.492"/>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2691 94 8522,'0'-18'0,"0"0"-658,0 1 1,0 2 665,0 2 17,0 5 1,0 4 29,0 8 0,0-1 0,1 6 10,4 2 0,-4 1 0,4 3 0,-4 1-51,-1 2 0,5 1 1,1-4-1,0 1-21,0 2 1,3 2-1,-3-4 1,0 2 12,0-1 1,4-2 0,-2 0-1,1 1 3,0 2 0,-2 0 0,4-4 1,-4-1 6,-1 1 0,3-1 0,-3 1 0,0-1-19,0 1 0,-1-1 0,-5 1 2,0-1 0,0-4 0,-2-1-9,-2-2 0,-4-2 0,-5-4 0,-1 0-2,1 0 0,-1 0 0,1 0 1,-1 0-1,1 0 0,-1 0 0,1 0 0,-1-1 2,1-4 0,-1 4 0,2-5 0,1 0-8,2-3 0,0 1 0,-4 1 0,-1-1 9,1 1 0,-1-2 8,1-5 1,1 1 0,1 1 0,4 1-3,1 2 0,1 5 1,4-5 4,-4-2 1,4 4 25,-4-2 5,4 6 1,2-3-169,4 6 99,-4 0 1,7 0 22,-4 0 0,-2 1 0,2 4 0,-1 1 36,2 3 1,-4 3 8,4-3 0,-4-2-29,-1 2 1,0-4-5,0 4 10,0-6 1,0 4-1,0-2 1,-6-4-1,-1 5-6,-1 0 1,-4-4 0,3 2-4,-3-2 0,-1-2 0,-1 0-18,1 0 0,-1 0 0,1 0 1,-1 0 1,5 0 0,0 0 12,-1 0 0,-2 0 3,-2 0 1,1 0 5,-1 0 0,5 0-1,0 0 1,0 0-4,-4 0 0,4 0 1,0 0-2,-2 0 0,3 1 0,-1 2 0,-1 2 0,-2-1-2,-2-4 0,1 2 0,-1 1 0,1 1-10,-1-1 1,1-1-1,-1-2 10,1 0 1,-1 1 0,1 2 0,-1 2 0,1-2 1,-1-2-1,1-1 1,-1 0 2,1 0 1,-1 0 0,1 0 11,-1 0 1,5 0 0,0 0 18,-1 0 1,-2-1-16,-2-4 0,5 4 1,0-5-15,-1 0 1,2 4-1,1-4 4,1 0 0,-4 3 1,4-4-5,-1 1 1,4 0 0,-3 3 7,0-2 1,3-1-10,-6 2 0,4 2 1,-2-4-16,1 0 14,1 5 60,5-5 57,0 6 26,0 0-73,-6 0-46,5 0-67,-5 0-262,6 0 379,0 0-52,-6 0 4,4 6-15,-4 1 1,0 7-3,-3-1 1,2-4 0,-2-1 52,-2-2 0,4 0 0,-2-3 0,-2 1-37,-1-1 1,3 0-1,0 0 1,-1 2-25,-2-2 1,-2 0-1,1 0 1,-2 1-11,-3-1 0,3-1 0,-3-2 0,3 0 7,1 0 1,1 0-1,-1 0 1,-1 0 26,-3 0 1,3 0 0,-3-2 0,3-1-4,1-1 1,1-5 0,-1 3-19,1-2 1,1-1 0,1-3 0,4 2-68,1 1 1,1 0-1,5-5-147,0 1 0,2-1 1,2 1-99,5-1 0,3 5 0,2 2 0,-1-1 306,1 1 0,11-2 0,4-5 0</inkml:trace>
  <inkml:trace contextRef="#ctx0" brushRef="#br0" timeOffset="466">2663 648 8326,'-7'0'-119,"-1"0"-214,4 0 1,-4 0 0,-5 0 332,-1 0 0,-5 0 0,-2 0 0</inkml:trace>
  <inkml:trace contextRef="#ctx0" brushRef="#br0" timeOffset="813">1677 162 8500,'-14'0'-640,"5"-5"1,0 1 366,-1 1 0,-7 1 0,-2 4 0,-2 2 273,-3 5 0,-2 3 0,-7 2 0,-1-1 0</inkml:trace>
  <inkml:trace contextRef="#ctx0" brushRef="#br1" timeOffset="2363">1082 229 8710,'-12'2'-798,"3"2"1,2-1 741,2 6 1,3 0 93,-2 5 1,8-2 0,6-2-41,2-1 0,1-6 0,1 2-39,-1-4 0,1-1 0,-1 0 0,1 0-14,-1 0 1,-4 0 0,0 0-5,2 0 0,-1-6 25,-1-3 1,2-3 0,-7-1 52,-1-1 1,-1 1-1,-4 1 30,-2 3 1,1-2 0,-6 7 4,-2 1 1,-1 1 0,-1 2-3,-1 0 0,1 0 0,-1 2-27,1 2 1,-1 2 0,1 5-1,-1-2-17,1 1 1,-1 1-1,0-1 1,1-1-8,-1 2 1,1-1-1,-1 1 1,1-4 1,-1-1 1,1 3-1,-1-3 1,1 0-19,-1 0 0,1-1 1,-1-5-35,1 0 0,4 0 32,0 0 1,1-2-1,-1-2 2,5-5 0,2 1 0,2-1 86,0-1 1,0 2 176,0-1-176,0 0-59,0 2 0,-6 1 3,-3 6 0,-3 0 0,-1 0-37,-1 0 0,1 4 0,-1 1 1,-1-1-6,-3 2 1,3-3-1,-3 5 1,2-2 3,-3-3 0,4 3 0,-4-2 0,1-1-5,0-1 0,0 2 1,4 1-1,1-2 23,-1-2 0,1-1 1,-1 0-1,1 0 8,-1 0 0,5-4 0,0-1 1,0 1 16,2-2 0,-4 3 0,5-5 0,0 1 28,0-1 1,2 4-12,4-5 1,0 0-33,0-5 1,0 5 0,1 2-26,4 1 1,-2 0 0,6 3 3,1-2 1,1-1-1,-1 3 1,-1-1 6,2 1 0,-4 1 1,2 2 4,2 0 1,-4 0 8,2 0 0,0 0-2,5 0 1,-5 5 0,-2 1 8,-1 1 0,-1-2 0,-5 4 18,0 1 1,0-2 0,0 1-3,0 1 1,-5-2 0,-1-1 0,-1 1-5,-4-1 0,4-4 0,-2 3 0,-2-1-28,-1-1 1,-6 2-1,-1-3 1,-1 2-38,1-2 0,-5 3 0,1-2 1,-2-1-5,-2-1 1,0-2 0,0 0 0,1 0 2,3 0 1,-1-2 0,6-1 0,2-3 22,1-1 0,1 2 0,1-4 49,-1-1 1,7-2 48,2-2 0,4 5 0,2 2-42,4 1 1,2 1-1,7 5-2,-1 0 1,1 2-5,-1 2 1,-1-1-1,-1 6 35,-2 2 0,-5-1 0,4 1 23,-2-2 1,-2 0 0,-2 4-38,2 1 1,-2-5 0,2 0-1,-2 1-20,-2 2 0,-6-3 0,-3 0 1,-3 0-69,-2-1 1,1 4 0,-1-5 0,1 2-111,-1 0 0,-4-4 0,0 2 0,2 1-717,1-1 862,1-4 0,-5 3 0,-2-6 0</inkml:trace>
  <inkml:trace contextRef="#ctx0" brushRef="#br0" timeOffset="2898">906 67 7212,'-7'-2'-675,"1"-1"669,0-1 1,3-1 0,-6 5 6,-2 0 0,4 0 1,-2 2-333,-2 2 331,-1-2 0,-7 10 0,-2-5 0</inkml:trace>
  <inkml:trace contextRef="#ctx0" brushRef="#br0" timeOffset="3096">501 53 8120,'0'-9'-462,"0"0"0,-6 6 1,-2-3-1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2:17.040"/>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406 203 10700,'-9'0'-1598,"0"0"1651,6 0 0,-4 0 0,4 2-156,-2 2 0,-1-2 9,2 2 0,1-2 58,-6-2 0,4-2 5,-4-2 0,6 1-9,-1-6 0,1 1 0,0-2 0,-2 1 23,2-2 0,2 4 1,1-2-95,0-2 0,0 4-59,0-2 1,0 4 79,0-4 0,1 6 70,4-2 1,-2 4 0,6 1-1,1 0 1,-2 5 0,-1 1 0,1 0-8,-1 0 1,-2 0 0,2-2 46,-1 5 1,3 3 0,-3 2-23,2-1 1,-5 1 0,1-1 6,-2 1 0,-1-5 1,2 0 25,2 1 1,-1 2-19,-4 2 0,0-1-70,0 1 1,0-5-1,-1-2 1,-4-1 1,2 0-1,-6-3 75,-1 2 1,2-1 0,-1-4-1,-1 2 1,-2 1 0,-2 1 28,1-1 0,4-1 1,0-2 36,-2 0 1,4-2 0,-2-1-29,-2-1 1,5-2-1,0 3 1,2-3-38,-1-2 1,-4 4-1,5-5 1,-1 0 20,-1 1 1,3-4 0,-6 3 27,-1-3 1,2-1-1,1-1-46,1 1 0,0 4 0,3 0-72,-2-2 0,-4 4 1,3-1 1,-1 2 1,4 0-1,-3 3 2,0-1 0,-2-1 1,-5 5 60,-1 0 1,5 0-1,0 2 1,-1 1 25,-2 1 1,3 5-1,1-3 1,1 2 13,-1 2 1,1 2 0,-3 2 0,4-1-31,0 1 0,5-1 1,-4 1-39,4-1 1,1 1 0,0-1 0,1 1 0,4-1 1,-2-5 0,6-2-1,2-2-7,1 1 1,1-1 0,2-4-1,2 0-282,1 0 1,1 0 292,-1 0 0,3-6 1,6-1-1</inkml:trace>
  <inkml:trace contextRef="#ctx0" brushRef="#br1" timeOffset="198">515 14 8211,'-9'-5'-1148,"0"1"0,4-1 1148,-4 5 0,0 0 0,-4 0 0</inkml:trace>
  <inkml:trace contextRef="#ctx0" brushRef="#br1" timeOffset="331">150 81 8274,'-14'-1'-310,"1"-4"0,-1 4 1,1-4-1,-1 4 310,1 1 0,-1 6 0,1 1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2:22.641"/>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1677 244 8506,'-9'0'-821,"0"0"0,4-1 801,-4-4 0,6 2 22,-1-6 0,2 5 6,2-5 0,0 4-24,0-4 0,2 6 1,2-1 7,5 2 1,3 2 0,2 0 0,-1 0-2,1 0 0,0 0 1,-1 0-1,1 0 0,-1 0 0,1 0 0,-1 0 15,1 0 1,-5 2 0,-2 2 34,-1 5 0,3-1 0,-4 1 5,-2 1 0,-8 2 0,-5 2-25,-7-1 0,2 1 1,-4-1-1,1 1 2,0-1 1,0-4 0,4 0 0,0 2 9,1 1 1,-1 1 0,2 1-1,2-1-4,1 1 0,4-5 1,-2 0 5,1 1 1,1 2-1,5 2 1,2-5 0,2-1-30,5-2 0,3-2 1,2-4-1,-1 0-36,1 0 0,-1 0 0,1 0 0,0 0-107,-1 0 1,1 0-1,-1 0 1,1-1-65,-1-4 1,1 2 0,-1-5 0,1 1 200,-1-1 0,-5-1 0,4-4 0,-5-1 0</inkml:trace>
  <inkml:trace contextRef="#ctx0" brushRef="#br0" timeOffset="449">1636 28 8416,'-7'-6'-595,"1"3"0,4-5-482,-2 2 1077,2 2 0,-4 10 0,6 1 0</inkml:trace>
  <inkml:trace contextRef="#ctx0" brushRef="#br0" timeOffset="749">1893 650 8291,'-9'0'-545,"0"0"0,0 0 0,-4 0 0,-1 0 545,1 0 0,-2 1 0,-3 4 0,-3-4 0,-6 5 0</inkml:trace>
  <inkml:trace contextRef="#ctx0" brushRef="#br0" timeOffset="1015">1353 150 7844,'6'4'-718,"3"10"620,3 8 0,-3 5 0,0 0 1,0 0 5,-2 0 1,5 0 0,-4 0 91,-1 0 0,5 6 0,-4 2 0</inkml:trace>
  <inkml:trace contextRef="#ctx0" brushRef="#br0" timeOffset="2079">1217 190 8214,'0'-13'-1941,"-4"4"1998,-1 0 0,1 7 0,4 2-5,0 8 0,0-1 1,0 2-1,1 3-22,4 5 0,-4-2 0,5 4 0,0-1 0,3 0 1,-1 2 0,-1-4 0,1 2-10,-1-1 1,1-2 0,2 0-46,0 3 0,-3 1 0,2 4-14,-4-5 0,1-3 23,-2-2 0,-1-3 1,-7-3 1,-5-1 0,-5-1 1,-3-5-1,-1 0-5,2 0 1,-1 0 0,1-2-1,-2-1 0,1-1 1,-2-5 0,1 3 0,0-2 16,-2-3 1,5 4-1,-1-2 1,4 0-4,3 1 0,4-4 16,-4 3 0,8-1-21,1 1 1,6 1 0,7 5-1,1-1-6,-1 1 1,1 1 0,-1 2 12,1 0 0,-5 2 0,0 1-1,1 1 0,-4 7 13,-1-2 0,-4-2 1,-1 2 10,0 2 1,-6-5 0,-1 0 0,-2-2 4,0 1 0,0 1 1,-5-3-1,-1 1-16,-3-1 1,3-1 0,-3-2 0,3 0-6,2 0 0,-1 0 0,1 0 0,-1 0-13,1 0 0,-1 0 0,1 0 0,-1-2 1,1-2 0,-1 1 0,2-6 0,1 0-3,2 1 0,2-4 0,-4 5 0,2-2 8,-1 0 0,2 0 1,-1-3-1,0 1 0,2 2 1,-1 5 3,4-5-17,2 6 11,-4-3 1,8 6 3,2 0 0,4 4 1,5 2-2,1 2 1,-1-5 0,1 3 0,-1 0 0,-4-5 0,-1 5-11,-2 0 1,3-3-1,-3 5-5,2-2 0,-5 0 8,1-2 1,-2-1 6,-2 6 0,-2-6 1,-1 3-1,-3-1 2,-1-1 0,-3 1 0,-3-5 15,-1 0 0,1 4 1,-1 1-1,1-2 18,-1-2 1,1-1-1,-1 0 1,1 0 86,-1 0 0,1 0-19,-1 0 1,1 0 22,-1 0 0,2-1-38,3-4 1,-1 2 0,5-6-28,2-1 0,2 2 0,-1-1 0,-1-1-12,-1-2 0,-1-2 0,5 1 1,-1-1-11,-4 1 1,4-1 0,-5 1-66,0-1 0,4 1 1,-2-1-1,2 1-144,2-1 0,0 5 0,0 0-338,0-1 1,0-2 508,0-2 0,0 7 0,6-5 0,2 4 0</inkml:trace>
  <inkml:trace contextRef="#ctx0" brushRef="#br1" timeOffset="2662">1042 204 9614,'1'-8'-3089,"4"4"3088,-4-4 15,5 7 1,-12 1 0,-1 7 0</inkml:trace>
  <inkml:trace contextRef="#ctx0" brushRef="#br1" timeOffset="3596">420 231 12945,'0'-14'-2112,"-2"1"1508,-2-1 1,2 5-1,-2 0 106,2-1 0,2 2 384,0-1 133,-6 0-69,5-4 0,-5 7 13,6 6 1,4 6 0,1 7 0,-2 1-75,-2-1 1,4 1 0,1-1 0,0 1 150,0-1 0,3 1 0,-3-1 0,0 2-4,0 3 0,3-3 0,-3 3 0,0-3-16,0-1 0,0-1 1,-3 1-1,2-1-20,-2 1 0,-2-1 0,-1 1-17,0-1 0,-1 1 0,-4-2-46,-4-3 1,-3-3 0,-2-6-11,1 0 1,-1 0 0,1 0-1,-1 0 19,1 0 0,4-2 0,1-2 0,1-4 41,-1 1 1,5-5 0,-3 4-1,2-1 74,-1 0 1,1 0 105,4-4-60,0 5 0,-2 2-75,-2 6 0,1 5 0,-5 1 1,1 0-27,-1 0 1,4 3 0,-4-3-29,2 1 0,-4 1-7,1 1 1,-3-3-16,-2-6 53,7 0 1,-4-2 0,7-2 67,1-5 0,1-3 0,2-2-39,0 1 0,0-1 0,0 1 0,0-1 10,0 1 1,-1-1-1,-2 1-41,-2-1 1,1 5-1,2 0-39,-2-1 1,1 4 32,-6 1 0,0 4 0,-3 2 0,1 2 1,2 2 0,5 5 0,-4-1 0,1 3 29,-1 2 1,4-1-1,-4 1 1,2-1 15,3 1 0,2-1 0,1 1-6,0-1 0,0-4 0,0 0-36,0 2 0,1-1 0,4-1-152,4-4 1,4-4 0,4-1-160,1 0 1,0 0-1,-5 0 1,1 0 305,-1 0 0,1-6 0,-1-1 0</inkml:trace>
  <inkml:trace contextRef="#ctx0" brushRef="#br0" timeOffset="3781">312 717 8360,'-14'0'-514,"2"-1"0,2-2 514,1-2 0,-6-5 0,-6 2 0</inkml:trace>
  <inkml:trace contextRef="#ctx0" brushRef="#br0" timeOffset="4047">217 177 8568,'-13'-8'-464,"-1"4"0,1 2 0,-1 2 0,1 2 332,-1 2 0,-1 4 0,-1 5 1,-4 1 131,-1-1 0,4 1 0,-8-1 0,4 1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2:46.023"/>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3650 149 7760,'-6'-7'-1589,"3"1"1563,-6 6 1,4 0 31,-4 0 1,5 0 0,-5 0-6,-2 0 1,4 6-1,-2 3 1,4 1-1,-2 1-1,1-2 0,1 0-1,5 4 1,2 0-1,1-3 0,1-1 1,7-4 0,-2 2-1,3-1 1,1 3 0,1-3-1,-1 2 1,-4-4-1,0 5 1,-6 0 1,2 5 1,-5-5 14,-5 0 1,-2-6 0,-7 3 0,1-2-1,-1 1 0,5-1 1,0-4-1,-1 0-15,-2 0 1,-2 0 0,1 0 0,-1 0 0,1 0 0,-1-1 1,0-2-1,2-3-4,3-2 1,-3 4 0,3-4 0,-1 1-3,1-1 0,-3 1 0,4-4 0,-1 2-2,0-1 0,5-2 1,-4-2-1,2 1 3,3-1 1,-3 5-1,2 0 1,1-2 66,1-1 1,2 3 18,0 0-66,0 0 1,0 3-14,0 6 0,-6 2 1,-1 7-1,-2 1 6,0 2 0,1 2 1,-2-1-1,1 3 6,-2 2 0,1-3 0,-1 3 1,4-3 10,1-2 1,-3 5 0,4 0 0,1 0 2,-2 2 1,4-5 0,-2 3-1,2-3-21,2-2 0,2 1 0,2-2 0,5-2-47,3-1 1,3-4 0,2 2 0,2-1-156,2-3 1,2-1 0,4-2 192,0 0 0,0 0 0,0 0 0</inkml:trace>
  <inkml:trace contextRef="#ctx0" brushRef="#br0" timeOffset="1181">3001 271 7766,'-6'-13'-1666,"4"4"1588,-2 0 0,1 0 98,-2-5 1,4 5 0,-4 0-13,4-2 0,1 4 2,0-2 1,0 0 39,0-5 0,0 5-16,0 0 0,1 6 0,4-1 0,-2 2-4,6 2 0,0 2-15,4 2 0,-1 4 1,-1 5-12,-2 1 1,-5-5 0,4 0 0,-1 0-11,1-2 1,-4 4-1,4-5 1,-2 2-1,-3 2 1,3-2 0,0 1 4,2 1 0,-5-2 0,3 1 15,0 1 0,-5-2 0,4 1 23,-4 1 1,-2-2-26,-4 1 0,-2-2 1,-7 4-12,0-2 0,1-6 1,-1 1-1,2-1-6,3 2 1,-3-4-1,3 4 1,-3-4-27,-1-1 0,-1 0 8,1 0 0,-1-4 1,2-2-1,2 0-13,1 0 0,4-3 1,-2 3 27,1-2 19,-5-1 0,8 0 0,-6 0 0,5 6 17,-5-1 0,4 2 2,-4 2 1,5 0-7,-5 0 1,4 0 0,-2 2 0,-1 1 2,1 1 0,2 1 1,-2-4-1,-1 2-5,1 2 1,2 1-32,-4-2 1,2-1 0,-4 5-6,2-2 175,0-2 43,-4 2-84,-1-4 0,2-2-88,3-9 1,-2 1 0,5 1 0,0-1-20,0 1 0,-3-2 0,3-5 0,0 1-27,0-1 1,-4 1 0,2-1 0,-1 1-63,0-1 1,5-4-1,-4 0 1,2 1-326,3 2 0,2 2 401,1-1 0,0-5 0,0-2 0</inkml:trace>
  <inkml:trace contextRef="#ctx0" brushRef="#br1" timeOffset="1396">3109 1 8281,'-14'0'-325,"5"0"325,0 0 0,0 0 0,-4 0 0</inkml:trace>
  <inkml:trace contextRef="#ctx0" brushRef="#br0" timeOffset="1698">2879 609 8529,'-13'0'-641,"-1"0"1,1 0-1,-1 0 641,1 0 0,-1 0 0,1 0 0,-1 0 0,1 5 0,-1-1 0,1-1 0,-7 5 0,-1-1 0</inkml:trace>
  <inkml:trace contextRef="#ctx0" brushRef="#br0" timeOffset="2032">2487 339 7871,'-6'-14'-1491,"5"7"1575,-5 1 0,7 10 1,2 2-62,2 2 0,-1 1 0,-2 3 1,2-3 1,-2 3 0,2-3-19,-2 3 1,-8 1 0,-3 1-46,-3-1 0,3-4 0,0-1 0,-2-1-80,-1 1 1,-1-4-1,-1 4 1,1-2 118,-1-3 0,1 4 0,-1 1 0</inkml:trace>
  <inkml:trace contextRef="#ctx0" brushRef="#br0" timeOffset="2349">2244 258 8443,'-14'0'-331,"1"4"1,-1 1 0,2-1-68,3 2 0,-1-3 0,5 6 470,2 2 0,2 1 33,1 1 1,6 1-1,3-2-18,3-3 1,-3-3-1,0-6-20,1 0 1,2 0-48,2 0 0,-1 0-66,1 0 0,-5-5 0,-2-1-207,-1-1 1,-1 2-328,-5-4 580,0 0 0,0-4 0,0-1 0</inkml:trace>
  <inkml:trace contextRef="#ctx0" brushRef="#br0" timeOffset="2529">2312 136 8443,'-9'0'-698,"-1"-2"33,0-2 0,2 2 621,-1-2 1,5 2-1,-5 2 1,0 2-242,1 2 285,-4-2 0,-1 10 0,-8-5 0</inkml:trace>
  <inkml:trace contextRef="#ctx0" brushRef="#br1" timeOffset="2764">1879 55 16900,'-5'13'-4914,"1"1"4397,1-1 0,3 1 1,4-1-1,4 2 82,-1 3 1,6-1 340,-4 5 1,9 1 0,3 4 0</inkml:trace>
  <inkml:trace contextRef="#ctx0" brushRef="#br1" timeOffset="3666">1703 95 9599,'-7'-13'-713,"-4"4"1,5 1-328,-1 2 1042,4-4 0,-3 14 0,6 1-11,0 5 0,0 4 0,0-1 0,0 1 13,0-1 1,0 5 0,0 0 0,0-1 7,0-2 1,1-5 0,4 3-14,4 2 0,1 1 0,1-2 1,-2-2-55,1-3 1,2 1-1,2-4 1,-1 0 29,1 0 1,-5-1 0,0-5-1,1 0-10,2 0 1,2 0 61,-1 0 0,-1-2 186,-3-2-171,-3-4 0,-7-1 0,-4 2 5,-4 1 1,-3 1 0,-1 5-1,-1 0-9,1 0 0,-1 0 0,-1 0 0,-1 2-14,-2 2 0,3-2 1,3 2-1,-3-2-27,0-2 0,0 1 0,1 2 1,1 2-10,-1-2 1,1-2-1,-2-1 1,-2 0-3,-1 0 1,0-4 0,3-1 0,-1 1-21,-2-2 0,-1 0 0,6-5 1,-1 4 0,1 1 0,-1-3 0,2 3 0,2 0-3,1 0-19,6-5 23,-3 10 1,7-6 0,4 7 29,4 0 0,3 0 0,1 0-2,1 0 0,-1 0 0,1 2 2,-1 3 0,-4-4 0,1 5-4,0 0 1,-4-3-6,-1 6 1,1-4 10,-2 4 1,-1-2-1,-7 4 13,-5-2 1,-3-5-1,-2 4 1,0-1 11,1 1 0,-1-5 0,1 3 1,-1-2-19,1 1 0,-1-1 0,1-4 0,-1 0 11,1 0 1,-1 0-1,1 0 47,-1 0 1,1 0 0,-1 0 85,1 0 0,4-1-45,0-4 0,4 2 1,-2-6-46,1-1 1,0-1-1,3 1 1,-2 1-44,2-2 0,2-1 0,1-1 0,-2-1-30,-2 0 1,2 1 0,-2-1 0,2 1-145,2-1 0,0 1 0,0-1-593,0 1 729,0-1 0,0 1 1,0-1-1</inkml:trace>
  <inkml:trace contextRef="#ctx0" brushRef="#br1" timeOffset="4314">987 271 10787,'-12'-1'-2210,"3"-4"2171,3 4 1,7-5 73,4 6 0,2 4 0,7 1-106,-1-2 0,-4 0 0,0 0-37,2 1 1,1 1 51,1-5 1,1-2 46,-1-2 1,-5 1-1,-2-5-26,0 2 0,-4 0 21,2 2 0,-4 2 0,-4-2 61,-5 2 0,-4 2 0,0 0 1,-1 0-23,1 0 0,-1 5 1,1-1-1,-1 1 2,1 1 0,-1-5 1,1 5-1,-1-1 13,1-1 1,4 1 0,0-5 2,-2 0 0,-1 0-50,-1 0 0,5-6 0,4-3-25,2-3 0,-2-2 1,-1 1-3,2-1 0,2-4 0,1 0-2,0 1 0,0 2 0,0 2 1,0-1-11,0 1 1,1 4 17,4 0 0,-4 4-20,4-4 0,-4 8 54,-1 1 0,-6 1 1,-1 8-1,-2 2-7,0 1 1,0 6-1,-5 0 1,1 0 29,-1 1 1,-4-4 0,0 5 0,2-2-57,1 0 1,1 0 0,1-4 0,-1-1-47,0 1 1,1-1-1,-1 1-286,1-1 391,5-5 1,-4-2 0,5-6 0</inkml:trace>
  <inkml:trace contextRef="#ctx0" brushRef="#br1" timeOffset="4530">568 95 8946,'-8'0'-311,"4"6"0,8 3 0,5 3 188,3 2 0,-3-1 1,0 1-1,2-1-159,1 1 1,1 4 259,1 0 0,-1 0 1,1-4-1</inkml:trace>
  <inkml:trace contextRef="#ctx0" brushRef="#br1" timeOffset="4881">352 203 10230,'-8'0'-629,"2"2"1,6 3 450,0 4 1,0 3 0,0 1 0,0 1 150,0-1 0,0 1 1,0-1-1,0 1 13,0-1 0,0 1 0,-1-1 105,-4 1 0,-2-1 0,-7-1 0,1-1-29,-1-2 1,-4-6-1,-2 3 1,1-2-64,-1 1 1,-2-1-1,2-5 1,1-2-114,-1-2 1,-2-4 0,4 3 0,1-1-37,2-4 0,2-1 0,1-1 1,3-1 139,4 1 1,-2-7-1,-1-1 1</inkml:trace>
  <inkml:trace contextRef="#ctx0" brushRef="#br1" timeOffset="5078">230 14 9222,'-6'8'-21,"4"-2"1,-4-6 0</inkml:trace>
  <inkml:trace contextRef="#ctx0" brushRef="#br1" timeOffset="5162">122 41 9884,'-14'14'0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6:12.179"/>
    </inkml:context>
    <inkml:brush xml:id="br0">
      <inkml:brushProperty name="width" value="0.11429" units="cm"/>
      <inkml:brushProperty name="height" value="0.11429" units="cm"/>
      <inkml:brushProperty name="color" value="#F6630D"/>
    </inkml:brush>
  </inkml:definitions>
  <inkml:trace contextRef="#ctx0" brushRef="#br0">1630 286 18900,'-6'-1'-1300,"2"-2"1,1 1 381,0-1 0,2 3 538,-3 3 1,4 3-1,2 5 81,2 0 1,0 0 0,-4 0-1,0 0 120,0 0 1,0 2-1,0 0 1,0 2 49,0-2 1,0 0 0,0-2-1,0 0-5,0 0 1,0 3-1,0 1-392,0-2 1,0 0-5,0-2 456,-5 0 0,-1-5 260,-5-3 0,3-1 0,2-4 1,0 0 25,0-2 1,2-1 0,-3 2-35,-2-5 1,1 2 0,-1 0-34,2 1 1,3 0 0,-3 3 67,-2-2 0,3-1 1,-1 3 23,-2-2 1,3 1-1,-1 3 134,-2 0 0,3 0 1,-1 1-69,-2 2 0,3 0 0,-1 3-418,-2-1 0,3 3 94,-1 0 0,4 2 1,-1-1-1,0 0-9,0-2 1,1-3 0,3 3-183,0 2 0,0 1-53,0 1 1,0 0 121,0 0 1,0-4-1,-2-1 69,-1-1 1,0 2 0,-3-2 0,0 0 92,0 0 1,-1 0 0,-6-3-1,0 2 67,-2-2 0,-1 3 0,3-1 0,-3 0 47,-1 1 1,0-4 0,-3 2 0,3-1-205,1-2 0,-2 0 1,3 0-1,2 0 206,0 0 147,2 0 0,0 0 0,0 0 0</inkml:trace>
  <inkml:trace contextRef="#ctx0" brushRef="#br0" timeOffset="416">1630 66 23870,'0'-11'-8051,"0"4"4480,0 0 2859,0 4 0,0 0 1082,0 6 0,-5-2 1,-1 4-1</inkml:trace>
  <inkml:trace contextRef="#ctx0" brushRef="#br0" timeOffset="530">1487 99 22335,'-6'-6'-1854,"1"1"1,5 0 0,0-1-1</inkml:trace>
  <inkml:trace contextRef="#ctx0" brushRef="#br0" timeOffset="1149">1024 209 24143,'-5'-6'-1590,"4"1"0,-4 10 0,7 3 653,1 1 1,-2 6-1,4 0 1,-1-2 485,0-1 0,1 3 0,-3 0 0,2-2 107,-2-1 0,3-1 1,-1 0 141,-2 1 1,3-1-1,-1 0-38,-2 0 0,-1-4 142,-1 0-512,0-4 1,0 0 384,0-6 1,0-3 0,0-5 0,-1 0 259,-2 0 1,1 0 0,-3-1 0,2 1-16,-1 0 0,0 0 1,4-1-1,0-1 12,0-2 1,0-1-1,0 3 1,0-2-4,0 2 0,0-3 0,2 1 0,1 0 80,5 0 1,-2 1 0,1-3 0,2 1 72,0 3 0,6 0 1,1 2-1,0 0-107,0 0 0,3 0 0,0 2 0,0 0 28,0 2 1,1 4 0,-2 0 0,-1 0 57,-3-1 1,-1 3 0,-2-2 0,0 1 1349,0 2-1271,-5 0 0,3 5 0,-2 1 1</inkml:trace>
  <inkml:trace contextRef="#ctx0" brushRef="#br0" timeOffset="1866">1134 408 19578,'-11'0'-1285,"4"-4"-278,0 0 955,4 1 1,-3 3 837,3 0 0,-2 1 0,-4 1-174,2 2 0,-1 3 0,-3-2 0,0 0-15,0 0 1,-1 3 0,-1-1 0,-3 0 6,-1 0 1,2-1 0,-3 3 0,-2-2-44,-1 2 0,-4-3 0,-1 0 0,1-1 47,2-3 0,1 0 0,0-2 1,0 0 110,0 0 0,5 0 0,2 0 0,3 0-37,1 0 0,1-5 1,2-1-1,2-2-392,1 1 1,-3 0-1,5-4 5,0 0 1,-2 0-1,2 0 1,0 0-36,2 0 1,1 0 0,0 0 0,0 0 5,0 0 1,0 3 0,0 1 0,-1-1-156,-3 2 1,3-3-1,-4 2 108,0 1 0,-1 1 0,-6 5 317,-3 0 1,3 2 0,-4 0 0,0 3 63,-2 1 0,-3 1 0,-1 6 0,1 0 97,3 2 0,-2 0 0,4-4 0,1 0 82,-1 0 1,2 0-1,6 0 1,2 0-54,1 0 0,1 0 0,4 0-180,0 0 1,1 0 0,3 0 113,3 0 1,-1-4 0,2 0-28,0 2 0,-3-3-649,-1 1 410,-3 1 1,-6 1 0,-2 0 0,-4-3 276,-4-1 0,-2 2 1,-5-3-1,0 0-15,0 1 1,-1-1 0,-2 5 0,0-3-42,0-1 0,2-1 0,2-3 1,2 1 178,0 2 1,6 0-21,-2-4 1,3-5-1,1-1 1</inkml:trace>
  <inkml:trace contextRef="#ctx0" brushRef="#br0" timeOffset="2166">716 848 12721,'-21'-10'-645,"2"3"574,1 3 0,3 3 1,-2 1-1,1 0-370,2 0 1,2 5 0,0 2 0,-2 3 348,0 1 0,-2 0 1,2-1-1,0-3 114,0-3 0,-3 2 0,0 0 0</inkml:trace>
  <inkml:trace contextRef="#ctx0" brushRef="#br0" timeOffset="2365">254 99 27722,'-11'-11'-5929,"4"0"2860,-1 0 2512,6 5 1,2 6 0,6 6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6:23.274"/>
    </inkml:context>
    <inkml:brush xml:id="br0">
      <inkml:brushProperty name="width" value="0.11429" units="cm"/>
      <inkml:brushProperty name="height" value="0.11429" units="cm"/>
      <inkml:brushProperty name="color" value="#F6630D"/>
    </inkml:brush>
  </inkml:definitions>
  <inkml:trace contextRef="#ctx0" brushRef="#br0">0 154 13026,'12'-10'-683,"0"8"0,-7-8 599,2 0 0,10 8 0,-2-6 156,4 6 0,-4 2 0,-1 0 0,3 0-66,3 0 1,4 7 0,3 1 0,2-4 64,-3-1 0,8-1 0,3 3 0,4 2-24,3-2 1,2-2 0,2-3 0,5 0-23,3 0 0,0 7 0,4 0 0,-4-2-31,-2-3 0,11-2 0,-4 0 1,-1 0-4,3 0 0,7 0 0,6 0 1,-1 0 38,0 0 1,-2 0 0,-6 0-1,4-2-27,1-5 1,1 4 0,-7-4 0,-3 5 16,-5 2 1,2 0 0,-6 0 0,1 0 6,6 0 0,-8-8 1,1 1-1,-3 2-5,-1 3 0,9-1 0,-8-1 0,-3-4 6,-2 3 0,-2 3 0,-1 2 0,1 0-11,0 0 0,-1 0 0,-2 0 0,-2 0-21,-2 0 0,6 0 0,8 0 0,-2 0-16,-3 0 1,0 0 0,2 0-1,3-2-13,-2-6 0,4 6 1,0-5-1,0 4 26,1 3 1,4 0 0,-7 0 0,0-2-22,2-6 1,-4 6 0,9-5-1,2 4-18,3 3 1,3 0 0,2 0 0,2 0-9,3 0 0,14 0 1,-5 0-1,-2 0 3,-2 0 1,2 0 0,-5 0-1,0 0 3,0 0 0,5 0 0,-5 0 1,1 0 4,-1 0 0,7-7 0,-4 0 0,-1 2-12,-4 3 1,-5 2 0,-3 0 0,1 0 8,-1 0 0,1-3 1,-1-2-1,0-2-7,1 2 0,7 3 1,-1 2-1,-1 0 8,-4 0 1,-1-8 0,-1 1 0,1 2 8,-1 3 0,-9 2 0,-3 0 0,-2 0 1,0 0 1,10 0 0,-3 0 0,5 0-4,2 0 0,1 0 0,2 0 0,2 0-4,3 0 1,7 0 0,-8 0 0,-1 0 4,-4 0 1,-1 0 0,-1 0-1,1 0 6,-1 0 0,1 0 1,-1 0-1,1 0 18,-1 0 0,0 0 1,1 0-1,-3 0-9,-5 0 0,12 0 1,-4 0-1,-1 0 8,-4 0 0,9 0 0,-2 0 0,5 0-1,2 0 0,-2 0 1,-8 0-1,0 0 2,1 0 1,-1 0-1,1 0 1,-3 0 1,-5 0 1,3 0 0,-6 0 0,3 0 3,3 0 0,7 0 1,-10 0-1,5 0 3,3 0 0,-3 0 1,-8 0-1,-9 0 2,-7 0 0,-12 0 0,4 0 12,1 0 0,-8 0 0,5 0 0,-5 0 8,-2 0 0,0 0 1,2 0-1,3 0-14,2 0 0,10 0 1,-3 0-1,5 0-6,3 0 1,0 0-1,-1 0 1,1 0-8,-1 0 0,-1 0 0,-6 0 0,-7 0 6,-5 0 0,-2 0 0,0 0 0,0 0 2,0 0 0,-1 0 1,1 0-30,0 0 1,0 0-118,0 0 18,-10 0-66,-3 0 1,-11 0 0,-5 0 192,-8 0 1,-4 0 0,-3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6:25.840"/>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3478 557 8546,'0'-7'-829,"0"-6"1,0 10 639,0-6 1,0 5 220,0-5 1,0 0 47,0-5 0,0 5 0,0 0-56,0-2 0,0-1 0,1 0-17,4 3 0,-4-3 0,5 5 0,0-2-23,3 0 1,-1 4 0,1-3-1,1 2 3,3 3 1,0-3 0,1 2 0,-1 1 3,1 1 1,-1-2 0,1-1 0,0 2 5,-1 2 1,1 1-1,-1 1 2,1 4 0,-5-4 0,0 5-11,2 0 1,-4-3-7,2 6 0,-4-1 0,2 3 7,-1-2 0,-1-5 8,-5 5 0,0-4 0,-2 2 18,-2-1 0,1 3 1,-6-3 17,-2 2 1,4-5 0,-2 3 0,-2-1-6,-1-1 0,-2 1 0,1-4 0,-1 2-26,1 2 0,-5-1 0,-1-4 0,3 2-14,1 2 0,0-2 0,-2 2 1,-1-2-82,1-2 0,2 0 1,2 0-177,-1 0 0,0 0 269,1 0 0,5 0 0,2 0 0</inkml:trace>
  <inkml:trace contextRef="#ctx0" brushRef="#br0" timeOffset="283">3505 136 7938,'0'-14'-750,"0"1"1,0 4 484,0 0 291,0 6 0,0-2 0,0 10 0,0 4-18,0 3 0,0 1 1,0 1-1,0 0-13,0-1 0,0 5 1,0 0-1,0 1-36,0 0 0,0-4 0,0 3 41,0-3 0,6 5 0,1 1 0</inkml:trace>
  <inkml:trace contextRef="#ctx0" brushRef="#br0" timeOffset="836">3491 530 8541,'-12'-2'-1249,"3"-2"1060,-3 2 1,9-4 0,-6 6-1,-2 0 1,-1-1 268,-1-4 0,4 4-55,0-4 1,0-1-27,-5 2 0,2-2 0,1 3-5,2-2 1,5 1 7,-5 4 1,0 0 19,-5 0 13,7 0 0,-4 6 73,6 3 0,1-2-41,4 2 1,0 0-47,0 5 0,0-1 1,0 1 3,0 0 1,4-5 0,1 0-22,-2 1 1,-2-2 5,-1 1 1,0-5 0,0 6-9,0 0 0,-1-4 1,-4-1-28,-4-4 0,2 4-138,-2-1 0,0 1-708,-5-5 871,7 0 0,-5-6 0,4-2 0</inkml:trace>
  <inkml:trace contextRef="#ctx0" brushRef="#br0" timeOffset="1870">3152 313 8219,'-5'-14'-1061,"1"0"0,-1 5 1075,5 0 16,0 6 1,0-1-10,0 8 0,0 4 0,2 4 0,1-2-11,1 0 0,2-1 0,-3 4 3,2 1 0,1-1 0,-3 1-12,1-1 1,1-3 0,-5-1 2,0 1 1,4 2 0,1 2 15,-2-1 0,-2-4 0,-2-1 0,-4-2 1,2 3 0,-6-4-16,-1-2 1,2 0-1,-1 0 1,-1 1-4,-3-1 0,4-1 0,0-2 1,-1 0-11,-2 0 1,-2-5-1,1-1 3,-1-1 0,5 2 0,1-4 2,2-2 0,-3-1 27,5-1 0,-1-1-10,5 1 1,0 4-12,0 0 0,2 6-7,2-2 1,-2 3 1,8 4-2,-5 3 1,4-2 1,-5 6 1,1 0 12,-5 4 0,0-4 1,0 0 0,0 2 1,0-4 2,0 3 0,-2-3-16,-2 2 0,1 2 0,-6-7 1,1 2 0,-2-3-14,1 2 0,4-1-2,-4-4 1,0 0 0,-5-1 12,1-4 0,4 4 0,1-5 0,1 1 4,-1 1 0,1-7 1,-4 4-2,2-1 0,2-4 0,-4 4 3,2 1 0,4-4 0,-2 5-3,1-1 1,0-1 0,3-2 5,-2 1 1,1-1 0,4-3 12,0-1 1,0 5 0,0 0 0,0-1 1,-5 2 0,1-1 18,1-2 0,1 4 11,2-2-58,0 0 0,-1 1 4,-4 4 0,-3 2 1,-5 2 0,-1 0 1,5 0 0,0 2-1,-1 2 38,-2 5 1,3-1-1,-1 1 1,0 2-22,-2 1 1,0-3 0,1 0-1,4 1-15,1 2 0,-3-3 0,3 0 2,-2 2 0,5-3 11,-2 1 0,5-5-15,5 5 0,3-6 0,7 2 0,1-4-83,2-1 1,5 0 0,-3 0 0,1-1 85,3-4 0,1-2 0,3-7 0</inkml:trace>
  <inkml:trace contextRef="#ctx0" brushRef="#br0" timeOffset="2171">3084 693 8308,'-9'0'-599,"0"0"1,4 0 0,-4 0 367,-2 0 0,4 1 174,-2 4 0,0-4 24,-5 4 33,1-4 0,5-1 0,2 0 0</inkml:trace>
  <inkml:trace contextRef="#ctx0" brushRef="#br0" timeOffset="2404">3002 218 8537,'-6'-8'-1519,"3"-3"999,-6 7 1,5-1 519,-5 5 0,-1 0 0,-3 0 0</inkml:trace>
  <inkml:trace contextRef="#ctx0" brushRef="#br0" timeOffset="2552">2744 136 8537,'-13'-5'-355,"-1"1"-645,0 1 0,5 1 1000,0 2 0,0 0 0,-4 0 0</inkml:trace>
  <inkml:trace contextRef="#ctx0" brushRef="#br0" timeOffset="3254">2391 231 6258,'6'14'-12,"-4"-5"1,4 0-1,-2 1 2,1 2 1,-1-3-1,-2 1-5,2 0 0,-2 2 1,4 2 18,0-1 0,-5-4 0,4 0 13,-4 2 0,-2-3 0,-4-1 0,-4-1 3,-3-3 0,-1-1 1,-1-2-1,0 0-14,1 0 1,-2 0 0,-2 0-1,-1 0-9,1 0 0,2 0 0,2 0-5,-1 0 0,1-2 2,-1-2 0,2 1 1,3-6 3,4-2 1,4 3 0,1-1 1,1 6 0,4-1 0,2-2 0,7 1 0,0 2 0,-1 2 0,1 1 0,-1 0 17,1 0 1,-2 1-1,-1 2 59,-2 2 1,-6 5-41,1-1 1,2-1 0,-1 1 10,-2 2 0,0-4 0,0 2 8,1 2 1,1-4 0,-5 2-4,0 2 1,-6-1-1,-2 1 1,-1-3-3,0-2 1,0 3 0,-4-3 0,-1 0-52,0 0 0,1 0 0,-1-3 0,1 1-102,-1-1 0,0 0 0,1 0-132,-1 2 1,5-1-80,0-4 0,6-1 314,-1-4 0,-4-2 0,1-7 0</inkml:trace>
  <inkml:trace contextRef="#ctx0" brushRef="#br1" timeOffset="3521">2418 14 18724,'-7'-6'-3066,"-1"4"1489,4-2 1595,2 2 0,-10 2 0,4 0 0</inkml:trace>
  <inkml:trace contextRef="#ctx0" brushRef="#br1" timeOffset="3635">2323 41 16389,'-9'0'-3360,"0"0"3199,6 0 0,-9-6 0,4-2 0</inkml:trace>
  <inkml:trace contextRef="#ctx0" brushRef="#br0" timeOffset="4037">1956 82 8005,'0'-6'-392,"0"6"1,0 6 0,0 7 0,0 1 384,0-1 1,2 1 0,1 1 0,1 2 11,-1 1 1,-1 0 0,-2-3 0,0 2-51,0 1 0,1 0 0,2-3 0,2 2-346,-2 1 391,-1 0 0,4 1 0,1 2 0</inkml:trace>
  <inkml:trace contextRef="#ctx0" brushRef="#br1" timeOffset="5003">1821 571 13321,'-8'-2'-944,"3"-2"1,4 1-1,-1-5 428,-2 2 1,2 0 387,-2 1 0,1-1 1,0-4 83,-2 1 1,1 4-1,4-4-42,0-1 0,0-2 1,0-2-1,0 0 24,0 1 1,0 4 0,0 0 0,0-2-17,0-1 1,1-2 0,2 1-77,2-1 0,4 5 0,-3 2 0,0-1 112,0 1 0,3 2 0,-3-2 60,2 1 0,1 1 69,4 5 1,-4 0 150,0 0-103,0 0 0,4 2 0,-4 2-76,-5 5 1,-2-1 0,-2 1-45,0 1 0,0 2-8,0 2 0,-6-2 1,-2-1-1,-1-4 9,0-1 0,4 3 0,-4-4 1,-1-2 31,-2-2 0,3-1 0,0 2 0,-2 1-67,-1 1 1,3 1 0,0-5 0,-2-2-43,-1-2 0,3 2 1,2-4-59,1 0 1,-3 3 146,4-6 0,-6 6 186,2-1 0,2 2 25,-2 2 0,0 0-112,-5 0 0,1 0-93,-1 0 1,5 5-38,0-1 1,0 1 28,-5-5 1,5 0-1,2-2-39,1-2 1,-3 1-1,4-6 1,0-2-33,-1-1 1,5-2 0,-5 1 0,1-1-30,1 1 1,-1-3 0,4 0-1,-2-2 0,-2 1 1,1 2 0,4 2-89,0-1 0,0 5-121,0 0 0,0 7 175,0 2 0,0 6 0,0 8 14,0 0 0,0-1 0,0 2 0,1 2 57,4 1 0,-2 2 0,4-4 0,-1 2 46,-3-1 0,3-1 0,-1 1 0,-1 1 27,3-1 1,-6-2 0,4-2 0,-4 1 43,-1 0 1,0-1-1,0 1 1,0-1 6,0 1 1,-4-5 0,-3-1 0,0-2 63,-4-3 1,-1-2-1,-1-1 1,-1 0-9,1 0 1,-1 0-1,0-1 1,1-2-87,-1-2 1,1-6 0,-1 2 0,2-3-267,3-1 0,-2-1 0,7 1 0,1-3 199,1-2 1,8 3 0,2-4 0</inkml:trace>
  <inkml:trace contextRef="#ctx0" brushRef="#br0" timeOffset="5552">1196 95 6444,'0'18'0,"0"2"1,0 1 0,0 2 0,0 4 0,0 2 1,0 2 1,0-2 0,0 4 0,0-1-35,0 0 1,0-1 0,0-5 31,0-3 0,0 2 0,0-4 0</inkml:trace>
  <inkml:trace contextRef="#ctx0" brushRef="#br0" timeOffset="6487">992 163 8531,'0'-13'-398,"0"4"0,0-1-47,0 0 1,0 2 231,0-1-7,0 6 252,0-3 0,0 17-11,0 2 0,0 4 1,0-3-1,0 1-2,0 3 1,0-3 0,0 3 0,0-1-4,0 1 0,0-3 0,0 3 1,0-3-9,0-1 1,5 1 0,-1 1 0,-1 2-18,-1-1 1,-2-6 0,0-2 0,0 1 0,0 2 1,0 2 0,0-1 4,0 1 0,-2-5 1,-2-1 1,-6-2 1,0 0 0,-1-3 0,1 1 1,-5-1 0,6-1 0,-5-2 1,2 0-12,0 0 0,-2 0 0,1-2 0,-1-1-8,1-1 0,1-2 0,1 3 0,2-3 9,-2-2 0,4-1 0,-1-5-5,2 1 0,2 4 0,4 0-2,0-2 0,0-1 0,0-2 1,6 1 1,3-1 1,-2 7 0,2 2 2,2 4 1,1 1 9,2 0 0,-5 0 2,0 0 1,-2 6 7,2 3 1,-1-2 0,-5 2 17,1 2 1,1-3 0,-5 1 29,0 1 1,-5 2 0,-1 2-30,-1-1 1,-1-4 0,-2-1 0,1 0 12,-2-1 0,-1-4 0,0 3 0,1-1 8,2-1 1,0 2-1,-4-3-5,-1 2 0,1-1 0,-1-4 12,0 0 1,1 0-1,-1 0 26,1 0 0,4-1 0,-1-4-10,0-4 0,2 3 1,1 0-1,-1 0-9,1-3 1,2 2-1,-2-3 1,-1 0-29,1-2 1,4-2-1,-3 1 1,1-1-14,0 0 0,-4-4 1,5-1-1,-1-1-16,-1 1 1,5-4 0,-4 5 0,4 1-94,1 2 0,-2 2 1,-1-1-186,-1 0 1,-1 1-1,7 1 272,2 3 0,4-3 0,5 4 0</inkml:trace>
  <inkml:trace contextRef="#ctx0" brushRef="#br1" timeOffset="6921">802 136 11185,'0'-14'-3326,"0"5"2554,0 0 516,0 6 0,0-1 125,0 8 109,0-2 0,0 10 0,0-5 1</inkml:trace>
  <inkml:trace contextRef="#ctx0" brushRef="#br1" timeOffset="7086">707 150 8734,'-8'0'-513,"2"0"1,6-6-1,0-2 1</inkml:trace>
  <inkml:trace contextRef="#ctx0" brushRef="#br0" timeOffset="7605">340 353 8520,'0'-7'-1657,"0"-1"1371,0 4 1,2 2 268,2-2 1,4 2 15,5 2 0,-4 0 28,0 0 0,-6 6 22,2 3 0,-4-1 0,-1 1-5,0 1 0,0-2-55,0 1 1,-4 0 0,-2 3 0,-2-3-97,-2-4 1,-2 2 0,-2 1 106,0-1 0,-5 5 0,-2-4 0</inkml:trace>
  <inkml:trace contextRef="#ctx0" brushRef="#br1" timeOffset="8033">123 340 11183,'-9'-5'-1173,"0"1"0,4-1 1050,-4 5 0,0 0 120,-5 0 1,2 6 0,2 2-53,1-1 0,6 5 1,-2-3-7,4 3 1,1-2 58,0-1 0,1-2 1,4 4 5,4-2 0,-2-6 0,2 1-128,2-2 0,1-2 272,2 0-195,-1 0-9,1 0 0,-7-6 23,-2-3 0,-4 1 0,-1-1-19,0-1 0,-4 2 0,-2 0-188,-2 2 1,4-3-230,-5 5 457,0-7 0,1 4 1,2-7-1</inkml:trace>
  <inkml:trace contextRef="#ctx0" brushRef="#br0" timeOffset="8283">163 204 8534,'-4'-9'-256,"-2"1"-1466,-2 2 944,5 2 778,-9 4 0,5 0 0,-7 0 0</inkml:trace>
  <inkml:trace contextRef="#ctx0" brushRef="#br0" timeOffset="8400">41 218 8534,'-7'-7'-1618,"-4"4"753,7-6 865,-1 6 0,-1-3 0,-2 6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7:12.257"/>
    </inkml:context>
    <inkml:brush xml:id="br0">
      <inkml:brushProperty name="width" value="0.08571" units="cm"/>
      <inkml:brushProperty name="height" value="0.08571" units="cm"/>
      <inkml:brushProperty name="color" value="#F6630D"/>
    </inkml:brush>
  </inkml:definitions>
  <inkml:trace contextRef="#ctx0" brushRef="#br0">1 122 8406,'0'-7'-1010,"0"1"1,0 3 1070,0-3 1,4 1 0,3-2-24,5 4 0,-2 2 1,3 2-1,1 1 1,1 1 0,3 2 1,2-3-1,1 2 15,4 1 1,2-3 0,2 2 0,3-1 27,5 0 0,5 1 1,4-4-1,1 0-5,-1 0 1,6 0 0,2 0-1,3 0 1,1 0 0,-1 0 0,7 0 0,3 0-44,3 0 1,-3 0 0,3 0 0,2 0-48,2 0 0,4 0 0,-2-2 0,2 0-6,-2-1 0,3 0 0,-1 3 0,-1 0 41,2 0 1,-2-3-1,2 0 1,1 1 18,0 1 0,-2 0 1,4-1-1,0-1-20,-4 1 0,-1 0 0,-3-1 0,2-1 7,2-1 1,-3 2 0,2-2 0,-5 0-29,-4 0 0,3-1 0,-1-1 0,0 2-8,-5 1 1,-1-3 0,-5 1 0,1 0 3,3 0 0,-8 4 1,4-2-1,-4 1 33,-4 0 1,1-1 0,-3 4 0,0 0 15,0 0 1,-1 0 0,-2 0 0,1 0-33,-1 0 1,-3 0 0,-3 0 0,-1 0-39,-2 0 0,0 0 0,-1 0 0,-2 0 6,-3 0 0,-3 0 0,-3 0 0,-2 0-74,0 0 0,-7 0 0,2 0 0,-4 0 93,-2 0 0,-6 0 0,-2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2:50.017"/>
    </inkml:context>
    <inkml:brush xml:id="br0">
      <inkml:brushProperty name="width" value="0.11429" units="cm"/>
      <inkml:brushProperty name="height" value="0.11429" units="cm"/>
      <inkml:brushProperty name="color" value="#F6630D"/>
    </inkml:brush>
  </inkml:definitions>
  <inkml:trace contextRef="#ctx0" brushRef="#br0">1 498 23056,'12'-97'-5996,"14"1"5938,-9 46 1,5 3-1,36-30 1,-2 15-1,-5 21 1,-8 20-1,-11 14 1,-10 14 6,-7 12-338,-11 17 1,4 14 0,-8 8-1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7:14.041"/>
    </inkml:context>
    <inkml:brush xml:id="br0">
      <inkml:brushProperty name="width" value="0.11429" units="cm"/>
      <inkml:brushProperty name="height" value="0.11429" units="cm"/>
      <inkml:brushProperty name="color" value="#F6630D"/>
    </inkml:brush>
  </inkml:definitions>
  <inkml:trace contextRef="#ctx0" brushRef="#br0">1893 331 9255,'-2'-5'-219,"-1"0"-541,1 0 0,-1 0 474,1 0 0,-2 4 288,2-2 0,1 6 0,-1 2-15,1 1 0,1 2 1,0-1-1,0 1 7,0-1 1,0 1 0,0-1 37,0 1 0,3-1 1,2 0-22,2-2 1,0-2 0,1-3 0,-1 0 10,1 0 1,0 0-1,1 0 1,1 0-12,0 0 1,-1-2 0,0-1-1,0-2-16,-2 0 0,0-2 1,-2-1-1,0 1-1,0-1 0,-4 1 1,2-1-1,-2 1 5,-1-1 0,-1 3 1,-1 0-1,-1 0 12,-1 1 0,1-2 0,-2 3 10,-1-1 1,2 2 0,-1 0 14,-1 1 0,-1 1 1,0 1 1,-1 1 0,1 1 0,-1 3 0,0-2-19,-2 0 0,2 2 0,-2-2 0,1 1-5,-2 0 1,3-3 0,-2 3 0,2-1-5,0 0 0,1-2 1,-1 0-1,1-1-6,-1-1 1,1 0 0,-1 0-1,1 0 0,2-3 0,0 0 1,2-1-18,1-2 1,2 2-1,0-1-26,0-1 1,0-1 40,0 0 0,0 2 0,0 1-65,3 0 48,-2 2 0,1 2 0,-3 1 0,-3 1 64,0 3 0,-1-1 1,-2 0-1,-1 1-25,1-1 0,-1 0 1,0 2-1,-2-2-5,0-1 1,-2 2 0,1-1 0,-1-1-21,-1 0 1,1 2 0,0-2 0,-2-1-54,0-2 1,2 0 0,0 0 0,1 0-305,2 0 0,1 0 374,0 0 0,1-3 0,-1-1 0</inkml:trace>
  <inkml:trace contextRef="#ctx0" brushRef="#br0" timeOffset="180">1811 189 24752,'-15'-4'-1010,"2"1"1,1-2 0,1 2-238,-1 3 0,2 0 1071,-3 0 1,1 6 0,-3 3-1</inkml:trace>
  <inkml:trace contextRef="#ctx0" brushRef="#br0" timeOffset="1366">1330 219 24953,'4'-4'-1393,"0"3"1,-1-4-1,2 2 1335,1 1 0,5 2 1,2 0-1,1 0-34,1 0 0,2 2 1,1 1-1,-1 2-22,-2 0 1,0 0 0,0 0 0,-2 0 23,0-1 0,-4 3 1,0-2-169,-3 1 1,-3 2-1,-3-1 50,0 1 0,-4-1 0,-4 0 0,-3-1 153,-3-1 0,-2 0 0,-2 2 0,-1 1 213,0-1 0,-2-2 1,2 0-1,1 1-217,0 1 0,1-2 0,4 0 0,1 0-108,1-1 1,1 2 0,3-3-109,2 1 0,3-2 189,4 1 0,3-3 1,5 0-1,3 0 153,1 0 1,1 0-1,-1 0 1,0-2 85,-2-1 0,0-2 0,1 2-408,0-1 1,-4 1 145,1-2 1,-6 4-1,-4-2-13,-4 2 0,-6 1 0,-2 0 1,-3 0 69,0 0 1,-2 1 0,-2 1 0,1 1 36,0 1 1,-3-2-1,1 1 1,-2-2-57,-1 2 0,1-2 0,-1 1 0,-2-2-66,0-2 1,0 0 0,4-3 0,0-1 23,4-1 0,-1 0 1,3-1-1,5 1-174,3-1 0,1 1-59,3-1 186,1 4 0,-1 2 0,0 4 68,-1 3 1,1-1 0,-2 1 0,0-1 18,1 0 0,-2-2 0,1 3 1,-2-2-28,-1-1 0,1 1 0,-1-1 1,1 0-8,-1-1 0,1-1 1,-1 0 45,1 0 0,-1-1 0,2-1 102,1-3 1,-1 0 0,2 1 19,0 1 0,3 0 0,-3 1 1,1-1 131,-2 2 1,1 0-1,-1 1 1,-1 0-49,-1 0 0,0 2 0,-2 2 0,0-1-107,-1 0 0,-1 1 1,2-3-1,-2 2-38,-1-1 0,3-2 0,-1 0 0,2 0-38,0 0 1,3 0 0,0 0 24,0 0 394,1 0-74,1 0 1,-1 1-275,-1 2 1,1-2 0,-1 4-84,-1 1 0,0-2 1,-2-1-1,1-1 45,-1 1 0,-3 2 0,-1-3 0,-2 0-20,-1-1 0,-4-1 1,-1 0-1,-1 0 5,1 0 0,-1-3 0,1 0 0,0-1-23,0-2 1,4 2 0,-2-1 0,2 0 16,1 1 1,3-3-1,2 3 1,2-1-101,1 0 255,2 3-295,2-1 35,6 3 0,1 1 0,1 1-12,-3 3 0,-1-1 1,-1 1-1,0 1-8,0 1 0,0 0 0,0 1 0,0-1 74,0 1 0,-2-1 0,-2 1 0,0 0 111,-2-1 0,-3 1 0,-2-1 0,-1 1 72,-1-1 0,-4-2 0,-1-1 0,-1 0 69,-2-3 1,2 0-1,0-2 1,-1-1-109,1-3 1,2-2-1,0 0 1,1-2-73,1-1 0,3 1 0,2-4 0,2 0-9,0-1 1,3-1 0,1 0-1,1 0-176,1 0 0,2-3 1,3 0-1,3 0-203,3-1 0,2 2 1,5 4 433,2 1 0,1 2 0,4 0 0</inkml:trace>
  <inkml:trace contextRef="#ctx0" brushRef="#br0" timeOffset="1563">525 504 18337,'-15'-3'-392,"4"1"1,1-2 0,1 1 177,2 1 1,-1 1 0,0 3-1,-1 2-118,-1 4 1,-4 1-1,1-2 1,-3 0 337,-1-2 0,-4 2 0,2-3 0</inkml:trace>
  <inkml:trace contextRef="#ctx0" brushRef="#br0" timeOffset="1695">172 68 10666,'-9'-21'0,"2"1"-442,2 5 1,7 7 0,3 5 0,2 3 997,0 0 1,1 6 0,-1 3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7:25.906"/>
    </inkml:context>
    <inkml:brush xml:id="br0">
      <inkml:brushProperty name="width" value="0.11429" units="cm"/>
      <inkml:brushProperty name="height" value="0.11429" units="cm"/>
      <inkml:brushProperty name="color" value="#F6630D"/>
    </inkml:brush>
  </inkml:definitions>
  <inkml:trace contextRef="#ctx0" brushRef="#br0">51 42 9219,'-11'-9'-808,"-8"7"1,14-15 617,-9 10 0,12 0 174,2 7 0,0 3 0,9 1 57,1 3 0,1 7 0,10-4 0,3-1 45,4 0 1,-2 5-1,9-4 1,2-1-10,3 1 0,4 4 0,6-5 0,6 0-21,5 1 1,9 6-1,5-4 1,4 2-27,8 0 0,2-9 0,-3 4 0,5-2 0,8 0 0,-49-3 0,0-1 0,49-3 0,-6 0 11,1 0 1,-5 0 0,9 0 0,-48 0-1,1 0-19,0 0 1,1 0 0,0 0 0,1 0 0,-1-1 0,1 0 0,0-1 0,-1-1-6,1 0 1,0-1 0,-2 0-1,1 1 1,46 1 0,-7-3-9,-4-2 0,4 0 0,3 4 0,-3-1 20,-5-3 0,6 0 0,-13 7 0,8-3-13,2-4 0,-7 5 0,6-5 1,-6 5 12,-4 2 1,-1 0 0,9 0 0,6 0-12,6 0 0,-2-7 0,0 0 0,-3 2-10,-4 3 0,5 2 1,-1 0-1,1 0 1,0 0 0,-1 0 0,-2 0 1,5 0-4,0 0 1,-2-3 0,-10-1 0,0-3 14,0 2 1,8-4 0,1-1 0,1 1-6,-1-1 1,6-4-1,-6 7 1,3 0-8,-45 2 1,-1 1-1,46 2 1,2-5-1,-48 5 1,1 1-5,0 1 1,1 0 0,0 0 0,1 0 0,-1 0-1,-1 0 1,47 0-10,-7 0 1,3 3 0,0 1-1,1 3 8,-44-4 0,-1-1 0,46 7 0,2-2 0,-48-4 0,1-1 4,0-1 1,1 0 0,0 3 0,1-1 0,-1 2-1,-1 0 1,47 4-9,-6 1 0,1 4 1,1-5-1,2 0-2,-46-4 0,0 0 1,44 9-1,-5-7 1,-7 0-3,-5 2 1,5-7-1,4 5 1,-4-2-13,0 2 1,0-4 0,5 6-1,-1-2-10,-2 0 0,3 7 1,-19-5-1,-5 1-8,-5-1 0,-4 5 1,5-7-1,-3-2 18,2-3 1,10-2-1,5 0 1,-1 0 7,1 0 1,-3 0 0,-9 0 0,-3 0 10,-1 0 1,-11 0-1,3 0 1,-6 2 8,-8 5 1,2-4 0,-6 4 0,1-5-21,6-2 0,-6 2 1,4 3-1,-1 2-18,-3-2 1,8 4 0,-5-2 0,5 0-14,2 3 0,-7-8 0,0 5 0,0-5 16,-2-2 1,5 3 0,-10 1-13,-3 3 1,-1 0-140,-3-7-139,0 0 1,-7 0 0,-2 3-274,-3 4 570,7-5 1,-4 17 0,9-8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7:55.204"/>
    </inkml:context>
    <inkml:brush xml:id="br0">
      <inkml:brushProperty name="width" value="0.11429" units="cm"/>
      <inkml:brushProperty name="height" value="0.11429" units="cm"/>
      <inkml:brushProperty name="color" value="#F6630D"/>
    </inkml:brush>
  </inkml:definitions>
  <inkml:trace contextRef="#ctx0" brushRef="#br0">3276 546 17925,'0'-7'-6304,"0"3"5774,0 8 0,0-1 0,0 5 255,0 2 0,0 1 0,0 1 116,0 1 0,0-1 1,0 1 44,0-1 0,0 0 0,1 1 59,3-1 0,-3-3 1,4-1 47,-4 1 1,-1-2-581,0 2 0,-1-7 757,-4 3 1,3-4-1,-7-1 117,0 0 1,2 0 0,-1 0-31,-2 0 1,3-1 0,-1-4-146,-2-3 0,1 1 1,-1 0-1,2 0 47,-2 1 1,3 3 0,-1-1 114,-2 2 0,-1-2-112,-1 0 0,-1 0 1,1 4 97,-1 0 1,1 4-1,1 2-215,3 0 1,-2-1 0,5 1-218,-2 0 0,4 4-100,-1-2 0,2 3 69,2 1 0,0 1 51,0-1 0,0-4 1,0 1-7,0 0 0,-1-3 0,-2-1 146,-1 1 0,-5-3 0,0 4-24,-2-2 0,-1-1 0,1-2 0,1 0-3,2 2 0,0 1 0,-5-5 0,1 0 12,-1 0 0,1 0 164,0 0 1,-1 0-1,1 0 1</inkml:trace>
  <inkml:trace contextRef="#ctx0" brushRef="#br0" timeOffset="366">3375 248 16329,'0'-12'-5241,"0"0"3949,0 5 0,0 3 1304,0 8 1,-6 3-1,-1 5 1</inkml:trace>
  <inkml:trace contextRef="#ctx0" brushRef="#br0" timeOffset="514">3251 273 14713,'0'-12'-918,"0"5"0,-6 1 1,-1 6-1</inkml:trace>
  <inkml:trace contextRef="#ctx0" brushRef="#br0" timeOffset="1015">2854 397 14579,'0'-8'-5166,"0"0"4808,0 5 1,0 7-1,0 9 251,0 0 0,1 1 0,2-1 0,1-1 73,-1 0 1,0 1 0,-1-1 0,2 1 30,-1-1 0,3-4 0,-2 1 51,-1 0 0,-1-2 470,3 1-618,-4-5 0,4-3 1,-5-8 125,0-3 1,0-2-1,0 1 1,-1 0 37,-3-1 0,3 1 0,-4-1 1,4 0-46,1-4 0,0 3 0,0-4 0,0 2-11,0-1 1,0-3 0,0 2 0,1 0 0,4 0 0,-3-4 1,7 2-1,-1 1 16,-1 3 0,4 2 1,-2 1-1,5 1-69,3 0 1,1 1-1,-3 2 1,3 5-112,1 3 1,-2-3-1,2 0 1,-1 1 494,-3 1 0,-1 7-235,-2-1 1,1 5 0,-1-2 0</inkml:trace>
  <inkml:trace contextRef="#ctx0" brushRef="#br0" timeOffset="1665">2879 521 17917,'-9'0'-1285,"2"2"698,2 2 0,-1-1 197,2 5 0,2-4 0,-7 3 263,0-2 1,2 4 0,0-4 0,0 1 79,0-1 1,0 1-1,-3-3 1,2 1 49,-1-2 0,2 0 1,-2-2 47,0 0 1,-2 0-243,-2 0 0,1-2 26,-1-2 1,5-3 0,1-5-35,2 0 1,1 3 0,2 1 83,-2-2 0,3 4 1,-5-1 55,1 1 1,2 2 0,-5 4 163,-2 0 1,3 0 0,-1 0-48,-2 0 0,-1 1 0,-1 4-150,-1 3 0,5 1 0,1 1 0,0-2-57,0 2 1,5 1 0,-4 0 0,2-1 0,0-2 1,0 0 0,4 5 71,0-1 0,0 0 1,0 1 41,0-1 1,0-3 0,1-3 0,2 1 2,1 0 1,0-3-290,-4 5 1,0-1 143,0 4 0,-1-3 0,-3-3 0,-5 0 217,-2-3 0,3 2 1,-2 1-1,-2-1 54,-3 1 0,-2-1 1,5-2-1,0 3-169,-1 0 1,1-3-1,-1 1 279,1-2 0,-6 3 0,-1 2 0</inkml:trace>
  <inkml:trace contextRef="#ctx0" brushRef="#br0" timeOffset="1932">2717 1105 15018,'-18'0'-167,"5"0"0,-5 0 0,5 1-386,1 3 1,-1-3-1,1 4 1,0-3 551,-1 2 1,-5-2 0,-1 3-1</inkml:trace>
  <inkml:trace contextRef="#ctx0" brushRef="#br0" timeOffset="2216">2581 335 13486,'-7'-5'-757,"-3"-2"1,5-4-2145,-2 3 2809,4-3 0,-2 9 0,5-3 0</inkml:trace>
  <inkml:trace contextRef="#ctx0" brushRef="#br0" timeOffset="2532">2233 323 15383,'0'-12'-3793,"0"5"3386,0-4 0,2 11 0,1 0 151,1 6 0,1 7 0,-2 2 0,1 3 11,-1 1 0,0-2 0,-1 2 0,3-1 67,-3-3 1,0 3 0,-1-1 0,2-2 165,1-1 0,6-2 0,-4 0 0</inkml:trace>
  <inkml:trace contextRef="#ctx0" brushRef="#br0" timeOffset="3000">2047 360 15039,'0'-12'-3910,"0"-1"1739,0 1 1965,0 5 0,4 3 0,2 8 176,1 4 1,-4 5 0,1 2-1,-1 1 51,1 0 1,-3-3-1,5 1 1,-2 1-8,0 2 0,1-1 0,-2-3 0,1-1-25,-1 1 0,3 3 1,-2 1-334,-2-2 0,4-1 395,-2-2 0,0-4 330,-4 1-330,0-7 1,0-6-67,0-8 0,-4 1 0,-1 2 0,-1 0 91,1-2 0,-4-6 0,5 1 1,0-1-75,-2-1 1,5 3 0,-3-6 0,3-1-1,1-1 0,0-2 1,0 0-1,0 1 27,0-1 0,0 0 0,0 0 0,0 0-27,0 0 1,5 1 0,2-1-1,1 1-62,1 4 1,-1 2 0,4 5 0,1 1-70,-1 0 0,2 1 0,1 1 291,2 2 1,5 5 0,-3-3 0</inkml:trace>
  <inkml:trace contextRef="#ctx0" brushRef="#br0" timeOffset="3814">2134 596 19406,'-7'0'-2161,"2"0"2150,5 0 0,0 1 0,0 3-623,0 5 1,-4-2 0,-2 1 472,-1 1 0,3-2 1,-3 2-1,0-1 64,0-1 0,3 2 1,-3-3-1,1-1 37,-1 1 1,2-2 0,-3-3 104,-1 4 0,-2-4-159,-2 3 1,2-4 0,1-3 0,4-2-101,0-2 1,1 0-1,2-3 1,-3 2-122,-1-1 1,3-3 0,-3 0 331,2 0 0,-3 3 0,2 2-50,-1 2 1,0-1 0,-2 4 61,0-2 0,1-1 0,-4 7 47,-1 2 0,1-1 1,-1 4-1,2-1-133,3 1 0,-3 2 1,3 3-42,-3 0 0,0 1 0,3-1 0,3 1 124,4-1 0,-3 1 1,0-1-1,1 0 25,2 1 0,1-5 0,0 0-39,0 2 1,0 1 0,0 1-138,0 1 1,4-5-245,0 0 141,0-5 1,-5 7 0,-4-6 293,-3-1 1,1-1 0,-1 1-1,-2 1 26,-1-1 0,-1-2 1,0-1-1,-1 0-5,1 0 0,-1 0 0,1 0 0,0 0-105,-1 0 0,1-4 0,1-1 0,2-2 451,5-3-399,-3 5 1,6-12 0,-4 3 0</inkml:trace>
  <inkml:trace contextRef="#ctx0" brushRef="#br0" timeOffset="4132">1861 435 14086,'0'-9'-1186,"0"1"1,-1 4 0,-2-4 1018,-1-2 1,-4 3 0,2 0 167,-1 2 1,3 1-1,-4 4 168,-2 0 1,-1 0 0,0 1 0,2 3-207,0 4 1,1 2 0,-3 1-1,1 0 53,2 3 1,-6 1 0,-5-3 0</inkml:trace>
  <inkml:trace contextRef="#ctx0" brushRef="#br0" timeOffset="4816">1526 472 23732,'-12'-7'-2967,"-1"-3"1,1 6 2880,0 1 0,-1 3 1,1 3 178,-1 1 0,2 6 0,2-2-348,0 3 0,7-3 0,-2 1-282,2 0 0,2 2 224,0 2 1,2-2-1,0-2 1,4-2 215,1-1 1,-3 2-1,3-2 1,0-1-269,0 1 0,-5-1 0,4-2 376,-1 1 0,-3 2-531,2-2 0,-4-3 296,-4 3 1,1 2 0,-5-2 466,-2-1 0,-1-2 0,-1-1 1,1-1-55,2-3 1,-2 1 0,3-4 0,-3 0 40,-1 0 1,3 3-1,1-4 1,-2-2-236,-1-1 0,3 0 1,1 1-1,0 2-22,0-2 1,-1-1-1,-3-1 1,1 0-47,2-1 1,1 5-1,-2 1 1,0 0 225,0 0 0,2 0 1,-1-1-62,-2 4 0,-1 3 1,-2 1-122,1 0 0,0 1 0,-1 3 78,1 4 0,-1 8 0,1 1 0,0 1-5,-1 0 1,1 4 0,1-1-1,3 2-83,3 2 1,4-4 0,1 0 0,0-1-99,0 0 0,1-2 0,4-6 0,4-1 195,6-3 0,1 2 0,4-6 0,2-1 448,2-2-407,6-1 1,2 6-1,5 1 1</inkml:trace>
  <inkml:trace contextRef="#ctx0" brushRef="#br0" timeOffset="5699">819 546 25159,'-12'0'-2179,"3"0"1897,1 0 0,5 2-211,-1 2 1,3 3-749,1 5 1,1 0 672,3 1 0,-1-5 0,5-1 552,2-1 0,-3-2 0,1-4 225,2 0 0,1 0 0,1-2-296,1-2 0,-2 1 1,-2-4-1,-2 1-109,-1-1 0,2 3 0,-4-5 1,0 1-211,2 1 0,-5-4 1,3 3 87,-2-3 1,-2 3-1,-2 1 331,-2 1 1,2-2 0,-7 4 374,0 1 0,-2 2 1,-2 1-1,1 1-180,-1 3 1,1-1 0,-2 4 0,-1 0-239,-2 0 1,1-3 0,3 4 0,1 0-58,0-1 1,-1 4 0,1-4 0,-1 1 286,1 1 0,0-5 1126,-1 4 30,6-5-604,2 2 0,3-5-481,-2 0 0,3-5-741,-3-4 0,-2-2 0,1-1 130,-2 0 0,4-1 1,-2 1-1,0-1 20,1 1 0,-4-2 1,4-1-1,0-1-35,-2 0 0,5-2 0,-3 1 0,2-3-196,2-2 0,0 4 0,0 0 0,0 2-1669,0-1 2021,6 1 1,1 3-1,5 1 1</inkml:trace>
  <inkml:trace contextRef="#ctx0" brushRef="#br0" timeOffset="6449">410 497 28009,'0'-7'-9831,"0"-4"7869,0 9 0,0-2 1616,0 8 0,0 3 0,0 6 0,0-1 76,0 0 1,0-3 0,0-1 10,0 2 1,0 1 148,0 1 0,-2-1 0,0-1 85,-3-2 1,0-5-572,1 1 1,-3-3 1150,-6-1 0,1 0-210,0 0 1,-1-4-1,1 0-85,-1 1 1,5 2 0,0 1 0,-2 0 92,-1 0 0,3 0 0,0 0 1,-2 1 13,-1 3 1,-1-2 0,-1 3 0,-1-1-28,-2 1 1,2 0 0,-2-2 0,2 1-25,1-1 1,1-2 0,0-1-300,-1 0 0,1 0 0,-1 0-86,1 0 0,4-1-113,-1-3 1,7-3-1,-4-4-255,1 2 1,3-2-720,-2 3-100,3 3 517,1-6 0,1 9 482,3-2 0,-1 4 103,5 4 1,1-1 1,3 5 0,-4-1 0,-1 3 0,0-3 43,0-2 1,-4 5-1,2-3 102,1 0 1,-5 4 0,3-3 9,-2 3 0,-2 1 1,0 1-1,-2-1 74,-2 1 1,1-5 0,-5 0 47,-2 2 1,-1 1-1,-1 1 1,0-1-88,-1-3 1,1 3 0,-1-4 0</inkml:trace>
  <inkml:trace contextRef="#ctx0" brushRef="#br0" timeOffset="6732">372 943 16010,'-12'0'-372,"0"0"0,3 0 1,1 0 356,-2 0 1,4 0-1,-3 2 1,0 0-76,-2 3 1,-2 0 0,1-2 0,-1 1 118,1-1 0,0-2 0,-1-1 0,1 0-110,-1 0 1,1-5 0,0-2 0</inkml:trace>
  <inkml:trace contextRef="#ctx0" brushRef="#br0" timeOffset="6913">236 360 22275,'-12'0'0,"-1"0"-454,1 0 1,4 0 503,-1 0 0,1 6 0,-4 1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8:03.987"/>
    </inkml:context>
    <inkml:brush xml:id="br0">
      <inkml:brushProperty name="width" value="0.11429" units="cm"/>
      <inkml:brushProperty name="height" value="0.11429" units="cm"/>
      <inkml:brushProperty name="color" value="#F6630D"/>
    </inkml:brush>
  </inkml:definitions>
  <inkml:trace contextRef="#ctx0" brushRef="#br0">1118 11 15350,'-7'-1'-2712,"2"-3"2391,-1 2 1,4-2-1,-2 8 77,3 5 0,1 2 1,0 1-1,1 1 146,3-1 1,-2 5 0,3 0-1,-1 1 15,0 0 0,5 4 1,-4-1-1,1 2 14,-1 2 1,1-4 0,-4 0 0,3-1-77,-3 0 1,0 2-1,-2-6 1,0-1-462,0-1 1,0 0 449,0 2 1,5-2-1,2 4 1</inkml:trace>
  <inkml:trace contextRef="#ctx0" brushRef="#br0" timeOffset="1133">894 495 13049,'-11'-1'-894,"3"-3"1,1 2-1,4-3 473,-1-1 0,0 4 221,4-7 1,0 1 0,0-4 107,0-1 0,0 5 0,0 0 0,0-2 29,0-1 1,0-1 0,0-1 0,0-1 36,0-2 0,1 2 0,2-2 0,1 2 19,-1 1 0,3 5 1,-2 0-1,0 0-110,1 1 0,-2-3 1,4 4 51,-2 0 0,1 3 321,-2-1-95,3 2 1,1 4 0,-1 2-110,-1 4 0,-2 3 1,-4 2-53,0-1 0,0 0 0,0 1 12,0-1 1,-2-4 0,0 1 22,-2 0 1,-5-2-1,4 0-9,-2-1 1,3 2 0,-5-4 7,0-1 1,2-2-1,-1-1-46,-2 0 0,-1-4 1,0-1-52,3-2 0,-3 4 0,4-3 128,0 1 0,-4 3 1,3-2 116,-3 3 0,2 1 0,1 0-5,-2 0 0,3 0 0,-1 0-19,-1 0 1,-3 4-35,0 0 0,0 0-60,-1-4 0,5-1-88,0-3 0,-1-3 1,-2-5-35,3-1 0,1 1 0,5-1-27,-3 1 0,1 0 1,4-1-1,0 1-48,0-1 1,0 1-1,0-1-106,0 1 1,0 4-330,0 0 357,0 5 0,0-1 0,0 8 85,0 4 1,0 3 0,-1 1-1,-2 1 67,-1-1 0,0 1 0,4-1 1,0 1 40,0-1 0,-4 0 1,-2 1-1,1-1 89,-1 1 0,1-2 0,1-2 1,-5-2 82,-2-1 1,-3 2 0,-1-3-34,-1 2 1,-1-4 0,5 1 0,-2-2-44,-3-2 0,4 0 1,-4 0-1,3-2 40,2-2 0,1 1 0,1-5-52,2-2 1,1-1-2,-1-1 28,2 0-153,6-1 0,2 6-37,2 3 1,-1 3 174,5 1 0,0 1-110,5 3 0,-7-1 0,0 4 0,-2 0-20,0 0 0,2 0 1,-4 2-1,3-1 25,-3 2 0,1-3 1,0 1 24,1 2 0,0 1 1,-4 1-37,0 1 1,0-5-1,0 0-26,0 2 0,0-3 0,-1 0-130,-3-2 1,-3 4 0,-6-5-95,1-2 0,0 0 329,-1-2 1,-5 0 0,-1 0-1</inkml:trace>
  <inkml:trace contextRef="#ctx0" brushRef="#br0" timeOffset="1395">187 322 13041,'-8'-9'-1205,"-1"1"0,5 1-244,-4-1 1383,5 2 0,-1 8 1,7 2 14,1 4 1,4 3-1,-4 2-34,-1-1 0,3 0 1,-2 1-9,-1-1 0,-2 1 94,-1-1 1,0 0-151,0 1 0,-1-5 167,-3 0 0,-3-5 0,-6 1 0,1-2-5,-1-2 0,1-5 0,0 1 1,-1 0-85,1-1 0,-2-2 105,-3-6 1,4 1 0,-5 0 0</inkml:trace>
  <inkml:trace contextRef="#ctx0" brushRef="#br0" timeOffset="1512">13 185 12784,'-4'-12'-1807,"0"-1"1,0 5 861,4 0 802,0 5 0,0-3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8:07.033"/>
    </inkml:context>
    <inkml:brush xml:id="br0">
      <inkml:brushProperty name="width" value="0.08571" units="cm"/>
      <inkml:brushProperty name="height" value="0.08571" units="cm"/>
      <inkml:brushProperty name="color" value="#F6630D"/>
    </inkml:brush>
  </inkml:definitions>
  <inkml:trace contextRef="#ctx0" brushRef="#br0">520 100 7911,'-12'-7'-709,"5"1"0,2 7 712,5 4 1,1-3 0,3 5-25,4-1 0,3 2 0,2-4 18,-1-1 0,1-2 0,-1-1-26,0 0 1,1 0 0,-2-1-7,-3-3 0,2 1 1,-5-4 29,2 2 1,-4-5 8,1 2 0,-3 1 0,-2 0 10,-3 1 0,1 2 0,-5 4 1,-2 0 8,-1 0 0,-1 0 1,-2 0-1,-1 0-9,-2 0 1,1 0-1,2 2 1,-1 0-10,-2 3 1,-3-1-1,3-4 1,2 1-9,1 3 1,2-2 0,-1 2 0,1-3-1,-1-1 1,5 0-1,0 0-3,-2 0 0,3-4 0,1-2 21,0 0 1,2 1 0,4-3 26,0-1 1,0 2 15,0-2-39,0 1 1,1 0-27,3 0 0,3 5 0,6-1 0,-1 2 0,0 2 1,1 0 1,-5 0 0,0 0 2,2 0 0,-3 4 17,1 1 1,-5 4 6,1-1 1,-2 3-1,-4 1-3,-2-4 1,1 1-1,-5-3 1,-2-1-1,-1 2 1,-1-1-1,-1 1 1,1-2 0,0 1 1,-1-2 0,1-3 0,-1 2-14,1 1 1,0 0 0,-1-4 28,1 0 0,-1 0-6,1 0 0,0-1-28,-1-3 0,6-3 0,2-4 3,-1 3 0,5-3 0,-5 4-3,1 0 0,4-4 1,-5 4-4,0 0 0,4 1 0,-5 5 0,0-2 48,0-1 1,-1 0 0,-5 4 7,1 0 1,0 4-1,-1 2 1,1 1 5,-1 2 0,1 1 1,0 0-1,0-2-19,4 1 1,-1 3 0,4 0-30,3 0 1,2 1 0,4-2-46,4-3 0,3 2 1,3-6-1,2-1-252,5-2 0,7-1 0,1 0 0,0 0 285,1 0 0,-4-11 0,4-3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8:12.170"/>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2699 443 18606,'-13'-23'-1773,"4"1"0,9 0 168,0 0 1,0 7 1203,0 1 1,0-1 226,0-7 1,0 0-1,0 0 93,0-1 1,0 1 0,0 0 0,0 0-36,0 0 1,0 7 0,0 0 0,2 1-73,5 1 0,-4-6-598,4 4 1,-2 3 460,2-3 0,-2 10 270,10-2 0,-8 4 49,8 3 0,-7 0 3,6 0 1,-1 3 0,4 2-1,-5 4-5,-2 4 1,7-1-1,-2 5 1,2-2-17,-2 2 0,4-5 1,-4 3 25,5 2 0,0 3 1,-3 2 5,-3 0 0,-9 0 0,3 1 1,-6-1-1,-2 0-9,0 0 0,-7-7 1,-3-3-1,-2-2 2,-5-5 1,-3 4-1,-2-1-10,0-3 0,0-3 0,-1-2-43,1 0 1,0 0 14,0 0 1,2-2-1,3-3-19,2-3 1,11-9 30,-4 3 0,6-6 38,2-2 0,7 7 0,3 3 17,2 2 0,3 3 5,7 7 1,0 0-16,0 0 0,0 0-20,1 0 1,-11 2 5,-5 5 0,-4 6 22,-3 9 1,0-8-12,0 1 1,-10-2 0,-5 1 0,-2-4-11,2 0 1,-5-8 0,6 6 0,-6-6-9,-2-2 0,0 0 1,0 0-7,0 0 1,0 0 0,-1 0 0,1 0-13,0 0 1,0 0-1,0-2 17,0-6 1,0 3 0,2-9 3,5-3 0,-2 4 0,7 1 1,0 0 9,1-1 0,-6-1 0,8-8-2,2-1 0,-5 1 0,2 0 0,3 0-7,3 0 0,2 7 0,0 0 0,-2 1-6,-6 1 1,6-6 48,-6 4 0,6 3-96,2-3 21,0 10 1,0-2 0,2 12 0,3 4 52,3 4 1,6 2 0,-4 7 0,0 0-24,0 0 0,5 0 1,-6 0-1,1 0 16,0 0 1,7-2 0,-4-3 0,1-2 21,1 2 0,-8 3 1,6 2-1,-1 0-3,0 0 1,-7-7 0,3 0 13,-6 2 1,-2 2 0,0 4 2,0-1 1,-2-10 0,-6-2-2,-7 0 1,-4-5 0,-3 7-35,0-2 0,-1-3 0,1-7-22,0 0 1,0 0 0,0 0 0,2-2-41,6-6 1,-6-2-1,8-7 1,-3 2-30,0-2 1,8 5 0,-5-3 0,2-2-105,5-3 1,2-2 175,3 0 0,0-10 1,0-2-1</inkml:trace>
  <inkml:trace contextRef="#ctx0" brushRef="#br0" timeOffset="1199">1836 354 16137,'-15'0'-1135,"1"0"1,9-2 0,-5-3 745,0-3-35,8 1 1,-11 0 253,6-1 1,5-2 55,-6 3 1,6 2 0,2-10-48,0-2 1,0 5 0,0-3 40,0-2 1,0 5 0,0-3-182,0-2 1,0 4 0,2 1-54,6 2 0,-4-4 122,11 6 1,0-7 190,7 8 1,0 0 0,0 7 24,0 0 1,-7 0-1,0 0 59,2 0 0,-5 2 0,3 3 7,2 2 0,-7 11 0,0-6 1,-3 3-18,1-1 1,-1 1 0,-4 7-20,4 0 0,-5 1 0,6-1 7,-6 0 0,-2-8 1,-2 1-21,-6 2 0,6-4 0,-8-1 0,3 0-10,-1 1 0,-9-9 6,2 4 0,-4-6-7,-3-2 1,0 0 33,-1 0 0,1 0 0,3-2 26,4-6 1,3 6 0,7-8-17,-3 0 0,-6-2-9,6-10 0,1 7 0,7 0-24,0-2 0,0 5-26,0-3 1,0 1-173,0-9 113,0 11 1,0 0 0,2 7-211,6-2-38,-6-1 180,8 8 239,-10 0 0,-2 8-43,-6-1 1,-4 0 0,-8-4 55,5 4 0,-4-4 0,4 6-36,-5 1 0,6-7 1,1 7-1,1-3-2,0 0 0,4 1 1,-4-6 18,2 5 1,-4 6-128,6 9 0,1-7 34,7-1 0,2-1 0,3 4-85,3-2 0,9-8 157,-2 8 0,-3-8-2,3 8-17,-11-10 0,6 7 0,-12-7-20,-6 2 0,4 1 0,-11-6 43,-2 5 1,-3-4 0,-2 4 32,0-4 1,0-3 0,0 0 61,-1 0 0,9 0 0,-1 0-68,-2 0 1,0-3 0,-1-4-90,4-8 0,9 3 0,-5 0 1,2-1-69,1 1 1,0 5 0,7-8-113,0-2 0,0-3 1,2-2-77,6 0 1,-4 2 0,11 3 0,2 5 234,3 2 1,2-7-1,0 4 1</inkml:trace>
  <inkml:trace contextRef="#ctx0" brushRef="#br0" timeOffset="1446">1704 686 8574,'-3'-20'0,"-2"3"-1075,-2 2 1025,-1 10 0,6-5 144,-5 10 1,-6 10 0,-9 3 0</inkml:trace>
  <inkml:trace contextRef="#ctx0" brushRef="#br0" timeOffset="1528">1527 664 11607,'-13'-3'-483,"6"-4"0,5 4 0,2-6 1</inkml:trace>
  <inkml:trace contextRef="#ctx0" brushRef="#br0" timeOffset="1998">1040 266 13345,'0'-13'-595,"0"4"0,-7 18 1,-3 6 419,-2 5 0,-1 2 1,-4 0-1,2 0 19,-2 0 0,-2 0 1,-4 0-1,1 1-592,0-1 728,0 0 1,0 0-1,0 0 1</inkml:trace>
  <inkml:trace contextRef="#ctx0" brushRef="#br0" timeOffset="2415">598 398 15558,'-12'-14'-2291,"4"-1"0,6 7 1632,2-6 0,0 6 369,0-6 1,0 6 34,0-7 130,0 11 0,2-14 64,6 11 0,-4 0 208,11 7 1,-10 2-1,5 3-180,0 2 1,-8 3 138,6-2 1,1-4 0,-1 11-28,-3 2 0,-3-4 1,-2 1-69,0 4 1,0-6 0,-2 0 0,-3 1 1,-3-1 0,-6-5 0,4 5-60,-2-2 0,-3 5 1,-5-5-207,5 2 0,-4-7 226,4 2 1,-5 6-1,-2-1 1</inkml:trace>
  <inkml:trace contextRef="#ctx0" brushRef="#br1" timeOffset="2731">554 67 8564,'-22'0'-1059,"9"0"1,6 2 1064,14 5 1,-4-2 0,7 8 4,-1-4 1,-6 1-114,4-2 0,-4 4 102,-3 10 0,-10-10 0,-2-2 0</inkml:trace>
  <inkml:trace contextRef="#ctx0" brushRef="#br0" timeOffset="3249">266 288 12319,'0'-15'-3669,"0"0"3458,0 10 0,0-2 0,0 14 149,0 8 0,0 5 0,0 2 10,0 0 0,-7-7 0,-3-1 65,-2 4 0,4-9 0,-4 1 26,2 0 0,0-7-54,3 4 1,2-5-47,-10-2 1,10-2 120,-2-5 1,5-6 0,2-9-38,0 0 1,0 0-1,0 0 17,0 0 1,-3 2-1,-2 3 31,-2 2 0,-3 3-62,3-3 1,4 3 0,-7 7 76,1-2 1,-4-1 0,-6 11-17,4 4 0,3-5 0,7 8-149,-3 0 0,-6 2 135,6 11 0,1-9-22,7 1 0,0-8-74,0 8 0,7-8 0,3 6-94,2-3 1,3-3-1,5-5 1,-3 3 380,-2 3-221,-1-1 0,8-7 1,1 0-1</inkml:trace>
  <inkml:trace contextRef="#ctx0" brushRef="#br0" timeOffset="3463">266 642 12309,'-22'-10'-540,"7"7"0,3-7-135,2 1 0,-7 6 0,2-4 658,-4 4 0,-1 6 0,3 2-28,2 2 1,0 10 0,-7-4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8:18.097"/>
    </inkml:context>
    <inkml:brush xml:id="br0">
      <inkml:brushProperty name="width" value="0.08571" units="cm"/>
      <inkml:brushProperty name="height" value="0.08571" units="cm"/>
      <inkml:brushProperty name="color" value="#F6630D"/>
    </inkml:brush>
  </inkml:definitions>
  <inkml:trace contextRef="#ctx0" brushRef="#br0">1416 134 8562,'-10'-13'-1134,"8"-6"0,-8 19 1127,10 0 0,0 10 26,0 12 1,2-8 0,6-1-16,6-4 1,4 1 0,-1-5-6,-2 3 1,-1-1-1,8-7-76,1 0 1,-9 0-1,1 0-18,2 0 0,-4 0 74,1 0 0,-6 0 0,4-2 2,-2-6 1,-3 3 83,-7-10 1,-10 8-5,-4-8 0,-6 10 0,-2-2-25,0 5 1,0 2-1,-1 0 1,1 0-15,0 0 1,0 0 0,0 0-14,0 0 0,0 7 0,0 0 0,0-2-24,-1-2 1,9 4 0,-1 0-1,-2-2 0,-3 0 4,-2 3 0,7-6 6,0 6 4,1-6 0,-6-4-21,5-6 0,3 6 0,7-8-4,-2 0 1,-1 5 0,6-7 20,-5 2 0,4-7 6,-4 2 1,4 3 2,3-3 1,-7 8 4,0-8 0,-1 8-7,8-8-2,0 10 17,0-15 6,10 18 0,2-8 38,10 10-37,-9 0 1,6 0-18,-4 0-17,-5 10 0,7-5 8,-10 9 1,1-6 0,-6 4-4,6-2 1,-6 0 13,6-3 0,-6 5 2,-2 11 1,0-9 0,0 1-10,0 2 1,-2-7 0,-3 0-1,-3 0 0,-2 0 0,5 7-1,-2-3 1,-8-6 0,6 4-4,-4-2 1,-1 5 0,-9-8 0,1-2 0,8 5 0,-1-3 0,-2-2 0,4-2 1,-1-3-1,-4 0 1,6 0-1,-3 0 1,1-3 0,-9-4 0,1-6 0,0-9 0,8 8 0,1-1 0,3-2 0,-4 4 0,4 1 0,-2 2 0,4 3 0,-7 7 0,8-8 0,-8 1 0,1 0 0,-9 7 2,11 0 13,-7 0 1,16 2 26,-4 6 1,7-6-42,7 5 0,-2-4 0,10-3-6,2 0 0,-5 0 21,3 0-14,0 0-1,7 0-2,0 0-2,-10 10 0,5 2 2,-9 10 0,-1-7 1,-9-3 0,-6-2 0,3 5 0,-9-5-2,-4 2 1,6-7 0,-3 2 0,-2-4-9,-2-3 1,-4 0 0,1 0-28,0 0 1,8 0-1,-1 0 14,-2 0 1,4 0 0,1-3 11,2-4 1,-5 2-1,6-7 14,-4 2 1,6 2 0,-8 8 78,-2 0 0,5 0 0,-3 0-24,-2 0 1,-3 0-50,-2 0 1,0 3-8,0 4 1,7-4-8,0 4 1,8-5 34,-8-2 0,8-2-12,-8-5 0,10 2 1,-5-8-1,3 1 18,0 0 1,-3 4-1,5-6-17,-3-3 1,-9-3-21,3-2 0,1 2 1,-1 3-8,-4 2 0,6 10 0,-3-2-6,-2 4 1,-3 3 30,-2 0 0,0 3 0,3 4 23,4 8 1,-2-3 0,9 3 31,3 2 0,-5 3-50,3 2 1,0 0 0,7 0-25,0 0 1,2-7-1,6-3-83,6-2 0,-1 5 0,1-8 0,4-2-100,1-2 0,6-3 185,4 0 0,-4 0 0,7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8:18.314"/>
    </inkml:context>
    <inkml:brush xml:id="br0">
      <inkml:brushProperty name="width" value="0.08571" units="cm"/>
      <inkml:brushProperty name="height" value="0.08571" units="cm"/>
      <inkml:brushProperty name="color" value="#F6630D"/>
    </inkml:brush>
  </inkml:definitions>
  <inkml:trace contextRef="#ctx0" brushRef="#br0">0 23 8539,'12'0'-627,"-2"0"0,-10-10 1,0-2-1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8:18.668"/>
    </inkml:context>
    <inkml:brush xml:id="br0">
      <inkml:brushProperty name="width" value="0.11429" units="cm"/>
      <inkml:brushProperty name="height" value="0.11429" units="cm"/>
      <inkml:brushProperty name="color" value="#F6630D"/>
    </inkml:brush>
  </inkml:definitions>
  <inkml:trace contextRef="#ctx0" brushRef="#br0">89 0 9183,'-12'0'-2316,"-8"0"2306,8 0 1,-10 10 0,0 2-1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8:18.933"/>
    </inkml:context>
    <inkml:brush xml:id="br0">
      <inkml:brushProperty name="width" value="0.11429" units="cm"/>
      <inkml:brushProperty name="height" value="0.11429" units="cm"/>
      <inkml:brushProperty name="color" value="#F6630D"/>
    </inkml:brush>
  </inkml:definitions>
  <inkml:trace contextRef="#ctx0" brushRef="#br0">67 45 9204,'-12'-2'-1593,"2"-3"1567,0-3 0,5 1 15,-9 7 1,9-10 0,-5-2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2:53.387"/>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69 348 13250,'-30'-32'-984,"11"-3"0,1 25 136,16-1 945,28 45 1,2-14-28,30 25 0,-2-17 4,8-9 1,15-2-79,18-4 1,-44-8-1,1-1-1,7-4 0,0 0 0,-5 2 0,0 2 4,2-1 1,0 0 0,-6 1 0,-1-1 18,0-3 1,1 0 0,46 0 12,-1 0 1,-9 0 19,-4 0 0,-5-7 41,-2 1 0,0-9-38,1 2 1,-10 2 27,-3-2 1,5 7-89,8-7 1,1 9-30,11-3 0,-8 5 80,1 2 1,5-2 61,2-4 1,-17 1-87,-2-7 1,-13 5 0,9-4-16,-1 3 1,-2 1-37,14 7 0,5 0 14,-32 0 0,1 0 0,45 7 15,-1-1 0,-8 1 29,-10-7 0,5-9 23,1-4 1,6-4-23,-6-2 1,8 6-29,-2 0 0,4 9-7,3-3 0,-7 5-14,0 2 78,-26 0 248,18 0-193,-48 9 119,11-7 169,-34 6-471,-62-8 1,10-2 0,-45-2 0,15-5 82,7-1 1,-3 5-1,5-3 1,-4 1-7,-3 1 0,-2-7 1,-6 5-1,0-1 7,-1 0 1,-7-4 0,-8 5 0,-5-1-9,47 5 0,-1 0 0,-3-3 0,0 1 0,3 1 0,-1 1 0,1 0 0,-1 0-8,1-1 0,-1 1 0,-2 0 0,1 2 0,3 1 0,1 2 0,-47-3-33,5-5 0,2 5 26,36-1 1,-1 0 0,2 1 0,0 1 15,-10 1 0,-2 0 1,3 0-1,1-2 0,6 1 1,1-2-1,-40-6 22,10-1 1,5 3-1,-7-4 1,-6 3-8,-3 4 0,-4 1 1,11 3-133,-6 0 1,10 9-3,-6 4 0,0 2 70,0-2 1,-2-5 190,2-8 1,2 0-106,4 0 0,22 0-89,-9 0 0,30 3 8,-17 3 166,26-4 263,-4 7-667,25-9 0,60 15 0,31 4 365,14 2 0,-2-6 0,-16-2 0,5 0-70,5-2 1,-38-3 0,3 1 0,3-2 0,1-1-1,2 2 1,0 1-20,0 1 1,1-1 0,1 1 0,0 0 0,2-1-1,1 1 1,1 0 0,0-1-26,0 1 1,1 0 0,1-1 0,1-1-1,-4 0 1,0-1 0,0-1 0,1-1 18,-1-1 0,0 0 0,3 0 1,-1-1-1,-4-3 0,0 0 1,-2 0-1,0 0 26,-2 0 0,-1 0 0,0 0 1,0 0-1,3 0 0,2 0 0,-1-1 1,0-1 14,-1-1 0,-1 0 1,1 1-1,-2 0 0,-4-3 1,-1-1-1,4 1 0,2-1-33,2 0 0,2 2 0,0 1 1,0 1-1,2-1 0,-1 0 1,-4 1-1,-1 2-25,1 0 1,-2 0 0,-3-3 0,-1-1 0,1 1 0,-1 0-1,-1 0 1,-1 2-31,47-2 0,-7 6 0,-13 1 85,7 2 0,-16 1 165,16-7-70,-26 8-327,-2-6-117,-35 7 329,-4-9 1,-64 6-1,-17 1 1,-16-3 16,-8-2 0,-6-2 0,43-1 0,-1 0 0,-47-3 35,7-3 0,-2 1 0,2 4 0,-7-2 2,48 1 1,-1-1 0,-4-3-1,0-1 1,0 2 0,-1-1-1,-6-1 1,-1-1-36,-6-1 0,-2 1 1,-8-1-1,-3 0 1,0 1-1,-1-1 1,2 1-1,1-1-42,1 0 0,1 1 0,11 2 0,1 1 0,5 0 0,2 1-301,5 0 1,3 1 0,-36 2-674,10 15 0,18 9 984,2 27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8:19.369"/>
    </inkml:context>
    <inkml:brush xml:id="br0">
      <inkml:brushProperty name="width" value="0.11429" units="cm"/>
      <inkml:brushProperty name="height" value="0.11429" units="cm"/>
      <inkml:brushProperty name="color" value="#F6630D"/>
    </inkml:brush>
  </inkml:definitions>
  <inkml:trace contextRef="#ctx0" brushRef="#br0">111 42 15891,'-12'-12'-2772,"-8"0"1981,5 4 0,3 6 865,-3-5 0,10 7 1,-5 5-1,3 4-275,0 4 0,-1-6 0,8 8-56,0 2 0,0 3 0,0 2 151,0 0 0,0-7 0,3-3 182,4-2 1,-2 7-157,10-2 0,-1 2 1,6 0 71,-5-2 1,2-8-1,-7 5 1,0 1-62,0-1 0,7-7 0,-5 5 0,3-3-342,0 1 493,-1-1 0,8 3 0,0 2 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8:19.515"/>
    </inkml:context>
    <inkml:brush xml:id="br0">
      <inkml:brushProperty name="width" value="0.11429" units="cm"/>
      <inkml:brushProperty name="height" value="0.11429" units="cm"/>
      <inkml:brushProperty name="color" value="#F6630D"/>
    </inkml:brush>
  </inkml:definitions>
  <inkml:trace contextRef="#ctx0" brushRef="#br0">23 0 9472,'-13'0'0,"3"0"0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9:35.296"/>
    </inkml:context>
    <inkml:brush xml:id="br0">
      <inkml:brushProperty name="width" value="0.11429" units="cm"/>
      <inkml:brushProperty name="height" value="0.11429" units="cm"/>
      <inkml:brushProperty name="color" value="#F6630D"/>
    </inkml:brush>
  </inkml:definitions>
  <inkml:trace contextRef="#ctx0" brushRef="#br0">1 45 28392,'0'-13'-4916,"0"4"1,0 6 198,0-4 2874,0 4 979,0-7 844,0 10 1,2 0 0,5 0 572,8 0 0,5 0 0,4 0 0,3 3-166,3 4 1,9-4-1,1 4 1,6-2-480,6 2 1,7-4 0,-5 4 0,2-4 685,6-3 1,9 7 0,3 0-1,-3-2-17,-2-2 0,5 4 0,2 0 1,2-2-9,6-2 0,-5 4 0,2 1 0,2-3 7,3-3 1,0-2-1,-5 0 1,-5 0-78,1 0 0,1 0 0,8 0 1,-2 0-494,-3 0 1,0 0 0,7 0 0,1 0 31,-1 0 1,-7 2 0,-2 3-1,-3 3-22,-5-3 1,8-3 0,2-2 0,5 0-3,3 0 0,-1 0 0,0 0 1,3 0 9,5 0 1,-5 0-1,5 0 1,-5 0-12,-3 0 0,11 0 0,-48 0 0,1 0 0,2 0 1,0 0-14,1 0 0,0 0 0,-3 0 0,0 0 0,-1 0 0,1 0 0,-1 0 0,1 0 11,-2 0 0,1 0 1,6 0-1,1 0 0,-2 0 1,-1 0-1,1 0 1,1 0-11,-1 0 0,1 0 0,-2 0 0,0 0 0,2 0 0,-1 0 0,1 0 0,-1 0-37,0 0 0,-1 0 0,0 0 1,-2 0-1,43 0 0,-45 0 1,1 0 27,2 0 1,0 0-1,1 0 1,1 0 0,-1 0-1,0 0 1,1 0-1,-1 0-2,0 0 0,0 0 1,1 0-1,-1 0 0,1 0 1,1 0-1,0 0 0,-1 0-5,0 0 1,-1 0-1,-1 0 1,0 0-1,39 0 1,3 0-11,-3 0 0,-4 0 0,-8 0 0,-5 0-2,0 0 0,-5 0 0,11 0 1,-1 0 7,-3 0 1,6 0-1,-8 0 1,0 0-8,0 0 0,5 0 0,-7 0 0,-3 0-4,-2 0 0,5 0 0,2 0 0,0 0 10,0 0 1,-2 3 0,-8 1-1,1 4 10,-1-3 0,0-3 0,-2-2 1,-2 3 71,-3 4 1,-8-5-1,6 6 1,-1-6-81,1-2 1,-8 0 0,3 0 0,-6 0 8,-2 0 0,-2 0 0,-2 0 0,-6-2-58,-2-6 1,-3 6 0,-6-5 0,-1 4 22,0 3 1,-10-2-1,-2-3-532,0-3-133,-8 1 1,5 7 82,-14 0 313,5 0 0,-11 0 0,6 0-546,-8 0 699,-4 10 0,-13 2 0,-3 10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9:36.695"/>
    </inkml:context>
    <inkml:brush xml:id="br0">
      <inkml:brushProperty name="width" value="0.11429" units="cm"/>
      <inkml:brushProperty name="height" value="0.11429" units="cm"/>
      <inkml:brushProperty name="color" value="#F6630D"/>
    </inkml:brush>
  </inkml:definitions>
  <inkml:trace contextRef="#ctx0" brushRef="#br0">0 201 23462,'10'-13'-269,"2"4"0,10 9 0,3 0 377,4 0 1,8 0 0,15 0 0,7 0 4,5 0 1,12 0 0,7-3 0,8-4-18,5-8 0,-42 9 0,0 0 0,0-1 0,0 1 0,5 0 0,0 0-25,2 0 1,1 0-1,0 0 1,1 0 0,5-3-1,0 0 1,1 3 0,2 0-140,2 1 0,1 0 1,2-2-1,0-1 1,2 4-1,-1 1 1,1 0-1,-1-1 103,0-2 1,1 2 0,-2 3 0,0-1 0,-1-1 0,0-1 0,-1 2 0,-1 2-34,2-1 1,0 2-1,-1 2 1,0 1 0,-4 1-1,0 0 1,-7 0 0,-1 0-5,-4-1 0,0 1 0,-3 3 0,0-1 0,0-3 0,1 0 0,-2-2 0,0 0 19,-2 0 1,-1-1 0,47-1 0,-12 2 0,-5 3-111,-7 3 1,-5-1-1,-3-7 1,-2 0-293,-5 0 0,2 7 385,-9 1 0,0 7 0,-8-8 0,0-2 0,0-3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9:41.211"/>
    </inkml:context>
    <inkml:brush xml:id="br0">
      <inkml:brushProperty name="width" value="0.11429" units="cm"/>
      <inkml:brushProperty name="height" value="0.11429" units="cm"/>
      <inkml:brushProperty name="color" value="#F6630D"/>
    </inkml:brush>
  </inkml:definitions>
  <inkml:trace contextRef="#ctx0" brushRef="#br0">5451 387 19618,'0'-13'-4310,"0"1"1910,0-3 2070,0-3 1,0 18 0,0 11 0,0 13 306,0 6 0,-2 2 0,-2 7 0,-3-3-56,3-4 0,2 5 0,2-5 0,0 2 59,0-1 0,0 1 0,0-8 0,0-3-87,0-1 1,2-3-741,5 1 1597,-5-10-511,6-1 1,-8-18 0,0-4-1,0-4-249,0-2 0,0 0 0,-2-3 0,-2-4 72,-3-6 1,-5 2 0,5-2-1,1 0 31,-3 2 1,7-7 0,-4 7 0,3-2-15,3 0 0,0 8 0,0-2 0,0 5-4,0 1 1,0 1 0,0 0-130,0-1 0,7 1 0,1 0 0,3 2 11,4 4 0,0-5 1,0 6-1,-2-3-144,2 2 1,2-5 0,3 8 0,-1-3 152,0 0 1,1 9 0,1-3 0,5 5-179,6 2 0,2 0 0,1 0 0,-3 0 470,2 0 0,3 9 0,2 1 0</inkml:trace>
  <inkml:trace contextRef="#ctx0" brushRef="#br0" timeOffset="1251">5432 813 20803,'-9'-11'-3059,"5"2"3269,-9 9 0,7 2 0,-7 5-530,-2 6 0,-2-3 1,-3 1-1,-1 0 161,-5 0 0,3-5 0,-8 5 0,1 0 65,0-1 1,0-5 0,-4 1-1,4-4 94,2-2 0,-4 0 1,4 0-1,0 0 78,0 0 1,-4-8-1,6-5 1,2-4-275,3-3 0,2-6 1,-1-2-1,1 1 147,0-1 1,6-7-1,0 3 1,0-2-196,2 2 0,-4-3 0,7 9 0,-1 3 167,0 1 1,1-3 0,3-1-63,-1 2 0,-3 5 0,5 4 10,-2 2 0,-1 0 0,5-4-205,-4 4 0,4-4-637,-5 4 679,5 4-79,2 1 81,0 8 1,0 2 222,0 4 0,0 5 0,0 8 0,2 1 97,5-1 0,-3 0 1,7 3-1,-1 1-25,1 3 0,-5 2 1,5-4-1,-2 1 13,-5-1 1,5 4-1,-3-2 1,-2-3 11,-1-1 1,3 4 0,0-1 0,-1-1-118,-3-2 0,-4-3 0,-3 2 0,-3 3 70,-3 2 0,-2-7 1,-6-8-1,0 0 225,-1-1 0,-6-5 1,-1 1-1,-1-4 52,0-2 0,0 0 0,4 0 0,-4-2-15,-2-4 1,7 1-1,-5-8 1,2-2-146,0-2 0,0-2 0,7-3 0,0-1-91,-1-3 0,7-2 0,1 4 0,-1-3-65,2-4 0,2 6 0,9-5 0,0 2 12,0 4 1,0 3 0,3 1 0,3 1 26,7 0 0,-2 1 0,1 6 1,4 3 26,1 0 0,2 7 0,0-4 0,1 4-6,-1 2 1,0 0-1,-1 2-40,-6 4 0,3-1 1,-6 7-1,0 3-89,-1 3 1,-1 1-1,-7 0 1,0 3 15,0 4 0,0-5 1,0 7-1,0-2 44,0-1 1,-2 1 0,-5-6 0,-4-1 134,1 0 1,-8-6 0,3-2 0,-6 0 87,-5-1 0,-2-5 0,5 1 0,-5-4-71,-2-2 1,6-2 0,-4-4 0,2-5-121,1 0 0,5-6 1,9 4-1,1-4-177,-1-2 1,7 6 0,-3 0 165,5-2 0,2 4 0,2 0 0,5 3 191,6 3 1,-5 1 0,1 0 405,-1-3-447,3 1 0,2 6 1,-2 2 10,-3 5 0,-1-3 0,-7 9-342,0 2 1,-2-5 0,-3 3 0,-3 2 62,-3 3 1,5-6-1,-7 1 1,-2 2 196,-3 3 1,-7 1-1,-3 0 1,-2 1 94,-5-1 0,1-2 0,0-2 0,1-4-76,-1-3 0,4 5 1,0-6-1,2-3 38,4-2 1,3 5 0,2-1-21,-1-2-93,1-2 1,8 1 151,5 3 1,4 5 0,4 8-1,2 0 112,2 1 0,9-1 1,-4 0-1,2 3-186,0 4 0,-2 2 1,4 6-1,-2-2-260,2 3 1,0 1 0,0 1 0,-5-3-236,-1-2 1,4 0 0,-7 5 235,-1-5 0,-12 5 0,-3-7 0</inkml:trace>
  <inkml:trace contextRef="#ctx0" brushRef="#br0" timeOffset="1900">2823 484 19392,'8'-19'-1132,"3"-1"1,6 12 0,-4 8-1,-6 10 851,-5 8 1,4 1 0,1 2 0,-3 3 22,-2 2 0,-2 6 0,0-4 0,0 0 47,0 0 0,0-2 1,0-7-1,-2 0 54,-5 1 1,3-8 0,-7 1 0,1 0 174,-1-2 0,5-2 0,-7-9 0,-2 0 136,-3 0 1,-1 0-1,2-3 1,0-3-305,-3-7 0,5-4 0,-10-2 1,1-1 231,-2 1 1,5 2 0,-5 2 0,5 4 124,1 2 1,1-4 0,0 7 218,-1 2 0,1 2 0,0 2-10,-1 0 0,7 2 0,3 4-350,1 7 0,3 4 1,6 3-1,0-1-117,0 0 1,0-4 0,0 2-121,0 5 1,0 2-1,0-5 1,0 0-7,0 1 1,-7-8 0,1 1 0,-1 0 48,-1-2 1,-3 6-1,-8-6 1,-3 0 54,-4-5 0,3 3 0,-10-3 0,1-2-180,2-2 0,-4-2 1,8 0-1,2 0-340,3 0 0,2 0 844,-1 0 0,10-8 0,1-3 1</inkml:trace>
  <inkml:trace contextRef="#ctx0" brushRef="#br0" timeOffset="2114">2861 1199 12398,'-10'-9'-940,"1"-1"606,1-1 1,-3-4-1,-9 9 1,1 3 223,0 8 0,-3-1 0,-3 9 0,-8 2 84,-3 2 0,-11 2 1,-3 1-1</inkml:trace>
  <inkml:trace contextRef="#ctx0" brushRef="#br0" timeOffset="2517">1895 349 17100,'0'-11'-2785,"0"4"0,2 14 2767,5 6 1,-3 10-1,7 5 1,-1 2-51,1 5 1,-7-5 0,3 0 0,-3-2-25,3-5 1,-5-1-1,4-3 1,-4 1-40,-2-1 1,0-6 131,0 0 1,0-11 0,0-2 27,0-11 0,-6-6 0,-1-5 0,1-3-246,-3-8 1,7-3 0,-6-5 0,1-2 352,1-2 1,-1 0-1,7 6 1,0 1-199,0-1 1,7 0 0,1 1 0,3 1 25,4 5 0,4 4 0,7 9 0,4 2-64,0 4 0,7-2 1,-5 8-1,5 3 142,1 2 0,-1 2 1,-5 2 196,-6 4 1,4 5-1,0 8 1</inkml:trace>
  <inkml:trace contextRef="#ctx0" brushRef="#br0" timeOffset="2950">2030 774 17513,'-13'-7'-1340,"1"1"0,-1 0 1544,-7 6 0,1 0 0,-2 2-231,-5 4 0,4-4 0,-3 5 0,1-3 34,-2 2 0,3-3 1,-10 3-1,1-4 74,2-2 1,-6 2 0,5 3 0,-1 1-67,0-2 1,6 5-1,-4 0 1,2-1-64,5 1 1,1 4-1,3-5-47,0 3 1,6 2 0,2 6-102,2 0 1,3 1 0,6-1-59,0 0 1,0-6 0,0 0 71,0 2 1,0-4 0,-2 2 77,-5 2 1,3 0 0,-7 0 0,0-4 18,1-3 0,-3 5 0,-6-4 0,-1-1-39,1 1 1,0 0 0,-1-5-54,1 2 1,0 1 0,-1-7-594,1 0 1001,0 0 1,-1-9 0,1-2 0</inkml:trace>
  <inkml:trace contextRef="#ctx0" brushRef="#br0" timeOffset="3079">1257 600 17563,'0'-15'-4282,"0"-2"874,0-5 3385,0 7 1,9 15 0,2 11 0</inkml:trace>
  <inkml:trace contextRef="#ctx0" brushRef="#br0" timeOffset="3400">871 755 28882,'-18'-3'0,"3"-3"-1285,3-7 0,-1-2 1,-5 0-1,3 2-15,3-2 1,7 4 729,-1-2 1,4 7 0,4-5 0,4 3 131,7 3 1,4 3 583,3 2 0,-1 0 0,0 2-61,1 5 0,-7 1 0,-3 7 0,-1-2-240,-5 2 0,-2 3 0,0 1 0,3 2-334,1 5 0,1-4 0,-7 3 0,-3-3 171,-3-3 0,2 1 1,-9-1-1,-2 0-71,-2 0 1,-3 1 0,1-1 0,-2-2 570,-5-4 0,-4 4 0,-9-6 0</inkml:trace>
  <inkml:trace contextRef="#ctx0" brushRef="#br0" timeOffset="3649">465 677 22509,'0'-19'-7182,"0"6"6039,0 0 1,2 9 1457,4-3 1,-3 14 0,3 6 0,-4 6-468,-2 7 0,0-3 0,0 8 0,0-4 49,0-3 0,0 4 0,0-2 0,-2-3 150,-4-1 1,-5-3-1,-9 0 1,1 1 82,0-1 1,-9-2 0,-6-2 0,-7-4-393,-4-2 0,0-3 0,6-6 0,0-2 77,1-4 1,7-5-1,8-11 1,8-3 233,8-8 1,-3-12-1,-1-4 1</inkml:trace>
  <inkml:trace contextRef="#ctx0" brushRef="#br0" timeOffset="3746">175 503 18551,'6'-13'-889,"1"1"1,6-1 0,-5-7-1,1 1 451,-1 0 1,1 8 0,-5 2-76,3 1 0,8 6 859,-2-5-269,-5 14 1,9 3 0,-6 10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9:46.757"/>
    </inkml:context>
    <inkml:brush xml:id="br0">
      <inkml:brushProperty name="width" value="0.08571" units="cm"/>
      <inkml:brushProperty name="height" value="0.08571" units="cm"/>
      <inkml:brushProperty name="color" value="#F6630D"/>
    </inkml:brush>
  </inkml:definitions>
  <inkml:trace contextRef="#ctx0" brushRef="#br0">4697 473 7919,'7'-13'-40,"-1"0"1,3 8-1,-5-3-133,3-1 1,5-1-296,-5-10 493,8 10 4,-13 1 0,-2 9 1,-13 2-20,-4 5 1,-2 1 0,1 7-1,3-2-46,3 2 1,5 2 0,-4 3 3,3-1 0,-5 0 0,6 1 14,3-1 1,2-6 0,4 0 11,5 2 1,-3-5 0,9 1 0,0 0-21,-3 0 1,8-7 0,-6 5-21,6-1 49,-8-6 1,-1 9-1,-11-7 1,-5 3 0,-3-1 0,-10-6 0,1 0 10,0 0 1,-7 0-1,0 0 1,3 0-8,1 0 0,-4-6 0,1-3 0,1 1-1,2-1 1,-3-6-1,1 2 1,5-4 10,4-2 0,4-3 0,-4-2 0,4-1-1,3 1 0,-1 3 0,5-1 0,-3-2-11,3-1 1,2-1 0,2 7-2,0-1 0,0 7 1,-2 3 4,-5 1 1,3 3 0,-9 6 45,-2 0 1,-2 8-1,-3 5 1,-1 4 60,-5 3 0,5 8 0,-5 4 0,7 4-4,6 3 1,-2 0-1,6 1 1,1 3-70,-1 2 1,5 0 0,10-8-1,7-3-164,4-1 1,13-3 0,7 2 0,8-6-304,4-5 424,3-2 0,6 1 0,0-1 0</inkml:trace>
  <inkml:trace contextRef="#ctx0" brushRef="#br0" timeOffset="835">3692 569 7934,'-8'11'-380,"6"0"172,-5-5 0,5-2 188,2 9 0,-2-8-16,-5 1 0,3-4 0,-7-4 17,3-4 0,1 1 0,7-8 1,0-2 38,0-2 0,0-4 0,0-3 0,0-2 61,0 3 0,0 1 0,0 3-1,0 0 0,0-1-42,0 1 1,2 6 0,5 2-23,6 3 1,-2 1 0,1 9-45,3 5 0,0-3 0,1 9 1,-4 2-13,3 2 0,-4 3 0,0-1 0,0 0-9,-1 1 0,-3-1 1,4 0-1,-1 1-8,1-1 1,-7 0 0,3 1 0,-5-1-4,-2 0 1,0 1 0,0-1 47,0 0 1,-2-6 0,-5-2 0,-3 0 16,-1-1 1,-6-5-1,4 3 1,-4-1 12,-3-1 0,1 0 1,0-6-1,-1 0-28,1 0 1,-3-6 0,-1-3 0,-3-1 4,2-5 0,1-3 0,-1-1 0,-2 0 3,3 0 0,4-1 0,3 3 1,4 2 64,-3 2 0,4 0 15,-2-6 1,9 6-15,-3 0 72,5 9 1,2-3-19,0 14 1,0 4-76,0 8 1,-2-2 0,-2-2-58,-3-2 0,-8-7 0,2 5-17,-4-2 0,-2 4 0,-1-7-219,1-2 1,0 1-1,-1-1-130,1 2 0,6 1 380,0-7 0,0 0 0,-6 0 0</inkml:trace>
  <inkml:trace contextRef="#ctx0" brushRef="#br0" timeOffset="1034">3770 241 7911,'-20'-9'-444,"1"0"188,0-3 0,1 5 0,3 11 256,3 3 0,-1 16 0,-7-1 0</inkml:trace>
  <inkml:trace contextRef="#ctx0" brushRef="#br0" timeOffset="1234">3093 627 7911,'-19'13'-250,"-1"0"0,1 0 1,0 6 75,-1 0 1,1 3-1,0 2 1,0 1 85,-1-1 0,1-3 0,0-3 0,-1-3-41,1-2 0,6-7 129,0 7 0,0-9 0,-6 5 0</inkml:trace>
  <inkml:trace contextRef="#ctx0" brushRef="#br0" timeOffset="1502">2707 473 7911,'-28'-9'-320,"6"7"1,-4-5 208,5 5 0,4 4 0,2 5 0,4 6 165,2 4 0,3 4 1,6 3-1,0 2 36,0-3 0,0-1 0,2-3 1,5-2-36,5-4 0,6 4 1,1-6-1,0 0-71,1-5 0,-1 3 1,0-3 7,1-1 1,-8-3-1,1-2-61,2 0 0,-6-2-75,-3-5 1,-3 3 0,-3-9-91,0-2 0,0-2 1,0-2 233,0-1 0,-9 1 0,-2 0 0</inkml:trace>
  <inkml:trace contextRef="#ctx0" brushRef="#br0" timeOffset="1633">2842 318 7685,'-19'0'0,"-1"0"-427,1 0 0,0 0 1,-1 0 426,1 0 0,0 0 0,-18 17 0,-4 5 0</inkml:trace>
  <inkml:trace contextRef="#ctx0" brushRef="#br0" timeOffset="2185">2049 125 7913,'0'-20'-543,"0"5"0,0 9 535,0 12 0,3 11 1,1 9-1,2 6 23,-1 5 0,-3 8 1,-2 2-1,0 1-21,0-1 0,2-2 0,2-6 0,3 1-122,-3 5 1,0-10 0,1 3 0,1-3 127,-2-5 0,-2 6 0,-2-6 0</inkml:trace>
  <inkml:trace contextRef="#ctx0" brushRef="#br0" timeOffset="2920">1779 279 7913,'-17'-32'-42,"4"0"0,4 8 1,7 1-1,-2 5-866,-3 6 936,1 7 21,6-3 0,0 16 1,0 7 30,0 9 0,0-3 1,0 7-1,0-2-56,0 0 1,6 6 0,3-6-1,-1 0-4,1 2 0,4-5 1,-7 7-1,1-2 3,1-4 1,-3-1-1,5 1 1,-1 2-23,-5-3 0,-2-1 0,-2-3 0,0 1 6,0-1 0,-2 0 0,-4-2-22,-7-4 1,-4-2 0,-5-7 0,-1 3-23,-3-3 1,-8-2 0,1-2 0,-3 0-53,-3 0 0,1-8 1,-1-5-1,0-5 67,1-1 0,5 0 0,3 0 1,2-1-1,7 1 0,4 0 1,6-1-1,2 1 43,5 0 1,2 6 11,2 0 1,2 2 0,5-2-24,5 7 1,6 4 0,1 2 0,0 0-8,1 0 0,-1 0 1,0 0 11,1 0 1,-3 2 0,-2 2 2,-2 2 0,-7 9 0,5-2-14,-3 5 1,-1 1-1,-9 0 1,-5-2 7,-6-4 0,-4 4 0,-2-4 1,0 5 10,-1 1 1,-1-6-1,-3-3 1,-2 1 0,3 0 1,-5-7-1,2 5 1,0-3 21,-2 1 0,7-1 0,-5-6 0,5-2 27,1-4 0,1 1 0,0-8 0,-1-2 4,1-2 0,2-2 1,2 0-1,4-1-3,2 1 0,-6-3 0,5-1 0,-3-5-50,0-2 0,7 4 0,-5-6 1,0-3 15,0-1 0,7 4 1,-5 2-1,3 2 8,0 4 1,-3 3-1,5 1-461,-3 1-1187,1 8 793,6 3 807,0 8 0,-9 8 0,-2 3 0</inkml:trace>
  <inkml:trace contextRef="#ctx0" brushRef="#br0" timeOffset="3254">1315 105 7517,'-19'0'-481,"-1"0"1,7 0 477,1 0 1,7 2 67,-1 5 0,4 4-34,2 8 1,0-6 0,2-2 0,4-1-35,7 1 0,-2-7 0,0 5 0,-1-3 11,1 1 1,-4 6-112,5-7 1,-7 9-212,1-2 314,-4-4 0,-2 8 0,0-6 0</inkml:trace>
  <inkml:trace contextRef="#ctx0" brushRef="#br0" timeOffset="3868">1392 86 7963,'0'-19'-299,"0"8"1,0 4 309,0 14 1,0-3-1,0 9 1,0 2 11,0 2 1,0 3 0,-2-1-47,-4 0 1,4-6-1,-7 0-17,0 2 0,7-4 0,-6 0-176,-1-3 1,5 5-7,-9-6 0,0-1 328,-6-6 1,6-2 100,0-5 1,2 3 214,-2-9 1,2 2-280,5-1 1,2 3-439,-9 9 0,0 0 0,-6 2 295,-1 5 0,1 3 0,0 10 0</inkml:trace>
  <inkml:trace contextRef="#ctx0" brushRef="#br0" timeOffset="4418">503 337 7417,'0'-10'-346,"7"3"1,1 14 427,3 5 1,-7 6-1,5 1 1,-3 0-64,1 1 0,-1-8 0,-6 1 1,2 2-26,5 3 0,-5-6 0,4 1-7,-4 2 1,-4-4-1,-4 2-39,-7 2 0,-4-6 0,-2-3 21,-1-4 1,-6-2 0,1 0 0,1-2 35,3-4 1,1-5 0,1-8-1,0-1 55,-1 1 0,1 2 0,2 2 0,2 2 31,2-2 1,2-2 56,-2-3 0,-2 7-151,9 0-12,-1 9 1,9-4 0,3 10 50,1 4 1,3-2 0,-5 9-50,2 2 1,7-4-1,-6 2 13,-3 2 0,5-4 0,-3 2-10,-2 2 0,-1-5 0,-3 3 34,0 2 1,0-4 3,0 2 0,-7-7 0,-1 5-16,-3-2 1,-2-1-1,-6-3 1,-1 1-85,1-2 1,-7-1 0,0-3 0,3 0-282,1 0 1,3 0 352,0 0 0,-9 8 0,-2 3 0</inkml:trace>
  <inkml:trace contextRef="#ctx0" brushRef="#br0" timeOffset="4686">387 9 7617,'-11'-9'-688,"3"9"638,8 0 1,2 7 0,2 8 0,3-3-34,-3 3 0,-2-4 1,-2 2-1,0 2-330,0 2 413,0 3 0,-8-1 0,-3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09:53.177"/>
    </inkml:context>
    <inkml:brush xml:id="br0">
      <inkml:brushProperty name="width" value="0.08571" units="cm"/>
      <inkml:brushProperty name="height" value="0.08571" units="cm"/>
      <inkml:brushProperty name="color" value="#F6630D"/>
    </inkml:brush>
  </inkml:definitions>
  <inkml:trace contextRef="#ctx0" brushRef="#br0">2417 385 8128,'0'-20'-604,"0"1"1,0 0 118,0-1 1,2 10 577,4 3 1,5 5-1,8 2-23,1 0 0,-1 0 1,0 0-14,1 0 0,-1 2-18,0 5 1,-8 3-1,-4 10 14,-5-1 0,-2-6 0,-2 0 0,-3 2 7,-1 2 0,-16-4 0,3 0 0,-5 2-24,-3 2 1,5 0 0,-6-2 0,2-2-18,1 2 0,-3 0 0,4 0 1,-2-2-5,3 2 1,8-4 0,2-1-52,-2-1 1,4 4 95,-2-7 0,11 1 0,2-7-39,11 0 1,-1 0 0,3 0 0,2 0-91,3 0 1,1 0 0,0 0 0,1 0-38,-1 0 0,0 0 0,1 0 1,-1-2-133,0-5 0,-6 3 0,-2-9 238,-3-2 0,7-2 0,-4-2 0</inkml:trace>
  <inkml:trace contextRef="#ctx0" brushRef="#br0" timeOffset="146">2398 56 8128,'-3'-17'-268,"-1"2"-1441,-2 2 1553,-1 9 1,9-3 155,5 14 0,-5 3 0,7 10 0</inkml:trace>
  <inkml:trace contextRef="#ctx0" brushRef="#br0" timeOffset="347">2571 810 8034,'-12'0'-639,"-1"2"294,-2 4 0,4-1 0,-2 5 0,-2 1 314,-2 0 0,-11 0 0,-2 4 0,-2-2 31,-1 2 0,1-5 0,-6 3 0,-1 0 0,0 6 0</inkml:trace>
  <inkml:trace contextRef="#ctx0" brushRef="#br0" timeOffset="598">1914 230 8083,'0'-15'-226,"0"8"1,2 18-1,3 19 145,1 0 0,3 7 1,-5-5-1,3 5-87,-3 1 0,4 1 0,1-3 0,0-1 168,-1-3 0,16 0 0,-3 7 0</inkml:trace>
  <inkml:trace contextRef="#ctx0" brushRef="#br0" timeOffset="1500">1663 307 8083,'0'-19'-472,"0"0"-10,0-1 0,0 1 460,0 0 97,0 8 0,0 11 0,0 13-21,0 4 1,9 9-1,1 0 1,1-3-36,-4-1 0,1 3 0,1 1 1,-1 0-14,1 2 1,4-7 0,-7 5-1,1-4-28,1-3 1,-6 2-1,5 3 17,-5 2 1,-2 0 0,0-7 0,-2 0 35,-5 1 0,-3-1 0,-10 0 0,-1-2 0,-5-4 1,-4 4 0,-9-4-1,1 2-1,-1-2 0,-8 4 1,-3-6-1,-3 0-11,-5-5 0,11 3 1,-11-3-1,2-1 3,0-3 1,-4-2 0,0 0 0,-1-2 0,6-5 0,3 3 0,1-7 0,5 0-8,6 1 0,3-3 0,5-7 0,6 1-27,5 0 0,4-1 0,4 1 0,6 0-12,5 0 1,2-7-1,0 0 1,2 0-22,5-2 1,3 7 0,10-5 0,-1 2 21,0-1 1,1 3-1,-1-4 1,2 7 11,5 6 1,-4-2-1,3 9 1,-3-1 10,-3-1 0,7 6 1,0-5-1,-3 5 3,-1 2 1,-1 0 0,3 0 0,2 0 3,-3 0 0,-3 2 0,-5 5 0,-4 5-6,-3 6 0,-1 1 1,-7 0-1,0 1 0,0-1 0,-3 0 0,-3 1 0,-7-1 6,-4 0 1,-9 1 0,-2-3 0,0-2 15,0-2 1,-4-9-1,6 5 1,1-3-54,-3 0 1,6 1 0,-4-7-18,5 0 0,2 0 1,1-2-30,6-5 0,3 3 0,11-7 0,5 0-9,5 1 1,6-1 0,1-4 0,0 4 80,1 3 0,-1-1 0,0 5 1,1-3 143,-1 3 1,-6 2 151,0 2-257,0 0 0,-3 2 0,-5 2 0,-10 5-6,-8 2 0,3 2 0,-3 4 0,-4-2-22,-7-2 0,3-3 1,-5 5-1,2-4-1,-2-2 1,5 4-1,-5-5 1,3 1 43,-3-1 0,4-1 0,-3-7 0,3 0 17,3 0 0,6 0 1,0 0 43,-2 0 1,0-2 0,0-3 0,4-3-13,3-3 1,-1 0-1,5-4 1,-3 2-47,3-2 1,2-2 0,2-2-106,0 0 0,0-1 1,0 1-1,0 0-230,0-1 1,0 7-1,0 0-679,0-2 961,0 7 0,0-9 0,0 6 0</inkml:trace>
  <inkml:trace contextRef="#ctx0" brushRef="#br0" timeOffset="1917">136 172 8120,'0'-19'-33,"2"1"0,3 3 0,3 3-144,3-3 0,-5 4 0,7 0 86,2 2 1,2 3 0,3 4-1,-1-2 167,0-3 0,3 1 0,2 6 0,1 0-3,-1 0 1,-3 2-1,-1 2 1,-1 5-121,0 1 1,1-3 28,-1 6 1,-8 0 0,-7 4 18,-8-4 0,-3 2 0,-10-7 1,-4 1 38,-1 0 0,-8 6 1,-2-5-1,-2 3 22,1 0 0,-1-2 0,6 4 0,-2-2 35,-4 2 1,4 2 0,0 2 0,2 1-44,4-1 1,3 7-1,3-1 1,5 1-70,7 2 1,4-4 0,2 6 0,2 0-81,4 0 1,5 2 0,11 5 0,3-3-104,8-2 1,-3 0 0,2 7-1,0-2-364,-2-5 1,5 2 561,-10-8 0,10 8 0,-5-4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0:00.344"/>
    </inkml:context>
    <inkml:brush xml:id="br0">
      <inkml:brushProperty name="width" value="0.08571" units="cm"/>
      <inkml:brushProperty name="height" value="0.08571" units="cm"/>
      <inkml:brushProperty name="color" value="#F6630D"/>
    </inkml:brush>
  </inkml:definitions>
  <inkml:trace contextRef="#ctx0" brushRef="#br0">986 290 8114,'0'-13'-1757,"0"0"2014,0 9 0,0-2-139,0 12 1,0 5-1,0 8 1,0 1-102,0-1 0,0 7 0,0-1 0,0 1-37,0 2 1,-2-6 0,-2 3 0,-3-3-26,3-3 1,-4 1 0,-1-1 17,-2 0 0,-2 1 8,-6-1 1,0-8 49,-1-5 0,1-6 0,2-6 0,2-7 61,2-4 1,2-9-1,-4-2 1,2 0 71,-2 0 0,5-4 0,-1 4 1,0 0-93,0 0 1,7-6 0,-5 4-1,3-3-78,0 1 0,-1 9 1,5-3-1,-2 4-29,-3 3 0,1 0 1,4 1-446,-5 6 63,5-6 1,-9 10-152,5-5 568,4 4 0,-15 9 0,6 0 0</inkml:trace>
  <inkml:trace contextRef="#ctx0" brushRef="#br0" timeOffset="211">1044 20 7129,'0'-11'-203,"0"2"0,0 9 0</inkml:trace>
  <inkml:trace contextRef="#ctx0" brushRef="#br0" timeOffset="311">870 58 8086,'-19'0'-115,"8"-8"1,-6 6 0,6-7 0</inkml:trace>
  <inkml:trace contextRef="#ctx0" brushRef="#br0" timeOffset="729">329 348 8462,'0'-19'-1707,"0"6"1458,0 0 292,0 9 0,2-3 0,3 14 6,1 6 1,3 4-1,-5 2-47,2 1 1,1-8 0,-7 1 18,0 2 0,0 3 0,0 1 1,0 0-1,-2-2 0,-5-2 0,-6-4 1,-4 0-1,-2-3 147,0 1 0,-1-2 1,1-7-1,0 2-160,-1 4 1,1-4 0,0 5 0,-1-5-151,1-2 1,0 0-1,-1 0 1,1 0-275,0 0 0,6 0 416,0 0 0,0-9 0,-6-1 0</inkml:trace>
  <inkml:trace contextRef="#ctx0" brushRef="#br0" timeOffset="981">329 735 8321,'0'-20'-1048,"0"1"1,2 8 634,5 5 413,-5 4 0,7 10 0,-9 3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0:03.089"/>
    </inkml:context>
    <inkml:brush xml:id="br0">
      <inkml:brushProperty name="width" value="0.08571" units="cm"/>
      <inkml:brushProperty name="height" value="0.08571" units="cm"/>
      <inkml:brushProperty name="color" value="#F6630D"/>
    </inkml:brush>
  </inkml:definitions>
  <inkml:trace contextRef="#ctx0" brushRef="#br0">967 561 8243,'-19'0'-237,"-1"0"0,1 0 0,-2 0 0,-5 0-130,-6 0 1,-5 7-1,-2 1 367,1 3 0,-9 10 0,-3 9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7:19.498"/>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1998 416 8516,'-11'0'-656,"0"0"1,1 5 558,-6 1 1,0-1 82,0-5 1,0 0-1,0 0 15,0 0 0,7-2 0,2-1 0,2-5 23,-1 0 0,-4 2 0,4-4-13,3-3 0,-4 4 0,1-1-10,3-3 0,-1-1 1,1-2-4,-3 0 1,1 0 0,5 0 6,0 0 1,0 0 12,0 0 1,0 5 0,2 3-10,3 0 0,-1 3-17,6 5 0,-4 0 1,4 0-3,3 0 0,-4 2 0,1 1 1,1 5 1,-2 0 1,5-2 0,-5 4 6,0 3 0,3-4 0,-5 0 0,2 0 8,4-1 1,-4 1 0,-1 4 0,1-3 3,0 3 1,0-4 0,3 1 0,-3 3-11,-2 1 0,4-3 0,-4-1 0,0 3-1,0 1 0,4-3 0,-4-1-2,2 3 1,-4 1-1,4 2-1,-2 0 0,-1-6 0,-5 1 2,5 2 1,-4-5 0,3 3 0,-3 1 0,-4-3 0,-3 2 0,-3-6 0,-4 4 0,1-2 0,1 4 0,-6-6 0,0-1 0,0-2 0,0 3 0,0 0 0,0-1 0,0-2 0,0-2 0,0 0 0,0 0 0,0 0 0,0 0 0,0 0 0,0-2 0,0-3 0,-5 1 0,-1-5 0,5 0 0,4 0 0,-1 4 0,3-6 0,-3 1 0,-2 1 0,0-4 0,2 6 0,2-2 0,1-3 0,2 3 0,-3 0 0,1 2 0,2 0 0,-3 3 0,1-1 0,6 0 0,-6 5 0,6 0 0,-4 2 0,0 1 0,0 2 0,4 3 0,-6-5 17,-1 2 1,-3 6-1,-1-4 8,0 2 0,0-5 0,1 1 0,-1-1-5,0 1 0,5-3 1,0 3-1,-1-3-6,-2-2 0,-4 0 0,-3 0-14,-6 0 1,4 0 0,2 0 0,3 0-5,2 0 1,0 0-1,0 0 1,0 0 7,0 0 1,2-2-1,1-2 1,3-3 55,-3-2 0,-1 4 0,-2-6-16,0-1 1,0-2 0,0-2-8,0 0 0,2 0 1,1 0-1,3 0-2,-3 0 1,-1 0-1,0 0 1,1-2-16,3-3 0,-1 3 1,-5-5-1,2 2-56,3-1 0,-3-4 0,3 4 1,-1 3-18,1 1 0,-1 2 0,5 0-255,-2 0 0,-2 0-201,-5 0 509,7 7 0,2-5 0,7 5 0</inkml:trace>
  <inkml:trace contextRef="#ctx0" brushRef="#br0" timeOffset="399">1870 0 8486,'-11'0'-277,"1"0"-128,-3 0 1,-1 0-1,-2 0 1,0 2 396,0 4 1,0-5 0,0 5 0,-2-3-34,-3 2 0,2-1 0,-6 5 0,0-2 22,0-3 0,0 3 0,-3 0 0,1 0 13,-1 0 1,-3 4 5,0-6 0,-1 7 0,0-3 0</inkml:trace>
  <inkml:trace contextRef="#ctx0" brushRef="#br0" timeOffset="782">1630 751 6939,'-16'8'-83,"6"-7"0,-3 6 0,-3-1 36,-3-1 1,-10 2 0,3-3-1,-5 1 47,0-1 0,-9 5 0,0-1 0</inkml:trace>
  <inkml:trace contextRef="#ctx0" brushRef="#br0" timeOffset="1216">640 480 8344,'10'0'-503,"1"0"-25,1 0 1,-3 2 510,2 3 1,-2-2-1,3 6 17,-1-2 0,-8 1 0,3-3 15,-5 6 0,-1-3 1,0 3 7,0 1 1,0-3 0,-1 0 0,-5 0-15,-4 0 0,-10-4 0,-1 4 0,-1 0-129,-1 0 1,4-5 119,-8 1 0,1 4 0,-6 0 0</inkml:trace>
  <inkml:trace contextRef="#ctx0" brushRef="#br0" timeOffset="1616">160 432 8363,'-9'16'-260,"-3"-5"1,6-1-213,3 3 0,-4-5 475,2 3 0,-1-6 0,8 4-1,3-2 0,-1-1 0,6-6 43,3 0 1,1 0-1,2 0 20,0 0 0,0-6 1,-2-1-1,-1 0-15,-3 0 1,-6 0 0,3 3 0,-2-3-20,1-2 0,-1 4 0,-5-5-31,0-3 1,-2-1 0,-3 0-45,-6 3 0,2-1 0,-1 6 0,-5 1-51,-4-2 0,1 5 0,-3-5 1,1 2-25,-1-1 1,2 1 0,-6 5 118,2 0 0,-6-7 0,4-2 0</inkml:trace>
  <inkml:trace contextRef="#ctx0" brushRef="#br1" timeOffset="1849">112 192 10821,'0'-10'-3491,"0"-1"3402,0 7 1,7-10-1,2 5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2:57.703"/>
    </inkml:context>
    <inkml:brush xml:id="br0">
      <inkml:brushProperty name="width" value="0.11429" units="cm"/>
      <inkml:brushProperty name="height" value="0.11429" units="cm"/>
      <inkml:brushProperty name="color" value="#F6630D"/>
    </inkml:brush>
  </inkml:definitions>
  <inkml:trace contextRef="#ctx0" brushRef="#br0">1473 221 30609,'0'-8'-9831,"0"5"8682,0 3 1,3 3 0,0 6-1,0 0 794,1 1 0,1 3 0,-2 0 0,0 0 110,1-1 1,1 2 0,-2-2-1,0 0-44,1 1 0,-1-3 0,-1 2 0,0-1 155,0 1 0,2 0 0,0 3 0</inkml:trace>
  <inkml:trace contextRef="#ctx0" brushRef="#br0" timeOffset="1750">1182 146 13847,'0'-4'-2382,"0"1"0,1 3 2406,1 0 0,0 3 1,3 1-1,0 1 15,2 0 1,1-2 0,-1 2 0,1 0-7,-1 2 1,0-2 0,1 0-1,-1 1-2,1 0 1,-1-1 0,0 0 0,-1 1-62,-1 1 0,-4 0 1,2 1-1,-2-1-17,-1 1 0,-1-1 0,-2 1 0,-4 0-5,-2 2 1,-4-2 0,0 2 0,-1-1 174,-1-2 0,0 0 1,-1 1-1,0-1-46,-2-2 0,-2 1 1,2-2-1,-1 1-26,-2 0 1,0-1 0,-2 2 0,1-2-10,-1 0 1,3 1 0,1-3 0,1 1-53,1 0 0,5-2 0,2 1 0,2-1-67,0-1 213,4 0 0,-3 0 0,3 0 0</inkml:trace>
  <inkml:trace contextRef="#ctx0" brushRef="#br0" timeOffset="2016">1032 131 19979,'0'-7'-3280,"0"-1"1,0 3 2562,0 0 1,0 4 0,0 1 0,0 5 529,0 1 0,3 2 0,0 0 0,0 1 140,1 1 0,1 1 0,-2-2 0,0 2-12,1 0 1,1-1 0,0 2 0,0 0-206,0-1 268,0-2 0,2 6 1,0-4-1</inkml:trace>
  <inkml:trace contextRef="#ctx0" brushRef="#br0" timeOffset="3115">718 183 19868,'-4'-3'-1799,"2"-2"0,1-1-2429,1-2 3973,0 1 1,1 3-1,0 4 1,3 4 181,0 3 1,-2 1-1,3-1 1,0 0 61,-1 1 0,3-1 0,-3 1-45,0-1 0,2 1 0,-3-1 1,-1 1-76,1-1 0,-2-1 0,2 2-209,-2 2 1,-1-2-1,0-1 1,0 1 274,0 1 0,-4-3 0,-1 1 1,-1 0 259,-2-1 1,-3 1-1,-1-1 1,-3-1 9,-2 1 1,0-2 0,-3 0 0,-2-1-39,-2-1 1,1-1 0,-1-1 0,2 0-63,2 0 1,3 0 0,-1-1 0,1-1-41,3-3 1,2-2 0,-1-1 0,2 0-14,1-2 1,2 2 0,0-2 0,3 1-8,1-1 1,-1 1 0,3 0 0,0 0-100,1 2 0,1-1 1,0 1-162,0-1 1,4 1 0,1-1 103,1 1 1,2 2-1,-1 0 1,1 0-15,-1 1 1,1 0 0,-1 2 77,1-1 0,-1 0 1,1 2 146,-1-2 0,1 1 53,-1 5 1,0 1 0,-1 3-127,-1 1 1,-4-1-1,2 1 1,-2-1 6,2 1 1,-2-1 0,1 1 0,-1-1-52,-1 1 0,-1 0 1,-1 2-48,-3 2 1,-1-1 0,0-2 0,1-2 35,-1-2 1,0-1 0,-2 2 0,1-2 21,-1-1 1,0 1-1,-1-3 1,-2 2 25,-1-1 1,2-2-1,-2 0 1,-1 0-53,-1 0 1,-1-3 0,0-1-1,1-1 104,1 0 0,0 2 1,3-1-1,0 1 159,-1 1 1,3 2-1,-2 0 107,1 0 1,2 0 0,0 0-149,-1 0 1,1 0 0,0 0-1,1 2-67,1 1 1,0 0 0,-2-2-102,-1 2 0,3 2 0,0-3 32,-1 0 0,2-1 1,-1-1 96,-1 0 0,2 0 0,0-1 1,0-1-185,0-3 1,1-1 0,-1-1 0,0 1 17,0-3 1,0 0 0,-2 2-1,1-2-128,-1-1 1,0 0 0,-2-4-1,1 2-80,2-1 1,-2 1 0,1-1-1,-1 0 75,0-1 0,1 2 0,0 2 0,0 2-228,1 1 1,3-1-477,0 1 0,1 2-887,1 0 1823,0 3 1,6-1-1,3 3 1</inkml:trace>
  <inkml:trace contextRef="#ctx0" brushRef="#br0" timeOffset="3365">786 34 13385,'-3'-7'-1697,"1"-1"0,-1 1 633,3-1 1,0 5 963,0 3 0,0 6 0,0 6 0</inkml:trace>
  <inkml:trace contextRef="#ctx0" brushRef="#br0" timeOffset="3832">449 94 15021,'-5'0'-1233,"0"0"0,4 1 885,-2 1 1,2 0 34,1 3 1,0 0 0,0 2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7:22.763"/>
    </inkml:context>
    <inkml:brush xml:id="br0">
      <inkml:brushProperty name="width" value="0.11429" units="cm"/>
      <inkml:brushProperty name="height" value="0.11429" units="cm"/>
      <inkml:brushProperty name="color" value="#F6630D"/>
    </inkml:brush>
  </inkml:definitions>
  <inkml:trace contextRef="#ctx0" brushRef="#br0">16 0 8729,'0'9'-1865,"0"-2"1807,-7-7 60,5 7 0,-5-5 0,7 5 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7:53.728"/>
    </inkml:context>
    <inkml:brush xml:id="br0">
      <inkml:brushProperty name="width" value="0.08571" units="cm"/>
      <inkml:brushProperty name="height" value="0.08571" units="cm"/>
      <inkml:brushProperty name="color" value="#F6630D"/>
    </inkml:brush>
  </inkml:definitions>
  <inkml:trace contextRef="#ctx0" brushRef="#br0">1198 238 7175,'-4'0'117,"0"0"38,1 0 56,2 0 1,-2 4-1,4 0-134,1 3 1,0 3-1,2 1 1,0 1-51,0 4 1,1 0-1,3 3 1,-1 0-16,1 0 0,-3 0 0,0 1 0,0-1-132,2-1 1,-2 1 0,-1-3-1,0-2-223,0 0 1,-2-3-1,1-1-305,1-2 648,-4 0 0,4-1 0,-4 0 0</inkml:trace>
  <inkml:trace contextRef="#ctx0" brushRef="#br0" timeOffset="700">1116 0 7796,'-5'1'-788,"0"2"0,3-3 714,-3 3 242,0 1 1,-2-2 257,2 3-354,2 0 1,4 1-1,1-1 1,3-2-55,2 1 0,0-3 0,1 1 0,-1-1-12,1-1 1,2 2 0,-1 1 0,1-2-31,1 0 1,-3-1 0,2 0-1,-1 0-9,-2 0 1,0 0-1,1 0 9,-1 0 27,1 0 0,-3 0 6,0 0 1,-5 0 0,0 0 0,-3 1 28,-1 2 1,-3-3 0,2 3 0,-1-1-13,-2 0 1,-1 0-1,-1 2 1,1-1-29,0-1 0,-1 1 0,0 0 0,1-1 3,1 1 1,-2-2 0,0 2-1,1 0-40,1-1 0,-2 1 0,0-2 1,1 0-292,1 2 0,-1-1 25,0-2 305,0 4 0,-1-3 0,2 2 0</inkml:trace>
  <inkml:trace contextRef="#ctx0" brushRef="#br0" timeOffset="2000">752 580 7601,'0'8'-853,"0"-3"617,0 0 440,0-4-22,0 3 0,2-8 0,1-1-201,-2-1 1,1-2-1,0 0 1,0-1-9,0-1 0,-1-3 0,-1 0 0,2-1 7,1 0 0,-1-1 0,-1 0 0,1 0 10,0 0 1,3 0 0,-2 0 0,1 1 14,-1 2 1,0 4-1,0 3 1,1 1 3,0 0 0,3 3 1,-2-2 9,1 2 1,-1 2 0,0 1 0,1 1 4,0 1 0,-1-1 1,0 2-18,1 0 1,1 2-1,0 0-59,1-2 0,-3 0 1,0-1 39,0 0 0,-1 0 0,1 2-15,-2-1 0,2 0 0,-3 2 1,1-2 0,-3 0 17,0 1 1,0 0 5,0 2 0,-3-1 1,-2 1 4,-2-1 1,0 0 0,-1-2-1,0 0 24,-2 1 1,2-2-1,-3 0 1,1 1 8,0-1 1,-3-2 0,1 2 0,0 0-3,-1-3 1,1 0-1,-3-1 1,0 0-9,0 0 1,3 0 0,0 0 0,-1-1 5,2-1 0,-3 0 0,5-3 1,-1-1-19,2 0 1,-1-2-1,0 1-25,0 0 0,2-1 22,-3 1 1,5 0-12,0 2 0,2 2 1,-2 3 15,-1 0 1,0 3-1,-2 2 12,-2 2 1,1-2 0,-1-1 0,0 0-28,0 0 0,-1-2 1,2 1-1,-2-1-2,0 1 1,2-1-1,-1-2 1,1 0-10,2 0 1,-3 0 0,0 0-1,1-2-17,1-1 0,0 1 0,1 2 0,-1 0 39,1 0 0,0-3 0,-1 1 0,1 0 9,-1 2 1,-2 0-1,0 0 1,1 0 0,1 0 1,1 0-1,-2 0 1,0 0 3,-1 0 1,1 0-1,1 0-30,1 0 0,-3 0 1,0 0 25,1 0 1,0-3 0,3 0 0,0-1-3,1 1 1,0-3 0,-1 1-1,0-1-9,1-2 1,0 1 0,-3-1 0,1 1-9,0 0 1,0-3 0,1-1 0,1 0-27,-1 0 1,0-1 0,-2 1 0,2 1 15,1-1 1,-1-2-1,3 4 60,-1-1 0,2 2-92,-1 4 1,3 2 0,0 4 18,3 3 0,-1-1 0,3 1 1,-1 1-1,1 0 1,1 4 0,-1 0 0,1-1 24,-1 0 1,2-1-1,-3 1 1,3 1 15,1-1 1,-1 0 0,0 0 0,1 2-3,-1 1 0,1-3 1,-1 3-1,1 0-13,-1-1 0,0 1 0,0 1 0,-2-1-5,-3 2 1,-1-3 0,-1 1 0,0-1 0,0 1 0,-1-3 0,-1 0 1,-3-2 27,-2-2 0,-2-1 0,-1 1 0,0-3 46,-1-1 0,2-1 1,-3 0-1,1-1-36,-1-1 0,1-2 1,-3-4-1,3 0-42,0-2 1,0-1-1,2-2 1,-1 1-122,1-2 0,1 0 1,1 0-1,2 1-202,0 1 0,3 0 0,-1-1 326,3 0 0,3 4 0,1-1 0</inkml:trace>
  <inkml:trace contextRef="#ctx0" brushRef="#br0" timeOffset="2416">521 677 6479,'-5'0'0,"-1"1"0,-1 0 0,-2 2 0,-4 0 0,0-1 0,-1 1-90,-1 1 1,1-1 0,-1 1-1,1-1 251,1-1 0,0-1 0,3-1 558,1 0-719,1 0 0,7 0 0,2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8:11.943"/>
    </inkml:context>
    <inkml:brush xml:id="br0">
      <inkml:brushProperty name="width" value="0.08571" units="cm"/>
      <inkml:brushProperty name="height" value="0.08571" units="cm"/>
      <inkml:brushProperty name="color" value="#F6630D"/>
    </inkml:brush>
  </inkml:definitions>
  <inkml:trace contextRef="#ctx0" brushRef="#br0">503 264 7901,'0'-8'-597,"0"4"686,0-3 0,1 4 1,1 1 31,0 4 1,1 5 0,-3 3 0,0 3-130,0 2 1,0 1 0,0 1 0,0 2-22,0 1 0,0 0 0,-1 1 0,-1-1-1,0-1 1,-1 2-1,3-2 1,-1 0-146,-1 0 0,1-2 0,-2-4 1,3 0-536,0-2 710,0-4 0,3 3 0,1-1 0</inkml:trace>
  <inkml:trace contextRef="#ctx0" brushRef="#br0" timeOffset="450">434 16 7974,'-8'-3'-101,"3"1"0,0-2-202,-1 0 1,1 2 0,0 2 226,-1 3 1,3-1-1,0 3 39,2 1 1,1-2 0,1 1 73,2 1 1,-2-1 0,4 0 0,2 0 59,-1-1 1,2 2 0,-1-2 0,-1 0-68,-1 2 0,0-2 0,3 1 0,-1-1 15,-2 0 1,1 1-29,-3 3 1,-1 0-1,-2 0 3,0-1 1,-4-2 0,-3-2 0,-3 0-63,-2-1 0,-1 3 1,-3-2-1,-2-1-270,0-1 1,-1 1 311,1 1 0,2 3 0,-3-2 0</inkml:trace>
  <inkml:trace contextRef="#ctx0" brushRef="#br0" timeOffset="883">263 418 7912,'-8'1'0,"-2"1"0,0 1-213,1-2 0,0 0 1,1-1-1,0 0-130,1 0 1,-1 0 0,0 0 667,0 0 0,2-1 0,0 0 0,1-3-61,2 0 1,0-1-1,3-3-233,0 0 1,0 1-1,1-1 1,2 1-3,2 2 0,-1-1 0,1 3 1,1 1-63,1 2 1,1-3 0,0 0 0,-1 2 42,1 0 0,0 3 1,-1 2-1,-1 0 62,-1 2 1,0-2 0,3 2 0,-1 0 34,-2 1 0,2 0 0,-3 1 1,1 0 16,0-1 1,-3 4 0,1-1 0,-2 0-10,-1 2 0,-1 0 1,-2 2-1,-3 0-131,-3-1 1,-4 0-1,-5 1 1,-3 0-247,-1-1 1,-2-3 0,-2 2 0,-3 1 261,-4-1 0,-6-3 0,-4 2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8:14.659"/>
    </inkml:context>
    <inkml:brush xml:id="br0">
      <inkml:brushProperty name="width" value="0.08571" units="cm"/>
      <inkml:brushProperty name="height" value="0.08571" units="cm"/>
      <inkml:brushProperty name="color" value="#F6630D"/>
    </inkml:brush>
  </inkml:definitions>
  <inkml:trace contextRef="#ctx0" brushRef="#br0">2221 0 8054,'0'6'-25,"0"-1"1,0 1 0,0 4 0,0 3-11,0 2 1,0 6 0,1 4 0,1 3-91,1 4 1,-1 1-1,-2-2 1,0-1-29,0-2 0,0-2 1,0-4-1,0-3-463,0-3 616,0 1 0,4-8 0,0 2 0</inkml:trace>
  <inkml:trace contextRef="#ctx0" brushRef="#br0" timeOffset="1317">1920 16 6908,'0'-4'-21,"0"4"0,0 5 1,2 4 20,1 1 1,3 1-1,-2-3 1,0 2 66,-1 0 0,0 3 0,1-2 0,-1 0-25,1 1 0,-2 1 0,-2-1 0,-1 1-6,-1 0 1,0-2 0,-3 1 0,-2-1-41,-2-2 1,0 2 0,-1 0-1,1-2-18,1 0 0,1-2 0,-1-1 0,1-1-130,2 1 0,-1-2 92,3 1 0,1-2 0,3 1 46,1 0 1,2-1 0,5-1 0,0 0-22,2 0 1,0 0 0,-1 0 0,2 0 22,0 0 1,2 0 0,-3-1-1,0 2 19,1-1 0,1-1 0,-2 1 0,0 1 16,0-2 0,-1 3 1,-2-1 4,0 2 1,-1 0 6,-2 2 0,-2 1 0,-3 0-1,0 0 1,-1-1 0,0 1 0,-3-1-2,0-2 0,-1 2 1,-3-2-1,0 1-2,1-1 1,-4 2 0,1-2 0,0 0-7,-1 0 0,-2-1 1,-1 2-1,0-2-21,1 0 1,0-1-1,-3-3 1,-1 0-21,-1 0 1,0 0 0,1 0 0,0 0 43,-1 0 0,-3-1 0,3-1 1,0-2 6,-1 0 1,3-1 0,-2-3 0,2 1-21,0-1 0,2 0 0,0 0 0,1 1-8,-1-1 0,3-2 0,1-1 0,1 2-4,1 0 1,1 4 0,2 0 0,2-1-10,-1-1 0,3-1 0,-1 0-1,1 1 0,2 0 0,1 1 0,1 2 3,1 0 0,2-2 1,1 2-20,1-1 1,0 2 0,-1 3-2,1 0 1,0 0 0,0 0 0,-1 0 8,1 0 1,-3 0 0,1 0 0,-1 1 11,-1 1 1,2 0-1,-3 3 4,2 1 0,-1 1 0,1 1 0,-2 0 4,-2-1 1,-1 1 0,2 0 0,1 0 3,-1-1 1,-2 1-1,0 0 1,0 0 22,-3-1 1,1 1-1,-2 0 1,0-1 0,-1-2 0,0 2 1,-3-3-1,0 1-14,-3 0 0,3-3 0,-3 1 0,0-2-21,1 2 1,-3-2 0,3 1 0,0-2-24,-2-2 1,3 0 0,-3-2 0,1 0-14,1-1 0,2 1 0,-1-2 23,-1 1 1,-1 0 0,-2 0 23,2 3 0,5-2 1,1 2 17,-1 0 1,-1 1-1,-1 1 2,1 0 1,-1 3-1,0-1-36,1 0 0,-1-1 0,0 0-23,0 1 0,1-1 1,-1 2-1,0-2-7,0-1 1,3-1 0,0-1 0,-1-1 1,-1 2 1,2-3 0,0 1 41,-1-1 1,1 2-1,1-2 1,0 2 24,0-1 0,1 1 1,-2 2 90,-1 0 1,2 0-61,-2 0 0,1 0 1,-3 0 0,1 3 0,2-2 1,-1 2-1,1-2 13,1 2 0,-3-2 1,2 1-1,-2-1-57,-1-1 0,0 3 0,-2-1 1,0 0-105,0-1 1,-1-1 0,0 0 0,0 0-62,0 0 0,-2 0 1,2 0-1,-1 0-41,1 0 1,-2 0-1,3 0 1,1 0-697,0 0 882,1-4 0,1-3 0,-1-5 0</inkml:trace>
  <inkml:trace contextRef="#ctx0" brushRef="#br0" timeOffset="1548">1664 109 7626,'-8'0'-545,"1"0"1,-2 0 411,-1 0 0,0 2 0,-3 2 1,-3 0 132,-1 2 0,-5 1 0,3 1 0</inkml:trace>
  <inkml:trace contextRef="#ctx0" brushRef="#br0" timeOffset="1748">1393 565 7928,'-3'8'-224,"-1"0"0,-4 0 12,0-1 1,0-1 0,0-2 0,-3 0-433,-2 0 644,-1-2 0,-5 2 0,-1-4 0</inkml:trace>
  <inkml:trace contextRef="#ctx0" brushRef="#br0" timeOffset="2584">921 411 7809,'-4'-9'0,"0"-1"-190,1-3 1,2 1 0,-1 0 0,1 1 184,1 1 1,0-1 0,1 1-1,0-1-1,2 0 0,-1 2 0,-1-1 0,1 1 32,1-2 0,2 3 0,-2-3 61,1 3 0,-1 3 1,2 0-68,1 2 1,-1 0 0,0 3-58,1 0 1,1 0 0,0 1 2,1 2 1,0 0-1,-1 3 1,-1-1 15,-1 1 0,0 1 0,3 1 0,-1 1 10,1 1 1,-1-1 0,-1 1 0,-1-2 16,1 0 1,-1 0 0,-1 1 0,0 0 15,0 1 0,-2 1 1,1-4-1,-2 1-3,-1 0 1,0 2 0,-1 1 0,-2-2 27,-2 0 0,-5-2 0,-3 0 0,-2-1-5,0-1 0,-3-3 0,0 2 0,0-2-68,-1 1 1,0-1 0,-2-3 0,2 0-92,0-2 1,2-3 0,-3 1-1,2-2 39,4-1 0,-2-1 0,4 0 0,-1 2 66,0 1 1,4 2-1,-2 1 1,3 2 44,0-2 1,0 2 0,1-1 122,-1 1 0,0 3 1,0 1-1,1 0-57,-1 0 0,0-2 1,0 2-1,1-3-86,-1 0 0,-1 0 0,0 0 0,-2 0-121,-1 0 0,2 0 1,-1 0-1,1 0 18,-1 0 0,0-2 0,2-2 0,-2 0-9,2-2 1,-2 2 0,1-1-1,0 1 92,1 0 1,-1 1 0,0-1 0,0 1 34,2 1 1,0 1 0,0 1 0,1 0 73,-1 0 0,0 0 0,0 0 0,1 1-26,-1 1 0,1 3 0,1 2 0,2 1 7,0 0 1,-1 0 0,2-1 0,1 1 21,-2 0 0,4 0 0,-4-1 0,2 1 4,-1 0 1,0 0 0,0-1-38,-2 1 1,-2 0-1,-1-1-10,0-2 0,1-1 1,-2-2-1,0 0-31,-2 0 0,1-1 1,1-1-1,-1-1-62,-3-1 1,1 0-1,0-3 1,0-1 0,0-1 0,0-1 0,-2 0 0,1 0-81,0-3 0,1 2 0,-1-3 0,1 0-53,0 0 1,3 1 0,-1-1 0,1 0-21,1 0 1,1 3 0,1-1 0,2 1-226,1 1 0,0 0 0,3 1 406,0-1 0,0 0 0,0 1 0</inkml:trace>
  <inkml:trace contextRef="#ctx0" brushRef="#br0" timeOffset="2883">1107 47 8074,'-16'0'-249,"1"0"1,-1 0 0,0 0-6,-2 0 0,2 1 0,-3 0 1,1 3 199,0 0 0,-1-1 0,2 1 0,-2 0 54,2 1 0,1 0 0,0 3 0</inkml:trace>
  <inkml:trace contextRef="#ctx0" brushRef="#br0" timeOffset="3118">759 596 7889,'-13'6'0,"0"-2"0,-1-1-387,-1-1 1,0-1 0,-1-1 0,0 0 101,-2 0 1,1 0 284,-4 0 0,-3-4 0,-3 0 0</inkml:trace>
  <inkml:trace contextRef="#ctx0" brushRef="#br0" timeOffset="3280">279 194 7850,'0'-8'-425,"1"0"1,1 2 424,3 0 0,2-1 0,1 3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8:23.771"/>
    </inkml:context>
    <inkml:brush xml:id="br0">
      <inkml:brushProperty name="width" value="0.08571" units="cm"/>
      <inkml:brushProperty name="height" value="0.08571" units="cm"/>
      <inkml:brushProperty name="color" value="#F6630D"/>
    </inkml:brush>
  </inkml:definitions>
  <inkml:trace contextRef="#ctx0" brushRef="#br0">3421 149 8336,'0'-9'-152,"2"2"-296,2 1 1,-2 0 556,3 1-25,2 4 1,-5-4-19,2 10 0,-2 7 0,-2 7 0,0 4-23,0 5 1,0-1 0,1 6 0,2-1-56,2-1 0,-1 5 0,-2-4 1,1-2-27,1-1 0,5-2 0,-3 0 0,0 0 0,2-2 0,-2-1 0,1-3 0,-1-1-322,0-4 1,0-1-1,-3-1 360,2 0 0,-1-1 0,-4 1 0</inkml:trace>
  <inkml:trace contextRef="#ctx0" brushRef="#br0" timeOffset="771">3029 447 8012,'-7'-6'-254,"-1"4"0,5-4 1,-3 2 199,-1-1 0,2 1 1,-4 4-1,-1 0 64,-2 0 1,-2 1 0,1 2 0,-1 3 13,1 2 1,-1 1 0,1 4 0,-1 1-45,1-1 0,3 1 0,3-1-16,1 1 1,1-1 0,5 1 29,0-1 1,2 1-1,2-2 1,5-2-14,4-1 0,5-6 0,0 3 1,0-1-1,1-1 0,-4 1 0,3-5 1,-3 0 15,-1 0 0,-1 0 0,1 0-9,-1 0 0,-4 0-34,0 0 80,-6 0 1,-7 0 0,-10 0-5,-1 0 1,-4 4 0,-1 1-1,-1-1 14,-3 2 0,-1-4 1,-2 4-1,0-1 13,-1-1 1,1 2-1,0-1 1,0 2-22,0 1 0,0 4 0,2-3 0,2 1 5,5-1 0,3 3 0,2-4 1,1 1 11,3 0 0,3 0 0,6 4 5,0 1 0,0-5 1,0 0 10,0 1 1,0 2 0,0 2 19,0-1 0,0 1 31,0-1 0,0-4-79,0 0 0,-2-4 1,-2 2-91,-6-1 0,-2-1 0,0-4 1,2 2-162,1 2 1,0 0 0,-6-5 0,-2 0-107,-1 0 0,-1-2 0,2-1 0,-2-3-23,-2-2 0,0 4 339,-2-5 0,-2-6 0,4-6 0</inkml:trace>
  <inkml:trace contextRef="#ctx0" brushRef="#br0" timeOffset="1236">2164 568 8377,'-8'-6'-43,"1"5"1,4-5 0,-3 1-102,-2 1 0,4-5 0,-4 3 63,2-2 1,0 5 0,3-3-80,-1 0 1,-1-1 180,5-7 1,0 5 0,2 2-37,2 1 0,-1 1 0,6 5 13,2 0 0,-4 0 1,2 0 4,2 0 0,-4 0 1,2 2 21,2 2 0,-4 4 0,1 5 21,-2 1 0,-2-1 0,-4 1 0,0-1 31,0 1 0,0-1 0,0 1 0,0-1 10,0 1 1,-4-1 0,-2-1 0,-2-1-6,-2-2 1,-2-2 0,-3 4 0,-2-2-26,-1 2 1,0-5 0,3-2 0,-1-2-20,-2-2 1,0 0 0,3 0 0,-2 0-22,-1 0 0,0-2 1,4-2-1,1-5-196,-1-3 0,1-2 0,-1-1-125,1-3 1,1 3 0,1-3-1,4 1-37,1-1 0,1 2 1,5-5 340,0 1 0,0-10 0,0 2 0</inkml:trace>
  <inkml:trace contextRef="#ctx0" brushRef="#br0" timeOffset="1368">1961 257 8129,'-6'-7'-933,"4"-5"978,-2 3 1,1 3 0,-2 1-46,-4 4 0,-3 1 0,-1 0 0</inkml:trace>
  <inkml:trace contextRef="#ctx0" brushRef="#br0" timeOffset="2100">1461 501 8505,'-6'7'-637,"-3"-2"1,1 1-1,1 0 470,1 1 0,1-2 286,5 4 0,2-2 1,2 2-62,5-4 0,3-4 0,2-1-47,-1 0 0,1 0 1,-2-1-1,-2-2 3,-1-2 0,0-1 1,5 2-23,-1-5 1,1-3 0,-2-2 0,-3 1 0,1 4 1,-5 0 0,-2-2 1,-2 4 53,-1-2 1,-1 6-1,-4-2 8,-4 4 0,-3 2 0,-1 4 0,-1 2 8,1 1 0,-5 4 0,-2-5 0,1 2-52,-1 0 1,-2-4-1,2 4 1,1 0-26,-1-2 0,-4 4 0,3-7 1,0-1-39,3-1 1,-2-2 0,2 0 0,2 0-43,1 0 0,1 0 66,1 0 1,1-2 167,3-2 1,3 1 0,7-5-20,4 2 0,-4 3 1,5 6-28,0 2 1,-4 5 0,2-1-18,-2 3 0,-2 2 1,0-1-1,0 1-16,0-1 0,0 1 0,0-1 0,0 1 33,0 0 1,-6-1 0,-3 1-52,-3-1 0,3-4 0,0-1 0,-2-2-13,-1-3 1,-1 3 0,-1-2-68,0-1 0,1-1 0,-1-2 1,1 0-89,-1 0 1,1-6 0,-1-3-93,1-3 0,1-2 1,1 1-1,4-1-123,1 1 1,-3-6 0,4 0 0,2-2 338,2-3 0,1 4 0,-6-11 0,-2 2 0</inkml:trace>
  <inkml:trace contextRef="#ctx0" brushRef="#br0" timeOffset="2200">1041 379 8408,'0'-14'-441,"0"1"0,5 4 0,1 1 441,1 2 0,-4 2 0,3 4 0</inkml:trace>
  <inkml:trace contextRef="#ctx0" brushRef="#br0" timeOffset="3087">609 704 8224,'-15'-2'0,"-2"-1"-228,-1-1 0,0-5 1,5 3-1,-1 0 179,0 0 1,1-4-1,-2 4 1,-2-1-3,-1-4 1,0-2 0,3-4 0,0-2 153,2-2 1,-4 3 0,10-5-1,-1-1 118,4-1 0,2-2 1,2 0-1,0 0-109,0-1 1,0-3-1,2-1 1,1 2-105,1 2 0,5 1 0,-3 0 0,2 0-56,2 0 1,-2 1-1,-1 4 1,1 3-67,-1 4 0,-2 2 0,4 1 0,0 1 59,-2 2 0,5 6 1,-3-1-1,3 2 52,2 2 1,-1 0-1,1 0 1,1 0-8,3 0 1,-1 2 0,4 2 0,0 5-20,0 3 0,-5 2 0,4-1 0,-2 1-4,0-1 0,4 6 1,-4 0-1,-3 1 24,-4-1 0,1 4 1,-5-4-1,2 1 8,0-1 0,-6 4 0,2-5 0,-4 0 6,-1 1 0,-6-4 1,-3 3-1,-4-3 2,-5-1 1,1 0 0,-5-1 0,-2-1 7,-2-3 1,-2-1 0,-2-5-1,-2 1-14,2-1 1,-3-1 0,1-2-1,2-2 0,2-2 0,1-4 0,1-5 0,4-1-1,4 1 1,0-1-1,3 0 1,4 1-3,4-1 1,-2-4 0,4 0-1,2 2 0,2 1 0,2 3 0,2 1-85,2 2 1,1 6-9,-2-1 1,-2 4 68,2 4 1,-2 4-1,-2 5 1,-2 1 75,-2-1 0,-4 5 1,-5 2-1,-1 1 28,1 3 0,-1-3 0,0 2 0,1-1-41,-1-1 1,5 5 0,2-5 0,-1 1-31,1 1 0,4-7 1,-2 2-1,4-3 0,1-1 0,1-2 0,4-3 0,4-5-3,3-2 0,1 2 0,2 1 0,2-2 0,1-2 0,0-1 0,-4 0 0,-2-1-7,-3-4 1,3 4 0,-3-4-71,-3-2 1,-6 5-1,-11-2 1,-4 2 122,-3 2 0,-1 0 0,1 2 1,-4 2 101,1 5 0,-4 5 1,2 3-1,-1 2-18,2 2 0,-2 2 0,6 4 0,1 1-24,2 4 1,3-4 0,3 4 0,5-4-72,2-1 1,4 1 0,2-1 0,5 0-177,3 0 0,3 0 0,3 0 1,3 0-140,0 0 1,9 0 0,-3 0 0,2-2-511,-1-2 786,0 3 0,5-5 0,1 6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8:33.691"/>
    </inkml:context>
    <inkml:brush xml:id="br0">
      <inkml:brushProperty name="width" value="0.08571" units="cm"/>
      <inkml:brushProperty name="height" value="0.08571" units="cm"/>
      <inkml:brushProperty name="color" value="#F6630D"/>
    </inkml:brush>
  </inkml:definitions>
  <inkml:trace contextRef="#ctx0" brushRef="#br0">84 1352 8285,'0'-9'-1298,"-3"3"1118,0-1 188,0 5-141,3-2 1,1 4 156,2 0 1,2 0 0,4 0-1,1 0 29,-1 0 1,1-3 0,2 0-1,0 1-8,0 1 1,-1-2 0,0-1-1,2-2 26,-2-1 1,3 2 0,-2-1 0,-1-2 0,0 0 0,-5-2 1,0-2-1,0 0-3,0 1 1,-2 0 0,-4 1 0,0-1-25,0-2 0,0-2 0,-1 1 0,-1 1-41,-1-1 1,-5-2 0,3 0-1,-1-1-40,0-2 0,1 0 1,-3 1-1,2-1 12,-1 0 1,-1 0 0,-2-2 0,2-1 13,2 1 0,-3-2 1,3-2-1,-2-1 8,-1 1 0,2-2 0,1 3 1,-1-2 1,-1-1 0,1 5 0,1-3 0,0 3 1,1 0 1,-3 3 0,2-3 0,0 2 5,0 2 1,3-1 0,-3 0 0,-2 0-5,0-3 0,2 2 0,1-1 0,0 1-3,-1 1 1,3 0-1,-2-2 1,0-1-1,0 1 0,3 2 0,-1 1 0,2 2 12,1 0 1,-4 5 0,1-2 0,1 3-7,1 1 1,1-1 9,0 1 1,0 3 14,0 0 1,0 2 99,0-2-166,0 4-120,0-2 0,0 5 41,0 2 1,1 2 109,2 5 0,3-1 1,3-1-1,0 0-2,1-2 1,-1 0 0,1 2 0,2-1 28,0 0 0,5-4 0,-2 2 1,3 0-21,0 0 1,1-3 0,1 2-1,0-3-32,2-1 1,0 0 0,-4 0 0,0 0 9,-2 0 0,-2-1 1,-3-3-1,1-2-6,-4-2 1,0-1 0,-4-1-1,-2 0-7,-1-3 1,-1 3 0,-1-2-1,-2 0 19,-4 0 1,-1 2 0,-1-3 0,-2 3 19,-1 0 0,2 1 0,-3 0 0,3-1 60,0 1 0,2 0 0,1 1 190,1 1 73,0-1-382,0 7 1,3-3 0,5 5 12,1 2 1,5 2-1,-2 5 18,2-1 0,-2-3 0,0 0 0,-1 2 7,0 0 0,0-2 0,2 0 1,-2 1 19,0 2 1,1-3 0,-2 0 4,1 1 0,1 2 0,3 0-18,-3 0 1,-1-2 2,-2-1 1,-2 0 4,2 3 1,-2-2 78,-1-1 0,-1-3 30,-2 3 0,1-4 0,-4 2-21,-1 0 1,-2 2-1,0 2 1,0-1-32,-1-1 0,1 0 0,0 1 0,-1-1-23,1 1 1,0-2 0,0 2 0,-1 0-104,1 1 0,1-2 1,0 1-1,2 0-121,-1 1 0,2-2 0,0 1 1,-1-1-68,1-1 0,3 3 0,-1-2 0,2 3-438,1 0 694,0 0 0,4 1 0,1-1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8:34.387"/>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1072 18 8199,'0'-7'-1202,"1"2"1213,2 1 0,-2 3 0,2 6 1,-2 6 53,-1 2 0,0 4 0,0 3 1,0 3-81,0 1 1,3-3 0,0 0 0,0 0-39,2 1 1,-1-2 0,3 4 0,-1-1-29,1-2 1,-1-2 0,0 0-1,0-1 81,-1-3 0,3 3 0,-2-4 0</inkml:trace>
  <inkml:trace contextRef="#ctx0" brushRef="#br1" timeOffset="633">876 185 9938,'-6'-3'-231,"0"0"0,3-3 0,-4 3-29,0 1 1,-1 1-1,-1 1 1,-1 1 228,1 2 1,-4 1-1,1 3 1,1-1 10,0 2 1,5-3 0,0 1-11,-1 1 1,2-2 0,2 2 16,2 0 1,1-2-1,1 0 1,1 0 16,2 1 1,3-4-1,-2 2 1,1-1-12,0 0 1,-2 1 0,2-2 2,1 1 1,-3 1-1,0-1-7,0 0 1,-3 1-1,2-2 33,-6 1 0,1 3 0,-4-3 0,-1 0 41,-1 2 1,-5-3-1,0 3 1,-2-1-27,-1-2 1,0 2 0,-1 0 0,-3 0 23,0 1 0,1 2 0,0-2 0,0 1-54,1 0 0,3 0 0,2 1 0,0-1-23,1 1 1,0-2 0,5 1-30,1-2 1,4 3 44,-1-1 0,2-1 0,1 2 82,0 0 0,3 1 0,1 0-33,1-1 1,-3 1 0,1-2-34,-2 2 1,-1-1-29,0-1 0,0 0 1,0 3 1,-1-3 0,-2-2-125,-3 0 1,-2-3-1,-2 2 1,1-2-141,0-1 0,-1 0 1,0 0-1,-1 0-621,-2 0 896,1 0 0,-2-8 0,0-3 0</inkml:trace>
  <inkml:trace contextRef="#ctx0" brushRef="#br1" timeOffset="1066">215 232 9358,'-10'-9'-2223,"2"-1"2183,2 1 1,2 3 165,4-1 0,1 5-68,2-1 0,-1 2 1,4 1-46,1 0 0,2 1 0,0 1 0,-1 3 5,-2 0 0,3 1 0,-4 3 1,1 1 2,0-1 1,-3-1-1,3-1 1,-2 0-44,-2 0 0,-1 5 0,-1 3 60,0-1 1,0 0-1,-1-5 27,-2 0 0,-3 1 0,-3-2 0,-1-1-12,-3-1 1,3-4-1,-3 3 1,-1-2-36,-1 0 0,0 0 0,0-3 0,-1 0 0,0-1 1,2-2-1,-1-3 0,2-2-84,0 2 1,0-2 0,3 2 0,-1-4-149,2-2 1,-2 2-1,6-3 1,-1 3-320,3 0 1,2-3 532,1-3 0,0-1 0,0-2 0</inkml:trace>
  <inkml:trace contextRef="#ctx0" brushRef="#br0" timeOffset="1183">177 55 8493,'5'-1'0,"-1"-2"-792,-3-4 792,-1 3 0,0 0 0,0 4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8:37.058"/>
    </inkml:context>
    <inkml:brush xml:id="br0">
      <inkml:brushProperty name="width" value="0.11429" units="cm"/>
      <inkml:brushProperty name="height" value="0.11429" units="cm"/>
      <inkml:brushProperty name="color" value="#F6630D"/>
    </inkml:brush>
  </inkml:definitions>
  <inkml:trace contextRef="#ctx0" brushRef="#br0">1360 29 8168,'0'-5'-103,"0"5"1,0 6 55,0 2 0,0 2 1,1 2-1,1 1 41,2 2 1,0-3-1,-2 4 1,2-1-36,1 0 1,-2 2 0,3-1-1,1 1-57,-2 2 1,3-1 0,-3-2 0,1-1-95,1-2 1,-5 3 181,1-4 0,-2 5 0,-1-3 1</inkml:trace>
  <inkml:trace contextRef="#ctx0" brushRef="#br0" timeOffset="885">1165 159 14007,'-7'4'-793,"1"2"0,4 0 0,-2 0 327,0 1 0,3 1 0,-2 2 233,2-1 0,1-3 0,0 0 136,0 2 0,0-3 0,1 0 109,2-1 1,2 2 0,4-3 140,1-1 1,-1-1 0,0-1-28,1 0 1,-1 0-282,0 0 0,-3 0 358,1 0 0,-5 2-2,1 1 1,-2-1 0,-2 3-125,-2-1 1,1 0-1,-5-1 13,0 3 0,0 0 0,0-1 0,1 0-55,-2 0 1,0-3-1,-1 2 1,-1 0-90,1-1 1,0 1 0,-1-2-1,0 1 16,-2-1 0,1 0 1,-1 0-1,1 1 0,2-1 1,0-1-1,0-1-46,-1 0 0,1 0 0,0-1 18,-1-2 1,4 2-1,1-3 1,0 1-22,-1 0 0,4-1 1,-2 2 278,0-1 1,3-2-285,-2 2 236,-2 2 1,3-3-59,-4 4 0,-1 1-76,-2 2 0,3-2 1,0 2-73,-2-2 1,3-1-1,-1 0-30,-1 0 0,2 0 1,-2 0 15,0 0 0,2 0 32,-1 0 0,3 0 307,-4 0-265,5 0 49,-2-4 0,3 3 77,-2-2 0,1 2-3,-4 1 1,0 1-170,-4 2 0,1-2 0,0 2-70,-1-2 1,4 0-1,0 2-320,-1 0 1,-2 0 429,0-3 1,0 0-1,-1 0 1</inkml:trace>
  <inkml:trace contextRef="#ctx0" brushRef="#br0" timeOffset="1029">960 159 13341,'-10'0'-965,"1"0"-769,0 0 1694,-1 4 0,-3-3 0,-2 3 0</inkml:trace>
  <inkml:trace contextRef="#ctx0" brushRef="#br0" timeOffset="1749">792 280 19119,'-9'0'-798,"-1"0"1,1 0-1,0 0 167,-1 0 0,4 0 1,0 0-1,-1 0 440,-2 0 0,0 0 0,0 0 3,-1 0 1,1 0 95,0 0 0,3 0 0,0-1-39,2-2 1,2-2-255,5-5 0,-1 4-245,5 0 0,-1 4 383,3-1 0,0 2 0,1 1 179,-1 0 0,-3 1 0,0 1 0,1 2 7,-2 1 0,0-2 1,-3 4-1,2 0-47,1 1 0,-2 1 0,0 1 25,-2-1 1,2 0 0,0 1-1,-1-1-13,-1 0 0,-2-2 0,-2-1 1,-3 0 198,-3-1 1,3 2 0,0-2-1,-2-1 43,-4 0 1,2-1 0,-3-3-1,3 0-86,1 0 1,-1 0 0,1 0 0,-1-1-41,-3-2 0,3 1 1,-1-4-1,2-2 5,3 0 0,1-1 1,-2-1-1,2 1-14,0 0 0,2-4 0,3 1 0,0-1-42,0 0 1,0-2 0,0-3 0,0 0 46,0 3 0,3-3 1,2 3-1,-1-3-113,0-1 1,0 2 0,-2 0-1,1 2-213,-1-2 1,-1 4-1,-1 0 1,0 3 217,0 1 1,0-5-1,0 0 1</inkml:trace>
  <inkml:trace contextRef="#ctx0" brushRef="#br0" timeOffset="1913">783 29 13784,'-1'5'-1457,"-3"-2"0,2 1 0,-4 0 996,-1 1 465,-1-3 1,-2 7-1,1-4 1</inkml:trace>
  <inkml:trace contextRef="#ctx0" brushRef="#br0" timeOffset="2200">373 336 11163,'-6'4'-927,"2"-3"1,5 6 0,1-2 853,1 0 1,1-2-1,-3 2 1,1 0 62,1 0 1,1 1 0,-2 1 0,1-1-61,-1 1 0,-1-2 0,-1 2-236,0 0 0,0 1 270,0 2 1,0-1 0,0 0 0</inkml:trace>
  <inkml:trace contextRef="#ctx0" brushRef="#br0" timeOffset="2866">224 439 8593,'-10'4'-875,"4"-3"1,0 2 861,-1-2 1,1-1 0,1 1 0,0 1-9,0 1 1,2 0 0,-2-2 0,-1 1 33,1 1 1,-1 0 0,-3-3 25,-1 0 1,4 0 0,0 0 0,-1 0-11,-2 0 0,3 0 0,0 0-31,-1 0 0,-1-1 0,1-2-16,1-3 0,4-2 0,-1-1-5,2-1 0,1 1 0,0 0 0,1-1-24,2 1 1,2 3 0,4 0-1,1-1 31,-1 2 0,0-2 0,1 3 0,0 0 14,2-1 1,-1 2 0,1 3 0,-1 0 5,-2 0 0,0 0 1,1 0 9,-1 0 1,0 5-5,1 1 0,-5 2 1,-3 1 46,-4 1 1,-3-1-1,-6 0 1,0 1-11,-2-1 1,0 0 0,0 1 0,-1-1-7,-1 0 1,-2 2-1,2-1 1,0 1-22,-1 1 1,5-7 0,-2 4 0,3-2-33,1-1 0,0 1 1,0-3-19,3 1 0,3-3 0,6 1 7,3-2 1,3-1 0,0 0 0,0 0-29,0 0 1,1 0-1,-1 0 1,0 0 9,1 0 1,-1 0 0,0 0-97,1 0 0,-5 1 130,-2 3 0,-2 1 1,-2 4 111,-2 0 1,-2 2 0,-5 0 0,1 3 10,0 0 0,-1 1 0,1 1 1,1 0-45,2 0 1,-2 1-1,5-1 1,1 0-32,1 0 0,1-2 0,0-1 0,1 0-83,2-1 0,2 1 1,5-5-1,0-1-94,3-1 1,-3-3-1,3 3 1,0-2-367,-1-2 0,2-1 502,-2-1 0,3-4 0,3-1 0</inkml:trace>
  <inkml:trace contextRef="#ctx0" brushRef="#br0" timeOffset="3115">326 187 13405,'-5'0'-801,"-3"4"0,2 1 0</inkml:trace>
  <inkml:trace contextRef="#ctx0" brushRef="#br0" timeOffset="3280">251 252 14198,'-9'0'-328,"3"-3"-272,0 0 1,3 0-811,-4 3 1386,5 0 1,-6 0 0,3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8:43.074"/>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2125 205 12283,'-6'0'-684,"0"0"0,3 0 175,-3 0 1,-1 0 433,-2 0 0,0 0 0,-1 0 25,1 0 1,3 0 0,0 0 0,-1-1 3,2-2 1,-3 1-35,2-4 1,1 1 0,-1-3-70,2 2 1,1 0-3,3-3 0,1-1 1,2 2 48,4 2 0,-2 2 0,1 4 1,1 0 74,1 0 0,2 0 0,-1 0 0,0 0 61,1 0 1,-4 0-1,0 1 1,1 1 38,2 1 0,-3 4 0,0-1 0,0 3-36,0 0 0,1 0 1,-3 1-1,0-1 12,0 0 0,0 1 0,-2 0 0,2 1-39,-2 2 1,-1-1 0,-1-2-1,0-1-11,0 0 1,-1 0 0,-3 1 0,-2-1-32,-2 0 1,-5-2-1,-3-2 1,-2 0-73,0 0 0,-2-3 0,-2 1 0,-1-2-116,-1-1 211,-3 0 0,3 0 1,-4 0-1</inkml:trace>
  <inkml:trace contextRef="#ctx0" brushRef="#br0" timeOffset="1250">1725 205 14298,'-4'-5'-754,"1"-2"0,-2 3-173,1-1 0,0 1 779,1-2 0,2 3 0,-3-2 158,0 1 1,3 0-160,-3 1 395,3 2-258,1-4 1,0 6-1,0 3-117,0 2 1,0-1 0,0 1 43,0 1 0,0 2 0,0 0-54,0 0 0,0-3 99,0 1 0,1-2-10,3 1 0,-2-2 266,4-4 1,0 0-254,3 0 0,0-1 1,-2-2-18,-1-3 1,-3-2-36,3-2 1,-4 1 21,2 0 0,0-1-25,-1 1 1,0 3-49,-3 0-54,0 4-474,0-3-562,0 5 1441,-4 0 223,3 0-16,-3 0 1,4 1-57,0 3-269,0-3 1,-1 3-231,-3-4 276,3 0 0,-4 0 99,2 0-345,2 0-7,-7 0 1,6 0-53,-4 0 1,-1 0 225,-2 0 0,3 0 16,0 0 1,-1 0-1,-2 0 1</inkml:trace>
  <inkml:trace contextRef="#ctx0" brushRef="#br0" timeOffset="1599">1743 187 8608,'5'0'-698,"4"0"1,-4 0 0</inkml:trace>
  <inkml:trace contextRef="#ctx0" brushRef="#br1" timeOffset="2345">1771 159 6225,'-6'0'88,"0"0"-68,-1 0 0,-2 0 0,0 0 0,-1 0-12,-3 0 1,2 1 0,-5 1 0,0 2 9,-2 1 0,3-2 0,-1 3 0,-1 1 0,0-2 0,1 2 0,2-3 0,0 0-1,3 0 0,1 3 1,1-3-1,2 0 77,1 0 368,4-1-202,-2-3 1,5 0-206,2 0 1,1-4 0,3-1 0,-2-1-36,0-1 1,-2 4-1,-2-3 1,1-1-27,1-1 0,0-2 0,-3 1 8,0 0 0,3-1 0,0 1 0,-1 0-77,-1-1 1,-1 1 0,0 0 0,0-1-132,0 1 0,0 0 1,-1 0-1,-1-1 206,-1 1 0,-4 0 0,2-1 0</inkml:trace>
  <inkml:trace contextRef="#ctx0" brushRef="#br1" timeOffset="3145">1249 103 8522,'-5'0'-658,"1"0"0,4 1 1,0 2 649,0 3 0,3-1 0,1 0 0,1 1 12,-1-1 1,3 1 0,-1 3 7,2 1 0,1-1 0,-2 0 0,-2 1-2,-1-1 1,2-3 0,-2 0 0,-1 1-10,1-2 1,-3 3 0,1-2-2,-4 3 0,0-4 0,-5-1 0,-3-1 6,-1 0 0,-3 0 0,2-3 0,-3 0 1,1 0 0,-4 0 0,3 0 0,-3 0 12,0 0 1,0-1 0,1-1 0,2-2-6,-2-1 1,3 2 0,-1-3-1,2 1-16,1 0 1,2 0 0,2-2 0,1 0 0,0 0 0,4 0 0,-2 0 0,1 1-5,2-2 1,1 3 0,1-1-7,0-1 0,4-1 0,2 1-21,2 1 0,-1 4 1,-1-1-6,1 2 0,1 1 32,2 0 1,-2 1-1,-1 1 1,-2 2 3,0 1 0,-1-2 0,-2 3 0,1 2 37,-1 0 0,0 0 0,0 0 0,1-2 7,-1 1 1,-1 1-1,-1 2-21,0-1 1,0 0-1,-1 1 1,-2-1 10,-3 0 0,1-3 0,-1 0 1,-3-1-19,-2 0 1,1-3 0,-4 1 0,1-2-26,-3-1 0,2 0 0,-1 0 0,1 0-31,-1 0 1,3-3 0,-3-1-1,2-1 12,1-3 0,2 3 1,2-1-1,0 0 7,2 1 0,3-3 1,-2 4 65,1-1 0,1 2 264,3-3-282,0 4 0,1-2-4,2 4 0,-2 1 0,2 2 25,-2 3 1,-1-1-1,0 1-54,0 2 1,-3-3 0,-1 1-1,-1 0-121,-3-1 1,0 4-1,-1-4-73,-1 0 0,1 2 0,0-4 202,0-1 0,-1 4 0,1-1 0</inkml:trace>
  <inkml:trace contextRef="#ctx0" brushRef="#br1" timeOffset="3362">1231 410 8325,'0'6'-353,"0"1"1,-4-2 0,-3 1 0,-2-3 135,-3-2 0,-3-1 0,-3 0 0,-2 0 217,-2 0 0,2 0 0,-2-4 0,3-1 0</inkml:trace>
  <inkml:trace contextRef="#ctx0" brushRef="#br1" timeOffset="3595">1044 47 7799,'-6'0'-639,"0"0"1,-1 0 552,-2 0 0,0 4 0,-1 2 0,-4 3 86,-4 0 0,-1 0 0,-12 5 0,2 0 0</inkml:trace>
  <inkml:trace contextRef="#ctx0" brushRef="#br1" timeOffset="3863">653 187 8458,'-8'9'-82,"1"0"0,1 1-113,2-1 1,-3 0 0,1 2 0,-3 0 127,0 1 1,0 1 0,-2-4-1,0 0-82,-1 1 0,-4-1 0,4-1 1,-1 0 51,0-2 0,2-3 0,-1 2 1,2-1 32,0-2 0,1-1 0,0-1 64,-1 0 0,1 0 0,0 0 0</inkml:trace>
  <inkml:trace contextRef="#ctx0" brushRef="#br1" timeOffset="4165">364 224 8458,'-3'-9'-626,"0"-1"238,1 1 1,1 3-1,1 0 364,0-2 0,0 3 1,0-1-24,0-1 0,1 3 0,2-1 78,3 1 0,3 3 0,0-1 7,0 4 1,-3 0-1,0 4 1,-1 2 13,0 0 1,-3 4-1,2 1 1,-1-1-30,0 2 1,0-3 0,-3 4 0,0-1-44,0 1 1,-1-4 0,-2 1-1,-3-1-65,-2-2 0,-2 0 0,1 0 1,-1-3 84,-3-3 0,-1 2 0,-5 0 0</inkml:trace>
  <inkml:trace contextRef="#ctx0" brushRef="#br1" timeOffset="4548">280 168 7870,'-9'5'-378,"3"2"1,1-2 0,-1 0 377,1 2 1,0-2 0,-2 1 0,1 2 3,-2 0 1,3-2-1,-1-1 78,-1-1-34,-2 4 0,0-7-121,0 2 1,4-3-1,2-3 1,2-3-30,1-3 1,-2 0-1,0 0 1,-1-1 77,1 1 1,-2 0 0,0-2 0,0 0 56,0-2 1,-4 1-1,3 3 1,-1-1 116,0 1 0,1 0 1,-3 0-1,2 2-48,-1 1 0,-1 4 1,-2-1-1,1 2-36,0 1 1,-1 4 0,1 2 0,0 2-37,-1 2 1,4-1 0,1 0 0,1 1-66,2-1 1,1-3-1,1 0 20,0 2 0,1 0 1,2 0-149,3-2 0,3-1 163,4-5 0,1 0 0,5 0 0</inkml:trace>
  <inkml:trace contextRef="#ctx0" brushRef="#br1" timeOffset="4679">280 28 8327,'0'-9'-413,"0"0"1,0 3 0,0 2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8:58.068"/>
    </inkml:context>
    <inkml:brush xml:id="br0">
      <inkml:brushProperty name="width" value="0.08571" units="cm"/>
      <inkml:brushProperty name="height" value="0.08571" units="cm"/>
      <inkml:brushProperty name="color" value="#F6630D"/>
    </inkml:brush>
  </inkml:definitions>
  <inkml:trace contextRef="#ctx0" brushRef="#br0">1977 55 6327,'0'18'250,"2"0"-223,4 0 1,-4 0 0,4 0 0,-2 0-39,2 1 1,-4-1 0,6 2 0,-2 2-119,0 2 1,1 0 0,-5-3 0,2 1-31,2 2 159,8 0 0,-12 2 0,6 2 0</inkml:trace>
  <inkml:trace contextRef="#ctx0" brushRef="#br0" timeOffset="1586">1705 91 7845,'0'-12'-1229,"2"2"1040,4 2 265,-4 2 77,6 6 0,-8 2-130,0 4 1,0-2-1,2 6 1,2 0-20,2 0 1,0 2-1,-4 4 1,2-2 20,2-2 0,7 0 0,-7 7 1,0-3-39,2-4 0,-4 4 0,6-4 0,0 4-1,0 2 0,-6-6 0,2 0 0,-2 3 10,2 1 0,-4-4 0,4 0-4,-4 2 1,-2-4-2,0 2 1,-2-8 0,-4 2 0,-6-4-4,-4-2 0,-2 0 0,0 0 0,-1 0-13,1 0 1,-6-6 0,0-2 0,2 0-6,2 0 1,1-4 0,1 4 0,0 0 20,0 0 1,6-4-1,0 6 1,0 0 24,2-3 1,0 7-1,6-6 50,-2 0-23,0 6-84,6-6 34,0 8 1,2 2 26,4 4 1,-4-2 2,4 8 1,-4 1-11,-2 5 1,-2-2 0,-2-2-6,-2-2 1,-7-6-1,5 4 1,0 0 7,0 0 0,-6-4-7,2 6 0,-4-8 0,-2 4-5,0 1 0,0-7 0,-1 4-8,1-4 0,6-2 1,0 0-1,-2 0 0,-2 0 1,4 0 0,0 0-1,-2 0 0,-3-6 39,-1 0 1,0-7-1,2 5 17,4-2 0,2 4-48,4-6 0,4 0 0,-6-4-7,0 4 1,6-4 0,-4 4-7,4-4 0,2 3 0,0 1-23,0-2 1,0 4 6,0-2 0,0 6 0,2-4 11,4 2 1,-4 0-15,4 2 1,-2 4-113,2-4 149,-4 4 0,6 10 1,-8 4 0,2-2 1,2 2 23,2 2 0,0 2 0,-6 2-10,0 1 1,0-1 0,-2 0 1,-4 0 1,2-6 0,-8 0-3,-2 2 1,4-4 0,-2 0 0,-3-2-14,-1-4 1,-2 5-1,0-3 1,0-2-16,0-2 1,-6-2-1,-1 0 1,3 0-2,2 0 1,2-2 0,2-4 0,2-5 1,2 1 1,2-6-1,-5 4 4,3-4 0,8 4 0,-4 2 1,2 0 5,0 0 0,0 4 0,6-6-5,0-3-5,0 7 0,-2 0-1,-4 8 1,2 0 4,-8 0 0,6 0 0,-4 2 0,0 2 24,0 2 1,6 3 0,-4-3-10,0 6 1,6-2-1,-7 2-5,1 2 0,6-4 0,-4 2 14,4 2 1,2-4-1,0 2 19,0 2 0,0-3-32,0 1 0,0 0-12,0 6 0,0-6-16,0 0 0,0-6 21,0 6 0,0-6-3,0 6 1,-6-6 0,-2 4 0,-2-1-35,-4-5 1,4-2 0,-2-2 0,-2 0-137,-2 0 0,-2 0 0,-1 0-51,1 0 1,0 0 0,2-2 218,4-4 0,4-5 0,8-7 0</inkml:trace>
  <inkml:trace contextRef="#ctx0" brushRef="#br0" timeOffset="1953">1306 0 6188,'-12'0'-19,"0"0"1,6 0-1,-6 2-37,-2 4 0,-3-4 56,-1 4 0,-8 4 0,-2 0 0</inkml:trace>
  <inkml:trace contextRef="#ctx0" brushRef="#br0" timeOffset="2502">363 254 8314,'-12'2'-1276,"0"2"914,-2 2 1,4 0 466,-3-6 0,1 0 348,-6 0-272,8 0 0,2-2-199,8-4 1,0 2-47,0-8 0,2 2 0,2-4-75,2 2 0,8 6 58,-2-6 0,-2 8 63,3-2 1,-1 4 29,6 2 1,-6 2-1,-2 4 2,-2 6 1,0-2 0,-4 2 1,2 2 1,0-4 0,-4 0 0,2 0 44,2 0 0,0 2 0,-6 7 10,0-1 0,-6-6 1,-2-2-1,0 0-26,0 0 1,-6-6-1,2 4 1,-4-2-22,-2 0 1,6 0 0,-1-6 0,-1 0-3,-2 0 0,-2 0 1,0 0-1,0 0-43,0 0 0,-1-2 0,1-2 0,2-4-94,4-2 1,-4-2 0,4-4 0,-4 2-70,-2 2 1,6 0-1,2-7 1,-1 1 183,1 0 0,6 0 0,-12-8 0,6-2 0</inkml:trace>
  <inkml:trace contextRef="#ctx0" brushRef="#br0" timeOffset="2617">236 18 8314,'12'-2'-1564,"0"-2"1344,2-2 220,-6 0 0,0 6 0,-8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3:02.769"/>
    </inkml:context>
    <inkml:brush xml:id="br0">
      <inkml:brushProperty name="width" value="0.11429" units="cm"/>
      <inkml:brushProperty name="height" value="0.11429" units="cm"/>
      <inkml:brushProperty name="color" value="#F6630D"/>
    </inkml:brush>
  </inkml:definitions>
  <inkml:trace contextRef="#ctx0" brushRef="#br0">636 38 19545,'5'0'-1331,"0"0"0,-3 0 979,3 0 352,-3 0-269,1 0 1,-3-4-1,0 0 1</inkml:trace>
  <inkml:trace contextRef="#ctx0" brushRef="#br0" timeOffset="130">576 45 17645,'-7'-4'-297,"3"1"1,-3 3 0,3 0 0</inkml:trace>
  <inkml:trace contextRef="#ctx0" brushRef="#br0" timeOffset="716">1 53 30550,'0'-8'-9365,"0"1"8311,3-1 1,-1 2-1,3 1 1,0 1 1227,2 1 1,4 2-1,1-1 1,2 1-50,1 1 1,0-1 0,0-1 0,0 0-66,0 0 0,0 1 0,0 1 0,0 0-93,0 0 1,-1 0 0,-1 0-55,-3 0 0,-3 4 1,-2 1-1,-3 4-534,-1 1 1,-2 0 0,-1 0 0,-4 3 739,-3 1 1,-2 3 0,-2 2 0,0 0-61,-3 2 1,1-1 0,-3 1 0,4-1-303,1 1 0,2-3 1,4-1-1,-1-1-20,1-1 0,3-1 0,3-1 44,5-3 1,4-5 0,8-3 0,2-1 158,1-1 0,4 0 0,2-1 0,3-1 160,4-3 0,2-2 1,3 0-1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9:02.739"/>
    </inkml:context>
    <inkml:brush xml:id="br0">
      <inkml:brushProperty name="width" value="0.08571" units="cm"/>
      <inkml:brushProperty name="height" value="0.08571" units="cm"/>
      <inkml:brushProperty name="color" value="#F6630D"/>
    </inkml:brush>
  </inkml:definitions>
  <inkml:trace contextRef="#ctx0" brushRef="#br0">4553 345 6032,'0'10'263,"0"-2"-226,0-8 1,2 2-21,4 4 1,2 4-35,4 9 0,2-7 11,-8 0 1,6 0-6,-6 6 0,0-6 3,-6 0-1,0 0 1,-2 4-1,-4-4-21,-6-6 0,2-3 1,-2-3-1,-2 0-5,-2 0 0,4 0 0,0-3 0,-3-1 18,-1-2 1,4-2 0,0 4 24,-2-2 0,-2-8 154,-2 2-118,8 4 0,2-2 3,8 4-64,0 4 6,0-6 1,0 10 24,0 4 1,-6 4 44,0 8 0,-2-6 4,1 0 0,3-6 5,-8 6 1,6-8-23,-6 2 0,6-3 0,-6-3 10,-2 0 0,4 0 1,-2 0 12,-2 0 1,4 0 0,-2-3-13,-3-3 0,-1 2-6,-2-8 0,0 2 0,2-4 0,2 2 6,2-2 1,6 4 0,-6-2-13,-3-2 0,1-2 0,2-3 0,4 1-17,0 0 1,4 0 0,-6 0 0,2 0-38,4 0 0,2 5 0,2 1 0,-2-2-199,-4-2 0,4-2-521,-4 0-27,4 8 756,2 2 0,0 8 0,0 0 0</inkml:trace>
  <inkml:trace contextRef="#ctx0" brushRef="#br0" timeOffset="317">4571 817 7678,'0'-10'-1280,"0"2"1280,0 8 0,8-8 0,2-3 0</inkml:trace>
  <inkml:trace contextRef="#ctx0" brushRef="#br0" timeOffset="765">4317 218 6725,'0'0'0</inkml:trace>
  <inkml:trace contextRef="#ctx0" brushRef="#br0" timeOffset="1365">3700 345 8230,'-12'2'-1953,"0"4"1970,0-4 1,-4 8 6,4-4 1,-2-2 114,8 8-67,0-8 0,8 11 1,4-9-67,6-2 0,4 4-13,2-2 1,0 6-15,0-6 1,-6 0 0,-2-4-18,-1 4 31,-3-4 10,-6 14 1,-2-12-1,-4 6-101,-7-2 0,-3-2 1,-2-4-1,-2 2 98,-4 2 0,4 1 0,-7-7 0</inkml:trace>
  <inkml:trace contextRef="#ctx0" brushRef="#br0" timeOffset="2150">3338 218 8221,'0'-10'-1956,"-8"-6"2220,5 6-214,-5-8 1,6 8 45,-4 4 1,4 6-1,-6 6-89,0 6 1,6-2 0,-6 2-9,0 2 1,4 2 0,-6 2-11,2 0 0,2 1 0,6-1-43,0 0 0,0-6-37,0 0 1,0 0 48,0 6 0,2-8 0,2-2 22,2 0 1,6-3 0,-4 5-4,2-2 0,-6 0 39,2-2 0,-4 4 67,-2 8 0,-8-8 0,-4-4-25,-4-4 0,4-2 1,0 0-1,-2 0-24,-2 0 1,-3 0 0,1 0 0,0 0-1,0 0 0,0-8 0,0-2-18,0 0 0,6-6 0,1 4 0,1-2-24,0 1 1,6-3 0,-4 4 0,2-4-31,0-2 0,0 0 0,6 0-10,0 0 0,0-1 6,0 1-72,0 0 1,-8 8 110,-4 4 1,2 4 0,-2 2-1,0 2 18,2 4 0,-7-2 0,5 8 1,-4 2 5,-2 2 1,6 3-1,0-1 1,0 0 10,2 0 1,-4 0 0,6 0 0,0 0 32,-1 1 1,3 1 0,6 2 0,0 2-26,0-2 0,9-2 1,3-1-1,6-1-48,6 0 0,-2 0 1,8 0-1,1 0-102,-3 0 0,6-6 0,-4-1 1,5-1-54,1 0 0,-2-6 1,-2 2 162,-1-4 0,-1 6 0,6 2 0</inkml:trace>
  <inkml:trace contextRef="#ctx0" brushRef="#br0" timeOffset="3482">2449 273 6207,'0'10'302,"2"0"-212,4-4 1,-4-2-68,4 8 1,-2-6-1,0 6-47,2 2 1,2-4-1,-2 2 1,-4 0 12,4 7 1,-4-7-11,-2 0 43,0 0 1,-2-2 0,-4-4-1,-6-4 0,2-2-6,-2 0 1,0 0 0,-4-2 0,4-4 1,-5 2-1,7-8 1,-2 0-17,0 2 0,6-7 0,-4 5 1,0-4-6,0-2 0,0 0 0,-4 0 1,4 0 38,2 0 0,-4-1 0,3 1 13,-1 0 1,6 0 2,-2 0 1,-2 6-7,2 0-53,0 8 1,8-2-1,4 12 5,6 6 1,-2 4 0,0 4 0,1 2-5,-1 2 0,2 3 1,4-5-1,-2 2 2,-2-2 1,-6-2 0,6-2-4,2 1 0,-6-1 0,0 0-81,0 0 0,-6 0-73,5 0 156,-5-8 1,-4-2 0,-5-8 7,-5 0 1,-4-2 0,-2-2 10,0-2 0,0-8 0,0 4 0,2-2 10,4 0 0,-5 2 1,5-4-1,-4 2-5,-2-2 1,0-1 0,2 1 0,2 2-13,2-2 0,2 4 0,-5-2 0,3 0-9,-2 2 1,4-4-1,0 6-5,2-2 1,-4-3 31,6-5 0,-6 6 98,6 0 2,0 8-104,6-4-81,8 8 0,-6 2 5,4 4 0,2 4 52,-2 8 1,6 0 0,-4 1 35,2-1 0,-6 0 0,4 0-20,0 0 1,-6-6-1,4 0 1,-2 0-2,2-2 1,-4 7 0,4-5-11,-4 4 1,-2 2 18,0 0 1,0 0-1,-2-2 1,-4-2 14,-6-1 1,-4-9 0,-2 4 0,0-2 4,0 0 0,-2 0 1,-3-6-1,-3 0 3,-2 0 0,0 0 1,-6 0-1,1 0-36,1 0 0,-6-6 0,8-2 0,-3 0-124,3 0 0,-4-5 0,6 5 0,-1-2-137,5-4 0,4 4 1,4-2 253,4-2 0,-4-2 0,6-2 0</inkml:trace>
  <inkml:trace contextRef="#ctx0" brushRef="#br0" timeOffset="3850">2540 37 6347,'-9'-10'-48,"7"2"0,-14 8 1,6 0-1</inkml:trace>
  <inkml:trace contextRef="#ctx0" brushRef="#br0" timeOffset="3946">2503 55 8194,'-10'-8'0,"-6"-2"0,6-8 0</inkml:trace>
  <inkml:trace contextRef="#ctx0" brushRef="#br0" timeOffset="4383">1687 73 6927,'-10'0'66,"2"2"-15,8 4 1,0-2-78,0 8 1,8-2 0,2 4-26,0-1 1,4-7-29,-8 6 1,6-6-64,-6 6 0,0 0-19,-6 6 1,-2-8 160,-4-4 0,-4 4 0,-8 0 0</inkml:trace>
  <inkml:trace contextRef="#ctx0" brushRef="#br0" timeOffset="4666">1234 55 6849,'10'8'-12,"-4"4"1,-4 6-21,-2 6 1,6-3 0,0 5 0,-2-2-14,-2 0 1,-2 0 0,2-6 0,2 3-120,2 3 0,0-4 1,-6 4 163,0-4 0,8-2 0,2 1 0</inkml:trace>
  <inkml:trace contextRef="#ctx0" brushRef="#br0" timeOffset="6112">925 19 7615,'-10'-8'-1144,"0"6"1032,4-4 326,4 4 0,-4 4-167,12 4 1,-2 4 0,6 8 0,0 0-43,0 0 1,-4 6 0,4 0 0,1-1 10,-1-3 1,0-2 0,4 2 0,-4 2-52,-2 2 0,4 1 0,-4-7 0,0 0 16,0 0 1,-2 0-1,-4-2 1,2-2-16,2-2 1,0 1-25,-6 5 0,0-6 33,0 0 1,-2-8 0,-4 2-2,-6-4 1,2-2 0,-2 0 0,-2 0 8,-2 0 0,-2 0 0,0 0 25,-1 0 0,1 0 0,0 0 0,0 0-3,0 0 1,2-2-1,2-2 1,2-2-2,-3 2 1,5-4-1,0 0 1,0 0-3,0 0 0,4 0 0,-4 1-1,2-5 0,0 4 0,4 0 32,-2 0 0,0 4 48,6-8-62,0 0 1,0 0-20,0 0-22,8 8 4,-6-4-42,14 8 34,-14 0 1,8 0 19,-4 0 0,-4 2 10,4 4 1,-2-2-2,2 8 0,-4-6 1,4 6 2,-4 2 1,-2-4-7,0 2 1,0 0-1,0 7 0,0-7 0,0 0 0,0 2 0,-2-6 0,-2 0 0,-2 0 0,-6-4 0,4 6 0,-2-2 0,-2 4 0,-6-6 0,0-2 0,-1 4 0,1-2 0,0-2 0,0-1 0,6-3 0,0 0-17,-2 0 0,-2 0-19,-2 0 0,-1-3-4,1-3 0,8 2 41,4-8 0,4 0-7,2-6 0,0 0 20,0 0 0,0 6-7,0 0 0,0 6-3,0-6-26,0 7 28,0-3 0,0 10 0,-2 2 46,-4 3 0,4 1 1,-6-4-9,0 2 1,4 0-1,-8-6-34,-2 0 1,4 0-1,-2 2-15,-3 4 0,-1-4 0,-2 4-17,0-4 0,6-2 0,0 0 0,-2 0-35,-2 0 0,4-6 0,-1 0 1,-1 2 30,-2 2 0,-2 2 0,0 0 0,0 0 29,0 0 0,6 0 0,-1 0 1,-1 0-7,-2 0 1,4 0 0,0 0 92,-2 0 0,6 2-46,2 4 1,4-2-17,2 8 0,2-2 0,4 4-22,6-2 0,4-6-13,2 6 1,0-8 0,-2 4-11,-3 0 1,-5-6 1,-8 9 11,0-5 1,-2-2 38,-4 8 0,-4-6 0,-9 4 15,1-2 1,0 6 0,0-2-34,0 4 0,2-4 1,2 0-1,4 2 19,1 3 1,1-5 0,4 0-35,-2 2 0,0 2 0,6 2-42,0 0 0,0-6 0,0 0-49,0 3 0,6-5 0,2 0-129,2-2 0,-4-2 218,7-6 0,7 8 0,8 2 0</inkml:trace>
  <inkml:trace contextRef="#ctx0" brushRef="#br0" timeOffset="6462">689 127 8138,'-18'0'-1046,"0"0"0,0 0 1013,0 0 0,0 0 33,0 0 0,-9 9 0,-1 1 0</inkml:trace>
  <inkml:trace contextRef="#ctx0" brushRef="#br0" timeOffset="6795">599 653 8274,'-10'0'-731,"-4"-2"0,6-2 669,-3-2 0,5 0 0,-6 6 1,-2 0-48,-2 0 0,4 0 0,-2 0 109,-6 0 0,2 8 0,-9 2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9:11.871"/>
    </inkml:context>
    <inkml:brush xml:id="br0">
      <inkml:brushProperty name="width" value="0.08571" units="cm"/>
      <inkml:brushProperty name="height" value="0.08571" units="cm"/>
      <inkml:brushProperty name="color" value="#F6630D"/>
    </inkml:brush>
  </inkml:definitions>
  <inkml:trace contextRef="#ctx0" brushRef="#br0">3991 298 8034,'-16'-2'-1321,"4"-4"1264,-4 4 1,12-8 55,-8 4 0,8 2-7,-2-8 1,4 6-14,2-6 19,0 8 10,0-12 57,8 14 98,-6-6 1,8 10-80,-4 4 1,-4 4-1,4 8-37,-4 0 1,-2 0 0,0 0 0,0 0-19,0 1 0,-2-1 0,-4 2-28,-6 4 0,-2-10 0,-2 4 0,-1-2-40,-3 1 1,-2 1 0,2-2-1,-4-2-44,-6-2 0,1-2 0,-1 2 1,0-4-125,2 0 0,-5-6 0,7 4 0,0-4 207,0-2 0,-6-8 0,3-2 0</inkml:trace>
  <inkml:trace contextRef="#ctx0" brushRef="#br0" timeOffset="266">3248 26 8034,'-10'-8'-928,"-5"4"900,9-8 0,0 10 22,6 2 0,0 10 0,0 12 0,0 2 26,0-1 1,0 3 0,0 0-1,0 2-55,0 5 0,6-5 0,0 2 0,0 2-71,3 2 1,-7-3 0,6-3-1,-2 0-166,0 0 0,0-6 272,-6 3 0,8 3 0,2 0 0</inkml:trace>
  <inkml:trace contextRef="#ctx0" brushRef="#br0" timeOffset="1266">2685 135 8040,'-12'0'-805,"0"0"0,8 2 833,-2 4 0,4-2 1,2 8 6,0 2 1,0 2 0,0 3 0,0-1 16,0 0 1,0 0 0,0 0-43,0 0 0,6 0 1,2 1-1,2-3-30,4-4 0,-4 2 0,3-6 0,1 0 0,2 0 0,2-4-150,0-2 0,0-2 93,0 0 0,-6 0 59,0 0 1,-5 0 23,5 0 0,-8 2 6,2 4 1,-12-4 0,-4 6-1,-1 0 1,1-6 0,4 4 0,-4-2 20,0 2 0,-6-4 1,4 5-3,-4-5 1,-2-2 0,0 0-25,-1 0 0,1 0 1,0 0-5,0 0 0,0 0 0,0 0 0,0 0-13,0 0 1,-7 0 0,1-2 0,2-2-13,2-3 0,2-1 0,0 4 0,-3-4 8,-3-2 1,4 4-1,-4-4 1,4 2 10,2 4 0,5-4 1,1 0 24,-2-2 13,-2 6-23,-2-12 1,10 14 7,8-4 0,2 4 1,10 2-26,2 0 1,0 2-1,0 2 1,-2 2-1,3-2 1,-1 0 0,0 0-1,-2 2 1,2-2-1,0 0 1,0 0-42,-2 2 0,0 2 1,7-4 38,-1 2 1,-6 6 0,-2-4 8,-2 2 0,-2-4 9,-6 6 0,-2 1 8,-4 5 0,-2-6 0,-6-2 0,2-2 8,-2-4 1,-3 0 0,-1 0-1,0 2 1,0-2 0,0-2 1,0-2-1,0 0-25,-1 0 1,7 0 0,0 0-38,-2 0 0,0-2 0,0-2 1,4-4-14,2-2 0,-4 4 26,6-6 0,0 6 92,6-6 148,0 8-73,-8-4 1,4 8-84,-9 0 1,7 2 0,-6 2-27,-2 2 0,-2 6 0,-2-6-115,0-2 1,0 4 0,0-2 0,-1-2-100,1-2 0,0-2 1,0 2-1,0 2 177,0 2 0,0 0 0,-1-6 0</inkml:trace>
  <inkml:trace contextRef="#ctx0" brushRef="#br0" timeOffset="1481">1996 262 8046,'-28'0'-189,"4"0"0,4 6 0,1 0 0,1-2 189,0-2 0,-8 6 0,-2 2 0</inkml:trace>
  <inkml:trace contextRef="#ctx0" brushRef="#br0" timeOffset="2099">1869 498 8046,'-18'8'-40,"0"-6"0,0 4 0,0-4-81,-1-2 1,1 0-1,0 0 1,0 0 19,0 0 1,-6 0 0,0 0 25,1 0 1,3 0-1,2 0 76,0 0 0,2-2 1,4-4 11,6-6 0,4 2 0,2-2-25,0-2 1,2-1 0,2 1 0,4 4-4,2 2 1,2-4-1,6 4-20,0-2 1,-6 6-1,0-2-9,3 4 1,-5 2 36,2 0 1,-8 8 36,2 4 0,-4 4 0,-2 2 17,0 0 1,0 1-1,-2-3 7,-4-4 1,2 2-1,-8-6 1,-1 2-32,3 4 0,-6-6 0,4 0 0,-6-2-10,-6 0 1,4 0 0,-4-6-1,1 0-21,-1 0 1,4 0 0,-4 0-1,4 0-14,2 0 1,-1-2 30,1-4 0,2 2 0,4-8 0,4 0 22,0 2 1,6 0-1,-4 4 64,4-6-68,2 4-130,0-8 213,0 14 1,0 2-108,0 12 1,-2-2 0,-2 2-44,-2 2 1,-6-4 0,4 0-78,-2-2 1,-3 4 0,-5-4-107,0 2 1,6-6-1,0 2-411,-2-3 634,6-3 0,-8 8 0,6 2 0</inkml:trace>
  <inkml:trace contextRef="#ctx0" brushRef="#br0" timeOffset="2314">1506 153 6933,'-12'0'-421,"0"0"1,-2 2 394,-2 4 1,-2-2-1,-2 6 1,-2 0 25,-3 1 0,-15 1 0,2 6 0</inkml:trace>
  <inkml:trace contextRef="#ctx0" brushRef="#br0" timeOffset="2532">835 226 6117,'2'18'51,"4"0"0,-2 0 1,8 0-1,1 0-72,-3 1 0,6 1 1,-4 2-1,2 2-57,-2-2 0,4-2 78,-4-1 0,4-1 0,3 0 0</inkml:trace>
  <inkml:trace contextRef="#ctx0" brushRef="#br0" timeOffset="2833">581 516 7743,'-10'2'-596,"4"4"476,4 6 0,2 4 1,0 2 198,0 1 1,0-1-1,-2 0 1,-2 0 22,-2 0 1,0-6-1,4 0 1,-4 2-22,-6 2 0,-4 1 0,-2-3 1,0-2-70,-1 2 1,-1-6 0,-2-2-1,-4-4-46,-2-2 0,4 0 0,-7 0 0,-1 0-88,-2 0 0,0-2 1,1-2-1,5-4-78,2-2 0,0-2 0,3-6 0,1-1 200,6 1 0,-2-8 0,8-2 0</inkml:trace>
  <inkml:trace contextRef="#ctx0" brushRef="#br0" timeOffset="2997">382 335 7252,'-18'-8'0,"0"-3"0</inkml:trace>
  <inkml:trace contextRef="#ctx0" brushRef="#br0" timeOffset="3096">146 389 7588,'-12'-6'-271,"0"0"1,8 0-1,-4 6 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9:19.569"/>
    </inkml:context>
    <inkml:brush xml:id="br0">
      <inkml:brushProperty name="width" value="0.08571" units="cm"/>
      <inkml:brushProperty name="height" value="0.08571" units="cm"/>
      <inkml:brushProperty name="color" value="#F6630D"/>
    </inkml:brush>
  </inkml:definitions>
  <inkml:trace contextRef="#ctx0" brushRef="#br0">5496 200 8071,'0'-12'-290,"0"0"0,0 6 0,-2-4-401,-4 2 662,4-6 156,-6 4-148,8 0 49,0 2-29,0 24 0,0-4 1,0 12-9,0-4 0,6-8 0,0 0 1,-2 3 0,-2-5 0,-2 2 0,0 2 0,0-4 7,0 2 0,0 0 1,-2 4 0,-4-4 0,-2-2 0,-6-6 0,1 2 0,-1-2 0,-4 5 0,-4-3 0,-4-2 9,-2-2 0,3-2 1,-5 0-1,0 0 2,2 0 0,-4 0 1,5 0-1,1 0-3,0 0 1,2-2 0,6-2 0,-1-2-2,1 1 1,0 1-1,0 0-6,0-2 1,8-2-1,2 4-10,0-2 0,6-8-5,-4 2 0,4 2 0,2-2-12,0-2 1,0 4 17,0-2 1,0-1-6,0-5 1,0 6-5,0 0 0,0 6 7,0-6 1,6 6 0,2-4-4,2 2 0,-4 2-2,6 6 1,-6 0 15,6 0 0,-6 0 3,6 0 0,-6 2-16,6 4 1,-2 4 8,3 8 1,-3-6 3,-4 0 0,-4 0 1,4 6 1,-4-5 27,-2-1 1,-8 0 3,-4 6 0,-5-6 1,-1-2-1,0-2-3,0-4 1,0 4-1,0-2 1,0-2 4,-1-2 0,1-2 1,0 0-1,0 0-10,0 0 1,0 0 0,0 0 0,0 0-34,-1 0 1,1 0-1,2-2-29,4-4 1,-4 2-9,4-8 1,2 2-1,0-4 17,2 2 0,2 6 14,6-6 1,-2 8-1,-2-4-9,-3 0 28,1 6 0,-2-7 11,-4 9 1,-4 3-1,-2 1 16,0 2 1,0 6-1,2-4-16,4 2 0,-3-4 0,7 4 0,0 0-8,0 0 1,0-4-16,2 6 1,4 0-2,-4 6 0,4 1 1,2-1 1,0-6 0,0 0 22,0 2 0,0-4 56,0 2 0,-2-6-24,-4 6 0,-4-8 1,-8 2-1,0-2-48,-1 2 0,1-3 1,0 3-1,0-4-122,0-2 1,0 0 0,0 0-1,0 0-43,-1 0 0,7 0 0,0 0 164,-2 0 0,-2-8 0,-2-3 0</inkml:trace>
  <inkml:trace contextRef="#ctx0" brushRef="#br0" timeOffset="273">5532 636 8037,'-10'0'-396,"-6"0"0,6-8 0,-8-2 0</inkml:trace>
  <inkml:trace contextRef="#ctx0" brushRef="#br0" timeOffset="881">3918 37 7623,'-2'10'-1265,"-2"-2"1423,-2 0 1,0-4-1,6 8-255,0 3 0,0 1 0,0 2 52,0 0 0,0 0 0,2 0 0,2 0-51,2 0 1,2-5 0,-4-1 95,2 2 0,8 2 0,-4 2 0</inkml:trace>
  <inkml:trace contextRef="#ctx0" brushRef="#br0" timeOffset="1664">3428 327 7717,'-6'-12'-461,"0"0"1,-2 2 0,4-4 596,-2 2 1,-6 0 0,6-6-180,2-1 0,0 7 0,0 0 1,-2-2 54,2-2 1,2-2 0,2 0 28,0 0 1,0 6-131,0-1-21,0 1 94,0 2 1,2 4 0,4 12-22,6 6 0,-2-2 0,0 3 3,-2 1 1,6 2 0,-4 2 24,0 0 1,0-6 0,-6 0 28,2 2 1,0 2-10,-6 3 1,0-1 0,-2-2 4,-4-4 0,2 2 0,-8-6 0,-2 0 18,-2 0 0,-2-2 0,0-4 1,0 4 1,-1-4 0,1 4 0,0-4 8,0-2 1,0 0 0,0-2-18,0-4 0,5 4 0,3-6 1,0 2-26,0 0 0,4-6 0,-4 4-3,2-2 1,0 0 0,4-4-10,-2 2 0,0 6 0,6-6 0,0-3 1,-6 5 0,0-2 1,2-2 1,2 4 6,2-2 0,-6 6 5,0-6 0,-2 8 0,2-2 30,-7 4 0,3 2 0,-2 0 57,-2 0 1,-2 2 0,-2 4-30,0 6 1,0 2-1,2 0 1,1-4 23,3-2 1,6 6 131,-6-1-191,8 3 0,-2 0 0,12-4-118,6-6 0,4-4 1,2-2-1,1 0-107,-1 0 0,-6 0 0,0 0 1,2 0 197,2 0 0,2 0 0,0 0 0</inkml:trace>
  <inkml:trace contextRef="#ctx0" brushRef="#br0" timeOffset="2168">2467 309 7942,'-12'-6'-456,"0"0"0,8-2 0,-4 4 284,-1-2 1,7-2 178,-4 2 1,4 2 1,2-8 1,0 6-9,0-6 0,8 8-3,5-2 1,-3-3 32,2 3 0,0 0 29,6 6 0,-8 2 1,-2 2 22,0 2 0,-4 7 1,6-5-22,-2 2 0,-2-4 0,-6 6-44,0 2 0,0-4 0,0 2-22,0 2 0,-8 2 1,-4 0-59,-4-3 0,0 3 0,2-6 0,2 0-108,-2-4 0,-2 2 0,-3-2 170,1-2 0,-8 6 0,-2 0 0</inkml:trace>
  <inkml:trace contextRef="#ctx0" brushRef="#br0" timeOffset="2919">2104 128 7986,'-18'0'-395,"0"0"0,6 0 188,0 0 0,-1 2 203,-5 4 1,8-2 8,4 8 0,4 0-49,2 6 0,8-8 1,2-2-1,2-2 13,1 0 0,-1 0 0,6-3-16,0 3 1,-6-4-1,0 4-5,2-4 1,-4-2-36,2 0 112,0 0 21,-1 0 0,-5 2 0,-12 2-2,-7 2 0,3 0 1,-2-4-1,-2 2 29,-2 2 0,-2 0 0,0-4-20,0 4 1,-1-4 0,1 6 0,0-2 9,0 0 0,6 0 1,0-6-52,-2 0 1,-2 0 0,-2 0-24,-1 0 1,7 0 0,0 0-27,-2 0 0,4-6 0,0-2 14,2-2 1,-4 4-20,6-6 0,-6 0 38,6-6 0,0-1 15,6 1-1,0 0-6,0 0 0,0 6-2,0 0 33,0 8 1,0-2-1,-2 10 41,-5 2 1,3 8-1,-8-2 30,-2 4 0,4 2 0,-2 0-70,-2 1 1,0-1 0,0 0 0,2-2-29,-2-4 0,4 4 0,-3-4-388,-1 4 0,4-3-57,-2-1 0,6-8 437,-6 2 0,8 4 0,-4 0 0</inkml:trace>
  <inkml:trace contextRef="#ctx0" brushRef="#br0" timeOffset="3201">1524 55 7959,'-10'0'-263,"1"0"-6,9 0 0,3 2 193,3 4 1,4 4-1,6 9 1,-2-3-60,-2-4 0,-6 4 1,6-4-1,0 4-145,-2 2 1,4-6 279,-8 0 0,9 0 0,-5 7 0</inkml:trace>
  <inkml:trace contextRef="#ctx0" brushRef="#br0" timeOffset="4047">1179 200 7959,'-10'-8'-284,"2"4"-253,8-8 320,0 8 233,0-4 1,0 10-1,0 4-13,0 6 0,0-2 0,2 2-30,4 3 1,-4 1 35,4 2 1,-4 0-64,-2 0 1,0-6-87,0 0 0,-2-8-103,-4 2 0,2-4 21,-8-2 236,0 0 0,0-2-12,0-4 0,6 4 293,-7-4 1,7 4-88,-6 2 1,6 0-154,-6 0 0,2 2-58,-2 4 0,-4-4 4,4 4 0,4-2 1,0 0-43,0 2 1,4 0 0,-9-6 0,1 0 1,-6 0 0,6-2 0,0-2 23,-2-2 0,-2-8 14,-2 2 1,0-2 0,1 0-1,3 4 4,2 2 0,0-4 0,-4 4 1,2 0-5,2 0 1,0-7 0,-6 5 0,-1-2-9,1 0 1,6 8 0,0-4 0,-2 2 1,-2 0 1,-2-2 0,0 4 5,-1-2 0,1 0 0,0 6 0,0 0 30,0 0 0,0 0 1,0 0-1,0 0 53,-1 0 0,7 6 0,0 2 0,-2 0 6,-2 0 1,4 6 0,0-2-29,-2 4 0,6-4 1,2 1 36,4 1 1,2-4-46,0 2 0,8-2 0,4 4-56,4-2 1,2-8 0,0 2 0,0-4-63,0-2 1,7 0-1,-1 0 1,-2 0-153,-2 0 1,-2 0 0,0 0 0,2-2-111,5-4 1,-5 4 328,4-4 0,-4-12 0,-2-2 0</inkml:trace>
  <inkml:trace contextRef="#ctx0" brushRef="#br0" timeOffset="4181">871 1 7933,'0'0'0</inkml:trace>
  <inkml:trace contextRef="#ctx0" brushRef="#br0" timeOffset="4465">980 509 7220,'-19'0'-459,"1"0"0,0 0 459,0 0 0,0 8 0,0 2 0</inkml:trace>
  <inkml:trace contextRef="#ctx0" brushRef="#br0" timeOffset="4766">236 37 7947,'-36'0'-77,"7"0"0,-3 6 0,6 0 77,-2-2 0,-11 14 0,-7 3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9:30.867"/>
    </inkml:context>
    <inkml:brush xml:id="br0">
      <inkml:brushProperty name="width" value="0.08571" units="cm"/>
      <inkml:brushProperty name="height" value="0.08571" units="cm"/>
      <inkml:brushProperty name="color" value="#F6630D"/>
    </inkml:brush>
  </inkml:definitions>
  <inkml:trace contextRef="#ctx0" brushRef="#br0">7872 325 8306,'8'18'0,"2"0"0,0 2-456,-4 5 1,5-5 0,-1 4 0,2-2 272,0 2 0,-6-4 0,6 5 183,2-5 0,2 6 0,2 2 0</inkml:trace>
  <inkml:trace contextRef="#ctx0" brushRef="#br0" timeOffset="959">7437 307 7453,'0'10'-1023,"0"-2"1131,0-8 0,0 2-83,0 4 1,0-2-1,2 6 1,2 0-15,2 0 1,6-4-1,-4 6 1,0 3-33,0 1 0,6 2 0,-4 0 0,3 0 7,-1 0 1,-2 0 0,4 1 0,-2-1-1,2 0 0,-4 0 0,0 0-15,-2 0 0,-2-6 16,-6 0 0,-2-6 1,-4 5-1,-6-3 3,-4-4 0,-2-2 0,0-4 0,-2-2 6,-5-2 0,5-3 0,-6 5 0,2-4 1,0-2 1,-3 0 0,5-4-1,-2 2 6,2-2 1,2 4 0,2 0 0,2 0-4,3 0 0,-1 4 0,6-5 3,-2 3 58,6 2-1,-4 6 0,8 8-19,0 5 0,0-3 1,-2 0-1,-2 0 20,-2 0 1,-2-6-1,2 4 8,-6 0 0,-4-4 1,-2 6-1,-1-2-37,1-4 0,-2-2 0,-2-2 0,-4 0-50,-2 0 0,3 0 0,-5 0 1,0 0-15,2 0 0,-5 0 0,7 0 1,0 0-17,0 0 1,-4 0-1,5-2 1,3-2 29,2-2 0,2-2 0,0 4 0,0-2-11,0 2 1,5-4 0,1 0 2,-2-2 1,4 6 0,0-4 14,2 0 1,-6 6 4,2-4 1,2 4 16,-2 2 0,6 0 20,-6 0 1,8 2-1,-5 2 1,1 2 0,6 2 1,-6-4 0,0 2 1,0 2-1,-6-4-7,2 2 0,6 6-74,-6-6 0,0 6-214,-6-6 0,6 0 262,-1-6 0,1 8 0,-6 2 0</inkml:trace>
  <inkml:trace contextRef="#ctx0" brushRef="#br0" timeOffset="1242">7020 125 8070,'16'-2'-935,"-2"-2"-66,-2-2 733,-8 0 268,12 6 0,-14 0 0,-2 8 0,-10 2 0</inkml:trace>
  <inkml:trace contextRef="#ctx0" brushRef="#br0" timeOffset="1557">6548 271 8277,'-12'0'-361,"0"0"1,6 0 0,-6 0 242,-2 0 0,-2 0 0,-3 0 1,1 0-64,0 0 0,-8 0 0,-2 0 0,-2 0-61,-1 0 242,1 0 0,-6 8 0,0 2 0</inkml:trace>
  <inkml:trace contextRef="#ctx0" brushRef="#br0" timeOffset="2191">6294 651 8166,'-16'2'-1032,"2"3"787,2 1 1,6 0-1,-6-6 280,-2 0 0,4 0-62,-3 0 1,1 0 74,-6 0 0,0 0 0,0 0-6,0 0 1,6 0-1,0 0-23,-2 0 0,-3 0 0,-1 0-13,0 0 0,6 0 1,0-2-1,-2-4-12,-2-7 1,4 3 0,0 0 0,-1 0 8,3 0 0,-4 4 1,6-6 40,-2-2 1,6 4 80,-2-2-80,4 0-290,2 2 226,0 2 117,0 8 0,0 8-33,0 4 0,-6-2 0,-2 0-21,-2-2 1,-2 4-1,-6-4-77,0 2 1,-1-6 0,1 4 0,0-2-58,0 0 1,-6 0 0,0-6-1,-1 0-67,-1 0 0,6 0 0,-6 0 0,2 0 157,-1 0 0,1 0 0,-2 0 0,-2 0 0</inkml:trace>
  <inkml:trace contextRef="#ctx0" brushRef="#br0" timeOffset="2407">5877 905 8090,'-18'0'-318,"0"-2"0,-2-2-150,-5-2 0,5 0 0,-6 6 468,0 0 0,-2 0 0,-9 0 0</inkml:trace>
  <inkml:trace contextRef="#ctx0" brushRef="#br0" timeOffset="3039">5079 416 8090,'10'-2'-747,"-4"-4"1,4 4 725,2-4 1,4 4-1,5 2 22,3 0 0,-4 6 0,4 2 1,-4 0-6,-2 0 0,3 6 0,1-4 0,2 2-12,-2 0 1,-2 0 0,-2 6 7,0 1 0,-5-1 1,-3 0 5,-2 0 0,-4 0 0,-10 0 11,-6 0 1,-11-2 0,-1-3 0,0-5 19,-2 0 0,4-6 0,-7 4 0,1-2-16,0 2 1,6-4 0,-4 4 0,2-4-7,-1-2 0,1 0 1,6-2-1,0-2-8,0-2 0,0-6 1,1 4-1,3-2 24,2-5 1,8 5-1,-4-2 1,2-2-20,0-2 0,0-2 0,6 0-11,0 0 0,0 0 0,0-1 0,0 1-3,0 0 0,0 6 0,0 0-14,0-2 0,0 4 0,0-2 1,-8 8 40,-4-2 0,-4 6 1,-2 4-1,-1 4 30,1 2 0,0 0 1,2 4-1,2-2 86,2 2 0,0 2 0,-6 2-48,0 1 0,5-1 0,3 0 47,2 0 1,2 0-86,6 0 0,2-2 0,2-2 0,4-3-86,2-3 1,3-2 0,5-6 0,0 0-122,0 0 1,6 0-1,0 0 1,0 0 159,3 0 0,1 0 0,8 0 0</inkml:trace>
  <inkml:trace contextRef="#ctx0" brushRef="#br0" timeOffset="3322">5297 1032 8067,'0'-12'-134,"0"0"1,-8 8 0,-2-4-1</inkml:trace>
  <inkml:trace contextRef="#ctx0" brushRef="#br0" timeOffset="3635">4753 216 8228,'8'-10'-564,"-8"2"0,2 10 347,-6 4 0,-11-2 0,3 6 1,-4 0 55,-2 0 161,0-6 0,-8 13 0,-2-7 0</inkml:trace>
  <inkml:trace contextRef="#ctx0" brushRef="#br0" timeOffset="4421">4027 271 7307,'0'-19'-106,"0"9"0,0 4 1,2 12 118,4 6 0,-2 3 0,8-1 0,0-2 41,-2 2 0,6 2 1,-5 4-1,1 2-39,0 3 1,-2-1 0,4-6 0,-4 0-40,-2 0 0,4 0 1,-4 0-1,0 1-21,0-1 0,0 0-14,-2 0 0,-4 0 0,3-2-24,-10-4 1,-5-4-1,-10-8 14,-4 0 1,4 0-1,-6 0 1,2-2 19,-1-4 0,-7-2 0,4-6 0,-2 2 33,-1-2 1,7 4 0,-6-2 0,0-2 19,2-2 0,-5 3 0,9 1 0,2-2 11,2-2 0,2 4 1,0 0-1,1-2-11,5-2 1,-2 4 0,6 2 0,0-1 0,2 3 0,8 0 40,8 4 1,4 4 0,0 4 0,-2 4-27,3 2 0,-5-3 0,2 5 28,2 2 1,0-4 0,0 2 0,-4 2 11,-2 2 1,4-4-1,-6 0 1,0 0 35,2-2 0,-4 7 0,7-5-62,-3 4 1,0 0-1,-4-2 1,2-2-2,-2 2 1,-2-4 47,-2 2 0,0 0 34,0 7 1,-8-7-67,-4 0 1,-4-6-1,-3 4 1,1-2-25,0-4 0,0 0 1,0 0-1,0 2-46,0-2 0,-1-2 0,1-2 1,0 0-52,0 0 1,0 0 0,0 0-136,0 0 1,-1 0 0,1 0-63,0 0 0,2-2 0,2-2 270,2-2 0,0-8 0,-6 4 0</inkml:trace>
  <inkml:trace contextRef="#ctx0" brushRef="#br0" timeOffset="4652">4154 851 6692,'18'-18'0</inkml:trace>
  <inkml:trace contextRef="#ctx0" brushRef="#br0" timeOffset="4750">4118 851 6961,'-18'0'0,"-1"0"0</inkml:trace>
  <inkml:trace contextRef="#ctx0" brushRef="#br0" timeOffset="5385">3592 434 6226,'-10'0'256,"0"0"-219,4 0 1,4 2-10,-5 4 0,5-2 0,0 6-33,-4-2 1,4 6-15,-4-2 0,-2-2 45,2 2 1,0-6 25,6 7 0,0-7-37,0 6 1,2-8 0,4 2-18,6-4 1,-2 4 0,2 0 0,3-2-50,1-2 0,2-2 1,0 0-1,0 0-63,0 0 0,2 0 0,3 0 0,1 0 114,-2 0 0,6-8 0,0 6 0,9-6 0</inkml:trace>
  <inkml:trace contextRef="#ctx0" brushRef="#br0" timeOffset="5818">3465 89 7946,'-12'10'-397,"0"-4"0,6-4 0,-5 0 275,3 4 0,2-2 132,6 9 1,0-7 36,0 6 1,0-6 0,2 4-6,4-2 1,4 4-19,9-6 1,-1 6-47,0-6 1,-2 2-135,-4-2 0,-4-2 9,-8 8 1,0-6 146,0 7 0,-8-1 0,-2 6 0</inkml:trace>
  <inkml:trace contextRef="#ctx0" brushRef="#br0" timeOffset="6448">3175 470 7932,'-19'0'-369,"7"0"0,2 2 275,2 4 0,0-4 1,4 6-288,-2 0 415,0-6 0,8 6-9,4-8 1,4 0 0,8 0-44,0 0 1,1 0-1,-1 0-37,0 0 0,-6-2 0,0-2-73,2-2 0,-4-2 68,2 2 1,-8 2 71,2-8 1,-6 8 27,-6-2 1,-4 4 0,-8 2-1,0 0-20,0 0 1,0 6 0,-2 0 0,-3-2-3,-1-2 1,-6 4-1,4 0 1,0-2-14,-1-2 1,3 0 0,6 2-1,0 2-16,0-2 0,6-2 0,0-2 6,-3 0-2,7 0 94,0 0-69,24 8 0,-5-4 1,9 7-1,-8-1 32,-4 0 1,4-4-1,-4 6 46,2 2 0,-6 2-31,2 2 0,-4 0 1,-2 0-20,0 1 1,-2-7 0,-4-2 0,-6-2-16,-4-4 0,-4 4 0,-2-2 0,-3-2-1,3-2 1,-4-2 0,2 0 0,0 0-25,-3 0 1,5 0-1,-6-2 1,2-2-14,4-2 1,2-8 0,1 4-1,1-2-118,0 0 1,0-1-1,0-5 1,2 0-525,4 0 649,4 0 0,0-8 0,-3-2 0</inkml:trace>
  <inkml:trace contextRef="#ctx0" brushRef="#br0" timeOffset="6562">2594 307 8160,'0'-18'0</inkml:trace>
  <inkml:trace contextRef="#ctx0" brushRef="#br0" timeOffset="6933">1996 53 8234,'0'-12'-632,"0"0"583,0-2 1,2 6 26,4 2 0,-2 18 0,6 6 0,-2 4 11,-4 4 0,4 2 0,0 9 0,0-1-35,0 0 1,4 0-1,-6 1 1,0-1-66,2 0 1,-6 1 0,6-1-1,-2 0-135,1 0 0,-1-5 246,-6-1 0,8 0 0,2 6 0</inkml:trace>
  <inkml:trace contextRef="#ctx0" brushRef="#br0" timeOffset="7848">1651 198 8006,'-6'-18'-548,"0"0"0,-6 0 1198,6-1-717,0 9 0,8 2 80,4 8 0,-2 0 0,6 2 4,-2 4 0,4-2 0,-4 9 0,2 1-29,4 2 1,-4 8-1,2 0 1,3 0 1,1 3 1,-4-7-1,-2 4 1,0-2 15,0 2 0,0-2 0,4 7 0,-4-3-10,-2-4 0,4 4 0,-4-2 0,1-1-14,-1-3 1,-2-2 0,-6 0-190,0 0 134,0 0 1,-8-8-1,-4-4 12,-5-4 1,-1-2 0,0 0 0,-2-2 9,-4-4 0,4-2 0,-5-6 0,5 2 37,2-2 0,-6 4 0,0-2 0,2 0 38,1 2 1,9-5-1,0 7 74,-2-2 0,0 4 0,0-4 55,2 2-93,8 2-34,-4 6 0,6 6 0,-2 2-12,-2 2 0,0-4 73,6 6 0,-8-6-53,-5 7 1,3-9 0,-2 2 0,0-2 20,2 2 0,-6-4 0,4 4-54,-4-4 0,-2-2 0,0 0 0,-1 0 37,1 0 1,0 0 0,0 0 0,0 0 51,0 0 0,0 0 0,-1 0 81,1 0 0,6 0 1,0-2-34,-2-4 1,4-2 0,0-6-77,2 1 0,-4 1 0,6-6 1,2 0-41,2 0 1,0 0 0,-2 0-1,-2 0-38,1-1 0,3 1 0,2 0 0,0 0-3,0 0 1,0 0 0,0 0-73,0-1 0,0 1 50,0 0 0,0 0-58,0 0 1,0 6-32,0 0 1,0 6-353,0-6-324,0 8-202,0-5 1008,0 9 0,-8-8 0,-2-2 0</inkml:trace>
  <inkml:trace contextRef="#ctx0" brushRef="#br0" timeOffset="8010">1216 180 7681,'0'-10'-422,"0"2"0,8 8 0,2 0 0</inkml:trace>
  <inkml:trace contextRef="#ctx0" brushRef="#br0" timeOffset="8863">653 343 7097,'2'-10'-190,"5"4"0,-3 4 0,6 4 212,-2 4 1,0 4 0,-4 8 22,2 0 0,6 1 1,-6-1-1,-2 0 7,-2 0 0,-2 0 1,0 0-78,0 0 1,0-6-1,-2 1-17,-4 1 0,-4-6 0,-8-2 0,0-4-50,-1-2 1,1 0 0,0 0 0,-2 0 28,-4 0 1,4-6 0,-5-2-1,5 0 50,2 0 0,0 0 0,0 3 119,0-1 1,6-6 18,0 6 1,8-2 51,-2 2-80,4 4 1,0-6-22,-5 8 1,5 2-56,-4 4 1,2-4-23,-2 4-36,4-4 1,-8-2-55,4 0-5,4 0 223,-6 0 1,8 2-49,0 4 0,0-2 1,0 8-2,0 3 1,0-5 0,0 2 14,0 2 1,0-4-1,2 0 1,2 0-17,2 0 0,0-4 1,-6 6-5,0 2 0,0-4 0,-2 1-16,-4-3 0,-4 0 0,-8-4-29,0 2 1,0 0 0,0-6-55,-1 0 1,1-6 0,0-2-1,0 0-72,0 0 1,-4-7 0,2 3 0,3-4-80,1-2 1,0 0 0,-2 0-1,2 0-104,4 0 1,-4 3 0,6-1-31,0-4 0,1-2 311,9 4 0,0-8 0,0-3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9:41.859"/>
    </inkml:context>
    <inkml:brush xml:id="br0">
      <inkml:brushProperty name="width" value="0.08571" units="cm"/>
      <inkml:brushProperty name="height" value="0.08571" units="cm"/>
      <inkml:brushProperty name="color" value="#F6630D"/>
    </inkml:brush>
  </inkml:definitions>
  <inkml:trace contextRef="#ctx0" brushRef="#br0">37 182 5819,'0'-10'32,"0"0"15,0 3 56,0 5-94,0-14 0,0 12-5,0-8 0,0 6-8,0-6 1,0 6-7,0-6 0,-6 0 6,0-6 1,-1 6 36,7 0-16,0 7-16,0-11 11,0 14 12,-8-6 0,6 10-23,-4 4 0,4 4-1,2 9 0,6-1 0,0 0-17,-2 0 1,-2 0 0,0 0-43,5 0 59,-5 1 0,6-1 0,-8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19:43.103"/>
    </inkml:context>
    <inkml:brush xml:id="br0">
      <inkml:brushProperty name="width" value="0.08571" units="cm"/>
      <inkml:brushProperty name="height" value="0.08571" units="cm"/>
      <inkml:brushProperty name="color" value="#F6630D"/>
    </inkml:brush>
  </inkml:definitions>
  <inkml:trace contextRef="#ctx0" brushRef="#br0">635 200 6357,'0'-10'232,"0"-6"-77,0 6-214,0 0 42,0 2 0,2 8-14,4 0 1,-4 8-1,4 4 22,-4 4 0,4 2 0,1 0 6,-3 0 1,-2-5 0,0-1 1,4 2 0,-4 2 0,4 2 0,-6-2 1,-4-2-1,-4-4 1,-2-2 0,-1 0 0,-3-4 0,2 2 6,-2-1 0,-2-3 0,-2-2 25,0 0 1,0 0 0,-1-2-11,1-5 0,6 3 0,0-8 0,0-2 0,2-2 0,-6-2 0,6 0 1,-2-2-17,0-5 0,6 5 0,-5-4 0,1 4-2,0 2 0,4-6 0,-6 0-10,-2 1 1,4 3-1,-2 2 1,-2 0 0,4 8 1,0 2-1,0 2 2,-1 0 0,-1 0 0,-6 6 7,0 0 0,-2 0 1,0 2-1,0 2 7,4 2 1,1 8 0,-3-4-1,0 2 31,0 0 1,0 0 0,2 6 6,4 0 0,2-5 0,6-1-18,-2 2 0,-1 2-11,7 2 0,0-6-17,0 0 69,0-8-66,0 4 1,9-8-52,3 0 0,4-6 0,2-2-4,0-2 1,0 6-1,-2-4 1,-2 2-50,-2 0 1,1-6 0,5 6-203,0 2 0,-6-4 301,0 2 0,8-8 0,8 3 0</inkml:trace>
  <inkml:trace contextRef="#ctx0" brushRef="#br0" timeOffset="200">363 472 6469,'0'-10'0,"0"2"0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2:21.623"/>
    </inkml:context>
    <inkml:brush xml:id="br0">
      <inkml:brushProperty name="width" value="0.08571" units="cm"/>
      <inkml:brushProperty name="height" value="0.08571" units="cm"/>
      <inkml:brushProperty name="color" value="#F6630D"/>
    </inkml:brush>
  </inkml:definitions>
  <inkml:trace contextRef="#ctx0" brushRef="#br0">2097 1 6940,'-6'5'-133,"2"1"1,4 6 0,0 1 229,0 1 0,3 7 0,2-1 1,1 5-105,2 3 0,-2 1 1,2 3-1,-1 1-2,-1-1 1,3-3-1,-3-2 1,2 0-61,-1-3 0,-5-1 0,2-3 0,-2-2-76,2-3 0,-3-3 1,3-2 144,-3 1 0,-1 0 0,0 0 0</inkml:trace>
  <inkml:trace contextRef="#ctx0" brushRef="#br0" timeOffset="1049">1773 44 7990,'-5'-11'-1003,"4"4"1007,-2 0 1,1 3-129,2-3 130,0 5 1,0 5-1,0 8 29,0 1 1,0 4 0,0-1 0,0 2-8,0 2 0,0 2 0,0 0 0,0 1-20,0 0 1,0-4-1,0 0 1,2 1-9,1 1 1,-2-2 0,3 0-1,-3 0-29,-1-1 1,0 2-1,0-4 1,0-2-23,0-1 0,0-1 47,0 0 0,-5-2 0,-2 0 0,-2-3 24,-2-2 1,0 0-1,-1-4 1,-2 0-15,-5 0 1,-1 0-1,-2 0 1,0 0-3,-4 0 1,2 0 0,-3 0 0,0-1-5,3-3 0,2 2 0,0-5 0,-1-2-3,-2 0 0,6 1 1,-2 1-1,4-1 1,4-2 1,-2-2-1,0-1 1,3-2 25,4 2 0,2 5 0,3 1 6,0-2 1,-1 3-17,4-1 0,5 3-69,2-3 1,-1 5-1,1-2 40,2 3 0,-3 1 1,1 0 9,1 0 1,-2 0 0,2 0 0,-1 1 3,-1 3 0,3-3 1,-3 4 6,0 0 1,4-3-2,-3 5 0,2-3 0,-1 2 0,-2 0-5,-1 0 0,-2-3 0,-1 3 0,0 0 0,2 0 0,-1-2 0,-3 3 0,0 2 0,0-3 0,0 1 8,0 1 1,-1 1 0,-3-1 21,-3-1 1,-2-3 0,-2 2 0,0-1-17,0-3 0,-3-1 0,-2-1 1,1 0-20,-1 0 0,-2 0 1,2 0-1,1-1-28,-1-2 0,-2-2 0,3-4 1,-1 2 2,0-1 1,1 3 0,1 0 0,0 2 8,1-1 1,1 0 0,0 4 0,-1 0 38,-2 0 1,1 0 0,3 0-1,0 0 32,0 0 0,1 0 1,-1 2-1,0 0 6,0 2 0,0-1 1,1-2-1,-1 2-25,0 0 0,0 1 1,1-3-1,2 2 29,1 0 0,0 1 1,-4-4 5,0 0 1,0 0 0,0 0 73,1 0 1,2-1 3,1-3 1,0-2-91,-4-5 1,2 0 0,1 0-1,4-1-38,-1-2 1,2 1 0,-4-4 0,0 0-62,1 0 1,-4-1 0,4-3 0,-1-1-121,0 1 0,1 0 0,-1 3 0,2 3-170,0-1 1,3 9 0,-4-2 334,1 3 0,1 0 0,4-5 0</inkml:trace>
  <inkml:trace contextRef="#ctx0" brushRef="#br0" timeOffset="1299">1330 44 8111,'-5'6'-207,"-2"-2"1,-3-3 0,0 0 0,-1 1-51,0 2 1,-1 1-1,-1-3 1,-3 2 256,-1-2 0,-5 4 0,-6 0 0</inkml:trace>
  <inkml:trace contextRef="#ctx0" brushRef="#br0" timeOffset="1616">1146 487 8017,'-11'0'-247,"1"0"0,2 1 1,1 2 298,-1 0 0,-2 1 0,-1-3 1,1 2-372,-1 0 0,-5 1 0,-2-3 0,-2 1 319,-2 2 0,1 0 0,-1-3 0,0 1 0,1 2 0,-6-1 0,0-3 0</inkml:trace>
  <inkml:trace contextRef="#ctx0" brushRef="#br0" timeOffset="1966">465 412 8034,'-10'-5'-791,"-1"-2"1,1 1 550,3-2 734,2 6-323,5-8 0,1 9-5,3-2 0,2 3-110,5 3 0,0 3 1,-1 5-64,1 0 1,-1 0 0,-2-1-12,-1 1 0,-3-4 0,2 1-22,-1 0 0,-2 2 1,-4 0-61,-2 1 0,-3-4 0,-5 1 0,-1-1-98,-3-1 1,-1 0-1,-5-4 1,2 2 197,1-2 0,-5-1 0,-5-1 0</inkml:trace>
  <inkml:trace contextRef="#ctx0" brushRef="#br0" timeOffset="2332">130 271 8034,'-11'6'-721,"1"-1"464,-1 0 0,0-3 0,0 4 1,2 0 325,1 0 1,4-2 0,4 3 72,0 1 0,0-2 0,1 0-62,2-1 1,3 2-1,5-3 1,0-1-41,0 2 0,3-4 1,1 3-1,-2-3 19,-1-1 0,-1 0 0,0 0 9,-1 0 0,-2 0 107,-1 0-190,0 0 0,-2 0 1,-5-1-147,-6-3 1,0 0 0,-1-5 0,-2 2-89,0-1 0,-6 2 1,1 0-1,0 0 249,2 0 0,-3-2 0,-2-2 0</inkml:trace>
  <inkml:trace contextRef="#ctx0" brushRef="#br0" timeOffset="2549">228 66 8199,'-6'0'-845,"1"0"1,4 0 844,-3 0 0,3 0 0,-9-5 0,4-1 0</inkml:trace>
  <inkml:trace contextRef="#ctx0" brushRef="#br0" timeOffset="2630">55 76 8199,'-11'0'-1130,"0"0"1130,0 0 0,0-4 0,1-2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2:25.656"/>
    </inkml:context>
    <inkml:brush xml:id="br0">
      <inkml:brushProperty name="width" value="0.08571" units="cm"/>
      <inkml:brushProperty name="height" value="0.08571" units="cm"/>
      <inkml:brushProperty name="color" value="#F6630D"/>
    </inkml:brush>
  </inkml:definitions>
  <inkml:trace contextRef="#ctx0" brushRef="#br0">2649 228 7787,'11'0'-641,"0"4"0,-2 4 603,-2 1 0,2 7 1,-4 2-1,1 2 9,2 2 1,-2 1-1,0 1 1,0 2-18,0 2 0,-4-1 0,2 2 0,-3-2-194,-1-1 240,0-3 0,0 3 0,0-4 0</inkml:trace>
  <inkml:trace contextRef="#ctx0" brushRef="#br0" timeOffset="500">2411 217 8304,'0'6'-850,"1"2"0,2-3 738,0 1 1,2-2 163,-1 3 0,-2-4 19,5 5 1,-3-1-29,3 4 0,-3 0 1,2-1-21,-1 1 1,2 0 0,-4 0 0,0 0-6,-2-1 1,-1 1-1,0 0 1,0 0-6,0 0 0,-1-1 0,-2 1 1,-1 0 17,-2 0 0,-3 0 1,-4-1-1,-3 1-18,-1 0 1,3-1-1,-4-2 1,-2-1-34,-4 2 1,1-5 0,-2 0 0,2-3-193,1-1 0,-3 4 0,1 0 212,4-2 0,-7-6 0,4-2 0</inkml:trace>
  <inkml:trace contextRef="#ctx0" brushRef="#br0" timeOffset="766">2119 217 7788,'0'-11'-340,"0"5"1,0 2 0,0 8 362,0 3 1,4 6-1,1 3 1,1 1-30,2 2 1,-2-2 0,1 1 0,2 0-67,0-1 1,-1 2 0,-2-3 0,0-1-51,0 1 0,0-2 0,1-2 1,-2 0 121,-1-1 0,-2 7 0,2-6 0</inkml:trace>
  <inkml:trace contextRef="#ctx0" brushRef="#br0" timeOffset="1533">1773 476 8100,'-6'0'-238,"2"-1"93,4-3 0,-2 3 0,0-4 11,-2 1 0,1 1 0,3-4 62,0-1 1,0-2 0,0-1 0,0 0 47,0 1 1,0-1 0,-1-1 0,-2-1-8,0-2 0,-1-3 1,4 3-1,0-1 76,0 0 0,0 2 1,0 3 2,0 0 0,0 4-183,0 0 0,0 6 95,0 1 0,4 1 0,0 6 0,2 1-23,3 2 0,0 1 0,2 0 35,0 0 0,-1-1 1,-2 1-1,-1 0 31,2 0 1,-3 0 0,0-1 0,0 1-1,0 0 0,-4 0 0,2 0-17,-3-1 1,-1 1 0,0 0-22,0 0 0,-5-2 0,-2-1 0,-3-4 35,-1 1 0,1 0 0,-1 2 0,-1-3 0,-3-3 0,2 3 0,-4-1 0,1 1 0,-1 1 0,0-4 0,-2 2 0,1-1-3,-2-2 0,4 0 1,-1 0-1,1 0 8,3 0 0,-3 0 1,2 0-1,1-2 4,1-1 1,1 0 0,1-4 0,2 0 28,1 1 1,1-4-1,-1 3 1,3-2-7,3-2 1,-3-1 0,1-1-1,0-3-23,2-1 1,1 4 0,0-3 0,0 1-5,0-3 1,0 2 0,0 2 0,0 2 32,0 1 0,0 4 25,0-1-34,0 6 0,0-2 19,0 8 1,-4 2 0,0 5-1,-1 1 35,0 2 0,-3 0 1,2 4-1,-2 1-24,1 1 0,0 2 0,-4-1 0,0 1-56,0 0 0,1-1 0,-1 1 0,0-2-131,0-2 0,0 2 0,1-6 0,-1-1-228,0-1 0,0-2 356,0-3 0,1 3 0,-1-4 0</inkml:trace>
  <inkml:trace contextRef="#ctx0" brushRef="#br0" timeOffset="1782">1168 390 7962,'-7'-4'-768,"0"1"736,4-6-36,-1 8 0,8 1 0,4 7 44,1 3 1,-2 1-1,1-1 1,0 1-50,2 0 0,0 0 1,1 0-1,0-1-34,0 1 0,0 0 0,-1 0 0,1 0 107,0-1 0,5 1 0,0 0 0</inkml:trace>
  <inkml:trace contextRef="#ctx0" brushRef="#br0" timeOffset="2050">1838 55 7754,'5'-6'-320,"1"1"0,5 5 1</inkml:trace>
  <inkml:trace contextRef="#ctx0" brushRef="#br0" timeOffset="3083">844 444 8170,'-11'3'-310,"0"1"240,0-2 0,4 0 1,0-2 34,-1 0 1,2 0 0,0-2 0,0 0-11,0-2 1,-2-4 0,-1 1 0,0-3-20,2-1 0,4 4 1,-5 0-1,1-1 23,1-2 1,-2-1-1,4 0 1,1 1-10,-2-1 1,4 0 0,-3 0 0,3 0-38,1 1 0,0-1 0,0 0 17,0 0 0,0 4 48,0 0 1,5 4 0,1 1 23,0 4 1,2 1-1,-3 4 1,1 0 16,2-1 1,2 4-1,1-3 1,-1 3-14,1 0 1,0 1 0,0 0-1,0 0-2,-1 0 1,1-2-1,-1 0 1,-2-2 7,-1 1 1,1 2 0,1 1 0,0-1 11,-2 1 1,-4-4-1,4 1 1,-3 0-7,-1 2 1,-2 0-1,-1 1 1,0 0-6,0 0 1,-1-4 0,-3 0-1,-3 0-11,-3-1 1,-1 3 0,1-5 0,-1-1-9,0 2 0,-3-4 1,-1 3-1,2-3-26,1-1 0,-2 0 0,-1-1 0,2-2 26,1 0 1,1-6-1,0 3 1,1-1 1,-1 0 0,0 0 0,0-3 4,0 3 0,1-2 32,-1 6 0,0-1 0,0 4 22,0 0 1,0 0 0,1 0 0,-1 0-3,0 0 1,0 0 0,0 1-22,1 3 0,-1-3 0,0 3 1,0-3-11,0-1 1,1 0-1,-2 0-27,-3 0 1,7-1 0,-3-2-1,3-1-12,2-2 1,-4 0-1,3-3 1,-2 2 2,2-1 1,-3-2-1,4-1 1,-1 0-9,0 1 0,0-1 0,-4 0 0,1 0 2,3 0 0,-2 1 0,1-1 0,0 0-1,1 0 0,-3 4 1,4 0-1,-1 0 24,0 1 0,0-4 24,-4 3 1,0 2-13,0 1 1,0 3 0,1 2 13,-1 3 0,0 2 0,0 5 23,0 0 1,4 3 0,0 0 0,0 1-15,1 0 0,0-1 1,3 2-1,0 0-30,0-3 0,2-1 0,1-1 0,0 0-12,0 0 1,5-2 0,1 0 0,2-3-34,3-2 0,-2 0 0,6-4 0,0 0-34,-1 0 1,4-1 71,-4-3 0,6-2 0,-4-5 0</inkml:trace>
  <inkml:trace contextRef="#ctx0" brushRef="#br0" timeOffset="3317">714 1 8242,'-7'0'-541,"0"0"1,3 0 0,-3 0 0,-1 0 438,-2 0 0,-2 3 0,-1 2 102,-2 1 0,-9 1 0,1 4 0</inkml:trace>
  <inkml:trace contextRef="#ctx0" brushRef="#br0" timeOffset="3582">574 703 8198,'-11'5'0,"0"1"-101,0 0 1,-3-1 0,-1-5 100,2 0 0,-4 0 0,1 0 0</inkml:trace>
  <inkml:trace contextRef="#ctx0" brushRef="#br0" timeOffset="3786">109 195 8363,'-28'16'0,"2"-4"0,-1 3 0,0-4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2:42.021"/>
    </inkml:context>
    <inkml:brush xml:id="br0">
      <inkml:brushProperty name="width" value="0.08571" units="cm"/>
      <inkml:brushProperty name="height" value="0.08571" units="cm"/>
      <inkml:brushProperty name="color" value="#F6630D"/>
    </inkml:brush>
  </inkml:definitions>
  <inkml:trace contextRef="#ctx0" brushRef="#br0">2434 190 6343,'-5'-6'-92,"4"1"166,-3 5-56,4 0 0,0 5-23,0 2 0,0-1 1,0 1 1,0 1 0,0-2 0,0 1-2,0 1 0,0 2 0,0 0 0,0 1 1,-2-2 0,0-1 0,-3-2 4,0-1 0,-2 2 0,-3-2 0,2-1 0,1 1 0,-4-2 0,-3-3 0,0 2 0,-1 1 0,2-2 0,-3 3 0,-1-3 0,1-1 0,2 0 0,-2-1 0,-1-2 0,1 0 0,3-2 0,-1 2 0,2-3 9,2 0 1,-1-2 0,1 3 0,-1-1-10,1-2 1,3 0 0,0 0 0,0 1 3,1-2 0,0 1 0,3 0 1,0 1 0,1-1 0,-3-1 0,1-2 0,2 0 19,1 1 0,0 3 0,-2 0 0,0-1 16,1-2 1,0 0-1,1-1-25,-2 1 0,2-1 7,-3 1 1,2 0 0,-1 2-5,0 1 1,-2 1 23,2-1 0,1 1-24,-1 3 0,1 2-34,-2-3 0,3 8 0,-4 3 57,1 2 0,2 2 0,-2 0 1,-1 2 17,-2 1 1,1 4 0,-1-3-1,-1 1-20,-1 3 0,-2 1 1,1 0-1,-1-1-15,0-2 0,-3 1 0,0 2 1,1-2-57,2 0 1,-3-5-1,0 1 1,1-2-39,1-2 0,0-4 1,1-1-1,-1-2-174,3 1 1,0-1 0,-1-3-252,-1 0 495,6 0 0,-5-5 0,4 0 0</inkml:trace>
  <inkml:trace contextRef="#ctx0" brushRef="#br0" timeOffset="265">1686 106 8048,'0'-11'-1259,"0"1"1176,0-1 0,1 5 75,3 3 1,-2 6 0,5 4 0,0 3-8,-1 0 1,4 1 0,-3 0 0,2 2 16,1 1 1,1 4-1,0-4 1,-1 0-28,1 1 1,3-3-1,0 2 1,-1-2-48,-2-2 0,1-3 0,1-1 0,1 0 72,-1 0 0,3-4 0,1 3 0</inkml:trace>
  <inkml:trace contextRef="#ctx0" brushRef="#br0" timeOffset="600">2403 11 8245,'-6'0'-2351,"1"-1"2351,5-3 0,0 3 0,0-4 0</inkml:trace>
  <inkml:trace contextRef="#ctx0" brushRef="#br0" timeOffset="730">2287 32 7329,'-7'-4'0,"0"1"0,0-5 0,-4 2 0</inkml:trace>
  <inkml:trace contextRef="#ctx0" brushRef="#br0" timeOffset="2167">1286 169 7786,'-6'-5'-463,"0"4"1,4-1 0,-2 4 473,2 5 0,1-1 1,1 1 16,0 1 0,0 2 4,0 0 1,0-3 75,0 0 1,1-3-91,3 3 1,-2-5-24,5 1 1,-1-3-7,1-3 0,1-3 0,-3-3 19,1 2 1,-4-3 0,3 5 63,-1-1 1,-3-4 51,3 3-222,-3-2 69,-1-2 0,-1 6 21,-3 1 0,-1 3 1,-6 1-1,0 1 61,1 3 0,3-3 0,0 3 1,-1 0-26,-2-1 1,0 2 0,-1-3-1,1 2-8,-1-2 0,4 3 0,0-2 0,-1 1-25,-1 1 0,2-4 1,0 2-234,-2-1 1,0-2 41,-2 0 1,6-2 0,0 0 30,0-1 0,4-6 155,-2 2 1,1 1 77,2-1 1,0 4 486,0-4-436,0 5 1,0-2 0,-1 6-61,-2 2 1,0 1 0,-4-2-47,-1 4 1,2-2-1,-1-2-32,-1-2 1,2 3 0,-1-1-94,-1 0 0,2-2-86,-1-1 1,0 0 141,-3 0 1,3 0 24,0 0 0,3 0 112,-3 0 158,5-5-176,-8 4 1,8-4-1,-5 5 1,-1 0 1,2 0-34,-1 0 1,0 0 0,-4 2-30,1 1 1,3-2 0,0 3 0,-1-3-22,-2-1 1,3 0-1,0 0 8,-1 0 1,-1 1 0,-2 2 1,1 0 0,-1 1 3,0-4 0,1 0 57,-1 0 1,1 0 18,-1 0 0,4 3 11,0 1 0,4-1-52,-4-3 1,3 0-18,-3 0 1,4 0-35,-4 0 1,0 0-18,-4 0 1,1-1 24,-1-3 1,1 2-1,-1-4 36,0 2 0,4-4 1,0 5 0,4-4-66,-4 3-69,5 1 153,-3 3 0,5 5 0,0 2-23,0 2 1,0 2 0,0 0-12,0 3 0,3 1 0,1 3 0,-2-4 33,-1-2 0,-1-5 0,-1 0 0,-1 1 47,-2 1 0,-4 2 0,0-2 0,-5-1-40,-4 0 0,-3-5 0,-3 3 0,-1-1-41,-4-3 0,-3-1 0,-1-1 0,-4-1-7,-2-3 1,2 2-1,0-5 1,4-1-26,0-2 1,0-1 0,2-2 0,2-2-104,3-2 1,4 3 0,3-2-1,1-2-634,2-2 763,1 6 0,3-15 0,1 7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2:55.120"/>
    </inkml:context>
    <inkml:brush xml:id="br0">
      <inkml:brushProperty name="width" value="0.08571" units="cm"/>
      <inkml:brushProperty name="height" value="0.08571" units="cm"/>
      <inkml:brushProperty name="color" value="#F6630D"/>
    </inkml:brush>
  </inkml:definitions>
  <inkml:trace contextRef="#ctx0" brushRef="#br0">2277 100 8259,'5'-10'-23,"-4"3"1,3 2 0,0-1-165,-1 1 0,1 3 132,0-2 1,0 9 0,4 3 0,-3 6-12,0 1 1,1 3 0,-2 4 0,-1 1 26,1-1 1,-2 2 0,4-1-1,-1-1-26,1-1 1,-4-1 0,3-1 0,-2 1-55,0 0 1,0-5 0,-1-1 0,0-3-191,1-1 0,0-1 309,-3 1 0,-4-4 0,-2-2 0</inkml:trace>
  <inkml:trace contextRef="#ctx0" brushRef="#br0" timeOffset="400">2020 100 8126,'0'-10'0,"1"0"-412,3 0 1,-3 3 289,2 1 1,-1 5-1,1 1 135,4 5 0,-3 5 0,1 2 0,-2 1 6,0 0 1,4 1 0,-4 0 0,1 2 0,0 1 0,-2 2 0,4 0 0,-2-2 8,-2 0 0,3-2 0,-2 3 0,-1-2-13,-1 2 0,-1-4 0,0-1 0,0-1 0,0 1 1,-1-2 0,-2 3-1,-4-3-15,-1-1 0,-2-4 0,-1 1 0,-1-1-49,-2 0 0,-3 2 0,0-5 1,-1-1-130,-2-1 1,1-1 0,1 0-1,2 0-292,-2 0 470,0 0 0,-2-4 0,0-2 0</inkml:trace>
  <inkml:trace contextRef="#ctx0" brushRef="#br0" timeOffset="666">1773 139 8100,'10'0'-885,"-4"0"0,1 0 961,0 0 1,2 8 0,1 2 0,-1 2-110,-2 2 0,1 1 0,-1 2 0,2 0-1,1 0 0,1 2 0,0 0 0,0-2 18,-3 0 0,0-4 0,2 2-74,0 0 0,-1-2 1,-3-3-1,-1-1 90,-1-3 0,-3-1 0,4-5 0</inkml:trace>
  <inkml:trace contextRef="#ctx0" brushRef="#br0" timeOffset="1446">1565 436 8171,'-7'-3'-1504,"1"-1"1403,-2-2 1,2 4 0,1-3 0,-1 2 123,1 0 1,-2-5 0,-1 2-16,1-3 0,-2 0 0,4 1 1,-2 2 62,0-2 0,4-1 0,-3-1 1,-1 0-9,1 0 1,-1 1 0,3-1 0,1 0-4,-1 0 0,3 0 0,-3 0-40,3 0 0,1 4-54,0-1 0,1 5 0,3-1-37,2 1 1,3 2-1,1 0 1,0 0 62,0 0 0,0 4 0,0 0 1,-1 1 3,1-1 1,0 4 0,0-3 0,0 2 1,0-1 1,0 0 0,0 1 0,0 0 9,0 1 0,-1-1 0,1 1 0,-1-1-13,-2 0 1,2-1-1,-4 1-2,0 0 1,1 2-1,-4 1 5,1 0 0,0-1 0,-7-2 1,-2 0 0,-3 1 1,-1-4 0,-1 0 0,-2 0 2,-4-1 0,0 4 0,-1-3 0,2 0-1,-2 1 0,-1-2 1,-1-3-1,-2 0-1,-2 0 0,1 0 1,2 0-1,-1 0 0,-1 0 0,0-1 0,3-1 0,1-3 0,-1 0 0,3-2 0,1-3 0,-1 1 0,2-1 0,1 0 0,4-1 0,0-1-7,0-2 1,1-2-1,1 3 1,3 0 2,1-2 0,-3 4 1,4-3-1,0 1 3,2 0 0,1-1 0,0 5 20,0-1 1,0 0 148,0 0-9,0 4-127,0 2 1,-3 12-9,0 2 1,-4 3 0,3-1 0,-2 2 0,-1 0 0,-1 2 0,0-1 0,2 3 0,-2 0-1,-2 2 1,-2-1 0,-1-1 0,1-2 0,0 1 0,-1-1 0,0 1-67,1 0 1,-2-3 0,0 0-1,-1-2-181,1 1 0,1-3 0,3 1 0,0-5-228,0-1 451,0-2 0,-4 2 0,-2 0 0</inkml:trace>
  <inkml:trace contextRef="#ctx0" brushRef="#br0" timeOffset="1681">822 308 6985,'10'0'-33,"-3"1"1,0 2-54,0 4 1,2 1-1,1 2 1,0-1-101,0-2 0,0 1 1,0-1-1,-1 1 186,1-2 0,0 2 0,0-4 0,0 1 0,0-1 0,4 0 0,2-4 0</inkml:trace>
  <inkml:trace contextRef="#ctx0" brushRef="#br0" timeOffset="1899">1337 90 8296,'10'-10'-77,"-3"-2"1,-1 1-253,2 2 0,-3 6 0,2-1-180,1 3 1,-4 6 508,-1 1 0,-1-1 0,-2 4 0,0-4 0</inkml:trace>
  <inkml:trace contextRef="#ctx0" brushRef="#br0" timeOffset="2516">615 298 8151,'-9'-7'-282,"1"2"1,1-1 65,0 1 1,1 2 0,0 0 241,-2 2 0,0 0 0,1-1-156,0-2 0,2 0 0,-3 2 1,1-1 120,0 0 1,1-1-1,1 0 4,0-2 0,2 3-14,3-4 24,0 5 1,4-6 0,3 5-10,2 1 0,1 2 0,-1 2 2,1 1 0,0 5 0,0-1 0,0 0 12,0 0 0,0 2 0,-1-3 0,-2 2 24,0-1 0,-1 1 0,3-1 0,-1 2-18,-1 1 1,-5-4 0,1 1-1,-2 0 40,-1 2 0,-1 1 0,-2 0 2,-4 0 1,-3-1 0,-3-2 0,-3-1-7,-3-2 0,-1 1 1,-1-3-1,-1 1-45,-1-1 1,-3 0-1,2-2 1,-2 0-6,-1 0 0,-2 0 0,-1-2 0,1-1-21,-1-3 0,0 0 1,1-1-1,0 0 12,3-2 0,1-1 1,6 0-1,-1 0-70,0 0 0,1 0 1,3 1-91,3-1 0,3 0 1,2 0-1,3 0 167,0 0 0,2-4 0,3-2 0</inkml:trace>
  <inkml:trace contextRef="#ctx0" brushRef="#br0" timeOffset="2766">496 30 8332,'0'-5'-941,"1"-3"-255,2 5 1196,-2 0 0,4-2 0,-5 0 0</inkml:trace>
  <inkml:trace contextRef="#ctx0" brushRef="#br0" timeOffset="2896">387 50 8332,'-6'0'-195,"-2"-4"1,2-2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3:05.119"/>
    </inkml:context>
    <inkml:brush xml:id="br0">
      <inkml:brushProperty name="width" value="0.08571" units="cm"/>
      <inkml:brushProperty name="height" value="0.08571" units="cm"/>
      <inkml:brushProperty name="color" value="#F6630D"/>
    </inkml:brush>
  </inkml:definitions>
  <inkml:trace contextRef="#ctx0" brushRef="#br0">3102 134 7972,'0'-8'-107,"0"3"0,0 0-84,0 0 1,1 1-124,2 2 0,-2 2 303,4 2 1,-2 0-1,1 3 1,0 1 62,0 0 1,-2 3-1,1 0 1,1 2-41,1 0 0,-2-1 1,0 2-1,1-1-13,1 1 0,-1-2 0,0 2 0,0-2-77,0 0 0,1-2 0,2 0 0,-1 1-169,-1 1 0,0-2 247,2-3 0,4 0 0,0 2 0</inkml:trace>
  <inkml:trace contextRef="#ctx0" brushRef="#br0" timeOffset="1050">2871 268 8093,'-4'-7'0,"-2"-1"0,3 1-435,2-1 0,0 1 0,1 0 0,0-1 375,0 1 1,0-2-1,0 0 1,0-1 51,0 1 1,0-2 0,0 0 0,0 0 49,0-2 1,0-2 0,0 1 0,0 2 27,0 2 1,2-1-1,1 1 1,-2 1 2,0 1 0,3 3-88,1 0 0,-1 3 0,1 0 0,0 1-2,2 1 1,1 0-1,-1 0 1,1 1 31,-1 1 1,0-1 0,2 2 0,0 0 23,1 2 1,0 0-1,-2 0 1,1 0 11,1-1 0,0 2 0,-2-1 0,-2 2-39,-1 0 1,2 1 0,-3 0-30,0 2 0,0-1 0,-2 1 0,1-2 5,-2-1 0,0 1 0,-1-1 0,0 1-3,0-1 1,-2 1 0,-2-1 0,0 1-27,-2-1 1,0 1-1,-2-2 14,1-1 1,-3 1-1,0-4 1,1 0 11,0-1 1,-1-1-1,0 0 1,0 0-5,0 0 0,1 0 0,-1 0 1,1-1 14,-1-1 0,2-2 0,-2-3 0,3 1 10,2 1 0,-1 0 1,3-2-1,2-1 2,0 1 0,1 2 1,0 0-5,0-1 0,3-1 0,2 1 0,2 1 5,0 2 1,1 0 0,-1 0 0,1 2 5,2 0 1,-4 1-1,2 0 1,-2 0 10,1 0 1,-2 0-16,0 0 1,-3 1 0,0 1 14,-1 3 0,-4 1 0,-3 0 0,-3-1-26,-1 1 1,-3-2 0,1 1 0,-2 0 0,-1 2 0,0-2 0,-1 0 1,-1 1-5,0 1 0,-1 0 0,4 1 0,-1-1 4,0 0 1,3 1 0,3-1 0,2 0 1,2-2 1,4 2-1,-2-2-2,2 1 0,5-1 1,1-1-1,1 0-2,2-3 0,-3 1 0,0 0-35,0 0-134,2 1 1,-1-3 96,-4 0 1,-5 0-1,-7 0 74,1 0 1,1 0-1,0-1 1,0-1 65,-2 0 1,2-1 0,-2 3-1,1 0 109,2 0 0,-1 0 0,2 1 0,0 1 19,1 0 0,2 2 1,-1-2-139,1 3 0,1 2 0,2 0 0,0 1-30,0-1 1,0 1 0,0 0-1,2 1-161,0 1 1,2 0-1,-3-3 1,3 2-214,0 1 0,-2-2 1,3 2 346,-2-2 0,3 3 0,-2 1 0</inkml:trace>
  <inkml:trace contextRef="#ctx0" brushRef="#br0" timeOffset="2433">2362 313 8116,'0'-7'-182,"0"-1"0,-2 3 91,-1 0-458,1 4 560,-1-3 0,-1 3 0,-1-1-17,3-3 0,0 1 0,1-1 0,-2-1-15,1-1 0,2-1 0,0-2 1,2-2 24,1-2 1,2-1 0,1-1 0,2-1 24,2 0 0,3-1 0,-2 3 0,0 1-2,3 2 1,-3-1 0,2 5 0,-1 1-10,0 1 0,-1 2 0,-1 2 0,-1 1-23,1 1 0,-5 3 0,0 0 0,0 1-30,0 2 0,0 1 1,-1-1-1,-1 1 18,0 0 1,0-3-1,-3 6 1,0-1 40,0-1 0,0 0 0,0 0 0,-1-1 41,-2 1 0,-1 2 0,-3 1 1,-1-1-46,1 1 0,-1 2 1,-2-3-1,0 1-36,-2 0 0,0 0 0,-3-2 0,0 0-124,0-2 1,0-1-1,0-3 1,-1-2-9,-1 0 1,4-1-1,0-1 1,3-1 83,2-3 1,-1-2-1,5-1 1,0-1 65,2-1 1,1 0-1,1 3 157,0-1 1,-1 4 104,-2 1 0,2 3 0,-4 0-167,-1 0 1,-1 0 0,0 2 0,-2 1-78,0 2 0,-1-3 0,-1 3 0,-1 0-59,1-1 0,-2 2 0,-2-4 0,0 0-1,0-1 1,1-1 0,1 0 0,1 0 24,1 0 1,-1 0-1,2-1 1,2-1 33,2-3 1,0-2 0,4 0 0,0-1 18,1 1 1,1-1 0,0 1 0,0-1-26,0 1 0,3 0 1,2 1-1,2 1-33,0-1 1,3 2 0,0 0-1,0 1 1,-2 1 0,2 1 1,0 1-2,-1 0 0,2 0 0,-2 1 17,-3 2 0,1-2 1,-4 4-1,-1 1 21,1 1 1,-2 1-1,1 1 1,-4 2-10,-3 1 0,-2-2 0,-2 1 0,-2 0-5,-1-2 1,0 2 0,-3-1 0,0-1-18,0-1 0,0-1 0,0-1 1,1-2-5,1-1 1,-1 0 0,3-3 0,-2 0 11,1 0 0,3-4 1,-1-1-1,2-1 6,3-2 1,-1 0 0,1-1 0,0-1 1,1 1 0,-1-2 0,-2 1 0,1 0 1,1-1 1,3 3 0,-3-2 0,0 2-50,0 0 1,-1 3-1,1 1 1,-2 1-15,0 1 0,-1-1 0,0 0 0,-1 2 49,-1 0 1,0 2-1,2 0 1,-2 3 32,0 0 1,1 1 0,1 2 0,1 1 96,-1-1 0,1 1 0,-1-1 0,1 1 1,3-1 1,-2 1 0,2 0 0,1 1-42,0 1 0,0 0 0,3-3-42,0 1 0,1-2 0,1 0 0,1-2-63,1 0 1,0-1-1,2-1 1,-1 0-37,1 0 0,1-1 0,0-1 0,1 0-131,-1 0 1,3 0 0,0 0 0,0-1-79,1-2 0,-3 0 1,3-3-1,0 1 270,1-1 0,-1 0 0,6-5 0,-1-1 0</inkml:trace>
  <inkml:trace contextRef="#ctx0" brushRef="#br0" timeOffset="2580">2078 111 8116,'8'-10'-111,"-1"1"0,1-2 0,-1 2 0,1 1 0,-1 2-630,1 2 579,-4 2 1,-1 2-1,-4 2-378,-1 1 540,-2-1 0,-4 1 0,1 2 0</inkml:trace>
  <inkml:trace contextRef="#ctx0" brushRef="#br0" timeOffset="2748">1869 96 8144,'-11'-6'1,"-3"1"1,4-4 0,1 3 82,1 3 0,0 3 1,-2 0-1,-1 3-468,-3 2 0,0 5 0,-6 1 384,2 1 0,-3 2 0,2-2 0</inkml:trace>
  <inkml:trace contextRef="#ctx0" brushRef="#br0" timeOffset="3967">1406 67 8030,'0'-8'-881,"3"1"681,2 2 1,2 3 0,0 5-1,1 5 279,-1 3 1,1 3 0,-1 1 0,1 0-25,2 0 0,-1-1 0,1 0 0,-3-2-24,-2 1 0,1-2 0,-3-1 0,1-1-17,-1-2 1,-1 1 0,-2-1-1,0 0-26,-3-2 1,1 0 0,-5-1 0,-1-1-25,-1 0 1,1 2 0,0-2 0,-1-1 0,-1-2 0,-3 3 0,2-1 1,1 0 25,-1-1 1,-2-1-1,2-1 1,1-1 13,-1 0 0,-2-4 1,3 1-1,1-2-4,1 0 1,-2-3 0,1 0-1,1 0 48,3-1 0,0 0 0,0-2 0,1 2 48,0 0 0,-1-2 1,3 3-1,0 1-65,1 1 1,-1 0-5,-1 1-3,1 3 1,3 1-45,1 6 1,0 1 0,2 3 0,0 1 16,0-1 1,-1 1 0,1 0-1,0 1 34,0 1 1,0 1-1,1-2 1,-1 1-24,-1-1 0,-1 2 0,2-1 0,-1-1-3,-1-1 0,-1 2 1,-1 0-1,0 0-22,0-2 0,-4-1 0,-1 1 0,-2-1 27,-3 1 0,-1-1 0,-2 0 0,-1-1-58,-1-1 1,-1-4 0,-4 3 0,-1-2-18,0 1 0,1-1 1,0-2-1,-1 0-13,-1 0 1,1-2 0,1-2-1,3 0-8,4-2 1,0 2 0,3-1 83,1-1 1,4 0 40,2-2 1,2 1 3,1-1 0,1 4 1,1 1-1,1 0-22,1 1 1,-1-1-1,2 3 24,1-3 0,0 1 0,2-2-13,-1 1 1,-2 0-1,0 3 1,1 0-15,1 0 0,-2 0 0,-1 0 4,2 0 0,1 0 0,0 0 14,1 0 1,-3 0-1,-1 1-6,-1 2 1,2-2 0,-2 4-9,-2 1 1,0 1 0,-1 0-28,0 1 0,-1-2 0,-1 0 0,-3-1 9,-2 1 0,0 0 0,-1 0 0,1-1-5,-1 0 0,-1 0 1,-2-1-1,0 0 1,0 0 0,-2-2 0,0 1 1,-2 0-5,-2-1 0,0 1 0,-3-3 0,0 0-5,-2 0 0,0 0 0,-1 0 0,1 0 2,-1 0 0,2-1 0,0-1 0,3-1 7,2-1 1,-1-1 0,6-2-1,-1 0 55,2 0 0,-1 1 0,2-4 0,2 2 38,1 0 1,2 1 0,-2-1 0,1 0-57,-1-2 1,0 2-1,1-3 1,0 1-48,2 0 1,-2-2-1,3 2 1,0 0 7,1 2 1,0 1-1,0-1 1,-2 1-85,1-1 1,2 1-306,0-1 1,0 3-61,0 0 1,0 1 449,3-1 0,1-1 0,4 1 0</inkml:trace>
  <inkml:trace contextRef="#ctx0" brushRef="#br0" timeOffset="4266">1017 134 8229,'0'-12'-857,"0"2"857,0 2 0,0 5 0,0 3 0,0 4 0,-3 2 0,-1 2 0</inkml:trace>
  <inkml:trace contextRef="#ctx0" brushRef="#br0" timeOffset="4379">987 134 8229,'-7'0'-184,"-1"0"0,3-3 1,1 0-1,0 0-134,0-1 0,1 2 0,-2 2 1,0 1 317,-2 1 0,-1 6 0,1 3 0</inkml:trace>
  <inkml:trace contextRef="#ctx0" brushRef="#br0" timeOffset="5150">322 126 7657,'-1'-5'-1431,"-1"0"1473,1 4 0,-2 1 1,3 5-1,0 1 91,3 2 1,-1-1 0,2 1 0,0-1-79,0 1 0,-2 2 0,3 0 0,-1-1-22,0-1 0,-2 0 0,1-1 0,-1 1-37,1-1 1,2 0 0,-2 1-27,1-1 1,-2-2 22,0 0 0,-1-2 1,-2 1-20,-1-1 0,-2 0 0,-4-3 0,1 0-10,-1 0 1,0 0 0,-1 0 0,-2 0-17,0 0 1,1-1 0,-3-2-1,0-1 42,-1-3 1,1 2-1,2 0 1,0-1 37,2-1 0,0 2 0,2 0 1,-1 1 53,1-1 0,2 0 0,0 1 72,-1 0-124,3 2 0,0-1 5,6 3 0,-1 0 1,2 1-1,0 1 48,0 0 0,-1 4 1,1-1-41,-1 2 1,2 0 0,-3 0 0,0 1-12,-1-1 1,-1 1-1,0-1 1,-1 1-46,-1-1 0,0-2 0,-4 0 0,-1 1-32,-2 1 1,-2-1-1,1 0 1,-3-1-114,-1 1 1,2-3 0,-1 1 0,0-2-157,-1 1 0,2-1 1,1-2 106,1 0 1,1 0 206,-1 0 0,2-3 0,1-1 0</inkml:trace>
  <inkml:trace contextRef="#ctx0" brushRef="#br0" timeOffset="5483">202 37 8380,'-6'-8'-249,"1"1"0,1 2-129,4 0 417,0 0-43,0 1 1,0 1 34,0 6 1,1 0 0,1 3-38,0-1 1,3-3 0,-1 2-15,0 0 0,-2 1 1,1 0-22,0-1 1,-2 0-95,2-2 1,-3 3 10,0 2 1,-3 0-1,-2-1 1,-2-1-106,0 0 1,-1-1 228,-2 1 0,-2 0 0,-3 3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3:05.665"/>
    </inkml:context>
    <inkml:brush xml:id="br0">
      <inkml:brushProperty name="width" value="0.08571" units="cm"/>
      <inkml:brushProperty name="height" value="0.08571" units="cm"/>
      <inkml:brushProperty name="color" value="#F6630D"/>
    </inkml:brush>
  </inkml:definitions>
  <inkml:trace contextRef="#ctx0" brushRef="#br0">206 104 8120,'-12'-9'-496,"-6"-3"1,13-6 0,-6 1 364,1 4 1,-6 8 0,2-4 159,-4 0 0,-3 6 63,0-4 1,1 5 341,-1 2-295,9 0 1,6 0 0,15 0-47,12 0 1,18 0 0,16 2 0,7 3-66,8 2 0,15 7 0,-34-9 0,2-1 0,5 1 0,1-1-21,5 0 0,2 1 0,4 3 0,3 1 0,3-3 0,2-1 1,0 1-1,1 0-66,2-3 0,-1 1 0,2 0 1,0 1-1,0-2 0,0 1 1,-3-2-1,-1 0 89,-5 0 1,-1-1 0,-4-1 0,-2 0 0,-6 0 0,0 0 0,-1 0 0,0 0-9,1 0 0,0 0 1,-8 0-1,-1 0 0,46 0 1,-11 0-69,-10 0 0,-5 2 1,-13 3-1,-10 1-253,-13-1 0,-10-3-17,-4-2 0,-12 7 0,-11 0 316,-16-2 0,-3 6 0,-9 1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3:06.748"/>
    </inkml:context>
    <inkml:brush xml:id="br0">
      <inkml:brushProperty name="width" value="0.08571" units="cm"/>
      <inkml:brushProperty name="height" value="0.08571" units="cm"/>
      <inkml:brushProperty name="color" value="#F6630D"/>
    </inkml:brush>
  </inkml:definitions>
  <inkml:trace contextRef="#ctx0" brushRef="#br0">60 42 8187,'-7'14'-768,"0"0"1,-2-10 660,2 3-94,5-5 239,-7-2 0,6 0 49,-4 0 28,5 0 1,-5 0-1,14 0 1,7 0-68,4 0 0,3 0 1,2 3-1,5 1-23,7 3 1,13 0 0,10-5-1,9 3-10,9 2 1,14 0 0,7-5 0,-46 0 0,1 1 0,3 0 1,1 1 0,1 0 0,1-1 0,6-3 0,2 0 0,1 0 0,2 0-85,3 0 0,1 0 0,2 0 1,0 0-1,-1 0 0,0 0 0,0-1 1,2-1 95,-1-1 1,2-1 0,7 3 0,0 0 0,-2-3 0,0-1 0,0 1 0,0 1-14,-1 0 1,-1-1 0,-5-3-1,0 0 1,3 2 0,1 1 0,-2-1-1,1 1-13,-2-1 1,0 1 0,2-1 0,-2 0 0,-9 3 0,-2 0-1,0-2 1,-1 1 15,0 1 0,-1-1 0,-2-1 0,0-1 0,-1 0 0,0 1 0,-2-1 0,0 1 7,-2-1 0,1 0 0,-3 1 0,0 1 0,45 3 0,-7 0 6,-6 0 0,-10 0 0,-18 0 0,-3 0-21,3 0 1,-8 0 0,-3 0 0,-11 0-102,-8 0 0,-5 0 0,-2 0 1,0 0-342,-1 0 1,-6 10 431,0 3 0,-18-3 0,1-1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3:18.782"/>
    </inkml:context>
    <inkml:brush xml:id="br0">
      <inkml:brushProperty name="width" value="0.08571" units="cm"/>
      <inkml:brushProperty name="height" value="0.08571" units="cm"/>
      <inkml:brushProperty name="color" value="#F6630D"/>
    </inkml:brush>
  </inkml:definitions>
  <inkml:trace contextRef="#ctx0" brushRef="#br0">38 57 7778,'-7'5'-354,"1"-2"42,-1-2 0,2-1 284,-2 0 55,5-4 0,-2-1 4,4-4 0,0 2-34,0 1 0,0 3 0,1-2 37,2 1 1,3-1 0,3 3 0,0-1-22,1 1 1,2 1-1,2 1 1,0 0-18,3 0 1,4 0-1,2 0 1,2 0-10,4 0 1,3 3 0,7 0 0,1 1 6,4 0 0,5-3 0,3 2 0,1-2 16,1-1 0,3 0 0,-3 0 0,0 1 15,-1 2 1,4-2 0,-4 2 0,-1-2-14,0-1 0,-7 3 0,3 1 0,-1-1-16,-1 1 1,2-3-1,-8 3 1,1-1 2,0 0 1,-3 0-1,0-3 1,-4 0 0,-4 0-1,-3 0 1,-1 0 0,-1 0 1,0 0 1,-4 0 0,0 0 0,-4 0 6,-1 0 1,-4 0 0,0 0-5,-2 0-47,-4 0 1,-3 0 0,-7 0 38,-6 0 1,-3 0-1,-7 0 1,-1 0 1,-1 0 0,-3-3 1,2 0-1,-1 1 8,-2 1 1,-1 0 0,-2-1-1,-1-1 3,-1 1 0,-6 1 1,1 1-1,-5 0 4,-2 0 0,-4 0 1,-7-1-1,-2-1 13,-3-2 0,1 1 1,-4 3-1,2-1 0,1-2 0,2 1 0,2-3 0,3 1-13,5 2 0,0 1 1,3 1-1,-1 0-12,-2 0 1,4 0 0,2 0 0,4 0-15,3 0 1,1 0 0,6 0 0,2 0-40,3 0 0,4 0 0,2 0 0,4 0-208,1 0 1,5-4 57,0 1 0,9 0 202,3 3 0,6-4 0,7-1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3:25.400"/>
    </inkml:context>
    <inkml:brush xml:id="br0">
      <inkml:brushProperty name="width" value="0.08571" units="cm"/>
      <inkml:brushProperty name="height" value="0.08571" units="cm"/>
      <inkml:brushProperty name="color" value="#F6630D"/>
    </inkml:brush>
  </inkml:definitions>
  <inkml:trace contextRef="#ctx0" brushRef="#br0">2587 300 6283,'0'-6'103,"0"0"-117,0 4 132,0-3 1,-3 6-109,0 3 1,0 1 0,3 4-11,0 0 0,0 1 1,0-1-1,0 1-21,0-1 0,0-3 1,0 0 9,0 2 0,3-3 0,1 0 1,2-1-1,1-2 0,-2-1 0,1-1 0,2 0-6,0 0 0,1-1 0,1-2 2,-1-3 0,0 1 1,0-1-1,-2-2 8,-1 0 0,-4 2 0,2-1 8,1 0 0,-4-1 36,2-2 0,-2 1-29,-1 0 1,-1 4-1,-1 0 1,-2 2-6,-2 0 0,3 0 0,-3 3 5,-1 0 1,-2 0 0,0 0 8,0 0 0,2 0 0,1 1 0,-1 1 2,-2 1 1,0 1 0,0-2-9,-1 2 1,1 2 0,0-3 0,-1 0-11,1 1 0,0-2 0,-1 4 0,1-2 8,-1-2 1,1 2 0,0-1 0,-1-1-2,1-1 1,-1 0 0,-2 1 0,0 1-6,0 0 0,1-2 0,-1-1 0,-1 0-4,-2 0 0,4 0 0,-2 0 0,3 0 0,0 0 0,0-4 1,0 0-1,-1 0-4,3 0 1,2-3 0,-2 1-1,3 0-14,1 0 1,-2 0-1,1-4 4,0 1 1,3 3 0,-1-1 5,2 0 24,1 3 34,0 0-3,-4 4 1,0 1 0,-4 2-3,2 3 1,3-1 0,-2 2 0,0-1 8,-1-1 0,0 4 0,-3-3-22,-1 2 1,1-2-1,0 0 1,-1-1-31,1 0 0,3-3 0,-1 2 1,0-1-105,-1 0 0,-2 2 0,1-3-174,0 1 0,-1 0 0,1-3 277,0 0 0,-1-4 0,1-1 0</inkml:trace>
  <inkml:trace contextRef="#ctx0" brushRef="#br0" timeOffset="164">2194 141 7737,'0'-5'-199,"0"-4"0,0 4 0</inkml:trace>
  <inkml:trace contextRef="#ctx0" brushRef="#br0" timeOffset="950">2109 328 7957,'-6'0'-434,"0"0"0,3-3 301,-3 0 1,2-3 0,-1 2 0,0-1 77,0 1 0,2-3 0,-4 1 73,0-3 1,-1 0 0,-2 0-1,1-1 23,0 1 1,-1 1 0,1 0 0,0 2-13,-1-1 0,1-2 0,1 0 0,0 1 11,2 1 1,0 0 0,-3 3-141,3-1-200,-2 3 272,7-2 1,-2 5 35,6 2 1,2 1 0,4 2 0,1-2-10,-1 0 1,-3-2 0,1 4 0,0-2 10,1-2 0,2 2 0,-1 0-6,0 1 1,-2-2 0,-2 1 0,0-1-13,0 0 0,-2 1 7,4-1 1,-4 1 0,2 4 2,-1-2 1,-1-3 0,-4 2 4,-2-1 1,-2 0 0,-4-3 0,1 1 19,-1 1 0,1 0 1,-4-3-1,1 1 3,-2 2 1,2-2 0,-5 2 0,-1-2-14,0-1 1,-2 0 0,0 0 0,0 1-13,1 3 0,-4-3 0,-1 2 0,0-2-8,0-1 1,0 0 0,2 0 0,-1 0-10,2 0 0,-1-1 1,1-1-1,0-2 8,3 2 0,1-2 0,0 0 0,3-1 2,-1-2 0,4 1 0,-2 0 1,4 0-4,2 1 1,4-4 0,-1 3-1,2-2 1,1-2 0,0 1-17,0 0 0,4 2 0,2 2-1,2 1 1,5-2-1,-1 3 1,0 1 13,-2 1 1,-1 1 0,1 0 0,-1 0 7,1 0 1,-1 0-1,0 0 8,1 0 0,-1 1 1,-1 2 24,-1 3 0,0 2 1,-4 2-1,-1-1-9,-1 0 0,-1 2 1,-1-1-29,-2 0 0,1 1 1,-4-5-1,-3 3-24,-2 0 1,0-1 0,-2 0 0,0-3-111,1-1 1,-4 2 137,4-3 0,-5 0 0,3-3 0</inkml:trace>
  <inkml:trace contextRef="#ctx0" brushRef="#br0" timeOffset="1132">1425 19 8040,'0'-9'-254,"0"3"1,1 2 0,1 5 0,2 2 27,-2 4 1,2 1 0,0 1 225,1 1 0,1 3 0,4 2 0</inkml:trace>
  <inkml:trace contextRef="#ctx0" brushRef="#br0" timeOffset="1732">1528 300 7607,'-15'0'0,"0"0"-310,2 0 1,-3 0 0,4 0 0,-1 0 267,-1 0 1,1 0 0,-4 0 0,2 0 25,-2 0 1,-1 0 0,0 0-1,-1 0-9,0 0 1,1-1-1,2-2 1,0-2 88,-1 0 0,0-4 0,-1 4 0,1-1-18,2-1 1,3 1 0,0-3 0,1 1-22,2 1 1,3-1 0,1 2 0,0-3-45,3 0 0,1 0-32,1-1 1,1 4-1,2 1 6,4 1 1,1 1 0,1 3 30,1 0 1,-1 0-1,-1 1 1,0 2 17,-2 3 0,0-1 0,3 1 0,-2 2 27,-1 0 0,-3-2 1,2 0-1,0 2-11,-3 0 0,0 1 0,0 1 30,1-1 0,0 1 0,-4-1 0,-2-1 6,-3-1 0,-3 0 0,0-3 1,-1 0-12,-3 0 0,-2 3 0,-3-4 0,-1-1 0,0-1 1,1-1 0,-1 0-1,0 0-1,0 0 1,1 0-1,-1-1 1,0-1-3,0-1 1,4-5 0,0 2-1,2-2-1,1-2 1,2 1 0,-1 0 0,1-1 21,1 1 0,-3-4 0,6 1 1,-1 0-29,0 2 1,0-3-1,3 1 1,0 1-33,-1 0 0,2 2 0,2-1 0,-1 1-84,-1 0 1,0 2 0,3 1-1,-1-1-161,-2-1 0,2 1 0,-2 1-116,2-1 1,1-2 357,0 0 0,-5 0 0,0-1 0</inkml:trace>
  <inkml:trace contextRef="#ctx0" brushRef="#br0" timeOffset="1897">985 94 7438,'0'-5'-357,"0"1"1,-4-1 0,-2 0-1</inkml:trace>
  <inkml:trace contextRef="#ctx0" brushRef="#br0" timeOffset="2300">554 234 8125,'-7'0'-672,"2"2"-27,1 1 1,-3-1 837,1 4 1,-3 0-1,0 3-94,-1-3 1,1 1-1,0-4 1,-2 0-6,-1 2 0,-3-4 0,-4 3 1,0-1 20,-3 0 1,1 0 0,-4-3-1,-1-1-65,-1-2 0,-4 1 0,-1-4 0,3-2-16,3 0 0,0 2 1,4-1-1,2 0-116,0-1 1,5-2-1,3 1 1,1-1-325,2-3 460,-1 3 0,1-8 0,0 4 0</inkml:trace>
  <inkml:trace contextRef="#ctx0" brushRef="#br0" timeOffset="2515">348 56 8178,'0'-6'-801,"1"1"801,2 1 0,-2 0 0,2 1 0,-2 1 0,-1-2 0</inkml:trace>
  <inkml:trace contextRef="#ctx0" brushRef="#br0" timeOffset="2613">207 66 8048,'-9'0'0,"-1"0"-397,1 0 1,-1 0-1,1 0 397,0 0 0,-1 0 0,1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3:57.363"/>
    </inkml:context>
    <inkml:brush xml:id="br0">
      <inkml:brushProperty name="width" value="0.08571" units="cm"/>
      <inkml:brushProperty name="height" value="0.08571" units="cm"/>
      <inkml:brushProperty name="color" value="#F6630D"/>
    </inkml:brush>
  </inkml:definitions>
  <inkml:trace contextRef="#ctx0" brushRef="#br0">10224 1314 7305,'-12'-12'-462,"0"0"1,8 6 696,-2-6-10,-4 8-150,8-4-72,-6 8 0,10 0 5,4 0 1,-2 0-1,8 2 1,2 2 5,2 2 0,8 6 1,2-4-1,2 0-9,4 0 0,4 4 0,4-4 0,6 2 9,6 4 1,0-4 0,16 0-1,4 0-6,4 0 0,10-4 0,-2 4 0,4-2-9,2-4 0,2 4 0,2-2 1,-45-3-1,2 0 1,2 1 0,0 0 1,43-2-1,-45 2 0,0 0 1,43 2-4,-4 0 1,2 2-1,2-4 1,2 2-2,-2-2 0,-2 4 0,-2 0 0,2 2 1,4 4 1,-6-4 0,4 0 0,-4-2 0,2-4 0,2 4 0,-4 0 0,-2 0 0,-4 0 1,-2 0 0,-4-4 0,6 4-5,4 2 0,0-6 0,-2 2 0,-4-4-10,-2-2 1,0 6 0,-4 0-1,0-2 13,-6-2 0,4-2 0,-4 0 0,8 0 1,4 0 1,-4 0 0,4 2 0,-2 2 1,-4 2 1,0 0-1,0-6 1,2 0 1,-2 0 0,-2 0 1,-2 0-1,2 0-2,4 0 1,-12 0 0,0 0 0,-8 0-1,-4 0 0,6 0 0,2 0 0,0 0 12,0 0 0,0 0 0,-4 0 0,4 0 4,2 0 1,-7 0 0,3 0 0,-6 0-17,-6 0 1,2 0-1,-6-2 1,0-2-1,0-2 1,-2 0 0,-6 6 0,2 0 1,4 0 0,-4-6 1,2 0-1,-6 0 8,-4-2 1,0 4 0,4-6-1,-4 0 12,-6 0 0,-4 4 0,-2-4 0,2 0 19,4 0 0,-10 4 0,4-6-16,-2-2 1,-6 4 0,0-2 0,0 0-3,0 2 1,-6-6 0,4 6 15,0 0 1,-6 0 0,6 6 82,0-2-34,-6 0-50,6 6-18,-8 0-541,0 0 488,0-8 1,0-2 8,0-8 0,0 0 1,0 0 16,0 0 0,0 0 1,0 0-1,0 0 7,0 0 1,2 0-1,2 0 1,2 0-9,-2 0 1,-2 0-1,0 0 1,2 0-6,2 0 1,0-2 0,-4-2 0,2-2-12,2 2 1,2 0-1,-4 0 1,2-2 19,-2 2 1,4 0-1,0 0 1,0-2-2,0 2 1,0-4 0,-4 2 0,2 2 13,-2 2 0,0 2 0,0-2 0,2-2 13,-2-2 0,-2 0 0,-2 6 1,0 0-11,0 0 1,0 0-1,0 0 1,-2 0-2,-4 0 1,2 0-1,-8 0 1,0 0-4,2 0 0,-6 6 0,6 0 0,-2-2 7,0-2 0,2-2 1,-4 0-1,2 2-6,-2 4 1,4-4-1,-2 4-12,-2-4 0,4 4 0,0 0 0,0 0 8,0 2 0,4 0 0,-6 6-1,-2-2 0,4-6 1,-2 6-7,-2 2 0,4 2 0,-2 2 0,-2-2 3,-2-4 0,2 4 1,-2-4-1,-4 4 16,0 2 1,-6 0 0,0 0 0,-2 0-9,-4 0 1,-4 0 0,-6 0 0,-6 0 24,-4 0 1,-4 0 0,-2 0-1,-4 0-13,-2 0 1,-4 0-1,-8-2 1,-3-2-3,-3-2 1,-2-2 0,-4 4 0,0-2 4,-2 2 0,12-4 0,-6 2 0,8 2-3,4 2 0,-2 2 0,-2-2 0,-2-2-18,2-2 0,-4-2 1,0 4-1,0-2-13,0 2 1,2-4-1,6 0 1,0 0 2,0 0 1,4-4-1,0 6 1,0 0 6,6-2 0,12 4 0,8-6 1,2 2 4,-2 4 0,12 2 1,0 2-1,8 0 26,4 0 1,0 0-20,0 0-18,0 0 1,6 0 0,2 2-19,2 4 1,2 4 25,6 8 0,-6 0 0,0 0 1,2 0 22,2 0 0,2 0 1,0 2-1,0 2 25,0 2 0,0 8 1,0-4-1,0 2 13,0 0 0,0 0 0,0 6 0,0 0-1,0 0 0,0 2 0,0 2 1,0 4 5,0 2 1,0-2 0,0 6 0,0 2 14,0-2 0,0-2 0,0 2 0,0-2-13,0 2 1,2-4 0,2 0 0,2-2-54,-2-4 1,6-2 0,0-2 0,2 0 11,0 0 1,0 0 0,4 0 0,0 0-28,2 0 0,-10 0 1,10-2-1,-2-4-25,0-6 0,-4-2 0,0-2 0,0 0-105,-2-4 1,0-8 0,-4 4-381,6 2 0,-4-4-332,-2 2 1,-12-6 839,-6 6 0,-12 0 0,-4 6 0</inkml:trace>
  <inkml:trace contextRef="#ctx0" brushRef="#br0" timeOffset="2533">18 2664 6315,'-10'0'40,"4"0"0,14 0 15,10 0 0,2 0 0,10 2 0,4 2-12,6 2 0,8 0 0,12-6 1,6 0-10,4 0 0,10 6 0,4 0 0,4-2-31,2-2 0,2-2 1,6 0-1,-45 0 1,0 0 0,3 0 1,0 0-1,-2 0 1,0 0-1,-3 0 1,0 0-1,1 0 1,0 0-2,1 0 1,0 0-1,1 0 1,0 0-1,0 0 1,0 0-1,0 1 1,0 0-4,0 2 1,0 0 0,-3-2 0,0 0 0,0 3 0,0 0 0,1-1 0,0 0 0,1 0 0,0 0 1,-2 3-1,0 0 1,-1-2-1,0 0 0,0 0 1,0 0-5,0 0 1,0 0 0,0 2 0,0 0 0,1-2 0,0 0 0,47 4-3,0 0 1,-4-2 0,-43-5-1,0 0 1,0 1 0,0 0 2,-1 1 0,0 0 1,48 3-1,-10-6 0,-2 0 7,-2 0 1,-2 0-1,2 0 1,-6 0 2,-4 0 0,-2 0 1,2 0-1,0 0-2,-2 0 1,-6 0 0,-16 0-1,-2 0 3,2 0 0,0 0 0,0 0 0,-4-2-7,-2-4 1,4 4 0,-4-4 0,0 4-3,0 2 0,-2-6 1,-8 0-1,-2 2-1,-2 2 1,-8 2 0,2-2-11,-4-4 133,-2 4 189,-8-6-228,-10 8 0,-10-8-149,-8-4 1,2-4 0,2 0 61,2 4 1,6-4 0,-6 4-13,-2-4 0,6-2 0,0 0 0,2 0 16,0 0 0,-6 0 0,4 0 0,0 0 12,0 0 1,2-8 0,4-2 0,-2-2-5,-2 0 0,0 0 0,6-6 0,0 0-2,0 0 0,0 0 0,0 0 1,0 0 22,0 0 0,0 0 0,0 0 0,0 2 30,0 4 0,0-2 1,0 8-1,0 2-47,0 2 1,-6 2 0,0 0 2,2 0 0,0 0 0,0 0-27,-2 0 0,-6 6 0,4 0-4,-2-2 1,4 6 0,-4 0-1,0 2 8,0 0 0,4-6 0,-6 4 7,-2-2 1,-2-2-1,-2-4 1,0 4 0,6-2 0,0 6 0,-2 0-2,-2 0 0,-2 2 0,0 4 0,0-2 0,0-2 1,0 0 0,0 6 0,0 0 1,0 0 0,-6 0 0,0 0 1,0 0-1,-2 0 0,4 0 0,-6 0 0,0 0 0,0 0 0,-2 0 1,-6 2-1,-2 2 1,-4 2 1,2 0-1,-8-6 1,-2 0 1,-2 0 1,-8 2 0,-2 2 0,0 2 5,0-2 1,-4-2 0,2 0 0,-4 2 0,-6 2 0,2 0 1,2-6-1,-4 0 7,0 0 0,-6 6 0,2 0 1,2-2-14,2-2 0,0-2 0,-4 0 0,-4 0-5,0 0 0,-4 0 0,8 0 0,0 0-4,-2 0 1,-6 0 0,-6 0 0,6 0 4,4 0 0,-2 0 0,4 0 0,0 0 1,0 0 0,2 0 1,6 0-1,0 0 11,0 0 1,2 6 0,4 0 0,4-2-5,0-2 1,-2 4 0,-10 2 0,-2 0-13,-2 0 0,0 4 0,8-6 0,2 0-21,2 2 1,8-4 0,-2 6 0,6-2 16,6-4 0,-2 0 0,6 0 0,0 2 3,0-2 1,2-2 0,8-2 0,4 2 4,6 4 1,-2-4-1,2 4 11,2-4 1,2-2-1,2 0 17,0 0 1,6 0 54,0 0 19,0 0 1,-4-2 185,4-4-219,4 4-530,8-6 321,0 8 0,0 2 1,0 4 200,0 6 0,6 4 1,0 4-1,0 2 45,2 2 0,-4 6 0,8-4 0,0 2-21,-2 4 1,6 2 0,-4 4-1,4 2-39,2 2 0,0 2 0,-2-4 0,-2 2-56,-2-2 0,0 4 0,6 0 0,0 0-103,0 0 0,-2 0 0,-2-4 0,-2 4-527,2 2 0,0 2 640,-2 6 0,4 8 0,-6 2 0</inkml:trace>
  <inkml:trace contextRef="#ctx0" brushRef="#br0" timeOffset="3934">5562 2700 8223,'-12'-8'0,"2"-4"-345,2-4 0,0 6 1,4 2-393,-2 0 716,0 6 0,16-6 0,8 8 1,10 0 81,6 0 1,4 2 0,6 2 0,10 2-7,10-2 1,6 4-1,6-2 1,6-2-37,8-2 0,-36 1 0,2 0 0,1 0 0,2 0 0,4-1 0,2 0-3,3-1 0,2 0 0,1 0 0,0 0 1,1 1-1,0 0 0,1 1 0,0 0-91,2-1 0,0 0 0,-5-1 0,0 0 0,1 0 0,0 0 0,-3 1 0,0 0 73,-3 1 0,0 0 0,1 0 0,0 0 0,0-2 1,0 0-1,2 1 0,0 0 4,-1 1 0,0 0 1,-5 0-1,0 0 1,2-3-1,0 0 1,-2 0-1,0 0 8,2 0 1,0 0 0,-4 0 0,0 0 0,2 0-1,0 0 1,-2 1 0,0 0-5,-1 2 0,0 0 0,-5-2 1,0 0-1,1 3 0,0 0 0,-2-1 1,0 0-61,45 3 1,-48-3-1,0 0 1,46-3 0,0 2-96,2 4 0,-14-4 0,0 4 0,-8-4 149,-4-2 0,0 6 0,0 0 0,-4-2 0,-8-2 0,-8-2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4:20.663"/>
    </inkml:context>
    <inkml:brush xml:id="br0">
      <inkml:brushProperty name="width" value="0.08571" units="cm"/>
      <inkml:brushProperty name="height" value="0.08571" units="cm"/>
      <inkml:brushProperty name="color" value="#F6630D"/>
    </inkml:brush>
  </inkml:definitions>
  <inkml:trace contextRef="#ctx0" brushRef="#br0">462 320 6315,'0'4'74,"-2"-1"1,-1-1-31,-1 1 1,-1 0 0,-2-1 0,0 0-42,0-1 0,-1 0 1,-1-1-1,0 0 5,0 0 1,-2 0-1,0 0 1,0 0-19,2 0 0,1 0 0,0 0 0,0-1 9,1-1 1,-2 1 0,4-4 7,-1-1 1,2 2 0,2 0-7,1-2 1,1 0 0,0-1-5,0 0 0,1-1 1,1 1-15,3 0 0,-1 0 0,1 0 14,0 0 1,-1 1 0,0 0 0,0 2 1,0 1 1,-2-2 0,3 2 4,1-1 0,-3 2 1,0-2 41,0 1 1,-1 0 1,2 0 0,-1 2-24,1-1-27,-2 1 1,2 1-17,-2 0 9,-1 0 1,5 3 7,-4 2 1,3 1-1,-3 2-1,0-1 0,1 0 0,-1 0-6,0 0 0,1 0 0,-1 0 0,1 0-10,0 0 0,-2 0 1,2 1 0,0-1 0,0 0 1,2 0-1,-2 0-2,0 0 0,-1 0 1,2 0 6,-1 0 1,-1-2 0,-2 0-8,0 0 0,0 2 14,0 0 0,0-3 1,-1 0 3,-1 0 1,0-1 6,-2-1 1,-1-1-2,-2 1 1,0 0 0,0-1-1,0 2 0,-1-1 0,1-2-4,0 0 1,0 0 0,0 0-1,0 0 0,0 0 1,0-1-1,0 0 1,0-2-1,-1 2 0,1-2 0,0 0 0,0-1 3,0 1 0,0-2 1,1 2-1,0 0 22,1 0 0,1-2 1,-3 2-15,3-1 1,0 3-14,1-2 3,-1-1 1,-2 4-7,1 0 1,0 1-1,2 3 1,-1 0 1,1 0 0,-2 1 0,0 1 4,-1-1 0,1 0 0,0-2 0,0 1 5,-2-1 1,3 0-1,-1-2 1,-1 2 43,0-2 1,1 0-1,1 0 20,-2 1 0,0-1 0,-1 1 42,0-1 1,0-4-58,-1-2 0,2-1 1,1 0-1,1 0-22,1 1 1,-2 1 0,2-4 0,-1-1 13,1 0 1,-1-3-1,0 1 1,1-2-3,-3-2 0,0-1 0,1-1 0,0-1-18,0 0 0,-1-3 0,1 3 0,1 0-4,1 1 0,-1 3 1,3-1-1,-2 1-23,2 0 0,0 3 0,1 1-50,0 3 0,0-1 0,0 1-173,0 0 0,0 2 0,0 1-190,0-2 0,0 2 413,0 0 0,-3-1 0,-1-2 0</inkml:trace>
  <inkml:trace contextRef="#ctx0" brushRef="#br0" timeOffset="332">349 15 8252,'0'-4'-270,"0"-3"0,1 7-638,1-3 908,-1 3 0,5 3 0,-2 1 0</inkml:trace>
  <inkml:trace contextRef="#ctx0" brushRef="#br0" timeOffset="462">292 36 8252,'0'4'-346,"0"-1"1,0-3-1,0 0 1</inkml:trace>
  <inkml:trace contextRef="#ctx0" brushRef="#br0" timeOffset="865">292 519 8186,'4'0'-405,"2"3"0,-2 1 1</inkml:trace>
  <inkml:trace contextRef="#ctx0" brushRef="#br0" timeOffset="978">271 533 8066,'-4'0'-281,"-3"0"0,4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4:22.594"/>
    </inkml:context>
    <inkml:brush xml:id="br0">
      <inkml:brushProperty name="width" value="0.08571" units="cm"/>
      <inkml:brushProperty name="height" value="0.08571" units="cm"/>
      <inkml:brushProperty name="color" value="#F6630D"/>
    </inkml:brush>
  </inkml:definitions>
  <inkml:trace contextRef="#ctx0" brushRef="#br0">327 192 7197,'0'-4'-515,"0"-1"541,0 3 1,0-1 10,3 3 0,1 0 0,3 1-24,0 1 0,-2 0 1,-1 3-1,2 0-10,0 2 0,-1-3 0,0 1 0,-1 1-11,0 0 0,3 1 0,-3 0 0,0 0 6,-2 0 1,1-2 0,-1 0 0,0 0 49,-1 2 1,1 0-1,1 0 0,-1 0 0,-3-1-9,-1-1 0,0 0 0,-2-1-42,1 0 0,-2-3 0,0 1 0,-1-1-70,-2-1 0,1 0 0,0 0 0,0 0-182,0 0 0,-2 0 255,-1 0 0,1-3 0,2-1 0</inkml:trace>
  <inkml:trace contextRef="#ctx0" brushRef="#br0" timeOffset="467">142 192 8183,'-4'0'-1896,"-2"0"1903,2 0 0,0 4 0,2 0 0,1 3 1,1-3-1,0 1 18,0 1 1,0-2 0,0 0 39,0 2 0,1-3 1,0 0 89,1 0 0,3-1 37,-2 3-166,2-4 1,-3 2 0,2-3-56,-1-3 0,-1 2 1,-2-4 22,0-1 0,0 0 0,0-1-32,0 0 1,-1 2 0,0 0 0,-2 0-144,-1-1 1,1 1 0,-1 0 180,-2 0 0,0-5 0,-1-1 0</inkml:trace>
  <inkml:trace contextRef="#ctx0" brushRef="#br0" timeOffset="767">92 15 7624,'0'-5'-1691,"0"1"1691,0 2 0,0-1 0,0 3 0</inkml:trace>
  <inkml:trace contextRef="#ctx0" brushRef="#br0" timeOffset="882">0 29 8164,'0'0'0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4:25.478"/>
    </inkml:context>
    <inkml:brush xml:id="br0">
      <inkml:brushProperty name="width" value="0.08571" units="cm"/>
      <inkml:brushProperty name="height" value="0.08571" units="cm"/>
      <inkml:brushProperty name="color" value="#F6630D"/>
    </inkml:brush>
  </inkml:definitions>
  <inkml:trace contextRef="#ctx0" brushRef="#br0">1882 334 8335,'0'-7'-373,"0"4"0,0 3 400,0 4 0,0 2 1,0 2-1,2 1 18,0 0 1,3 4 0,-2-1 0,0 1-47,0 1 1,2 3-1,-2 0 1,0-3-14,1-1 0,0 1 1,0-3-1,-1 3-133,0 0 0,0-3 1,-1-1-1,0 0-110,0-1 0,-2 1 0,0-3 0,0 0 257,0 0 0,0-3 0,0-1 0</inkml:trace>
  <inkml:trace contextRef="#ctx0" brushRef="#br0" timeOffset="598">1704 341 7637,'0'-7'-1259,"0"0"1464,0 0-198,0 3 0,0 2 30,0 4 0,0 4 0,0 5 0,0 0 73,0 1 1,1 2-1,0 0 1,2 0-73,-2 0 0,1 3 1,0-1-1,0-2-15,-1-1 1,1-2-1,0 3 1,0-2-72,0 0 0,-2-2 0,0 1 1,0-1-36,0-1 1,0-1-1,0-1 32,0 0 0,0-3 0,-3-2 52,-2-1 1,-1-1 0,-1-1 0,0-1 16,0-3 0,0-1 1,-1-2-1,-1-1-1,0 0 0,-3-4 0,2 1 1,1-1 19,-1-1 0,2-1 1,-2 0-1,2 0 31,-2-2 1,2-2 0,0 3-1,1 0 82,3 1 1,0 1-1,-1-1 1,3 1-8,1 0 1,1 0-1,1 0 1,1 2-20,3 0 0,1 0 1,1-2-1,1-1-74,1-2 0,2 2 0,4-2 0,0 0-174,1-2 1,0 1-1,3 2 1,0 1-191,-1 1 1,4-1-1,-3 2 1,-1 1-517,0 3 830,-3 1 0,3 1 0,-4 0 0</inkml:trace>
  <inkml:trace contextRef="#ctx0" brushRef="#br0" timeOffset="1283">1605 597 7509,'-5'0'-423,"0"0"1,3 0 419,-3 0 1,0 0 27,-2 0 0,0 1 0,0 0 0,0 2 26,0-2 0,-1 0 0,-1-1 0,0 1-5,0 1 0,-1-1 0,0 1 0,-1-1-16,-2-1 0,2 0 0,-1 0 0,0 0 7,1 0 0,-2 0 1,2-1-1,0 0 17,1-2 1,2-1-1,-1 1 1,0-1 39,0 1 1,3-2 0,2 0-1,0-1 17,0-1 1,3-1-1,-1 1 1,0-2-15,0-1 1,1-2 0,-2 0 0,3-1-46,0-2 1,0 0-1,0-1 1,0-2 34,0 0 1,0-3-1,0 2 1,0-1-1,0-2 0,0 2 0,0 0 0,2 1-58,0-1 0,1 5 0,-3 2 1,0 1-125,0 1 1,0 5 0,0-1-359,0 0 1,0 1-1118,0-1 1570,0 3 0,-3-2 0,-1 2 0</inkml:trace>
  <inkml:trace contextRef="#ctx0" brushRef="#br0" timeOffset="2216">1172 576 6831,'0'-5'96,"3"0"0,-2 4 0,3-1-9,0 4 1,-1 2 0,-1 3-1,2 3-26,0 2 1,1 2 0,-2 2 0,-2 1-77,0 1 0,-1 1 1,0 2-1,0-2-71,0 0 0,-4-3 1,-2 1-1,-4-3-68,-1-2 0,0 0 0,-4-2 0,0-2 154,-1 0 0,1-4 0,-3-1 0</inkml:trace>
  <inkml:trace contextRef="#ctx0" brushRef="#br0" timeOffset="2798">980 519 8034,'0'-7'-599,"0"0"0,1 4 464,1 3 1,-1 3 0,1 5 0,0 0 144,0 2 0,-1 2 0,1-2 0,-1 0 95,-1 0 1,0 2 0,0-2 0,0 1-44,0-1 0,0-1 1,0-2-1,0 1-60,0-1 0,-1 0 1,-1 0-6,-3 0 1,1-3 0,0-2-59,-2-1 0,0-1 1,-1-1 38,0-1 1,0-2 0,2-3 0,0 0 21,0 0 1,-2 0-1,0-1 1,1 1 0,1-3 1,-1 5 0,1-3 0,-1 3 2,-1 1 0,2 0 0,0 2 0,0 0 1,-2 1 1,0 0-1,1 2 1,0 0 44,2 1 0,0 4 1,-2 0-1,2 1-6,1 3 1,0-1-1,1-2 1,0 1-18,0-1 1,-1 0 0,1 0 0,0 1 7,-2 1 0,3-2 1,-3 1-1,0-2-1,0-1 1,2 2-1,-3 0 1,-1-1-19,0-1 0,-1 0 0,0-2 0,0 0-80,0 1 1,-3-1 0,0-2 0,0 2-165,-1-2 0,-1 0 0,0-2 0,-1 0 1,-2-2 0,4 0 227,-1 1 0,3-2 0,-1-3 0</inkml:trace>
  <inkml:trace contextRef="#ctx0" brushRef="#br0" timeOffset="3134">980 959 7970,'-7'0'26,"2"0"1,0 0-226,0 0 0,-1 2 1,-1 1-53,-1-2 1,1 0 0,-2-1 0,-1 0 93,2 0 1,-1 0 0,0 0 156,-3 0 0,-2-3 0,0-1 0</inkml:trace>
  <inkml:trace contextRef="#ctx0" brushRef="#br0" timeOffset="3348">732 483 7885,'0'-4'17,"0"-2"1,0 2-1</inkml:trace>
  <inkml:trace contextRef="#ctx0" brushRef="#br0" timeOffset="4300">590 569 7976,'-8'4'-565,"1"1"33,0 1 0,3-3 463,2 2 159,1 0 1,2-1 124,1-2 1,2-1-95,3-1 1,-2 0-104,0 0 1,0 0-64,2 0 1,-3 0-29,1 0 1,-2-2 9,1-1 0,-2-2 47,0 0 0,-1 1 0,-1-1 8,0 0 1,0 1 0,0-1 10,0 0 1,-1 1 8,-1-1 0,-2 3 0,-3 0 28,0 1 1,0 1 0,-1 0-1,1 0 25,0 0 1,0 1 0,0 1 0,0 2-43,0 0 1,0 2 0,-1-3 0,-1 0-33,0 0 0,-1 2 1,3-3-1,-1 1-26,-1 0 1,1-2-1,-1 1-40,1-1 0,1-2 0,-1-1 0,1-1-32,0-1 0,2 2 1,1-3 94,-2 0 1,2 1 0,0 0 51,-2 1 0,0 0 0,-1 3 92,0 0 0,-1 0 0,1 1-60,0 2 0,0 0 1,0 4-1,0-2-23,0 0 0,0-3 0,0 2 0,0 0-19,-1 0 1,1-2-1,0 0 1,0-1-25,0-1 0,0 0 1,0 0-6,0 0 1,0 0 0,0-1 0,-1 0-15,1-2 1,0-2-1,0 0 1,1-1 24,1-1 1,-1-1 0,2 1 0,-1-2-20,0-1 1,3-1 0,-3 0-1,1 0 11,0-1 1,0 1 0,4-1-1,0 0 22,0 1 1,0-2 0,0 4 0,0 0 2,0 1 1,0 1-1,0 0 1,1 1 74,2 1 0,-2 0-29,4 2-205,-3 1 4,1 2 0,-3 3 1,0 2 131,0 1 0,-3 1 0,-2 0 0,-2 0 32,0 0 0,-2 3 1,-1 0-1,-1 1 12,1 2 1,0-1 0,1 1 0,-1-1 3,-1 0 0,2 2 0,0-1 0,1 0-44,1-1 0,0-4 0,2 3 0,1-2-58,1 1 1,1-3-40,2-3 1,3-2-1,1 0 1,3-1-29,0-1 0,3 0 0,2 0 1,1 0-892,1 0 1006,1 0 0,2-3 0,1-1 0</inkml:trace>
  <inkml:trace contextRef="#ctx0" brushRef="#br0" timeOffset="4480">483 810 7981,'-4'3'270,"-2"-1"-622,1 2 1,-1-1-1,-1 1 1,-1 1 22,-2-1 1,2 0 0,-4-2 328,-1 0 0,-3 0 0,-2-2 0</inkml:trace>
  <inkml:trace contextRef="#ctx0" brushRef="#br0" timeOffset="4680">149 377 8103,'-13'0'0,"0"0"-71,2 0 1,-1 1 0,-2 1 0,-1 4-166,1 2 236,-3 0 0,-1 6 0,-4-3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4:31.040"/>
    </inkml:context>
    <inkml:brush xml:id="br0">
      <inkml:brushProperty name="width" value="0.08571" units="cm"/>
      <inkml:brushProperty name="height" value="0.08571" units="cm"/>
      <inkml:brushProperty name="color" value="#F6630D"/>
    </inkml:brush>
  </inkml:definitions>
  <inkml:trace contextRef="#ctx0" brushRef="#br0">2371 8 6360,'0'7'-11,"0"0"0,0 1 1,0 1-1,0 4 64,0 3 0,6 4 0,1 4 0,1-2-57,0-2 0,1 0 1,1-2-1,1 0-94,-1-1 1,-3-3-1,-3-2 1,0-2-168,0-3 265,-3 4 0,3-7 0,-4 3 0</inkml:trace>
  <inkml:trace contextRef="#ctx0" brushRef="#br0" timeOffset="450">2201 15 7960,'0'-5'-57,"-1"1"-479,-1 1 368,1 1 0,-2 2 0,3 3 170,0 2 1,3 1 0,1 1 0,1 1 66,-1 1 0,1 2 0,1 1 0,0 0-12,-1 1 0,-1 0 1,1 1-1,0 0 5,0 1 0,-2-2 0,0 0 0,-2-2-45,-1 2 1,0-2 0,-1 0 0,-2-1 8,-1-1 0,-3-1 0,0-1 0,-2 0 24,-1 0 0,-1-2 1,0-1-1,0-1-19,-1-1 0,1-2 0,-1 0 1,-1 0-126,0 0 1,2 0 0,1 0 0,2 0-257,-2 0 1,5 0 0,-2 0 80,0 0 0,1 0 0,0-3 269,1-1 0,-1-3 0,2 0 0</inkml:trace>
  <inkml:trace contextRef="#ctx0" brushRef="#br0" timeOffset="684">2073 57 7904,'0'-7'-266,"0"0"0,0 0-319,0 0 1,0 4 650,0 3 1,0 4 0,1 5-1,0 1-15,2 1 1,2 1 0,0 4 0,1 1-43,1-1 1,0-2 0,-2-2-1,0 0-172,1 1 0,0-1 1,0 1 162,-1-1 0,1-3 0,-2 1 0</inkml:trace>
  <inkml:trace contextRef="#ctx0" brushRef="#br0" timeOffset="1450">1747 270 7990,'-7'-3'-20,"2"-1"1,1 0 69,1-1 1,-2 0 0,2-2-131,-1 0 1,2 2 0,0 0-1,0 0-57,0-1 0,1-2 1,-2-2-1,1-1 136,-1 0 1,0-2 0,1 1 0,0-2-9,1-3 1,-3 5 0,2-2 0,0 3 53,2 2 1,0 2 30,0-1-214,0 5 1,0 3 0,0 3 95,3 1 1,-1 3 0,4 0 0,2 1 35,0 1 0,0 0 1,0 0-1,1 0-5,0 0 1,3 1 0,-3-1 0,0 0 9,-1-1 0,0-1 0,1 1 0,0 1-11,0 0 0,-2 1 1,-2-3-1,0 0-13,1 0 0,-2 0 0,0 0 13,-1 0 0,-1 0 0,-3 0 1,0 0 23,-2 0 1,-2-2 0,-1 0 0,-2 0 20,-1-1 1,-3 1 0,2-2 0,-1 0-8,-2 1 1,0-1 0,-1-2-1,0 2-14,2-2 1,-1 0-1,2-1 1,-1 0-13,0 0 0,1-2 1,-1-1-1,0-1-19,2-2 0,-2 0 0,2-1 0,0 0-10,0-1 1,0 2 0,3 1 0,1 0 21,1-1 0,0 2 46,2 0-13,1 2 0,1-1 54,-1 3 1,0 1-1,-2 1-35,1 3 1,-3 0 0,2 1 0,0-2 0,-1-1 1,0 2 0,-2-2-1,0 1-22,0 1 0,0-1 0,0 0 0,-1 0-13,-2 0 1,2-2 0,-3 0-1,0 0-69,3 0 1,0-1 0,1 1 0,0-1-293,0-1 0,0 0 350,-1 0 0,4 0 0,1 0 0</inkml:trace>
  <inkml:trace contextRef="#ctx0" brushRef="#br0" timeOffset="1634">1768 462 7841,'0'7'-870,"0"0"1,0 0 869,0 0 0,-3-3 0,-1 0 0,-3-4 0</inkml:trace>
  <inkml:trace contextRef="#ctx0" brushRef="#br0" timeOffset="1953">1441 36 6112,'4'0'-4,"3"0"0,-3 0 0</inkml:trace>
  <inkml:trace contextRef="#ctx0" brushRef="#br0" timeOffset="2067">1356 57 7947,'-7'0'-1503,"0"0"1503,3 0 0,1-3 0,3-1 0</inkml:trace>
  <inkml:trace contextRef="#ctx0" brushRef="#br0" timeOffset="2804">1363 292 7932,'-7'-3'-613,"2"1"1,1-2 528,-2 1 0,0-2 0,-1 3 0,0 0 118,0 1 1,-1 4 0,1 0 0,0 1 85,0 1 1,-1 2 0,0 0 0,0 0-65,2 0 0,1 0 1,0 0-1,1 0-38,1 0 1,0 0 0,3 1-46,0-1 1,1-1 0,2 0-6,1-2 1,3-2 0,1 0 0,1-1-68,3-1 1,-1-1 0,1 0 0,0-3-9,-1 1 1,2-2-1,-2-2 1,0 0 53,-1-1 1,-3 1 0,1-1-1,-2 0 58,-1-2 1,0 1-1,-3 2 1,0 0 18,-1 0 0,-1 2 0,-1 0 0,-1 0 67,-3 1 1,-1 1-1,-1 3 1,-1 0-28,-2 0 0,1 0 0,-2 0 0,-1 0-40,1 0 0,-3 0 0,3 0 0,0 1-11,-1 1 0,2 0 0,-2 2 0,1 0 14,0 0 1,-2-2-1,3 2 1,1 0 2,-1 0 1,2 0 0,-2 2 0,2-3-27,1 1 1,0 0 0,0 0-11,0-1 1,1 0 80,1 2 1,1-4 335,2 1-257,1-1 0,-2-2 0,3-1-104,0-3 1,0-1 0,0-1 0,0-1-74,0-1 1,-1 0 0,-1-3 0,-1 0 7,-1-2 1,2 0 0,-2 0-1,0 0 1,0-1 0,2 1 1,-3 0-1,0 1-57,1 1 0,-1 1 0,2 2-219,-1 0 0,2-1 0,-1 4 290,0 1 0,-1-1 0,-3 2 0</inkml:trace>
  <inkml:trace contextRef="#ctx0" brushRef="#br0" timeOffset="3733">788 207 7931,'-7'3'-355,"0"-3"0,0 3 16,0-2 1,0 1 0,0 1 418,3 1 1,-2-2 0,4 3-59,0 1 0,1-2 0,2 0 37,2-1 0,-2-1 1,4-2-1,0 1-22,2 1 0,0-1 1,0 1-1,0-1-22,0-1 0,0 0 0,0 1-31,0 1 0,1-1 1,-1 2-15,0-3 0,-3 0 0,0 1 27,0 1 0,-1-1 1,-2 2 48,2 1 1,-1-3-1,-3 4 5,-1 0 0,0-1 0,-2-1 0,-3-1-12,-1 0 0,-1 3 1,-3-2-1,-1 0-38,0 1 0,-1-2 0,-1-2 1,-1 0-28,0 0 1,-3 0 0,1 0 0,1 0 11,0 0 0,1-1 0,3 0 0,2-3-1,1 1 0,-2-1 0,3-1 0,1 2 25,2 0 0,1 1 0,1-2 44,1 1 1,0 0 12,-2 3 0,1 0 1,-3 0-21,0 0 1,-1 4-1,1 0-16,0 3 0,0-3 0,0 0 0,0 0 12,0 0 1,-1 0 0,-1 1 0,0-2-53,0 0 1,1-2 0,0 1 0,0-1-5,-2-1 1,0 0 0,1 0-1,0 0-6,0 0 1,0-1-1,1 0 1,-2-2 12,2-1 0,2-1 0,1-2 0,0 0 16,-1 0 0,-1 0 0,2-1 0,1 1 27,1 0 1,-3 0 0,2-1-1,-1 0-2,1-2 0,1-2 1,-1 2-1,-2 0 15,0 0 1,1 0 0,1 3-1,0 0 1,1 0 0,-1 1-30,0 1 0,2 2 0,-3 3-54,-1 0 0,0 2 0,-1 1 0,0 1 30,0 2 1,-3 2 0,1 3-1,1-1 37,3 0 0,-2 2 0,2-2 0,0 0 7,0 1 1,0-2 0,2-2 0,2 0 121,0 0 1,1 0 15,0 1 0,1-4-128,1 1 1,2-3 0,3 0 0,0-1-125,0-1 1,3-1 0,0-1 0,0-1-86,1-1 0,-1 2 0,-1-2 0,1 0-233,1 0 1,-2 0-1,2-1 1,0 0-665,0-1 1055,1 0 0,2-1 0,1 0 0</inkml:trace>
  <inkml:trace contextRef="#ctx0" brushRef="#br0" timeOffset="3934">483 476 7857,'-6'1'-97,"1"1"1,-1-1-1,0 2 1,-2-3-1,-1 0 1,0 0 0,0 0-1,1 0 1,-2 0-1,-2 0 97,0-3 0,-5-4 0,-1-4 0</inkml:trace>
  <inkml:trace contextRef="#ctx0" brushRef="#br0" timeOffset="4135">93 22 7977,'-8'-1'-364,"1"-1"0,0 1 1,0-1-1,0 1 285,0 1 0,-2 3 79,-1 2 0,-6 4 0,1 2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5:26.123"/>
    </inkml:context>
    <inkml:brush xml:id="br0">
      <inkml:brushProperty name="width" value="0.08571" units="cm"/>
      <inkml:brushProperty name="height" value="0.08571" units="cm"/>
      <inkml:brushProperty name="color" value="#F6630D"/>
    </inkml:brush>
  </inkml:definitions>
  <inkml:trace contextRef="#ctx0" brushRef="#br0">169 169 8317,'-10'-10'-105,"-7"-5"0,5 9 1,-5 0-1,-2-1 1,0-1-700,1-3 1,5 7 1047,1-2-77,-1-4-67,3 8-95,1-7 1,11 9-1,5 0 21,5 0 1,11 6 0,4 1 0,2-1-1,5 2 1,3-4 0,7 7-1,6-3 2,4-4 1,5 5 0,3-3 0,9 0-15,8 3 1,9-7 0,-39 1-1,2 0 1,3-2 0,1 0-16,3-1 1,0 0-1,0 0 1,-1 0-1,3 1 1,1 0-1,-1 1 1,1 0-51,1 1 0,1 1 0,2-1 0,1 0 0,1-2 0,0 0 0,-1 1 1,-1 0 47,-3 1 1,-1 0 0,-2 1 0,-1-1 0,-2-3 0,1 0-1,0 0 1,0 2 0,3 1 1,-1 0 0,-3-2 0,1 0 0,0 2 0,0 0-1,-3-1 1,-1-2 6,-2 0 1,0 0 0,4 0 0,0 0-1,-1 1 1,1 0 0,1 1 0,0 1 6,0 0 0,-1 0 0,-4 0 0,0 0 0,2-2 0,0-2 0,1 1 1,1 0-2,0 0 1,0 0 0,-1 0 0,-1 0 0,0 0 0,0 0 0,1 0 0,0 0-10,2 0 1,-1 0 0,1 3 0,1 0 0,-3 1 0,0-1 0,-3-1-1,0 0-20,43 0 1,2-2-1,-45 0 1,0 0 0,1 1-1,0 0 23,3 2 1,-1 0 0,-3-2 0,0 0-1,-1 2 1,0 1 0,46-2-3,-2-2 0,-44 0 1,2 2-1,0 0 0,0 0 1,0 1-1,0 0 6,-1-1 1,-2 0 0,45 0 0,-4-2 0,0 0 11,6 0 1,-9 0-1,7-2 1,-2-2-4,-1-2 0,5-2 1,2 3-1,0-3 6,-6-2 0,2 3 0,-6-3 0,5 0-12,-43 4 1,0 1 0,46-1 0,-45 1 0,1-1 0,-2 1 0,0 0 0,0 0 0,0 0 1,46-2-1,-5-3 1,5-1-19,0 1 1,0 4-1,-2-5 1,0 1 13,0-1 0,-9 1 0,-4-5 0,-3 5 13,-3 2 0,-5-7 0,3 5 0,5-1 8,-1 5 0,0-2 1,-4 1-1,-2 3-15,-2 2 1,-9 2 0,1 0 0,-7 0-20,-4 0 1,0 0 0,4 0 0,-2 0 7,-2 0 0,-8 6 0,2 1 0,-7-3 141,-5-2 0,1-2 0,-8 2-54,-2 4 1,-2-4 1,-3 5 1,-5-5-84,-1-2-150,-7 0 38,3 0-361,-8 0 293,0 0 0,-8 8 0,-3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8:09.697"/>
    </inkml:context>
    <inkml:brush xml:id="br0">
      <inkml:brushProperty name="width" value="0.11429" units="cm"/>
      <inkml:brushProperty name="height" value="0.11429" units="cm"/>
      <inkml:brushProperty name="color" value="#FF0066"/>
    </inkml:brush>
  </inkml:definitions>
  <inkml:trace contextRef="#ctx0" brushRef="#br0">1114 42 18879,'0'-8'-5584,"0"0"2590,0-2 2731,0 0 0,0 4 0,0 6 1,1 7 395,3 4 0,-2 6 0,2 2 0,-3 3-151,-1 3 1,4-4 0,0 8 0,0-3 10,2-2 0,-5 2 1,3 1-1,-2 2-22,-2-2 1,0-1-1,0-2 1,0 0-264,0-4 0,0 2 0,-2-5 0,0 1 349,-2 0 1,-6-6 0,3-4 0,-1 0 115,0-1 1,0 3 0,-6-6 0,-1-2 149,-1 0 1,-2-2-1,3 0 1,-1 0-37,1 0 0,-4 0 0,0 0 0,-2 0-7,1 0 0,0-6 1,-5 0-1,2-3-97,3 1 0,-3 0 0,4-4 1,-2 0-20,1-1 1,5-3-1,-2 0 1,4 1-15,1 1 0,5 2 1,3 0-213,2-1 1,4 5-1,2 1 1,5 2 116,6 2 1,0 2 0,6 1 0,0 0-73,3 0 1,0 0-1,-1 0 1,-2 0 19,-5 0 1,-3 4-1,0 0 1,-1 0-50,0 2 0,-5-4 1,-2 7-17,1 0 0,-5 2 0,2 1 0,-6 0 75,-5 1 0,-3-1 1,-1-1-1,-2-2 101,-2-1 1,1 1 0,-5 1-1,-2 0 186,-1-2 1,-3-1-1,-1 1 0,-2-2-244,2-1 0,-4-4 0,-1 3 0,0-2 7,-1-2 0,6 0 0,-3 0 0,2 0 34,-1 0 1,2-2 0,5 0 0,3-4 37,1-1 0,-2 3 0,2-4 0,1-1 158,-1-2 0,0 3 1,3-1-1,-1-1 19,1-5 1,-3 1 0,2-2-1,0 1-201,-2-2 0,3-2 1,-4-5-1,1-1-177,3 1 0,-2 0 1,0-1-1,2 1-75,2-1 0,5 2 0,1 3 0,1 3-445,4 4 0,0 0 1,2 1-353,0 0 1,0 0 0,2 1 96,2 3 0,-2 1 0,7 4 1,0-1-838,2 1 1768,1 2 1,6 1-1,1 0 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3:28.500"/>
    </inkml:context>
    <inkml:brush xml:id="br0">
      <inkml:brushProperty name="width" value="0.11429" units="cm"/>
      <inkml:brushProperty name="height" value="0.11429" units="cm"/>
      <inkml:brushProperty name="color" value="#F6630D"/>
    </inkml:brush>
  </inkml:definitions>
  <inkml:trace contextRef="#ctx0" brushRef="#br0">0 44 23215,'12'0'-452,"7"-7"-70,-4 0 0,4-8 1,3 8-1,2 2 262,5 3 0,12 2 0,14 0 1,5 0 255,8 0 1,7 2 0,2 3 0,14 2 39,-40-4 0,2-1 0,2 0 1,3-1-1,7-1 0,2 0 0,2 0 1,0 0-142,3 0 0,0 0 0,4 0 0,0 0 0,4 0 0,2 0 1,3 0-1,1 0 127,3 0 1,0 0 0,0 0-1,0 0 1,-3 0 0,-1 0 0,1 0-1,-1 0-88,3 0 0,0 0 0,8 0 0,1 0 0,-3 0 1,0 0-1,-1 0 0,-1 0 90,1 0 0,0 0 0,-4 0 0,0 0 0,6 0 1,0 0-1,1 0 0,-1 0 64,-2-1 0,-1 2 0,0 2 0,-3 1 0,-10 0 0,-1 1 0,2 0 0,1 0-57,1 0 1,0 0 0,-1 2 0,-1 0 0,0-3 0,-1-1 0,-6 1 0,-1 0-85,-4 1 0,-1-1 0,-6-2 0,0-1 0,2 2 0,0 1 0,0-2 0,-1-2-72,-1 0 1,-1 0 0,-3 0 0,-1 0 0,28 0 0,-4 0-453,-8 0 0,-7 0 577,-7 0 0,-13-7 0,-8 0 0,-1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5:27.173"/>
    </inkml:context>
    <inkml:brush xml:id="br0">
      <inkml:brushProperty name="width" value="0.08571" units="cm"/>
      <inkml:brushProperty name="height" value="0.08571" units="cm"/>
      <inkml:brushProperty name="color" value="#F6630D"/>
    </inkml:brush>
  </inkml:definitions>
  <inkml:trace contextRef="#ctx0" brushRef="#br0">167 282 8349,'-29'0'-600,"2"0"1,2-2 384,0-4 0,0 1 214,6-7 1,9 6 70,4-7 0,6 9 0,6-2 0,8 4-42,9 2 0,7 0 0,9 0 0,5 0 68,6 0 1,6 0 0,7 0 0,8 2-29,8 4 1,15-2 0,-41 1 0,2 1 0,4-2 0,1 0-32,5-2 0,1 0 0,7 2 0,2 0 0,8 0 0,1-1 0,3 0 0,1 0-128,3 1 1,0 0 0,0-3 0,-1 0 0,-5 3-1,-1-1 1,0-2 0,-1 0 105,-2-1 0,1 0 0,-1 0 1,0 0-1,-6 0 0,-2 0 0,-3 0 1,-2 0 1,-3 0 1,-1 0-1,0-3 1,-1-1-1,6 1 1,0-2-1,1 0 1,0 0-33,-2-3 0,-1 1 0,-1 2 0,-3 0 0,-7 0 0,-1-1 0,-2 1 1,-2 0 36,43-6 0,-2 7 0,-13-2 0,-4 4-71,-4 2 1,-13 0 0,-1 0 0,-11 0-85,-7 0 0,-10 0 1,-4 2-1,-4 2-133,-2 2 1,0 7 0,-3-5 0,-3 3 265,-7 3 0,-4 3 0,-2 2 0</inkml:trace>
  <inkml:trace contextRef="#ctx0" brushRef="#br0" timeOffset="2133">10676 132 8100,'-29'-9'-220,"-4"5"1,6-6 0,-3-1-127,-3 1 0,4 6 0,0-2 0,0 1 329,-1-1 1,5 4 0,-4-6-1,2 2 50,4-1 1,2-1 0,2 4-1,1-3 34,-1 3 0,0-4 16,0 2 0,7-1 11,-1 7-26,9 0 1,-2 0 54,12 0 1,-2 0-58,9 0 1,8 0 0,10 0-1,4 3-14,3 3 1,2-2-1,3 6 1,7-1-37,5-5 1,9 4 0,5-1 0,6-1 2,6 2 1,7-6 0,-39 2 0,2 1 0,4-2 0,1 0-26,4 0 1,3 0 0,2 1 0,1-2 0,7-1 0,0-2 0,-1 1 0,0 0-81,1 0 1,0 0 0,3 0 0,0 0 0,3 0-1,0 0 1,3 0 0,-1 0 85,-2 0 0,1 0 0,1 0 1,0 0-1,1 0 0,1 0 0,4 0 1,1 0-125,6 0 1,0 0 0,-7 0-1,-1 0 1,2 0 0,1 0-1,-1 0 1,-1 0 126,3 0 0,0 0 0,-1 3 1,1 1-1,-1 0 0,-1 0 0,-1 0 1,-1 0 5,-2 0 1,-1 1-1,-2-1 1,1 0-1,-1-2 1,0 0-1,-2 1 1,-1 0-39,-2-1 0,0 1 0,-6 1 0,0 0 1,-3-1-1,-1 0 0,-3-1 0,-1 0 72,-1 0 1,-1-2-1,-4 0 1,-1 0-1,-5 0 1,0 0 0,43 0 8,-5 0 0,-5 0 0,-10 0 0,-2 0-16,-2 0 0,-11 0 0,-1 0 0,-11 0 123,-7 0 1,-10 0 0,-4 0-222,-4 0 1,-8 0 72,-1 0 0,-10 0-946,-2 0 1070,-16 0 0,-13-8 0,-9-2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5:30.322"/>
    </inkml:context>
    <inkml:brush xml:id="br0">
      <inkml:brushProperty name="width" value="0.08571" units="cm"/>
      <inkml:brushProperty name="height" value="0.08571" units="cm"/>
      <inkml:brushProperty name="color" value="#F6630D"/>
    </inkml:brush>
  </inkml:definitions>
  <inkml:trace contextRef="#ctx0" brushRef="#br0">1 170 7394,'2'-11'-120,"4"5"0,9 4 125,8 2 0,6 0 0,13 0 0,10 2 47,17 4 0,14-2 1,-33 1-1,2 1 1,5-1-1,1 0-20,6 1 1,1-1 0,6-3 0,2 0 0,7 1 0,1 0 0,3-1 0,1-2-134,0 0 0,0 0 0,0 0 0,-1 0 1,-2 0-1,-1 0 0,-2 0 0,0 0 102,1 0 1,-1 0 0,-7-1 0,0 0 0,-2-1 0,0 0 0,-7-2 0,-1 0 11,-6-1 0,0-1 0,-1 0 0,-1 0 0,1-3 1,0-1-1,-2 1 0,-2-1 112,43-9 1,-8 3 0,-11 1 0,-2 3-36,-4-3 1,-7 5 0,-12-1-1,-4 3-42,0 4 1,-6-1 0,1 1-1,-7-2-137,-9 2-167,-13 2 0,-4 4 0,-8 4 18,0 7 1,0-3 0,0 3 0,-2 3 198,-4 7 39,-4-2 0,-17 6 0,-3-8 0</inkml:trace>
  <inkml:trace contextRef="#ctx0" brushRef="#br0" timeOffset="2817">3491 695 8081,'0'10'-1514,"0"-1"1489,0-9 0,-2 2 0,-4 2 0,-6 2 70,-5-1 0,-2-1 0,-2 0 0,-4 2-44,-6-2 1,-4 5 0,-5-1 0,-4 0 2,-6 1 0,-2 3 1,0-6-1,2-1-31,-2-3 0,0-2 0,1 0 0,8 0-8,3 0 1,3-2 0,-1-3 0,3-3 29,3-2 1,5-3 0,8-6 0,1 1 64,-1-1 0,8 0 0,3 0 0,2 1-18,0-1 0,-1 0 1,7 0-1,0 0 2,0 1 1,-6-1 0,0 0 14,2 0 1,2 1 29,2-1-45,0 0-121,0 9 1,0 3 38,0 14 1,0-3 0,0 8-1,2 5 27,4 6 1,-4-2 0,4 4 0,-4-4 12,-2-3 1,7 7 0,-1 1 0,-2-4 3,-2-1 0,-2 4 1,2 0-1,2-2 6,3-2 0,-1-2 1,-6 0-21,0-1 1,2 1-1,2 0 7,2 0 1,1-1 0,-7 1 0,0 0 0,0-6 0,-2-3 2,-5-2 0,-3 5 0,-9-7-2,0-2 1,1-2 0,-3 0 0,-2 3-1,-2 1 0,0 0 0,6-8 0,0-2 0,0-2 0,-1-7 0,-3 5 0,-2-1-23,2 1 0,2-7 0,2 3 0,0-3 6,1 3 1,1-5 0,2 5 6,3-5 0,1-2 1,-1 0 4,6 1 1,4-1 36,2 0-13,0 9 1,8 1 15,4 9 0,5 0 0,2 2 13,0 5 0,-3 3 0,-1 7 0,-3-3-24,3-1 0,-5-1 1,3 7-1,-1 0-4,-1 0 1,-1-1 0,-3 1 0,3 0-2,0 0 0,-1-7 1,-7 1-1,2 1-18,2 3 1,0-4-1,-6-1 36,0 3 0,0 1 57,0 3 1,-8-2 0,-4-3 0,-5-3-3,-2-3 0,-8 5 1,-2-5-1,-2 0-81,-1 1 0,1 5 1,-6-3-1,-1-1-98,0-4 0,1 3 1,-1-3-1,1-2-239,-1-2 1,-5-2 0,1 0 325,6 0 0,-9-8 0,5-2 0</inkml:trace>
  <inkml:trace contextRef="#ctx0" brushRef="#br0" timeOffset="3250">1559 620 7917,'-13'-6'-610,"3"-3"368,1-1 1,1 6 0,4-5-12,-3 1 0,-1 6 366,2-4 0,2 4 79,-9 2 1,9 8 0,-2 7-135,4 8 1,2-3-1,0 5 1,0-2-29,0 2 1,0-4 0,0 6-1,0 0-11,0 5 0,0-5 1,0 0-1,0-2 31,0 0 0,-2 6 1,-3-6-1,-3-2 27,-2-2 1,3-2 0,-5 0-1,-3-3 8,-1-3 1,-11 1-1,-5-7 1,-3-1-48,-3 2 1,-6-6 0,-1 5-1,-1-5-17,0-2 1,-6-2 0,4-3-1,-2-3-58,0-2 0,8 3 0,-2-5 0,7-3-92,5-1 1,-1-1-1,6 2 1,0 3-204,0-3 1,2-1-1,6-3 1,2 0 331,5 0 0,-5-8 0,7-2 0</inkml:trace>
  <inkml:trace contextRef="#ctx0" brushRef="#br0" timeOffset="3517">996 526 6587,'0'-8'-53,"0"8"54,0 10 0,0 7 1,0 2 162,0-1 0,0 1 0,0 0 51,0 0 1,0 0-1,0-1-158,0 1 0,0-6 0,-3-1-85,-3 3 0,2-1 1,-8 1-1,-3-3-120,-2 3 1,-10-5 147,-4 3 0,-13-1 0,-4 7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5:47.504"/>
    </inkml:context>
    <inkml:brush xml:id="br0">
      <inkml:brushProperty name="width" value="0.08571" units="cm"/>
      <inkml:brushProperty name="height" value="0.08571" units="cm"/>
      <inkml:brushProperty name="color" value="#F6630D"/>
    </inkml:brush>
  </inkml:definitions>
  <inkml:trace contextRef="#ctx0" brushRef="#br0">953 141 8262,'0'-7'-325,"0"0"1,0 2 394,0 1 1,0 1-225,0-1 199,0 2 1,0 0-37,0 4 1,0 2 0,0 2-9,3-1 1,-2 1 0,1-1 0,-1 0 1,2 0 1,-2 1-1,2-2 1,-1 1-10,0-1 0,1 0 0,-1 2 0,0-2 2,0 2 0,-1-1 1,1 1-1,0-2-22,0 2 0,-1-2 1,1 0-28,0 2 1,1-2 0,-3 0 9,0 2 0,0-2 1,0 0 18,0 2 0,0-2 1,-1-1 12,-1 1 0,0-2 0,-3-2 1,0 1 11,-1 1 1,-1-1 0,0 1-1,0-1-5,0-1 1,0 0 0,0 0 0,-1 0 16,-1 0 0,1-1 1,-2 0-1,2-3-12,-1 1 1,1 0 0,-2-1 0,2-1-5,-1 1 0,1-2 1,-2 2-1,3-1 9,3 1 1,-2 1 0,2-1 159,0-2 19,-2 0-206,5-1-151,-2 3 182,3 1 1,0 8 19,0 2 1,0 0 0,-1-3 0,-1 1 27,-3-1 1,1 1-1,-1-2 1,0 1-12,-1 2 1,-1-2-1,-1-1 1,-1 1-32,0 0 0,-3-2 0,0 1 0,-1-1-14,-1 1 1,-3-1-1,1-2 1,0 0-8,-1 0 1,1 0 0,-2 0 0,1 0-4,1 0 0,2-2 1,0-2-1,0 1 4,0-3 1,3 2 0,1 0-1,3-2 5,0 0 0,0-1 0,0 0 0,0 0-3,0 0 0,3 0 0,1 0 0,3 0-42,0 0 1,0 0 0,0 0 16,0 0 0,0 2 0,0 1 0,3 0-12,1 1 1,0 1-1,1-1 1,0 1-6,2-1 0,0 1 0,0 2 28,0 0 1,0 0 0,0 0 0,0 0 0,0 0 1,-3 0-1,1 0 13,0 0 0,2 3 13,0 2 1,-3-1-9,1 0 0,-3 1 1,2 2 7,-1 0 1,0 0-8,-3 0 1,0 0 0,0 0-5,0 0 1,-1 0-1,-1 0 6,-3 0 1,1-2 0,-1-2 0,0 1 9,-1 0 1,-1-1 0,0 0 0,0 1 0,0-3 0,-3 2 0,0 0 1,-1-2-6,-1 0 0,1-1 1,-1 0-1,0 0 0,-1 0 0,-1 0 0,0 0 1,0 0-1,0 0 1,2-1-1,1 0 1,0-3 5,0 1 0,0-2 1,0-1-1,1 0 1,3 2 1,-3-1-1,1-3 1,0 0 2,2-2 1,0 1 0,0 1-1,0 0 13,3-2 0,-2-2 0,2 0 0,-1-1 7,0-1 0,3 0 0,-2 0 0,0 0-2,0 0 1,2 3 0,-2 2 0,0 1-1,0 1 0,0 1-43,-3 1 0,0 2-56,0 3 1,3 1 0,2 1 6,1 3 1,1-1 0,0 0 51,0 2 0,0 0 0,0 1 0,1 0 11,1 0 0,2 0 1,3 0-1,-1 1 11,-1 1 0,3-1 0,-1 1 0,1 0-11,0 0 0,-1 0 0,0 1 0,2 1-11,0 0 1,1-1-1,-3 0 1,0 1 1,0 0 0,0 1 0,-1 1 1,-1 0 2,0-2 0,-1-1 1,1 0-1,-3 1 3,-1-3 0,-1 0 1,0-1 48,0 0 1,-1-1 0,-1-1 0,-2-2 10,0 0 0,-3-2 1,1 1-1,-3-1-25,0-1 0,-1 0 0,0 0 0,-1 0-31,-1 0 0,-1 0 0,-1-1 0,-1-1-29,-1-3 1,1-1 0,-1-1 0,1 0-125,1 0 0,0-2 0,1-2 1,1 1-237,3 0 0,2-1 0,1 0 0,2 1 377,1 0 0,1-2 0,2 1 0</inkml:trace>
  <inkml:trace contextRef="#ctx0" brushRef="#br0" timeOffset="548">1065 379 6433,'4'0'-645,"-1"0"645,0 0 0,-2 0 0,2 0 0,-3 3 0,0 1 0</inkml:trace>
  <inkml:trace contextRef="#ctx0" brushRef="#br0" timeOffset="849">1149 358 8090,'0'-5'-327,"0"1"1,0 2 0,0-1 0</inkml:trace>
  <inkml:trace contextRef="#ctx0" brushRef="#br0" timeOffset="1414">764 50 8561,'0'-5'-2362,"3"1"2362,-2 2 0,2-1 0,-3 3 0</inkml:trace>
  <inkml:trace contextRef="#ctx0" brushRef="#br0" timeOffset="1730">526 15 7659,'0'-4'-211,"0"1"0,0 3 0</inkml:trace>
  <inkml:trace contextRef="#ctx0" brushRef="#br0" timeOffset="1846">435 36 8580,'-7'0'-1712,"2"-2"1236,0-1 476,4 1 0,-2 2 0,3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6:08.936"/>
    </inkml:context>
    <inkml:brush xml:id="br0">
      <inkml:brushProperty name="width" value="0.08571" units="cm"/>
      <inkml:brushProperty name="height" value="0.08571" units="cm"/>
      <inkml:brushProperty name="color" value="#F6630D"/>
    </inkml:brush>
  </inkml:definitions>
  <inkml:trace contextRef="#ctx0" brushRef="#br0">2049 196 8068,'0'-18'-778,"0"6"0,0 0 510,0-2 655,0 6-249,0 0 0,0 22 0,0 4-126,0 2 1,0 0 0,0 0 0,0 2-78,0 2 1,0 0 0,0-6 0,0 0-484,0 0 548,0 0 0,8 8 0,2 2 0</inkml:trace>
  <inkml:trace contextRef="#ctx0" brushRef="#br0" timeOffset="683">2031 70 8085,'0'-12'-836,"0"0"175,0 8 551,8-4 1,-6 16 99,4 4 0,-4 4 0,0 0-33,4-4 0,-4 4 0,4-4 34,-4 4 0,-2 2 2,0 0 0,0 0 1,0 0 41,0 0 0,0-6 1,0 0 66,0 2 0,0-4-3,0 2 0,6 0 3,0 6 0,0-6-47,-6 0 1,0-6-17,0 6 0,0-6-14,0 6 1,0-6 0,2 6-29,4 2 1,-4-4-1,4 2 3,-4 2 0,-2 2 0,0 2 0,6 0-8,0-1 0,0 1 5,-6 0 1,2-6-189,4 0-174,-4-8-161,6 4 526,-8-8 0,-8 0 0,-2 0 0</inkml:trace>
  <inkml:trace contextRef="#ctx0" brushRef="#br0" timeOffset="1716">1564 52 8087,'10'-18'-1264,"-2"8"1146,-8-6 1,2 14 145,4-4 0,-4 6 1,4 6-17,-4 6 1,4 4-1,0 2 1,0 2 52,2 4 0,-4-4 0,6 6 0,0-2-46,0 0 1,-4 6-1,4-6 1,-2-2-14,-4-2 1,4 4 0,-2 0-1,0-2-21,2-2 0,-6-2 0,4 0-17,-4 0 0,-2 0 1,0 0 13,0 0 1,-2-8 0,-4-4 16,-6-4 0,-4-2 0,-2 1 0,-2 3 2,-4 2 1,4 0-1,-4-6 1,2 0 0,-2 0 0,4-6 1,-6 0-1,2 2-8,0 3 1,-2-5-1,4-2 1,-2-2-7,2-4 0,4 4 1,4-2-1,2 0 2,-2 2 0,4-6 1,0 4 4,2-4 0,2 4 0,6 0 15,0-2 1,2 0 4,4 2 0,-2-2 0,8 8-5,2 2 0,-4 2-8,2 2 0,-2 2 0,4 2 1,-2 2 1,-6 2 0,4-2 22,-2 6 1,0-2-1,-4 2 10,2 2 1,6-4 0,-6 2 6,-2 2 0,-2 2 0,-2 2 1,0 0 0,0 0 1,0 0-19,0 0 0,-2-3 1,-2-1-1,-4-4-2,-2-2 1,4 4 0,-6-6-16,-2-2 1,-2-2 0,-2-2-33,0 0 0,0 0 0,2-2 0,2-4-8,2-6 0,2 2 1,-4-2 28,2-2 1,6 0-1,-4 1 90,2 1 13,-6 0-62,4 2 0,-8 2-6,0 8 1,6 0 0,3 2 8,1 4 1,-6-2-13,2 8 1,2-8 0,-2 4 25,-2 0 0,4-6 0,-2 4 9,-2-4 1,-2-2 0,-2 0 3,0 0 1,6-2-1,0-2-2,-2-2 1,-2-8 0,-2 2-71,0-4 1,2-2 0,2 0 0,4 0-6,2 0 0,-4-2 0,4-2 0,0-2-44,0 2 1,0 2 0,4 2 0,-2 0-190,2 0 0,0 0 0,0 0-230,-2 0 0,0 0 150,6 0 1,2 8 320,4 4 0,4-4 0,8 0 0</inkml:trace>
  <inkml:trace contextRef="#ctx0" brushRef="#br0" timeOffset="2017">1366 52 6731,'-2'-10'-155,"-4"4"0,-4 4 0,-8 2 68,0 0 0,0 6 0,0 2 87,0 2 0,0-6 0,0 4 0</inkml:trace>
  <inkml:trace contextRef="#ctx0" brushRef="#br0" timeOffset="2299">1204 699 7698,'-2'10'-460,"-4"-4"1,2 2-1,-8-2 324,-2-2 1,4-2 0,-2-2 0,-2 0 135,-2 0 0,-9 0 0,-3 0 0</inkml:trace>
  <inkml:trace contextRef="#ctx0" brushRef="#br0" timeOffset="2716">468 412 7391,'12'-6'9,"-1"0"0,-5 0 1,6 6-27,2 0 1,-4 0 0,2 0 82,2 0 1,0 2-1,0 2-109,-2 2 0,0 8-15,6-2 1,-2 4 23,-4 2 0,-4 0 69,-8 0 1,-2-3-1,-4-1 19,-6-2 1,-4-6-1,-2 4 1,0-2-37,0-4 1,0 4 0,0-2 0,-2-2-26,-4-2 1,5-2-1,-5 0 1,4 0-119,2 0 1,-2 0 0,-2 0-1,-2 0-142,2 0 1,8 0-1,2-2 267,-2-4 0,-2-4 0,-2-8 0</inkml:trace>
  <inkml:trace contextRef="#ctx0" brushRef="#br0" timeOffset="3065">144 304 7581,'-18'0'-533,"6"0"1,0 0 462,-2 0 1,4 0-1,-2 0 123,-2 0 0,4 6 0,0 2 115,2 2 0,2 2-56,6 6 1,2 0 0,4-2-1,6-2-79,4-2 1,-4-8-1,0 4 1,2-2-34,2 0 0,2 0 1,0-6-40,0 0 1,0 0-17,0 0 0,-6 0 0,-2-2 20,-2-4 1,-2 2 27,-6-8 1,0 0-1,-2-4-44,-4 4 0,-4-4 0,-8 6-65,0 0 1,6 2 0,0 8-1,-2-2-399,-2-4 515,6 4 0,-6-14 0,6 6 0</inkml:trace>
  <inkml:trace contextRef="#ctx0" brushRef="#br0" timeOffset="3263">198 124 8060,'0'-18'-1251,"0"8"1251,-8-6 0,-2 14 0,-8-6 0</inkml:trace>
  <inkml:trace contextRef="#ctx0" brushRef="#br0" timeOffset="3362">18 106 7162,'0'-10'-336,"-8"2"1,-2 8-1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6:13.989"/>
    </inkml:context>
    <inkml:brush xml:id="br0">
      <inkml:brushProperty name="width" value="0.08571" units="cm"/>
      <inkml:brushProperty name="height" value="0.08571" units="cm"/>
      <inkml:brushProperty name="color" value="#F6630D"/>
    </inkml:brush>
  </inkml:definitions>
  <inkml:trace contextRef="#ctx0" brushRef="#br0">5032 196 7764,'10'-8'-462,"-2"6"0,-6-6 537,4 8 1,-2 8 0,6 4-25,-2 4 0,-2 2 0,-6 2 0,0 2-45,0 2 0,6 2 0,0-4 0,-2 2-98,-2-2 0,-2 4 1,0-2-1,0-2-24,0-2 1,0-2 0,0 0 0,0 0-142,0 0 0,0-6 257,0 0 0,-8 0 0,-2 6 0</inkml:trace>
  <inkml:trace contextRef="#ctx0" brushRef="#br0" timeOffset="696">4708 232 8100,'-10'-18'-539,"5"0"-332,3 0 1285,2 8-543,0-6 1,0 16 186,0 0 0,0 2 1,2 10-1,1 2-22,3 2 1,6 2-1,-4 0 1,0 2-48,0 4 1,0-4 0,-2 4-1,4-4-2,0-2 1,0 2 0,-6 2-1,2 2 0,-2-2 1,4-2-1,-2-2 1,-2 0-20,-2 0 0,-2-6 1,0 0 17,0 2 0,-2-4 1,-4 0 7,-6-2 0,2-2 0,-2-8-8,-2-4 1,0 2 0,0-6 0,2 0-10,-2 0 1,4-2 0,-1-4 0,-1 2 18,2 2 0,-4 0 1,6-4-1,0 2 6,0 2 1,-4 6 0,4-6 0,-2-2 1,-2 6 51,-6 2 1,0-2-29,0 2 1,8 2 0,2 8-22,0 2 0,6 8-3,-4-2 0,4 4 0,2 2-2,0 0 1,0 0 0,0 0-5,0 0 0,2-6 1,2 0 11,2 2 1,0 2-1,-4 0 9,4-4 1,-4-2 0,4-4 43,-4 5 1,-2-1 23,0 2 1,-2-6-13,-4 6 0,-4-8 0,-8 2 0,0-4-54,0-2 0,0 0 1,0 0-1,-2 0-35,-4 0 0,4 0 1,-4 0-1,4 0-165,2 0 0,-6-8 0,0-2 1,2-2-347,2 0 526,2 1 0,0-15 0,0-2 0</inkml:trace>
  <inkml:trace contextRef="#ctx0" brushRef="#br0" timeOffset="1045">4367 196 8133,'0'-18'-452,"0"8"1,0-6-1,0 6 1</inkml:trace>
  <inkml:trace contextRef="#ctx0" brushRef="#br0" timeOffset="1159">4277 232 7142,'-10'0'-337,"-6"-8"0,6-2 0</inkml:trace>
  <inkml:trace contextRef="#ctx0" brushRef="#br0" timeOffset="1445">4511 951 7026,'-10'0'-149,"-6"-8"1,6-2-1</inkml:trace>
  <inkml:trace contextRef="#ctx0" brushRef="#br0" timeOffset="1560">4367 951 8110,'-10'-2'-142,"4"-4"0,-4 4 0,0-6 0</inkml:trace>
  <inkml:trace contextRef="#ctx0" brushRef="#br0" timeOffset="2263">3648 358 8086,'0'-18'-27,"0"8"-455,0-6 314,0 14 0,2-4 0,2 12 101,2 6 1,6 4 0,-6 2 0,0 0 63,2 0 1,-6 0 0,6 0 0,-2 0-20,0 0 0,2 0 0,-4 0 47,2 0 0,2 0-14,-2 0 1,-4-6-1,4 0 1,-6-2-1,-6 2-2,-6-6 0,-4-4 0,-2-2-13,0 0 0,0 0 1,0 0-1,0-2-48,0-4 0,0 2 1,0-6-1,2 0 23,4 0 0,-4 0 0,6-4 1,-2 4 36,0 2 0,6-4 0,-4 4 80,2-2 0,0 4 60,2-6-130,4 8-2,-5-4 0,7 10 16,0 4 0,-2 2 0,-2 6 83,-2-2 1,-8-6-107,2 6 0,-4-6 1,-2 4-13,0-2 0,0 0 0,0-4 0,0 2-154,0-2 1,0-2 0,0-2-142,0 0 1,0 0 297,0 0 0,0 8 0,0 2 0</inkml:trace>
  <inkml:trace contextRef="#ctx0" brushRef="#br0" timeOffset="2629">3666 34 8225,'2'-12'-1703,"4"0"1703,-4 9 0,6-3 0,-8 12 0,-8-4 0,-2 5 0</inkml:trace>
  <inkml:trace contextRef="#ctx0" brushRef="#br0" timeOffset="2714">3558 70 8225,'-12'0'-875,"0"0"0,6 0 588,-6 0 0,6 0 287,-6 0 0,8 0 0,-4 0 0</inkml:trace>
  <inkml:trace contextRef="#ctx0" brushRef="#br0" timeOffset="2893">3181 304 7376,'10'-8'-349,"-2"6"1,0-14-1,2 6 1</inkml:trace>
  <inkml:trace contextRef="#ctx0" brushRef="#br0" timeOffset="3379">3091 574 8114,'-16'-2'-1266,"2"-4"995,2-6 0,6 4 0,-4 0 275,2 0 0,-4-2 80,6-8 0,-2 6 170,2 0 0,4 6-277,-4-6 8,4 8 1,2-2 13,0 12 1,2-2 0,2 8-11,2 2 1,0 2-1,-6 2 68,0 0 1,6-6-1,0 0-27,-2 2 1,-2-4-1,-2 2 149,0 2 0,-8-4-171,-4 1 1,-4-5-1,-2 4 1,0-2-38,0-4 0,0-2 1,0-2-1,0 0-63,0 0 0,0 0 0,1 0-113,-1 0 0,0-2 1,2-4 204,4-6 0,-4-3 0,6-3 0</inkml:trace>
  <inkml:trace contextRef="#ctx0" brushRef="#br0" timeOffset="3542">2929 340 8114,'0'-18'-464,"-2"8"1,-4 4 70,-6 4 1,2 2-1,0 2 393,2 4 0,-14 4 0,2 8 0</inkml:trace>
  <inkml:trace contextRef="#ctx0" brushRef="#br0" timeOffset="4229">2786 592 8114,'-18'0'-538,"6"0"0,0 2 211,-2 4 1,-2-4 352,-2 4 0,0-4 0,0-2 100,0 0 0,0 0 0,0 0-81,0 0 1,6-6 0,2-2-99,2-2 1,2-2-28,6-6 1,0 0-1,2 2 34,4 4 0,-2 4 1,8 6 12,2-4 0,2 4 1,2-4 35,0 4 1,0 10-2,0 4 0,-6 2 1,-2 0-1,-2-2 7,-4 2 0,-2-4 0,-2 2 11,0 2 0,0-4 0,0 2 47,0 1 1,-8-3-1,-4 0 1,-4-2-43,-2-4 0,0-2 0,0-2 1,0 0-22,0 0 0,0 0 0,-2 0 0,-2 0 25,-2 0 1,0-8-1,6-4-7,0-3 0,0-3 1,2 0-1,2 0 12,2 0 0,2 0 0,-2-2 0,4-2 18,0-2 0,4 0 0,-6 6 1,2 0 0,2 0-54,6 0-151,0 8 1,0 4 126,0 12 1,0-2-1,0 8 1,2 2 40,4 2 1,-2 8-1,6 2 1,-2 0-14,-4 0 0,6 6 0,0-4 1,2 2 11,0-1 0,-6-5 0,4 6 0,-2 0 12,-4-2 1,4 4-1,-2-8 1,-2 0 72,-2 2 0,-2-6 18,0 4 1,-8-6-1,-4-6 1,-4-6-71,-2-4 1,-8-2 0,-2 0 0,-4-2-87,-4-4 0,4-4 0,-9-8 0,1-2-124,-2-4 0,4 4 1,-4-4-1,6 2-117,6-2 1,-2 4-1,10-4 279,6 4 0,-10-6 0,6-2 0</inkml:trace>
  <inkml:trace contextRef="#ctx0" brushRef="#br0" timeOffset="4562">2588 196 7906,'-10'0'-528,"-4"-2"1,6-2 484,-2-2 1,4 0-1,-6 8 1,-2 2-80,-2 2 0,-2 6 1,0-4-1,-2 0 122,-4 0 0,-4 14 0,-8-2 0</inkml:trace>
  <inkml:trace contextRef="#ctx0" brushRef="#br0" timeOffset="4829">1564 286 8100,'-10'2'-80,"4"4"1,4-2 0,2 8 0,2 2-55,4 2 1,2 2-1,6 2 1,-2 2 7,1 2 1,1 2 0,0-4 0,-2 2-84,2-2 0,-4 4 1,0-2 208,-2-2 0,6-2 0,-4-2 0</inkml:trace>
  <inkml:trace contextRef="#ctx0" brushRef="#br0" timeOffset="5941">1240 196 8073,'-6'-18'-648,"0"0"34,2 0 0,2 6 919,2 0-174,0 8 0,2 4 0,2 12-6,2 4 0,6 4 1,-4 2-1,2 4-103,4 2 0,-4-4 1,2 6-1,2 2-44,2 2 1,0-4 0,-2 0 0,-2 0 8,2-2 0,2 6 0,2-4 1,0 2-8,0-2 0,-6 1 0,-2-7 1,0 0-1,0 2 1,-4-6 0,4 4 0,-2-4-22,-4-2 1,-2-6-1,-4 0 19,-4 2 1,-4-6 0,-8-2 0,0-4 7,0-2 0,-6 0 0,0 0 0,0 0-3,-2 0 0,4 0 0,-8-2 0,0-2 22,2-2 1,-6-8 0,6 2 0,-2-2-27,0 2 0,2-4 0,-2 4 0,4-4 20,0-2 1,6 6-1,-3 0 1,3-2 3,2-2 0,2-2 0,2 2 0,4 3-2,2 1 0,2 0 5,6-6 0,2 2 1,2 2-33,2 2 0,8 8 1,-2-2-2,4 4 0,2 2 0,0 0 21,-1 0 0,-5 0 0,0 0-2,2 0 1,0 8 0,0 2 15,-2 0 1,-6 4 0,4-6 0,-2 2 0,0 2 0,-4 6 6,2 0 1,0-7-1,-6 1 14,0 2 1,0 2-1,0 2 4,0 0 0,-6-6 0,-2-2 1,-2 0 7,-4 0 1,-2-6 0,-2 4-1,0-2-26,0 0 0,0 0 0,1-6 0,-1 0-81,0 0 1,0 0 0,-2 0 0,-2 0 1,-2 0 0,0-2 1,8-4-1,2-4 26,2 0 0,0-6 0,-6 4 58,0-4 1,0-2 0,0 2-1,2 2 21,4 2 1,-2 6 0,6-4 0,0 0 1,0 1 0,-6 5 0,2-2-35,-4 4 1,-2-4 0,0 0-10,0 2 0,6 2 1,0 2 13,-2 0 0,-2 0 28,-2 0 1,2 8 0,2 2-1,4 2-25,2-1 0,2 1 1,6 6-1,0 0-22,0 0 1,0 6 0,0 0 0,0-2-6,0-2 0,0-8 0,2 0 0,2 2-39,2 2 1,2-4-64,-2 0 75,-4-8 0,4 4 0,-12-8-15,-6 0 1,-10 0 0,-4 0 0,0 0 24,1 0 1,-7-2 0,2-2-1,-4-2 42,-2 2 1,2 2 0,2 2 0,4 0 111,2 0 1,2 0 0,6 0-7,0 0 0,8 8 0,4 4 0,4 4 14,2 2 1,0 0-1,2 0 1,4 0-87,6 0 0,-2 6 1,2 0-1,2-2-35,2-2 0,-4 4 1,0 0-1,0-2-153,-2-2 0,4-8 0,-6 0-258,2 2 1,-4-6-1,4 0-183,-2 0 581,-2-6 0,2 6 0,2-8 0</inkml:trace>
  <inkml:trace contextRef="#ctx0" brushRef="#br0" timeOffset="6225">917 286 8103,'-18'0'-385,"0"0"1,0 0 214,0 0 1,0 0-1,0 0 1,0 0-30,0 0 1,0 6-1,0 2 1,-2 2 198,-4 4 0,4-6 0,-6 8 0,8-6 0</inkml:trace>
  <inkml:trace contextRef="#ctx0" brushRef="#br0" timeOffset="6458">1114 1005 8101,'-12'0'-1411,"0"0"1186,-2 0 1,-10 6-1,-4 2 1,-4 0 224,-3 0 0,3 6 0,-20-4 0,6 8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6:22.451"/>
    </inkml:context>
    <inkml:brush xml:id="br0">
      <inkml:brushProperty name="width" value="0.08571" units="cm"/>
      <inkml:brushProperty name="height" value="0.08571" units="cm"/>
      <inkml:brushProperty name="color" value="#F6630D"/>
    </inkml:brush>
  </inkml:definitions>
  <inkml:trace contextRef="#ctx0" brushRef="#br0">3523 414 8147,'0'9'-1664,"0"-1"1675,0-8 0,0-2 29,0-4 1,0-3-1,0-9-7,0 0 0,0 0 0,2-2-30,4-4 0,-4 10 0,4-4 0,-4 2 18,-2 0 1,6 4 0,0 0-15,-2-2 1,-2 4 0,0 0-76,4 2 0,-2 2 59,8 6 1,-8 2 0,4 2 0,-2 4-14,0 2 0,6 2 1,-4 6-1,2 0-27,4 0 0,-4-6 0,0 0 0,0 2 36,0 2 1,0 2-1,4 0 1,-4 0 2,-2 0 0,0-6 0,-4-1 0,2 3 10,-2 2 1,-2-4-1,-2 0 37,0 2 0,0-4 0,-2 0 15,-4-2 0,-4 4 1,-8-6-1,0 0-32,0 2 0,0-6 0,-2 4 0,-4-4-17,-6-2 1,2 2 0,-2 2 0,-2 2-13,-2-2 0,-2-2 0,0-2 1,0-2-36,0-4 1,6 4 0,2-6-1,0 2 19,0 0 0,12-6 0,-2 4 20,2-2 1,2 4 25,3-6 1,5 8-3,12-2 0,-3 2 0,9 0 22,2-2 1,2 0-1,2 8 9,0 4 1,-6-4 0,-2 6 0,0 0-2,0 4 0,-4-2 0,4 2 0,0 0-6,0-2 1,-6 6 0,2-4 0,-2 2-21,2-2 1,-4 4 0,4-4 8,-4 4 0,-2 2 0,0 0 8,0 0 0,-8-6 0,-4-2 1,-4 0-40,-2 0 0,0-6 0,0 2 1,-2-4-68,-4-2 0,4 0 0,-6 0 0,3 0-368,-1 0 0,-6 0 434,6 0 0,-8-16 0,4-4 0</inkml:trace>
  <inkml:trace contextRef="#ctx0" brushRef="#br0" timeOffset="379">2912 90 8059,'2'-18'-340,"4"0"128,-4 0 1,8 10-1,-6 8 1,2 10 184,-2 6 1,4 8 0,0 2-1,2 2 73,4 4 1,-4 2-1,2 0 1,0-2-14,-2-2 1,4 0 0,-6 6 0,0 0-30,0-1 1,-2-1 0,-4-2 0,2-4-10,2-2 0,0 4 0,-8-6 23,-4-2 0,2-8 0,-8-4 0,-2-2 45,-2-4 1,4-2-1,0-2 1,-2 0-38,-2 0 0,-2-2 1,0-2-1,0-4 1,0-2-1,0-4 1,0-2-1,0-4-108,0-4 1,6 4-1,0-4 1,0 2-117,2-2 0,-4 4 0,6-4 0,0 5 198,0 1 0,-6 0 0,4 0 0</inkml:trace>
  <inkml:trace contextRef="#ctx0" brushRef="#br0" timeOffset="746">2319 126 6322,'0'20'-80,"0"4"1,6-2-1,2 8 1,0 2 21,0 2 1,0-6 0,-4-2 0,4-2 52,2 0 0,-6 2 0,2-5 0,-2 3 5,2-2 0,-4-2 0,6-2 0</inkml:trace>
  <inkml:trace contextRef="#ctx0" brushRef="#br0" timeOffset="1348">2085 54 7489,'0'-18'-290,"0"8"1,0 4 0,0 12 263,0 6 0,0 4 1,2 2-1,2 0 69,2 0 0,0-6 0,-4 0 0,2 2-3,2 2 0,0 2 0,-6 0 0,0 0-14,0 0 1,0 0 0,0 2-20,0 4 1,0-4 0,0 4 0,-2-4-5,-4-2 0,2 0 0,-6 0 1,0-1-24,0 1 1,6 0 0,-4 0 1,0 0 0,6 0 0,-4 0-6,4 0 0,2-6 0,0 0-29,0 2 0,2-6 0,4-2 3,6-4 0,-2-2 0,2 0 38,2 0 0,2 0 1,0-2-1,-2-2 19,-2-2 1,-6-6 0,4 4 0,-2-2 20,-4-4 1,4 4-1,-2-2 17,-2-2 0,-2-2 0,-2-2 58,0 0 1,-2 0-1,-2 0-13,-2 1 1,-2 5 0,4 0-1,-4 0 9,-2 2 1,-2-6 0,-6 4-26,0-4 0,6 4 0,0 2 0,0 0-6,2 0 0,-6 0 0,4-4 1,-4 2-23,-2-2 0,2 4 1,2-2-1,2 0-40,-2 2 1,-2-6 0,-2 6 0,2-2-80,5 0 1,-5 0 0,6-6 0,-2 2-280,0 4 1,8-4 0,-4 4 351,0-4 0,-2-2 0,-8 0 0</inkml:trace>
  <inkml:trace contextRef="#ctx0" brushRef="#br0" timeOffset="1931">1528 324 8072,'2'-12'0,"2"0"-561,2-2 1,8 6 0,-2 2 454,4 4 0,-4 2 0,0 0 0,0 2 124,-2 4 1,4-2 0,-6 8-1,2 0-5,4-2 1,-6 6 0,0-6-1,-2 2 171,0 0 1,0 0-116,-6 6 1,0 0-42,0-1 0,-8-1 1,-4-4-1,-4-4-24,-2 0 0,0-6 0,0 4 0,0-4-5,0-2 0,0 0 0,0 0 1,0 0-4,0 0 0,-6-2 0,0-2 0,2-4-3,2-2 0,2 6 1,2-4-1,2 2 8,2 0 1,0 0-1,-6 6 39,0 0 0,0 0-22,1 0 1,5 0-1,2 2 4,2 4 1,2-2 0,6 8 2,0 2 0,0-4 0,2 2 10,4 2 0,-2 2 0,6 2 1,-2 0 1,0-6 82,-3 0-9,-3 0 1,6 6-100,-8 0 0,-8-8 0,-3-4-32,-5-4 0,4-2 0,0 0 0,-2 0-149,-2 0 1,4 0 0,0 0-368,-2 0 537,-2 0 0,-2-8 0,0-2 0</inkml:trace>
  <inkml:trace contextRef="#ctx0" brushRef="#br0" timeOffset="2265">1384 72 6791,'10'10'-161,"-2"6"0,-8-6 0</inkml:trace>
  <inkml:trace contextRef="#ctx0" brushRef="#br0" timeOffset="2799">971 252 8073,'-10'-8'-480,"2"8"0,8 0 0,0 10 522,0 6 1,0-4-1,0 0 1,0 2 4,0 2 1,-2-4-1,-4 0-16,-6 2 1,2-4-1,-2 0 1,-2-2-105,-2-4 1,-2 0 0,0 0 0,-2 2-84,-4-2 0,4-2 0,-6-2 0,2-2 59,0-4 0,0 4 0,6-6 111,1 0 1,-1 4 82,0-8 103,8 8 0,4 4 0,10 12-114,2 4 1,6 2 0,-6-1-1,0 1-14,2 0 0,-6 0 0,4 0 60,-4 0 1,-2 0 0,0 0 21,0 0 1,-2-8 0,-6-2 0,-8-2-88,-6 0 1,-8 0 0,4-6 0,-2 0-48,-4 0 1,-8 0-1,-4-2 1,0-2-78,0-2 1,2-8-1,6 2 1,0-4-65,0-2 0,0 0 0,2 0 0,6 0-121,10 0 1,1 0-1,7 0 1,0 1 241,4-1 0,4 0 0,2 0 0</inkml:trace>
  <inkml:trace contextRef="#ctx0" brushRef="#br0" timeOffset="2946">935 827 8116,'-12'-2'-615,"0"-4"0,0 4 0,-6-4 615,0 4 0,0 10 0,0 2 0</inkml:trace>
  <inkml:trace contextRef="#ctx0" brushRef="#br0" timeOffset="3097">414 162 7979,'-10'-8'-209,"4"-4"0,4-4 209,2-2 0,0 0 0,0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6:32.900"/>
    </inkml:context>
    <inkml:brush xml:id="br0">
      <inkml:brushProperty name="width" value="0.08571" units="cm"/>
      <inkml:brushProperty name="height" value="0.08571" units="cm"/>
      <inkml:brushProperty name="color" value="#F6630D"/>
    </inkml:brush>
  </inkml:definitions>
  <inkml:trace contextRef="#ctx0" brushRef="#br0">1970 133 7256,'-15'7'-322,"0"1"1,10 2 448,-2-3 1,-3 5-51,3 10 0,-1 1 1,11-1-61,4 0 0,-4-7 1,7-3-1,-3 0-18,0 0 1,10-7-1,-2 3 1,2-3-75,-2 2 0,5-4 0,-5 4-4,4-5 1,3-2-1,1-2 59,-1-5 1,-8 2 0,-1-10-1,-1 0 55,0 3 0,-7-8 0,3 5-2,-6-4 1,-2 4 0,0 0 111,0-2 1,-2 0-89,-6 2 1,-4-2 0,-10 9-6,0 4 1,7 1-1,0 3-34,-2 0 0,-3 0 0,-2 0 0,0 0-19,0 0 0,7 7 0,0 1 1,-2-3-7,-2-3 0,4-2 1,0 3-44,-2 4 0,5-4-21,-3 4 0,10-2 77,-3 2 0,6-2 30,2 10 0,0 0 32,0 7 0,0 0 74,0 0 0,0 0 22,0 0 1,-2 0-100,-6 0 1,3-9 0,-9-3 0,-4-3-21,-1 0 1,-3 1-1,-1-8 1,-1 0-36,-6 0 0,3 0 1,-7 0-1,2 0-84,5 0 1,-5-3-1,2-2 1,3-4-96,3-4 0,2 1 0,0-5 0,-1 2-139,1-2 0,3-3 1,1-2-58,4 0 0,9 0 365,-3 0 0,-4-1 0,0 1 0</inkml:trace>
  <inkml:trace contextRef="#ctx0" brushRef="#br0" timeOffset="96">1439 89 6717,'0'0'0</inkml:trace>
  <inkml:trace contextRef="#ctx0" brushRef="#br0" timeOffset="1766">532 310 7467,'-10'12'-451,"5"-2"0,-7-7 537,2 4 0,-7-4-102,2 4 0,-5-5 24,-2-2 0,0-2-3,0-5 0,2-6 0,3-9 19,2 0 1,10 7 0,-2 0-22,4-2 0,3-2 0,0-4 2,0 1 0,0 8 0,0-1-10,0-2 1,0 4 0,3 1 8,4 2 0,-4 0 0,4 3 0,-2 5 22,2-6 0,-4 8 0,7 5-16,0 2 1,-6 11-9,11-4 1,-7 6 0,4 2-15,-2 0 0,0-2 1,-6-3-1,4-2 0,-3 2 1,0-5 0,0 3-16,2 2 1,3 3-30,-3 2 0,-4 0 11,4 0 1,-5-7 36,-2 0 1,-2-3 14,-5 3 0,2-3 0,-10-7-2,-2 3 1,4-1 0,-1-7 3,-4 0 0,-1 0-13,-3 0 0,0 0 1,-1 0-11,1 0 0,8 0 0,-1 0 3,-2 0 0,4 0 0,-1 0 7,-4 0 0,-1 0 0,-3 0 0,-1 0 0,1-2 6,0-6 0,7 6 23,1-6 0,6 6 1,-4-1 79,2-4-74,3 5-36,7-8 0,0 7 4,0-4-16,0 4 4,0-6 59,0 9 256,0 0-260,10 0 1,-8-3 35,5-4 1,-2-6-71,3-9 1,-6 0-1,6 0-15,-6 0 0,-2 0 0,0 0 0,0 0-4,0-1 1,0 9-1,0-1 1,0-2-44,0-3 1,0 5-1,-2 3 1,-3 0-124,-3-1 0,-2 1-23,3-3 0,5 3-199,-6 5 399,-4 4 0,10-16 0,-8 6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6:36.214"/>
    </inkml:context>
    <inkml:brush xml:id="br0">
      <inkml:brushProperty name="width" value="0.08571" units="cm"/>
      <inkml:brushProperty name="height" value="0.08571" units="cm"/>
      <inkml:brushProperty name="color" value="#F6630D"/>
    </inkml:brush>
  </inkml:definitions>
  <inkml:trace contextRef="#ctx0" brushRef="#br0">3297 664 7783,'-22'0'-1470,"7"0"1330,0 0 1,8 7 203,-8 1 0,0-1 12,-7-7 0,0 0-43,0 0 0,0 0 0,0 0-8,0 0 0,0 0 1,2-2-1,3-3 1,2-3 0,0-7 1,-7 6-5,0-4 1,7 1 0,3-5 0,0 2-1,-1-2 0,6-3 1,-5-2-1,-1 0 46,1 0 1,7-8-1,-5 1 1,3-1-18,0-2 1,-8 8-1,7-6 1,4 6-26,1 2 0,-4-1 0,-3 1-27,-2 0 0,7 8-12,-3-1-44,6 10 0,2-3 58,0 16 0,0 4 0,0 10 0,0 0 14,0 0 0,7 1 1,3 1-1,0 3 2,0 3 1,4 2-1,-4-5 1,0 5 15,0 2 0,5-4 0,-5 6 0,2 1-10,5-2 0,-5 7 0,1-8 0,-1 3-11,0 0 0,-7-8 1,2 6-1,-2-3 36,3-5 1,-6-3 0,6-2 51,-6 0 1,-12-7 0,-5-2-46,-4-4 0,-3-1 0,0-8 1,-1 0-48,1 0 0,-2-3 0,-3-2 0,-5-4-49,-3-4 0,8-2 1,-2-4-1,4-1-133,3-2 0,0 5 1,0-13-1,2 3-112,5-2 1,6 2 0,9-8 0,0 1 285,0-1 0,0 8 0,9-14 0,4 6 0</inkml:trace>
  <inkml:trace contextRef="#ctx0" brushRef="#br0" timeOffset="267">3673 0 8120,'-15'0'-723,"1"0"464,-4 0 1,6 3 0,-3 2 258,-2 2 0,-12 0 0,-6-7 0</inkml:trace>
  <inkml:trace contextRef="#ctx0" brushRef="#br0" timeOffset="465">3186 1062 8055,'-14'0'-200,"-1"0"1,0 10-1,-7 2 1</inkml:trace>
  <inkml:trace contextRef="#ctx0" brushRef="#br0" timeOffset="852">1992 376 7843,'-13'-10'-1010,"3"8"1050,10-8 0,0 20 0,3 5 0,4 4-11,8 3 0,-3 3 0,3 2 0,2 5-83,3 2 0,-5-4 0,-1 4 0,4 1-148,1-1 1,-4-7-1,-3 5 1,1-2 201,-1-1 0,3 1 0,7-8 0</inkml:trace>
  <inkml:trace contextRef="#ctx0" brushRef="#br0" timeOffset="1719">1682 288 7987,'0'-22'-9,"-3"9"-443,-4 6 332,5 4 0,-8 6 168,10 4 0,7 8 0,3 12 1,0 3-65,0-3 1,7-3 0,-5 1 0,3 2-6,0 2 0,-8 1 0,5-6 0,1 3-28,-1 3 1,-5-1 0,5-6-1,-2-1-3,-5 0 1,5 0 0,-3 0 0,-2 0 18,-2 0 0,-6 0 0,-4-2 34,-8-5 0,3-3 0,-3-7 0,-2 2 16,-3-2 1,-2-2 0,0-3 0,0 0-14,0 0 0,0 0 0,0-3 0,-1-2-11,1-2 1,0-10-1,0 2-7,0-5 0,10 6 1,2-1 11,0-2 1,8-3 0,-8-2 13,0 0 1,7 0 51,-4 0 0,7 7-7,7 0 0,-2 10-19,10-2 0,-8 4-4,8 3 1,0 0-57,7 0 0,-7 8 1,-3 2 9,-2 2 1,-3-5 0,-4 6-56,4-4 1,-4 1 0,4-2 46,-5 6 1,-2-1 19,0 1 0,0-6 0,-2 6 5,-5 4 1,2-8 0,-10-1-1,-2-1 1,-3-1 0,-2 3 0,-3-5 0,-2 2 10,-2-2 0,-3-2 0,5-1 0,-3 3 41,3 2 0,3 1 1,2-8-1,-1 0 48,1 0 0,8 0 0,-1-3 15,-2-4 1,-1 2-1,4-10-25,6-2 0,6 5 0,2-3-24,0-2 1,0-3-1,0-2 1,0 0-19,0 0 0,-8 0 1,1-1-1,2 1-67,3 0 1,2 0 0,0 0 0,0 0-71,0 0 1,0 0 0,0-1 0,-3 1-230,-4 0 0,4 7 0,-4 1-862,5-3 1175,2 7 0,0 0 0,0 0 0,0-2 0</inkml:trace>
  <inkml:trace contextRef="#ctx0" brushRef="#br0" timeOffset="2000">1416 310 6106,'-22'22'0</inkml:trace>
  <inkml:trace contextRef="#ctx0" brushRef="#br0" timeOffset="2098">1261 354 7946,'-14'0'-1233,"-1"0"1233,10 0 0,-15 10 0,8 2 0</inkml:trace>
  <inkml:trace contextRef="#ctx0" brushRef="#br0" timeOffset="2435">708 531 6603,'10'12'134,"-7"1"-12,4-6 0,5-2-78,3 10 1,-5-8 0,-3 8-75,-4 2 1,4-5 0,0 3-68,-2 2 0,-10-4 0,-4-1 0,-4-2-420,-4-5 517,-3 7 0,-2-10 0,0 8 0</inkml:trace>
  <inkml:trace contextRef="#ctx0" brushRef="#br0" timeOffset="2801">376 531 7993,'-22'0'-168,"0"0"0,0 0 0,0 3-142,0 4 0,7-2 0,3 10 541,2 2 0,3-5 0,7 3 52,0 2 0,2 3 1,5-1-158,8-4 0,-3 2 0,3-7 0,2 0-43,3 0 0,-5-3 1,0-7 10,2 0 0,-5 0-173,3 0 1,-8 0-225,8 0 245,-10 0 0,5-2 0,-10-6-40,0-6 1,0 1-29,0-1 1,0 6 0,-3-4-282,-4 2 0,2-5-87,-10 8 1,0-8 493,-7 8 0,0-10 0,0 4 0</inkml:trace>
  <inkml:trace contextRef="#ctx0" brushRef="#br0" timeOffset="2965">399 310 7469,'-13'0'-333,"-6"-10"0,6-2 1</inkml:trace>
  <inkml:trace contextRef="#ctx0" brushRef="#br0" timeOffset="3098">89 332 7993,'-22'0'-641,"0"0"0,9 2 641,6 6 0,-5-6 0,-1 8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6:44.045"/>
    </inkml:context>
    <inkml:brush xml:id="br0">
      <inkml:brushProperty name="width" value="0.08571" units="cm"/>
      <inkml:brushProperty name="height" value="0.08571" units="cm"/>
      <inkml:brushProperty name="color" value="#F6630D"/>
    </inkml:brush>
  </inkml:definitions>
  <inkml:trace contextRef="#ctx0" brushRef="#br0">1811 80 7983,'-4'-7'-86,"0"-1"1,-1 4 0,2-3-128,0-2 1,-1 2 79,4 0 0,-1 4 103,-3-1 0,2 4 108,-1 4 0,3 6 0,2 7 0,2 1-48,-1 2 0,-2 5 0,0 3 0,2 0-32,0 0 1,1 4 0,-4-2 0,0-1-96,0-2 1,4 1-1,0-2 1,-2 0-72,0-2 1,-2-5-1,0-1 1,0-2 167,0-2 0,0-1 0,0-1 0,0-1 0</inkml:trace>
  <inkml:trace contextRef="#ctx0" brushRef="#br0" timeOffset="816">1490 57 7861,'4'-7'-509,"0"-1"1,3 4 367,-3-3 1,1 3 360,-1-4-130,-3 6 1,4 2 0,-5 7-12,0 3 1,0 3-1,0 1 1,2 1-17,1-1 0,-1 3 0,1 0 0,-1-1-54,-2 1 0,0 2 0,0-3 0,1 1-33,3-1 1,-3 3-1,3-2 1,-3 0-6,-1-1 1,0 3 0,0-3 0,0-2 2,0-2 0,-1 0 1,-2-1-1,-2 1 19,-1-1 0,-2-3 1,-3-1-1,-1 1 6,1-2 0,-2 3 0,-2-4 1,-4 2 5,-3 2 1,-2 0 0,-1-1-1,-2 0 9,1 1 0,2 1 0,1 2 1,0-1-14,0 1 0,2-1 1,2 1-1,3-2 1,4-3 0,0 4 0,2-4-22,2 3 1,-1-2-55,6 0 0,-1-5 51,4 5 1,5-5 0,3 2 17,2 0 1,1-4 0,1 3 0,-1-3 17,1-1 1,3 0 0,0 0-1,-1 0 6,-1 0 0,0 0 0,1 0 1,1 0-4,-1 0 0,0-4 0,0-1 1,1 0-1,-1 0 0,-5-4 1,-1 2-1,1-2 60,1 1 0,-4-2 0,-1 2 1,-1-2-25,0-1 1,0-1 0,-4-1 0,-2-1 36,-1-1 1,-4-4 0,-4 2-1,-1 1 0,1-1 0,-1-3 1,1 2-1,-2-1-13,-2 0 1,2 0 0,-2-4 0,3 0-59,5 0 0,-3 4 1,2 0-1,-1-2-4,1 0 0,0-1 1,4 2-1,0 2-135,-1 1 0,4-2 0,-3 4 0,2 1-464,2 1 1,0 2 0,-1-1 584,-3 1 0,3-1 0,-4 1 0</inkml:trace>
  <inkml:trace contextRef="#ctx0" brushRef="#br0" timeOffset="1435">699 401 7002,'-6'-11'-576,"1"-1"536,5 1 0,5 1 0,3 1 0,2 2 32,1 2 1,4-2 0,1 3 0,-2 1 112,-2 2 1,0 1 0,-1 0 0,1 0-41,-1 0 0,-3 4 0,0 1 1,-1 1-41,0 3 1,-2 5 0,-5 1 0,0-1-7,0-1 0,0 0 0,0 1 0,-2 1-9,-1-1 1,0-1 0,-5-2 0,-2 1 31,-4-1 1,0-1-1,-4-1 1,1-1-10,-1 1 0,2-4 1,-3-1-1,-1-3-38,-2-1 0,-1 0 0,1 0 0,-1 0 6,0 0 1,0-5-1,1-3 1,2-2-9,1-1 1,1-5 0,-3 0 0,4-1 0,0 1 0,2-3 0,5 2 0,1-1-7,1-2 0,2-6 0,-2 1 0,3 2 9,0 3 1,4 2 0,-3-3 0,2 4 90,2 0 0,0 6 21,0 3-104,0 0 1,0 7 0,0 6 16,0 8 0,-5 1 0,-1 5 1,-2 1 76,1 2 1,-1 2 0,-3 2-1,-1 0-37,1 0 0,-1 3 1,1 0-1,-1 2-39,1 0 1,-1-5 0,1 4-1,0-2-115,-1-3 0,1-2 1,-1-3-1,1-2-233,-1-1 0,5-6 0,-1-4-554,-1-2 880,-1-2 0,-2-3 0,1 0 0</inkml:trace>
  <inkml:trace contextRef="#ctx0" brushRef="#br0" timeOffset="1634">12 355 8000,'-7'-5'-417,"2"4"0,13 5 0,1 7 274,0 2 1,0 3 0,2 0-1,1-2 52,-1-2 1,2 4 0,1-1 0,1-1 90,-1-1 0,3-2 0,-2 1 0,5-1 0,-2 1 0</inkml:trace>
  <inkml:trace contextRef="#ctx0" brushRef="#br0" timeOffset="1834">734 206 8096,'0'-11'-105,"0"4"1,0-3 0,0 4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6:46.724"/>
    </inkml:context>
    <inkml:brush xml:id="br0">
      <inkml:brushProperty name="width" value="0.08571" units="cm"/>
      <inkml:brushProperty name="height" value="0.08571" units="cm"/>
      <inkml:brushProperty name="color" value="#F6630D"/>
    </inkml:brush>
  </inkml:definitions>
  <inkml:trace contextRef="#ctx0" brushRef="#br0">1238 550 7944,'-11'-1'-286,"4"-3"1,-3-2 194,2-6 0,2 1 0,-1-1 60,2 1 0,1 0 0,3-2 0,-1-1 23,-2-1 0,0-2 0,4 3 0,0-1 73,0 1 0,-4-3 1,0 2-1,2 1-74,0 1 1,2 0 0,0-1 0,0-1-23,0 1 0,0 1-64,0 2 1,2 1 17,2 2 1,-2 3 0,4 6-1,1 3 83,-1 4 1,-2 2 0,2 1 0,1 1 28,-1-1 1,-2 1 0,2-1 0,1 2 13,-1 2 0,-3-2 0,2 3 0,-2 0-15,1-1 0,0 4 1,-4-4-1,0-1 16,0-1 1,0-1 0,0-1 0,-1 1 18,-3-1 0,0-3 0,-6-2 0,-3-1-53,1-2 1,-1-2-1,0-1 1,-1 0-18,-1 0 1,-4 0 0,3-1 0,1-3-75,-1-4 1,3-2-1,-4-1 1,2 0-23,0 4 0,-1-2 0,5 4 85,0-2 0,-1 5 0,1-2 69,-1 3 0,1 1 1,-1 0-1,1 1-34,-1 3 0,1-2 0,-1 5 1,1-2-32,-1-3 1,-4 3-1,-2-1 1,-1-1-65,0-2 0,4-1 0,-3 0 1,0 0-27,0 0 0,4-1 1,-1-2-1,3-2 34,5-1 1,-3 2-1,2-4 98,-2-1 1,2 4 51,1 2 0,3 1 9,-4 2 1,4 5 0,-2 3 0,1 2-23,2 2 1,2-1 0,0 1 0,-2-1 32,-1 0 0,-3 1 1,2-1-1,-2 1 13,-2-1 0,-1 1 0,-1-1 0,-1-1-1,1-2 0,-6 1 1,-2-5-1,-4-2-56,-4 0 0,2-2 0,-4 0 1,-1 0-35,1 0 0,-1-6 1,-4-1-1,3-3-73,0-2 1,6-3 0,-3 0-1,1-1-90,0 0 0,4-1 0,5-3 0,2 1-125,2-2 0,6-4 1,4-3-1,3 0-128,1 0 0,10-3 388,6 5 0,9-11 0,4 1 0</inkml:trace>
  <inkml:trace contextRef="#ctx0" brushRef="#br0" timeOffset="154">1272 0 8588,'-11'12'-128,"-2"0"0,-2 4 128,-5 3 0,-11 2 0,-5 2 0</inkml:trace>
  <inkml:trace contextRef="#ctx0" brushRef="#br0" timeOffset="320">745 768 7930,'-12'0'-216,"1"0"1,0 0 215,-1 0 0,1-5 0,-1-1 0</inkml:trace>
  <inkml:trace contextRef="#ctx0" brushRef="#br0" timeOffset="437">390 252 8029,'-12'-5'-106,"1"-2"-283,-1-4 0,6 6 389,2 5 0,3 5 0,1 7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3:29.951"/>
    </inkml:context>
    <inkml:brush xml:id="br0">
      <inkml:brushProperty name="width" value="0.11429" units="cm"/>
      <inkml:brushProperty name="height" value="0.11429" units="cm"/>
      <inkml:brushProperty name="color" value="#F6630D"/>
    </inkml:brush>
  </inkml:definitions>
  <inkml:trace contextRef="#ctx0" brushRef="#br0">20 44 16494,'-2'-12'-4332,"-3"2"3289,-3 1 0,4 6 1243,11-4 1,7 5 0,15 4 0,7 3-131,5 2 1,12 10 0,8-5 0,8 3 3,11-1 0,4-2 1,3 5-1,2-5-1,5-2 1,-5-3 0,5-7-1,-5 2-23,-2 6 1,7-6 0,2 5 0,3-4-120,-47-3 1,0 0 0,47 0 0,-1 0 0,1 0 152,0 0 1,0 0 0,-48 0 0,1 0 0,-1 0 0,-1 0-51,2 0 0,0 0 1,1-1-1,0 2 0,2-1 1,1 2-1,-1 0 0,1 1-85,-2 0 0,0 1 1,3 0-1,-1-1 0,-5-1 1,-1-1-1,3 1 0,0 1-1,1 0 1,1 1-1,2 3 1,2 0-1,-1-2 1,2 0-1,-1 0 1,0-1 21,0 1 0,0 0 0,0 0 0,0 0 0,-2-3 0,1 1 0,2 0 0,1 1-2,-1-2 1,0 1 0,3 1 0,0 1 0,-4-1 0,0-1 0,1 1 0,0 0 4,3 1 0,-1-1 0,-2-2 0,-2-1 0,0 2 0,0 1 0,-1-2 0,-1 1-6,2 1 1,0-1-1,-2-2 1,1 0 0,5 3-1,1 0 1,1-3 0,0 0 11,0-1 0,0 0 0,2 1 0,0 0 0,-6 2 0,-2-1 0,2 2 0,1 0 9,1-2 1,1 0 0,6 0 0,2-1 0,-1-1 0,0 0 0,-4 0 0,0 0 1,-1 0 1,0 0 0,-1 0 0,0 0 0,1 1 0,0 0 0,0 1 0,0 1 13,0 0 1,0 1-1,0 0 1,0-1 0,-1-2-1,0-2 1,-1 1 0,-1 0 0,0 0 0,-1 0 0,3 0 0,0 0 0,3 0 0,1 0 0,-2 0 0,0 0-10,1 0 0,1 0 1,3 0-1,0 0 1,-2 0-1,0 0 1,-2 0-1,0 0-61,0 0 1,-1 0 0,-1 0 0,0 0-1,0 0 1,0 0 0,-1 0 0,0 0 55,-3 0 0,1 0 0,1 0 1,-1 0-1,-4 1 0,0-2 0,-2 1 1,1-2 7,-2-2 1,1 1 0,-1 2 0,0-1 0,3-2 0,0-1 0,2 1 0,1 1-17,-1-1 0,0 0 0,-5-3 0,-2 0 0,41-3 0,-4 1 31,-4-1 0,1-5 0,0 8 0,-1 0 2,1-3 1,-7 6 0,2-8 0,2 2-12,0 5 1,-2 0 0,-14 0 0,2-2-14,2 2 0,0 3 0,-7 0 0,0-3 36,0-2 1,0-1-1,3 8 1,-1 0-38,-2 0 1,5-7 0,-15 0 0,3 2 121,0 3 0,-7 2 0,4-3 0,-2-2-114,-5-2 1,-2 0-1,0 7 1,2 0 45,3 0 0,9 0 1,-5 0-1,3 0-40,0 0 1,0 0-1,4 0 1,-1 0-4,-4 0 1,-8 0-1,1 0 1,-4 0-2,-3 0 1,-9 0 0,-5 0 0,-5 0 6,-2 0 0,7 0 1,0 2-1,-3 3-13,-2 2 0,5 1 0,2-8 0,1 0-28,-1 0 0,-2 7 0,-7 0-62,-1-2 1,-1 0-1,-4 0-344,-1 2 226,-10 0 1,7-7-216,-5 0 413,-5 0 1,18 10 0,-8 2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6:57.364"/>
    </inkml:context>
    <inkml:brush xml:id="br0">
      <inkml:brushProperty name="width" value="0.11429" units="cm"/>
      <inkml:brushProperty name="height" value="0.11429" units="cm"/>
      <inkml:brushProperty name="color" value="#F6630D"/>
    </inkml:brush>
  </inkml:definitions>
  <inkml:trace contextRef="#ctx0" brushRef="#br0">220 110 10265,'15'-10'-895,"0"-4"1,-8-3-1,8-1 700,2 4 1,2 2-1,3-3 286,0 8 1,-7 4 52,-1 3-52,-9 0-26,5 0 1,-10 3-95,0 4 1,0-2 78,0 10 78,0-11 0,0 9 78,0-6-188,0-5 0,0 11 0,2-9 2,6 4 0,4-1 0,10-7-20,0 0 0,0 0 0,2 3 0,3 1 6,2 4 1,13-1 0,-1-7-1,8 0 42,0 0 1,7 0 0,2 0 0,6 0-6,2 0 1,-1 0 0,1 0 0,0 0 5,0 0 0,7 0 1,0 0-1,-4 2-10,-9 6 1,4-6 0,-3 6 0,5-6 5,0-2 1,2 0-1,-17 0 1,-2 0-30,-3 0 0,5 0 1,1 0-1,-4 0-34,-1 0 0,-1 7 0,3 1 1,2-4-10,-2-1 0,-3-3 1,-2 0-1,0 0-21,0 0 0,4 0 0,-1 0 0,-6 0-14,1 0 0,-3 0 0,0 0 0,-3 0-15,3 0 0,-7 0 0,-3 0 0,-4 0 18,-3 0 0,0 0 1,0 0-1,-1 0 6,1 0 0,0 0 1,0 0-1,-2 2-42,-6 6 1,6-6 8,-5 5 1,-3-4-10,2-3 103,-9 0 0,3 0 7,-16 0 0,-4 0 0,-10 0-17,0 0 0,0 0 0,0 0 0,-2-3 1,-5-4 0,2 5 1,-10-6-1,-2 6-3,-2 2 0,-6 0 1,-4 0-1,-7 0-19,-6 0 1,-11 0 0,-11 0 0,-11 0 19,43 0 1,-2 0 0,-6 0 0,0 0-1,0 0 1,-1 0 0,-2 0 0,-1 0-61,-3 0 1,-1 0-1,-1 0 1,0 0-1,-2 0 1,0 0-1,3 0 1,1 0 67,2 0 0,0 0 0,2 0 1,1 0-1,1 0 0,1 0 1,4 0-1,2 0 1,2 0 0,3 0 1,-37 0-1,12 0 0,3 0-4,0 0 0,-7 0 1,9 0-1,5 0-2,5 0 1,12 0 0,-2 0-1,7 0-4,8 0 291,14 0-251,12 0 1,15 0 0,9 0 0,16 0-35,9 0 1,10 0 0,7 0 0,9 0 121,4 0 1,9 0-1,2 0 1,8 0-125,7 0 1,-2 2 0,-41 1 0,1-1 0,1 2 0,1 0-2,2-2 0,1 0 1,5 0-1,1-1 1,-1-1-1,1 0 1,3 0-1,2 0 0,4 0 1,0 0-1,5 0 1,1 0 0,-2 0-1,-1 0 1,-3 0 0,-2 0-1,-3 0 1,-2 0 0,-2 0-1,-1 0 1,-1 0 0,0 0-1,0 0 1,-2 0 15,-2 0 0,-1 0 0,-3 0 0,-1 0 0,32 0 1,-4 0-5,-8 0 1,-7 0 0,-8 0 0,-6 0 111,-6 0 0,-12-7-34,-5-1 0,-16 1-68,-13 7 0,-3 0 1,-14 0-1,-7-3-42,-10-4 0,-18 5 0,-6-8 0,-8 3 17,-7-1 0,2 1 1,-9 7-1,-6 0-5,-6 0 1,41 0 0,-1 0-1,-5 0 1,0 0 0,-2 0 0,1 0-46,0 0 0,1 0 0,-4 0 1,0 0-1,-2 0 0,-1 0 0,-2 1 1,-2 0 52,-1 3 1,-1 0 0,0-2 0,1 1-1,4 2 1,1 2 0,2-1 0,2 0 0,5 0 0,0 0 1,2 0-1,1 0 0,-33 9 1,14-5-3,15 0 1,20-6-1,4 9 8,0-4 27,18-1 0,-3-8 1,26 0 27,13 0 1,20 0-1,19 0 1,14 0-62,20 0 1,-45-3 0,0-2 0,9 1 0,2-1 0,-3 0 0,1 0 0,-1 0 1,1 0 0,4 0 0,1 0 0,-2 3 0,0-1 0,2-1 0,1-1-47,1-2 1,0 2-1,0 2 1,0 1 0,-1-3-1,1 0 1,1 1-1,0 1 73,4-1 0,-3 0 1,-9-1-1,-3 1 1,-1 1-1,-3 1 1,34-6 39,-20 3 1,-13 3 0,-16 2-13,-8 0 0,-17 0 0,-12 0-250,-12 0 0,-10 0 1,-10 0-1,-14 2-733,-17 6 926,-23 4 0,37-6 0,-2 0 0,-4-1 0,1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8:59.154"/>
    </inkml:context>
    <inkml:brush xml:id="br0">
      <inkml:brushProperty name="width" value="0.08571" units="cm"/>
      <inkml:brushProperty name="height" value="0.08571" units="cm"/>
      <inkml:brushProperty name="color" value="#F6630D"/>
    </inkml:brush>
  </inkml:definitions>
  <inkml:trace contextRef="#ctx0" brushRef="#br0">2113 63 8406,'0'14'-144,"0"0"0,0 0 1,0 0 0,1 2 0,2 1 171,2 2 0,4 6 0,-2-2 1,-1 4-256,0 1 1,4 2 0,-4 1 0,0 2 40,0-2 1,4-3 0,-6-2 0,1-3-101,1 2 286,-4-5 0,4 7 0,-6-5 0</inkml:trace>
  <inkml:trace contextRef="#ctx0" brushRef="#br0" timeOffset="865">1747 35 8105,'0'-14'-324,"0"0"0,1 7 1,2 7-1,3 8 359,2 5 1,-5 1 0,4 1-1,-3 3-25,1 0 1,0 3 0,-4-4 0,2 2 13,2-2 0,0 3 0,-5-1 0,0 0 17,0 1 1,-5-4 0,-1 3-1,0-4-26,-1-1 1,-2 0 0,3 0 0,-1 1-37,1-1 0,-3 0 0,3-2-162,-2-2 1,5 2-44,-2-2 214,3-4 0,4 0 0,3-6 0,4 0 20,4 0 1,1 0 0,0 0 0,1 0-6,4 0 0,-3 0 0,3 0 0,-4 0 10,-1 0 1,2 5-1,1 1-4,2 2 0,0-5 1,-5 3-1,0-1 26,0 0 1,-5 6 0,-1-2-20,-2 3 1,1 1-1,-4-2 1,1-2 6,0 2 0,-3-3 0,-2 1 1,-4 2 10,-4 2 1,-6 1-1,-2 0-9,-2 0 0,1-4 0,2-1 0,-1 0-2,-2-1 0,-1 0 1,1-5-1,-5 2-17,-2-2 0,2 3 0,1-1 0,-2-2-33,-2-1 1,-2-2 0,-3-2 0,-1-1-10,2-2 0,1-4 1,4 3-1,1-2-3,1-3 1,2 3-1,-1-1 1,4-1 30,3 2 1,4-4-1,1 4 1,3-1 90,2-1 0,1 6 9,5-6 289,0 7-338,0-3 0,2 6-67,2 0 0,-2 1 0,3 4 90,-4 4 1,-2-1 0,-2 2-32,-2 1 0,-6-4 0,2 1-15,-4-2 0,4 4 1,-1-4-1,-1 0-81,-1 1 1,-1-1 0,2-3 0,2 2-171,-2-2 0,-1-2 0,-3-1-194,1 0 0,5 0 425,0 0 0,-1-6 0,-4-2 0</inkml:trace>
  <inkml:trace contextRef="#ctx0" brushRef="#br0" timeOffset="1049">1592 218 6627,'0'-14'0</inkml:trace>
  <inkml:trace contextRef="#ctx0" brushRef="#br0" timeOffset="1966">1042 471 8493,'-18'2'-87,"-1"3"1,2-2 0,6 5 0,3-1-8,2 1 0,1 2-155,5 4 0,2-2 0,2-2 161,6-6 0,-3-2 0,3-2 136,1 0 1,1 0 0,2 0-29,0 0 1,1-6 0,-1-2-12,0 0 1,-2-5 0,-1 6-1,-1-3-46,0 1 1,1-1 0,0-2-66,-1 2 1,-6 0 0,4 3 49,-1-1 1,-3-1 74,-4-5 1,-1 6 94,-4 3 0,-3 4 1,-7 1-47,-4 0 1,3 6 0,-4 2-1,1 1-18,0 1 0,-6-1 0,2 5 0,-4 0-27,-1 0 1,0 0 0,0 1 0,-1-3-31,1-3 0,0 2 0,0-4 0,0-1-58,0 0 1,1-1 0,4-5 0,4 0-270,3 0 1,-4 0 262,-4 0 1,4-5 0,3-1 0,4 0-2,4-1 1,-1-2 126,-4 4 1,5 1 0,1 2-1,0-1 120,1-2 1,2 1-1,-5 4-61,0 0 1,2 0 0,-2 0-69,-1 0 1,-1 4 0,-2 1 0,0-2-30,0-1 0,4-2 1,1 0-1,-2 0 1,-2 4 0,-1 1-32,0-2 1,0-1 0,2-4-5,2-3 0,-2 2 24,2-6 0,-1 0 1,2-6-14,4 1 1,-1-1 0,1-2-1,2-2-37,2 2 0,1-4 0,-2 1 1,-1 0-3,-2-1 0,1-2 0,4 4 0,0 2 82,0 1 0,0 2 1,-2 1-1,-1 3-15,-2 0 1,-1 5-36,1-4 1,2 6-1,-6-2-7,-2 4 1,3 5 0,-1 3 0,-2 0 7,-2 4 0,4 2 0,-1 1 0,-1 0 55,-1 0 0,-1 0 0,2 0 0,3 0 45,2 0 1,-3 5 0,3 0 0,-1-2-59,1-1 0,1-7 0,5 1 1,0 1 1,0 1-63,0 2 0,7-6 1,2-3-64,4-4 1,1-1 0,0 0 0,1 0-130,4 0 0,-3 0 1,4 0-1,-1-1-108,0-4 0,6 3 0,-2-2 328,4 2 0,1-4 0,0-2 0</inkml:trace>
  <inkml:trace contextRef="#ctx0" brushRef="#br0" timeOffset="2131">704 809 8280,'-14'0'-402,"0"0"0,5 0 1,0 0 6,-2 0 0,-2 0 395,-1 0 0,0 0 0,0 0 0</inkml:trace>
  <inkml:trace contextRef="#ctx0" brushRef="#br0" timeOffset="2297">212 35 8431,'-19'-2'0,"0"-1"0,2-2-371,1 2 0,-3 2 371,1 1 0,-7 6 0,3 2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8:55.920"/>
    </inkml:context>
    <inkml:brush xml:id="br0">
      <inkml:brushProperty name="width" value="0.08571" units="cm"/>
      <inkml:brushProperty name="height" value="0.08571" units="cm"/>
      <inkml:brushProperty name="color" value="#F6630D"/>
    </inkml:brush>
  </inkml:definitions>
  <inkml:trace contextRef="#ctx0" brushRef="#br0">2803 119 8500,'0'-14'-637,"0"0"0,0 0 0,2 2 883,2 2 136,-2-2-378,4 10 0,-6-3 0,0 10 0,0 4 45,0 4 0,0 1 1,0 0-1,0 0 4,0 0 1,0 5 0,0 1 0,0 1-38,0-1 0,0 4 0,0-4 0,0 0-15,0 1 1,0-1-1,0-3 1,0 4-12,0 0 0,0-3 0,0 2 0,0-1-42,0 0 0,0-1 1,0-4-1,0 0 35,0 1 0,-1-1 0,-2 0 14,-2 0 0,-6-6 0,3-2 0,-1-1 6,-1-1 1,-4 1 0,-5-5 0,2 0-2,2 0 1,-6 0 0,-2 0 0,-4 0-2,-1 0 0,0 0 1,0 0-1,0-2-2,-1-2 1,1 1 0,0-5-1,0 0 0,0 0 1,0 3 0,1-4 0,2 0 0,1 1 0,7-5 0,-3 4 0,1-2-13,0 2 1,1-4-1,5 4 1,2-2 2,2 1 0,6-2 1,-2 2 7,3-2 0,2 2 1,0 1 1,0-2 1,2 3-1,3-1 1,2 6-1,6-3-16,-4-1 0,4 6 0,-4-4-29,4 3 1,1 2 3,0 0 0,-5 0-67,1 0 0,-2 2-199,1 3 1,-3-2 306,-6 6 0,0 1 0,0 4 0</inkml:trace>
  <inkml:trace contextRef="#ctx0" brushRef="#br0" timeOffset="401">2930 35 8365,'0'-10'-937,"0"1"1,0 4 850,0-4 1,0 7 172,0 2 0,1 7 0,3 7 0,0 0-46,-1 0 1,4 6 0,-1 2 0,0 2 76,0-1 1,4 5 0,-4 5 0,2-2-79,3-1 0,-3-6 0,0 1 0,-1 1-58,1 1 0,0 4 1,1-9-1,-2 0-342,-1-3 1,-3 1 359,6-1 0,-5 6 0,2-3 0</inkml:trace>
  <inkml:trace contextRef="#ctx0" brushRef="#br0" timeOffset="1284">2155 429 8344,'0'-8'-1190,"0"-4"1092,0 4 0,0-6 1,0 0 0,0 4 209,0 1 0,0 0-88,0-5 1,2 6 0,1 1-19,2 1 0,6 5 0,-3-6 7,-1 1 1,6 5 0,-4-4-37,4 3 0,-4 2 1,1 0 27,1 0 1,1 5 0,1 1 0,-2 2 38,-2 3 1,-4 2 0,4 2-25,2 4 1,-3-7 0,0 6 0,-2-1-19,-3-1 1,-1-1 0,-2-1 0,0 0 10,0 0 0,0 1 0,0-1 0,-2 0 16,-3 0 0,-4 0 0,-8 0-6,-2 0 0,-1-6 0,2-2 1,-2-1-18,-2-1 0,3 1 0,-3-5 0,1 0-10,-1 0 0,-2 0 1,-2-1-1,1-3-20,1 0 0,1-7 0,-6 1 0,3 0-16,2 0 1,-2-2 0,4 4 0,-2-2 28,1 1 0,4 4 0,-3-3 0,2 2 28,3 3 0,-4 2 0,3 1 0,-1 0 36,-2 0 1,4 0-1,-5 0 1,2 0 52,3 0 1,0 1 0,-1 2 0,0 2-31,0-2 0,-2 0 1,1 0-1,1 2-29,-3-2 1,4 0 0,-5 0-1,2 2-30,2-2 1,1-1-1,0-2 1,-2 0 8,2 0 0,-3 0 1,1 0-1,2 0 24,1 0 0,2 0 0,0-2 0,0-1 7,0-2 0,0-4 0,0 3 1,0-2-10,-1-3 1,1-2-1,0-1 1,2 0-9,2 0 0,-2 0 1,2-2-1,-2-1-17,-2-2 0,1-4 0,2 4 0,2 0-35,-2-1 0,3 4 0,0-2 1,1 2-84,-1 2 0,3 0 1,-3 0-323,2 0 1,-3 0 0,2 0-28,0-1 1,3 6 0,-2 1 443,0 2 0,4-5 0,-4 3 0</inkml:trace>
  <inkml:trace contextRef="#ctx0" brushRef="#br0" timeOffset="1551">2367 49 7129,'-14'0'-38,"-1"0"0,1 0 1,-1 0-189,-4 0 0,-3 5 0,-6 1 226,0 2 0,-7 1 0,-1 5 0</inkml:trace>
  <inkml:trace contextRef="#ctx0" brushRef="#br0" timeOffset="1816">1817 739 8260,'15'0'-854,"-8"0"1,4 1 706,-6 4 0,4-2 139,-4 7 0,-2-2 0,-7 1 0,-7-4-42,-7-4 0,1 4 1,-6 0-1,-1-2-13,2-2 1,-9-1 0,3 0 62,-2 0 0,-6 7 0,0 0 0</inkml:trace>
  <inkml:trace contextRef="#ctx0" brushRef="#br0" timeOffset="2150">733 528 8260,'-14'-7'-286,"5"0"-1563,-1-7 2058,7 6 0,-2 1-128,10 7 0,-2 2 1,7 1-1,-1 3 21,-1 2 1,4-3-1,-4 4 1,2 2-27,-1 2 1,-4-4-1,3 1 1,-1 1-15,1 1 1,-5 2 0,2 0-90,-3 0 0,-2 0 0,0 0-44,0 1 0,-8-3 0,-5-1 1,-4-3-137,0-2 1,-4 3-1,1-4 1,-2-2-389,-3-1 595,-1-2 0,-3 0 0,1 0 0</inkml:trace>
  <inkml:trace contextRef="#ctx0" brushRef="#br0" timeOffset="2466">268 485 7950,'-14'-1'-600,"0"-4"0,0 4 1,2-2 725,2 6 1,-1 4-1,7 8 1,1-1-99,1 0 1,2 0-1,0 0 1,0 0-12,0 0 0,0-5 0,0 1 98,0 1 0,0-3 0,2-1 127,2 0 1,4-3-118,6-4 0,0 0-155,0 0 0,-6-1-73,-3-4 1,-4-3-1,-1-6-122,0 0 1,0 5 0,-1-1 6,-4-1 0,-1-1 0,-5-2 218,2 0 0,-7-7 0,-6-1 0</inkml:trace>
  <inkml:trace contextRef="#ctx0" brushRef="#br0" timeOffset="2650">268 274 7259,'8'0'0,"-1"0"0,-7 0 0</inkml:trace>
  <inkml:trace contextRef="#ctx0" brushRef="#br0" timeOffset="2749">71 288 8147,'-9'-4'-520,"0"-1"0,4 0 0,-5 5 520,0 0 0,-3 0 0,-1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9:14.801"/>
    </inkml:context>
    <inkml:brush xml:id="br0">
      <inkml:brushProperty name="width" value="0.08571" units="cm"/>
      <inkml:brushProperty name="height" value="0.08571" units="cm"/>
      <inkml:brushProperty name="color" value="#F6630D"/>
    </inkml:brush>
  </inkml:definitions>
  <inkml:trace contextRef="#ctx0" brushRef="#br0">45 197 8342,'-15'0'-754,"3"-3"-778,2-4 1512,3 5 138,7-8-88,0 10 1,2 0-1,6 0 14,6 0 1,8 0 0,7 0 0,7 2-32,6 6 0,1-6 0,3 8 0,5-3-6,7 0 0,8 3 0,4-5 0,5 2 3,2-2 0,3-3 0,8-2 0,1 3 1,6 4 0,-13-4 1,5 4-1,-2-5 0,0-2 1,-3 0 0,3 0 0,5 0-5,-1 0 1,-7 0 0,-2 0-1,3 0-9,2 0 1,-8 0 0,-2 0 0,-2 0-8,-1 0 1,11 0 0,-6 0 0,3-2 10,0-5 1,-7 4 0,4-4 0,1 4 2,-1 3 0,-14 0 0,3 0 1,-3 0 25,0 0 0,2-7 1,1 0-1,-1 2-6,0 3 0,-7 2 0,-2 0 0,0-3-4,0-4 0,-8 5 1,3-6-1,-5 6 16,-2 2 0,-8-3 1,0-1-1,1-4 13,-4 3 1,-1 3 0,-10 2 0,2-2-24,5-6 1,-12 6 0,5-5 0,-3 4 24,1 3 1,-6-2-10,1-5 1,-8 4 46,7-4-60,-9 4 0,7 3-52,-4 0 0,-4 0 10,11 0 1,0-7 0,6 0-8,1 2 0,7 3 0,0 2 0,-2 0-3,-3 0 0,5 0 0,3 0 1,2 0 14,4 0 0,4 0 0,1 0 0,1 2 8,-1 5 0,3-4 0,3 4 0,4-5-18,3-2 0,-5 0 1,4 0-1,1 0 20,0 0 0,0 0 0,4 0 1,-4 0-2,-3 0 0,8 0 0,-6 0 0,1 0-2,-5 0 1,-5 0-1,-5 0 1,-2 0 2,-3 0 0,-2 0 0,2 0 1,-4 0-2,-1 0 0,-4 0 0,7 0 0,-3 0 4,-4 0 0,-3 0 0,-2 0 0,0 0-1,0 0 1,-8 0 9,1 0 1,-3-2 142,2-5-59,-4 4-75,-10-6-52,0 9 11,0 0-146,-10 0-527,8 0 690,-8 0 0,10 0 0,0 0 0</inkml:trace>
  <inkml:trace contextRef="#ctx0" brushRef="#br0" timeOffset="884">8830 44 7988,'-15'0'-911,"1"0"0,7-7 1002,-8 0 0,8-3 125,-8 3 8,10 4-143,-4-6 0,11 9-58,5 0 1,6 0-1,11 0 1,5 0-13,7 0 1,15 2 0,7 3 0,5 5-20,3 2 0,11-7 1,10 4-1,13-2 2,-48-3 0,2 0 1,2 3-1,0 0 1,0-3-1,1 0 1,3-1-1,2 1-32,2 1 1,0 0 0,-1-3-1,0 0 1,5 4 0,-1 0 0,-3 0-1,-2-2 51,-3-1 1,-1-1 0,-2 0 0,-1-2 0,0 1 0,-1-2 0,0 1 0,-1 0 34,-2 0 0,-1 0 0,47 0 0,-9 0 0,-1 0 19,0 0 1,3 0-1,-8 0 1,-14 0-29,-10 0 0,-7 0 0,-8 0 0,-2 0-7,-4 0 1,-6 3-61,-9 4 12,0-4 1,-10 9-199,-5-5 276,-4-5 1,-3 10-579,0-4 193,-10-6 1,-2 15 322,-10-10 0,0 1 0,1-8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9:20.834"/>
    </inkml:context>
    <inkml:brush xml:id="br0">
      <inkml:brushProperty name="width" value="0.08571" units="cm"/>
      <inkml:brushProperty name="height" value="0.08571" units="cm"/>
      <inkml:brushProperty name="color" value="#F6630D"/>
    </inkml:brush>
  </inkml:definitions>
  <inkml:trace contextRef="#ctx0" brushRef="#br0">1 131 6324,'14'0'-88,"1"0"1,-8 0 102,8 0 1,-1 0 0,8 0 0,0 0 0,-8 0 0,1 0 0,2 0-7,2 0 0,10 0 1,0 0-1,1 0-3,1 0 1,1 0 0,6 0-1,-1 0-5,1 0 1,4 0 0,1 0 0,1 0-4,-1 0 0,8 0 1,0 0-1,-2 0 1,-3 0 1,-3 0 0,1 0 0,-1 0-4,1 0 1,-3 0-1,-2 0 1,-3 0 3,3 0 1,-5 0 0,2 0 0,1 0 0,-4 0 1,1 0 0,-7 0 0,2 0-2,-2 0 1,4 0 0,-2 0 0,0 0-1,3 0 0,-6 0 0,8 0 1,-2 0-2,-5 0 0,-3 0 1,-2 0-1,2 0 0,5 0 0,-12 7 0,5 1 1,-3-4 2,0-1 0,-4-3 0,-1 0 20,3 0 2,-7 0 40,0 0-45,-10 0-20,0 0 21,-10 0 22,8 0-8,-8 0-13,10 0-38,0 0 14,10 0 1,-6 0 0,11 0 1,2 0 0,2 0 0,3 0 1,0 0 0,0 0 0,0 0 0,-1 0 0,1 0 0,0 0 0,2 0 0,5 0 0,-12 0 0,5 0 0,-3-3 0,1-4 0,2 5 0,-1-6 0,1 6 0,0 2 0,0 0 0,2 0 0,3 0-1,2 0 0,2 0 0,-4 0 1,4 0-3,3 0 0,-5 0 1,8 0-1,-1 0 2,-2 0 1,7 0 0,-7 0 0,5 0-2,4 0 0,-6-7 0,9-1 0,-5 4 1,5 1 1,-3 3-1,8 0 1,-5 0-2,-2 0 1,0 0 0,-1 0-1,1 0 0,-1 0 0,1 0 0,0 0 1,-1 0-6,1 0 1,-1 0 0,1 0 0,0 0 0,-1 0 1,1 0 0,-1 0 0,3 0 5,5 0 1,-5 0 0,5-2 0,-5-3-1,-2-2 1,-1-1 0,1 8-1,0 0 1,-1 0 0,-7 0 1,1 0-1,2 0 0,2 0 0,0-2 0,-2-3 1,-3-2-2,3 2 0,2 3 0,3 2 0,-1 0 0,1 0 0,-1 0 0,1 0 0,2 0 0,5 0 0,-5 0 0,2 0 0,-7 0 0,-4 0 0,-1 0 0,8 0 0,-3 0 0,-5 0 0,5 0 0,-7 0 1,3 0 1,-1 0 0,0 0 1,6 0-1,-4 0 3,-1 0 0,-1 0 0,5 0 0,-2 0-5,-3 0 1,1 0-1,4 0 1,-3 0-2,-1 0 1,-1 0-1,8 0 1,-3 0 0,-5 0 0,5 0 0,-7 0 0,3 0-2,-1 0 1,-7 0 0,5 0 0,0 0 3,0 0 0,0 0 0,4 0 0,-1 0 11,2 0 0,-6-8 1,4 1-1,2 2-12,2 3 0,2 2 1,1 0-1,0 0-1,-1 0 1,1 0 0,-1 0-1,1 0-1,0 0 1,-1 0-1,1 0 1,-1 0-3,1 0 1,0 0-1,-3 0 1,0 0 1,2 0 0,-4 0 0,12 0 0,-5 0 1,-2 0 0,-1 0 0,1 0 0,0 0 0,-1 0 0,1 0 0,-1 0 0,1 0 5,0 0 0,-3-3 0,-5-1 0,-4-4 12,-1 3 0,3 3 0,10 2 0,-1 0-16,1 0 1,-8 0-1,0 0 1,3 0-2,2 0 0,3 0 0,-3 0 1,-2 0-3,-3 0 0,1 0 0,6 0 0,1 0-1,-1 0 1,1 0 0,0 0 0,-1 0 1,1 0 1,-1 0-1,1 0 1,0 0 0,-1 0 0,-7 0 0,1 0 0,-1 0-1,-2 0 1,7 0 0,-7 0 0,2 0 6,1 0 1,-3 0 0,4 0 0,-1 0-4,2 0 0,2 0 0,2 0 0,1 0-1,0 0 0,-8 0 1,0 0-1,3-2 0,2-6 1,3 6 0,-3-5 0,-2 4-4,-3 3 1,0 0-1,6 0 1,-4 0 0,-1 0 0,-1 0 1,5 0-1,0 0 0,3 0 1,-13 0 0,13 0 0,-3 0-2,0 0 1,5 0-1,3 0 1,2 0-1,-3 0 1,5 0 0,-2 0-1,0 0 0,2 0 1,-7 0 0,5 0 0,-5 0-1,-2 0 1,2 0 0,2 0 0,3 0 0,-2 0 0,-3 0 0,0 0 0,5 0 0,7 0 0,-3 0 0,1 0 0,0 0 0,0 0 0,2 0 0,5 0 0,-5 0 0,-7 0 0,2 0 0,-2 0 0,0 0 15,2 0 0,-7 0 0,7 0 0,-2 0 1,0 0 0,10 3 0,-3 1 0,2 4 4,-2-3 1,3-3-1,-8-2 1,3 0-7,5 0 1,-6 0-1,1 0 1,-3 0 6,-4 0 1,4 0 0,0 0 0,1 0 0,-1 0 1,0 0 0,-4 0 0,4 0-14,3 0 1,-1 0 0,6 0-1,-5 0-8,-3 0 1,7 0-1,-4 0 1,2 0-8,0 0 1,-7 0 0,5 0 0,2 0-2,5 0 0,-10 0 0,13 0 0,-3 0 2,0 0 1,-3 0-1,1 0 1,2 0 4,-3 0 1,-2 0 0,1 0-1,-6 0 3,0 0 1,-4 0-1,6 0 1,-1 0 0,-6 0 1,1 0 0,1 0 0,6 0 4,0 0 1,0 2 0,-8 3-1,5 3-3,3-4 0,-8-1 1,3-3-1,-5 0 9,-2 0 1,0 0-1,-3 2 1,-3 3-4,-1 2 0,-3 1 0,4-8 0,-1 0 7,2 0 1,-6 0 0,1 0 0,0 0-1,0 0 0,3 0 1,4 0-1,-3 0-14,-1 0 0,-8 0 1,7 0-1,3 0-11,2 0 1,-5 0-1,-2 0 1,-2 0 7,-6 0 1,6 0-1,-1 0 1,1 0 5,-1 0 1,-1 0 0,-9 0 0,1 0 9,0 0 0,0 0 0,0 0 0,-1 0-4,1 0 0,0 0 0,0 0 0,0 0-7,-1 0 0,-6 0 0,-1 0 0,3 0-6,3 0 0,2 0 0,-1 0 0,1 0 0,0 0 1,2 0-1,3 0 1,2 0 0,0 0 0,-7 0 1,2 0 6,5 0 1,-5 0-1,8 0 1,-3 0 1,0 0 1,0 7 0,-5 0 0,3-2 0,2-3 1,0-2-1,-5 0 1,3 0-2,2 0 0,0 0 0,-7 0 0,0 0 13,-1 0 0,-6 0 0,-1 0-2,3 0 1,3 0-39,2 0 18,-1 0 0,-6 0-323,-1 0 321,-9 0 0,-5 0 0,-12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9:22.552"/>
    </inkml:context>
    <inkml:brush xml:id="br0">
      <inkml:brushProperty name="width" value="0.08571" units="cm"/>
      <inkml:brushProperty name="height" value="0.08571" units="cm"/>
      <inkml:brushProperty name="color" value="#F6630D"/>
    </inkml:brush>
  </inkml:definitions>
  <inkml:trace contextRef="#ctx0" brushRef="#br0">1 241 6495,'12'0'-402,"7"0"412,-4 0 0,4 0 0,3 0 0,0 0 18,-1 0 1,11 0 0,4 0 0,5 0 5,3 0 1,2 0-1,2 0 1,6 0-22,1 0 1,6 0-1,9 0 1,5 0 5,3 0 0,-6 0 0,8-3 0,3-2 4,2-2 1,2-3-1,0 6 1,-2-6-15,-5-2 1,4 7 0,-1-5 0,4 3-10,0 0 1,5-3 0,-14 5 0,2-2 3,0 2 1,-3-5 0,5 1 0,-4-1 16,-3 0 1,7 1-1,-2 4 1,3-3-5,-3 4 0,2-6 0,-9 3 0,-1 2-8,3 2 1,-2 3 0,2-2-1,-9-3-15,-3-2 0,0 0 1,2 7-1,0 0 5,1 0 0,-3 0 0,-3 0 0,-4 0 5,-3 0 0,5 0 0,-7 0 0,-5 0 25,-7 0 1,0 0-1,-8 0 1,1 0 8,-1 0 0,-2 0 0,-7 0 49,0 0 0,-8 0 102,1 0-122,-10 0-118,5 0 40,-10 0-77,-10 0-109,7 0-420,-6 0 617,9 0 0,0-10 0,0-2 0</inkml:trace>
  <inkml:trace contextRef="#ctx0" brushRef="#br0" timeOffset="2533">5930 175 6298,'0'-12'316,"0"0"-104,0 5-170,0 4 0,0-9-49,0 5 38,0 5 0,3-8-45,4 10 0,5 0 0,10 0 0,2 0 40,5 0 0,7 0 0,15 0 1,10 2-17,9 6 0,10-6 0,17 5 0,-43-5 0,1-1-10,5-1 1,1 0 0,4 0-1,1 0 1,1 0 0,1 0 0,1 0-1,0 0-70,-1 0 1,0 0-1,3 0 1,1 0 0,-1 0-1,1 0 1,0 0 0,-1 0 64,-1 0 0,-2 0 0,-6 0 0,-1 0 0,-2 0 0,-1 0 0,-1 0 0,0 0 3,1 0 1,0 0 0,-2 0 0,-1 0 0,2 0-1,0 0 1,-3 0 0,-1 0 18,-2 0 0,-1 0 0,50-3 0,-49 1 1,-1-1-1,45-6 29,-5-3 1,-13 7-1,-4-5 1,-3 3-6,3-1 1,-13-1-1,1 4 1,-10-2-52,-10 2 1,-12 2 0,0 3-36,-5 0-161,-12 0-15,-2 0 221,-10 0 0,0 0 0,0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9:26.113"/>
    </inkml:context>
    <inkml:brush xml:id="br0">
      <inkml:brushProperty name="width" value="0.08571" units="cm"/>
      <inkml:brushProperty name="height" value="0.08571" units="cm"/>
      <inkml:brushProperty name="color" value="#F6630D"/>
    </inkml:brush>
  </inkml:definitions>
  <inkml:trace contextRef="#ctx0" brushRef="#br0">1 22 6393,'21'0'103,"-6"-7"0,-1 0 0,6 2-12,6 2 1,8 3 0,15 0 0,9 0-39,15 0 1,14 0 0,-36 0 0,2 0-1,9 0 1,2 0-30,9 0 1,2 0-1,5 0 1,2 0-1,4 0 1,0 0-1,-1 0 1,-1 0-179,0 0 0,0 0 1,2 1-1,2 1 0,4 0 1,0 1-1,-1 0 1,0 1 142,-2-2 1,-1 1 0,-6 1 0,-2 1 0,-7-1 0,-1 0 0,3-1 0,0 1 3,4 1 1,0 0 0,-3-3-1,0 1 1,0 2 0,-1 2 0,-8-2-1,-1-1 11,-6-1 1,-2-1 0,2 0 0,-1-1 0,1-1 0,-1 0-1,-1 0 1,0 0-1,-2 0 1,0 0 0,-5 0 0,-1 0 0,30 0 0,-7 0-205,-5 0 1,-13 0 199,-4 0 0,-12-8 0,-3 1 0,1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9:29.297"/>
    </inkml:context>
    <inkml:brush xml:id="br0">
      <inkml:brushProperty name="width" value="0.08571" units="cm"/>
      <inkml:brushProperty name="height" value="0.08571" units="cm"/>
      <inkml:brushProperty name="color" value="#F6630D"/>
    </inkml:brush>
  </inkml:definitions>
  <inkml:trace contextRef="#ctx0" brushRef="#br0">22 240 7438,'0'-14'-745,"0"-1"0,-2 10 821,-5-2 0,4 2 110,-4-2-121,5 5-45,2-8 1,2 10-23,5 0 0,-2 0 1,12 0-1,5 0-6,4 0 0,13 0 0,0 0 0,9 0 3,11 0 0,6 0 0,8 0 1,7 0 4,4 0 1,6 7 0,0 0 0,-1-2 1,-4-2 0,5-3 0,4 0 0,1 0 5,1 0 1,-6 0 0,7 0 0,-3 0 10,1 0 0,-1 0 0,-6 0 0,-1 0-13,0 0 1,0 0 0,3 0 0,4 0-7,-43 0 0,0 0 1,46 0-1,-3 0 0,-6 0 0,-9 0 0,6 0 0,-7 0 1,-1 0-3,-4 0 0,2 0 1,-2-3-1,-1-2 5,3-2 1,-7-7 0,7 4 0,-2 0 11,0 0 0,-1 1 1,-6 4-1,-1-2 1,1-1-1,-1 1 1,0 0-1,1 2 1,-1 3 0,-7-1 1,-2-2-1,-3-2 4,-4 2 0,-3 0 0,-5 1 0,-5-4 33,-7 3 0,3 3 0,-3 0 0,0-3 15,2-3 1,-6 1 0,4 5 0,-5-3-49,-2-2 0,0-1 1,-1 8-1,1 0-28,0 0 1,0 0-1,0 0 1,-8 0-63,1 0 41,-11 0 28,6 0-49,-10 0 1,3 0 39,4 0 1,5 0 0,10 0 1,0 0 1,-8 0 0,1 0-23,2 0 1,-5 0 0,2 0-127,3 0 0,-5 0 38,3 0 0,-8 0 119,8 0 0,-11 0 0,6 0 0</inkml:trace>
  <inkml:trace contextRef="#ctx0" brushRef="#br0" timeOffset="1604">7456 197 6130,'0'-12'37,"0"2"0,3 10 1,4 0-1,7 0-3,6 0 0,11-3 0,6-1 0,6-4-27,8 3 0,12 3 1,12 2-1,5 0-4,10 0 1,2 0-1,-41 0 1,2 0-1,0 0 1,0 0-12,0 0 0,-1 0 0,44 0 0,4 0 1,-1 0 1,0 0 0,1 0 0,-49 0 0,-1 0 0,47 0 2,0 0 0,-5 0 0,8 0 0,-4 0 3,-3 0 1,-4 0 0,-2 0 0,3 0 5,4 0 0,3 0 1,-45 0-1,0 0 0,48 0 19,-3 0 1,0 0 0,-8 0 0,1 0-16,-5 0 0,4 0 0,8 0 0,2 0 5,-47 0 1,1 0-1,46 7 1,0 1-1,-2-4-2,-5-1 1,7-3 0,-48 0 0,0 0 0,2 0 0,1 0-4,0-1 0,1 2 0,-1 2 0,1 1 0,-1 0 0,1-1 0,-1 0 0,1-1-5,-1 0 0,1-1 0,-4-1 1,-1 0-1,1 0 0,0 0 0,1 0 1,0 0-43,1 0 1,1 0 0,2 0 0,2 0 0,1 0 0,0 0 0,3 0 0,0 0 40,-3 0 1,1 0-1,0 0 1,1 0 0,-2 0-1,0 0 1,2 0 0,0 0-6,1 0 1,2 0 0,-1 0 0,0 0 0,0 0 0,-1 0 0,-1 0 0,0 0 5,-2 0 1,0 0-1,0 0 1,-1 0-1,-4 0 1,1 0-1,-1 0 1,1 0 12,-1 0 1,1 0-1,2-1 1,2 2-1,0 0 1,0 0-1,2 1 1,0 1 9,2 0 1,0 1 0,-7 0 0,-1-1 0,0-2 0,-1-2 0,-1 1 0,1 0-6,-1 0 0,0 0 0,5 0 0,0 0 0,1 0 0,-1 0 0,-2 0 0,-1 0 10,-2 0 0,-2 0 0,46 0 0,-10 0 0,3 0 10,4 0 1,-6-2 0,1-3-1,-6-2-16,-1 2 0,3 3 1,-3 2-1,-9 0-3,-15 0 0,-12 0 1,-7 0-1,-5 0-569,-3 0 546,-2 9 0,-7-6 0,0 6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29:46.766"/>
    </inkml:context>
    <inkml:brush xml:id="br0">
      <inkml:brushProperty name="width" value="0.08571" units="cm"/>
      <inkml:brushProperty name="height" value="0.08571" units="cm"/>
      <inkml:brushProperty name="color" value="#F6630D"/>
    </inkml:brush>
  </inkml:definitions>
  <inkml:trace contextRef="#ctx0" brushRef="#br0">1689 284 8194,'-6'-1'-1355,"3"-3"1625,1 3-260,2-4 1,0 6-1,0 3 11,0 3 1,0 2 0,2 2-1,0-1-8,1 1 1,4-1 0,-3 1 0,-1-1-15,2 1 0,-3-1 0,4 1 0,-1-1-5,-3 1 1,3-1 0,-2 1-1,1-1-14,0 1 1,-2-4-1,1 0 3,-2 1 1,-1 1 12,0 2 0,-1-2 0,-2-2 4,-4-4 0,-3 0 0,0-1 0,-1 1-8,1 0 1,-1-2 0,1-1-1,-2 0 5,-2 0 0,3-4 0,-3 1 0,1-1 3,-1 0 0,2 2 0,-2-5 0,3 0 0,0 1 0,1-4 0,-1 5 0,1-2 4,-1 0 1,4 1-1,0-2 6,-1 1 0,2 1 0,0-2 19,2 1 1,0 3 19,4-3-19,0 5-42,0-3 1,4 6 31,-1 3 0,1-2 1,-4 5 4,0 1 1,0-2 0,0 1 44,0 1 1,-2-2 0,-1 1 10,-4 1 1,1-2 0,-1 0-60,-1-1 1,-5 2 0,-1-4 0,0-1-34,-1 0 0,2 1 0,-4 1 1,-1-2-49,2-1 0,-3-1 1,4-1-1,0-1-186,0-2 1,1 1 0,3 3 0,1-2-81,-1-1 0,4 2 325,0-3 0,0-2 0,-3 1 0</inkml:trace>
  <inkml:trace contextRef="#ctx0" brushRef="#br0" timeOffset="416">1825 682 6392,'-10'11'0</inkml:trace>
  <inkml:trace contextRef="#ctx0" brushRef="#br0" timeOffset="530">1710 682 7981,'-11'0'-928,"4"0"366,0 0 0,4 0 562,-4 0 0,5 0 0,-3 0 0</inkml:trace>
  <inkml:trace contextRef="#ctx0" brushRef="#br0" timeOffset="916">1448 210 8192,'0'-5'-435,"0"0"0,0 5 0,0 0 0</inkml:trace>
  <inkml:trace contextRef="#ctx0" brushRef="#br0" timeOffset="1029">1332 242 8209,'-7'0'-199,"0"0"0,0-5 1,-3-1-1</inkml:trace>
  <inkml:trace contextRef="#ctx0" brushRef="#br0" timeOffset="2067">871 368 8304,'-6'-11'-393,"3"1"0,0 3 1,1 0-7,-2-1 0,1-2 562,3 0 1,-4 3-121,1 0 0,-1 3 148,4-3-94,0 5-87,0-3 0,2 5-21,1 0 1,-1 4 0,4 0-1,-1 2 0,3-2 0,-1 2 5,2-2 1,1 1-1,-2-3 1,-1 3 7,1 1 1,1-3 0,2 3 0,-1 0-7,1 0 1,-1 1 0,2 2 0,1-1-13,1-1 1,0-1 0,-4 2 0,1-1-4,-1 1 0,4-2 0,0 0 0,-1 0-7,-1 0 1,-2-4 0,1 3-1,-1-2-6,1 1 0,-1-1 1,1-2-15,-1 3 1,0-3 83,1 2-18,-5-1 1,-2-1-7,-4 2 0,0 0-18,0 4 1,0-4 2,0 4 0,-3-3 1,-2 1-2,-1 0 1,3-1 0,-4-3 1,-1 2 0,-1-2 0,-2 4 1,1-1-1,-1-1 0,1 0 0,-1-1 0,1 0 0,-1 1 0,-1 1 0,0-3 1,-2 1-2,1 2 1,-3-1 0,-2-1-1,-1 0 0,2 1 1,-3 1 0,4-4 0,-2 0-1,1 0 1,1 3 0,-3 1 0,3-2 22,0-1 1,2-1-1,4 0 1,-1 0 21,1 0 0,-1 0 0,2-1 1,1-1 8,1-2 0,4 1 0,-3 2 36,1-3 1,-2 2-1,2-4-26,0 1 1,2 1 0,0 0-14,2-3 0,1 2 0,-2-2-22,-1-2 1,2 4-1,-3-2 1,3-2 9,1 0 1,-1-1-1,-1-2 1,-2-1-30,2-1 0,-3-5 0,2 2 0,-1-3 10,-1-1 0,3 0 0,-5-1 0,0-1 9,1-2 0,-2 0 1,5 1-1,0 0-78,2 1 1,-2 0 0,-1 3 0,2-1-147,1 0 0,1 4 1,0 3-1,0 3-339,0 0 535,0 5 0,0 2 0,0 4 0</inkml:trace>
  <inkml:trace contextRef="#ctx0" brushRef="#br0" timeOffset="2432">986 693 6786,'0'-6'0,"0"1"0,0 5 0</inkml:trace>
  <inkml:trace contextRef="#ctx0" brushRef="#br0" timeOffset="2997">472 588 8116,'-10'-5'-554,"-1"3"336,1-5 0,-1 3 1,1-1 248,-1 0 0,4-2 0,0 2-12,-1-1 0,4 3 40,0-4 1,-1 0 10,2-4 1,0 1 0,3 0-73,0-1 1,1 5-1,1 2-41,2-1 0,4 0 0,-3-3 19,1 1 0,4 5 1,-3-2-3,2 3 0,1 1 53,1 0 0,-1 0 0,1 0 4,-1 0 1,-3 4-1,-1 0 1,0 1 3,0 0 1,-3 3 0,4-1 17,1 2 0,-2 2 1,0-1-1,-1 0 2,-3 1 1,-1-1 0,-1 1-31,0-1 1,0 1-1,0-1 1,0 1-24,0-1 1,-4 1 0,-3-2 0,-3-1-31,0-1 0,-1-1 0,1 2 0,-2-2-83,-2-1 0,1-1 0,-3-1 0,0 0-125,-1 0 1,3-2-1,-2-1 1,0 0 235,0 0 0,-2 0 0,-3 0 0</inkml:trace>
  <inkml:trace contextRef="#ctx0" brushRef="#br0" timeOffset="3300">168 462 7338,'7'0'-297,"-1"1"420,-1 3 0,-2-2 1,-3 5 20,0 1 1,0 5-1,0 1 1,-1-1-76,-2-2 1,-3 1 0,-5 1 0,1 1-54,-1-1 1,1 2 0,-1-1 0,1-1-161,-1-2 0,1-1 0,-1-2 0,1-1-291,-1 1 1,1-3 0,-1-2 134,1-2 1,3-1 299,0 0 0,0 0 0,-4 0 0</inkml:trace>
  <inkml:trace contextRef="#ctx0" brushRef="#br0" timeOffset="3481">116 284 8359,'0'-11'-1594,"0"1"1126,0-1 1,1 5 467,2 3 0,3 2 0,5 1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30:26.912"/>
    </inkml:context>
    <inkml:brush xml:id="br0">
      <inkml:brushProperty name="width" value="0.08571" units="cm"/>
      <inkml:brushProperty name="height" value="0.08571" units="cm"/>
      <inkml:brushProperty name="color" value="#F6630D"/>
    </inkml:brush>
  </inkml:definitions>
  <inkml:trace contextRef="#ctx0" brushRef="#br0">2231 168 7907,'0'-5'-105,"0"-1"1,1 5 0,1-3-236,0 1 0,1 3 278,-3 0 0,0 3 0,0 5 41,0 0 0,0-3 1,0 0-1,0 1 26,0 0 0,0 2 0,0 0 17,0-1 0,1-2 1,0 0-13,2 1 0,0-2 1,0-1-16,2 1 0,-1-4 0,1 3-1,1-2 1,1-5 0,1-1 0,-1-1 0,-2 0 0,0 1 0,0-1 2,0 0 0,1-2 1,-3 0 13,1 1 0,-2-1 0,0 1 40,-1-1 1,-1 3-1,0 0-43,0-1 0,-1 3 0,0-1 0,-3 2-5,0-1 0,2 1 0,-4 2 1,1 0 0,-2 0 1,-1 0-1,0 0 8,-2 3 0,1-1 0,-1 3 0,1 1 18,-1 0 1,0-1-1,-2 1 1,1-1-15,-1 2 1,2 0 0,-2-1 0,0-1-6,0 1 1,3 1 0,-2 0-1,0 1 8,-2 0 0,1-2 0,0 0 0,0-1-9,1 1 1,-2-2 0,-1 1 0,0-2 0,1-1 1,4-1-1,-1-1 1,1 0 2,-2 0 0,3 0 0,-2 0 0,1-1-8,2-2 1,-1 2 0,1-5 0,1 1 6,1-2 0,1 2 1,-2 0-1,2-1 10,1-1 1,-2-1 0,2 1 0,1-1-10,1 0 0,1 1 0,0-1 1,0 1-15,0-1 0,0-2 1,0 0-1,0 0-4,0 2 0,3 0 0,0 2 0,1 0-3,-1 1 1,2 2 0,-1-2-1,0 0-42,2 1 1,-2 0-1,1 4-19,1 0 1,-2-2 17,1-1 0,0 2 40,3 3 1,-3 0 0,-1 3 0,1 0 4,-1-1 0,-3 3 1,3-2-1,-2 2 12,1 0 0,0 1 0,-1 0 0,1-1-9,-2 1 0,0-1 0,-1 1 0,0 0-5,0-1 0,0 1 1,0-1 6,0 1 1,0 0-1,-1-2 1,-1 0 5,-3-1 1,0-3 0,0 2 0,-1-2 11,0 1 1,-2-1 0,0-2 0,1 0-15,-1 0 0,-2 0 0,0 0 1,1-1-6,0-1 0,-1 0 0,0-3 0,0 0-1,2 1 1,0-3 0,1 2-3,-1-2 0,3 3 1,0 0 0,-1 1 0,2 2 0,0-2 0,0-1 1,-2 4 1,1-3 1,2 3 0,-1 2 49,1 0 1,1 3-13,-3-2 1,0 2 0,-2-2-16,2 2 1,-1-4-1,1 3-23,-2-1 1,-1-2 0,1 2-2,-1 1 0,0-3 1,1 1-1,-1-1-6,1-1 0,1 0 1,1 0-1,-1 0 6,0 0 1,1 0 0,0 0 28,-1 0 1,-1 0 35,-1 0 0,1-3-44,-1-3 1,3 0-1,1-2 1,-1 0-21,1 1 0,2-1 0,-3 1 0,1-1-11,0 0 1,2-2-1,-1-1 1,0 0-5,1 0 0,-3-1 0,2 1 0,2 2 12,0 1 0,0 0 0,-1 0 0,0 1 34,0-1 0,1 3 30,1 0-189,0 3 0,0 0 53,0 4 0,1 3 0,1 2 66,0 1 1,1-1-1,-2 1 1,0 0-3,2-1 1,0 1 0,-1 0-1,0-1 14,0 1 0,0-1 0,-1 1 0,2 0 12,-1-1 1,1 1-1,0-1-23,-2 1 1,0 0 0,-1-1 36,0 1 0,0-3 0,-1-1 50,-1 0 1,-2 1 0,-4-3 0,-1 0 3,-1-1 1,-2-1 0,-3 0 0,0 0-80,0 0 0,-1 0 1,-1 0-1,-2 0-70,0 0 1,1 0-1,-1 0 1,-1 0-223,1 0 0,2 0 0,0 0 289,3 0 0,-4-4 0,2 0 0</inkml:trace>
  <inkml:trace contextRef="#ctx0" brushRef="#br0" timeOffset="717">1150 99 8022,'-7'-3'-337,"2"2"0,-1-2-888,1-1 1508,-2 0 0,2-3-144,0 2 1,3 1-47,-1 1 1,3 2 0,3-1-70,2 1 0,-1 1 0,1 0 1,1 0-49,1 0 0,1 1 0,-1 1 0,1 1 5,-1 1 0,1-2 0,0 1 0,0 0-5,2-1 1,-1 3 0,1-1 0,-2-1 13,0 1 0,0 1 0,-1-3 0,1 1 5,-1 0 1,1-1 0,0 2 0,-2 0-27,-1 1 1,2-3 17,-2 3 1,-1 0 8,-2 3 0,-2-1 0,-2-2 22,-3 1 1,-3-2 0,-1 2 0,-1-2 18,0-1 1,-1 1 0,0-3-1,0 2-21,0-1 1,-1-1-1,1 1 1,-1 1-10,-2-2 0,2 0 0,1-1 0,-1 0-14,0 0 1,2 0 0,-2 0 0,0 0-7,0 0 1,3-2-1,-1-1 1,0 0-6,0 0 0,2 1 1,-2-2 15,1 1 0,2-1 0,-1 3 4,0-2 0,3 1 1,1 1 1,1-2 0,-3 2-3,1-1 0,0 2 9,0 2 1,1 0 0,-2 2 39,1 0 0,0 1 0,-3-2-22,1 1 1,-1-2 0,1 1-1,-1 0-2,0 0 0,0 2 0,-1-3 0,-2 1-12,2 0 0,0-2 0,0 1 0,-2-1-31,2-1 0,1 3 1,0-1-1,0 0-192,1-1 0,-1-1 0,1 0-181,-1 0 1,3 0 389,0 0 0,0-3 0,-3-2 0</inkml:trace>
  <inkml:trace contextRef="#ctx0" brushRef="#br0" timeOffset="915">990 53 6119,'-3'-4'-38,"-1"1"0,-4 3 38,0 0 0,-2 3 0,-1 1 0,0 1 0,-6 1 0,-2-1 0</inkml:trace>
  <inkml:trace contextRef="#ctx0" brushRef="#br0" timeOffset="1717">625 213 8029,'-12'0'-13,"-1"0"0,2 0 0,2 0 16,1 0 0,0-2 1,0-1-112,1 2 0,0-1 1,1 0-1,1-1 61,-1-1 1,-1-2 0,0-1-26,-1-1 1,4 1 0,0-1 0,2 0 80,-1-3 0,1 3 0,2-2 1,0 1-12,0-2 1,0 0-1,1-2 1,0 1-4,2 1 0,3 0 1,-1 2-1,2-1-16,0 4 0,1-1 0,0 3 0,2 1-17,0 0 1,1 0 0,-2 3 0,1 0 30,0 0 1,-2 0 0,0 0 0,-1 0 7,1 0 1,0 1 0,3 2 2,1 2 0,-3 1 0,-2 2 0,-1 0 1,-2-1 1,2 1 0,-3-1 0,-1 1-5,-2 0 0,0-1 0,0 1 0,0 0 25,0-1 1,0 0-1,-2-1 1,-2-1 28,-3 1 1,0-3 0,-5 1 0,0-2-51,1 1 1,-2-1-1,-2-2 1,-1 0 3,-2 0 1,2 0-1,-2 0 1,3 0-23,2 0 0,-1 0 0,1-1 0,-1 0-29,2-2 1,-2-2 0,4 2 0,1-1 8,0 1 0,2 0 1,-1 1 23,1-1 0,-1-2 0,0 3 0,1 0 1,2 1 26,0 1-4,-1 0 1,2 1-11,2 2 0,1 1-3,1 3 0,0 1-2,0 0 0,2-1-6,1 1 0,-1-3 2,-2 0 1,-3-1 0,-2 1 0,-3-1-6,-2-1 1,-2-2-1,-4 1 1,-1 0 4,-4 1 1,2-3 0,-2 3 0,0-2 11,-1-1 0,0 1 1,1 0-1,2 2 62,0-1 0,1 1 0,3 0 1,1 1 30,1-1 1,2 3 0,3-1 0,2 2-40,1 1 0,-1 2 1,3 1-1,1 0-32,2 0 1,0 1 0,0-1-1,2 1-43,1 2 0,3-2 1,-1-1-1,1 1-38,2 0 1,0-2-1,-1 2 1,1-1-182,0-2 1,2 0 0,1-2 232,1 1 0,0 3 0,3 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3:32.333"/>
    </inkml:context>
    <inkml:brush xml:id="br0">
      <inkml:brushProperty name="width" value="0.08571" units="cm"/>
      <inkml:brushProperty name="height" value="0.08571" units="cm"/>
      <inkml:brushProperty name="color" value="#F6630D"/>
    </inkml:brush>
  </inkml:definitions>
  <inkml:trace contextRef="#ctx0" brushRef="#br0">1194 305 6173,'7'9'56,"-4"2"1,6-4-14,-2 2 0,-1-1 0,-2 4-28,1-2 0,0-5 1,-3 4-46,3-2 0,-5 5 1,0-2 1,-2-3 0,-8-2 0,0-2-21,1 2 1,-4-3 0,2 3 38,-2-3 1,-2-2 0,-1 0 0,1 0 11,0 0 1,-1 0-1,1 0 1,0 0 5,-1 0 1,-1 0-1,-1 0 1,-3 0 0,3 0 0,1 0 1,1 0 32,1 0 1,0 5-8,-1 0 1,6 5 0,2-3 34,1 1 1,2-2-48,5 4 0,0-5 0,1 3-8,5-1 0,-5 0-2,4-2 0,-3 4 12,-2 6 1,-7-7-1,-3-3 1,-5-1-41,-6 1 1,3-3 0,-8 4 0,-1 0-79,-2-1 0,-7 0 0,1-5 0,1 0 93,1 0 0,3 0 0,-1 0 0</inkml:trace>
  <inkml:trace contextRef="#ctx0" brushRef="#br0" timeOffset="283">1255 183 7967,'-15'-6'-678,"0"1"0,-1 0 0,1 5 678,0 0 0,0 2 0,-1 1 0,1 2 0,-7 7 0,-2-3 0</inkml:trace>
  <inkml:trace contextRef="#ctx0" brushRef="#br0" timeOffset="1049">689 259 7967,'10'0'-834,"1"0"1,-6 0 861,5 0 87,-7 0 0,4 7-94,-7 3 1,-7-3-1,-1 0 1,-2-2-13,-1 0 1,1 0 0,-5-5 0,0 0-52,-1 0 0,1 0 0,0 0 2,-1 0 1,1 0-1,0 0 68,-1 0 1,6 0 50,0 0 0,5 0 23,-5 0 0,-1 0-41,-4 0 1,5 0-1,0 0-61,-2 0 1,3 0-1,-1 0-9,-2 0 0,-1 5 0,-3 0 0,1-1 10,0-3 0,-1 1 1,1 1-1,0 3-1,0-3 1,-1-1-1,1-1 1,0 3-4,-1 1 1,-4 0-1,0-5 1,1 0 3,2 0 0,1 0 0,1 0-18,0 0 1,0 0 0,1-2 6,4-3 1,1 3-1,6-4 28,-2-1 1,0-2-14,5-6 0,0 0 0,1-1-5,4 1 1,-1 5 0,6 0-2,2-2 1,2 3 0,1 1 0,-2-1-1,-2 1 0,2 4 0,-3-1 0,4 2 18,1-2 0,-4 3 0,-1-3 14,2 3 1,-4 2-30,2 0 0,-6 2-3,1 3 1,-3-2-1,-2 8 1,-2-1-3,-3-2 1,-2 6 0,-7-4 0,1 4-35,-4 1 1,-2-1 0,4-2 0,-1-2 4,1 2 0,0-4 0,0 2 0,-1 1-211,1-3 1,1 1-1,2-6 243,2 2 0,-7 7 0,-7-3 0</inkml:trace>
  <inkml:trace contextRef="#ctx0" brushRef="#br0" timeOffset="1266">77 91 7807,'0'-16'-288,"0"1"1,0 0 0,0 0-196,0-1 1,2 8 657,3 3 0,-4 5-106,5 5 0,-5 3 1,-1 8-1,2-1-62,3 0 1,-3 0 0,3 1-1,-2-1-68,2 0 1,-3 1 0,5-1 0,-2 0-80,0 1 0,2-1 140,-2 0 0,3 7 0,8 2 0</inkml:trace>
  <inkml:trace contextRef="#ctx0" brushRef="#br0" timeOffset="1566">643 183 7994,'0'-9'-2011,"0"1"1971,0 2 1,-7 5-1,-3-4 40,-3 3 0,-3 9 0,1 1 0</inkml:trace>
  <inkml:trace contextRef="#ctx0" brushRef="#br0" timeOffset="1748">368 519 6162,'-16'-15'0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30:34.924"/>
    </inkml:context>
    <inkml:brush xml:id="br0">
      <inkml:brushProperty name="width" value="0.08571" units="cm"/>
      <inkml:brushProperty name="height" value="0.08571" units="cm"/>
      <inkml:brushProperty name="color" value="#F6630D"/>
    </inkml:brush>
  </inkml:definitions>
  <inkml:trace contextRef="#ctx0" brushRef="#br0">2864 197 6706,'-3'4'27,"1"-1"1,-3-3 15,0 0 0,-1 0 0,-1 0 1,0 0-11,0 0 0,0 0 0,0 0 0,0 0-47,0 0 1,0-3 0,0-1 0,0-1-94,3 0 1,0 1 0,2-3 73,0 0 0,0 0 0,2 0 40,0 0 0,2 2 0,1 1 0,1 1 0,1 1 0,2 0 1,0-1 85,0 2 1,0 0-1,0 1-25,0 0 1,0 2 0,-1 1 5,-1 1 1,0 1 0,-2 2 0,0 1 24,0 1 1,0-1 0,-3 2-1,0-1-63,0 0 1,0 4-1,0-1 1,0 0-55,0 0 1,0 0 0,-1-3 0,-1 1-8,-3 0 1,1-2 0,-1 1 0,0-1-59,-1-1 0,-4 0 0,0-1 0,-1-1-260,-1 0 1,-1-3 0,-1 0 342,0-1 0,0-1 0,0 0 0</inkml:trace>
  <inkml:trace contextRef="#ctx0" brushRef="#br0" timeOffset="520">2465 204 8089,'0'-7'-1046,"-3"0"132,1 0 967,0 3 0,2 2 79,0 4 0,2 2 1,1 3-1,0 0-46,0 0 1,0 1 0,-3 0-1,2 2-14,0 1 1,1-2 0,-3 0 0,0-1-63,0-1 1,0 0-1,0 0 1,0 0-32,0 0 0,-1 0 1,-1-1-38,-3-1 0,-4-2 0,-1-3 0,-1 0 18,-1 0 0,-1-1 0,-2-1 0,-1-3-10,0-1 0,0-1 0,2-1 1,0-1 23,0 0 1,2 0 0,1 2 0,1 0 36,1 0 0,2 0 0,0 1 0,0 0 273,3 1-43,1 4-172,3-2 1,0 4-15,0 1 1,0-1-1,0 4-4,0 1 0,0 0 0,0 1-55,0 0 1,0-3-1,0 1 5,0 1 0,-3-3-126,-2 2 1,-1-3 0,1 2-289,0-1 1,1 0 412,-3-3 0,-3 3 0,-1 1 0</inkml:trace>
  <inkml:trace contextRef="#ctx0" brushRef="#br0" timeOffset="700">2381 421 8078,'4'0'-1934,"1"0"1934,-3 0 0,1 0 0,-3 0 0</inkml:trace>
  <inkml:trace contextRef="#ctx0" brushRef="#br0" timeOffset="1054">1982 120 8138,'4'-1'106,"1"-1"1,-3 0 0,3-2-166,0 1 1,2 4 0,0 4 0,-1 1-49,-1 1 1,1 1 0,-2 1 0,0 2 64,1 0 0,-3 2 0,2-1 0,-1 0 91,-1 0 0,-1 1 1,-1-1-1,-1 0-27,-1 0 0,-3 0 0,-4-3 0,-1 1-28,-1 0 1,0-2 0,-3 0-1,0-2-111,0-1 1,0-1 0,0 1-1,0-2-250,0 0 1,0-2 0,2 1 366,0-1 0,4-4 0,-2-1 0</inkml:trace>
  <inkml:trace contextRef="#ctx0" brushRef="#br0" timeOffset="1337">1947 120 8148,'-5'-2'-66,"0"-1"1,3-1-536,-3 1 579,4 1 0,-2 5 0,3 2 0,0 2 94,0 2 1,0 0 0,0 2 0,3 1 10,1-1 0,0 2 0,1-2 0,0 0-142,2 1 0,-3-3 1,1 2-1,0-1-156,2-1 1,0 1 0,-1-1 0,-1 0-619,0-1 833,-3-4 0,4 2 0,-2-2 0</inkml:trace>
  <inkml:trace contextRef="#ctx0" brushRef="#br0" timeOffset="1637">1765 64 7906,'-1'6'-859,"-1"-1"0,0 1 803,-3-1 1,1 1 0,-3 0-1,0 0 47,0-2 1,0 0 0,0 2 0,0-3 8,0 1 0,0 1 0,-3-4 0,-1 2 0</inkml:trace>
  <inkml:trace contextRef="#ctx0" brushRef="#br0" timeOffset="1801">1758 1 8058,'7'0'-162,"0"0"0,-4 3 162,-3 2 0,-6 1 0,-5 1 0</inkml:trace>
  <inkml:trace contextRef="#ctx0" brushRef="#br0" timeOffset="2465">1443 141 8173,'-3'4'-1551,"2"2"1227,-2-1 1,3 1 322,0 1 0,3-3 0,1-2 41,3-1 0,0-1 0,0 0 0,0 0 40,0 0 0,2-3 0,0-1 19,0 0 1,-1-2 0,-1 1-72,0-1 0,-3-1 0,-1 1-19,0 1 0,-2-1 0,0 2-35,-2 0 1,-4 1 0,-4 3 48,0 0 0,-1 0 1,1 0-1,-3 0 11,-1 0 0,1 2 1,0 1-1,0-1-32,-1 1 1,-1-2 0,0 1 0,2 0 0,0 0 1,4-1-1,-2 1 1,3-1-9,0-1 1,0 0-5,0 0 18,3 0 0,1 0 0,6 1 30,1 1 1,0 0-1,1 1 1,0 1-13,-1 0 0,2 0 0,-2 1 0,0 0 19,1 1 1,-3 0 0,2 1-1,0-1 58,0-1 0,-2 1 1,1-2-1,-1 0 19,0 1 1,1 0-1,-3 2-39,0 0 0,-1-3 0,-1-1 0,-3-1-38,-1 0 0,-1 3 0,-1-3 0,-1 0-38,0-1 1,-3-1-1,1 0 1,-1 0-96,0 0 1,1-3-1,-3 0 1,0-1-251,0-1 1,0-1-1,0-1 1,2 0-453,0 0 789,4 0 0,-5-6 0,2-2 0</inkml:trace>
  <inkml:trace contextRef="#ctx0" brushRef="#br0" timeOffset="2533">1198 57 7347,'0'-7'0,"0"3"0,0-2 0,0 2 0</inkml:trace>
  <inkml:trace contextRef="#ctx0" brushRef="#br0" timeOffset="2870">974 127 6960,'7'0'155,"0"3"0,0 2 1,0 0-19,0 0 1,-1 3-1,-1-1 1,0 1-71,1 0 0,-3-1 0,1 0 1,-1 0-45,-1 0 1,-1 0 0,-1 0-1,0 0-26,0 0 1,-3-3 0,-3 1 0,-2 0-107,-1-1 1,-3 1 0,0-3 0,-1 1-225,-1 0 0,0-2 0,0 1 0,0-2 333,0-2 0,-3-2 0,-1-3 0</inkml:trace>
  <inkml:trace contextRef="#ctx0" brushRef="#br0" timeOffset="3000">848 50 8133,'2'-5'-748,"0"1"748,0-2 0,2 3 0,-3 0 0,2 3 0</inkml:trace>
  <inkml:trace contextRef="#ctx0" brushRef="#br0" timeOffset="3671">680 134 8113,'-5'-12'-364,"0"1"1,1 1 210,0 2 0,0-2 0,2 0 0,-1 2 390,-1 0 0,3 1-94,-1 0 1,0 3-86,0 2 1,1 2 0,-1 2 0,1 3-108,1 1 0,-3 3 0,1 1 0,1 1 27,0 2 0,1 0 1,0 1-1,0 0-23,0 0 1,0-3 0,0 0-1,0 0 23,0 0 0,0-2 0,0 2 0,0-1-1,0-1 0,0-1 13,0-1 1,-1-1 7,-1-1 0,-2-3 0,-3-4 0,1-3-15,1-1 1,-4-2 0,2-1-1,0-1 18,-1-1 0,1 2 0,0-3 0,-1 0 18,-1-1 0,1 2 1,-1 1-1,3 1 121,1-1 0,1 1 1,-3 2-63,0 0 0,0 1-61,0 1 1,2 2-23,0 3 1,4 3-1,-2 2 1,0 1-7,1 1 1,0 0-1,1 0 1,-1 0 9,0 0 0,0 0 0,2 1 0,-1 0 57,-1 1 0,1 1 1,-2-2-1,0 0 1,1 1 1,-3 1 0,1-3 0,-1 1-2,0 1 0,1-1 0,-4 0 1,-1-2 1,0-1 1,-3 0-1,0 1 1,0-1-39,0 0 0,-4-3 0,2 2 0,-1-1-30,-2-1 0,1-1 1,-2-1-1,0 0-50,0 0 1,2 0-1,-3 0 1,1-1-30,0-1 1,1-1-1,3-3 1,0 1-98,0 0 1,1-1 0,0-2 0,2-1-150,1 0 0,1-1 1,2 1 334,0 0 0,0-3 0,0 1 0</inkml:trace>
  <inkml:trace contextRef="#ctx0" brushRef="#br0" timeOffset="3902">183 36 8127,'0'5'386,"0"-1"1,0 1-371,0 2 1,0 0-1,0 0 1,1-1-587,1-1 0,-1 1 417,1-1 1,0 0-1,-1 1-13,1-2 166,4-2 0,-2 4 0,3-2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30:50.156"/>
    </inkml:context>
    <inkml:brush xml:id="br0">
      <inkml:brushProperty name="width" value="0.08571" units="cm"/>
      <inkml:brushProperty name="height" value="0.08571" units="cm"/>
      <inkml:brushProperty name="color" value="#F6630D"/>
    </inkml:brush>
  </inkml:definitions>
  <inkml:trace contextRef="#ctx0" brushRef="#br0">1373 42 8323,'0'-8'-1716,"1"1"1697,2-1 1,-3 3 84,3 0 1,0 4-1,0 1 1,-1 4-1,-1 4 1,1 1-1,0 3 1,0 1-1,-1 3 63,-1 0 1,0 3-1,0-1 1,0-1-161,0 2 1,1-3-1,1 2 1,0 0-135,0 0 1,1 0 0,0-4 0,1-1-31,-1 0 0,1-1 1,-3 0-1,3-1-191,0-3 386,-2-4 0,4 3 0,-1-3 0</inkml:trace>
  <inkml:trace contextRef="#ctx0" brushRef="#br0" timeOffset="970">1138 11 8225,'0'-5'-405,"0"0"0,0 4 0,0 1 339,0 5 0,0 1 1,0 2-1,0 0 60,0 3 0,3-2 0,-1 3 0,1-1 7,0 1 1,-2-2 0,2 3 0,0 0 11,-1-2 1,3 4-1,-2-4 1,-1 2-9,2 0 0,-2-1 0,2 3 0,-1-2-23,-1 0 0,-1-1 1,-1 1-1,0-1 8,0-1 0,0-1 1,0-2-1,-1-1-1,-2 1 0,0-3 0,-3-1 1,1-1 37,-1-1 1,-2-1 0,-1-1 0,-1 0-14,1 0 1,-2 0-1,0 0 1,-1 0-13,-1 0 1,-2-3-1,0 0 1,0-1-1,0-2 1,0 0-1,-1 0 1,1 1 10,0-1 0,3-1 0,1-1 0,1-1 5,0-1 0,0 0 0,3 2 0,1-1-10,1-1 1,3 2 0,-2-2 0,0 1 7,3 2 0,0-1-13,1 1 1,3 0-9,2 2 0,2-1 0,0 3 1,1 2 0,-3 0 1,0 1 0,1 0 0,-2 1 1,0 1 0,0 3 0,1 0 1,-3 0 0,0 0 1,1 2 0,0 1 0,-1-1 0,-1 1 0,-1 0 6,0-1 0,0-2 0,0 0 1,-1 1 41,-2 1 0,1 1 1,-3-2-1,0 0-2,-2-1 1,-1 0 0,1 3-1,-1-1-10,0 1 0,1 0 1,-1-1-1,1 1-17,-1-1 0,1 1 0,-1-1 0,1-1-28,2-1 0,-1 0 0,3 1 1,-1 0 28,1-1 0,0-2 1,1 2 29,0 1 1,-1 1-13,3 0 1,-1 1 31,-1-1 0,1-2-19,-2 0 0,0-2 0,0 1-8,-2 0 1,3-2-1,-3-2-57,-1 0 0,-1 0 1,-1 0-120,1 0 1,-1 0 0,1-1-35,-1-1 0,1 0 0,0-3 0,1-1-66,1-1 1,3 0 0,-1-1 0,0 1 232,1-1 0,-4-3 0,2-1 0</inkml:trace>
  <inkml:trace contextRef="#ctx0" brushRef="#br0" timeOffset="1133">873 27 8197,'0'-8'-847,"0"3"847,0 0 0,3 3 0,1-1 0</inkml:trace>
  <inkml:trace contextRef="#ctx0" brushRef="#br0" timeOffset="1754">539 269 8332,'-13'-7'0,"2"-1"-369,0 1 0,3-1 1,4 0-1,0 1 456,3-1 0,-3 1 0,2-1 0,0 0-96,1 1 0,1-1 0,0 0 0,0-1-64,0-2 1,0 1 0,1 3 103,2-1 1,1 1 46,3-1 1,1 4 0,0 1-67,-1 2 0,1 4 0,-1 0 1,-2 1-10,0-1 1,-2 3 0,1-1-1,0 2-25,1 0 1,-4 1 0,3-1 5,-1 1 0,-2 0 1,1-1 52,-1 1 1,-4-1 0,-2-2 0,-2 0-41,0-2 0,-2 2 0,-1-2 1,-2-2-49,0 0 1,-2-1 0,1 0 0,-1 0 35,-1 0 0,0 0 0,0 0 0,0 0 19,3 0 1,-2 0-1,4 0 1,1 0 23,0 0 0,2 0 0,0 1 20,2 2 0,-1 1 0,4 3 1,0 1 15,1 0 0,-2-1 0,1 2 0,0 0 6,1 1 1,1 0-1,0-2 1,0 0 44,0 2 0,0-4 0,-2 2 0,-1-2 46,-2-2 0,3 2 0,-3-4 0,-1 1 38,-1 0 1,-1-2 0,-2 1 0,-1-1-88,0-1 1,-2-2-1,-2-2 1,0 0-52,-1-2 0,1 0 0,0-2 1,-1 0-95,-2-3 0,3 3 1,-1-3-1,3 0-119,-1-2 0,3 1 1,1-3-1,2-1-417,0 0 0,1-3 0,2-1 569,3-2 0,-2-4 0,-1-1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38:17.20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22 53 13683,'-15'-31'-984,"9"9"492,24 31 0,7 4 295,31 5 0,-12 4 1,18-9 211,0 2 0,4-9 0,-1 7 0,10-4-23,5 1 0,8-1 0,5-9 1,-41 0-1,2 0 11,4 0 0,2 0 1,-1 0-1,0 0 1,4 0-1,2 0 0,0 0 1,0 0-3,3 0 0,1 0 1,-1 0-1,1 0 1,7 0-1,0 0 1,-2 0-1,-1 0 2,-4 0 1,-1 0 0,-3 0 0,0 0 0,2 0 0,0 0 0,0 1 0,0 1-2,4 3 0,1-1 0,-7-2 1,0-1-1,4 4 0,-1 0 0,-2-3 1,-1-1-5,-1-1 1,0 0 0,-5 0 0,0 0 0,2 0 0,-1 0 0,-2 0-1,-1 0 0,0 0 0,-2 0 1,-3 0-1,-1 0 1,0 0-1,1 0 1,0 0-1,1 0-1,2 0 0,-1 0 0,46 0 0,-4 0 0,-2 0 25,-1 0 1,0 0 0,-9 0-1,0 0 16,0 0 0,0 0 0,0 0 0,0 0-26,0 0 0,3 0 0,3 0 0,4 0 9,-4 0 0,0 0 0,0 0-22,4 0 1,-39 0 0,2 0 0,-5 0 0,-2 0-1,47 0-10,-7 0 1,0 0-1,7 0 11,-46 0 0,0 0 0,3 0 1,-2 0-1,38 0 0,4 0 4,-4 0 1,-12-9-1,-4-1 1,7 4-4,9 3 1,-12 3 0,6 0 0,-3 0-3,0 0 1,3 0-1,0 0 1,0 0 9,0 0 0,-9 0 0,-1 0 0,4 0 18,3 0 0,-6 0 0,2 0-17,10 0 0,-12 9 0,12 1-9,3-4 0,-12-3 22,16-3 0,-1 0 21,-37 0 0,0 0 0,25-3 171,-7-7-102,-42 7-127,17-9-20,-46 12-294,10 0 0,-13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39:27.36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0 13017,'28'57'-37,"-5"9"-947,-2-7 0,-13 7 795,2-24 1,-15-10 0,-1-15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39:31.116"/>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2234 108 8019,'0'-7'-1166,"0"-1"1516,0 6 0,1-3-90,3 5-187,-3 0 0,4 9 0,-4 2 0,2 3-41,0 2 1,3 1-1,-4 6 1,2 0-73,-2-1 0,1 1 1,-1-1-1,2 1-62,-1-1 1,2 0 0,-2-4 0,0-1-292,-2-1 1,0-3 0,2 2 392,1-3 0,-1-1 0,-3 1 0</inkml:trace>
  <inkml:trace contextRef="#ctx0" brushRef="#br0" timeOffset="1284">1918 131 8572,'0'-8'-2176,"0"1"1965,-5-1 412,4 2 1,-4 2-60,5 8 0,1-1 0,1 4 0,2 2-94,-1 1 0,2 1 0,0 0 0,0 1-9,0-1 1,0 0 0,-3 1 0,3-1-41,1 0 1,-3 0 0,2 1 0,-1-1-33,0 0 0,-1 1 0,-1-1 1,0 0-15,2 0 0,0 1 4,-4-1 1,-2-1 0,-1-3-3,-5-3 1,-2-3 0,-1-1 0,-1 0-28,1 0 1,-4-1-1,0-1 1,0-3 17,-1-2 1,-1 0 0,-1-4 0,3-1 62,2 1 1,2 4-1,0-1 1,-1 1-3,1 0 0,1 1 1,1 4 36,2-2 1,-1 0 74,-3 4 0,3 0 1,2 1-42,1 3 0,-2-1 0,1 3-32,0-1 0,-1 4 1,-5-3-1,1 0-31,0-2 0,0 1 0,-2 0 0,-1 0-10,-1 0 1,-1 0 0,1-3 0,-3 2-17,1-1 0,-4 2 1,2-2-1,-4 0-7,-3-2 0,2-1 0,-4 0 0,1 0 10,-3 0 1,2 0 0,1 0 0,0 0 5,1 0 1,0 0-1,3 0 1,1 0 2,-1 0 0,4-4 0,0-1 0,1 0 6,0 0 1,-2-3 0,5 1 0,0 0 4,-1-1 0,3 2 1,-2-3-1,3 2 13,0-2 0,2 3 0,1-2 2,2-1 1,1-1 0,-2-1-4,4 0 0,3 3-29,1 1 0,0 3 0,1-2-30,3 1 0,-1 1 1,4 4-1,2 0 0,1 0 0,1 0 7,1 0 0,-1 0 0,0 0-22,0 0 0,1 5 33,-1 3 0,-1 2 1,-1 1 19,-2 0 0,0 0 1,0 1-1,-3-1 1,-3 0 1,-1-3-1,0-1 1,0 2-1,0 1 1,-1 1 0,-3 1-1,-3-1 19,-4 0 1,0-3-1,0-2 1,0 0-15,-1 1 1,-3-5 0,-1 3 0,0-1 7,-1 0 1,-3-1 0,2-3-1,-4 0-14,0 0 1,3-1-1,0-1 1,-1-3-5,-1-2 0,2 4 1,1-5-1,2 0 5,2 2 0,-2-4 1,1 3-1,1-3-2,2-2 1,-3 1 0,0 0 0,1 0 6,1-1 0,2 1 0,1 0 0,1-1 16,2 1 1,-1 0 0,-2 0 0,1 1 4,2 2 1,3-2 0,-3 4-30,-2-1 0,3 1 0,-2 4-1,-1-2 1,-1 0-1,-1 4 1,0 1-12,-1 3 1,1-1-1,0 3 1,0 0 10,-1 1 0,1 0 0,1 4 0,1 1 26,2-1 0,-1 0 1,-2 0-1,3 1 21,3-1 1,-1 0-1,1 1 1,2-1 11,0 0 1,2 0-1,0 1-3,0-1 0,2-4 0,1 1-59,5 1 0,2-4 1,1-1-1,2-3-177,2-1 1,-1 0 0,4 0-1,4-1-396,3-3 1,-2 1 575,4-4 0,2-1 0,-1-3 0</inkml:trace>
  <inkml:trace contextRef="#ctx0" brushRef="#br1" timeOffset="1784">1692 97 9970,'-6'-11'-584,"-3"3"1,5 1 278,2-2 1,-1 3 0,1-2 228,-2-1 0,-1 3 331,1-1-277,3-1 1,-5 1-24,2-1 0,3 7 0,-4 0 1,1 4-18,0 4 0,-1 0 0,3 4 1,-3 1-121,-1-1 0,-2 4 1,-2 0 175,2-1 1,-7 3 0,3 1-1</inkml:trace>
  <inkml:trace contextRef="#ctx0" brushRef="#br1" timeOffset="2016">1083 29 19694,'-17'0'0,"2"0"0,2 0-546,2 0 0,-2 0 0,-1 0 0,-3 2 217,-4 1 0,1 0 1,-8 4 235,0 2 0,-5 1 1,-8 2-1</inkml:trace>
  <inkml:trace contextRef="#ctx0" brushRef="#br1" timeOffset="2181">282 97 18762,'-22'0'-96,"3"0"0,1 0 1,1 0-21,-1 0 0,5 0 0,-4 1 0,2 2-146,0 1 0,-4 3 0,3-2 1,-1 1 164,-4 3 0,-5 1 1,-3 1-1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39:46.616"/>
    </inkml:context>
    <inkml:brush xml:id="br0">
      <inkml:brushProperty name="width" value="0.08571" units="cm"/>
      <inkml:brushProperty name="height" value="0.08571" units="cm"/>
      <inkml:brushProperty name="color" value="#F6630D"/>
    </inkml:brush>
  </inkml:definitions>
  <inkml:trace contextRef="#ctx0" brushRef="#br0">1828 190 6448,'-7'0'133,"0"0"0,0 0 0,0 0 81,0 0 0,0 1 1,-1 0-1,-1 2-113,0 1 0,-3-1 0,2 1 1,-1 2-31,-1 0 0,-1 1 0,-1 0 1,0 0-103,0 0 1,0 2 0,0 1 0,0 0 1,3 1 1,0 0-1,3-1 1,0-2-42,2 0 1,4 1-1,0 1-6,4-2 0,0-2 0,4-2 0,3 1-4,1-1 0,2 1 0,2-2 0,0-2 9,0 0 1,0-1-1,0 0 1,0 1 51,0 1 0,-3-1 0,1 1 0,0-1 9,-2-1 1,1 0-1,-4 0 77,0 0-5,0 3 0,-4-1 1,-1 1-14,-4 1 1,-2 0 0,-5-1 0,-1 0-17,-1 1 0,0 0 0,-3-1 0,0 0 20,0 1 0,0 0 0,-1-1 1,-1-2-32,0 0 0,0-1 0,2 0 0,-1 0-19,-2 0 1,3 0 0,-3 0 0,3 0-17,0 0 0,2 0 0,0-1 0,0 0 9,-1-2 1,1-1 0,1 0 0,0 1-2,0 0 1,2-1-1,-2 1 1,1 2 3,1 0 1,-1 1 0,0 0 0,0 0 29,0 0 1,1 0-1,2 0 1,0 0 8,0 0 1,0 3 0,0 1 0,0 1-11,3-1 1,0 0 0,2 2 0,0-2-16,0 2 1,2 0 0,0 1-1,0 0 9,0 0 1,0 0 0,2 0-1,0 1-1,0 1 0,-1-1 1,1 1-1,0-1 21,0-1 1,-1 0-1,-1 0 1,0 0 23,0 0 0,-1-1 1,-1 0-1,-1-2 14,-1 2 0,-1-2 0,-5-1 1,-1 1-52,-2 0 1,-1-2-1,-1 0 1,-1-1-253,0-1 0,-4 0 0,2 0 0,-2 0-519,2 0 0,1 0 742,3 0 0,-3-3 0,-1-1 0</inkml:trace>
  <inkml:trace contextRef="#ctx0" brushRef="#br0" timeOffset="1033">694 498 7753,'-10'-8'0,"3"-1"-266,0 1 0,5-4 1,-2 1 386,1 1 1,1 0 0,2-1-1,0 0 109,3 1 0,-2-2 1,4-2-1,0 0-155,2 0 0,-1 0 1,-1-1-1,0 0-93,0-2 1,2 1 0,0 2-1,2 0-18,0 0 0,1 1 1,-3 0-1,0 2-3,0 1 1,0 3 0,0 3 0,0-1-16,0 1 1,0 1-1,0 3 1,0 0 23,0 0 0,0 1 0,0 0 0,0 2 22,0 1 0,0 0 0,0 2 1,0-2 6,0 2 0,0 0 0,-1 1 0,-1 0-20,0 0 1,-1 0 0,1 1-1,-1 0 11,-1 2 1,0 0 0,-3-2 0,0 2-1,0 1 0,-1-1 1,-1 0-1,-3 1 6,-1 0 0,-4 0 0,0 2 0,-1-3 16,-1 1 1,-1-2 0,-2-2-1,-1 0 18,0 0 1,0-2 0,2-2-1,0 1 2,0-3 1,-3 0-1,1-2 1,1-1-16,3-3 0,-1-1 1,1-2-1,-1 0-30,2-2 1,-2 0 0,3 2 0,0-2-57,0 2 0,1 0 0,1 1 1,-1 1 45,0 1 0,0 0 0,2 2 1,0 2 92,0 0 1,-3 1 0,1 1 0,0 0-1,2 2 0,-3 2 1,1 0-1,0 1 62,2 1 0,-1 0 1,-1 0-1,0 0-71,0 0 1,-1 0-1,1-1 1,0 0-38,2-2 0,0-1 1,0 0-56,0 1 1,0-2-1,0-2 37,0 0 0,2 0 0,1-1 0,1-1 4,1-3 1,-1-1 0,0-1 0,0-1-2,0-1 1,-2 0 0,2-2-1,0 0-17,0 1 0,-2-1 0,2-2 0,0 2-27,0-2 0,-2 0 0,1-1 0,-1 0-8,0 0 0,1 1 0,-1 0 1,0 2 49,0 1 1,-1 1-1,-1 2 1,0 1 7,0 1 1,0 0 0,0 2-1,0 2-4,0 0 1,-3 1 0,1 1 0,0 1-4,2 3 0,0 1 0,0 1 0,0 0 1,0 0 0,-3 0 0,1 0 0,0 1 59,2 1 1,2 0-1,0 1 1,0 1-1,-1 0 1,1-1-1,1 0 1,1 1-25,1 0 1,2-2-1,0 0 1,0-1-18,0-1 1,0 0 0,2 0 0,1-1-13,1-1 0,-2-1 0,3-3 0,0 2-20,2-2 0,0 0 0,0-1 0,0 0-138,0 0 0,2 0 1,1 0-1,0-1-186,0-1 1,3-2 0,-2-3 0,3-1-182,0-1 1,2 0-1,1-2 510,1-2 0,1 0 0,2-1 0</inkml:trace>
  <inkml:trace contextRef="#ctx0" brushRef="#br0" timeOffset="1213">834 113 7816,'0'-4'-478,"0"-2"1,0 2 0</inkml:trace>
  <inkml:trace contextRef="#ctx0" brushRef="#br0" timeOffset="1665">148 15 7851,'-3'-4'-78,"2"-2"0,-5 5 1,2-2-1</inkml:trace>
  <inkml:trace contextRef="#ctx0" brushRef="#br0" timeOffset="1795">22 15 7851,'-7'-1'-485,"3"-1"1,0 0 484,2-2 0,1 2 0,-2 2 0,3 4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39:55.848"/>
    </inkml:context>
    <inkml:brush xml:id="br0">
      <inkml:brushProperty name="width" value="0.11429" units="cm"/>
      <inkml:brushProperty name="height" value="0.11429" units="cm"/>
      <inkml:brushProperty name="color" value="#F6630D"/>
    </inkml:brush>
  </inkml:definitions>
  <inkml:trace contextRef="#ctx0" brushRef="#br0">1 47 16450,'2'-13'-1000,"6"6"1,-3 1 0,10 1 0,6-2 1235,7 2 1,3 2 0,12 3 0,8 0-49,5 0 1,16 0 0,15 0 0,10 0-137,-44 0 1,1 0 0,7 1 0,1 1 0,3 0 0,0 1 0,4 0 0,0 1-10,4-1 0,0-1 0,2 3 0,1 1 0,5-2 1,1-1-1,2 1 0,1 0-170,3 1 0,0 0 0,0-2 0,0-1 0,3 4 0,0 1 0,2-1 0,0 1 153,0 0 1,1-1-1,4-4 1,0 1-1,1 2 1,-1 0-1,-31-2 1,1-1-1,-1 1-3,2-1 1,1 1 0,-2-1-1,28 3 1,0-2 0,3-3-1,1 0 1,-5 0 0,-1 0 87,-2 0 0,0 0 1,-1 0-1,-1 0 0,3 0 1,1 0-1,3 0 1,0 0-42,-1 0 0,0 0 1,-1 0-1,-1 0 0,-2 0 1,0 0-1,1 0 0,0 0-33,3-1 0,0 2 1,-7 2-1,-2 2 0,1-1 1,-2-1-1,-6 0 0,-2-1-16,-4 0 0,-2-1 0,-5-1 0,-1 0 0,-2 0 1,0 0-1,-2 0 0,1 0 47,-3 0 0,0 0 0,-6 0 1,-1 0-1,47 0 0,-8 0-95,-8 0 0,-7 0 1,-16 0-1,-7 0-61,-6 0 1,-2 0-1,-2 0 1,-3 0-45,-3 0 0,-10 0 0,3 0-467,-6 0-456,-12 0 814,-3 0 302,-10 0 1,-20-10 0,-6-3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39:56.631"/>
    </inkml:context>
    <inkml:brush xml:id="br0">
      <inkml:brushProperty name="width" value="0.11429" units="cm"/>
      <inkml:brushProperty name="height" value="0.11429" units="cm"/>
      <inkml:brushProperty name="color" value="#F6630D"/>
    </inkml:brush>
  </inkml:definitions>
  <inkml:trace contextRef="#ctx0" brushRef="#br0">64 277 23565,'-23'-3'-2731,"0"-5"2334,10 6 0,8-8 587,20 10 1,3 0-1,21 0 1,4 0 50,8 0 1,8 0 0,15 0-1,10 0-164,16 0 1,-39-1 0,3-1 0,8-1 0,2-2 0,9-1 0,2-3-54,8-1 1,1 0 0,-26 3-1,1 0 1,1 0 0,3 1 0,2 0-1,-1 0 1,1 1 0,0 0 0,0 0-122,-1-1 1,1 0 0,-2 0-1,-1 0 1,0 0 0,-1 0-1,-3 0 1,-1 0 0,0 0-1,30 0 1,0 0 81,-3 0 1,-1 1-1,-12 1 1,-4 1 0,-11 2-1,-2 2 1,-4-1-1,-2 0-89,-4 0 1,-1 0 0,47 0 0,-13 0 0,-3 0 1,3 0 102,2-10 0,11 7 0,-50-2 0,0-3 0,47-10 0,-3-7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0:05.446"/>
    </inkml:context>
    <inkml:brush xml:id="br0">
      <inkml:brushProperty name="width" value="0.08571" units="cm"/>
      <inkml:brushProperty name="height" value="0.08571" units="cm"/>
      <inkml:brushProperty name="color" value="#F6630D"/>
    </inkml:brush>
  </inkml:definitions>
  <inkml:trace contextRef="#ctx0" brushRef="#br0">1 0 8389,'13'0'-301,"7"0"0,-7 0 176,10 0 0,-8 0 0,1 0 1,1 0 158,4 0 1,4 0-1,9 0 1,9 0 46,8 0 1,23 0-1,5 0 1,16 3-45,-42 1 0,1 0 1,10-3-1,3 0 1,3 4-1,3 0 1,3-1-1,1 0-17,4 0 0,2 0 0,2 0 0,1-1 0,-2-2 0,0-2 1,2 1-1,0 0-102,-4 0 0,-1 0 0,1 0 1,0 0-1,0 0 0,-1 0 1,-1 0-1,-1 0 102,1 0 0,-2 0 0,-12 0 0,-2 0 0,-2 0 1,-1 0-1,-4 0 0,-2 0-6,-2 1 0,-1-2 1,3-2-1,0-1 1,45-4-1,-6 3-12,-7 2 0,-10 3 0,-16-2 0,-7-3-325,-6-3 1,-12 0 0,-5 8 322,-6 0 0,-4 0 0,-6 0 0,-5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0:17.875"/>
    </inkml:context>
    <inkml:brush xml:id="br0">
      <inkml:brushProperty name="width" value="0.08571" units="cm"/>
      <inkml:brushProperty name="height" value="0.08571" units="cm"/>
      <inkml:brushProperty name="color" value="#F6630D"/>
    </inkml:brush>
  </inkml:definitions>
  <inkml:trace contextRef="#ctx0" brushRef="#br0">1168 210 7759,'0'-11'-750,"0"4"75,0-1 765,0 1 0,0 0 521,0-1-477,0 6 1,0-2-57,0 8 0,0-2 1,0 6-36,0 0 0,0 6 0,1 0 1,2 0-32,1-2 0,1 3 1,-3 1-1,2 0-17,-2-1 0,3 4 0,-1-3 0,-1 0 10,2 0 0,-2 2 0,3-2 0,-1 0-27,-3 0 1,3 0-1,0-3 1,0 2-114,0-2 0,2-1 1,-3-1-1,-2 1-167,-1-1 0,3-4 0,0 0 302,-2 2 0,4 1 0,0 1 0</inkml:trace>
  <inkml:trace contextRef="#ctx0" brushRef="#br0" timeOffset="600">860 144 7758,'-6'-5'-478,"2"-2"0,3-3 1,1-1 356,0 0 1,0 3 0,0 1 400,0-1 0,0 1-119,0 0 1,0 3 26,0-3 1,5 0-112,2-4 1,-1 3-80,1 1 0,1 3-18,3-3 1,-4 5-1,0-2-5,2 3 0,-3 1 0,2 0 88,0 0 0,2 0-24,1 0 1,0 0-1,0 1-20,0 3 1,0-3-1,0 2-18,0-1 0,-1-1 0,-2 1 0,0 2-12,0-2 0,2 0 0,1-2 0,0 0 0,0 0 0,0 0 1,0 0 6,0 0 0,0 0 0,0 0 0,0 0-16,0 0 1,-3 0 0,-1 0-62,2 0 0,0 0 0,2 0-26,0 0 0,-3 0 0,-1 0-86,2 0 0,-3 0-258,1 0 451,0 0 0,4-5 0,1-1 0</inkml:trace>
  <inkml:trace contextRef="#ctx0" brushRef="#br0" timeOffset="1252">595 364 7733,'-7'0'-455,"0"0"0,-1 5 0,-2 2 476,3 3 1,-1-2 0,3-1 0,0 2 25,0 0 1,-3 2-1,4 0 1,-1 0-4,0 0 0,-4-3 0,3-1 0,-1 2-3,-1 0 1,5-1 0,-5-2-14,0-1 1,2 2-1,-2-3 23,0-2 0,2 0 0,-2-2 13,0 0 0,-2-5 1,0-3 9,3-2 1,-3-1 0,4 0-1,-1 0-7,-1 0 1,5-1 0,-5-1-1,1-3-5,1-1 0,0 2 0,3-2 0,-2 0-31,-1 0 0,2-2 1,-2-3-1,1 1-41,3 3 0,-3-3 0,1 3 0,2-2-4,1 2 1,1 2 0,0 5-1,0 0-105,0 0 1,0 0-646,0 0-184,0 5 948,0 1 0,-5 5 0,-1 0 0</inkml:trace>
  <inkml:trace contextRef="#ctx0" brushRef="#br0" timeOffset="1736">540 177 7103,'5'-6'-578,"-2"1"0,3 4 733,-1-3 340,-2 3-262,2-4 0,-4 4-88,3-3 1,-3 2-74,-1-6 0,0 5 0,0-5-63,0 0 0,0 1 0,-1 1 1,-1 0 7,-2 0 0,-1 2-86,1-3 0,2 1-78,-5-1 0,3 2-14,-4 5 1,1 0 0,-4 0 19,0 0 0,4 5 1,-1 1-1,1 1 141,1 0 0,-9 1 0,3 3 0</inkml:trace>
  <inkml:trace contextRef="#ctx0" brushRef="#br0" timeOffset="2003">132 342 7758,'-6'8'-236,"1"-1"-139,1 1 0,-1 2 0,-4 1 1,2 0 334,-2 0 1,-1 0 0,-1 2 0,-1 0 39,-3 2 0,-2-1 0,-5-3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3:35.016"/>
    </inkml:context>
    <inkml:brush xml:id="br0">
      <inkml:brushProperty name="width" value="0.08571" units="cm"/>
      <inkml:brushProperty name="height" value="0.08571" units="cm"/>
      <inkml:brushProperty name="color" value="#F6630D"/>
    </inkml:brush>
  </inkml:definitions>
  <inkml:trace contextRef="#ctx0" brushRef="#br0">0 61 7999,'0'-10'-623,"0"0"0,0 5 623,0-5 0,0 0 0,0-6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0:21.979"/>
    </inkml:context>
    <inkml:brush xml:id="br0">
      <inkml:brushProperty name="width" value="0.08571" units="cm"/>
      <inkml:brushProperty name="height" value="0.08571" units="cm"/>
      <inkml:brushProperty name="color" value="#F6630D"/>
    </inkml:brush>
  </inkml:definitions>
  <inkml:trace contextRef="#ctx0" brushRef="#br0">44 12 7720,'-11'0'-59,"0"0"0,4 0-334,-1 0 331,6 0 0,-3-2 1,6 0 115,3-2 1,2 1-1,5 3 1,0 0-7,0 0 0,4 0 0,1 0 0,2 0-4,5 0 1,1 1 0,5 1 0,3 2-53,3-2 1,9 0 0,9-2-1,6 0-8,7 0 1,5 0 0,7 0 0,3 0-26,4 0 1,4 0-1,4 0 1,3 0-2,-3 0 1,-43-1-1,0 0 1,1 0-1,1 0 1,2-1-1,1 0-39,2 1 1,0 0 0,-2 0-1,1 1 1,1 0 0,0 0-1,-1 0 1,-1 0 24,1-1 0,-1 2 1,0 0-1,0 1 1,-1 1-1,1-1 1,-2 1-1,0-1 21,-1 1 1,-1-1-1,48 3 1,-3-3-1,-3 2 71,0-1 0,-7-1 0,-1 0 0,-4 2 54,-5-1 1,-5-1 0,0 0 0,-4 3 12,-5 1 0,-6-2 0,-5 2 1,-3-1-37,-3-2 0,-5 2 1,-5-2-1,-4 1-118,-6 1 0,-1-4 1,-3 4-1,-3-1-358,-3-1 195,-8 1 214</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0:23.912"/>
    </inkml:context>
    <inkml:brush xml:id="br0">
      <inkml:brushProperty name="width" value="0.08571" units="cm"/>
      <inkml:brushProperty name="height" value="0.08571" units="cm"/>
      <inkml:brushProperty name="color" value="#F6630D"/>
    </inkml:brush>
  </inkml:definitions>
  <inkml:trace contextRef="#ctx0" brushRef="#br0">783 375 7869,'-12'0'-1235,"1"0"1328,5 5 1,0-4 118,3 2 0,1-3-67,-1-3 1,1 0-119,2-4 0,0 0 0,2-4 1,0 0-32,2 0 1,-1 0-1,-3 0 1,2 0-38,1 0 0,-1-1 0,1 1 0,-2-1 10,-1-2 0,2 5 0,0-2 0,2 1-34,-2 0 0,-1 3-5,-1 0 56,0-1 0,2 2 0,0 4 10,2 4 0,3 1 0,-2 3 1,0 0-25,0 0 0,2 1 0,-2 3 0,0-1-28,0-2 0,2 0 1,-2 4-1,1 0 28,3 0 0,-3-3 1,0-1-1,-1 2 1,-3 1 1,3-3 0,-1 0 0,0 1 8,1-2 1,-4 3 22,2-1 0,-1-2 8,-2 1 0,0-3 1,-2 2-5,-1-1 1,0-1 0,-3-3-1,0 1 19,0 2 0,2 1 1,-3-3-11,-2 2 1,0 3-1,-2-3 1,0 0 3,0 1 0,-2-4 0,0 4 0,-3-2 4,-1 1 0,2 3 0,-3-2 1,-2 0-3,-1 0 0,-4 2 0,-1-3 0,0 0-8,-1 1 1,3-4-1,-6 4 1,0-1-1,-2-1 0,3 1 0,0-4 0,1 0-3,0 0 1,0 0 0,-1 0 0,2 0-10,0 0 0,5-1 0,-2-2 0,6-2 8,2-1 0,1 0 0,4-3 0,0 2 25,0-1 1,5-2 0,1-1-33,0 0 0,4 0 0,-2 0 0,3 0-15,3 0 1,0 0 0,3 0-1,0 0-66,0 0 0,1-4 0,4 1 0,0 3 18,0 3 0,0 0 0,0-1 1,0 0 60,0 2 0,0 4 0,1-2 6,-1 1 1,0 2-1,0-1 23,0 1 0,-4 2 16,0 0 0,-4 5 1,0 3 4,-1 1 1,-2 6 0,-2 0 0,0-2 6,-2 0 1,-1-2 0,2 1 0,-3 1-56,-1 2 1,-1 0 0,3-4-1,-1 0-59,-3 0 1,3-4 0,-1 0 0,-2 2-67,-1 1 0,-1-4 1,0-1-1,0-2-485,0 1 605,0 0 0,0 1 0,0 1 0</inkml:trace>
  <inkml:trace contextRef="#ctx0" brushRef="#br0" timeOffset="250">0 22 6618,'0'15'104,"0"-1"0,4 2 0,-1-1 0,1 2-54,1 0 0,-2 4 1,3-4-1,0 2-87,0-1 1,-2-3-1,2 2 1,0 0-157,0 0 0,-2-3 0,2 0 193,-1-1 0,3-2 0,-2 0 0</inkml:trace>
  <inkml:trace contextRef="#ctx0" brushRef="#br0" timeOffset="1016">672 0 6671,'0'0'0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0:26.061"/>
    </inkml:context>
    <inkml:brush xml:id="br0">
      <inkml:brushProperty name="width" value="0.08571" units="cm"/>
      <inkml:brushProperty name="height" value="0.08571" units="cm"/>
      <inkml:brushProperty name="color" value="#F6630D"/>
    </inkml:brush>
  </inkml:definitions>
  <inkml:trace contextRef="#ctx0" brushRef="#br0">893 309 7630,'-11'5'-620,"4"-4"1,0 4 617,-2 0 0,3-4 0,-1 4 62,-2 0 0,-1-3 0,-1 4-25,0-1 1,4 3 0,-1-5-1,0 1-35,-2 1 1,3-4 0,-1 3 0,1-2-1,1 2 0,-4-3 0,3 3 11,-3-3 1,3-1 62,-1 0 1,2-1-1,-1-3-15,3-3 0,-1 1 0,2-2-24,0 0 0,2-2 0,1-1-39,0 0 1,0 0-1,-1 0 42,-3 0 1,3 3 81,-3 1-73,3 0 0,0 1 16,-3 2 1,-2 3-44,-5 1 1,0 5 0,0 2 0,0 1-2,0 0 1,3 2 0,1-3-1,-1 3-27,-2 1 0,2-1 1,1-2-1,0-1 2,1 2 1,-1 0 0,5-1 0,-2 0 1,2 0 1,1-2 0,1 2-10,0 0 1,0-2-1,0 2 9,0 0 1,0 2 3,0 1 1,0-4 34,0 1 0,0-5 79,0 5 0,-5-2 0,-3 2 35,-1 0 0,-2-6 0,-2 3-100,-1 0 1,1-4 0,-1 3-1,0-2-52,0 2 1,0-3 0,-3 3 0,0-3-113,0-1 1,0 4 0,-3-1-1,3 0-25,1-2 1,0 3 0,2 0 0,0-2-250,0-1 1,2-1-1,1 0 389,0 0 0,0 5 0,0 1 0</inkml:trace>
  <inkml:trace contextRef="#ctx0" brushRef="#br0" timeOffset="250">772 551 7613,'-5'-6'-510,"-1"-4"1,-5 4-1</inkml:trace>
  <inkml:trace contextRef="#ctx0" brushRef="#br0" timeOffset="347">618 562 7868,'-11'0'-367,"5"0"0,-4 0 0,4 0 1</inkml:trace>
  <inkml:trace contextRef="#ctx0" brushRef="#br0" timeOffset="801">188 221 7940,'-15'0'14,"1"0"1,-1 0 0,4 0 57,0 0 0,5 1 0,2 3 0,3 3-42,1 3 1,0 1 0,0 0-6,0 0 0,5 0 1,2 0 2,3 0 1,1-1 0,0-2-1,1-2-95,3-1 1,-3-1-1,3-4 61,-3 0 0,-1 0 1,0 0 32,0 0 0,0 0 9,0 0 0,-3-5 1,-2-2-13,-1-3 1,-2 2-1,-3 1 1,0-1-44,0-2 0,0 2 1,-1 1-1,-1-2-51,-2 0 0,-1 1 1,3 1-1,-3-2-208,-1 0 0,2 1 1,-3 1-229,-2-2 1,-1 0 505,-1-2 0,0 0 0,0-1 0</inkml:trace>
  <inkml:trace contextRef="#ctx0" brushRef="#br0" timeOffset="965">221 55 7947,'-7'-3'-927,"-1"-1"927,6-5 0,-8 3 0,4-5 0</inkml:trace>
  <inkml:trace contextRef="#ctx0" brushRef="#br0" timeOffset="1081">45 33 7947,'-11'-5'-1217,"0"-2"1217,5 2 0,-4-5 0,4 4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1:02.792"/>
    </inkml:context>
    <inkml:brush xml:id="br0">
      <inkml:brushProperty name="width" value="0.08571" units="cm"/>
      <inkml:brushProperty name="height" value="0.08571" units="cm"/>
      <inkml:brushProperty name="color" value="#F6630D"/>
    </inkml:brush>
  </inkml:definitions>
  <inkml:trace contextRef="#ctx0" brushRef="#br0">295 59 8160,'-7'0'-1696,"2"0"2020,5 0 1,0 2-1,0 2-167,0 4 1,0 2-1,0 3 1,0 3-19,0 3 0,0 8 1,1 1-1,2 2-59,1 3 1,3 2 0,-1 5 0,-1 2-65,0-1 0,0 5 0,-2-3 0,1 2-106,-1-2 0,2-2 0,-1-6 0,-2 0 14,0 1 0,-2-2 0,0-4 1,0-5-16,0-4 1,0-3 0,0 1 0,0-3-248,0-3 1,0-1 0,0 0-564,0 0 901,0-6 0,-6 5 0,0-5 0</inkml:trace>
  <inkml:trace contextRef="#ctx0" brushRef="#br0" timeOffset="383">777 401 8029,'-1'-8'-342,"-3"0"1,1 2-1,-3-3 477,1 1 0,-4 5 0,-1-1 22,-4 3 0,0 1 0,-6 0 0,-1 0-15,-1 0 0,-3 4 1,-3 0-1,-3 0-80,-3 1 0,-1-4 0,-1 4 0,1-1-69,0 0 0,1 0 0,1-4 0,0 0-96,-3 0 0,4 0 0,-2 0 0,4 0-82,4 0 1,1 0 0,2 0-1,0 0-1084,4 0 1269,2 5 0,5-3 0,0 3 0</inkml:trace>
  <inkml:trace contextRef="#ctx0" brushRef="#br0" timeOffset="882">766 95 7957,'0'-5'-420,"1"5"1,1 7 750,2 8 1,6 3 0,-4 7 0,2 1-207,0 2 0,-4 4 1,2 1-1,1 4-44,-1 2 1,-3 1 0,2-2 0,-1 3-37,0 1 1,0-4-1,-4 0 1,0-4-107,0-3 0,-1-3 0,-2 0 1,-1-1-42,2-5 1,-4-6-1,1-1-63,-1-2 1,2-6 133,-4-3 1,5-4 152,-1-4 0,3 1 0,1-6 1,0-3-48,0-2 0,0-7 1,0 1-1,1-2-10,3-1 1,-1-6-1,5-1 1,1-2 31,1 1 0,1 1 0,-1-3 0,1 2-12,2-2 1,5-1-1,-1 0 1,1 1-10,3 2 0,3 5 0,2-2 0,1 5-98,0 3 0,-1 3 1,0 5-1,3 0-247,1 1 1,-4 3 0,1 1 0,-3 2-243,-4 2 1,1 2 0,-4 1 0,0 0 510,0 0 0,-2 5 0,-3 2 0</inkml:trace>
  <inkml:trace contextRef="#ctx0" brushRef="#br0" timeOffset="1583">1531 554 8044,'0'-16'-212,"0"1"0,0-1 0,0 4-426,0 0 0,-1 2 786,-3 2 0,-3 3 1,-5 5-1,1 0-43,-1 0 1,-4 1 0,0 2-1,1 2 18,-2 2 0,0 4 1,-3 5-1,3 0-65,0 1 0,4-3 1,-3 6-1,3-1-79,1 0 0,6 2 1,1-6-1,1 1-1,0 1 0,0-4 0,4 3 0,1-3 1,3-1 1,3-1 0,4 1 0,1-1 28,0-3 1,4-3-1,-1-5 1,1 0 10,1 0 1,-2 0-1,3-2 1,-1-1-22,-3-5 1,1-3 0,-1-1 0,2 1-32,-2-1 0,-1-4 0,-1-1 0,0-1-16,0-3 1,-5 0 0,0 0 0,-2 3 26,-2 1 1,2-3 0,-1 4 0,-1 2 140,-2 1 0,-1 5 81,0 0 0,-1 6-150,-3-2 0,2 4 0,-2 4 29,3 3 0,1 4 0,0 1 0,0-1-13,0 1 1,0 5 0,0 2 0,0 0-8,0 1 0,1-4 0,2 3 0,2 1-3,2-2 0,-3 4 1,4-3-1,1-1-146,1-2 1,1 1 0,-2-2-1,-1 0-190,1-2 1,1-3-1,1-1 1,-2-2-307,-1-2 1,0-1 585,3-4 0,6 0 0,2 0 0</inkml:trace>
  <inkml:trace contextRef="#ctx0" brushRef="#br0" timeOffset="2147">1861 460 8040,'0'-12'-156,"0"7"1,0 5 0,-2 6 257,-2 5 1,3 2 0,-3 1 0,3 3 11,1 2 1,0 0 0,0 5 0,0-1-73,0 1 1,0-1-1,0 1 1,0 0-68,0-1 0,0-1 1,0-1-1,0-2-34,0-2 0,0-2-38,0-3 217,0 0 71,0-6 0,0-6 1,1-7-275,3-4 1,-1-6 0,5-3 0,1-2-13,1-1 1,2-2-1,1-1 1,1-3 76,2-1 1,4 4 0,-3-2 0,1 3-7,3 2 0,0 0 0,-1 4 0,-3 3 37,0 3 0,-4 5 0,2 2 1,-2 0 173,-1 4 1,0 0-153,0 2 1,-2 6 0,-2 2 1,-4 2 0,1 2 0,-1 1 0,0 1 26,1 2 1,-3 1 0,2-3-1,-2 3 16,2 2 1,-3 0 0,3 5-1,-1-2-49,1-2 0,-3 2 1,3-2-1,-3 2-88,-1 1 1,4-4 0,0-4 0,-1-1-62,-2-3 1,-1 1-1,2-1 1,0-2-452,2-1 0,1-6 114,-1 2 1,-1-3-1,5-1 456,1 0 0,7-10 0,2-3 0</inkml:trace>
  <inkml:trace contextRef="#ctx0" brushRef="#br0" timeOffset="2615">2756 366 8021,'0'-12'-152,"0"0"0,-2 6 0,-2 2 0,-4 2 86,-2 2 0,-3 4 0,-1 1 0,-3 2 216,-2 2 0,1 3 1,-3 2-1,3 2-54,1-2 0,0 3 0,2 0 1,0 0-92,0 0 1,6 3-1,1-3 1,0 0-50,2 0 0,1 0 0,5-3 0,0 2-11,0-1 1,0-2-1,0-2 1,1 1 20,3 0 1,2-4 0,6-2 0,0 1 21,0-1 0,-2-2 0,-1 3 0,-1-2 43,1-2 1,2 2-1,1-1 1,-2 0 31,-2 1 0,2-4 1,-3 5-1,1-2 15,0-1 1,-6 3 71,2-2 1,-3 2-32,-1 6 1,-5 0 0,-3-2 0,-2-1-13,-2-1 0,0-1 0,1 2 0,-1-1-44,0 1 1,-4-3 0,1 1-1,-1-2-54,-1-2 1,4 2 0,-3-1 0,3-1-140,1-2 1,0 3 0,1 0 0,-1-2-279,0 0 1,0-2 0,2-2-188,2-2 1,3-2 594,5-6 0,0-5 0,0-1 0</inkml:trace>
  <inkml:trace contextRef="#ctx0" brushRef="#br0" timeOffset="3066">3427 83 7967,'6'-12'-254,"-2"0"0,1 1 1,-1-1 165,-1 0 0,-3 6 1,-4 2 149,-4 2 1,-4-2-1,-2 1 1,-2 0 67,2 2 1,-4 5-1,-2 1 1,-2 1-50,-2 3 1,2 2 0,1 2 0,1 1 1,0 2 1,-1 5 0,0-1 0,2 2-22,2 1 0,2 1 1,3 0-1,1-1-44,4 1 0,1-1 0,6 2 0,0 1 20,0 2 0,0 3 1,0-3-1,0-2 17,0-1 1,0 2 0,2 1 0,0-2 6,2-1 0,0 2 0,-4 1 1,1-2-69,3-1 0,-2-2 0,2-1 0,-3-2-70,-1-4 0,0 1 0,0-2 0,0 0-111,0-2 1,-4-5 0,-1-2-1,-1 1-458,1-1 0,-4-3-281,1 1 926,3-3 0,-5 4 0,3 2 0</inkml:trace>
  <inkml:trace contextRef="#ctx0" brushRef="#br0" timeOffset="3264">3356 554 8068,'-5'-7'23,"2"-3"1,-5 3-1,-1 1 6,-1 2 0,-3 1 1,-3 1-1,-4-2-149,-2 1 1,-3 2 0,-1 1-1,-1 0 100,0 0 0,-1 0 1,0 0-1,2 0-224,1 0 1,3 1-1,1 2 244,1 1 0,1 0 0,-5-4 0</inkml:trace>
  <inkml:trace contextRef="#ctx0" brushRef="#br0" timeOffset="3716">3486 566 7815,'-12'5'-671,"1"3"619,4 2 0,0 2 1,4 0-1,-1 1 343,2 3 1,-3-3 0,1 2 0,1-1-108,2-3 0,1 1 0,0 0 1,0 0-73,0-1 0,5 1 0,3-1-17,2-3 1,2 1 0,0-5-1,0-2-15,-1 0 0,3-2 1,0 0-1,2 0-19,-2 0 0,-1-6 1,-1-2-1,0-2 27,-1-2 1,1 0 0,0 1 0,-2-1-30,-2 0 1,-2 0 0,-6-1 0,0-1-76,0-2 1,0 0 0,-2 5 0,-2-2-71,-4-3 0,-3 7 1,-4-3-1,0 1-58,0 1 1,-2 3-1,0 2 1,0 1-131,0 0 1,1 0 0,5 4 0,-1 0-148,0 0 1,0 0 0,1 0-699,-1 0 1119,5 0 0,2 6 0,5 0 0</inkml:trace>
  <inkml:trace contextRef="#ctx0" brushRef="#br0" timeOffset="4233">3815 436 8026,'-6'-5'0,"1"-3"-511,-1-2 0,5 2 397,-3 0 0,1 5 461,0-1 0,1 4-125,-2 4 0,3 3 0,1 6 0,0 1-117,0 2 0,0 4 1,0-5-1,0 1-58,0 1 0,0-4 0,0 4 0,0-1-18,0 0 0,4-1 0,0-3 0,-2 1-65,0 3 0,2-3 0,0 3 1,0-3-5,1-1 1,-4-1 0,4 0 0,-1-2 16,0-1 1,0-4 0,-3 2 0,2 1 49,1-1 326,0-3-234,-4 2 0,0-10 0,0-3 0,0-2-42,0-2 1,4 0 0,0 0 0,-2-1-77,0-2 0,2 0 1,1-4-1,0-1 19,0 2 0,4-3 0,-1 4 0,3-2 33,1-2 1,-1-1-1,1 0 1,1 1 11,3 1 0,-2 5 1,5-4-1,-2 2-73,-3 3 0,3 5 0,-1 2 1,-2 2-173,-1 2 0,-5 2 0,0 1-276,1 0 1,2 0 0,0 1 12,1 3 0,-1-1 0,-2 3 0,-1 0 443,1-4 0,1 4 0,2-1 0,0 1 0,-1 2 0,1 4 0</inkml:trace>
  <inkml:trace contextRef="#ctx0" brushRef="#br0" timeOffset="5066">4345 436 8065,'0'12'13,"-4"1"1,0 2-1,2 0 43,0 0 1,-1 2-1,-1 0 1,0 0-34,-2 0 0,5 2 0,-3-2 1,2 0-50,-2 0 0,2-1 0,-2-4-43,3 0 0,1-5 106,0 1 59,0-5 1,0 1-95,0-8 0,1-3 1,3-6-1,4-1-45,3-2 0,0-1 0,1 1 0,0-3 35,0-3 0,0-1 0,1 2 1,1 2 1,2-2 0,1-1 0,-3-1 0,2 4 87,-2 3 0,-1-1 0,-1 3 1,0 3 26,0 6 0,-5 0-75,1 1 0,-5 1 0,2 6-38,0 1 1,-3 5-1,2-1 1,-3 3-11,-1 5 1,0-3-1,0 4 1,0 0-3,0 3 0,0-3 0,0 0 1,0-1 13,0-1 0,4 2 0,0-2 0,-2 0 3,0 0 0,-2-2 0,0-1 0,1-1 2,3 1 0,-3-4 82,3 0 1,-1-5 32,1 0 1,-2-3 0,5-3-94,-2-5 0,4-3 0,-1-1 0,3 1-33,0-1 1,1-5 0,0-1 0,1-2-22,3 0 1,-2 2 0,4-3 0,1 1-9,-1 0 1,-2 1-1,2 1 1,-1 1 74,-3 2 1,0 6-1,-3 3 19,1 1 11,0 1 1,-6 5 9,-2 3 1,-1 2 0,0 6 0,1 0 25,-2 0 1,-1 3 0,-1 1 0,0 0-5,0 1 0,4-4 0,0 3 0,-1-2-19,-2 2 0,3-3 0,0 2 0,0-1-56,1-3 0,-3 1 0,3-1 0,-1-2-142,0-1 0,1-2 1,-3 3-1,4-2-282,0-2 1,-2 0 0,4-2-534,1 1 1,2 0 932,0-4 0,6-5 0,2-2 0</inkml:trace>
  <inkml:trace contextRef="#ctx0" brushRef="#br0" timeOffset="6166">5358 401 7921,'0'-12'-478,"0"6"1,0-5 217,0 3 0,-3 2 267,-5-2 1,1 5 0,-10-1 0,0 3 164,-3 1 0,-2 5 0,-2 3 0,1 3-43,-1 0 1,1 1-1,-1 0 1,2 1-91,2 3 1,-1-3 0,5 3 0,3-3-51,4-2 1,0 1-1,5 0 1,2 0-1,0-1 0,4 0 0,3-2 0,5-1 6,5 1 1,6-4-1,-2 1 1,3-3-7,2 1 1,3 0-1,1-4 1,-2 0-24,-1 0 1,0 0 0,1 0 0,1-1-34,0-3 0,-4 1 0,-2-4 1,-3-3 13,-1 0 0,-1-2 0,-4-1 0,-2-1 47,-2-2 1,1-5-1,-5 3 1,-1-2 57,-2 1 1,-1 3 0,0-2 0,0 1 138,0 2 0,-1 2 106,-3 1-128,-3 6-119,1 1 0,1 10 1,5 3-1,0 2 9,0 2 1,0 1 0,0 1 0,1 3 5,3 2 0,-1-4 0,3 5 1,1 0 23,-1-2 1,2 3-1,4-4 1,0 0-99,-1 0 0,1 2 0,0-2 0,0 1-69,-1-1 0,1-6 0,1-3 0,2 0-195,0-1 1,1 2 0,-4-5-30,0-2 1,-1-4-1,1-4 1,-1 0-172,-4-3 1,0-3 472,-3-4 0,2-2 0,6-6 0</inkml:trace>
  <inkml:trace contextRef="#ctx0" brushRef="#br0" timeOffset="6450">5746 59 7921,'7'-5'-151,"4"4"94,-4-3 1,-1 4-1,-2 4 82,-3 4 0,3 2 0,0 3 0,-2 3 120,0 4 0,2 2 1,-1 1-1,1 1 10,2 0 1,-4 3 0,5 0 0,-1 0-178,1-2 0,-3-3 0,4-1 0,-1-2-127,0 2 0,2-4 0,-4-1-365,2-3 0,1-2-195,4-4 709,-6-1 0,5-6 0,-5 0 0</inkml:trace>
  <inkml:trace contextRef="#ctx0" brushRef="#br0" timeOffset="6647">6029 307 7463,'-5'-7'-254,"-3"2"0,-6 5 0,-3 0 358,-2 0 0,0 0 0,-5 0 1,1 0-55,-1 0 0,0 1 0,1 2 0,-1 1-117,1-2 0,1 4 1,2-2-1,4 0 67,3 1 0,-4-4 0,-1 4 0</inkml:trace>
  <inkml:trace contextRef="#ctx0" brushRef="#br0" timeOffset="6949">6100 342 7915,'0'8'-323,"0"0"1,0-4 0,0 4-1,0 1 386,0 1 0,0 2 1,0 0-1,0-1 73,0 1 0,0 0 1,0 0-147,0 0 1,0-1-1,0 1-207,0 0 1,0-4-452,0 0 668,0-6 0,0 3 0,0-5 0</inkml:trace>
  <inkml:trace contextRef="#ctx0" brushRef="#br0" timeOffset="7131">6076 107 7915,'0'-12'-2100,"0"0"2100,0 5 0,0 2 0,0 5 0,0 0 0</inkml:trace>
  <inkml:trace contextRef="#ctx0" brushRef="#br0" timeOffset="7532">6323 366 7952,'-11'4'-66,"-1"-1"1,0 7 0,0-4-1,1 2-330,-1 0 1,1 0 0,2 2 0,3-1 443,0-1 0,-1 0 161,3 4 0,5-4 0,7-2-99,2-1 0,2-1 0,0-4 1,0 0-52,-1 0 1,5 0 0,0 0-1,-1 0 13,2 0 1,-3 0 0,3 0 0,-2 0-9,1 0 0,0-4 0,-5 1 79,1 0 1,0-4-116,0 0 0,-6-4 1,-2-1-1,-4 0-48,-4 1 1,-2 3 0,-7 0 0,-2 0 20,0 2 1,-5-5-1,3 5 1,-1-1-85,-3 3 0,-2-1 0,1 1 1,1 1-106,2 2 1,3 0 0,-2-2 0,1-1-318,2 2 0,2 0 505,1 2 0,6 0 0,1 0 0</inkml:trace>
  <inkml:trace contextRef="#ctx0" brushRef="#br0" timeOffset="8064">6512 295 7030,'6'1'-394,"-2"3"651,-2 4 1,-2 6-1,0 2 1,0-1-37,0-2 0,0 0 0,0 1 0,0 2-163,0-2 1,0 1 0,0-1 0,0 2-70,0-2 0,0-1 0,0-1-118,0 0 0,-2-2 0,0-1-129,-2-1 202,0-5 0,4 1 0,0-8-21,0-4 0,1-3 1,2 0-1,2-2 29,2-3 1,-1-1 0,3-4 0,-1 3 48,1 1 1,2-3-1,1 3 1,-1 0 44,1 0 1,4-3-1,-1 5 1,0 0 70,-2 2 0,-1 5 1,1 2-1,0-1 32,-1 1 1,2 3 0,-7 0-101,-1 6 1,3 0-1,-5 5 1,-1 1-9,-2 1 1,-1 6 0,0 1 0,0 0 7,0 0 0,0 3 0,0-3 0,0 0-25,0 0 1,0 2-1,0-2 1,0 0-52,0 0 1,0-1 0,0-4 0,0-1-229,0 1 1,0-4 0,0 0-308,0 1 0,5-4 209,3-1 0,3-2 1,0-2 352,1 0 0,5-6 0,2 0 0</inkml:trace>
  <inkml:trace contextRef="#ctx0" brushRef="#br0" timeOffset="8749">7006 436 7953,'0'-12'-253,"6"-3"1,0-1-205,1 2 0,-2 5 515,-5 1 0,-5 5 0,-3-1 0,-3 4 155,0 4 0,-1-1 0,0 5 0,0 1-99,1 1 0,-1 3 0,0 2 0,2 0-116,2 0 1,1-2 0,5-1-1,-2-1 27,1 1 1,2 0-1,1 0 1,0-1-31,0 1 0,4-4 1,1-1-1,1-1-19,4 1 0,0-5 1,2 2-1,0-2 11,-1-2 1,1 0-1,0-2 1,0-2-42,-1-4 1,1-2 0,0-2-1,-2 0-6,-2 1 0,3-2 1,-3-2-1,2 0 48,2 0 0,-4-2 1,-2 1-1,1 2 89,-1 1 0,-3 5 1,2 2-1,-1-1 421,0 0-423,0 5 0,-4-2 0,0 8 24,0 4 0,0 2 0,0 3 0,0 2-37,0 0 0,0 2 0,0-2 0,0 0-35,0 0 0,1 2 0,2-1 1,2-2-44,2-1 0,-3-1 0,2 0-61,-1-1 1,3-3-1,-3-1 1,2-2-243,2-2 1,-2-2 0,1-1 39,1 0 1,1-5 0,2-3 23,0-3 1,-2-4 0,-1-1 0,-1 0 254,1-1 0,2 3 0,1-6 0,-2-1 0,-2-1 0,2-2 0,-2 0 0,1-4 0,-1-3 0,3 1 0,-5-2 0,2 1-33,0 1 1,-4-4 0,2 5 0,0 1 133,-4 5 0,1 7 0,0 1 893,0 1-771,1 8 0,-4 6 0,0 8 0,0 4 34,0 3 1,0 0-1,-1 6 1,-2 2-33,0 3 1,-1 3-1,4-3 1,0 3-31,0 1 1,0-2 0,0 2 0,0-2-134,0-1 1,1-3 0,3 0-1,2 1-195,1 2 0,2-6 0,-4 2 0,2-5-203,2-4 0,-2-1 0,-1-1 0,1 0-1184,-1 0 1520,-3-6 0,7 5 0,-3-5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1:19.789"/>
    </inkml:context>
    <inkml:brush xml:id="br0">
      <inkml:brushProperty name="width" value="0.08571" units="cm"/>
      <inkml:brushProperty name="height" value="0.08571" units="cm"/>
      <inkml:brushProperty name="color" value="#F6630D"/>
    </inkml:brush>
  </inkml:definitions>
  <inkml:trace contextRef="#ctx0" brushRef="#br0">0 61 7936,'7'-5'-43,"2"-2"1,-5-4-353,-1-1 0,2 4-500,-1 0 895,0 0 0,-4 7 0,0 2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1:19.903"/>
    </inkml:context>
    <inkml:brush xml:id="br0">
      <inkml:brushProperty name="width" value="0.08571" units="cm"/>
      <inkml:brushProperty name="height" value="0.08571" units="cm"/>
      <inkml:brushProperty name="color" value="#F6630D"/>
    </inkml:brush>
  </inkml:definitions>
  <inkml:trace contextRef="#ctx0" brushRef="#br0">1 1 7994,'1'8'-45,"3"0"1,-3-6 0,5 4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1:21.357"/>
    </inkml:context>
    <inkml:brush xml:id="br0">
      <inkml:brushProperty name="width" value="0.08571" units="cm"/>
      <inkml:brushProperty name="height" value="0.08571" units="cm"/>
      <inkml:brushProperty name="color" value="#F6630D"/>
    </inkml:brush>
  </inkml:definitions>
  <inkml:trace contextRef="#ctx0" brushRef="#br0">3003 472 7961,'0'-12'-326,"0"0"0,-1 1 0,-2-1 232,-1 0 1,-4 4-1,3 2 1,-1 0-2,-4 4 1,4 1 0,-2 2 0,-1 3 123,-2 4 1,0 2 0,-1 2 0,0 0 90,0-1 1,2 5-1,1 0 1,2 0-36,2 1 0,1-4 0,4 4 0,0-2-64,0 1 0,0 0 0,1-5 0,3 1-39,4 0 0,6-1 0,3-2 0,2-3-69,2-1 1,-3 3 0,2-4 0,1-1-3,1-2 1,1-1 0,1 0 0,-1 0 59,1 0 0,-4-1 1,-1-2-1,1-1 23,-2 2 0,-1-4 1,-5 3-1,-2-1 70,-2-2 35,3 5 2,-10-4 0,-1 5 0,-8 1-25,-2 3 1,-3-1-1,-2 5 1,0-1-21,0 0 1,-3 2 0,0-4 0,-2 1 2,0-1 1,1 3-1,-5-4 1,1-1-24,-1 3 0,0-5 1,1 3-1,-1-3-44,1-1 0,1 0 0,1 0 0,2-1-55,2-3 0,-2 1 1,3-3-1,2-1-5,0 1 1,4-2 0,1-3-1,2 2 5,2 1 0,1 1 183,4-5-79,0 0 0,1 5-7,3 4 0,-4 1 21,0 2 0,-1 4 0,-7 0 0,-1 0-45,-1 1 1,-2-3-1,-1 2 1,-2-3-8,0-1 1,-2 0-1,2 0 1,-2 0-54,-1 0 1,0 0 0,-2 0 0,4 0-9,3 0 0,1-1 0,1-2 0,-1-2 8,0-2 0,2 3 0,0-4 44,3-1 0,4 3 82,-1-2 0,3 4-41,1-4 0,1 5 143,3-1-103,-3 3 1,5 2 34,-6 3 1,-2 3-1,0 5-29,-2-1 0,-5-3 0,1 0 0,-3 0-62,-1-1 0,-3 3 0,-2-2 1,0 1-114,0-1 0,0 1 0,2-4 0,0 1-139,0-1 1,2 0-1,1-2 1,1 1 34,-1-2 0,4-1 198,0-1 0,0 0 0,-4 0 0</inkml:trace>
  <inkml:trace contextRef="#ctx0" brushRef="#br0" timeOffset="163">2532 366 8096,'0'-12'0,"0"0"0,0 1-342,0-1 0,0 4 342,0 0 0,0 6 0,0-4 0</inkml:trace>
  <inkml:trace contextRef="#ctx0" brushRef="#br0" timeOffset="999">2002 566 8044,'-4'-16'0,"0"-1"-149,2-1 1,0 0-1,2-3 1,0 1-52,0-1 0,0 0 0,0 0 0,0 2 344,0-2 1,2-5-1,0-3 1,2 0-15,-1 0 0,2 1 1,0 1-1,2-1-66,2-2 0,-3 7 0,2 0 0,1 2-40,2 3 0,2 2 0,1 7 0,3 2-55,2 2 1,-1 1 0,3 4 0,-1 0-30,1 0 1,0 5 0,-1 3 0,-1 2 18,-2 2 0,0 0 0,-4 0 0,0 0 6,-3-1 1,-4 1 0,0 0 0,-1 0 6,-2-1 0,-2 5 0,-1 0 0,-1-2 20,-3-1 1,-2-1-1,-8 0 1,0 0 44,-2-1 1,-5 1-1,2-1 1,-3-2 36,-2-1 0,0-2 0,1 2 0,-1-4-46,1-3 1,-1 3 0,1 0 0,0-1-16,4-2 1,-2-1-1,5-1-36,2-3 0,5 1-60,1-5 1,5 1 13,-1-5 0,8 4-9,4 0 1,-1 5-18,0 0 1,-3 1 50,4 2 0,-5 2 130,1 1 1,-4 4 0,-4 5 0,-4 0 6,-2-1 1,-2 1 0,0 1 0,0 2-61,0 0 0,1 2 0,-1-2 0,0 0-8,0 0 0,4-2 0,2-1 1,1-1-122,2 1 1,2-4 0,1 0 43,0 1 1,1-2-1,3-1-18,4-1 0,-2-1 29,2-4 8,-5 0 1,1 0 0,-9 0-4,-7 0 1,-1 0 0,-6 0 0,1 0 84,0 0 0,-2 0 0,-3 0 0,-1 2 68,0 2 1,5 2-1,-1 6 1,1 0-15,0-1 0,-2 6 1,7 3-1,2 2-40,3 2 1,5-1 0,-2 1 0,0 1-18,4 2 0,2-2 0,2 4 0,4 0-48,0 2 0,-2-2 1,4 0-1,1-2-193,2 1 1,0 0-1,0-1 1,-2 0 194,-1-1 0,0-1 0,3-1 0</inkml:trace>
  <inkml:trace contextRef="#ctx0" brushRef="#br0" timeOffset="2632">1013 507 7532,'-7'2'-976,"4"2"988,1 3 0,2 0 0,0 1 0,0 1 57,0 1 1,4 2 0,1 0 0,2-2 5,2-2 1,2 3 0,0-5 0,1 1 3,0-3 1,0 1 0,-1-1-1,1-1-90,0-2 0,0-1 0,-1-1 0,1-2-35,0-1 1,-1-5 0,-2 1-1,-3-3 4,-1 0 1,3-1 0,-4 0 0,-1 0 20,-2 1 1,-1-1 0,0-1 0,0-2 5,0 0 0,-1-1 0,-2 4 20,-1 0 1,-5 1 37,1-1 0,-2 5 0,-2 3 40,0 3 0,0 1 0,1 0-3,-1 0 0,0 1 1,0 3-1,1 4 19,-1 3 0,0-4 1,-1 1-1,-1 1-6,-2 2 0,0 1 1,4-2-1,1-1-34,-1-1 0,0 0 0,0 3 0,1-2-72,-1-1 1,0-5 0,0 4-86,0-2 0,5-1-191,-1-4 1,0 0 51,-4 0 0,6-5 1,0-3 71,1-2 1,4-2-1,-3 0 159,3 0 1,1 1 0,0-1 171,0 0 0,0 4-8,0 0-94,0 6 0,-2-4 0,0 8 65,-2 2 0,-4-2 0,3 5 0,-1-1-69,1 1 0,-4-1 1,2 4-1,0-4 24,-1-1 1,0 3-1,-4-3-28,0 2 0,1-4 0,-1 2-73,0 0 0,4-4 0,0 3-124,-1-2 1,3-2 20,-2 0 0,5-2 1,-2 0-6,0-2 63,3 0 123,-3-1 43,5 3 0,-1-3 40,-3 5 0,-3 0 0,-4 1-102,-1 3 0,0-2 1,0 2-17,1-3 1,3-1 0,0 0-190,-1 0 0,-2 0-97,-1 0 0,1-1 117,-1-3 1,5 1 116,3-5 1,2 6 0,-1-4-33,-1 1 1,-1 4 89,1-3 0,1 3 0,-3 2 84,1 3 0,-4-2 1,1 6-9,-3 1 1,-1-3 0,1-1 0,-1-1-43,0 0 1,-4 1 0,1-2 0,0 0-36,2 0 1,0-2 0,-1-1-1,-2 0-68,2 0 0,1 0 1,1 0-79,0 0 0,0-5 54,0-3 0,6 2 0,2-2-32,3-1 0,2-2 58,3 0 0,2 0 1,6 2 17,0 1 0,0 5 0,0-1 29,-1 3 1,-3 1-1,0 1 46,1 3 1,-2 2-1,-1 3 1,0-1 92,-4 1 1,1 3-1,-1 2 1,2 2-19,-1-2 1,-2 0 0,-1 1 0,0 2-40,0 1 0,-5-3 0,-3 0 0,-4 0-56,-3 0 0,0-2 0,-4 3 0,-2-3-191,-2-1 1,4-4 0,-1-2 0,-1 1-175,-1-1 1,0-3-1,1 1 1,3-3 326,1-1 0,-4-5 0,2-1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1:25.257"/>
    </inkml:context>
    <inkml:brush xml:id="br0">
      <inkml:brushProperty name="width" value="0.08571" units="cm"/>
      <inkml:brushProperty name="height" value="0.08571" units="cm"/>
      <inkml:brushProperty name="color" value="#F6630D"/>
    </inkml:brush>
  </inkml:definitions>
  <inkml:trace contextRef="#ctx0" brushRef="#br0">1932 189 7100,'-8'0'-913,"0"0"854,-1 0 0,-2 4 0,-2 1 1,-1 0 58,-2 0 0,-5 5 0,3-4 0,-6 6 0</inkml:trace>
  <inkml:trace contextRef="#ctx0" brushRef="#br0" timeOffset="383">1461 377 6372,'-8'0'184,"1"1"-126,2 3 0,-3 3-12,4 5 0,-1-2 0,2-1-7,-1-1 0,-1-5 0,2 2 40,0 0 0,-3-3-3,2 2 1,2-3 0,-5-2-7,2-3 1,0 1 0,2-5 0,-1-2 47,2-5 1,-1 1-1,0-4 1,-1-1-53,2 1 1,1-2-1,-1-5 1,0-1-89,-2-1 0,0-2 1,4 3-1,0-2-46,0 2 0,0 1 0,0 3 1,0 2-411,0 5 0,0 2 478,0 1 0,-5 0 0,-2 0 0</inkml:trace>
  <inkml:trace contextRef="#ctx0" brushRef="#br0" timeOffset="597">1425 601 8084,'-12'0'0,"1"0"0,-1-1-648,0-3 1,0 2 647,1-2 0,-6-2 0,-2-1 0</inkml:trace>
  <inkml:trace contextRef="#ctx0" brushRef="#br0" timeOffset="933">1143 342 7921,'-6'6'-590,"1"5"0,-3-3 512,4 2 1,3 2-1,0 0 178,-3 0 1,2-1 0,-3 1 38,0 0 1,4-4 0,-5-2 0,1 1-47,-3-1 0,2-3 1,-2 1-1,-1-2-71,-2 2 1,0-2-1,-1 2 1,0-3-31,0-1 0,1 0 1,-1-1-1,0-2-118,0-1 0,0-5 0,1 2 0,0 0-125,3-1 0,-2 0 0,3-4 251,1 0 0,-5 1 0,5-1 0</inkml:trace>
  <inkml:trace contextRef="#ctx0" brushRef="#br0" timeOffset="1130">1060 142 7481,'7'-2'-506,"-3"-2"0,-2 3 506,2-3 0,-3-2 0,5-1 0</inkml:trace>
  <inkml:trace contextRef="#ctx0" brushRef="#br0" timeOffset="1229">966 165 8011,'-12'0'-306,"6"0"0,-5 0 0,5 0 0</inkml:trace>
  <inkml:trace contextRef="#ctx0" brushRef="#br0" timeOffset="1716">589 24 7618,'0'-7'-391,"0"15"0,0 9 469,0 3 1,0-3 0,1 2-1,2 2 21,1 2 1,4 4 0,-3 1 0,2-1-79,2 2 0,-3-4 1,2 4-1,0-2-164,-1 0 1,2 1 0,-5-6 0,-2-1-207,0-1 0,2-5 349,-1 5 0,1-6 0,-4 3 0</inkml:trace>
  <inkml:trace contextRef="#ctx0" brushRef="#br0" timeOffset="2383">389 189 8249,'-12'0'-737,"0"0"1,1 0 731,-1 0 1,4 5-1,1 3 51,2 2 0,-3 2 0,4 0 1,2 0-5,1-1 0,1 1 1,0 0-51,0 0 0,5-2 0,1-1 0,2-2-37,0-2 0,0 4 0,4-2-112,-1-1 1,1 1 114,0-3 0,-2-2 0,0 5 10,-3-2 0,-4 4 50,1-1 1,-4-3 0,-4 1 61,-4-1 0,-2-4 0,-2 3 0,0-2-9,0-2 0,-3 3 0,-1 1 0,2-1-18,1-2 1,1-1-1,0 0 1,0-1-1,0-3 1,5 3-1,-1-4-26,-1-1 0,-1 0 1,1-6-1,3 0-20,0 0 0,-1 1 0,3-1 0,0 0-14,-1 0 0,3 1 0,-2-3 0,2 0-23,-2-2 0,2-3 0,-1 3 0,0 0 18,-1-1 1,3 4 0,-5-1 0,3 3 2,-1 4 0,-2 0 1,2-1 2,-3 4 1,-4 3 0,1 2 0,1 3 55,1 4 0,0 2 1,-4 4-1,0 1 48,0 5 1,2 2-1,1 2 1,2-1-6,2 1 1,-3-3 0,4 1 0,2 3-15,0 0 0,2-4 0,0-2 1,2 1-75,2-2 1,0 3-1,6-5 1,4-2-205,3-1 0,3-5 0,4 0 0,-1 0-315,1-2 1,1 1 513,2-3 0,3-3 0,5 4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1:31.502"/>
    </inkml:context>
    <inkml:brush xml:id="br0">
      <inkml:brushProperty name="width" value="0.08571" units="cm"/>
      <inkml:brushProperty name="height" value="0.08571" units="cm"/>
      <inkml:brushProperty name="color" value="#F6630D"/>
    </inkml:brush>
  </inkml:definitions>
  <inkml:trace contextRef="#ctx0" brushRef="#br0">2791 318 7488,'-7'0'-668,"0"2"528,2 1 1,2-1 0,6 3 0,2-1 222,2 0 1,-3 0 0,3-3 0,3 2-26,0 1 1,6 0-1,-1-4 1,0 0-27,-2 0 0,3 0 1,-1 0-1,0-2-45,-2-2 0,0 2 0,0-6 0,0 0-30,-3 1 1,0-3-1,0 2 1,-1-2 20,-1-2 1,-5 4-1,1 0 43,-3-1 1,-2 0-1,-3 1 28,-4 4 0,1-1 1,-1 1-1,-2 1 9,-4 2 1,1 1-1,-4 0 1,0 1-42,-3 3 0,-1-2 0,0 3 1,1-1-19,-1 0 0,-1 1 0,-1-3 0,0 2-70,4-1 1,-2 2 0,5-1 0,2-1 46,1-2 1,1-1 0,1 1-26,4 3 54,1-2 1,6 4 75,0-2 1,2-1-1,2 5-35,3 1 0,-1-3 0,-1 1 1,-1-1 0,0 1 0,1-1 0,-2 4 0,1-3 50,-2 3 0,-1 0 0,-1 2-13,0 0 0,0-1 0,0 1 7,0 0 1,-5-4 0,-3-2 0,-2 1-4,-2-1 0,0-3 0,-1 1 0,-1-3-37,-2-1 1,-3 0 0,2 0 0,-2 0-52,-2 0 1,4-1 0,0-3 0,2-4-69,-1-2 1,0 2-1,4 0 1,1-2-148,-1-5 0,1 2 0,2-3 0,3 2-112,0-2 0,3 3 0,3-4 0,0 2 327,0-1 0,0-5 0,0 1 0,0-2 0,0-2 0</inkml:trace>
  <inkml:trace contextRef="#ctx0" brushRef="#br0" timeOffset="83">2426 153 7432,'0'-6'-129,"0"1"0,0 5 0</inkml:trace>
  <inkml:trace contextRef="#ctx0" brushRef="#br0" timeOffset="367">2026 83 7950,'0'-6'-772,"0"8"777,0 8 1,0 3-1,1 7 1,3 1-26,4 1 1,-1-2 0,-1-2 0,1 0-54,-1 1 0,-2-5 0,3 3 0,-2-1-198,-2 0 1,-1-1 270,2-3 0,-3 5 0,5 1 0</inkml:trace>
  <inkml:trace contextRef="#ctx0" brushRef="#br0" timeOffset="1549">1767 153 8241,'-10'-23'0,"0"1"-701,3 2 1,3 3 1123,-4 5-347,5 0 0,-2 7-28,5 5 0,0 1 1,1 7-1,2 1 34,1 2 0,4 2 1,-3 1-1,0 3-69,0 2 0,3-4 0,-3 4 0,2-2-40,2-3 0,-2 3 0,-1-1 1,1-2 12,-1-1 1,-2-1 0,3 0-1,-2 0-57,-2-1 1,-2 1 0,0 0 17,3 0 0,-3-4 1,2-2 21,-6-1 1,1-1-1,-6-5 1,-1-2 1,-2-1 1,0-3 0,0 1-1,2 0 11,1-3 1,0 0-1,-2-1 1,1 3 24,1-3 1,4 5 0,-3 0 0,1 1-10,-1 0 1,5-1-1,-4 2 14,1-1 1,-1 0 0,-6 4 59,0 0 1,0 2-1,0 2-16,1 3 0,-5 0 0,0 0 1,1-1-16,-2 1 1,0 0 0,-6 4-1,1-2-26,-3-1 0,-2-2 0,-1 4 0,-3-3-14,-3 3 1,-1-5 0,-1 0 0,1-1-16,0 0 1,-1 0 0,2-4 0,2 0 3,0 0 0,5 0 0,-3 0 0,1 0 10,3 0 1,1-1-1,1-2 1,1-2 17,-1-2 1,4 1 0,2-4 0,0 3-6,0-3 1,2 1-1,-3 0 1,2 1 41,3-1 0,1-1 0,1-2-9,0 0 1,6 4-1,2 0-36,3-1 0,1-1-20,0-2 1,0 4 0,1 2-45,3 0 0,-1-1 0,4 3-130,3 1 0,0 0 1,2 1 92,0-2 1,-5 0 0,1 4 68,1 0 1,2 1-1,1 3 37,-1 4 0,-3-1 0,-1 0-5,-2 3 0,-1 0 1,-4 2 9,0 0 0,0-1 0,0 1 1,0 0 4,0 0 0,-4-4 0,-1-1 1,-2 3 15,-2 0 1,-1-2 0,-3-2 0,-2 1-7,-1-1 0,1-3 1,3 1-1,-1-3-13,-3-1 0,3 0 1,-3 0-1,2-1-7,-2-3 0,3 1 0,-2-4 0,0-3-17,-1 0 0,3-2 1,-2 0-1,2 1 23,1-1 1,0 0 0,0 0 0,2 1-1,2-1 1,-3 0 0,5 0 0,-2 0-14,0 1 1,4 3-1,-2 0 1,1-1-10,2-2 0,0 4 0,1-1 7,-2-1 1,0-2 30,4-1-75,0 6-134,0 0-43,0 6 0,0 2 267,0 2 0,-1 1 0,-2 4 0,-2-2-21,-2-2 1,3 4 0,-2-1 0,-1 2 21,1 2 1,2-4 0,-4 0 0,0 1-12,1 1 0,-2 2 0,4 0 0,0 0-38,0 0 0,-3-5 1,4 1-38,1 1 0,2 2 27,1 1 1,0-4 0,1-2-61,3-1 1,3-1 0,6-4 0,1 0 0,3-1 0,0-2 0,1-1 0,1 0-889,2-1 954,1 4 0,1-15 0,1 3 0</inkml:trace>
  <inkml:trace contextRef="#ctx0" brushRef="#br0" timeOffset="2053">1520 130 8065,'0'-12'-900,"0"6"1,-2-4 1043,-2 6 0,2-3 1,-5 1-85,2 0 1,-3 2 0,3-3 0,0 1-37,0-1 0,-5 3 1,3-4-25,-4-1 0,-1 0 0,1 0-32,-1 1 1,0 6-1,0-2-3,0 2 1,1 2-1,-1 2 1,0 2-53,0 3 0,1 1 1,-1 3-1,0 2 87,0 0 0,-5 5 0,-1 0 0</inkml:trace>
  <inkml:trace contextRef="#ctx0" brushRef="#br0" timeOffset="2304">684 47 8290,'-13'0'-718,"-3"-1"468,-4-3 0,3 3 0,0-3 0,0 4 100,-2 4 1,-1-3 0,-2 4 0,-3-1 149,0 0 0,-5 1 0,-1-1 0,-3-2 0,-2 3 0</inkml:trace>
  <inkml:trace contextRef="#ctx0" brushRef="#br0" timeOffset="2433">130 24 8361,'-12'-8'0,"-1"1"-862,-2 2 1,0 1 861,-4 4 0,-6 0 0,-5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2:34.533"/>
    </inkml:context>
    <inkml:brush xml:id="br0">
      <inkml:brushProperty name="width" value="0.11429" units="cm"/>
      <inkml:brushProperty name="height" value="0.11429" units="cm"/>
      <inkml:brushProperty name="color" value="#F6630D"/>
    </inkml:brush>
  </inkml:definitions>
  <inkml:trace contextRef="#ctx0" brushRef="#br0">1163 365 18573,'-7'0'-598,"0"0"0,0 0-190,0 0 0,0 0 1,0 0 615,0 0 1,0 0-1,0 0 1,0 0 71,0 0 1,-1-1 0,-1 0-1,0-3 32,0 1 0,2 0 0,0-1 0,0-1-6,0 1 1,2-2-1,1 1 1,0-1-11,0-1 0,3 0 1,-2 0-1,3 0-191,0 0 0,0 0 1,2 0-1,1 1 42,1 1 1,1 0-1,2 1 1,0 1 105,0 0 0,0 1 1,0 1-1,0 0 74,0-2 1,2 1 0,0 2 72,0 0 1,-1 2-1,-1 1 8,0 1 1,0 1-1,-1 2 1,-1 0 35,0 0 0,-3 2 1,2 1-1,0-1 42,0 1 1,-2-1 0,2 2 0,-1 1 7,-1-1 1,-1 2 0,-1-2 0,0 1-69,0-1 1,-1 0 0,-2 2 0,-1-3-97,-2 1 1,-2-2 0,-2-2 0,-4 0 15,-1 0 0,-5-2 0,2-2 0,-3 1-196,-3-3 0,3 0 0,-3-1 1,3 0-98,0 0 0,3 0 0,1-1 0,3 0-589,0-2 991,3-2 1,1 1 0,3-3 0</inkml:trace>
  <inkml:trace contextRef="#ctx0" brushRef="#br0" timeOffset="833">708 190 8871,'0'-7'0,"0"0"-1436,0 0 1353,0 3 0,2 2 0,0 4 1,1 3 162,0 1 0,-3 2 0,4 0 0,-2 2 18,0 1 1,1-1-1,-3 0 1,2 1-33,0 0 1,1-2 0,-3 1 0,0-1-67,0 1 0,0-1 0,0-2 0,0 0 6,0 0 1,-3-2-1,0-2 1,-1 1-4,-1-3 0,-2 0 1,-2-1-1,-1 0-60,-1 0 1,0-2-1,-3-2 1,2 0 29,0-4 1,3 1 0,-2-2 0,1 1 31,1 1 0,2 0 0,0 0 0,2 1 56,0 1 35,4-1-9,-2 5 1,3-1 0,0 4 16,0 3 0,0-1 1,0 0-59,0 2 1,0-2-21,0 0 0,0-1-33,0 1 0,-4-2 1,0 0-31,-2-1 0,-1-1 1,0 0-1,0 0-15,0 0 1,0 0 0,0 0-1,0-1 36,0-1 0,0 1 0,0-2 1,2 1 25,0-1 1,3 1 0,-2 1 84,1-1-52,1 1 1,2-1 115,0 4 1,0 2-74,0 3 1,0 0-1,0 0 1,0 0-31,0 0 1,0 0 0,0 0 0,-1 1-15,-2 1 0,3-1 0,-3 1 0,0-1-18,1-1 1,-4 0-1,2 0 1,-2 0 18,-1 0 0,-4-2 1,1-2-1,-1 1 31,1-3 1,-1 0-1,1-1 1,-2 0 28,0 0 1,3 0 0,-2-1-1,0-2-7,0-4 1,3 0 0,-2-3-1,3 1-36,0-1 1,0 0 0,0 2-1,2-3-237,0 1 1,4-1-1,-2-2 1,3 2-255,0 1 1,0-2 0,3 1-1,1 0 432,3 2 1,0-2 0,0 0 0</inkml:trace>
  <inkml:trace contextRef="#ctx0" brushRef="#br0" timeOffset="1150">561 127 11993,'-4'-7'-728,"-2"0"0,4 0 297,0 0 1,1 2 0,-1 1 643,0-2 1,-1 1 0,1-1-103,0 2 1,-1 0 247,0-1-366,3 2 0,-7 3 0,4 1 0,-2 1-49,0 3 1,0 3-1,-4 2 1,0-1-211,0 1 0,1-1 0,-1 1 0,-1 1 237,-1 0 1,0 1 0,-3 2 0</inkml:trace>
  <inkml:trace contextRef="#ctx0" brushRef="#br0" timeOffset="1584">1 29 15903,'0'-7'-4004,"0"0"1893,0 0 2103,0 0 1,0 6 0,0 3 0,0 5 36,0 2 0,0 2 1,0 3-1,2 0 93,0 0 1,1 2-1,-1 1 1,1-1-130,1 1 1,-2-1 0,3 1-1,0 1-282,-1-3 1,1 0 140,-3-1 0,4 0 1,-2 0-1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3:36.399"/>
    </inkml:context>
    <inkml:brush xml:id="br0">
      <inkml:brushProperty name="width" value="0.08571" units="cm"/>
      <inkml:brushProperty name="height" value="0.08571" units="cm"/>
      <inkml:brushProperty name="color" value="#F6630D"/>
    </inkml:brush>
  </inkml:definitions>
  <inkml:trace contextRef="#ctx0" brushRef="#br0">536 15 5946,'-7'-8'293,"5"1"-216,-5 7 1,7 2 68,0 3 0,6-2 0,0 8-129,3 0 1,-6-2 0,4-1 0,-2 1-28,0-1 1,5-2-1,-3 4-12,2 2 0,-4 1 13,5 3 1,-7-1-1,4-1 7,0-4 1,-5 3 26,3-2 1,-3-3 0,-4 1 14,-3-3 1,-4 5 0,-6-6-28,0-2 0,-1 4 0,-1-2 0,-1-2-12,-3-1 0,-4-2 0,3 0 0,-2 0-13,-3 0 1,-1 0 0,1 0 0,2 0 1,-2 0 1,3 0-1,-2 0 1,1 0-27,1 0 0,2 0 1,6-2-1,-1-1 27,-3-2 0,3 0 0,-3 3 9,3-3 0,6 3 0,1-3 0,0 2 0,2-2 1,1 1 0,5-4-1,-1-1 6,-2 1 0,-1 3 1,6-6-4,0 0 1,0 2 0,0-1-3,0-2 0,2 3-1,3-1 0,-3 5 1,5-3-1,0 1-44,3 3 1,-2 1-1,2 0 1,2-3 30,2 3 1,-4-4 0,0 2 0,2 2 46,2 1 0,1 2 0,0-2 0,1-1 4,-1-2 0,-5 0 1,1 5-1,0 0-34,3 0 0,-4 0 1,0 0-12,2 0 1,-3 5 0,-1 2-16,-1 1 1,-2-3-1,-3 4-8,3-2 1,-3 5 107,3-2 1,-10 3-19,-5 3 0,-4-3 1,0-1-1,2-3-48,2-3 1,-2 1 0,-6-3-1,-3 1-12,2-2 1,2 4 0,2-2 0,-2-2-174,-3-1 0,3 0 1,-4 1-1,4 2 173,2-1 0,-7-3 0,-2-1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2:37.951"/>
    </inkml:context>
    <inkml:brush xml:id="br0">
      <inkml:brushProperty name="width" value="0.08571" units="cm"/>
      <inkml:brushProperty name="height" value="0.08571" units="cm"/>
      <inkml:brushProperty name="color" value="#F6630D"/>
    </inkml:brush>
  </inkml:definitions>
  <inkml:trace contextRef="#ctx0" brushRef="#br0">4425 15 8009,'4'3'-146,"-1"-1"90,-3 2 0,0 1 0,0 2-31,3 0 1,-2 0 0,1 0 0,-1 0 178,-1 0 0,0 0 0,0 0 0,-1 0-25,-1 0 0,1 0 1,-2 0-1,0 1-39,1 1 0,-1-1 0,1 1 1,-1-1-22,-1-1 0,2 0 0,-2 0 1,0 0-35,0 0 1,3-2-1,-2-1-123,0 2 0,2 0 59,-2 1 1,3-3 54,3-2 0,1-1 0,3-1 0,0 0 55,0 0 0,2 0 1,0 0-1,1 0 1,0 0 0,-2 0 1,3 0-1,-1 0-6,-1 0 0,1 0 0,-1 0 1,0 0 2,-1 0 1,-1 2 0,0 1 22,0 1 1,-3-1 0,-1 0-1,-1 1 26,0 0 0,1 1 1,-4 3-13,-1 1 0,0-4 0,-3 2 0,0 0-13,-1-1 1,-1 2 0,-1 0 0,-1 2 8,0-2 1,-1 0 0,1-2 0,-3 0-30,-1-2 0,1 1 0,0 1 1,0 0 25,-1-2 1,-1-2 0,0 0 0,0 0-30,0 0 0,0-1 0,0 1 0,-1-1-30,-1-1 0,1-2 1,-2-1-1,3 1 9,0-1 1,0 1 0,0-2-1,0-1-4,3 1 0,1-1 0,3 1 1,0 1 2,0-3 0,0 2 1,2 0-1,1 0 53,1 1 1,1 0-1,2-1-26,0-2 0,0 0 0,0-1-15,0 0 0,2 0 0,1 0 0,0 0-64,0 0 0,3 1 0,-2 0 0,3 2 22,0-2 0,-3 0 1,1 0-1,0 0 12,-1 2 1,2 1 21,-2-1 1,3 2-4,0 0 0,-3 1 8,1 1 0,-1 1 0,1 1 13,-3 3 1,1 1 0,-1 1 0,0 0 29,-1 0 1,-1-2 0,0-1 0,0 2-9,0 0 1,-1 0 0,-1 0 0,-1-2-25,-1 2 0,0-2 0,-3-1 0,0 1-16,0 0 0,-1-2 0,-1 0 0,-1-1-147,-1-1 1,0 0-1,-1 0 1,1-1 32,1-1 0,1 0 0,1-2 0,-1 0 52,0 1 0,0 0 1,4-1-1,0 1 6,0 2 0,-1 0 111,-1 1 1,0 0 0,0 1 73,0 1 0,2 0 1,0 2-64,0 2 0,-1 0 1,-1 1 63,3 0 1,-2-2-12,1-1 0,-1-2-23,-1 0 1,0-1 0,0-1 93,0 0 1,0-1 0,0 0-66,0-2 0,0-2 0,0 0 0,0-1 36,0-1 0,0 0 0,2 0 0,0-1-57,0-1 0,1 1 1,0-2-1,0 1-44,0-1 1,3-1 0,-2 0 0,3 1-118,0-3 1,0 2 0,0 0-1,0 0-91,0 1 0,0 1 1,0-1-1,0 1-147,0-1 1,0 3-1,0 3 1,2 0-1171,0 1 783,1 1 1,-3-2 681,3 2 0,1 1 0,3-2 0</inkml:trace>
  <inkml:trace contextRef="#ctx0" brushRef="#br0" timeOffset="199">4250 36 8102,'0'-4'-1080,"-1"1"1080,-1 3 0,1 0 0,-2 0 0</inkml:trace>
  <inkml:trace contextRef="#ctx0" brushRef="#br0" timeOffset="1133">3697 197 7967,'0'-7'-976,"0"2"791,0 1 0,0 2 240,3 0 1,-2 2 0,3 2 68,-1 3 0,0 1 0,-1 1 1,1 0-5,1 0 0,-2 0 0,1 0 0,-1 1-85,0 1 1,1-1 0,-3 1 0,0-1-46,3-1 0,-2 0 0,1 0 15,-1 0 0,-4 0 0,-2-1 0,-1 0 5,-1-2 1,-1-1 0,-1 0 0,-1 1 8,-1-3 1,0 2 0,-1 0 0,0-2-14,0 0 0,-4-1 0,1-1 1,1 0-18,1-2 0,2-1 0,-3 0 1,0 1 6,3-3 1,1 0 0,3 0 0,0 0-4,3 2 0,-2-1 1,2-2-1,0 0 4,1 0 0,3 0 1,0 0-1,0 0-21,0 0 0,0 1 0,3 0-49,1 2 1,3-1 65,0-2 0,0 3 1,0 2 53,0 1 0,-3 2 0,1 1 3,0 3 0,-1-1 0,0 0 0,-1 2 31,-1 0 0,-1-1 0,-1-1 0,0 2-1,0 0 1,0-1 0,0-1-58,0 2 0,-1-1 0,-1 1 0,-3-3-12,-1 1 0,-4 0 0,0-1 0,-1-2-133,-1 0 0,-1-1 0,-1 0 0,0 0-33,3 0 1,-4 0 0,3-1 0,0 0 107,1-2 0,-1-1 0,3 1 53,0 2 1,2-1 107,3 0 1,-2 2 27,4 0 0,2 3 0,3 4 0,0 0 31,0 0 1,3 0 0,-2 0 0,0 1-52,1 1 0,-3-1 0,1 1 0,-1-1-68,0-1 1,1 0 0,-1 0 31,0 0 1,0 0-11,-4 0 1,-3-2 0,-4-2 0,-1 1-23,-1-3 0,0 0 1,-3-1-1,-1 0-60,-1 0 0,1-1 0,-2-1 0,3-2-26,0 0 1,0-2 0,0 1 0,2-1-111,0-1 0,4 0 1,-2-1-1,3 0-136,3-2 1,1 1 0,3 1 0,0-1-1435,0-3 1712,3-1 0,1-1 0,3 0 0</inkml:trace>
  <inkml:trace contextRef="#ctx0" brushRef="#br0" timeOffset="1449">3592 1 8043,'-5'0'-97,"0"0"1,4 1 0,-2 1 120,3 3 1,0-1 0,2 0 11,0 2 0,3-2 1,-3 0-1,1 1-118,0-1 1,-2 2-102,1-1 1,-2 1-1,-2 0-32,-3-1 1,-4 0 214,0-2 0,-3 2 0,1-1 0</inkml:trace>
  <inkml:trace contextRef="#ctx0" brushRef="#br0" timeOffset="2014">2913 85 7995,'0'-7'-320,"0"2"1,1 1-189,1 1 771,-1 1 0,3 4 0,-3 2 1,1 2-59,0 1 0,1 3 1,-1-1-1,1 2-147,0 0 0,-2 2 0,2-1 0,-1 0-168,0 0 1,2 1-1,-3-1 1,1 1-165,0 1 0,1-2 1,-1-2-1,0 1-122,-1 0 1,-1 0 0,0 1 395,0-3 0,-3-1 0,-1-1 0</inkml:trace>
  <inkml:trace contextRef="#ctx0" brushRef="#br0" timeOffset="2865">2801 78 7996,'-4'-5'-1278,"2"1"1227,1-1 0,1 2 1,1 3 250,1 4 1,-1 2 0,1 2 0,0 0-70,0 2 0,-1 2 1,2-1-1,-1 1-69,0-1 0,1 0 1,-3 2-1,0-2-11,0 2 0,2-2 0,0-1 1,0 1-59,-1-3 1,-2 2 0,-1 0 0,-1-3-31,-1-1 1,2 0 0,-3-2 51,0 0 1,-1-1 0,-1-3 0,0 0-13,0 0 1,-1 0 0,0-1-1,0 0-30,2-2 0,1-2 0,-2 0 0,0-1 11,0-1 0,1 0 0,0 0 0,2 0 8,1 0 1,-2-2 0,3-2 0,1 1-1,0 0 0,-2 0 0,1 1 0,1-2 6,0 0 0,1-1 0,0 2 0,0 2 0,0 0 0,0 1 0,0 0 2,0 0-33,0 0-11,0 3 0,0 4 0,0 5 82,0 1 0,-3 1 0,0 0 1,-1 0 8,-1 0 1,0 1 0,-1 0 0,1 2 10,0-2 1,-1 1 0,0-1 0,0 2-31,1-2 0,3 0 0,-2-1 0,0 0-53,0 0 0,3 0 0,-1 0 0,1 0 1,1 0 1,0 0-1,0 0 1,1-1 1,1-1 0,-1 1 1,3-1 0,-1 1 0,2 1 0,-3 0 28,0 0 0,-1 0 0,-1 0 22,0 0 1,-3 0 0,-2 0 0,-2 0 38,-2 0 1,1 0 0,-2-1 0,0 0 4,1-2 1,-3-1-1,2 0 1,0 1 68,0-3 1,0 0 0,1-1 0,0 0 7,1 0 1,0 0 0,1 0-61,0 0 0,0-2 0,1-2 0,0 1-51,1-3 0,3 2 0,-2 0 1,1-2-29,2 0 1,-3-2 0,2 0-1,1-2-185,0 2 1,1 0 0,0 0 0,1 0-269,1-2 1,2 1 0,3 2 0,1 0 441,1 0 0,2-3 0,3-1 0</inkml:trace>
  <inkml:trace contextRef="#ctx0" brushRef="#br0" timeOffset="3066">2647 470 7977,'0'-4'-247,"0"1"0,-3 3 0,-1 0 0</inkml:trace>
  <inkml:trace contextRef="#ctx0" brushRef="#br0" timeOffset="3148">2570 484 7977,'-4'-3'0,"-2"2"0,1-1 0,-1-2 0,-1 0 0</inkml:trace>
  <inkml:trace contextRef="#ctx0" brushRef="#br0" timeOffset="3782">2234 232 7550,'0'5'-171,"0"-1"137,0 2 0,2 0 0,0 1 1,0 0 94,-1 0 1,0 0 0,0 0 0,1 0 28,0 0 1,-1 0 0,-1 0 45,0 0 1,0 0-71,0 0 0,-3-2 0,-2-2 0,-1 1-115,-1-3 1,-1 2-1,-1 0 1,-1-2-70,-1 0 0,0 0 0,-3 0 0,0 2-420,0-2 1,0 0 537,0-1 0,0 0 0,0 0 0</inkml:trace>
  <inkml:trace contextRef="#ctx0" brushRef="#br0" timeOffset="4065">2227 141 8040,'0'-7'-800,"-1"3"800,-1 2 0,1 1 0,-5 1 0,2 0 0</inkml:trace>
  <inkml:trace contextRef="#ctx0" brushRef="#br0" timeOffset="4163">2164 162 8040,'-5'0'0,"0"0"0,0 0 0,-1 0 0,-1 0 0</inkml:trace>
  <inkml:trace contextRef="#ctx0" brushRef="#br0" timeOffset="5165">1912 239 7370,'0'-4'-275,"3"1"1,2 3 264,1 0 1,1 0 0,0 1-1,0 0 9,0 2 0,2 1 1,0-1-1,1 0-1,0 1 1,-2 0-1,1-1 1,-1 0-3,-1 1 1,0 0 0,-1-1 0,-1 0-38,0 1 1,-3 0 0,2-1-19,-1 1 0,0 1 58,-3 2 1,-3-1-1,-2-1 1,-1-2 36,-1 0 1,-1-2 0,-1 2-1,0-1 4,1 1 1,-3-1-1,2-2 1,0 0 14,-1 0 1,1 0 0,-2 0 0,0 0-19,0 0 0,2 0 0,-2 0 0,0 0-28,0 0 0,2 0 0,-2 0 0,0 0-25,0 0 1,2-1-1,-2 0 1,1-3 20,2 1 1,0 0-1,1-1 1,0 0 18,0 1 1,2-2 0,0-2 0,1 0-1,0 0 0,-2-2 0,3-2 0,0 1-26,0 0 1,-2-2 0,3 0 0,0-1 13,-1-1 1,2 1 0,-1 0 0,1 2-2,1-2 0,0 3 0,0 1 1,0 1 136,0 1-21,0 3-122,0 1 1,0 4 0,0 1 0,1 3 47,1 1 0,-1 1 0,3 0 1,0 0-44,0 0 1,-2 1 0,2 0 0,0 2 14,0-2 0,-2 1 1,1-1-1,-1 2 9,0-2 1,2 2 0,-3 0 0,1-2-23,0 0 0,-1 1 1,-1 1-16,0-2 0,-1 0 1,-1-1-1,-1 0 2,-1 0 1,0-3-1,-3-1 1,-1-1-13,-1 1 1,1-1 0,-2-2 0,0 0-68,1 0 1,-3 0 0,2 0-1,0-1-8,0-1 1,0 0 0,1-2 44,0-2 0,-2 0 0,3-1 0,2 0 4,0 0 1,2 2 0,-1 1 17,0-2 1,1 1 23,-1 0 0,4 1 57,-1 2-36,1 1 206,1-2 10,0 9 0,0-1 0,0 4-68,0-1 0,0-1 0,-1 0-103,-1 0 0,0 0 0,-2 0-73,1 0 0,-2-2 1,1-1-1,-1 1-59,0-1 1,1 1 0,-3-2 0,0-2-2,0 0 1,0 1-1,0 1 1,0-2-139,0 0 0,0-1 1,0 0-240,0 0 1,0-1-11,0-1 1,3-2 450,2-3 0,1 0 0,1 0 0</inkml:trace>
  <inkml:trace contextRef="#ctx0" brushRef="#br0" timeOffset="5399">1940 106 7799,'3'-4'-412,"-2"1"1,2 3-1,-3 0 1</inkml:trace>
  <inkml:trace contextRef="#ctx0" brushRef="#br0" timeOffset="5616">1653 456 8019,'-8'0'0,"-1"0"-315,0 0 1,0 0 314,2 0 0,-3 3 0,-1 1 0</inkml:trace>
  <inkml:trace contextRef="#ctx0" brushRef="#br0" timeOffset="6065">1429 274 7343,'-4'3'-415,"2"2"433,1 1 0,1-1 0,0-1 0,0 2 32,0 0 1,-1 1 0,-1 0-38,0 0 0,-3 0 0,2 0 0,-1-1 17,-1-1 0,1 0 0,-1-2 0,0 0 11,-1 1 1,-1-2 0,0-2 0,0 0 53,0 0 0,2 0 0,0 0 1,0-1 99,-1-1 1,-1-2 0,0-3-48,0 0 0,2 0 0,0-1 1,1 0-44,0-2 1,-2 0-1,3 2 1,0-3-77,0 1 1,-2-1 0,2-2 0,0 2-64,0-2 1,0 0 0,1-1 0,0 0-147,1 0 0,-3 2 1,1 1-1,0-1 14,0 1 1,1 1 0,1 4-1,-1 0-276,0 2 1,0 1 441,2-1 0,0 2 0,0-1 0</inkml:trace>
  <inkml:trace contextRef="#ctx0" brushRef="#br0" timeOffset="6248">1429 106 8217,'0'-4'-1085,"0"2"0,0 4 1085,0 3 0,-3 1 0,-1 1 0</inkml:trace>
  <inkml:trace contextRef="#ctx0" brushRef="#br0" timeOffset="7578">1058 204 7235,'0'-4'2,"0"2"0,1 3 37,1 2 1,0 2-1,1 0 1,1 1-19,-3 1 1,2 0 0,0 0-17,1 0 0,-2 0 0,0 0-6,-1 0 0,-1 0 1,0 0 7,0 0 1,-3-1 0,-2 0-1,-2-2-2,-2 2 1,0-2 0,-2-1 0,-1 1-3,1 0 0,-2-2 1,1 0-1,-1 0-4,-1 0 0,2-1 1,1 1-1,-2-1-3,0-1 0,1 0 1,1 0-1,0 0 0,1 0 0,0-2 0,-1-2 0,1 1-8,2 0 1,0-2 0,1 1 0,0-1-12,0 1 0,1-1 0,1-2 0,3 0-10,1 0 1,1 0 0,0 0 0,0 0-23,0 0 1,1 0-1,0 0 1,2 0-1,1 0 0,1 0 0,2 0 24,0 0 0,0 1 0,0 1 24,0 3 0,-2 1 1,-1 1 34,2 0 1,-2 0 0,-1 1 51,1 1 1,-1 1 0,-2 3 0,2-2 50,-2 2 1,0 0-1,-1 1-53,0 0 1,-2 0-1,-2 0 1,1 0-8,-3 0 1,0-1-1,-1 0 1,0-2-84,0 2 0,-2-2 0,-2-1 0,1 1-103,-3 0 1,0-2 0,0 0 0,0 0-131,2 0 0,0-1 0,-1 1 1,2-1 112,0-1 0,2 0 0,-1-1 0,3 0 60,2-2 0,1 1 1,-1 2 384,-2 0 1,2-2 102,0-1 1,1 1-279,-1 2 0,-1 0 1,-2 1-145,0 1 0,2-1 1,1 1-1,-3-1-59,-1-1 0,0 0 0,-1 0 0,1 0-39,1 0 0,0 0 0,0 0 0,-1 0 54,-1 0 0,1-3 0,-1-2 191,1-1 0,1 1 0,0 1 106,0 1 1,0-2-103,0 0 29,3 2-190,1 0 125,3 3-67,3 3 0,-2-1 0,1 2-28,-1 2 1,-1-2 0,-1-1-82,-1 1 1,0 0 0,-2-1-138,-2 1 0,0-1 0,-1 0-151,0 1 0,0 0 1,0-1 354,0 1 0,3-2 0,-2 1 0,2-3 0</inkml:trace>
  <inkml:trace contextRef="#ctx0" brushRef="#br0" timeOffset="7794">960 78 8263,'-4'-3'-356,"1"1"-1390,3-2 1746,0 2 0,-3-1 0,-1 3 0</inkml:trace>
  <inkml:trace contextRef="#ctx0" brushRef="#br0" timeOffset="8278">190 288 8172,'-7'0'-3,"0"0"1,0 0-1,0-1 1,0 0-175,0-2 0,3 0 127,2 1 0,1-2 0,1-3 47,0 0 1,3 2 0,2 1 0,2-1-30,2 1 0,-1-1 0,1 2 0,-1 2 9,-1 0 1,0-1-1,0-1 1,0 2-6,0 0 1,0 1-1,0 1 1,0 0 64,0 2 1,-1 2 0,0 0 45,-2 1 0,-2 1 0,0 0 0,-1 0 37,-1 0 1,-1 0 0,0 0-1,-3 0 7,1 0 1,-3 0-1,-3-1 1,-2 0-47,0-2 0,-2 0 0,0 1 1,-1-2-46,-3 0 0,1-2 0,1 1 0,0-1-120,-2-1 1,1 0 0,2 0 0,0-1-100,0-1 0,1 0 1,1-2-1,3-1-267,1 1 0,4-2 450,2 1 0,1-1 0,1-1 0</inkml:trace>
  <inkml:trace contextRef="#ctx0" brushRef="#br0" timeOffset="8411">162 148 8192,'-8'0'-136,"-1"0"1,1 1 0,-1 0 0,0 2-344,0-2 1,0 2 478,-2 0 0,-1 5 0,-2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2:47.562"/>
    </inkml:context>
    <inkml:brush xml:id="br0">
      <inkml:brushProperty name="width" value="0.08571" units="cm"/>
      <inkml:brushProperty name="height" value="0.08571" units="cm"/>
      <inkml:brushProperty name="color" value="#F6630D"/>
    </inkml:brush>
  </inkml:definitions>
  <inkml:trace contextRef="#ctx0" brushRef="#br0">1415 57 8089,'0'-7'-308,"0"3"0,1 5 0,0 5 0,2 3 487,1 2 1,-2 1 0,1 2 0,-1 0-138,0 0 0,2-2 1,-3 1-1,1 0-75,0-1 1,1 0-1,-1 1 1,0-2-171,-1 2 0,-1-3 0,0-1 0,0-1-181,0-1 0,0 0 384,0 0 0,-3-3 0,-1-1 0</inkml:trace>
  <inkml:trace contextRef="#ctx0" brushRef="#br0" timeOffset="300">1338 197 7924,'-3'-7'-515,"2"3"0,-2 2 679,3 4 1,0 2-1,0 3 1,1 1-86,1 1 1,-1-1-1,1 1 1,-1 0-58,-1 0 1,1-1-1,0 1 1,1-1 18,0-1 0,-1-2 0,-1-1 0,-1 1 43,-1-1 1,0 1-1,-3-2 1,0 0-61,-1 1 0,-1-2 1,0-2-1,-1 0-83,-1 0 1,0 0 0,-2-1 0,0 0-128,0-2 0,3-2 1,-2 0-1,0-1-95,1-1 1,0 0-1,2 0 1,1 0-381,1 0 661,-1 0 0,2-3 0,-3-1 0</inkml:trace>
  <inkml:trace contextRef="#ctx0" brushRef="#br0" timeOffset="416">1198 141 8115,'4'-7'0,"-2"0"-1634,-1 0 1236,-1 0 398,0 3 0,-3 4 0,-1 4 0</inkml:trace>
  <inkml:trace contextRef="#ctx0" brushRef="#br0" timeOffset="669">1016 29 8268,'0'7'115,"0"0"0,0 0 0,0 1 1,0 0-186,0 2 0,2 2 0,1 0 0,0 1-82,0 1 1,2 0-1,-2 0 1,0 0-253,0 0 1,0-2 0,-3-2 403,0 1 0,0 1 0,0-1 0</inkml:trace>
  <inkml:trace contextRef="#ctx0" brushRef="#br0" timeOffset="1755">890 127 8176,'-3'-12'0,"0"1"-305,-1-2 1,1 1-1,-3-1 1,1 2 426,0 1 1,2 1 0,0 2-1,0 0 271,1 0 1,-1 1 34,1 1-434,1 2 0,-2 6 0,4 2 1,0 1 35,1 1 0,2 1 0,-3 0 1,2 2-29,1 1 1,-2-1-1,2 0 1,0 1-9,0 0 0,-2-1 1,1 0-1,-1 1 12,0-3 1,1 2-1,-2 0 1,0-2-72,1 0 1,1-1 0,-3 0-1,0 0-8,0 0 0,0-2 0,-1-2 58,-1 1 1,-2-2 0,-3-2-1,0 0-14,0 0 1,0-1-1,0 0 1,0-3 4,0 1 1,-1-2-1,-1-2 1,0-1 17,1-1 0,0 1 0,1-1 1,0 0 6,0 0 1,1 1 0,0-2 0,2 1 15,1-1 0,-2 1 0,3 2 0,1 0 124,0 0 0,1 2-84,0 1-117,0 2 1,0 0 87,0 4 0,1 2 0,0 3 0,1 1 18,0 1 0,-1-1 1,-1 1-1,0-1-25,0-1 1,0 2-1,0 1 1,0-2-3,0 0 1,0-1-1,-1 0 1,-1 0-17,0 0 1,-3 0 0,2-1 0,-1-1 24,-1-3 0,-1 1 1,-1 0-1,0-2-18,0 0 0,-1-1 1,-1-1-1,0 0-24,1-2 1,-1-2 0,0 0-1,0-1-36,1-1 0,0 0 1,1-1-1,1 0 25,1-2 1,-1 1 0,3 2 12,-1 0 0,1 0 0,-2 0 21,3 0 1,1 0 105,1 0-12,0 3-198,0 1 0,0 4 107,0 1 1,2 2 0,0 3-13,0 0 0,-1 0 1,-1 0-1,0 0 9,0 0 1,0 0-1,0 0 3,0 0 1,0 0 0,0 0 0,0 0-6,0 0 0,-3 0 0,-1 0-5,0 0 0,-2-2 0,1-2 0,-1 1 3,-1 0 1,-1-2-1,-1 0 1,0-1-12,1-1 1,-3 0-1,2 0 1,1-1-9,0-1 1,0-1 0,0-3 0,-2 2-7,2-2 0,1 2 1,1 0-1,2-2-30,-2 0 0,2 0 1,0 0-1,0 2-8,1 1 1,1-2-30,0 0 9,1 2 49,1-3 1,0 6 179,0 0 1,0 3 58,0 4 1,0 0-77,0 0 1,0 0-160,0 0 1,-3 0 0,-2-1-102,-1-1 0,-1 0 1,0-2-1,0 0-238,0 1 1,2-1 0,1-2 363,-2 2 0,-3 2 0,-2-1 0</inkml:trace>
  <inkml:trace contextRef="#ctx0" brushRef="#br0" timeOffset="1953">477 309 6895,'-7'0'-125,"0"0"1,-3 1 0,-1 0 0,-1 2 124,1-2 0,-4 3 0,-3 0 0</inkml:trace>
  <inkml:trace contextRef="#ctx0" brushRef="#br0" timeOffset="2206">211 162 8121,'0'-4'-380,"-3"6"0,-1 5 508,0 1 1,-2 1-1,1-1 1,-2 2-180,-2-2 0,-2 2 1,-3 0-1,-1 0-224,-1 1 1,-1 1 0,-4-1 274,-3 0 0,-2 2 0,-2-2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2:51.799"/>
    </inkml:context>
    <inkml:brush xml:id="br0">
      <inkml:brushProperty name="width" value="0.08571" units="cm"/>
      <inkml:brushProperty name="height" value="0.08571" units="cm"/>
      <inkml:brushProperty name="color" value="#F6630D"/>
    </inkml:brush>
  </inkml:definitions>
  <inkml:trace contextRef="#ctx0" brushRef="#br0">1044 274 7946,'0'-7'-6,"0"0"1,0 0-1,0 0-135,0 0 1,0 2-1,0 0 1,0-1 62,3-2 0,-3 0 0,3-1 0,-2 0 97,-1 0 1,2 0 0,0-2 0,1 0-4,0 0 0,-2 2 1,3-2-1,0 1 37,0 2 0,-2 2 0,3 1-38,0 0 1,2 2 0,0 1-19,0 1 0,0 4 0,0 2 1,0 1 12,0 1 0,0 0 1,0 0-1,0 1-14,0 1 1,0-1 0,0 3 0,-1-1-4,-2-1 0,3 1 1,-3-1-1,-1 1 15,0 0 0,0-2 1,-1 2-1,0 0 6,-1 2 1,-1-2 0,0-1 0,-1-1 22,-2-1 0,-1 0 1,-5 0-1,-1-1-12,-1-1 1,2 0-1,-3-3 1,-1 0 7,-3-1 0,2-1 0,-3 0 0,3 0-44,0 0 1,0-1-1,0-1 1,0-1-91,3-1 0,1 0 1,3-2-1,0 0-65,3 1 0,1 1 0,3-3 75,0 0 0,3 0 0,1 0 1,3 1 32,0 1 0,0-1 0,0 4 0,2 1 43,0 0 1,1-2 0,-3 1 144,0 1 1,0 0 0,-1 2 13,-2 1 1,2 2 0,-4 3-12,0 0 1,-1-3-1,-2 1 1,-2 1-13,-1 0 0,-3 1 0,-3 0 0,0 0-60,-1 0 0,-3-1 0,3-1 0,-3 0-24,-3 1 1,3-3 0,-3-1 0,3-1-41,0-1 0,0 0 0,0 0 0,0 0-16,3 0 0,1-1 0,3-1 0,0-1-96,3-1 0,-2 2 0,4-3-58,0 0 1,2-1-1,0 0 102,3 1 1,-2-1 0,3 3 0,0 0 12,0 0 1,-2 1 0,3 1 81,0-1 1,-1 1 83,1-1 1,-1 2-1,0 2 58,-1 3 0,-2-2 1,-1 2-1,0 1-22,0 0 0,0 1 0,0 0 0,0 0-91,0 0 1,-1 0 0,-2 0-1,-1 0-55,-2 0 0,-1 0 0,-1 0 0,-1 0-425,0 0 1,-4-3 0,2 0 426,-2-1 0,-5 3 0,1-2 0</inkml:trace>
  <inkml:trace contextRef="#ctx0" brushRef="#br0" timeOffset="900">589 260 7976,'0'-7'0,"-3"-3"-415,1 1 1,-3 0 0,2 2 275,-1 0 1,2 0 0,-2 0 351,1 0 1,1 0 0,2 0 344,0 0-271,0 0-358,0 0 1,0 4 0,0 3 69,0 4 0,2 2 0,1 1-42,1 0 1,-2 1 0,1 0 0,-1 1 31,0 0 0,1-1 1,-3-1-1,2 0 17,0 0 0,1 0 1,-3 0-9,0 0 1,0 0 0,0 0-16,0 0 1,-3 0 0,-3-1 14,-2-1 1,0-2 0,-2-3 0,0 0-6,-2 0 0,1 0 0,-1 0 0,0-1-25,-1-1 0,-1-1 0,0-3 0,0 1 14,3 0 0,-2-1 0,2-2 0,-1-1 11,0 0 1,1 0 0,0 2-1,1 1 25,3 1 0,-3-1 1,1 2 31,0 0 0,4 1 14,0 3-51,4 0-31,7 0 0,-1 2 1,7 0-1,-3 0-33,-2-1 0,-3-1 1,1 1-1,0 0 48,2 1 1,-3 1-1,1-3 1,0 1 19,-1 1 0,-1-1 1,-1 2 3,0 0 0,1 1 0,-3 3 6,0 0 1,-3-3 0,-2 1 0,-2 1-16,-2 0 1,1-2 0,-2 0 0,0-1 54,1-1 0,-3 1 1,2-1-1,0 0-14,0-1 0,0-1 1,1 0-1,0-1-3,0-1 0,2 0 1,0-3-1,2 0-32,0-1 1,1-1-1,-1 0 1,1-1-22,1-1 0,0 0 0,1-2 1,0 1 8,0 2 0,2-3 0,0 1 0,0 0-11,0 0 0,0-2 0,0 3 0,0 1 38,0 0 1,0 1 135,0 0-131,0 3 1,0 2 0,0 5 68,0 4 0,-1 0 0,-1 5 0,-3 1-16,-1 0 1,1-2-1,0 1 1,0 1-45,-1 0 0,-1 1 1,0 0-1,0-1-73,0-1 0,0 0 0,0-3 0,0 1-172,0 0 1,0-2-1,0 1 1,0-1-270,0-1 0,0-3 0,0 0-569,0-1 1036,0 0 0,0 0 0,0 1 0</inkml:trace>
  <inkml:trace contextRef="#ctx0" brushRef="#br0" timeOffset="1083">1 183 7976,'0'-7'-474,"3"3"242,1 2 1,2 2 0,-1 2 0,0 2 328,0 0 1,2 2 0,0-1 0,0 1-144,0 1 0,0-3 0,0 1 0,0 1-206,3 0 1,-2-2 251,1 1 0,2-3 0,0 1 0</inkml:trace>
  <inkml:trace contextRef="#ctx0" brushRef="#br0" timeOffset="1269">533 1 7355,'0'7'0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2:54.416"/>
    </inkml:context>
    <inkml:brush xml:id="br0">
      <inkml:brushProperty name="width" value="0.08571" units="cm"/>
      <inkml:brushProperty name="height" value="0.08571" units="cm"/>
      <inkml:brushProperty name="color" value="#F6630D"/>
    </inkml:brush>
  </inkml:definitions>
  <inkml:trace contextRef="#ctx0" brushRef="#br0">2129 242 7966,'0'-13'-79,"0"1"0,0-1 0,0 4 1,0 1 47,0 0 1,0 1 0,0 0 6,0 0 0,0 2-34,0 0 0,3 4 46,1-1 0,0 2 1,1 1-1,0 2-34,2 1 0,0-2 1,0 3-1,2 0 19,0-1 1,1 2-1,-3-1 1,2 1 6,0 1 0,1 0 0,-3 0 0,0 0-26,0 0 1,-3 0 0,1 0 36,0 0 0,-1 0 1,-2 0-1,-1 0 8,-1 0 1,-1-1-1,-1-1 1,-3 0 12,-1 1 0,-4-3 0,0 0 0,-1-1-3,-1 0 0,-1 1 0,-1-3 1,0 0-6,0 0 0,0 0 0,0 0 0,0 0-17,3 0 1,-2 0-1,1-1 1,-1-1 3,2-3 1,-2 1-1,4-1 1,0 1 4,2 0 1,0-2-1,0 3 0,3-1 1,-2 2 0,3-2 129,-1 1 1,3 2 45,-2 3 0,0-1 1,0 3-95,-1-1 1,0 3 0,-1-2-1,0 0-80,0-2 1,-2 1-1,-2 0 1,-1 0-54,-1 0 1,2 0-1,-2-3 1,0 0-69,0 0 0,3 0 1,-2 0-1,0 0-48,1 0 1,2 0 0,2 0-6,0 0-63,2-3-203,0 2 442,3-2 0,0 3 0</inkml:trace>
  <inkml:trace contextRef="#ctx0" brushRef="#br0" timeOffset="198">2115 438 7918,'3'-4'-994,"-2"0"994,1 2 0,-1 1 0,-1-2 0</inkml:trace>
  <inkml:trace contextRef="#ctx0" brushRef="#br0" timeOffset="747">1688 165 7977,'0'-7'5,"0"0"1,0 3-9,3 2 1,-2 2-1,3 2 1,0 3 108,0 1 0,-2 1 1,2 0-1,0 0-36,0 0 1,-2 1-1,0 0 1,-1 1-78,2 0 1,-2-1-1,1-1 1,-1 0-55,-1 0 0,-1 0 0,-1 0-14,0 0 1,-3-3 0,0 0-31,-1-1 0,-4 0 1,1-3-1,0 0-18,-1 0 0,1 0 0,-2-1 0,0-1 72,0-3 1,3 1 0,-2-1-1,0 1 78,1 0 1,0-2-1,2 4 1,0 1 136,0 0 0,0-2 0,0 1-7,0 1 1,3 1-1,1 1 1,0 2-24,1 1 1,0-2 0,2 3-63,0 1 1,0 0 0,0 1-47,3 0 1,-2-3-1,1 1-11,-1 1 0,-1 0 0,-1 1-12,-1 0 1,-2-3-1,-3 0 1,0 0-62,0 0 1,0-2-1,-1 2 1,-1-1-200,0-1 1,0 1 0,2-1-1409,0 0 1665,0-1 0,3 2 0,1 1 0</inkml:trace>
  <inkml:trace contextRef="#ctx0" brushRef="#br0" timeOffset="897">1688 417 8047,'-7'0'-325,"0"0"1,0 0 0,-1 0 324,-1 0 0,-2 0 0,-3 0 0</inkml:trace>
  <inkml:trace contextRef="#ctx0" brushRef="#br0" timeOffset="1300">1324 158 7799,'-3'-4'-328,"2"2"0,-2 5 1,3 3 380,0 2 0,-1 4 0,-1-2 1,0 0-33,1 0 0,-3 2 0,1-3 1,0 1 42,0 0 0,-2-2 1,2 1-1,0-1-41,0-1 1,-2 0 0,0-1 59,-1-1 1,1-2 0,0-3-5,0 0 1,-1-1-1,0-1 31,1-3 0,-1-1 0,4-2 1,0-1 15,-1 0 0,2-3 0,-1 2 0,1-1-47,1-1 1,0-1 0,0-1 0,0 0-158,0 0 1,0-3 0,0 1 0,0 1-132,0 0 1,0 3 0,0 1 0,0 1-191,0 2 0,1 1 399,1 2 0,-1-1 0,2 2 0</inkml:trace>
  <inkml:trace contextRef="#ctx0" brushRef="#br0" timeOffset="1465">1198 340 8012,'0'4'-426,"0"2"-51,0-1 1,0-2-224,0 2 700,0-3 0,-3 4 0,-1-2 0</inkml:trace>
  <inkml:trace contextRef="#ctx0" brushRef="#br0" timeOffset="2483">1030 11 8130,'0'-7'-426,"0"4"1,1 3 0,0 4 572,1 2 1,4 2-1,-1 0 1,1 2-61,1 1 0,-1 1 1,-1 1-1,0 0-57,1-2 0,0 3 0,0 2 0,-1 0-12,0-1 0,-3-1 0,0 0 0,-1 1-54,-1 1 0,0-4 1,0 2-1,-1-4 10,-1-1 0,-2-1 0,-3-1 0,0-1-48,0-1 0,-3-2 1,0-3-1,0 0 16,0 0 0,-2 0 1,3-1-1,1-1-45,0 0 0,1-3 0,0 0 0,0-1 33,0-1 1,1 0-1,0 1 1,2 0 56,1 1 1,-2 3 0,2-2 49,-1 1 1,2 1-1,-3 2 40,0 0 1,-1 3 0,-1 1 0,-1 1 33,-1 2 1,1-1 0,-2 3-1,0-1-38,1-1 1,-3 0 0,0 0 0,-1 0-68,-1 0 1,0-1 0,-1-1 0,-1 0-37,-3 1 0,-1-3 0,-1 0 1,0-1-11,0 0 1,-3 1 0,-1-3 0,0 0 7,2 0 0,1 0 0,1-1 0,0-1 4,0-3 1,2 1 0,1-1 0,1 1 13,2 0 0,-1-2 0,1 1 0,1-1-17,3-1 1,3 0-1,2 0 1,0 0 2,1 0 1,4 0 0,-1 0 0,2 0 23,2 0 0,2 2 0,3 0 0,0 1-1,0 0 1,-3 0 0,1 2-1,1 0 48,0 1 1,-2 0 0,1 1 0,1 0 37,0 0 1,-2 0 0,1 1-42,1 1 0,0 2 0,1 3-22,0 0 1,-3 0-1,-1-1 1,-1-1-12,0 0 1,1 0 0,-2 2 0,0 0-4,1 0 1,0 0-1,-4 1 32,-3 1 1,-2-4 0,-2 2 0,-3-1 0,-1-2 0,0 1 0,0-2 0,-2 0-3,1 0 1,-2 0 0,0-3 0,-1 0-29,-1 0 0,4 0 0,-1-1 0,2-1 28,1-3 1,1-1 0,0-1 0,1-1 10,2-1 1,-3 0-1,2-2 1,1 0-12,0 0 0,1 0 1,0-3-1,1 0-25,1 0 1,-1 0-1,1 1 1,0 0-39,0 1 1,-1 4 0,4-1 0,0 1-54,-1 1 1,-1 3 51,-3 2 1,0 1 0,1 2 28,1 1 1,-1 1 0,2 2 0,-1 0-1,0 1 1,1 1 0,-3 1 0,1 1 55,1 0 1,-1 0-1,2-1 1,0 1-23,2 0 1,-2 1-1,2-1 1,1 0-16,0-1 0,1-4 1,1 1-1,1 0-67,3-1 0,4 0 0,3-3 0,1 1-176,1 0 1,1-1 0,1-1 224,3 0 0,1-3 0,1-1 0</inkml:trace>
  <inkml:trace contextRef="#ctx0" brushRef="#br0" timeOffset="2849">897 67 8086,'-1'-6'-165,"-1"1"1,1-1 0,-2 2 182,0 0 0,2 0 0,-1 2 0,0-2 19,0 0 0,1-2-40,-1 1 1,1 1-154,1 0 1,-3 3 9,-2 1 0,1 1 0,-1 3 1,0 2-360,-1 3 505,-1-1 0,0 5 0,0-2 0</inkml:trace>
  <inkml:trace contextRef="#ctx0" brushRef="#br0" timeOffset="3019">435 123 8155,'-14'0'0,"-3"0"0,-1-3 0,-3-1 0</inkml:trace>
  <inkml:trace contextRef="#ctx0" brushRef="#br0" timeOffset="3161">162 60 8245,'-14'0'-283,"0"0"0,2 0 0,0 0 0,0 0 283,-1 0 0,-1 3 0,0 1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3:01.69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117 132 13051,'54'-30'-246,"12"8"0,8 14 0,11 4 0,-6 2 211,-2 2 1,1 0 0,0 0 0,1 0-9,0 0 1,-3 5 0,2-1 0,0 1-26,-2 0 1,2-2 56,1 6 0,-1-4-55,10 3-73,-32-5 11,-14 3 105,-33-6 111,-56 0 0,-3 0-16,-46 0 0,-1-4 0,5-2-49,3-1 0,9 4 0,16-3 1,-3 1-6,-1 1 0,-6-2 1,-3 3-1,-8-1-6,-6 1 0,10 1 1,-8 2 20,-2 0 1,25 0 40,-13 0-55,21 0 0,5 6 0,43-4 51,32 2 0,19-2-51,29-2 0,10-5-46,17 1 0,1-5 1,-5 3-11,2-1 1,-23 3 0,6-4 0,-9 2-88,-5 4 1,1-4-25,5 1 0,-6-3-248,10 3 126,-34 1 270,-5 4 0,-34 0 0,5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3:02.78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27 12847,'66'-6'-984,"-12"4"739,3-2 0,6 2 0,16 2 0,-6 0 284,-5 0 1,2 0 0,2 0-1,1 0-27,3 0 0,9 0 0,4 0 0,3 0-21,-2 0 0,-5-4 0,1 0 0,2 1-7,2 1 0,-2 2 1,4 0-1,-7 0 69,-5 0 0,0 0 0,2 0 0,0 0-34,-5 0 1,-4 0-1,-3 0-34,9 0 1,-16 0-53,11 0 65,-22 0 1,-38 0 2,-40 0 0,-11 0 0,-15 0 0,9 0-1,-18 0 0,16 0 0,-25 0 0,-2 5 0,-20-1 0,5-1 0,-1 3 0,13-2 0,-3-1 7,-6-1 0,-3-2 0,-8 0 0,-2 0 1,2 0 1,6 0-1,3 0 1,0 0-51,0 0 1,6 1 0,1 2-160,7 1 1,-11 2-225,-5-1 425,7 2 0,15 0 0,15-1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3:04.03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264 145 12759,'61'-9'-328,"0"0"0,18 6 0,9-1 82,-1 2 0,-3-2 0,-19 0 0,1 1 220,0 1 0,-1 2 0,3 0-109,2 0 0,17 0 61,10 0 0,-4 0 30,-10 0 42,-31 0 54,-4 0-4,-51-6 15,-35 5 0,-23-9 6,-27 5 0,2 1 2,7 4 0,-10-6-49,37 2 0,-1-1 0,-1 0 0,1 0 0,-2 0 0,1 0 0,-36-4 10,13-1 0,5 4 0,-2 0 0,4 2-17,3-1 0,2 1 0,-5 4 1,6 2-41,-10 2-79,23-3-46,18 5 1,22-6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3:17.813"/>
    </inkml:context>
    <inkml:brush xml:id="br0">
      <inkml:brushProperty name="width" value="0.08571" units="cm"/>
      <inkml:brushProperty name="height" value="0.08571" units="cm"/>
      <inkml:brushProperty name="color" value="#F6630D"/>
    </inkml:brush>
  </inkml:definitions>
  <inkml:trace contextRef="#ctx0" brushRef="#br0">1380 189 7878,'3'3'25,"1"-1"1,-4 2-43,0 2 0,0 0 0,2 1 0,0 0 11,0 0 1,1 0 0,0 0 0,0 0-10,0 0 1,2-2 0,-3-1 0,1 2-22,0 0 0,-2 1-22,4 0 1,-4 0 24,2 0 0,-2-2 17,-1-1 11,0 1 1,-1 0-1,-2-2 10,-1 1 1,-2-1-1,1-2 1,0 2-2,0-2 1,-1 1 0,-1-1-4,0 2 1,0-1-1,0-1 1,0 0-2,0 2 1,0-1 0,0-2-1,0 0 0,0 0 1,2 0 0,0 0-1,0 0 0,-1 0 1,-1 0-1,0 0 0,0 0 1,0 0-3,0 0 1,0 0-1,0 0 1,0 0-12,0 0 1,0 0 0,-1 0 0,-1 0 7,0 0 1,0 0 0,2 0 0,0 0 1,0 0 0,0 0 0,0 0 0,0 0 3,0 0 1,0 0-1,0-1 1,2 0 2,0-2 0,3 0 1,-3 1-3,0-3 1,2-1 0,0-1-10,3 0 1,-3 0 0,1 0-3,0 0 1,2 2-1,0 1 5,0-2 4,-3 3 1,-1-2 1,-3 2 0,0 1 1,0 3-1,2 0 69,0 2 1,1 1-1,-3-1 1,0 1-3,0 2 1,0 0 0,0 1-32,0 0 0,0 0 0,0 0 0,2 0-31,0 0 0,4-2 0,-2-1-20,3 2 1,-3 0 0,1 1-29,0 0 0,2-2 30,0-1 1,2 1 42,0 2 0,1-2-19,-3-1 1,0-1 18,0 1 0,0 1-9,0 2 1,-1-2 0,-1-2 0,-3 1-1,-1-3 1,-1 2 0,0 0 0,-1-1-28,-1 1 1,-2-2-1,-1 2 1,0-1-48,0 1 1,1-1 0,-1-2 0,1 0-142,0 0 1,-2 0 0,4 0 0,0 0-263,2 0 1,0 0 454,0 0 0,3-3 0,1-1 0</inkml:trace>
  <inkml:trace contextRef="#ctx0" brushRef="#br0" timeOffset="734">1324 14 8357,'4'-7'-1108,"2"3"1,-5 2 1107,1 4 0,-1 0 0,-1 2 0,-3-2 0,-1 1 0</inkml:trace>
  <inkml:trace contextRef="#ctx0" brushRef="#br0" timeOffset="1100">897 161 8281,'0'-7'-464,"0"2"-1169,0 1 1633,0 2 0,3-4 0,1 2 0</inkml:trace>
  <inkml:trace contextRef="#ctx0" brushRef="#br0" timeOffset="1534">645 28 8454,'0'-5'-480,"0"1"0,0 0 0,0 2 472,0 4 0,0 5 0,0 2 1,0 3 131,0 1 0,0 1 1,2 0-1,1 0 34,1 0 0,-2 0 0,1-1 0,0 0-174,1-2 1,0 1 0,0 2 0,0-1-202,0-1 0,-2 0 1,2-2-1,-1 0-284,-1 1 0,-1 0 501,-1-1 0,0-1 0,0-2 0</inkml:trace>
  <inkml:trace contextRef="#ctx0" brushRef="#br0" timeOffset="2500">421 364 8351,'-7'-3'-288,"0"-1"0,0-1 34,3 1 0,-2 1 0,2-1 0,-1-1 358,0 1 1,3-2 0,-2 1-1,1-1 21,1-1 0,-1-1 0,1 0 0,0-2-45,2 2 0,0-2 0,0-1 1,0 1-30,0-3 0,0 0 0,0-1 1,0 0-65,0 0 1,0 1 0,2 0 0,0 2-60,0-2 0,1 3 0,0 1 23,1 1 0,-2 4 1,3 2-21,0 1 0,-1 1 0,1 1 60,0 1 1,2 1 0,0 3 0,-1-2 2,-1 2 1,1 2 0,-2 2 0,3-1 13,0 1 1,-1-2 0,-1 2-1,-1-1-1,-1 1 1,2 0 0,-3-2 0,0 2 7,-1-2 1,1 2 0,0 0 0,0-2-2,-1 0 0,-4-1 0,0 0 0,-1 0-7,-1 0 1,-1-2 0,0-2 0,0 1 0,-2 0 0,0-2 0,1 0 0,0-1-13,0-1 0,-3 0 0,1-1 0,0 0 0,2-2 0,0-2 0,0 0 0,2-1-8,0-1 0,1 0 0,0 0 0,1 0-13,3 0 0,0 0 0,0 0-16,0 0 1,0 0 0,0 1-1,2 0 2,0 2 0,4 1 1,-2-1 30,3 1 0,-3 1 1,1 2-1,0 0 18,2 0 0,-3 1 1,1 1-8,0 3 1,-1-1 0,0 0 0,-1 2 39,-1 0 1,-1 1-1,-1 0 1,0 0 0,0 0 0,-1 0 0,-1 1 1,-1 0-18,-1 2 1,0-1 0,-3-2-1,0 0 16,0 0 0,-1-1 1,-1 0-1,0-3-5,0 1 0,-1-2 1,1-2-1,0 0 19,2 0 1,-3 0-1,1 0 1,0-1 9,2-1 1,0-2 0,2-3 0,0 0-43,0 0 0,-1 0 0,1-1 0,1 0-15,1-2 0,-2-2 0,2 1 0,0-1-28,0 1 1,-2-1-1,2-2 1,-1 1-19,-1 1 0,1 0 0,-1 1 0,0 1-19,-1 0 1,-1 2-1,0 2 1,0 2 25,0 1 1,-1 1-1,-1 2 1,-1 0 51,-1 0 0,2 3 1,-2 2-1,0 2 16,0 2 0,2-1 1,-2 2-1,1-1 129,1 1 1,2 2-1,0-1 1,0 0 29,3-2 0,-2 1 1,4 0 221,0-2-269,2 0 0,0-4 1,3-2-94,1-1 0,1-1 0,1 0 0,2 0-165,0 0 1,0 0-1,2 0 1,1 0-493,3 0 1,0 0 599,3 0 0,1 0 0,3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3:23.909"/>
    </inkml:context>
    <inkml:brush xml:id="br0">
      <inkml:brushProperty name="width" value="0.08571" units="cm"/>
      <inkml:brushProperty name="height" value="0.08571" units="cm"/>
      <inkml:brushProperty name="color" value="#F6630D"/>
    </inkml:brush>
  </inkml:definitions>
  <inkml:trace contextRef="#ctx0" brushRef="#br0">1240 7 7049,'3'-4'-232,"-3"2"1,3 4 475,-2 3 0,-1 1 0,2 1 0,0 0-41,0 0 0,-1 2 1,-1 1-1,0-1-129,0 1 1,0-1-1,2 1 1,0 1-80,0 0 1,1-2 0,-1 0 0,1 0-21,0 0 0,-2-1 1,3 1-1,-1-1-227,-1-1 1,1 0-1,-1 0 1,1-1-604,0-1 855,-3 1 0,7-2 0,-3 3 0</inkml:trace>
  <inkml:trace contextRef="#ctx0" brushRef="#br0" timeOffset="783">1058 133 7979,'-3'-7'0,"1"0"-470,0 0 1,2 2 445,0 1 103,0-1 46,0 1 0,0 1-88,3 3 0,-2 0 0,4 0 1,0 0-33,2 0 1,0 1-1,0 0 1,0 2-27,0-2 1,0 2-1,0 0 0,0 1 1,0-1 0,0 1 14,0 2 0,-1-2 0,-1 0-1,0 2 1,-4-2 12,2 0 1,-2 1 0,-2 1-1,-2-1 0,0 0 1,-4-2-1,0 0 5,0 1 0,-3 0 1,0-1-1,-1 0 7,-1 1 1,-1 0 0,-2-1 0,-1 0 3,0 1 0,-1 0 0,1-1 1,-2 0-2,0 1 0,-2-1 0,1-2 0,-1 2-25,2-2 0,-2 0 1,1 0-1,-1 0 2,-1 2 0,0-1 1,0-2-1,0 0-2,0 0 1,-2 0 0,1 0-1,3 0 6,1 0 0,2-1 0,2 0 0,0-2 19,0 2 0,2-1 0,0 1 0,1-2 24,0 2 0,-2-2 0,4 0 0,0 1 6,-1-1 1,2 1-1,-2-2 1,3 0 48,0 1 1,-3-2 0,1-1-11,0 1 0,2-1 0,0 1 0,2 0-12,0 0 1,3-1-1,-2 1 1,1-1-28,1-1 1,2 2-1,0 1 1,0-2-11,0 0 0,0-1 1,0 0-62,0 0 0,0 0 0,0 0-58,0 0 1,0 2-918,0 1-141,0 2 1136,0-1 0,0 3 0</inkml:trace>
  <inkml:trace contextRef="#ctx0" brushRef="#br0" timeOffset="1183">253 119 8189,'0'-4'-349,"0"2"0,3 4 467,1 3 1,0 1 0,0 1 0,0 0 44,0 0 1,0 0 0,1 0 0,-1 0-131,-1 0 1,2 1 0,-3 0 0,0 2 8,-1-2 0,1 0 1,0-1 12,0 0 0,-4 0 0,-3-1 0,-2-1 41,-2-3 1,0 1 0,-3 0 0,0-2 10,-1 0 1,-1-1 0,-1 0 0,-1-1-58,0-1 0,-1 0 1,1-2-1,1-1-66,2 1 1,-1-2-1,2 1 1,-1-1-55,2-1 0,-2 0 0,4 0 0,0 0-183,2 0 1,0 0 0,0 0 0,2 0-276,0 0 1,4-2 0,-2-1 527,3 2 0,0-3 0,0 0 0</inkml:trace>
  <inkml:trace contextRef="#ctx0" brushRef="#br0" timeOffset="1299">50 63 8189,'0'-7'-3,"0"0"0,0 0-515,3 0 1,-2 3-654,4 2 1171,-3 4 0,4 2 0,-2 3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3:28.075"/>
    </inkml:context>
    <inkml:brush xml:id="br0">
      <inkml:brushProperty name="width" value="0.08571" units="cm"/>
      <inkml:brushProperty name="height" value="0.08571" units="cm"/>
      <inkml:brushProperty name="color" value="#F6630D"/>
    </inkml:brush>
  </inkml:definitions>
  <inkml:trace contextRef="#ctx0" brushRef="#br0">1344 351 8011,'0'4'-686,"-1"1"548,-2-3 1,2 3 0,-4-3 177,0 0 1,-1-1-1,-1-1 1,-1 0 43,-2 0 1,2 0-1,-3 0 1,0 0-62,0 0 1,2-1 0,-2-1 0,0-3 19,0-1 0,5-1 1,-1 0-1,2-1 3,1-1 1,-2 0 0,4-2-1,0 0-7,2 0 1,0 3 0,3-2 0,1 0-47,3 1 1,-3-3 0,1 3 0,0 1-37,2 0 0,0 3 0,0 1 0,-1 0 1,-2 0 1,0 3-1,-1-1 35,1 1 0,0 1 0,0 1 30,-1 1 1,0 1 0,-1 2-1,1 0 1,1 1 1,0 0 0,1 1 0,-1 0-11,-1 0 1,3 0 0,-2 0 0,2 0-14,-2 0 1,3 1 0,-3 0 0,3 1-17,0 0 0,-1 0 1,-1-1-1,0 2-13,0 1 1,2-2 0,-1 0 0,-1-1-12,0-1 1,-3 0 0,2 0-1,-1 0 9,-1 0 1,-1 0-1,-1 0 8,0 0 1,-1-1 0,-2-1 29,-1 0 1,-2-3-1,-2 2 1,-1-1-10,0-1 1,-3 1-1,2-1 1,-1 0 0,-1-1 0,-4 1 0,0 0 0,0 0 3,-2-1 1,1-1 0,-4 0 0,-1 0-12,-2 0 1,2 0 0,-4 0 0,0-1-8,-1-1 1,1 0 0,1-3 0,1 0-10,1-1 0,-2-1 1,1 0-1,1 0 12,2 0 0,4 0 1,-1 0-1,1 0 10,1 0 0,5 0 1,1 0-1,3 0 49,0 0 0,0 2 48,0 0 1,3 3-29,1-3 1,3 5 0,0 0-1,0 4 47,0 2 1,2 1 0,0 0-1,0 0-43,-1 0 0,-1 0 0,0 0 0,0 0 6,0 0 0,0 0 0,-1 0 0,-1-1-34,-3-1 0,-2 0 0,-2-2 0,-3 0-51,-1 0 1,-1 0-1,0-3 1,0 0-363,0 0 0,-1 0 0,-1 0 370,0 0 0,0 0 0,2 0 0</inkml:trace>
  <inkml:trace contextRef="#ctx0" brushRef="#br0" timeOffset="335">1337 8 7454,'-7'-4'-472,"-3"1"1,-1 4 0,-2 1 471,-4 3 0,-3 1 0,-4 2 0,-2 0 0,-4 1 0,-1 4 0,-4-2 0</inkml:trace>
  <inkml:trace contextRef="#ctx0" brushRef="#br0" timeOffset="534">413 295 8063,'-11'4'-108,"1"1"1,3 1 0,0 2 0,-1 2-22,-1 1 1,0 1-1,-2 2 1,0 0 301,0 0 0,0-3 0,-1 1 0,1 0-128,1-1 0,1-4 1,2-2-1,0 0-436,0-1 1,2 1 390,0-3 0,1 4 0,-3-2 0</inkml:trace>
  <inkml:trace contextRef="#ctx0" brushRef="#br0" timeOffset="787">112 169 8026,'-17'0'-76,"-2"0"0,4 3 1,2 2-1,1 1 189,1 1 1,4 3 0,-1 1 0,3 0 225,2-2 1,1 0 0,5-1-94,1 1 0,3 0 1,2-4-1,1-1-123,1-1 1,0 1 0,1-3-1,0 1-151,0 0 0,-1-1 0,0-1 0,-1 0-449,-1 0 0,-1 0 1,-1 0 476,0 0 0,0-6 0,0-2 0</inkml:trace>
  <inkml:trace contextRef="#ctx0" brushRef="#br0" timeOffset="935">140 36 8094,'-15'-3'0,"-1"1"0,3 0 0,-1 2 0,2 3 0,-2 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3:36.682"/>
    </inkml:context>
    <inkml:brush xml:id="br0">
      <inkml:brushProperty name="width" value="0.08571" units="cm"/>
      <inkml:brushProperty name="height" value="0.08571" units="cm"/>
      <inkml:brushProperty name="color" value="#F6630D"/>
    </inkml:brush>
  </inkml:definitions>
  <inkml:trace contextRef="#ctx0" brushRef="#br0">15 15 8003,'-8'-6'-695,"1"4"1,9-5 845,3 7 1,3 5 0,6 2-1,-2 2-113,-2 2 0,0 3 1,6 1-1,-3 1-140,-3-1 1,4 0 0,-4 1-1,4 1-69,1 3 1,-5-3 0,0 3 0,1-3 0,-3-1 1,6 4 0,-6 1 169,1-3 0,4-1 0,-4-1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3:41.792"/>
    </inkml:context>
    <inkml:brush xml:id="br0">
      <inkml:brushProperty name="width" value="0.08571" units="cm"/>
      <inkml:brushProperty name="height" value="0.08571" units="cm"/>
      <inkml:brushProperty name="color" value="#F6630D"/>
    </inkml:brush>
  </inkml:definitions>
  <inkml:trace contextRef="#ctx0" brushRef="#br0">2099 393 8159,'-11'0'-339,"-1"0"0,5-4 0,-1 0 551,-1 2 0,-1 6-84,-2 3 1,4 2-71,1-1 1,4 2-110,-1-2 0,3-2 23,1 2 1,0-4 0,1 2-2,3 0 1,-1 1-1,4-2-7,2 2 1,2-3 0,0 2-7,1-1 1,-1-1 0,1-4-32,-1 0 1,1 0 0,-1 0 12,1 0 0,0 0 0,-1 0 57,1 0 1,-6-5-1,-1-1 1,-1-2 10,0 0 1,0 4 0,-4-3-7,0-2 0,0-2 0,0 0-4,0-1 1,0 5-1,-2 0 1,0 1 7,-2-1 1,-4 3 0,3-3 40,-1-2 1,2 2-1,-4 1 100,-1 1 1,3 0-50,-2 1 1,0 3-1,-3-3-52,-1 2 1,1 2 0,-1 0 0,1 2-19,-1 2 1,-1-3 0,-1 4 0,-1-1 17,1 0 0,-4 3 1,0-1-1,-1-1 38,-1 0 1,1 2-1,-4-1 1,0-1-27,0 0 0,0 0 0,0-2 0,0 0-50,0 0 0,0 0 0,-1-1 0,1 2-77,0-1 0,5 2 1,2-2-1,0 0-356,1-2 1,3 1-50,5 1 1,0 0-1,1 3 474,6 0 0,0-3 0,15-3 0,-2 0 0</inkml:trace>
  <inkml:trace contextRef="#ctx0" brushRef="#br0" timeOffset="583">1557 289 8232,'-12'0'-1468,"1"0"1608,4 0 1,4 4-65,6 0 0,4 4 0,4-4 0,1-1-80,0 3 1,-1-5-1,2 4 1,1-1-3,1 0 0,1 3 0,-5-3 0,1 0 12,-1 1 0,0-2 1,-2 3-1,-2 1-3,2-1 1,-4-2 0,-1 3 24,-2 2 1,-4 2 0,-2-1-14,-3-2 1,-5 2 0,-3-4-1,-3 2 26,0 0 1,-4-4 0,3 2 0,-3-1 2,-1-2 1,0 2 0,0 0 0,0 0-13,0 0 1,0-1 0,1-4 0,1 0 2,2 0 1,5 0 0,-1 0 0,2 0 16,1 0 0,1 0 1,-1 0 30,1 0 1,4-1 0,2-2 0,1-2 21,0-1 0,0-2 0,3-4 0,-1 1 12,-2-1 1,0 0 0,4-3 0,-1-1-14,-3-2 0,3 2 0,-3-3 1,2 0-37,2 1 1,-1-3-1,-1 6 1,-2 0-54,1-2 0,1 4 1,-1-3-1,-1 0-38,2 1 1,0-1 0,2 5 0,-1-1-17,-3 1 0,3-1 0,-3 1-72,3-1 1,1 4-1,0 1-925,0-2-493,0 4 441,0 0 1088,0 5 0,5 0 0,1 0 0</inkml:trace>
  <inkml:trace contextRef="#ctx0" brushRef="#br0" timeOffset="749">1511 35 8187,'0'-11'-382,"4"3"1,1 2 33,1 1 0,-2 1-49,4 4 1,-6 5 396,2 3 0,-4-2 0,-4 2 0,-2-1 0,-6 5 0</inkml:trace>
  <inkml:trace contextRef="#ctx0" brushRef="#br0" timeOffset="1203">761 543 8091,'-12'-4'0,"2"-1"0,1 0-338,1 0 0,6 0 0,-3 2 434,-1-1 1,5-1 0,-3 1 4,3-3 1,1-3 0,0-2 0,1 0-47,3 1 0,-1-5 0,4 1 0,2 0-66,2-2 1,0 4 0,1-2 0,0 2-12,4 1 0,-3 5 0,3-1 0,0 0-19,-1 2 0,1 0 1,-4 3-1,2-1 0,2 2 0,-1 0 0,-3 2 0,-1 2 103,1 1 1,-1 0 0,0 5 36,-4 1 1,0-3 0,-5 2-45,2 1 1,0 1 0,-5 0-1,-3-1 11,-4-1 0,-2-4 0,-2 2 0,1-1-33,-1-2 1,-3 2 0,0-1 0,-1-2-92,-1 0 1,5 2 0,-5-1 0,2 0-253,-1-2 1,1-1-1,3 0 1,-1 0 17,-2 0 0,6 0 1,-2 0 291,0 0 0,1-5 0,-1-1 0</inkml:trace>
  <inkml:trace contextRef="#ctx0" brushRef="#br0" timeOffset="1382">691 70 8091,'0'-11'-607,"-3"3"-250,-1 0 884,0 6 1,4-2-1,0 8 1,1 3-81,3 4 0,-3 0 1,4 2-1,-1 2-73,0 4 0,1-1 126,-1 2 0,-3-1 0,5 4 0</inkml:trace>
  <inkml:trace contextRef="#ctx0" brushRef="#br0" timeOffset="1669">703 462 8091,'-12'0'-774,"5"0"573,-1 0 0,0 0 375,-3 0 1,-1 0-76,1 0 0,-1 0 0,1 0-33,-1 0 0,1 0 0,-1 0 1,0 0-22,1 0 0,-1 2 0,1 0 0,-1 2-27,1-1 0,-1 3 1,1 1-1,-1 0-6,1 1 0,3-2 0,2 3 0,-1-1-10,1 1 0,-1-3 0,-2 2-23,2 1 1,0-3 0,-2 1 0,2-1-148,-2 1 0,-2-3 1,0 2-1,-1 0-402,1 1 570,-6-5 0,-1 9 0,-5-5 0</inkml:trace>
  <inkml:trace contextRef="#ctx0" brushRef="#br0" timeOffset="1936">103 289 8254,'-16'0'0,"1"2"-153,1 1 0,1 0 1,2 5-1,0 1 304,4 1 1,0 1 0,5 1 45,-2 0 0,1-2 0,7-1-50,4-2 1,2 0 0,2 1 0,-1-5-132,1-1 0,3 2 1,0-1-1,0 0-36,-3-2 1,0-1 0,-1-1-207,1-3 1,0 3-1,-2-4 1,-1 1-473,-2 0 1,-3-1 697,4 1 0,0-2 0,3-6 0</inkml:trace>
  <inkml:trace contextRef="#ctx0" brushRef="#br0" timeOffset="2048">218 139 8234,'-11'-15'-95,"0"-2"0,2 2-318,2 2 0,3 4 0,-5 9 0,-3 3-181,-2 4 594,-6 1 0,2 19 0,-5-3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3:45.394"/>
    </inkml:context>
    <inkml:brush xml:id="br0">
      <inkml:brushProperty name="width" value="0.08571" units="cm"/>
      <inkml:brushProperty name="height" value="0.08571" units="cm"/>
      <inkml:brushProperty name="color" value="#F6630D"/>
    </inkml:brush>
  </inkml:definitions>
  <inkml:trace contextRef="#ctx0" brushRef="#br0">4374 428 6729,'0'-7'131,"0"1"208,0 2-268,0 3-28,0-4 0,0 6-32,0 3 0,0-2 0,0 6-24,0 1 1,0 1 0,0 2 11,0-1 0,0 1 0,0 0-24,0-1 0,0 1 0,0-1 14,0 1 1,-1-5 0,-2 1 0,-2 0 4,-1-2 1,-3 4 0,-6-3 4,0-1 1,-2 1 0,2-5-1,-4 2-1,-3-1 1,-2-1 0,-3 1 0,-4 1-3,-2-2 1,-2 0-1,0-2 1,1 0 3,-1 0 0,-3 0 0,-1 0 0,2 0 0,1 0 1,5 0 0,1 0 0,-1 0 7,1 0 1,-6 0 0,6 0 0,1 0 4,4 0 1,2 0 0,0 0 0,1 0 16,3 0 0,2 0 0,5-2 0,1 0 45,-1-2 0,5-4 1,0 3-1,2-1 14,2-3 1,-2-2 0,1 0 0,1-2-27,-3-2 0,5 1 1,-3-4-1,3 0-18,1 0 0,-4 2 0,0-2 0,2 2-35,1 2 0,-1 1 0,0 1 0,-2 1-77,1-1 1,2 4 0,1 1-150,0-2 1,-1 0-908,-3 1 1123,3 3 0,1 5 0,6 0 0</inkml:trace>
  <inkml:trace contextRef="#ctx0" brushRef="#br0" timeOffset="284">4362 751 7772,'-5'-6'-322,"-1"0"0,-6 6 0,1 0 204,-1 0 1,-3 0-1,-2 0 1,0 2-156,1 2 1,-5-3 272,2 3 0,-3 2 0,-1 1 0</inkml:trace>
  <inkml:trace contextRef="#ctx0" brushRef="#br0" timeOffset="532">3958 347 8054,'-7'-10'0,"0"1"-408,2 1 1,-4 6 399,2-2 1,-2 4 0,0 4 0,1 3 30,-1 4 0,0 4 1,0 0-1,1 1-66,-1 0 1,-1 1 0,-1 4 0,-1-3 42,0-2 0,-4 5 0,-2-3 0</inkml:trace>
  <inkml:trace contextRef="#ctx0" brushRef="#br0" timeOffset="764">3012 532 8057,'-11'0'-122,"3"-4"1,0 0-247,-1 1 1,0 3 0,0 4 0,2 4 398,-2 2 1,-2 2 0,0-1 0,-1 1-153,1-1 0,3-3 0,0-1 0,-1-1 121,-1 0 0,-1 2 0,-1 4 0</inkml:trace>
  <inkml:trace contextRef="#ctx0" brushRef="#br0" timeOffset="1117">2677 289 8063,'-6'-11'-270,"1"-1"416,0 1 0,4 3-95,-3 0 1,2 7 0,2 1 20,0 7 1,4 3-1,1 1 1,1 2 7,-1 3 1,4 0 0,-2 5 0,2-3-120,-1-2 1,1 5 0,-4-2 0,0 2 4,0-2 0,3 1 0,-4-3 0,-2 0-9,0-1 1,-2 4 0,0-4 0,-2 1 37,-1 0 0,-4-3 0,-4-5 0,-2-3 46,-3-1 0,0-1 0,-5-4 0,2 0-43,-2 0 1,-3 0 0,0-1 0,2-3-99,0-4 0,0-2 1,1-2-1,1 1-210,5-1 0,0 1 0,2-1 0,2 2-150,1 2 0,4-6 460,-2 3 0,0-3 0,-3 2 0</inkml:trace>
  <inkml:trace contextRef="#ctx0" brushRef="#br0" timeOffset="1364">2412 232 8005,'-8'0'-666,"1"0"791,4 0 0,-2 5-69,5 3 1,0-2-1,1 0-136,3-1 0,-3 4-433,3-1 0,1 2 513,-1 2 0,-5-1 0,-5 1 0</inkml:trace>
  <inkml:trace contextRef="#ctx0" brushRef="#br0" timeOffset="1564">2077 243 8005,'-6'-5'-338,"1"4"1,6 1 0,2 9 0,2 4 421,1 2 0,-2 2 0,4-3 1,1 1-163,1-1 0,0 3 0,-1-2 0,-2-1-185,-2-1 0,2 3 263,-3-1 0,5 6 0,-2-4 0</inkml:trace>
  <inkml:trace contextRef="#ctx0" brushRef="#br0" timeOffset="2566">1950 243 8005,'-11'0'-438,"3"0"1,1 0 0,-2 0 332,-2 0 0,0 2 0,-1 1 169,1 5 1,4 0 0,3 2 0,3 3 15,1 0 1,0-1-1,0 0 1,1 0-52,3-1 1,3 1 0,5-1 0,3-1-56,0-2 1,4 1 0,-3-4 0,-1 0-56,2 0 0,-5-1 0,4-2 0,-3 0-126,-2 2 0,1 0-40,-1-4 262,-4 0 1,-7 0 0,-8 0 0,-2 0 42,-2 0 1,1 0-1,-1 0 1,-1 0-20,-2 0 0,2 0 0,-2 0 0,1 0 1,-2 0 0,3-1 1,-2-2-1,2-2-19,2-2 0,-5 4 1,0-5-1,-1 0-33,0 2 1,1-4 0,0 3 0,-2-1 13,0 1 1,-2 3 0,4-2 0,1 0 10,-2 4 1,5-3 0,-4 1 0,3 1-3,2 2-2,4 1 1,4 1 13,6 3 0,4-3 0,4 5 0,2-3-23,3 1 1,-4 5 0,4-2-2,-3-1 1,-3 4 0,-1-3-1,-3 0-3,-1 1 0,3 0 1,-4 3-3,-2 1 0,0-1 1,-4 0 46,-1-4 0,-4 2 0,-4-5 0,-1-1-1,1-2 1,-1-1 0,-1 0 0,-1 0 0,-1 0 1,-5-1 0,5-3-1,0-4 6,-2-2 1,4-3 0,-2-1 0,2-3-2,1-1 1,2 3 0,1-4-1,2 0-24,-2 1 1,3-4 0,1 4-1,1-1-14,1-1 0,-1 6 1,4-1-1,0 2 45,0 2 1,0 3-58,0 0 0,0 7 16,0 1 1,4 5 0,-1 7 5,0-1 0,2 2 0,-1 1 0,-1 1 2,-2-1 0,-1-1 0,0 0 0,0 1-14,0 2 0,-1-1 0,-2-2 0,-2 1 11,-2 1 1,0 1-1,-5-5 1,1 0-22,-1-4 1,-3 2-1,-1-4 1,1 0-10,-2 1 1,3-3 0,-4-3 0,2 0-37,1 0 0,3-3 0,0-3-27,1 0 0,0-2 1,4-3-4,3-1 0,2 5 1,2-1-9,0-1 1,2 2 97,2 0 1,2 4 150,6-1 1,-1 3 150,1 1 0,-5 1-161,1 3 1,-5-1 0,0 4-49,-1 2 1,-6 2 0,-1 0-148,-2 1 1,0-1 0,-5 1 0,1-1-254,-1 1 0,-3-1 0,-1 1 0,1 0-39,-2-1 1,4 1-1,-3-1 1,0-1 334,1-2 0,-6 2 0,3-3 0</inkml:trace>
  <inkml:trace contextRef="#ctx0" brushRef="#br0" timeOffset="3017">958 370 8005,'-12'0'-743,"1"0"654,4 0 0,4 0 0,6 0 278,5 0 1,2 0 0,2 0 0,-1 0-134,1 0 1,3 0 0,1 0-1,-2 0-66,-1 0 1,-2-1 0,1-2-1,-1-2-52,1-1 0,-2 2 1,-1-2-1,-2-1-139,-2 1 1,2 2 114,-3-4 1,-1 2 0,-7-2 0,-4 4 68,-2 3 0,-2 1 0,1 0 0,-1 0 55,1 0 0,-1 1 0,-1 2 1,-1 2 36,-1 1 1,-2 1 0,3 2 0,-1-2 15,1 2 1,-3-2 0,0 0 0,1 2 23,-1 2 1,0-5-1,3-1 1,-1-1-10,1 0 0,1 0 0,1-4 0,1 0 102,-1 0 1,5 0 0,-1-1 0,0-3 30,2-4 0,-3-2 0,5-2 0,0-1-110,-1-2 1,4 1 0,-3-5 0,3-1-141,1 2 0,0-3 0,0 1 0,0-1-208,0-2 1,0-1 0,0 1 0,1 0-168,3 0 1,-3 5-1,3 3 1,-3 2-1391,-1 1 1776,0 1 0,0-1 0,0 1 0</inkml:trace>
  <inkml:trace contextRef="#ctx0" brushRef="#br0" timeOffset="3281">519 324 8005,'-5'12'-72,"4"-5"0,-3 1 229,3 1 1,1 1 0,0 2-104,0-1 0,-4 1 0,-1-2 52,-2-2 0,4 1 0,-5-5 0,-1-2-73,-1-1 0,-2-1 0,-1 0 0,-2 0-77,-4 0 0,-3 0 1,-1 0-1,-2-1-41,-1-3 1,1 2-1,-3-6 1,1-1-142,0-1 1,-4 2 0,3 0 0,0-1-311,0-1 1,5 2 535,3 1 0,1-6 0,-4-5 0</inkml:trace>
  <inkml:trace contextRef="#ctx0" brushRef="#br0" timeOffset="3412">231 70 8216,'-22'1'-310,"2"2"1,2 1 309,1-2 0,-9 5 0,2-1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3:55.239"/>
    </inkml:context>
    <inkml:brush xml:id="br0">
      <inkml:brushProperty name="width" value="0.11429" units="cm"/>
      <inkml:brushProperty name="height" value="0.11429" units="cm"/>
      <inkml:brushProperty name="color" value="#F6630D"/>
    </inkml:brush>
  </inkml:definitions>
  <inkml:trace contextRef="#ctx0" brushRef="#br0">4178 428 14993,'0'11'-5188,"0"-4"4763,0 3 0,0-8 8,0 6 160,0-5 120,0 2 180,0-5 942,0 0-1224,0 5 1,-1-4 373,-3 3 0,1-3 179,-4-1 1,-1 0-84,-4 0 1,1 0-1,-1 0-76,1 0 0,3 0 1,0 0-1,-1-1 143,-1-3 1,3 2 0,-1-6-82,-1-1 0,0 3 0,1-2-308,4-1 1,3 2 0,1 0 93,0-2 0,0 2 0,0 0-113,0-2 0,5 4-21,3 1 1,2-1 0,2 1 53,-1 1 0,1 2 0,-1 2 147,1 3 1,-4-1-118,-1 4 1,0-3 0,0 4 28,-3 1 1,-3 1 0,-1 2-11,0-1 0,0 1 0,-1-1 25,-3 1 1,2-1 0,-6 1 43,-1-1 0,-1 0 1,-2-2-1,1-3-19,-1-1 1,1 3-1,-1-4 1,-1-2 10,-2 0 1,1-2 0,-5 0 0,-1 0-57,2 0 1,-3-6 0,1 0 0,-1-2 42,-3 1 1,3-1 0,0-4 0,2 1 39,-2-1 0,3 1 0,1-1 0,-1 1 92,0-1 1,4 4 0,-2 2 0,3 0 256,2-1 0,3 5 280,0-2-455,6 3 1,-2 1-206,8 0 0,-2 0 0,6 0-103,1 0 0,1 3 69,2 1 0,-1 0 0,0-3 48,-4 3 1,0-3 0,-5 5-208,2-1 0,0-3 3,-4 6 1,0 0-1,0 3-29,0 1 1,-1-5 0,-2 1 0,-2 0 70,-1-2 1,-2 5-1,-5-5 1,-1 2 126,-1-1 0,-2-3 0,3 3 0,-3-2 39,-1-3 0,4 0 0,-3-2 0,2 0 25,0 0 1,-2 0 0,3 0 0,-1 0 58,0 0 1,3-6-1,0-1 1,1-4 24,-1 0 1,4 3 0,1 1 0,-1-2 6,1-2 0,1-2 0,3-1 1,-2-1 16,-1 1 0,3 1 0,0 2 0,1-1-155,2 0 1,0-3 0,0 0 0,0 1-138,0 1 1,0 1 0,0 1 0,0-1-128,0 1 1,0-1-1,0 0-374,0 1 1,0 3-1,-1 2-1799,-3 1 2334,3-4 0,-4 2 0,5-4 0</inkml:trace>
  <inkml:trace contextRef="#ctx0" brushRef="#br0" timeOffset="200">3959 139 13287,'0'-8'-3872,"0"1"3913,0 4 1,-5-2 0,-2 5-1</inkml:trace>
  <inkml:trace contextRef="#ctx0" brushRef="#br0" timeOffset="752">3093 197 17834,'0'-12'-2849,"0"1"1,2 0 2183,1 4 1,-1 3 763,2 8 1,-3-2 0,-1 6-1,1 1-104,3 1 0,-3-1 0,3 1 1,-3 3-21,-1 0 1,4 0 0,0 0-1,0 1-7,1 1 1,-4 1 0,3-5 0,-1 1-18,1-1 1,-3 5 0,4-1 0,-1-1-255,0-1 1,0-1-1,-4-1 1,1 1 241,3-1 0,-3-3 0,3 0 0,-3 0-289,-1 3 0,0-4 266,0 1 1,0 0 0,0 3 0</inkml:trace>
  <inkml:trace contextRef="#ctx0" brushRef="#br0" timeOffset="1604">3128 428 16830,'-4'7'-2026,"0"1"0,-5 0 1732,2 3 0,-4 1 1,0-1 194,-1 1 1,1-4-1,-2-1 1,-1 1 78,-2-2 0,-3 3 0,2-4 0,-1 1 9,-2-1 1,-2-1 0,-1-3 0,0 1-33,0 2 0,1 0 0,2-4 0,0-1 37,0-3 1,3 1 0,2-4 0,2-2-212,1-2 1,1 0-1,1-2 1,2-1 231,4-1 0,-1-1 1,1 3-1,2-1-59,0-1 0,2 0 1,0 2-1,0-1-28,0-2 1,2 2 0,0 5-12,2 1 0,1 2-93,-1-2-9,-3 3 1,4 6 95,-5 3 0,0-1 0,0 5 1,0 1 30,0 1 1,-1 1 0,-1 1-1,-2-1 27,1 1 1,-2 0 0,0-1 0,0 1 40,0-1 0,-4-3 0,2 0 0,0 0 14,-1 3 1,0 0 0,-3 0 25,-1-4 1,1 2 0,-1-5 24,0-1 0,1-2 0,-1-1 33,1 0 1,-1-1 0,1-3 0,0-4-54,4-2 1,-3-2-1,2 1 1,-1-2 34,1-2 1,-2 2 0,2-4-1,-1 2-21,2-1 0,-4 1 0,4 2 0,-4-1-32,0-1 1,-1-1-1,1 6 1,-1 1-8,1 1 0,-1 2 0,-1-2 0,-1 3-12,-1 0 1,-4 4 0,3-3 0,1 4-20,-2 4 0,0-2 1,-2 6-1,4 0-17,2-2 0,3 4 0,1-2 1,1 2 1,4 0-1,-2-1 47,1-1 1,1-4 0,5 2 35,3 0 1,-1-3-1,4-1 1,2 0-106,1 2 0,2 0 1,0-4-1,-1 0-201,1 0 0,4 0 0,3 0 1,3 1 234,1 3 1,0-3 0,1 4 0</inkml:trace>
  <inkml:trace contextRef="#ctx0" brushRef="#br0" timeOffset="1734">2701 555 11946,'-15'0'0,"-1"0"-102,2 0 0,-3 0 0,1-2 0,-2 0-20,-3-2 0,1 0 0,-1 4 0,2 0-504,-2 0 1,0-1 644,-2-3 0,-6-3 0,0-4 0</inkml:trace>
  <inkml:trace contextRef="#ctx0" brushRef="#br0" timeOffset="1884">2216 104 11947,'-18'-11'-406,"3"-1"0,2 2 0,2 1 1,-1 3 245,0 1 0,0 2 0,-2 6 0,-3 3-49,-1 4 0,-5-1 164,-4 7 0,-5 2 0,2 0 0</inkml:trace>
  <inkml:trace contextRef="#ctx0" brushRef="#br0" timeOffset="3121">935 370 20028,'0'-7'-2203,"0"2"1,-1 5 0,-2 2 2279,0 1 1,-1 0 0,2 5-352,-1 1 1,1 1 0,-2 2 112,3-1 1,1-3 0,0-1 80,0 2 1,-1-2 280,-3 1 0,3-5 41,-3 5-632,3-5 0,2 2 0,1-7 0,4-1 458,0-5 0,0 2 0,3-2 0,-1-1-153,1-1 1,3-6 0,2 1 0,2-1 165,2 0 1,-2-2 0,3-5-1,1 0 50,2 0 0,5-1 0,1 1 0,1 2 13,-1 1 1,3 0 0,-4 4 0,-2 4-24,0 3 1,0-2 0,-2 5 0,-5 0 24,-4 2 0,-2 2 0,-1 1 193,1-3 0,-4 3-50,-1-3-289,-4 3 1,1 1-79,-8 0 0,1 0 0,-4 0 1,-2 0-1,-2 0 0,0 0 0,-1 0 1,-1 0-1,-2 0 0,-4 0 0,-2 1 1,1 2-1,-1 1 4,-3-2 1,1-1 0,-5-1 0,1 0 213,0 0 0,-4 0 0,4-1 0,0-1-23,-1-2 0,7 0 1,0 3-1,3-2 139,4-1 0,1 0 98,1 4 0,7 0-218,5 0 0,5 0 0,7 0 0,-1 0 4,1 0 1,-1 0 0,1 0-1,-1 0-171,1 0 1,0 0-1,-1-1 1,1-1-19,-1-2 1,1-1 0,-1 2 0,1-1-46,-1 2 0,2-1 0,1 0 1,2 0-76,-2 0 1,-1 0-1,-2 1 1,1-2 107,-1 2 0,1 0 1,-2 1-1,-1-2-45,-1 0 1,-1-1 68,5 4 0,-4 0 1,-2 1 25,-1 3 0,3-2-22,-4 6 0,3 0 30,-3 3 0,0 1 0,-4-1-105,0 1 1,0-1-1,0 1-63,0 0 0,0-1 1,0 1-205,0-1 1,0-3-52,0 0 1,0-5-468,0 5 0,1-4-2,3 4 1,-3-5 331,3 5 0,-2-4 513,-2 4 1,-6-1-1,0 5 1</inkml:trace>
  <inkml:trace contextRef="#ctx0" brushRef="#br0" timeOffset="4054">58 531 21573,'-11'0'-518,"-1"0"0,1 0-1603,-1 0 1872,6 0 429,0 0 0,8 0 1,2 0-1,3-1-188,4-3 0,0 2 0,1-6 0,0 0-41,4 2 1,-2-6-1,5 2 1,2-4-57,0 0 1,3-3 0,-1 1 0,1-2-118,3-3 0,-1 3 0,4-1 0,1-2 17,-1 0 0,3-4 1,-2 0-1,1-2-55,-1 1 1,-3 2 0,-5 1-1,-1 1-101,-3 3 0,-2-2 1,-6 6-53,1 1 0,-6 1 61,-2 1 0,-4 5 191,-4-1 1,1 5-1,-4-1 266,-2 3 0,-1 1 0,-2 0 1,0 0-34,1 0 1,-2 4 0,-1 0 0,-3 0-2,-1 1 1,4-3 0,-2 5 0,0-2 36,1-3 1,-6 4-1,3-3 1,-1 1 23,0 1 0,1-3 1,-3 3-1,2-1 31,-1 0 1,3-1 0,2-3 0,2 2 139,1 2 0,1-3 1,-1 3 375,1-3-762,4 4 0,3-4 112,8 3 1,3-3-1,4-1 1,2 0 35,2 0 1,-2-1-1,4-1 1,0-2-53,2 1 0,-1-2 1,1 0-1,0 0-40,-1 0 1,4-3-1,-4 3 1,1 0-90,0 0 1,-1-1 0,3 4 0,-2-3 38,2-2 1,-5 5-1,0-3 1,-4 1 64,0 0 1,0-1 0,-1 2 116,1-1 3,-6 1 0,-1 4 1,-5 3-302,0 3 0,0 4 1,0 0 106,0 1 1,0 1 0,0 1 0,0 1-47,0-1 0,0 3 0,0 0 0,0-1-26,0 1 1,0-2 0,0-3 0,0-1-139,0 1 1,0-1-1,0 1-200,0-1 1,0 1-396,0 0 0,0-5-317,0 1 0,5-4 1379,3 3 0,2 1 0,2 4 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44:01.293"/>
    </inkml:context>
    <inkml:brush xml:id="br0">
      <inkml:brushProperty name="width" value="0.08571" units="cm"/>
      <inkml:brushProperty name="height" value="0.08571" units="cm"/>
      <inkml:brushProperty name="color" value="#F6630D"/>
    </inkml:brush>
  </inkml:definitions>
  <inkml:trace contextRef="#ctx0" brushRef="#br0">2286 1 8229,'0'12'-102,"0"-1"1,0 2 0,0 1 0,1 3 41,3 1 1,-3 1-1,4 3 1,-1-2-42,0-1 1,4-1 0,-4 3 0,-2-3-333,-1-2 1,1 0 432,2-5 0,-3 6 0,4 1 0</inkml:trace>
  <inkml:trace contextRef="#ctx0" brushRef="#br0" timeOffset="532">1997 186 7526,'0'7'422,"0"1"-343,0 1 0,0 1 0,-1 2 0,-2-1-97,0 1 0,-3-1 0,4 1 0,-3-2-15,-2-2 1,0 2-1,-6-2 1,-1 1-101,-2-1 1,-3-3 0,2-5 0,-1 0-37,-2 0 0,-2 0 1,-1 0-1,1-2 111,3-1 1,-3-4 0,4-4 0,0 0 74,3 4 1,1-2-1,0 4 1,-2-1 75,2 1 1,1-2 0,2 3 0,-2 1 110,-2 2 1,2 1 0,-3 0 0,4 1-58,0 3 1,-3-1 0,-1 3 0,2-1-92,1-2 1,2 2-1,-1 0 1,1 0-3,-1 0 0,1-1 0,-2-3 0,-1 2-40,-2 1 0,1 0 0,3-4 0,0 0-29,-4 0 0,3 0 0,-3 0 0,0 0 6,1 0 1,-6 0 0,4 0 0,-1 0-7,2 0 1,0 0-1,-1 0 0,0-2-130,1-2 1,0 2-205,5-6 1,0 0-13,4-3 1,3-1 0,8 1 360,3-1 0,9 1 0,2-1 0</inkml:trace>
  <inkml:trace contextRef="#ctx0" brushRef="#br0" timeOffset="763">1813 24 7216,'0'-6'-1370,"0"2"1370,0 8 0,0 2 0,0 6 0</inkml:trace>
  <inkml:trace contextRef="#ctx0" brushRef="#br0" timeOffset="913">1570 105 7976,'-11'0'-38,"-1"0"1,1-4 0,-1 0 0,1 2-188,-1 0 0,-1 2 0,-1 0 0,-3 0-134,-1 0 0,1 4 359,-3 0 0,-7 0 0,3-4 0</inkml:trace>
  <inkml:trace contextRef="#ctx0" brushRef="#br0" timeOffset="1248">1051 278 7930,'-6'-12'-20,"-3"1"1,5-1 193,1 1 0,-2-1 0,1 1 1,2-1 43,0 1 1,1-1 0,-1 1-1,-2-1-52,1 0 0,2-3 0,1 0-342,0 1 0,0 1 1,0 1-786,0 1 0,0-1 961,0 1 0,-5 4 0,-2 2 0</inkml:trace>
  <inkml:trace contextRef="#ctx0" brushRef="#br0" timeOffset="1933">647 174 8004,'-6'-1'-631,"2"-3"1,4 3 727,4-3 0,-2 3 0,6 1 0,2 0-33,4 0 0,-1 0 1,2 0-1,-2 1-73,-1 3 0,3-3 1,1 4 39,-2 0 0,-1-4 0,-3 5 0,-1-3 60,-2 1 1,-4 5-43,1-1 1,-3 2 0,-2 2 0,-3-1 5,-4 1 1,-6-2-1,-2-1 1,-2-1-22,-3 1 1,-1 0 0,0-2 0,2-1-59,1-1 1,0-4 0,-3 3 0,1-3-73,2-1 0,5 0 0,-2-1 0,4-3-5,0-4 0,1 2 1,0-2 56,4-1 0,-4 4 0,5 0 90,0 0 0,-5 4 0,4-3 78,-4 2 0,0 6 0,-1 0 1,2 0 5,2 1 1,-2-2 0,2 3-83,-2-1 1,0 0-1,1-2-81,1 1 0,4 0-63,-3-4 1,0-2 59,0-2 1,-2 2-1,5-6 1,0-1 34,-1-1 0,2-2 0,-3 1 1,-1-1 22,1 1 1,2-1 0,-4 1 0,-1-1 4,-1 1 1,-1 3 0,-1 0 0,1 1 24,-1 0 0,0 2 0,0 4 0,-2-2 53,-2-1 1,-1 2 0,3 4 0,-1 3 32,1 2 1,1-3 0,3 3 0,1 2 9,1 2 1,4-1 0,-2-1 0,1-1-78,2 1 1,2-3 0,1 2-33,0 1 0,0-3 0,1 2-156,3 1 0,-1-4 0,3 0 1,0-1-178,1 0 1,0 3-1,5-3 1,0 0-335,-1 1 0,4-4 628,1 3 0,4 3 0,-2-1 0</inkml:trace>
  <inkml:trace contextRef="#ctx0" brushRef="#br0" timeOffset="2079">497 509 7981,'-8'-2'-475,"1"-1"0,3 1 0,-4-2 463,-1 3 0,3 1 0,-2 0 0,-1-1 12,-1-3 0,-2 3 0,-4-15 0,-2 4 0</inkml:trace>
  <inkml:trace contextRef="#ctx0" brushRef="#br0" timeOffset="2213">324 116 7972,'-12'-11'206,"1"-1"0,-1 2-509,1 2 0,-2 3 1,-1 5-1,-3 0 311,-1 0 1,-1 4 0,-4 1 0,0 0-135,0 0 1,-2 4-1,1-1 126,1 2 0,-8 2 0,7-1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2:03.192"/>
    </inkml:context>
    <inkml:brush xml:id="br0">
      <inkml:brushProperty name="width" value="0.08571" units="cm"/>
      <inkml:brushProperty name="height" value="0.08571" units="cm"/>
      <inkml:brushProperty name="color" value="#F6630D"/>
    </inkml:brush>
  </inkml:definitions>
  <inkml:trace contextRef="#ctx0" brushRef="#br0">4604 335 8011,'0'-10'537,"0"5"-472,0 10 0,0 5 0,0 7 1,0-1-107,0 1 0,0 0 0,0 0 0,2 0-54,4-1 0,-5 1 0,5 0 1,-2 0 31,1 0 1,-3-1 0,4 1 0,-2 0 30,1 0 0,-3 0 0,4-1 26,-5 1 1,-1-6 5,0 1 1,-1-3-1,-3 4-1,-2-2 1,-7-7 0,2 2-43,-4-5 1,-2-1 0,0 0 15,1 0 1,-1 0-1,0 0 1,0 0 23,0 0 0,1-5 0,-1-1 0,2 1 2,4-3 0,-4 6 0,5-5 0,-1 1 28,0 1 1,0-7-1,-6 5 0,0-2 1,6 5 0,0-4 0,-2 3-12,-2-1 0,4-1 0,-1 3 3,-1-2 1,4 1-1,-2 5 35,-2 0 0,3 0-2,-1 0 0,6 2-26,-7 3 1,7 5-1,-5 6-6,3 1 0,0-2 0,3-2 0,-2-2 11,2 2 0,-3-3 1,1 1-1,1 0 27,-3-1 0,6 4 0,-3-2 0,1 1-14,-1-2 1,1 4 0,-6-4 36,3 4 0,0-4 1,1-1-76,-5-3 1,1 4-1,-1-3 1,-2-1-80,-2 1 1,-2-3 0,1-5 0,-1 0-200,0 0 1,0 0-1,0 0 1,2-2-279,4-3 0,-4 1 550,4-7 0,-4 0 0,-2-6 0</inkml:trace>
  <inkml:trace contextRef="#ctx0" brushRef="#br0" timeOffset="219">4654 49 8197,'12'-15'-226,"-1"4"0,-7 2-269,1 3 0,-5 4 495,-5-3 0,-5 10 0,-7 4 0</inkml:trace>
  <inkml:trace contextRef="#ctx0" brushRef="#br0" timeOffset="385">4251 352 6914,'0'-10'38,"0"-5"1,-7 13 0,-3-5-1</inkml:trace>
  <inkml:trace contextRef="#ctx0" brushRef="#br0" timeOffset="999">3865 402 8134,'-17'0'-1074,"0"0"1047,0 0 1,1 0 0,-1 0 332,0 0 1,0 0 0,2 2-240,4 3 1,2-1-1,5 7-67,-2 2 1,1-3-1,7-1 1,1 0 1,3 1 0,7-5 0,-2 5 0,4-1-20,2 0 1,0-3-1,0 3 1,-1-1-8,1-4 0,-6 3 0,1 0 7,1 3 1,-6-5-1,-1 7 11,-4 1 0,-8-4 1,-3 0-1,-4-1 24,-6-4 1,-9 3 0,0-1 0,-4-3 7,-1-1 1,-1-2 0,0 0 0,1 0 25,-1 0 0,6 0 0,2 0 1,2-2 46,3-3 1,4 1 0,4-7 2,2-2 0,7-2 0,-1-2 0,3 0 1,2 0 1,0 1-1,0-1 1,0 0-25,0 0 1,0 6 0,0 0 0,0-2 54,0-2 1,0 4-118,0-1 0,-2 7 0,-4-5-41,-5 3 1,-4 1 0,-2 6 0,-1 0 56,-5 0 1,5 6 0,-7 1-1,3 3 6,0 3 1,-1 2 0,6 2 0,1-3 9,-1-2 1,2 3-1,4-4 1,3 2 8,1-2 0,5 4 0,-4-4-68,4 4 0,4-4 1,4-1-185,5-3 0,4-1 1,2-6-1,1 0-198,5 0 0,3-2 1,6-4-1,-2-5 393,-2-4 0,7-2 0,8 1 0</inkml:trace>
  <inkml:trace contextRef="#ctx0" brushRef="#br0" timeOffset="1133">3596 217 8134,'-17'0'-245,"0"0"1,0 0 0,-1 0 90,-5 0 1,3 0-1,-6 0 1,-2 0 143,-4 0 0,2 6 10,-9-1 0,-4 8 0,0-3 0</inkml:trace>
  <inkml:trace contextRef="#ctx0" brushRef="#br0" timeOffset="1501">2588 234 8083,'-17'-17'-95,"0"8"0,0 1 398,1 1 1,-1 5 1226,0-4-1262,8 5 1,1 2-1,8 5-194,0 5 0,0 6 0,0 5 0,2 6-132,4 4 0,-3 2 0,7-1 0,-1 1-289,0 0 1,3-1-1,4 1 1,1-1-90,0 1 0,0 0 1,-2-3 435,-4-3 0,4 4 0,-6-6 0</inkml:trace>
  <inkml:trace contextRef="#ctx0" brushRef="#br0" timeOffset="2585">2403 301 8090,'0'-17'-196,"-6"1"1,-1-1 175,-3 0 1,5 0 1077,-6 0-826,7 8 0,-4 3-118,8 12 1,0 3-1,0 8 1,0 2-58,0 3 0,0-1 0,0 5 0,0 0-68,0 0 0,6-3 0,2 3 0,-1-2-27,0-4 1,-1 5 0,-6-3-1,2-1 17,4-3 0,-5-1 0,5 0 1,-4 0-75,-2 0 1,0-1 11,0 1 0,-2-7 1,-4-5-69,-5-3 1,-4-2 0,0-2 0,2-3 74,2-7 1,0 3 0,-6-2-1,2-2 66,4-2 0,-2 4 0,5 1 16,-1 3 1,-2-4-1,-6 5 62,0 2 1,0 2 0,1 2 0,-3 0 48,-3 0 1,1 0-1,-5 2 1,0 2-51,0 2 0,-2 5 1,-6-4-1,0 1 5,1-1 0,-8 6 0,-4-3 1,-2 1-23,2 0 0,-3-7 1,3 3-1,-3-1-31,-3-1 0,-5 7 0,0-7 0,0-1-26,-2-2 0,0-2 0,-3 2 0,5 1-8,3 3 1,3 0 0,0-6 0,-1 0 2,1 0 1,7 0-1,4 0 1,3 0 19,3 0 1,-1 0-1,2 0 1,2-2 6,2-4 1,8 2 0,-3-5-1,5 0-5,1-1 0,6 5 0,1-6 0,3-2-11,3-2 1,2 3-1,2 1 1,0-2-23,0-2 1,2 4-1,2 0 1,3 0-36,3 1 0,-5-3 0,7 6 5,1-3 1,2 1 0,1-2-8,1 5 1,-2 2 0,-2 1 17,-2-3 0,-5 1 23,5 5 0,-1 1 0,1 5 26,-6 5 0,-1-1 0,0 1 0,1 2 24,-1 2 0,-2 2 1,-2-1-1,0 1 24,0 0 1,-2 0-1,-2 0 32,-1-1 1,-8 1-65,2 0 0,-4-2 0,0-2 1,2-4-49,1-1 1,1-3 0,-6-5 0,1 0 9,-1 0 0,0-1 1,0-3 1,0-2 0,1-7 1,1 2-1,2-4 24,1-2 1,1 0 0,-6 1-1,2-1 31,4 0 0,-4 6 0,4 0 0,-2-2 35,2-2 1,-2-2-1,5 2-32,-1 4 1,5 1 0,-3 7-11,-1-3 0,-1 0-58,-8 6 1,6 2 7,0 4 0,5 1 0,-3 6 41,1-1 0,-3-1 0,6 6 31,1-1 0,2 1 0,2 0 0,0 0 35,0 0 0,0-1 0,0 1-152,0 0 0,7-2 0,5-2 1,3-4-155,1-1 1,7-3 0,3-5 0,4 0 96,5 0 1,10 0 116,0 0 0,11-7 0,4-2 0</inkml:trace>
  <inkml:trace contextRef="#ctx0" brushRef="#br0" timeOffset="2866">1731 284 8205,'-17'-16'-351,"8"4"0,1 3 0,3 0 560,-1-1 0,-2 7 0,5-5 99,-3 1 1,-7 5-293,2-4 1,2 4 0,-1 4 0,1 4-232,0 5 1,-1 4 0,-3 2 214,2 0 0,0 7 0,-6 2 0</inkml:trace>
  <inkml:trace contextRef="#ctx0" brushRef="#br0" timeOffset="3100">773 268 8236,'-17'0'-449,"0"0"0,1 0 0,-1 1 213,0 5 1,0-4-1,0 3 236,1-3 0,-9 6 0,-1 1 0</inkml:trace>
  <inkml:trace contextRef="#ctx0" brushRef="#br0" timeOffset="3218">387 368 8236,'-27'0'-11,"-4"0"0,3 0 1,-2 0 86,2 0 0,-2 0 1,6 2-1,-2 2-131,-4 2 1,5-1 0,1-3 54,0 4 0,-2 3 0,-8 8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2:08.243"/>
    </inkml:context>
    <inkml:brush xml:id="br0">
      <inkml:brushProperty name="width" value="0.11429" units="cm"/>
      <inkml:brushProperty name="height" value="0.11429" units="cm"/>
      <inkml:brushProperty name="color" value="#F6630D"/>
    </inkml:brush>
  </inkml:definitions>
  <inkml:trace contextRef="#ctx0" brushRef="#br0">1 235 14656,'17'-9'-1442,"-1"3"1504,1 5 0,0 1 0,2 0 0,1 0-50,3 0 0,8 0 0,1 0 0,7 0-101,4 0 0,4 0 0,7 0 0,2 0-13,-2 0 0,4 0 0,-2 0 0,-2 0-27,-1 0 0,-5 0 1,-5 0-1,-9 0-5,-10 0 0,-7-2-73,-6-4 0,-6-3 1,-10-8 179,-6 0 1,-10 0-1,-3 2 1,-2 2 2,-4 2 0,0 0 1,0-6-1,2 2 31,-2 4 1,4-2 0,0 5 0,0 1 48,0 0 0,11-1 1,-2 4 130,2-1-128,0-1-66,6 6 1,9 6 0,11 1 0,6 3 76,5 3 1,2-4 0,6 2 0,-4 0-37,-1-1 0,5 5 0,-4-6 0,2 2-52,0 0 0,-8-1 0,3 3 0,-5-4 3,-1-1 1,0 3 0,-2-4-1,-2 1-8,-2-1 1,-7 6-2,1-2 1,-5-1 0,-5-1 0,-6 0 90,-4 1 0,-2 1 0,-2 4 0,-1-2 34,-3-2 1,-5-1 0,6 3 0,0-2-123,-3 2 1,7-4 0,-5 2 0,4 1-639,3-3 0,1 6-499,4-4 1073,3 4 1,16 2-1,1 0 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2:12.609"/>
    </inkml:context>
    <inkml:brush xml:id="br0">
      <inkml:brushProperty name="width" value="0.08571" units="cm"/>
      <inkml:brushProperty name="height" value="0.08571" units="cm"/>
      <inkml:brushProperty name="color" value="#F6630D"/>
    </inkml:brush>
  </inkml:definitions>
  <inkml:trace contextRef="#ctx0" brushRef="#br0">59 387 8126,'-17'0'-603,"0"0"1,6 0 1015,0 0 1,9 0-301,2 0 1,7-6 0,12 0 0,3 1-46,6-3 1,4 7 0,4-7 0,3 2-5,6 1 0,9-3 0,6 5 1,3-5-18,6-1 0,17 5 0,4-3 0,5 1-40,0 0 0,-5 1 0,-14 5 1,-9 0-105,-9 0 1,-9 0 0,-10 0-163,-11 0 0,-15-2 193,-7-4 1,-12-1-1,-5-6 1,-4 2 8,-2-2 1,-7-4 0,-2-4 0,-2-3 35,0-2 1,0 5 0,-6-3 0,2 2 36,4-1 1,4 6-1,7 6 19,1-2 1,4 6 10,1 1 0,9 4-8,2 2 1,2 2 0,11 2-1,4 3-10,4 3 0,7-5 1,-4 6-1,0 2-30,0 2 0,4-3 0,-3-1 0,-1 2 16,0 2 1,-1-4-1,-7-2 1,1 1 27,0-1 0,-2-3 0,-4 5 6,-5 2 1,1-4 0,-1 2 0,-4 2 46,-6 2 1,-5-3 0,-8-1-1,-2 2-41,-3 2 1,1 2-1,-7-1 1,0-1-57,2-3 1,-4 3 0,6-4-1,0 2-434,-1-2 0,3 4-177,5-4 1,10 2 612,7-2 0,7 4 0,10-5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2:14.838"/>
    </inkml:context>
    <inkml:brush xml:id="br0">
      <inkml:brushProperty name="width" value="0.08571" units="cm"/>
      <inkml:brushProperty name="height" value="0.08571" units="cm"/>
      <inkml:brushProperty name="color" value="#F6630D"/>
    </inkml:brush>
  </inkml:definitions>
  <inkml:trace contextRef="#ctx0" brushRef="#br0">102 252 8114,'-17'17'-277,"0"0"0,0-6-666,0 0 1470,1-7 198,6 4-377,3-8 1,14 0-286,4 0 0,4 0 1,2 0-1,2 0-51,3 0 0,-1 0 0,7 0 0,2 0-120,1 0 1,11-6-1,4 0 1,8 1-19,8-3 0,9 4 0,4-7 0,1 0 2,4 2 1,3-6-1,-3 4 1,-7-2-47,-12 1 0,-8-3 1,-11 6-1,-8-2 47,-10 0 0,-12-1 0,-9-2 154,-6 2 1,-7-1 0,-8 6 0,-3-1-3,-1 1 1,-8-4 0,2 5 0,-4 0 44,-2-1 1,3 3 0,1-5-1,4 1 3,1 5 1,-3-5 0,6 3 0,1 1 187,3 2 1,7 0-86,-1-3-174,9 3 1,-3-6 0,12 8 8,5 0 1,4 2 0,2 2 0,-1 1-8,1-1 1,0 4 0,0-1-1,0 1-40,-1-1 0,1 1 1,0-5 15,0 3 1,0 5 0,-2-3 138,-4 1 1,-4-4 0,-7 7 126,0 1 0,0 2 0,0 1-32,0 1 1,-7 0 0,-3 0-1,-1 0-74,0-1 1,0 1 0,-6 0 0,0 0-137,0 0 1,1 0 0,-1-3-1,0 0-335,0-3 1,0-2-1,1 4 1,1-2-918,3 2 1244,-3-5 0,6 7 0,-8-6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2:13.388"/>
    </inkml:context>
    <inkml:brush xml:id="br0">
      <inkml:brushProperty name="width" value="0.08571" units="cm"/>
      <inkml:brushProperty name="height" value="0.08571" units="cm"/>
      <inkml:brushProperty name="color" value="#F6630D"/>
    </inkml:brush>
  </inkml:definitions>
  <inkml:trace contextRef="#ctx0" brushRef="#br0">1725 387 7646,'-15'-2'-293,"4"-3"1,-4 3 0,4-4 0,-4 4 402,-2 2 1,0 0 0,1 0-1,-1-2 12,0-3 1,0 3 0,0-6-1,1 3-49,-1-1 1,6-5 0,1 4-97,3-3 0,1-1 1,8-4 13,4 4 1,3-2-1,10 7 1,1 1 7,3-3 0,1 6 0,-4-3 0,3 3 80,-3 2 0,1 2 1,-2 3-1,-1 5 95,-3-1 0,-2 6 0,2-4 0,-2 4 32,-2 2 0,-7 1 0,2 3 1,-4 1-76,-2-1 0,0 3 0,0-1 0,-2-3-124,-4-1 0,-3-2 1,-10-1-1,-1 1-344,-3 0 0,-7-2 0,0-2 1,-5-4-1475,-4-1 1811,-8-3 0,4 3 0,-7 1 0</inkml:trace>
  <inkml:trace contextRef="#ctx0" brushRef="#br0" timeOffset="517">1036 437 8369,'-11'-5'-478,"0"-1"0,0-7 0,-4 2 368,4-4 1,-3-2 425,9 0 0,-1 6-189,6 0 1,2 2-75,4-3 1,-3 5 0,9 7 0,1 0 1,-4 0 0,2 0 2,2 0 1,-3 2 0,-1 3 17,-2 7 0,1 3 0,-4 1 0,1 1 0,-1 0 0,-2-6 0,-2 0 0,0 2-46,0 2 0,0-3 0,-2-3 0,-4 0-12,-5 1 1,-4-5-1,-2 5 1,1-3-121,-1-3 1,-7-2 0,-4-2-1,-2 0-41,2 0 0,-4-2 0,6-4 0,0-3 62,3 0 1,5-5 0,1 7 0,0-1 41,0 1 0,6-4 56,0 5 149,7 1 0,-9 6 0,6 5 69,-3 5 1,1 4 0,-4 0 0,2-2-44,-2-2 1,-2 1-1,-2 4 1,-2-1-40,-3-3 1,-3 1-1,-4-8 1,1 1-57,-2 1 0,-2-5 1,-2 4-1,1-4-152,-1-2 0,-1-2 1,-1-4-1,1-3-213,3 0 0,8-8 1,-2 2-1,1-6-141,5 1 0,3 1 0,4 0 0,4-1-733,1-3 1143,10 1 0,7-10 0,8-3 0</inkml:trace>
  <inkml:trace contextRef="#ctx0" brushRef="#br0" timeOffset="667">1087 1 8557,'-45'0'-158,"0"0"0,6 1 1,-8 3-1,-3 5-413,-4 6 1,-17 0 570,-2 13 0,-15 0 0,-5 6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2:10.657"/>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2202 319 7419,'9'2'-520,"-3"4"0,-3-2 569,3 7 1,-4-6 0,4 7-2,-5 1 0,-1-4 0,0 2-31,0 2 0,0 2 0,0 2-17,0 0 1,-7 0-1,-4-1 15,-4 1 0,-2-7 0,0-3 0,-1-1-4,-5-1 1,3 1 0,-7-6 0,1 0-9,0 0 1,0 0-1,-4 0 1,2 0-37,-2 0 0,4-6 1,0-1-1,2-1-28,3 1 0,4-6 1,4 3-1,4-1 30,2 0 1,-5 5 0,7-5 9,1-2 0,10 4 0,7-1 29,7 3 1,-1 1 0,5 6-1,-1 0 10,-1 0 0,0 0 1,-5 2-1,0 2 13,0 2 1,0 5-1,-2-4 1,-2 1 63,-2-1 0,-6 1 0,5-3-21,-3 6 1,-1 4-1,-6 2-18,0 0 1,-8-6-1,-3-1 1,-4-3-19,-2-3 1,-1 3 0,-3-1 0,-1-2 1,1-3 1,-3-1-1,0 0 1,-1 0-6,1 0 0,0 0 0,3 0 0,-1 0 7,1 0 1,3-1-1,1-3 1,0-4 9,0-1 0,1 3 0,-1-3 0,2 0 53,4-1 1,-4-1 0,3-6 0,-1 1 41,2-1 1,-2 0-1,6 0 1,-1 0-77,1 1 1,-1-3 0,4-2-1,-1-1-82,1 1 0,2-3 0,2 2 0,0 1-166,0 3 0,0 1 1,0-2-251,0-3 0,0 3 1,0-3-297,0 3 0,0 8 723,0-1 0,8 9 0,1-5 0</inkml:trace>
  <inkml:trace contextRef="#ctx0" brushRef="#br1" timeOffset="286">2235 118 12081,'-7'-17'-712,"3"2"0,-5 2 453,1 2 1,-5 5 193,2-5 1,-4 7 0,-2-1 0,1 5-25,-1 5 0,0-1 0,0 7 0,0 2-130,1 2 0,4-4 174,1 1 1,0 6 0,-6 8 0</inkml:trace>
  <inkml:trace contextRef="#ctx0" brushRef="#br1" timeOffset="433">1748 235 12496,'-17'0'0,"1"0"-475,-1 0 0,0 2 0,0 2-80,0 2 507,1-1 0,-1 3 1,0 1-1</inkml:trace>
  <inkml:trace contextRef="#ctx0" brushRef="#br1" timeOffset="952">942 387 12080,'-17'-10'-829,"6"-5"1,1 4 127,3-4 1,1-2 552,6 1 0,8 1 0,3 3 0,4 7 316,2 3 1,-2 0 0,-1-2-78,3-1 0,-4-1 1,10 6-1,-6 2 55,-6 4 1,4-3 0,-6 9-127,0 1 1,4 2-1,-7 1-72,-2 1 0,-4 0 0,-6-2 0,-5-2 49,-4-2 1,-2-2-1,0 5 1,1-5 52,-1-2 0,-2 1 0,-1-4 1,-3 1 66,3-1 0,-1-2 0,1-2 0,-3 0-126,3 0 0,1-2 0,2-4 1,0-3-52,1 0 1,4-6-1,1 3 1,0-2-40,2-3 0,-6-6 0,5 1 0,-1 1 55,0 3 1,0-5 0,-4 1 0,2 1 79,2 3 1,-1 1 0,-4 2 12,-1 4 1,6-2 0,-1 7 0,-1 2 73,-2 3 1,-1 1 0,1 1 0,2 5-37,1 5 0,3 4 0,-4 0 0,4-2-53,1-2 0,1 1 1,3 4-21,-2 1 0,1 0-70,5 0 1,0-6 0,2-2 17,3-1 0,5-1 1,6-3-1,3 2-366,3-3 1,-1-1 0,7-2 432,2 0 0,2 8 1,1 1-1</inkml:trace>
  <inkml:trace contextRef="#ctx0" brushRef="#br1" timeOffset="1101">1076 50 12119,'-17'-7'12,"0"-2"-81,1-1 1,-1-3-147,0 8 0,0-1 1,-1 8-300,-5 4 0,4-5 491,-3 5 0,-4 3 0,0 1 0</inkml:trace>
  <inkml:trace contextRef="#ctx0" brushRef="#br1" timeOffset="1216">219 50 12188,'-34'-1'-483,"1"-5"1,1 4 0,4-2-1,6 8 344,3 7 1,-5 12-1,-2 3 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3:36.915"/>
    </inkml:context>
    <inkml:brush xml:id="br0">
      <inkml:brushProperty name="width" value="0.08571" units="cm"/>
      <inkml:brushProperty name="height" value="0.08571" units="cm"/>
      <inkml:brushProperty name="color" value="#F6630D"/>
    </inkml:brush>
  </inkml:definitions>
  <inkml:trace contextRef="#ctx0" brushRef="#br0">0 93 7910,'0'-15'-412,"0"-1"77,0 1 1,0 5 0,0-1 334,0 0 0,0 4 0,0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2:18.342"/>
    </inkml:context>
    <inkml:brush xml:id="br0">
      <inkml:brushProperty name="width" value="0.08571" units="cm"/>
      <inkml:brushProperty name="height" value="0.08571" units="cm"/>
      <inkml:brushProperty name="color" value="#F6630D"/>
    </inkml:brush>
  </inkml:definitions>
  <inkml:trace contextRef="#ctx0" brushRef="#br0">2152 68 8128,'17'0'328,"-1"0"0,1 0 0,-2 2 0,-2 3-323,-2 7 1,1 8 0,4 3 0,1-1-206,0 2 1,-6-3 0,0 5 0,1-2-102,-3-3 1,0-3 0,-5-1 0,2 0-634,-3 0 934,-1-8 0,-9 6 0,-3-6 0</inkml:trace>
  <inkml:trace contextRef="#ctx0" brushRef="#br0" timeOffset="845">2000 68 8128,'0'-11'-1224,"0"0"1308,0 7 1,8 4 0,1 11-1,3 4 62,-1 2 1,0 5 0,6 2 0,0 1-45,-1-1 1,-1 6-1,-2-4 1,-3 0-52,-3-3 0,1 1 0,-5-2 0,3-1-65,-2-3 0,-2-6 0,-4-3-63,-4-2 1,-3-1-1,-8-6 1,0 0-102,0 0 0,-5-6 0,0-1 0,1-2 26,2-4 0,2-2 1,1 0-1,-1 2 82,0 1 1,0 7 0,0-4 92,1 1 0,-1 1 1,0 3-1,0-2 88,0 2 0,1 3 1,-1 1-1,0 1 61,0 5 0,-5-2 0,-2 5 0,-1 1-59,1-1 1,-6 2-1,0 4 1,-5-2-36,-4-2 0,-8 0 0,2 6 0,-3 0-13,-3 0 0,-1 0 0,-2-1 0,-2-1-24,2-3 0,-4 1 0,2-8 1,0-1-29,-2-2 0,6-2 1,-4 0-1,3 0-24,3 0 0,5 0 0,4 0 0,4-2-44,5-4 1,10 3 0,-1-7 0,4 1-53,3 0 1,-1-1 0,2-3 0,4 2 1,5-2 1,4-2 0,2-2 20,0 0 1,2 1 0,4 1 0,5 2 32,4 1 0,-4 7 0,0-4 0,2 1 24,2 4 1,2 2 0,0 2 45,0 0 1,-1 0-1,1 0 6,0 0 1,-6 6 0,-1 2 31,-3 1 0,-1 2 0,-6 6 0,0 0 48,0-1 0,0 1 1,-2-2-1,-2-2-22,-2-2 1,-7 1 0,2 4 0,-6-1-32,-5-3 1,3-3 0,-5-5-1,2 1-24,-1-1 1,-5-2 0,6-2 0,1 0-75,3 0 0,1-2 1,0-4-1,0-5-69,0-4 0,1-2 1,-1 1-1,0-1 55,0 0 1,0 0-1,1 0 1,-1 1 80,0-1 0,0 6 0,0 1 0,1 3 144,-1 3 0,0 2 0,0 2-4,0 0 1,6 6 0,2 1 49,1 3 0,1 1 1,3 6-210,-1-1 0,-1-4 0,8-3 0,3-2 0,7-1 0,4 0-365,7-1 1,-3 1 0,8-6 0,2 0 362,2 0 0,9 0 0,2 0 0</inkml:trace>
  <inkml:trace contextRef="#ctx0" brushRef="#br0" timeOffset="1079">1597 51 8142,'0'-17'1103,"0"1"-1175,0 6 1,-2 3 0,-1 9 0,-5 3-223,-1 6 0,-4 4 0,-8 0 294,-1-3 0,-16 10 0,3-3 0</inkml:trace>
  <inkml:trace contextRef="#ctx0" brushRef="#br0" timeOffset="1246">606 118 8311,'-24'0'0,"-3"0"69,1 0 1,2 2-1,7 2 1,0 3 0,1 3-1,-1 3 1,0 2-1,-2 2 1,-1-2 0,-3-2-1,1-4 1,0-2-1753,-1-3 1683,-7-2 0,4 5 0,-7 3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2:15.504"/>
    </inkml:context>
    <inkml:brush xml:id="br0">
      <inkml:brushProperty name="width" value="0.08571" units="cm"/>
      <inkml:brushProperty name="height" value="0.08571" units="cm"/>
      <inkml:brushProperty name="color" value="#F6630D"/>
    </inkml:brush>
  </inkml:definitions>
  <inkml:trace contextRef="#ctx0" brushRef="#br0">2975 1 7610,'0'17'-270,"1"7"1,5 4-1,5 6 278,4 5 0,-4 6 1,1 9-1,1 2-142,2-2 1,-1-4 0,0-5 0,-5-6 133,-2-3 0,-1-10 0,-6-2 0</inkml:trace>
  <inkml:trace contextRef="#ctx0" brushRef="#br0" timeOffset="484">2470 623 8323,'-39'5'-42,"0"1"1,-2 7 0,2-2-1,-6 4-131,-4 2 1,-1 0 0,-2 0-1,-4-1 354,-6 1 1,-14 0-1,-3 0 1,4-2-13,4-4 0,6-4 0,4-7 0,6 0-26,9 0 0,7 0 0,11 0-129,5 0 1,6-2 0,4-1 0,4-5-230,1-1 0,3-2 0,5-6 0,0 0-32,0 0 0,0 6 0,0 0-52,0-2 348,0 5 34,0 1 1,-2 7 0,-4 2 0,-5 2 120,-4 1 0,-2 3 0,1-5 0,-1 5-76,0 1 1,-2-5 0,-1 1 0,-3-3-52,3-2 1,-4 0-1,1 0 1,3 0-44,1 0 1,0 0-1,-3 0-4,-6 0 0,9-7 0,2-4 0,2-4-21,1-2 0,-3 0 0,0 0 0,2 1-9,4-1 0,-2 0 1,5 0-1,1-2-63,-1-3 0,-3 3 1,6-3-1,1 3-276,2 2 1,2 6 0,0 0-746,0-2 1084,0 6 0,0-8 0,0 5 0</inkml:trace>
  <inkml:trace contextRef="#ctx0" brushRef="#br0" timeOffset="683">1529 455 8229,'-16'0'0,"-1"0"-9,0 0 1,0 0 0,0 0-1,-1 0-118,-5 0 0,3 5 0,-8 3 0,-2-1-148,-2 1 0,-1 5 0,-1-4 0,0 2 275,1 0 0,-8 1 0,-2 4 0</inkml:trace>
  <inkml:trace contextRef="#ctx0" brushRef="#br0" timeOffset="1383">1227 707 7747,'-9'-8'-388,"1"5"0,6-7 237,-3 3 1,1-1 0,-7 5 147,-2-3 0,3-5 1,-1 5 22,-2 2 0,-2 3 1,0-1-18,4-4 0,2 4 116,3-3-73,4 3 0,2 4-17,11 3 1,4-1 13,2 7 1,-6-5 0,-1 5 7,-3 2 0,-1-4 0,-6 3-57,0 1 1,0 2 23,0 1 1,0-4 0,-2-3-5,-4-2 1,4 1-98,-3-3-14,3-3 1,4 4 52,3-12 1,-1 3 167,7-9 1,-1 7 317,1-6-160,4 7 1,-13-6-147,3 5-395,5 3-154,-8-5 1,3 7-529,-10 0 941,-5 0 0,-7 7 0,1 2 0</inkml:trace>
  <inkml:trace contextRef="#ctx0" brushRef="#br0" timeOffset="1836">1042 673 8229,'0'-17'-589,"0"1"28,0-1 1,2 5 1037,4 1-215,-4 8-257,12-5 1,-10 8-12,7 0 1,-5 0-20,5 0 1,-5 2 0,5 2 22,2 1 1,-4 1-1,3-4 7,1 3 0,-4-3-4,2 4 1,-7-2-1,3-1 62,1 3 3,-6 0 0,3-6 0,-10 0-23,-6 0 1,-4 0-1,-2 0 21,0 0 0,0 0 1,0 0-16,1 0 0,4 0 0,1 0-72,-2 0-33,6 0-34,-8 0 1,15 0-106,0 0 0,2 1 195,9 5 0,0 3 0,6 8 0</inkml:trace>
  <inkml:trace contextRef="#ctx0" brushRef="#br0" timeOffset="2137">589 707 8094,'9'-8'-163,"0"6"0,-3-3 198,5 3 0,-2 2 1,3 0 40,1 0 0,-6 2 0,1 2 0,-3 3-104,1 2 0,-1 3 0,-5 4-138,0 1 1,-5 0 0,-3 0 0,-1-2-590,-4-4 755,-10 4 0,5-6 0,-6 8 0</inkml:trace>
  <inkml:trace contextRef="#ctx0" brushRef="#br0" timeOffset="2369">202 623 8179,'-24'0'-21,"5"2"1,-3 1 105,3 3 0,4 7 0,4-2 0,5 4 34,4 2 0,2 0 1,2 0-1,4-3 2,5-2 1,-2 1 0,3-6 0,1 1-119,2-1 1,3-1 0,3-6 0,1 0-350,-1 0 0,-3 0 1,-1 0-1,0 0 346,0 0 0,0-15 0,-1-4 0</inkml:trace>
  <inkml:trace contextRef="#ctx0" brushRef="#br0" timeOffset="2468">252 488 8179,'-26'-5'0,"4"-1"-231,3 2 0,1 2 0,-3 2 0,-3 0-303,-2 0 1,5 8 533,-1 3 0,-4 4 0,-1 2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3:21.920"/>
    </inkml:context>
    <inkml:brush xml:id="br0">
      <inkml:brushProperty name="width" value="0.08571" units="cm"/>
      <inkml:brushProperty name="height" value="0.08571" units="cm"/>
      <inkml:brushProperty name="color" value="#F6630D"/>
    </inkml:brush>
  </inkml:definitions>
  <inkml:trace contextRef="#ctx0" brushRef="#br0">3463 321 8343,'0'-7'-1079,"0"0"859,0 3 1,0 1 535,0-5 1,1 5 0,2 0-146,1 6 0,5 0 1,-5 5-150,-1 2 1,2 1-1,-1 1 1,-1 1-23,-1 0 1,2-1 0,0 1 0,-1-1-29,-2 1 1,-1 0 0,0-1 39,0 1 0,0-1 0,-1 1 32,-3 0 0,1-5 1,-7-1-1,-3-1 38,-2-4 1,-3 4 0,1-2 0,-4-1-33,-3-2 1,-1 1 0,0 1 0,1 1-55,3-1 1,-1-2 0,5-1 0,2 0 19,1 0 1,5 0-209,1 0 1,6 0 24,2 0 1,6 4-1,7 0 177,-1-1 0,5 0 0,0 0 1,0 1-46,1-1 0,-4 2 1,3 0-1,-3-3 42,-2 0 1,1 2 0,-1 0 15,1-1 1,-1 3 0,0-1-23,-4 2 0,-2-3 16,-6 5 1,-2-1-1,-2 5 29,-4-1 1,-5-1-1,-2-1 1,-4-1-40,0 0 1,2-2-1,-4 2 1,-1-1 4,-2-1 1,-1 0 0,0-4 0,-1 1 16,1-1 1,0-2-1,0-1 1,1 0-9,3 0 1,1 0-1,5 0 1,-2 0-6,2 0 1,1 0 0,1 0 37,1 0 0,3 0 0,2-1 102,2-3 0,1 1 0,2-5 69,-2-2 1,3-1 0,-4-3-1,3-2-35,-3-1 0,4-1 0,-3 2 1,2-4-99,2 0 1,-4-3 0,0 2-1,1-3-104,2-1 0,-3 1 0,-1 1 1,3 4-3,0 1 0,1 1 0,-2 4 0,-1 1-432,1-1 0,2 0 0,1 1-190,0-1 0,1 5 0,3 1-201,5 1 0,3-2 837,5 4 0,3-6 0,5 3 0</inkml:trace>
  <inkml:trace contextRef="#ctx0" brushRef="#br0" timeOffset="163">3564 44 8272,'-7'-13'-200,"2"1"-319,4-1 0,1 7 519,0 6 0,6 6 0,1 7 0</inkml:trace>
  <inkml:trace contextRef="#ctx0" brushRef="#br0" timeOffset="382">3274 812 8122,'0'8'-1790,"0"1"1790,0-6 0,0 8 0,0-4 0</inkml:trace>
  <inkml:trace contextRef="#ctx0" brushRef="#br0" timeOffset="899">2468 623 8128,'-20'-24'0,"5"2"-299,5 1 0,0 6 0,6-2 1,1 3 445,2 1 1,1 1 306,0-1-263,0 6-191,0 1 0,1 6 0,4 0 0,3 0-5,3 0 1,2 0-1,-1 2 1,1 1 2,0 1 0,1 0 1,1-3-1,2 2-5,-2 1 0,-1 1 1,-1-4-1,-1 2 0,1 1 0,-2 2 1,-1-2 46,-2 4 0,-5 3 1,0 1-1,-6-1 48,-5 1 0,-5-2 1,-2 7-1,-3-2 54,-2 2 0,-1-3 0,-4 4 0,0-1-5,-1 0 0,3 0 0,0-5 0,4 1-43,1-1 1,2 1 0,6 0-2,2-1 1,7-3 0,1-2 0,8 0 8,7 0 1,11-3-1,7 3 1,5 0-259,4 0 1,3-4 0,5 2 0,3-1-1059,6 1 1214,-6-1 0,14 1 0,-9 2 0</inkml:trace>
  <inkml:trace contextRef="#ctx0" brushRef="#br0" timeOffset="1298">2002 321 8333,'-7'-13'141,"2"8"-51,5 5 1,1 7 0,2 8 0,2 3-54,2 2 1,0-1 0,3 4-1,-1-2-94,0 1 0,1-2 0,0 1 1,-2 1-227,2 2 0,0-3 1,0-1-1,-3-2 283,-2-3 0,5 5 0,-3-1 0</inkml:trace>
  <inkml:trace contextRef="#ctx0" brushRef="#br0" timeOffset="1599">1939 56 8206,'-12'-5'0,"3"3"-737,1-2 644,5 3 0,-1 6 1,8 4 195,4 2 1,4 2-1,-1-1 1,-1 1-106,-2-1 1,-1 1 0,3 0 0,-3-1-95,-2 1 0,4-5 0,-5 1 1,-1 0-223,-2 3 0,-1-4 318,0 0 0,-5 1 0,-2 3 0</inkml:trace>
  <inkml:trace contextRef="#ctx0" brushRef="#br0" timeOffset="1916">1650 548 8286,'-13'-9'-52,"0"1"-114,1-2 0,5-1 64,3-2 1,4 2 0,2 1-1,4 3 128,1 2 1,1-4 0,5 5 0,0 1 41,-1 2 0,1 1 1,-1 0-8,1 0 1,0 0-1,-2 1 1,-1 3 23,-2 5 0,-4 2 0,3 2 0,-1-1-29,-3 1 0,-2 4 1,-1-1-1,0 1-59,0 1 1,0-4 0,-1 3 0,-4-3-5,-3-1 1,-3 3-1,-3 1 1,-3-1-602,-4-2 608,-8-2 0,-4 1 0,-4-1 0</inkml:trace>
  <inkml:trace contextRef="#ctx0" brushRef="#br0" timeOffset="2948">1221 535 8307,'-11'-1'-465,"1"-2"82,2-1 0,5-2 520,-1 2 0,3 1 0,1-5 0,0-2 0,0-1 0,0-2 0,0-1-10,0-3 0,0 3 0,1-3 0,2 3-121,1 2 1,4-5-1,-3 0 1,-1 3-13,1 4 0,-3-1-20,2 3 0,-1 1 14,1-1 0,-1 5 0,4 0 16,-2 6 0,4 0 0,-4 5 1,1 2-7,0 1 0,3 1 0,0 1-14,2 0 0,-3-1 1,1 1-1,-1-1-9,-1 1 0,3 0 0,-6-1 1,0 1-46,2-1 1,-5 1 0,4 0 38,-4-1 0,-2 1 0,-4-1 37,-3 1 0,-5-5 1,-2-1-1,-3 0-4,-2 0 1,-2-2 0,-6 2 0,-3-2 3,-1-2 0,-2 3 0,-3-2 0,-3-1 20,-2-2 0,3-1 0,-3 0 0,3 0-9,1 0 1,0 0-1,1 0 1,-1 0-12,0 0 0,-2 0 0,0 0 1,5 0-4,3 0 0,-1 0 1,3 0-1,2-1-8,2-4 0,1 4 0,-1-5 0,3 2 5,2 0 0,-2-6 1,6 3-1,2-1 43,1-1 0,1 5 1,1-4-1,-1-2 2,1-1 1,-1-2 0,0 1-1,1-1-3,-1 0 0,5 1 0,0-1 0,-1 1-3,2-1 1,-3 0 0,5 1-37,-2-1-1,4 1-15,-3-1-199,6 6 81,0 1 0,0 8 0,0 2 110,0 4 1,5-1 0,-1 2 0,0 1 59,2 1 1,-4 1 0,7 2 0,-1 2 1,-1 1 0,3-1 0,-4-2 0,0 2 6,4 1 0,-3-1 0,2-2 0,-1 2-38,-1 1 0,3-1 0,-5-3 0,1 0-51,0-1 1,-2 1 0,-4-1 59,0 1 1,-2-2-1,-2-3 1,-4-2 47,-3 0 0,-3-5 0,-2 3 0,-2-2-70,-1-2 0,2-2 1,-3-1-1,2-2-102,3-2 0,-4-2 1,3-2-1,0 1-216,2 2 0,7 0 0,2-5 0,0 1 322,1-1 0,0-5 0,4-2 0</inkml:trace>
  <inkml:trace contextRef="#ctx0" brushRef="#br0" timeOffset="3198">1259 157 8273,'2'-7'-738,"0"2"184,3-1 0,-1 6 554,-4 0 0,0 6 0,0 6 0</inkml:trace>
  <inkml:trace contextRef="#ctx0" brushRef="#br0" timeOffset="3464">831 359 8298,'-8'-13'0,"1"0"-52,1 1 1,2-1-1,4 1-22,0-1 1,-1 2 0,-4 3 100,-3 3 0,1 0 0,-1 1 17,-2 1 1,0 7 0,0 4 0,2 4-79,-2 0 0,-1 2 0,-2 1 0,2 4-173,3 0 0,-4 1 1,4 2 206,-3-1 0,-2 0 0,1 4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3:27.002"/>
    </inkml:context>
    <inkml:brush xml:id="br0">
      <inkml:brushProperty name="width" value="0.11429" units="cm"/>
      <inkml:brushProperty name="height" value="0.11429" units="cm"/>
      <inkml:brushProperty name="color" value="#F6630D"/>
    </inkml:brush>
  </inkml:definitions>
  <inkml:trace contextRef="#ctx0" brushRef="#br0">1 37 16391,'0'-9'-2487,"0"1"0,1 1 2487,3-2 1,-2 5-1,3 8 87,1 5 1,-5 8 0,3 4 0,-1 2-87,1 3 0,-2-1 0,2 0 0,-3 0-98,-1 0 1,5 1 0,-1-1-1,-1-1-227,-2-3 0,0 1 0,2-5 0,1-1-207,-1 3 1,-1-10 300,-2 4 1,-6-3 0,-1 2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3:27.785"/>
    </inkml:context>
    <inkml:brush xml:id="br0">
      <inkml:brushProperty name="width" value="0.11429" units="cm"/>
      <inkml:brushProperty name="height" value="0.11429" units="cm"/>
      <inkml:brushProperty name="color" value="#F6630D"/>
    </inkml:brush>
  </inkml:definitions>
  <inkml:trace contextRef="#ctx0" brushRef="#br0">1197 62 12871,'-6'-12'-671,"3"-1"1,-4 1 89,2-1 330,1 6 1,4 3 203,0 8 0,0 3 0,0 6 0,0-1 58,0 1 0,0 1 0,0 1 0,1 2 8,3-2 0,-2-1 1,3-1-1,1 0-34,2-1 1,-1 1 0,2-1 0,-1 1-142,-1 0 1,4-5-1,-2 0 91,2 2 0,1-3 0,1 0-115,0-1 0,-5-2 45,0-4 0,-3 0 27,3 0 6,-5-6 0,2 4 71,-5-7 1,-5 6 0,-4-1 117,-2 3 1,-3 1 0,-1 1 0,-3 2-6,-2 1 0,-1 5 0,-4-5 0,0 0-45,-1 2 0,-3-4 0,-2 5 0,-2-1 25,-7-3 0,3 2 0,-5-1 0,1-1-29,-1-1 1,2 2-1,-5 0 1,1-1 2,4-2 1,1-1-1,2 0 1,2 0 5,2 0 1,1 0 0,-2 0 0,5 0-19,2 0 1,2 0 0,1 0 0,2 0-58,1 0 0,1 0 0,-2 0 1,2 0 4,2 0 1,-3-1-1,3-2 1,0-3 7,-1-1 1,3 3 0,3-3 0,0 0 10,1 0 0,3 0 0,2-2 0,0 0-15,0-1 1,5 3-1,-3-1-22,4-2 1,1 3-74,0-1 1,6 1 30,2-2 1,3 4 0,2 3-1,-1 0 52,1-3 0,0 1 0,-1 4 0,1 0 16,-1 0 0,1 0 0,0 0 0,-1 0 36,1 0 0,-5 4 1,1 2 43,0 1 0,1 1 1,0 4-1,-3-3 49,-1 0 1,-2-1-1,-4 5 1,0 1-26,0 3 0,0-3 1,0 2-1,-2-2-3,-2-1 1,-3-1-1,-7 0 1,-1-3-47,-2 0 0,-4-5 0,3 3 0,-2 0-126,-2 0 1,2-4-1,1 1 1,-1-3-347,0-1 1,5 0-1,-2 0 1,3 0-175,2 0 0,3-4 602,1 0 1,5-11 0,-2 1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3:28.001"/>
    </inkml:context>
    <inkml:brush xml:id="br0">
      <inkml:brushProperty name="width" value="0.11429" units="cm"/>
      <inkml:brushProperty name="height" value="0.11429" units="cm"/>
      <inkml:brushProperty name="color" value="#F6630D"/>
    </inkml:brush>
  </inkml:definitions>
  <inkml:trace contextRef="#ctx0" brushRef="#br0">38 1 18528,'-8'0'-414,"0"0"-941,-2 0 1254,4 0 1,1 5 0,6 2-155,3 0 0,-1 4 0,5-2 0,2 1 29,1-2 1,-2 3 0,-2-2 128,-2 2 0,5 1 0,-3 1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3:32.547"/>
    </inkml:context>
    <inkml:brush xml:id="br0">
      <inkml:brushProperty name="width" value="0.08571" units="cm"/>
      <inkml:brushProperty name="height" value="0.08571" units="cm"/>
      <inkml:brushProperty name="color" value="#F6630D"/>
    </inkml:brush>
  </inkml:definitions>
  <inkml:trace contextRef="#ctx0" brushRef="#br0">1247 76 7239,'0'-12'-778,"-1"5"1028,-3 3-112,2 2 1,-2 4-102,8 2 1,-2 3 0,2 5-18,-3 1 0,3 0 0,0-1-44,-1 1 0,-1-5 0,-2 1-9,0 0 1,0-2 0,0 2 22,0 1 0,-2-5 1,-1 1-1,-2-2 7,-2 0 0,-1 0 1,-5-4 2,0 0 1,1 0 0,1-1-1,1-2-23,1-1 0,1-6 0,-5 2-10,1-3 1,3-1 0,2 3 0,2 0 30,2-1 0,-3 3 19,2-1 28,0 5 0,3-2 12,-4 5 1,4 1 0,-3 3 17,2 5 1,-2-2-27,0 1 0,-6-1-52,2 1 1,1 2-8,-2-6 0,1 1-16,-5-5 0,5 0 0,1-2-14,1-2 1,2 1 4,4-5 57,-5 5 0,-2-3 104,-6 6 1,5 0-107,-1 0 0,2 2 0,-3 1-12,2 1 1,4 0 0,-3-3 0,0 2-40,0 1 0,-1 1-23,-5-5 1,0 0 32,1 0 0,3 0-14,1 0 1,0 0-3,-5 0 0,5 0 42,-1 0 1,5 0 0,-4 0 30,-2 0 0,3 0 0,-2 0-15,0 0 1,2 0-1,0 1 1,0 2-6,0 1 0,2 0 1,-3-4-15,-2 0 0,-1 0 1,-2 0-1,1 0 1,-1 0 0,1 0-8,-1 0 0,5 0 0,-1-1 2,0-3 1,2 2 6,-2-2 1,5 3 0,-4 1 11,-2 0 1,3 0 0,-2 0 47,0 0 1,2 0-29,-2 0 0,1 1 0,-5 2-29,1 1 1,3 0 0,1-4-12,-2 0 0,-1 0-5,-2 0 1,5 0 0,-1 0-9,0 0 0,2 0-22,-2 0 1,6-1-39,-1-3 1,1 2 59,-1-2 0,1 3 36,-5 1 1,4 0 0,-5 1 28,0 3 0,2-1 30,-2 5 0,1-3 32,-5 3 1,5-5 132,-1 1-103,1-3 1,-3-2-111,3-3 1,2 1 0,6-5-55,0-2 0,-4-1 0,0-2-45,1 0 1,1 1-1,2-1 1,-1 1-35,-3-1 1,1 0-1,-4 1 47,1-1 1,-2 1 0,2 0 19,-1 4 1,-1 1-1,-5 4 1,1-1 54,-1 1 1,1 2 0,-1 2 0,0 3 47,1 5 0,-1 2 1,1 2-1,-1-1 47,0 1 1,1-1 0,-1 1 0,2 0-13,3-1 1,-2 1-1,6-1 9,1 1 1,1-5-1,4-1-9,2-1 1,4-2-1,11-4 1,4 0-360,5 0 1,7-4 0,-1 0 0,2 0-779,2-2 1035,0 5 0,5-16 0,2 3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3:37.948"/>
    </inkml:context>
    <inkml:brush xml:id="br0">
      <inkml:brushProperty name="width" value="0.11429" units="cm"/>
      <inkml:brushProperty name="height" value="0.11429" units="cm"/>
      <inkml:brushProperty name="color" value="#F6630D"/>
    </inkml:brush>
  </inkml:definitions>
  <inkml:trace contextRef="#ctx0" brushRef="#br0">3350 517 17209,'0'-7'-3953,"0"1"2432,0 6 3282,0 0-2057,0 6 0,0-3 0,1 4 285,4-2 0,-4 5-84,3-1 1,-2-2 0,-1 1-6,3 2 0,-2-3-362,2 1 1,-3 1 465,-1 3 0,0 1-31,0-1 0,-1-3 0,-3-1-218,-5 2 0,2-4 0,0-1 0,0-1 408,0 0 1,-1 1-1,-5-5-61,1 0 0,-1 0 1,0 0-1,1 0 109,-1 0 1,5 0 0,-1 0 174,0 0 1,2 0-40,-2 0 1,5-2-81,-4-2 0,5 1 1,-1-5-172,2-2 0,2 3 1,0-1-110,0-2 0,0-1 0,0-2 1,0 1-20,0-1 0,0-4 0,-1-1 0,-2 0-76,-1 0 1,-2-5-1,4 4 1,-3-2-6,3 0 1,-1 4 0,0-3 0,-1 2-27,1 3 0,2 1 0,1 1 0,-2 2-756,-2 3-106,3-4-384,-5 11 1447,6-5 0,0 12 1,0 1-1</inkml:trace>
  <inkml:trace contextRef="#ctx0" brushRef="#br0" timeOffset="216">3451 316 11856,'-13'0'0,"1"0"0</inkml:trace>
  <inkml:trace contextRef="#ctx0" brushRef="#br0" timeOffset="316">3325 353 13808,'-7'2'-1150,"1"0"1014,1 3 0,3-1 0,-3-4 0</inkml:trace>
  <inkml:trace contextRef="#ctx0" brushRef="#br0" timeOffset="635">3086 26 17597,'-13'-6'-2388,"0"5"2708,1-5 1,5 8 0,3 2-983,2 4 0,4 4 1,0 0 531,3 1 0,3-5 0,-2 0 0,-1 2-80,1 1 1,-2-2-1,-4-1 1,0 2-296,0 1 1,-1 2 381,-4-1 0,-2 1 1,-5 0-1</inkml:trace>
  <inkml:trace contextRef="#ctx0" brushRef="#br0" timeOffset="1169">2859 530 19144,'0'12'-2720,"0"-3"1,0-1 1854,0 2 0,-4 1 583,0 2 1,-5-1 362,5 1 0,-2-5 262,2 1-318,3-7 1,-5 3 0,5-8-1,-2-3-170,-1-1 0,0 3-571,4-4 0,-6-1 816,-2-3 0,1 5 0,-2 2 488,-1 4 1,-1 1 16,-1 0 1,-1 1-290,0 4 0,2 2 1,1 4-201,2-3 1,5 3-209,-1-2 1,-2 2 0,2 2 13,1-1 1,2-4 0,0-1 0,-2 0 153,-1 0 0,-2-2 0,2 2-70,-5-2 1,2 1 0,-1-3-1,-2 1-140,-1-1 0,3-2 0,-1 0 0,-1 2-185,-1 1 1,-1 1 0,-1-5-149,1 0 1,-1 0 603,0 0 0,6 0 1,2 0-1</inkml:trace>
  <inkml:trace contextRef="#ctx0" brushRef="#br0" timeOffset="1420">2859 341 23870,'-4'-13'-6022,"0"1"2659,1-1 2861,1 0 0,1 6 0,-3 3 446,-5 3 0,2 5 0,0 2 0,0 1-490,0 2 398,5 8 0,-10-3 0,5 4 1</inkml:trace>
  <inkml:trace contextRef="#ctx0" brushRef="#br0" timeOffset="1602">2783 882 10649,'-12'0'-667,"-1"0"1,5 0 0,-1 0 517,0 0 1,-3 0 0,0 0 0,-1 0 148,1 0-14,-7 0 0,5 6 0,-4 1 0</inkml:trace>
  <inkml:trace contextRef="#ctx0" brushRef="#br0" timeOffset="1835">2406 353 10649,'7'-12'-1116,"-3"-1"0,3 8 1125,1 5 1,-2 7-1,-1 8 1,0 3-103,-1 2 1,4-4 0,-4 4 0,-1 0-13,-1-1 0,2 2 0,0 3 0,-1-3 84,-2-4 0,5 2 1,1 1-1</inkml:trace>
  <inkml:trace contextRef="#ctx0" brushRef="#br0" timeOffset="2119">2594 26 18249,'-8'-7'-1892,"0"3"1865,-2 2 1,0 4-1,0 2 1,2 4-317,-2 4 0,-1-1 0,-2-2 1,1 0 106,-1 1 0,1-1 0,0 1 0,3-3-454,0-1 670,1 4 0,-5-9 0,1 5 0</inkml:trace>
  <inkml:trace contextRef="#ctx0" brushRef="#br0" timeOffset="2250">2544 1 18119,'-12'0'-794,"-1"0"0,0 0 548,1 0 0,-1 0 1,-1 0-1,-1 1 47,-2 3 1,-5 9-1,2 7 1</inkml:trace>
  <inkml:trace contextRef="#ctx0" brushRef="#br0" timeOffset="2786">2066 492 23900,'-16'1'-781,"2"2"0,3 1-319,0-1 0,4 3 0,0-1-265,1 2 0,2 2 897,4 3 1,1-1 0,4-2 405,3-5 0,3-1 1,2 0-1,-1 1 1,1-1 0,0-2 1,-1-1-1,-1 1-94,-2 4 0,2-4 1,-4 5-373,0-1 0,-1-2 0,-6 5 153,0 2 0,-6 0 1,-2 0-1,-5-3 233,-4-2 1,-1 4-1,-4-5 1,1-1 147,-2-2 0,1 3 0,-1 0 0,4-1 121,1-1 0,1-4 0,4-2 1,1-4-214,-1-3 0,5-2 1,1 0-1,1 1-15,3-1 0,2 1 1,0-2-1,-2-2-24,-1-1 0,-1 1 1,5 3-1,0 0 1,0 1 1,0 3-1,-1 2 228,-3 2 1,-3 2 0,-6 6-50,1 1 0,-5 10 1,0 0-1,2 3 3,1 1 0,2 4 0,3-2 0,0 1-88,-1 0 1,5-6-1,1 4 1,2-3 5,2 1 0,0 0 0,2-5 0,2 1 59,4 0 0,9-2 0,4-1 0,3-3-270,1-2 0,4 4 356,1-5 0,5 6 0,-3-3 0</inkml:trace>
  <inkml:trace contextRef="#ctx0" brushRef="#br0" timeOffset="3302">1423 378 25456,'0'-12'-9831,"0"-1"9362,0 1 1,5 6 0,-1 6 0,-1 9 241,-2 6 0,-1 3 1,0 6-1,1 0 40,4 2 0,-4 2 1,5-3-1,-2 1 73,0-1 1,4 0-1,-2 0 1,0-1-234,-1-3 1,1 1 0,-3-5 0,1 0-821,-1 1 678,-2-10 0,-1 9 0,0-10 0</inkml:trace>
  <inkml:trace contextRef="#ctx0" brushRef="#br0" timeOffset="4002">1260 429 14296,'-6'-13'-811,"3"1"0,-4-1 0,2 0 67,2 1 0,2 3 729,1 1-36,0 5 1,0-1-1,1 8 48,3 5 1,2 6 0,4 2 0,-2-2 16,2-1 0,-3 3 1,1 1-1,1 0-23,-3 1 1,6 2 0,-5-5 0,1 1-152,0 1 0,-3-4 0,2 3 1,-2-1 88,-2 0 1,3-6 0,-2 3 0,-1-2-41,-2 0 0,-5-3 0,-2-1 0,-2-1 186,-6-3 0,0-2 0,-7-1 1,-1 0 40,-2 0 1,-1-5 0,1-2-1,1-2-61,2 1 0,0 0 1,-2-5-1,2 0-15,4 1 1,3 1 0,1 1 0,1 3 113,-1 1 0,6-4-24,3 2-172,2 2 1,8 1 0,2 5 210,4 0 1,0 0 0,1 0 0,-1 0-136,1 0 1,-5 0 0,1 1-75,1 3 0,-5-1 0,1 4 1,-2 0-48,0 0 0,0-3 0,-4 5 5,0 1 0,-5-1 0,-5 1 1,-4-3 113,-3-1 0,-4 2 1,3-4-1,-2 1 64,-2 0 0,-2-3 1,-1 2-1,1-3 69,3-1 1,-2 0-1,3-1 1,0-2-237,4-1 0,6-6 0,1 2-89,0-4 1,3 4-1,2 0-8,2-2 0,4 3 0,2 0 187,4 1 0,-1 2 1,2 4 270,1 0 0,1 0 0,1 1-120,1 4 1,-5 2-1,-1 5-109,-1 1 0,-2-1 1,-4 1-1,0 1-131,0 3 0,0-6 0,-1 3 0,-3-2-38,-5-2 0,1 0 0,-3 3 0,-3-1-98,0 1 0,-2-5 0,-1-1 0,-2 0-447,-1 0 700,-4-4 0,5 8 1,-6-4-1</inkml:trace>
  <inkml:trace contextRef="#ctx0" brushRef="#br0" timeOffset="4319">567 253 18770,'0'-7'-2979,"0"15"1,2 10 2662,2 3 1,-1-3 0,4 2 0,0 0 160,0-1 0,0 1 0,2 2 0,-2-1 78,-1 1 1,4 2 0,-3 1 0</inkml:trace>
  <inkml:trace contextRef="#ctx0" brushRef="#br0" timeOffset="4935">429 530 20542,'-7'0'-1922,"2"0"1756,10 0 0,-3 0 1,7 0 89,1 0 1,1-2-99,1-2 1,0-3-327,-4-6 0,2 5-172,-6 0 348,0 5 0,-5-3 280,-3 6 0,1 0 1,-6 0-1,0 0 42,-3 0 1,0 0-1,-1 2-47,1 2 1,-1-3-1,0 5 1,-1-2-1,-2 0 1,2 0-1,-3-4 1,3 0 92,1 0 0,1 0 1,-2 0-1,-2 0 153,0 0 0,-1-1 1,4-3-1,1-3-133,-1 0 0,2-4 0,1 2 1,2-2 5,-2-2 1,3-1 0,0-1 0,1-2-283,3 2 1,1 1 0,-1 1 0,-1 1-183,1-1 0,1 1-20,2-1 0,2 6 180,2 3 1,-1 4 0,4 4 116,-2 4 0,4 4 0,-5 0 1,0 2-65,2 3 0,-3-3 1,4 3-1,-2-3 118,-2-2 0,0 1 1,0-1-1,1 1 46,-1 0 1,-2-1 0,0 1 0,2-1 100,1 1 0,1-5-44,-5 1 0,-2-2 112,-2 1 0,-4-2 0,-8-6 0,-1 0-162,2 0 1,-5 0-1,-1-2 1,-4 0 176,-4-3 0,2-4 0,-3 2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3:46.696"/>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2078 189 21715,'0'-8'-5510,"0"-1"3995,0 0 0,0 2 976,0-2 420,0 6 1,0 8 0,2 7 143,2 2 0,-3 6 0,4 1 0,-3 3-76,3 1 1,-4 0 0,5 0-1,-2 0-181,0 1 1,4-3 0,-2 0 0,0-2-784,-1 1 1,4-2 1069,-5 1 1,6 0-1,-3 4 1</inkml:trace>
  <inkml:trace contextRef="#ctx0" brushRef="#br0" timeOffset="650">1839 214 10248,'0'-12'-1728,"-1"5"1795,-3 3 1,2 8 0,-3 4-1,0 3-48,1 2 1,-6 0-1,2-1 1,-2 1-31,2-1 1,-3 2-1,2 0 1,-1 0-75,2-2 1,-3-3-1,2 4 32,-2 0 0,4-5 1,2-1-295,-1-1 272,5-2 0,-4-4 1,10 1-1,3 2 123,3 1 0,2 0 0,-1-4 0,1 2-24,0 2 1,-1-3-1,1 4 1,-2-3 98,-3 3 0,4-3-52,-4 7 1,-2-1-63,-2 5 0,-3-1 1,-2-1-1,-3-1 34,-5-1 1,-6-2 0,-3 2 0,-2-2 25,-2-1 0,2 0 0,-1-4 0,-1 3 16,-2-3 1,-1 0 0,1-2 0,2 0-37,1 0 0,0 0 0,-5 0 0,1 0-41,0 0 0,4-4 0,1-2 1,1 0 27,-1 1 1,5-4 0,-2 4 0,3-1 67,2 1 1,-1-5-1,0 3 52,1 0 1,5-4 0,3 2 0,1-2-55,-1-2 1,2 0-1,-2-3 1,3-1-38,1 2 0,0-3 1,0 1-1,0 2-92,0 1 0,0 1 0,0 0 0,0 1-63,0-1 1,0 5 0,0-1-444,0 0 1,0 2 179,0-2 1,0 5-1,1-3-1019,3 1 1351,-2 2 0,3-1 0,-5-2 0</inkml:trace>
  <inkml:trace contextRef="#ctx0" brushRef="#br0" timeOffset="800">1663 139 15773,'0'-7'-2086,"0"1"1</inkml:trace>
  <inkml:trace contextRef="#ctx0" brushRef="#br0" timeOffset="1050">1109 504 8669,'-21'6'-264,"1"1"0,2 1 7,3 0 1,1-1 0,1 3-1,-1 0 166,-3 4 1,3-1 0,-2 3 0,0-2-117,-1-1 1,2-5 206,-6 1 0,6-1 0,-4 5 0</inkml:trace>
  <inkml:trace contextRef="#ctx0" brushRef="#br1" timeOffset="1766">567 328 8515,'0'-20'-530,"0"3"0,2 5 310,2 3 1,-1 0 0,5 4 0,2 1 331,1-1 1,2 3 0,-1-2 0,1 3-44,0 1 0,-1 0 0,1 0-46,-1 0 0,-3 4 0,-2 1 0,0 1-30,0 0 1,-5 3 0,3 0 0,-4 2 2,-1 2 1,0-1 0,0 1 0,0-1 16,0 1 0,0 0 0,-1 1 1,-4 1-6,-3 2 1,1-1-1,-1-4 1,-2-3-6,-1 0 1,-3-2 0,-2 3-1,0-3-6,0-2 1,-2-1 0,0-4-1,-2 0-58,-2 0 0,4 0 1,-1-1-1,3-3 8,-1-5 0,0 2 1,4-1-1,2-2-49,3-1 1,-3-2 74,2 1 0,2 5 83,-1 3 1,0 2 87,-5 2 1,0 6-54,1 2 0,3-1 0,1 0 65,-2-1 1,3-2 9,-1-4 0,4 0-94,-5 0 0,5-1 0,-3-4-48,1-3 0,2-3 0,4-2-6,0 1 0,0-1 0,0 1 1,-1-1-45,-3 0 0,2-3 0,-3-1 1,0 1-12,1 2 1,-4 2-1,2-1-36,-1 1 1,-1 0 0,-5 4 51,1 4 1,-1 2 0,0 2-1,1 0 21,-1 0 1,1 5 0,-2 0-1,-2 2 47,-1 3 0,2 1 1,5 2-1,2-1 58,-2 1 0,0 0 0,1-1 1,2 1 42,1-1 1,2 1-1,4 0-75,0-1 0,0 1-57,0-1 0,5 0 0,5-4 0,4-4-270,3-3 0,5-1 0,-1 0 0,4 0 254,5 0 0,2 6 0,6 1 0</inkml:trace>
  <inkml:trace contextRef="#ctx0" brushRef="#br0" timeOffset="1933">593 680 9922,'-9'5'-579,"1"-1"1,4 0 0,-3-3 604,1 4-50,-4-4 1,3 10 0,-5-4 0</inkml:trace>
  <inkml:trace contextRef="#ctx0" brushRef="#br0" timeOffset="2003">316 605 10163,'-26'-13'-64,"1"1"1</inkml:trace>
  <inkml:trace contextRef="#ctx0" brushRef="#br0" timeOffset="2149">127 0 11873,'-20'0'-246,"3"0"0,3 0 0,2 2-95,-1 2 1,2 3 0,1 6 237,2-1 1,-1 1 0,-3-1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4:03.115"/>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4648 29 10407,'13'-16'-423,"2"4"1,13 12 513,0 0 1,9 0 0,4 0 0,2 0-8,7 0 0,16 0 0,8 0 0,10 0-49,10 0 0,-44 0 1,2 0-1,8 0 0,1 0 1,4 0-1,1 0-23,2 0 0,1 0 1,5 0-1,1 0 1,0 0-1,0 0 1,-2 0-1,0 0-89,-1 0 1,-1 0 0,-7 0 0,0 0-1,-2 0 1,0 0 0,-1 0 0,-1 0 77,1 0 0,0 0 0,0 0 1,-1 0-1,-5 0 0,-1 0 1,-1 0-1,0 0-34,-2 0 1,0 0-1,39 0 1,4 0 0,-7 0 91,-3 0 0,0 0 0,0 0 0,0 0-57,0 0 1,0 0 0,-3 0 0,-3 0 8,-4 0 0,-8 0 1,8 0-1,1 0 1,-4 0 1,1 0 0,-10 0-1,4 3 0,-4 6 1,6-6 0,-3 6 0,-2-5-4,-4-4 1,6 0 0,4 0 0,-1 0 124,0 0 0,1 0 0,-7 0 0,7 0-134,2 0 0,-9 9 0,4 0 0,-7-3 14,-3-2 0,-3-4 0,-4 0 1,-5 3-14,-4 6 0,-2-6 1,-10 6-1,3-5 13,6-4 1,-6 0-1,10 0 1,-4 0 9,0 0 1,4 0 0,-4 0 0,7 0-18,-1 0 1,7 0-1,-9 0 1,-1 0-2,0 0 0,10 0 0,-6 0 0,2 0-16,1 0 1,-3 0 0,5 0-1,-2 0-4,3 0 0,-7 0 0,1 0 0,-1 0 4,1 0 1,0 0 0,2 0 0,-5 0-5,-1 0 0,-9 0 1,10 0 8,-1 0 1,-9 0-1,7 0 1,-7 0 1,-3 0-1,0 0 35,-13 0 48,-2 0-41,-13 0 183,0 0-115,-13 0-40,10 0-59,-9 0-26,12 0-99,0 0 0,12 0 60,7 0 0,15 0 0,6 0 0,4 0 38,6 0 1,12 0-1,6 0 1,4 0 14,6 0 0,3 0 1,3 0-1,0 0-2,0 0 0,0 0 0,0 0 0,0 0 16,0 0 0,-10 0 0,-2 0 0,-4 0-5,-6 0 0,-2 0 1,-8 0-1,-2 0 12,-3 0 0,-4 0 1,7 0-1,-6 0 10,-4 0 0,1 0 0,-7 0 0,3 0-5,-3 0 0,-2 0 0,-1 0 0,6-4 19,10-5 0,-4 6 0,4-6 0,3 6-43,3 3 0,6 0 0,3 0 0,3 0-1,-3 0 1,10 0 0,-1 0-1,4 0 4,0 0 0,-4 0 0,7 0 0,-3 0 14,3 0 0,2 9 0,4 0 1,0 1 13,0 2 1,-9-9-1,0 6 1,6-5 8,9-4 1,-12 0 0,6 0 0,-3 0-13,-1 0 1,-5 0 0,-3 0 0,-4 0-5,-6 0 1,7 0 0,-4 0-1,0 0-17,4 0 1,-10 0 0,9 0 0,-2 0-16,-1 0 1,13 0 0,-7 0-1,1 0 0,-7 0 1,4-10 0,-4 1 0,0 3 8,4 3 1,-10 3-1,9 0 1,-2 0-11,-1 0 0,10-4 0,-7-2 0,1-3 5,-1 3 0,0 3 0,-5 3 1,5 0 2,4 0 0,-7 0 0,6 0 0,1 0-1,0 0 1,2 0 0,7 0 0,-6 0-2,-10 0 0,-6 0 0,-3 0 0,0 3 53,0 6 1,-3-6 0,-3 6-1,-7-2 18,-2 2 0,-1-6 0,-5 6 84,2-5 0,0-4 125,-9 0-187,-12 0-125,-4 0 0,-15 0-69,-6 0 3,6 0-248,-10 0-418,13 0-1982,0 0 2750,-12 0 1,-4 0 0,-12 0 0</inkml:trace>
  <inkml:trace contextRef="#ctx0" brushRef="#br0" timeOffset="834">0 1428 17043,'0'-18'-3069,"0"-1"1,0 10 3064,0-10 1,13 13 0,6-3 0,8 5 273,11 4 0,5 0 0,16 0 1,10 0-124,15 0 0,15 0 0,-38 1 1,3-2-1,5 0 0,2-1-72,5-2 1,3-1-1,15 3 1,2 1-1,-27-2 1,0-1-1,2 2 1,3 0-1,2 1 1,1 0-206,3 1 0,1 0 0,0 0 0,2 1 0,0-1 1,0-1-1,1 1 0,0-1 0,0-1 0,1 1 0,0-1 1,0-1 160,3 0 1,-1 0 0,0 0 0,-5-1-1,0 1 1,-1 0 0,2 3 0,1 0 0,-2 0-1,-1 0 1,-1 0 0,-1 0-30,-2 1 1,0-1 0,-1-1 0,-2-1 0,0-1 0,-1-1-1,-1 1 1,-1 0 0,1 0 0,-2 0 0,-1 1 0,0 1 117,27-1 1,-2 0-1,-6 2 1,-2 0 0,-6 0-1,-1 0 1,-4 0 0,-1 0-8,-2 0 0,-1 0 0,-8 0 0,-1 0 0,-6 0 0,-1 0 1,42 0-113,-10 0 1,-19 0-1,-12 0 132,-15 0-64,-22 0 0,-10 0-314,-18 0-244,5 0 842,-8 0-1869,12 0 1458,0 0 1,12-12 0,4-4 0</inkml:trace>
  <inkml:trace contextRef="#ctx0" brushRef="#br1" timeOffset="2950">19171 930 6677,'-13'-11'43,"1"5"0,-1 4 0,-5 2 38,-1 0 1,-6 0-1,0 0 1,3-2-4,1-4 0,0 4 0,-2-7 0,-2 3-101,3 0 0,7-2 0,3 1-116,-3-5 1,7 2 106,2-3 1,6 7-1,6-4 1,6 1 15,5 5 1,1 2 0,1 2 0,2 0 80,4 0 0,-4 0 1,3 0-1,-5 2 51,-7 4 1,5-4 0,-4 7 0,1-1-13,-2 4 1,3-1 0,-9 1 0,-2 3-14,-2 1 0,-2-3 1,0-1-1,0 3-29,0 1 0,-2 3 1,-4 0-1,-6-1-44,-5 1 1,-8 0 0,-2-1 0,0 1-134,0 0 1,-6-7 0,4-1-1,-2-1-204,0 0 1,6-6-1,-4 3 319,2-5 0,-6 6 0,4 2 0</inkml:trace>
  <inkml:trace contextRef="#ctx0" brushRef="#br1" timeOffset="3749">18499 799 8234,'-13'0'0,"3"-2"-902,2-4 0,2 6 1035,6 0 0,0 2-61,0 10 0,8-5 1,4 3 29,5-2 1,2-2-1,-1-6 1,1 0-105,0 0 1,-1 0 0,1 0-21,0 0 1,-1 0-59,1 0 6,-9 0 0,-4 0 0,-12 0 0,-6 0 99,-5 0 0,-10 0 0,-4 0 0,-2 0 29,2 0 0,-4 0 1,3 0-1,-3 0-14,-2 0 0,2 2 0,4 3 0,4 1 16,0-2 0,12 6 0,-4 1 0,5 1-65,4 1 0,1-7 0,9 6-8,0 3 0,6-5 0,3 1 0,3-1 8,9 0 0,-2-6 0,6 5 1,-5-3 2,-1 0 0,0 0 0,-1-4 1,1 3 2,0 1 1,-1 0 2,1-6 0,-7 0 7,1 0 8,-9 0 1,-4 0 0,-13 0 0,-3 0 44,-3 0 0,-2 0 1,-1 0-1,-3 0-21,2 0 0,0 0 1,0 0-1,-2 0 5,3 0 0,1 0 0,2 0 0,1 0-41,-1 0 1,6 0 0,1 0 0,-2 0-15,-3 0 1,4-2 0,1-2 0,-2-4-12,-3-3 1,-2-1 0,3-7 0,1 0 0,3 1 0,1-1 0,-3 0 0,1 1 23,-1-1 1,6-2-1,-1-1 1,3-3 9,0 2 1,0-4-1,6 2 1,0 0 15,0-2 1,0 6-1,0-3 1,0 3 129,0 2 1,0 0 0,0 1 94,0-1 1,2 7-191,4-1 0,4 9 0,9-4 0,0 2-112,-1-1 0,1 1 0,0 6 1,-1 0-213,1 0 1,6 0 0,2 0 0,0 0-175,0 0 0,0 6 0,-5 3 1,3-1 434,-2 0 0,6 15 0,0-2 0</inkml:trace>
  <inkml:trace contextRef="#ctx0" brushRef="#br1" timeOffset="4183">18032 986 8202,'-18'0'-571,"5"-2"0,1-2 109,-3-3 0,5 1 455,-3 6 0,1 0 1,-7 0 124,1 0 1,-1 0 0,0-2-1,1-2 21,-1-2 1,0-1 0,1 5 0,-1-2-123,0-2 1,1-2 0,-1 4-19,0-3 1,1-1-43,-1 2 14,9 4 0,1 2 1,9 12 47,0 5 0,9 1 1,1 1-1,2 0 11,1-1 1,-7-1-1,4-3 1,-1-1 80,-5 1 1,4 3 22,-2 2 1,1-1-39,-7 1 0,-2-9 0,-5-3 0,-5-5 2,-5-2 0,-1 0 1,-3 0-1,-2-2-61,-2-5 0,-6 3 0,4-8 0,0-3-88,0-1 0,-4-3 0,6 0 0,0 1-63,-2-1 1,7 0 0,-5 3 0,6 1-451,7 3 1,-3-1 563,9-5 0,-9-9 0,5-2 0</inkml:trace>
  <inkml:trace contextRef="#ctx0" brushRef="#br1" timeOffset="4649">17062 724 8270,'-11'3'-312,"5"3"0,4 4 0,2 9 0,0-1 337,0 1 1,0 6-1,0 0 1,0 0 31,0 2 0,0-7 1,0 5 9,0-4 0,0-2 0,0-1-59,0 1 1,-2-9-3,-4-3 0,2-5 1,-9-2-15,-1 0 1,-3-7-1,-2-1 1,1-2-10,-1-5 0,0-7 0,1-3 1,-1 2 28,0 2 1,1 0 0,-1-1-1,0-3 41,1 2 0,1 0 0,3 0 0,3-2 108,3 3 0,-4 1 0,5 2 1,3 0 80,2 1 1,2-1-117,0 0 0,8 1 0,5 1-97,3 5 0,-3 1 1,-1 7-1,3-2-54,1 2 1,3 0 0,2 0 0,2-3-208,2 3 1,2 0 0,-5 0 0,3-2-129,-2 2 1,4 1 0,-2 3-1,0 0 360,2 0 0,-7 9 0,7 1 0</inkml:trace>
  <inkml:trace contextRef="#ctx0" brushRef="#br1" timeOffset="4847">17024 1415 8324,'-18'0'-608,"-1"0"1,7 2-219,-1 4 826,9-4 0,-4 15 0,8-7 0</inkml:trace>
  <inkml:trace contextRef="#ctx0" brushRef="#br1" timeOffset="5366">17192 1228 7177,'0'-10'-1356,"-2"2"1356,-4 8 0,4 8 0,-6 2 0</inkml:trace>
  <inkml:trace contextRef="#ctx0" brushRef="#br1" timeOffset="5866">16931 1023 8287,'-12'0'-171,"-1"0"0,7 0 0,-6 0 0,-3 0 127,-2 0 0,-1 2 0,-1 2 0,0 2 101,1-1 0,-7 3 1,-2-2-1,-2-2-61,-4-2 1,4-2 0,0 0-1,0 0-43,0 0 0,4 0 0,-4 0-27,2 0 0,2 0 0,8-2-48,5-4 0,4 2 45,8-9 0,2 3 1,2-4-1,4 3 29,2 3 0,3 2 0,6 6 119,-1 0 0,1 0 8,0 0 0,-1 0 0,-1 2 66,-5 4 0,3-2 0,-9 9-1,-2 1 0,4-4 0,-1 3-8,-3 1 0,-2 3 0,-4 2-133,-4-1 1,-5-5 0,-7-3 0,-1 1-161,0-1 1,-6-4 0,-2 5 0,0-3-383,0-4 1,-4 4 538,6-2 0,-8 1 0,4-7 0</inkml:trace>
  <inkml:trace contextRef="#ctx0" brushRef="#br1" timeOffset="6232">16166 836 8238,'0'-18'-245,"2"7"122,4 5 0,-2 6 126,9 6 0,-9 5 0,2 9 0,-4 3 129,-2 2 1,0 0 0,0-6 0,-2-1-68,-4 1 0,4 0 0,-6-1 0,1 1-125,1 0 1,-8-3 0,1-1 26,-3-3 1,-3-8 0,0 3-1,1-5-47,-1-2 1,0 0 0,1-2 0,-1-5-27,0-5 0,7 2 0,-1-3 111,-1-1 0,4-1 0,-1 1 66,3 1 0,0 9 14,1-2 0,5 6-107,-4 6 1,-2 4 0,-1 9-141,-1 0 1,6-1-1,-4-1 1,1-3 161,1-1 0,-8-1 0,3 7 0</inkml:trace>
  <inkml:trace contextRef="#ctx0" brushRef="#br1" timeOffset="6865">15606 612 8207,'2'-31'0,"2"2"0,2 0-286,-1 0 0,3 13 1,-2-3-1,0 4 477,3 5-148,-7 2 1,12 10 0,-8 4 0,-1 7 40,-3 3 0,-2 5 0,0 4 0,0 6-58,0 4 0,0-2 0,0 0 0,-2 3-119,-5-3 1,5-2 0,-4 2-1,4-4-113,2-2 1,0 0-1,0-4 1,0 2 205,0-2 0,0-3 0,0-1 0</inkml:trace>
  <inkml:trace contextRef="#ctx0" brushRef="#br1" timeOffset="7350">15438 538 8231,'0'-29'-105,"0"4"1,0 4 0,0 2-69,0 1 1,0 5 31,0 1 179,0 8 1,0-2 0,0 12 39,0 6 0,0-1 0,0 1 0,0 5-105,0 5 1,0-1-1,0 4 1,0-4 7,0-3 1,0 7 0,0 0-1,0-2 3,0-2 0,0-3 0,0 1-7,0 0 1,0-1-1,-2 1 20,-4 0 0,-3-7 1,-5-1-1,1-3-22,-1-4 1,-3-2 0,-1-2 0,-1 0-72,0 0 0,1-8 1,-1-5 32,0-3 0,3 3 0,1 1 35,3-3 0,6 1 0,-5-1-60,3 3 129,2 8 126,6-5 0,0 12-29,0 3 1,0 4-1,-2 7-26,-5-5 0,3-1 0,-8-7-46,-3 2 1,5 0 0,-2-4-220,-3 4 1,-2-4-1,-1 5-188,-1-5 1,0-2 0,1 0 340,-1 0 0,0-9 0,1-1 0</inkml:trace>
  <inkml:trace contextRef="#ctx0" brushRef="#br1" timeOffset="7497">15233 407 8253,'-11'-8'-2047,"3"-3"2047,8-7 0,0 7 0,0 3 0</inkml:trace>
  <inkml:trace contextRef="#ctx0" brushRef="#br1" timeOffset="7949">14803 519 8003,'-8'0'-726,"8"0"0,8 0 809,11 0 1,0 0 0,-1 2-85,1 4 1,0-1 0,-1 5 3,1-2 0,-9 1 0,-1-5-17,-1 2 1,-6 8 18,4-1 0,-4-3 0,-4 1 0,-2-1 7,-2 0 0,-9-6 0,5 5 0,-2-3 23,-1 0 1,1 0 0,-7-3 0,0 1-7,1 2 0,-1 0 0,0-6 0,1 0 3,-1 0 0,7 0 0,-1 0 138,-1 0 0,-3 0 18,-2 0 0,3-8 0,1-3-1,3 1 0,8-7 0,-5 5-89,1-5 0,6-1 0,-4-1 0,4 0-69,2 1 0,0 5 0,0 1 0,0-3-512,0-1 1,0 3 482,0 1 0,8-1 0,2-5 0</inkml:trace>
  <inkml:trace contextRef="#ctx0" brushRef="#br1" timeOffset="8114">14729 967 8292,'0'-10'-514,"0"1"0,-8 9 1,-3 0-1</inkml:trace>
  <inkml:trace contextRef="#ctx0" brushRef="#br1" timeOffset="8449">14169 556 8221,'-10'-8'0,"-5"-2"-390,9-9 0,0 7 1,8 1 359,4 3 1,4 2-1,9 6 1,2 0 79,4 0 0,-5 2 1,5 2-1,-4 2-3,-2-2 1,-7 7 0,0-1 0,1 3-34,-3-1 1,5 0-1,-9 7 1,-2 2-1,-2 4 1,-2-5 0,-2 7 0,-2-2 26,-2 0 1,-7 6-1,5-6 1,-2 0 27,-5 2 1,-1-6 0,-1 4 0,2-5-32,3-1 1,6 0 0,-5-1 0,3 1-25,4 0 1,2-7-1,2 1-120,0 1 1,8-6 0,7-1 0,5-5-628,5-2 733,0 0 0,2 0 0,2 0 0</inkml:trace>
  <inkml:trace contextRef="#ctx0" brushRef="#br1" timeOffset="8799">13926 743 8280,'-18'-2'0,"-1"-2"-282,0-2 0,7-7-332,-1 7 524,9-9 1,-4 5 0,10-6 132,4 3 0,-2 5 0,7 6 0,-1-2 49,0-3 0,3 1-32,6 6 1,-1 8 0,-1 5 63,-5 3 0,3 3 0,-9 0-36,-2-1 0,-2 1 0,-2 0-59,0-1 0,0 1 0,-2 0-157,-4-1 1,-4-5 0,-9-3 0,0 1-282,1-1 409,-9-6 0,-2 13 0,-9-7 0</inkml:trace>
  <inkml:trace contextRef="#ctx0" brushRef="#br1" timeOffset="9049">13609 332 8469,'-10'3'-315,"3"3"0,5 6 0,2 11 0,2 2 324,5-2 1,-3 4 0,6 0-1,0 0-127,1 0 0,-7 0 0,4-5 1,-1 3 117,-1-2 0,8 6 0,-3 0 0</inkml:trace>
  <inkml:trace contextRef="#ctx0" brushRef="#br1" timeOffset="10512">13422 370 8431,'0'-13'-662,"0"1"-653,0-3 1389,-8 7 1,8 0 0,-2 10 40,6 4 0,4 4 0,-3 9 1,3 0-72,2-1 1,-4 1 0,5 0-1,-3 2-22,-4 3 1,5-3 0,-3 6 0,0-2-42,2 0 1,-6 0 0,5-7 0,-5 1-11,-2 0 0,0-1 1,0 1 7,0 0 0,0-7 0,-2-1 0,-5-3-20,-5-4 1,-5-2 0,-3-2-27,-5 0 1,4 0 0,-4 0 0,2 0 30,-2 0 0,5-6 0,-5-2 1,4-1 10,2 1 0,3-7 0,1 5 0,5-2 18,2-1 1,1 1 0,7-7-4,0 0 1,0 7-1,2 2-1,5 1 0,-3-3 0,8 6 21,3 2 0,1 1 1,3 3 27,0 0 0,-7 0 61,1 0 1,-7 7 0,4 1-12,-2 2 1,-1 3 0,-7 5-43,0 1 0,0 0 0,-2-3 0,-3-1-15,-1-3 1,-6 1 0,3 3 0,-1-3-16,-4-7 1,3 2-1,-1 1 1,-3-1-19,-1 0 1,3-2 0,1-6 0,-3 0-89,-1 0 0,3 0 1,1 0 9,-3 0 1,5 0 0,0-2 0,1-4 42,5-6 0,0 3 1,0 1-1,-2 0-27,1-5 1,3 3 83,2-2 0,-2 7 0,-2-3 69,-2 0 0,-2 6 97,1-4 1,3 3-110,-8 3 1,-1 0 0,-3 3 30,3 3 1,-3-4-105,3 4 0,3-4-82,-2-2 33,7 0 38,-11 0 0,12 6 21,-9 1 1,7-1 22,-6-6 0,5 0-18,-5 0 0,6 0-21,-7 0 1,7 0 1,-6 0 0,-1 0-51,-6 0 8,9 0 0,-7 0 23,5 0 0,2 0 14,-3 0 1,7 0 24,-6 0 1,-1 0 2,-6 0 1,7 0 0,0 0-15,-3 0 0,5 0 1,-3 0-16,-1 0 1,3-6-1,-1-1 2,-3 3 0,-1 0 0,-3-2 39,0-7 1,1 3 92,-1-2 1,7 1-83,-1-1 1,9 1-202,-2 5-65,4 4 211,2-6 1,0 16-1,0 5 2,0 3 1,0-3-1,0-1 28,0 3 1,0 1-1,0 3 13,0-1 0,-2-7 0,-2-3 13,-3 0 0,-5-3 0,4 5-30,-3-2 1,5-2-1,-6-6-13,-3 0 1,-2-2-1,1-4 1,1-6 18,3-5 0,0 1 0,-5 1 0,2 3 4,3-3 1,6-2 0,-5-1 0,1-1-24,0 0 0,3-1 1,-3-3-1,2-2-7,4 2 0,-1 2 0,1 3 2,-2-1 0,0 0 54,6 1-111,0 7 0,0 5 1,2 10 77,4 3 0,-4 7 0,7 1 0,-3 5-9,0 5 0,6 0 0,-5-4 0,-1 2-6,2 2 0,-4 2 0,7-5 0,-3 3 11,-4-2 0,4 0 0,-1 0 0,-3 2-10,-2-3 1,4-1 0,0-2 0,-2-1 22,-1 1 1,-6 0-1,-3-3 5,-6-3 1,1-3 0,-1-6 0,-3 3-11,-1-3 1,-3-2-1,1-2 1,-1 0-78,0 0 1,7-6-1,-1-3 1,1-1-137,2-5 0,-1 1 0,7-3 0,-2 1-285,2-5 0,2-2 475,2 4 0,8-8 0,2-2 0</inkml:trace>
  <inkml:trace contextRef="#ctx0" brushRef="#br1" timeOffset="10728">13068 295 8373,'-13'-6'-343,"1"0"-79,8 0 0,-5 8 422,9 4 0,0 4 0,0 9 0</inkml:trace>
  <inkml:trace contextRef="#ctx0" brushRef="#br1" timeOffset="10912">12825 426 7953,'-19'-17'0,"1"3"-322,-1 1 1,7 1 756,-1-7-516,9 9 0,-6 4 0,6 12 0,-3 6-65,3 5 0,-4 1 1,0 1 145,-3 0 0,7-1 0,-4 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3:37.166"/>
    </inkml:context>
    <inkml:brush xml:id="br0">
      <inkml:brushProperty name="width" value="0.08571" units="cm"/>
      <inkml:brushProperty name="height" value="0.08571" units="cm"/>
      <inkml:brushProperty name="color" value="#F6630D"/>
    </inkml:brush>
  </inkml:definitions>
  <inkml:trace contextRef="#ctx0" brushRef="#br0">1 31 7976,'0'-10'-778,"2"1"778,3 2 0,-4 2 0,13 5 0,-5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4:16.243"/>
    </inkml:context>
    <inkml:brush xml:id="br0">
      <inkml:brushProperty name="width" value="0.08571" units="cm"/>
      <inkml:brushProperty name="height" value="0.08571" units="cm"/>
      <inkml:brushProperty name="color" value="#F6630D"/>
    </inkml:brush>
  </inkml:definitions>
  <inkml:trace contextRef="#ctx0" brushRef="#br0">3696 167 7140,'0'-13'-1161,"0"1"1279,0 8-23,0-5 138,0 9 134,0 0-303,0 9 1,0 1-71,0 9 1,2-1 6,4 1 1,-4 0 0,4-1-40,-4 1 0,-2-6 12,0-1 0,0 0 15,0 7 1,2-9-1,2-1-63,3-1-1,-1-6-54,-6 6-170,0-8 299,0 0 0,-8 0 0,-3 0 0</inkml:trace>
  <inkml:trace contextRef="#ctx0" brushRef="#br0" timeOffset="1455">3640 204 6421,'-9'-10'366,"7"1"-289,-6 9 0,8 3-47,0 3 1,0-2 0,2 6 0,2 1-10,2-1 0,1-4 1,-7 7-3,0 1 1,0-3-1,2 1-34,4 3 1,-4 1 0,4 3 0,-4-1 1,-4 1 28,-4 0 1,2-7-1,-9 1 1,-1-1 6,-3-2 0,-1 7 1,-1-7-1,0 3-3,1-1 0,-7 1 0,-2 3 0,0-1-6,0-3 0,2 1 1,6 5-1,1-1-20,-1-5 0,2 5-66,5-5 83,-5 5 1,24-7-1,-1-3 1,8-5-1,5-2-7,0 0 1,-1 0 0,1 0-6,0 0 1,-7 0 0,1-2-2,1-5 0,-4 3 1,3-6-1,1 2 1,-3-1 0,1 3 25,3-6 0,-7 1 31,-2-1 0,3-1 0,-3-5 54,-2-1 0,-2 7 0,-4-1 0,-2-1 0,-2-3 1,-3-2 0,3 1-1,-4-1-9,-1 0 0,-3 1 0,5-1 0,1 0-36,0 1 0,-5-7 0,7 0 1,0 4-61,-2 7 1,6-3 0,-5 5 0,5-5-415,2-2 0,-6 7-868,0 0 1279,0 7 0,-3-11 0,-1 5 0</inkml:trace>
  <inkml:trace contextRef="#ctx0" brushRef="#br0" timeOffset="2171">3061 353 8435,'-19'0'-132,"7"0"0,2-2-1389,1-4 1514,3 4 1,8-8 20,4 3 0,-2 5 1,9-4-6,1 4 1,3 2 0,2 0-8,-1 0 0,1 0 26,0 0 1,-3 2 0,-1 2-17,-3 3 0,-8 1 0,5-4 39,-1 2 1,-6 9-20,4-3 1,-6-1 0,-6 1-7,-6 3 0,-5-5 0,-2 0-20,1-1 1,-1-3-1,0-6 1,-1 0-30,-5 0 1,4 0 0,-4 0 0,4 0-45,3 0 1,5 0 0,1 0-27,-3 0 69,-1 0 0,3 0 93,1 0 0,6 0-22,-7 0 0,7 0-40,-6 0 0,5 0 0,-5 0-25,-3 0 0,5 0 0,-2 0-12,-3 0 0,-2 0 0,-1 0-3,-1 0 1,0-6 0,1-1 36,-1 3 0,0 2 1,1 2 55,-1 0 1,0 0 0,1 0 23,-1 0 0,7 0 0,1 2 0,1 2 28,0 3 0,3-1 84,-5-6 0,6 0-5,-7 0 1,7 0-25,-6 0 1,5 0-42,-5 0 1,6-6 0,-5-3 31,3-1 0,0-3-136,2-5 1,3-1 0,-5 0-90,0 1 0,6 5 0,-4 1-249,3-3 0,3 5 0,0-2-405,0-3 0,0 5-77,0-3 798,9 9 0,1-12 0,9 5 0</inkml:trace>
  <inkml:trace contextRef="#ctx0" brushRef="#br0" timeOffset="2334">3229 148 8435,'10'-2'-1036,"-3"-4"0,-3-2 1036,2-5 0,-4 5 0,6 8 0</inkml:trace>
  <inkml:trace contextRef="#ctx0" brushRef="#br0" timeOffset="2484">2837 223 8435,'-25'0'-159,"0"0"0,0 0 1,7 0-132,-1 0 0,0 0 68,1 0 0,-1 6 185,0 0 0,3 3 1,1-5 36,3 2 0,-1 8 0,-5-3 0</inkml:trace>
  <inkml:trace contextRef="#ctx0" brushRef="#br0" timeOffset="2700">2520 727 8305,'-13'0'0,"1"0"0,-3 0-147,-1 0 0,3 0 1,1 0-1,-3 0-206,-1 0 1,-3 0 0,0 0 0,-1 2 105,-5 4 247,4-4 0,-14 15 0,6-7 0</inkml:trace>
  <inkml:trace contextRef="#ctx0" brushRef="#br0" timeOffset="3033">2221 391 8305,'-10'-19'-522,"2"0"0,5 9 622,-3 4 1,4 6-1,-6 6 1,2 7-64,-1 3 1,-7 3-1,4-1 1,-3 1-92,1 0 0,-1 2 1,-8 1-1,-1 3-32,-3-2 0,-2-2 0,4-3 1,-4 1 85,-2 0 0,-2-1 0,-6 1 0</inkml:trace>
  <inkml:trace contextRef="#ctx0" brushRef="#br0" timeOffset="3821">1531 185 7486,'-9'-10'-1053,"7"0"1231,-4 4 0,2 3-9,-2-3 1,4 6-1,-7 6 1,3 7-101,0 3 1,-2 3-1,3 0 1,-1 2-76,2 3 0,-4-3 1,2 4-1,1-4 30,3-3 0,-4-5 1,0-1 15,2 3 0,2 1 314,2 3 1,2-9-275,4-3 1,4-11 0,11-5-1,2-1-5,2-5 0,6-7 0,-4-3 0,2 2-7,4 2 0,-4-4 0,2 0 0,2 0-78,3-1 0,-5 5 1,0-6-1,2 2-79,2 0 1,-4 0-1,-2 6 1,0 3-102,0 3 1,-6-1 0,0 6-832,-8-3 603,-7 7 0,-10-2 0,-7 12 418,-9 7 0,-9 3 0,-10 3 0</inkml:trace>
  <inkml:trace contextRef="#ctx0" brushRef="#br0" timeOffset="4319">952 167 7848,'-10'-2'-828,"3"-4"927,5 3 1,2-3-1,0 12-91,0 7 0,0 3 0,0 3-25,0 0 0,0-1 0,0 1-37,0 0 1,7-1 0,-1 1-41,-2 0 1,-2-7-1,-2 1-16,0 1 1,0-3 0,0 1 109,0 3 0,0 1 0,0 3 0</inkml:trace>
  <inkml:trace contextRef="#ctx0" brushRef="#br0" timeOffset="4704">784 391 8427,'-19'-6'0,"3"-3"-300,3-1 1,-3 6 0,5-5 93,1 1 1,0 6 0,6-6 113,-3-1 1,1 5 164,6-8 0,2 8 0,2-5-51,3 1 0,1 6 22,-2-4 1,-2 4 14,9 2 1,-7 2 0,4 4-6,-1 7 1,-3-3 0,-6 2-35,0 3 0,0-5 0,0 3-67,0 1 1,0 3-1,-2-1 1,-5-1-76,-5-3 1,2-5 0,-3 3 0,-1 0-633,-3 1 754,-10-7 0,-2 12 0,-8-5 0</inkml:trace>
  <inkml:trace contextRef="#ctx0" brushRef="#br0" timeOffset="5087">261 129 7429,'-8'-10'23,"4"2"1,-6 10-1,-1 4 87,1 7 1,4-3 0,-7 2 0,-1 3-107,-3 1 0,5 3 0,-1 0 0,-1-1-109,-3 1 1,5 0 0,-1-1 0,1 1-110,1 0 0,-5-1-592,3 1 806,5 0 0,-8-1 0,5 1 0</inkml:trace>
  <inkml:trace contextRef="#ctx0" brushRef="#br0" timeOffset="5285">93 223 8530,'-10'-8'-205,"2"3"-851,8-7 1137,0 8 0,0-2 0,2 12 0,2 6 0,2 5 1,9 1 0,-3 1 0,3 0-107,-3-1 1,5 7-1,-5 0 1,5-2-131,1-2 0,1-3 0,-2 1 0,-3 0-842,-1-1 997,-1 1 0,7 0 0,-1-1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4:26.584"/>
    </inkml:context>
    <inkml:brush xml:id="br0">
      <inkml:brushProperty name="width" value="0.08571" units="cm"/>
      <inkml:brushProperty name="height" value="0.08571" units="cm"/>
      <inkml:brushProperty name="color" value="#F6630D"/>
    </inkml:brush>
  </inkml:definitions>
  <inkml:trace contextRef="#ctx0" brushRef="#br0">2594 373 8532,'-10'0'-1216,"-6"-8"0,5 4 1260,-7-9 1,5 9 0,3-4 29,1 0 1,3 4 14,6-9 1,0 1-11,0-7 1,2 7-1,4 1 158,7 3 0,4 2-75,1 6 1,1 2-82,-1 4 0,-7-2 0,-5 9-71,-4 1 1,-2 3 0,0 1-1,-2-1-109,-4-5 0,-5 5 0,-7-5 0,-1 5-352,1 2 0,-7-7 451,0 1 0,-17-1 0,3 7 0</inkml:trace>
  <inkml:trace contextRef="#ctx0" brushRef="#br0" timeOffset="258">2147 280 8152,'0'-19'-503,"0"1"1,0 5 0,2 3 549,4 2 0,-2 1 307,8 7-305,1 0 1,-1 0 73,1 0 1,-9 9 0,2 3-67,-4 5 0,-2-5 0,0 1-74,0 1 1,0 3 0,-2-1 0,-2-1-21,-2-3 0,-9-6 0,3 5 1,-5-3-740,-1-4 776,-1 7 0,0-9 0,1 6 0</inkml:trace>
  <inkml:trace contextRef="#ctx0" brushRef="#br0" timeOffset="475">1867 37 8426,'0'-8'-634,"0"8"536,0 10 1,0 7-1,0 2 1,0-1 13,0 1 0,0 0 0,2-1 1,2 1-566,2 0 649,0-1 0,-6 1 0,0 0 0</inkml:trace>
  <inkml:trace contextRef="#ctx0" brushRef="#br0" timeOffset="1041">1680 56 7387,'-10'0'-212,"3"8"1,12 5 293,1 3 1,0 3 0,-4 0 0,2-1-11,2 1 0,1 0 0,-7-1-56,0 1 0,0 0 1,-2-1-35,-5 1 0,-3-2 0,-9-5 0,1-6-40,-1-4 1,0-2 0,-1 0 0,-3 0-91,-2 0 0,0-2 0,6-4 1,1-4-42,-1-1 1,7-5 0,1 3 116,3-3 1,2-3-1,6 0 61,0 1 138,0 7 0,8-3-17,4 8 1,-1 1 0,1 10 123,3 1 0,-5 8-163,3-1 1,-9 3 0,4 1 0,-2-3-11,0-1 1,1-7 0,-7 7-18,0 1 1,0 3 2,0 1 1,0-5 0,-2-3-35,-5-2 1,3 5-1,-8-5-33,-3 3 0,-1-7 0,-3 4 10,0 0 1,1-6 0,-1 5 0,2-3-30,5 2 0,-7-4 0,3 4 1,-7-2-11,0 3 1,0-5 0,0 4 0,-1-4-130,1-2 1,-4 0 0,0 0 0,0 0-416,0 0 593,2 0 0,-2 8 0,-2 3 0</inkml:trace>
  <inkml:trace contextRef="#ctx0" brushRef="#br0" timeOffset="1658">1083 149 8536,'-19'0'-95,"0"0"0,7 0 1,0 0-387,-3 0 1,5 0 37,-3 0 379,9 0 0,-4-2 46,8-4 1,0 2 0,2-6-25,4 1 0,-2 3 70,9 6 1,-7 0 53,6 0 0,-8 2 0,3 4 73,-5 7 0,-2 3-96,0 3 1,0 0 0,0-1-17,0 1 1,-2 0 0,-5-3-35,-5-3 1,-5-3 0,-1-6 0,-1 2-40,0-1 1,-5-3 0,-3-2 0,0 0-3,0 0 1,2 0 0,6-2 0,0-3-2,1-1 1,-1-6 0,0 6-1,3-1 3,3-1 1,3 4 23,4-9 0,2 9 84,-9-2 0,7 4-3,-6 2 1,7 2-1,-3 2 1,2 5 155,0 1 0,-9-4-101,3 7 1,-5-3 0,-2 2 0,-1-5-132,-5-5 0,2 4 1,-6 0-1,0-2 8,0-2 1,-2-2-1,-6 0 1,-1 0-205,1 0 1,0 0 0,-1 0 0,3-2-71,4-4 1,2 2-1,8-9 1,0-1 266,5-3 0,10-1 0,-3-1 0</inkml:trace>
  <inkml:trace contextRef="#ctx0" brushRef="#br0" timeOffset="1825">896 0 8485,'-19'0'-78,"1"0"0,-1 0 0,0 0 0,1 0-144,-1 0 1,-2 0 0,-4 2 0,-4 2-322,0 2 1,-6 7 542,4-7 0,-4 9 0,-3-5 0</inkml:trace>
  <inkml:trace contextRef="#ctx0" brushRef="#br0" timeOffset="1908">429 75 8485,'-18'8'0,"-1"-6"0,1 4 0,-1-4-326,0-2 0,1 0 1,-1 0 24,0 0 1,1 0 300,-1 0 0,-8 0 0,-2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4:23.913"/>
    </inkml:context>
    <inkml:brush xml:id="br0">
      <inkml:brushProperty name="width" value="0.11429" units="cm"/>
      <inkml:brushProperty name="height" value="0.11429" units="cm"/>
      <inkml:brushProperty name="color" value="#F6630D"/>
    </inkml:brush>
  </inkml:definitions>
  <inkml:trace contextRef="#ctx0" brushRef="#br0">1979 336 16895,'-8'-10'-3417,"6"-7"2854,-6 7 0,8-3-306,0 1 656,0 8 0,0-7 0,2 7 246,4-2 1,4 0 0,9 6 346,0 0 1,-7 0-171,0 0 1,1 0-236,6 0 0,-9 2 0,-4 4-84,-4 7 1,-2-3 0,0 2-8,0 3 0,-8 1 0,-5 3 249,-3 0 1,-3-1 0,1 1 0,-1 0 42,0-1 0,7-5 0,-1-1-180,-1 3 1,3-1-1,1 1-189,2-3 0,2-5 2,6 5 0,2-8 0,4 2 0,6-4 138,5-2 0,-5 0 0,1-2 0,1-2 86,3-2 1,2 0-1,-3 4 1,-1-2-79,-3-3 1,1-5 0,3 4 0,-1-3-317,-3-3 1,-2-3 308,3-2 0,4 1 0,-7-1 0</inkml:trace>
  <inkml:trace contextRef="#ctx0" brushRef="#br0" timeOffset="130">2073 112 15619,'-11'-8'-3413,"3"6"3375,8-6 0,-8 16 0,-3 2 0</inkml:trace>
  <inkml:trace contextRef="#ctx0" brushRef="#br0" timeOffset="314">2035 691 12518,'-18'2'0,"-1"2"-324,0 2 1,1 0-1,-1-6 1,0 0-231,1 0 1,-1 7-1,0-1 225,1-2 313,-1-2 0,-8-2 0,-2 0 1</inkml:trace>
  <inkml:trace contextRef="#ctx0" brushRef="#br0" timeOffset="532">1550 112 18557,'-8'-18'-1354,"6"7"0,-5 5 0,12 12 1,3 9 983,2 7 1,-4 1-1,7 6 1,-1 0 62,-1 0 0,-1-4 0,-6 4 0,4-2 9,3-4 1,-7-2 0,2-3 205,-4 1 1,7 8 0,1 2 0</inkml:trace>
  <inkml:trace contextRef="#ctx0" brushRef="#br0" timeOffset="1066">1345 131 11797,'-19'0'-205,"0"0"1,1 0-131,-1 0 0,7 0 157,-1 0 0,3 8 1,-3 5 46,7 3 1,4 3 0,2-1 9,0 1 1,8 0 0,5-1 17,3 1 0,3-6 0,0-1 43,-1 3 1,1-5-177,0 2 1,-9-5 138,-4 5 1,-4-6 0,-4 5 28,-4-3 0,2-2 0,-9-4 0,-1 2 79,-3 3 0,-3-1 0,-3-6 0,-2 0 157,2 0 0,0 0-76,-2 0 1,5 0 0,-5 0-1,4-2-37,2-5 1,1 3 0,-1-8-58,0-3 0,1-1 1,-1-1-1,0 3-34,1 1 0,5 1 0,1-7 0,-3 3 37,-1 3 0,3-3 0,1 3 20,-3-4 0,1-1 0,1-1 128,7 0 1,4 7-172,2 0 1,0-1-1,2-3 2,4 3 1,5-1-1,7 5 1,1 1-10,0 0 0,1-1 1,3 5-1,2-2-147,-2 2 0,-2 0 0,-3 0 201,1-3 0,0 1 0,-1 6 0</inkml:trace>
  <inkml:trace contextRef="#ctx0" brushRef="#br0" timeOffset="1367">990 392 11845,'-19'10'-1045,"1"7"1,-1-7 709,0 1 1,3-1 0,1-6 0,3 3 438,-3-3 0,5 4 1,-2-2 196,-3-2 0,-2-2-131,-1-2 1,1-2 0,3-2 0,3-4-89,3-2 1,-4-3-1,5-6 1,1 1-41,-2-1 0,4 0 1,-7 1-1,3-1-77,4 0 0,-4 7 0,1 0 0,3-3-158,2-2 0,2 5 0,0 0-339,0-3 1,0 5-640,0-3 1116,0 1 1,-8-7 0,-3 0 0</inkml:trace>
  <inkml:trace contextRef="#ctx0" brushRef="#br0" timeOffset="1667">374 280 20375,'-2'17'-3555,"-2"-3"0,-2-1 3059,2 1 0,1-3 0,3 1 0,0 3 316,0 1 1,-6-3 0,-2-1 465,-2 3 1,3-5-1,-5 0 1,-3-1 8,-1-5 1,-3-2 0,1-2-1,-3 0-92,-4 0 0,4-2 0,-4-2 0,5-5-257,1-1 0,-4-3 1,2-3-1,5 1-405,-1 3 0,7-1 1,-1-5-1,3-1-345,4 0 772,2 1 0,2-9 1,0-2-1</inkml:trace>
  <inkml:trace contextRef="#ctx0" brushRef="#br0" timeOffset="1746">169 112 15675,'-19'0'54,"1"0"1,-1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4:32.909"/>
    </inkml:context>
    <inkml:brush xml:id="br0">
      <inkml:brushProperty name="width" value="0.11429" units="cm"/>
      <inkml:brushProperty name="height" value="0.11429" units="cm"/>
      <inkml:brushProperty name="color" value="#F6630D"/>
    </inkml:brush>
  </inkml:definitions>
  <inkml:trace contextRef="#ctx0" brushRef="#br0">28 420 10713,'-15'-18'-1494,"5"-1"1189,7 13 324,3-7 0,13 13 0,5 0 70,7 0 0,6 0 0,4 0 1,5 0-19,4 0 1,12 0 0,15 0 0,7 0-36,9 0 1,-32 0 0,2 0 0,0 0 0,1 0 0,3 0 0,-1 0-6,2 0 0,1 0 1,3 0-1,2 0 1,-2 0-1,1 0 1,6 0-1,1 0-118,5 1 0,0-2 0,-2 0 1,-1-1-1,-1 0 0,-1-2 0,-1-1 1,0 1 128,2 0 1,0 2-1,-4-2 1,1 1-1,2 0 1,1 0-1,-3-2 1,-1 1 0,-1 0 1,0 2-1,0 0 1,0 0 0,1 2-1,1 0 1,1 0 0,0 0-3,2 1 1,0-2 0,4 0 0,0-1 0,-4 0 0,0-2 0,-2-1 0,0 1-22,-2 0 1,1 2-1,7 0 1,1 0 0,-1 2-1,0 0 1,-1 0 0,0 0-7,0 0 1,-1 0 0,-6 0 0,-2 0 0,3 1-1,0-2 1,-7 0 0,0-1-62,-3-2 0,1-1 1,2 2-1,0 0 1,-4-4-1,0-2 0,-1 1 1,1 1 41,1-2 1,0 2-1,-4 2 1,0 1 0,2-4-1,1 0 1,-3 2 0,-1 0-1,-2 1 1,-1 0 0,-1 1-1,0-1 1,-2-1 0,0 0-1,1-1 1,-1 1-24,-2 0 0,1 0 0,5 0 0,-1 2 0,-2 4 0,-1 0 0,3 0 0,1 0 39,1 1 1,0-2 0,4-3 0,1-1 0,0 0 0,0 1 0,-2 0 0,0 2-6,-2 0 1,1 0 0,2 2 0,1 0 0,1 0 0,1 0 0,0 0 0,1 0-5,3 0 1,0 0-1,-4 0 1,-2 0-1,0 0 1,0 0 0,-3 0-1,-1 0 3,-1 0 0,0 0 1,0 0-1,0 0 0,0 0 1,0 0-1,0 0 0,0 0 11,0 0 1,0 0 0,0 0-1,0 0 1,1 0 0,1 0-1,1 0 1,0 0-11,2 0 1,-1 0-1,-3 0 1,-2 0-1,-3 0 1,-1 0-1,0 0 1,1 0 6,47 0 0,-44 0 0,-1 0 1,46 0-1,-49 0 0,0 0-2,1 0 0,-1 0 0,42 0 0,-40-1 0,0-1 0,1 0 0,1-2-15,-1 0 1,1-1-1,4 0 1,0 0 0,41 2-1,-49 1 1,0-2-11,1 0 0,-1-1 1,39-5-1,7 10 0,-4 0 13,0 0 1,-41-4 0,-1-1 0,45-4 0,4 3-5,-47 4 1,0 0 0,43 2 0,1 0 0,-1 0 5,-45 0 1,1 0 0,1 0 0,-1 0 0,0 0 0,-1 0 0,46 0 46,-1 0 1,-9 0 0,10 0 0,-4 0 19,0 0 1,0 0-1,-9 4 1,0 2-29,0 3 1,-3 0-1,-6-9 1,-10 0-12,-6 0 1,-6 0 0,-3 0 0,-6 0 45,-4 0 1,-3 0 0,-9 0 1120,0 0-785,0 0 252,-12 0-730,-4 0 1,-15 0-1620,-6 0 1662,6 0 1,-22 13-1,9 2 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4:55.127"/>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6132 196 10671,'-15'-12'-2947,"-7"6"2792,12-13 459,1 13-160,9-7-279,0 13 205,0 0 1,9 3-23,1 7 0,12-7 0,-4 9 0,7-2-8,3-1 0,3 3 0,3-5 0,7 2 1,2-3 1,7 0 0,15 1-1,10 2-5,6-3 1,12-3-1,4-3 1,2 0-15,-46 0 1,0 0 0,6 0-1,0 0 1,3 0 0,1 0 0,-1 0-1,0 0-63,0 0 1,1 0 0,3 0-1,1 0 1,-1 0 0,-1 0 0,3 0-1,1 0 65,1 0 0,0 0 1,0 0-1,0 0 1,-1 0-1,-1 0 1,-1 0-1,0 0-15,-2 0 0,0 0 0,0 0 0,1 0 0,4 0 0,0 0 1,-1 0-1,-1 0-6,-3 0 0,0 0 0,0 1 0,-2 1 0,-4 1 0,0 1 0,3 0 1,1 1 2,1-2 1,-1 0 0,-8-1 0,-1-1 0,2 0 0,0-2 0,-1 1 0,-1 0-2,0 0 0,1 0 0,1 0 0,0 0 0,0 0 1,0 0-1,0 0 0,0 0-3,0 1 1,0-2-1,0 0 1,0-1-1,0-1 1,0 0 0,1-2-1,1 1 5,3 0 1,-1 1 0,-7 2 0,0-1 0,3 2-1,0 0 1,-1-1 0,-1-1 7,0-2 0,1-1 0,2 3 0,1 1 0,1-4 0,0 0 0,2 3 0,-1 1 9,0 1 0,-1 0 0,-6 0 0,-1 0 0,48 0 0,-1 0-62,1 0 1,-10 0 0,7 0 0,-1 0 41,-45 0 1,1 0 0,2 0 0,1 0 0,1 0-1,0 0 1,0 0 0,0 0-9,0 0 0,0 0 1,-2 0-1,1 0 1,-3 0-1,1 0 0,0 0 1,0 0 1,5 0 1,-1 0 0,-5 0 0,-1 0 0,5 0 0,0 0 0,-2 0 0,1 0-13,-1 1 0,1-2 0,-2-3 0,-1-1 0,1 0 0,0 1 0,0 0 0,0 1-1,43 0 1,-9 3 0,-9 0 0,0 0 14,9 0 0,-12-9 0,12 0 0,0 2 6,3 4 0,-37 2 1,0-1-1,-2-1 1,1 0-1,0-2 1,1 1 3,-1 0 0,-1 1 1,4 1-1,-1 1 1,45 1-1,-47 0 1,-1 0 0,1 0 0,-1 0 1,39 0-1,3 0 1,-6 0 32,-3 0 0,0 0 1,0 0-1,-3 0 50,-6 0 1,6 0 0,-10 0-1,4 0-43,0 0 1,-13 0 0,6-3 0,-2-3-25,-1-3 0,3-1 0,-5 10 1,-1 0-51,-9 0 0,3 0 0,-13 0 1,4 0 178,0 0 1,-13 0 0,3 0-86,-6 0 0,-3 0 0,0 0 0,0 0 65,0 0 1,0 0 0,0 0-1,0 0-106,0 0 0,0 0 0,0 0 0,0 0-16,0 0 1,0 3 0,0 4 23,0 2 1,0 0 48,0-9 46,-12 0-139,-4 0-22,-12 0-4670,0 0 4698,-12 0 0,9 13 0,-10 2 0</inkml:trace>
  <inkml:trace contextRef="#ctx0" brushRef="#br0" timeOffset="1183">28 1736 9359,'-15'-12'-2521,"2"9"2550,13-10 1,13 13 0,6 0 0,9 0 62,9 0 0,6 0 1,13 0-1,4 0 11,5 0 0,19 0 0,-32-1 0,2-1 0,4-1 0,2 0-18,4-1 1,3-1 0,8-5 0,2 1 0,6 2 0,2 1 0,7-1 0,3-1-205,-29 1 0,2-1 0,0 1 1,2 2-1,0 0 0,1 0 0,3-1 1,1-1-1,0 1 0,1 0 1,-1-1-1,1 1 155,2 1 1,0 0 0,0 0 0,-1-3 0,1 0 0,0 2 0,3 2 0,0 1 0,0 1 0,-1-1-1,0 0 1,-1-1-11,-2 0 0,-2-1 0,0 2 0,-1 1 1,0 2-1,-1-1 0,2-3 0,-1 0 1,1-1-1,1 2 0,-1 0 0,1 0 0,2 0 1,0 0 0,0 0 0,-5-1 0,-1 1 0,0 0 0,2 3 0,0 0 0,-1 0 0,-1 0 0,0 0 0,-1 0-15,-1 0 0,1 0 1,-1 0-1,3 0 0,-1 0 1,1 0-1,3 0 0,0 0 1,-1 0-1,0 0 0,0 0 1,-1 0-70,-3 0 0,0 0 1,-1 0-1,-2 3 1,-1 0-1,0 1 0,33 1 1,-1 2-1,-31-2 1,1 0-1,-1 1 53,4 1 0,0 0 0,-1 0 0,29 1 0,-1 0 0,-2 1 0,-1 1 0,-3 0 0,-2 1 12,-4 1 1,0 1 0,4 1 0,1 0 0,0 0 0,0 0 0,0-1 0,0-1-94,-3-2 0,-1-1 0,-7 2 0,0 0 0,-3-6 1,-1-1-1,1 0 0,0 1 81,-1 2 0,1-1 0,0-5 0,0 1 0,1 2 0,0 1 0,-3-3 1,-2-1 17,-3-1 1,1 0-1,-1 0 1,1 0 0,0 0-1,-1 0 1,1 1 0,-1 1-41,-2 3 1,-1 0 0,3-4 0,1 1-1,1 2 1,0 1 0,-1-3 0,-1-1 46,2-1 0,-2 0 0,-15 0 1,0 0-1,4 0 0,1 0 1,-6-1-1,-1-1 155,45-7 0,-43 7 1,0 1-1,-1-4 1,-1 0-1,5 3 1,0 1-168,1 2 1,-1-2-1,-3-3 1,0-1 0,-3 0-1,-1 1 1,0 0 0,-1 1-20,2 2 1,0-1 0,40-7 0,-9 0 0,-15 2 255,-10 4 1,-3 3 0,-3 0 0,-7 0-182,-8 0 0,-7 0 1,-3 0 380,0 0 0,-10 0-613,1 0-250,-13 0 1,7-3 0,-13-6 416,0-10 0,-13-6 0,-2-3 0</inkml:trace>
  <inkml:trace contextRef="#ctx0" brushRef="#br1" timeOffset="3016">18311 168 8371,'0'-28'-718,"0"0"399,0 0 0,0 10 0,3 2 0,4 1 342,2-1 1,16 10 0,0-4 0,12 7 41,7 3 0,2 0 1,13 0-1,7 3 60,8 7 0,7 2 1,6 13-1,4 0-59,2 6 0,-40-12 1,0-1-1,-3-1 1,-1 1-1,1 1 1,0 2 35,-3 1 1,-1 0 0,41 21 0,-3 7 0,0-3-1,0 2 0,-12-5 0,-7 3 0,-6 2-42,-3 4 1,0 0-1,-3-3 1,-9-3-53,-16 2 0,-3 1 1,-16 0-1,-3-3-25,-3 2 0,-3 1 1,0 0-1,-3-7-18,-6-2 1,-7 9 0,-12-7-1,-3 4-29,-6 0 1,6-4 0,-10 7 0,4-7 19,0-2 1,-4 6 0,7-10 0,-3-3-12,2-3 1,4-6-1,3-3 1,0-7 22,0-2 0,10-1 0,-1-5-47,-3 2 0,7 0 28,-4-9 0,13-3 67,-4-6 1,7 3 0,3-13 4,0-3 0,0 7 1,3-4-1,4-3-14,2-3 1,3-3 0,-5 0 0,2-3-2,-3-6 1,7 6 0,-1-7 0,0 7-11,1 3 0,-1 10 0,-5-1 126,2-3 0,10-3-50,-10-3 0,3 10-140,-2-1 45,-7 13 1,9 6 0,-15 15 0,-3 4 82,-3 0 1,-10 2-1,6 14 1,-2 2 25,-7-3 1,0-3 0,1-3-1,5 0 8,4 0 1,-7 0 0,10 0 0,-1 0 32,-2 0 0,9 0 0,-7 0-30,7 0 1,3 0 0,0 0 2,0 0 1,3-3-1,7-3 1,8-7-41,7-2 1,3 6 0,0-10 0,3 0-57,7 4 0,-4-10 1,13 6-1,-1-3-83,-2 4 0,18-7 0,-6 6 0,3-6-119,0-3 0,-3 0 1,0 0-1,0 0-583,0 0 1,0 0 780,0 0 0,0 13 0,0 2 0</inkml:trace>
  <inkml:trace contextRef="#ctx0" brushRef="#br1" timeOffset="7882">19064 1286 8241,'0'-18'-782,"0"6"-203,0-1 1204,0 1 0,0 4-152,0 8 0,6 14 0,2 13 0,0 1 21,0 4 0,5 3 0,-7 1 1,0 1-61,2-1 0,-4 1 0,6-1 0,0 1-68,0-1 0,-4 1 1,4-3-1,1-4-138,-1-5 0,-6 1 0,4-4 1,-2-4-472,0-3 649,0-11 0,2 12 0,2-6 0</inkml:trace>
  <inkml:trace contextRef="#ctx0" brushRef="#br1" timeOffset="8866">18754 1322 8241,'-10'-18'-30,"-4"6"0,6 2 0,0 0-207,0 0-144,1 6 0,7-2 346,0 12 1,0 4 0,0 8-1,0 0 75,0 0 0,0 1 1,2-1-1,3 0-48,1 0 1,6 7-1,-4 1 1,0 0 11,0 1 0,0-1 0,-4-4 0,4 3-14,2-3 1,-5 4 0,3-2 0,-2-1-18,0-3 0,0 4 0,-6 1 21,0-3 1,0-2 0,0-2 4,0 1 0,0-7 0,-2-2 1,-4-2 0,2-2 0,-8-6 0,-3 0-9,-1 0 1,-2 0 0,0 0-1,-3 0-18,-3 0 0,4-8 0,-4-2 0,3-2 1,3 0 1,-6 1-1,0-3 1,1 2 15,3-2 1,4-2-1,2-3 1,1 1 7,-1 0 1,6 6 0,0 0 0,2-2 1,0-3 0,0 5 0,6 0-2,0-2 0,2 4 0,4 0-4,6 1 1,-2 1 0,2 4 0,3-2 1,-5 0-1,2 6 12,2 0 0,-6 8 0,0 2 61,0 1 1,-6 5 0,4-4-16,-4 4 1,-2-4 0,0 0 19,0 3 0,0 1 0,0 2 1,0 0 0,-2 0-41,-4 1 1,2-3-1,-8-2-18,-2-2 1,-2-8 0,-2 2-44,-1-4 0,1-2 0,0 0 1,0 0-59,-1 0 1,1-2 0,0-2 0,2-4 8,4-2 1,-5 0 0,7-4 0,-2 4-36,0 2 0,6-1 125,-6 3 0,0 4 106,-7-4 1,1 4-31,0 2 0,0 0 0,-1 0-42,1 0 1,6 0-1,0 2 4,-2 4 0,-2-4-12,-3 4 1,1 3 39,0-3 0,0 0 68,-1-6 0,7 0-13,0 0 0,2-8 0,-4-3-26,2 1 1,6-6 0,-5 4-27,3-4 1,2-2 0,4-1 0,-2 1-6,-2 0 1,0-2 0,6-3 0,0-1-135,0 2 1,0-5 0,0 3 0,0 2-122,0 2 1,0 1 0,0 1-317,0 0 0,0 0-528,0-1 1022,0 1 0,-8 0 0,-2 0 0</inkml:trace>
  <inkml:trace contextRef="#ctx0" brushRef="#br1" timeOffset="9046">18298 1268 8173,'-18'0'-555,"0"0"1,0 0 554,0 0 0,-3 0 0,-3 0 0,-4 0 0,-9 0 0</inkml:trace>
  <inkml:trace contextRef="#ctx0" brushRef="#br1" timeOffset="9282">18098 2088 8093,'-24'0'0,"-1"0"0,-1 0 0,4 0 0,-3 0 0,-7-8 0,4-2 0</inkml:trace>
  <inkml:trace contextRef="#ctx0" brushRef="#br1" timeOffset="9600">17551 1632 8194,'12'0'-966,"-2"-2"630,-1-4 1,3 6 399,-6 0 1,6 2 0,-6 10 6,-2 3 0,-2-5 0,-2 2 0,0 2-14,0 2 1,0-4 0,0 1 0,-2 1-53,-4 2 0,2-4 0,-6 0 0,0 0-73,0-2 1,-3 5-1,-5-7 1,0 0-230,0 0 1,-1-2 296,1-6 0,-8 8 0,-2 2 0</inkml:trace>
  <inkml:trace contextRef="#ctx0" brushRef="#br1" timeOffset="9899">17187 1578 8181,'-19'2'-389,"1"4"1,6-4-1,2 6 382,2 0 1,2 2 84,6 8 0,6-6 1,2-1-1,0-1 28,0 0 1,6-6 0,-2 2-108,5-4 1,-5-2 0,0 0-51,2 0 0,-4 0 10,2 0 1,-6 0 0,5-2-164,-3-4 1,-2 2 0,-8-6 50,-4 2 1,2-7-1,-9 3-304,-1-4 457,-2 6 0,-2-14 0,0 3 0</inkml:trace>
  <inkml:trace contextRef="#ctx0" brushRef="#br1" timeOffset="10144">17260 1414 8181,'-11'-2'-640,"3"-2"-107,0-3 0,4 1 747,-8 6 0,6 0 0,-6 0 0,6 0 0,-6 0 0,8 2 0,-5 2-73,1 3 0,4-1 166,-8-6 0,2 2 0,-4 2-93,2 2 0,0 0 0,-7-6 0</inkml:trace>
  <inkml:trace contextRef="#ctx0" brushRef="#br1" timeOffset="10928">16658 1450 8237,'-18'0'-478,"0"0"170,-1 0 1,7 0 0,2 2 325,2 4 0,2-2 0,6 8 12,0 3 0,0-5 1,2 0-1,2 0-5,2 0 1,8-6 0,-2 2 0,5-4-104,1-2 1,0 0 0,0 0-70,1 0 1,-1 0 0,0 0 96,0 0 0,-6 0 1,-2-2 33,-1-4 0,-3 2 36,-6-8 0,0 6 1,-2-4-1,-4 2 31,-7 4 1,-3-1 0,-2 1-1,0-2 18,0 2 0,-1 2 1,-1 2-1,-2 0 1,-3 0 1,-1 0 0,4 0 0,-2 0-14,1 0 1,3 6 0,0 0 0,-3 1 34,-1 1 1,0-4-109,6 8 0,1-6-31,5 6 1,4-6 32,8 6 1,2-8 0,4 4 0,6-2 4,5 1 0,-3-1 0,2-4 0,4 2 6,1 2 1,-1 6 0,-2-4 4,0 2 0,0-6 0,-1 4 0,-3-2 1,-2 0 1,-6 3-4,6-3 0,-6 2 12,6 4 1,-10 2 0,-2-8 0,-10-2-10,-6-2 0,-8 4 1,-2 0-1,-1-2 1,1-2 1,-5 0 0,5 3 0,0 1 14,0-2 0,-5-2 0,7 0 1,2 2 21,1 2 0,3 2 0,0-4-27,0 2 1,1 8 0,3-4 8,2 0 0,8 1 25,-2-5 0,4 4 0,4 6 12,4-4 1,-4-2-1,6-6 153,0 2-54,-6 9 1,6-11-113,-8 8 1,-8-8 0,-4 2-43,-4-4 1,-2 4 0,-1 0 0,1-2-217,0-2 1,-2-2 0,-3 0 0,1-2-329,6-4 0,-2 4 539,6-4 0,-5-4 0,-1 0 0</inkml:trace>
  <inkml:trace contextRef="#ctx0" brushRef="#br1" timeOffset="11095">16439 2015 8112,'-18'-18'-825,"0"2"825,0 4 0,-1-5 0,1 7 0</inkml:trace>
  <inkml:trace contextRef="#ctx0" brushRef="#br1" timeOffset="11361">15893 1505 8175,'12'6'-124,"-2"2"155,-2 2 1,4 2-1,-6 6 1,-2 1-73,-2-1 1,-2-6 0,0 0 0,0 2-91,0 3 0,-2-5 1,-4 0-1,-6 0 131,-4-2 0,-19 14 0,-3-3 0</inkml:trace>
  <inkml:trace contextRef="#ctx0" brushRef="#br1" timeOffset="11961">15364 1231 7815,'0'-18'-940,"0"6"1038,0 0 0,2 8 0,2 0 18,2 8 1,2 8 0,-2 10-1,4 5-68,1 1 1,5-4-1,-4 7 1,4 1-82,2 2 0,1 1 1,-3-3-1,-2-1-116,-2 1 0,0-4 0,4 1 0,-3-3 149,-7-4 0,4 7 0,0-1 0</inkml:trace>
  <inkml:trace contextRef="#ctx0" brushRef="#br1" timeOffset="12594">15273 1614 7836,'-10'-8'-439,"0"6"1,6-6 516,-3 0 0,-1 6 50,2-4 1,-4 4 0,-8 2-19,0 0 1,-1 6 0,1 0 0,0 0-99,0 2 1,-2-6 0,-3 4 0,-3-2-35,-2 2 1,3-4 0,-3 4 0,0-4 8,-1-2 1,1 0 0,-3 0 0,5 0-19,0 0 1,6 0 0,-7 0 0,3 0 4,0 0 0,1-2 0,9-2 1,4-4 15,2-2 1,-4 4 24,6-6 0,0 6 1,6-6-55,0 8 1,2-5 35,4 9 0,-4 2 0,2 2 70,-8 3 1,0 1 0,-8-2-5,-3 6 1,-1-2-1,-2 0-12,0-2 0,6-2 0,1-4 0,1 2 30,0 2 0,-2 1 28,-6-7 1,0 0 21,-1 0 1,7 0 0,2-2 9,2-5 1,-4 3 0,4-8-27,-2-2 0,4-2 0,-5-2-56,3-1 1,2 1-1,4 0 1,-2 0-72,-2 0 0,0 5 1,4 1-1,-2-2-38,-2-2 1,0-2 0,6-1-489,0 1 1,0 0-112,0 0 1,0-1-96,0 1 744,0 8 0,0-6 0,0 6 0</inkml:trace>
  <inkml:trace contextRef="#ctx0" brushRef="#br1" timeOffset="12761">14635 1322 8237,'-10'-10'-300,"-6"-6"0,5 6 1</inkml:trace>
  <inkml:trace contextRef="#ctx0" brushRef="#br1" timeOffset="13078">13979 1505 8305,'-10'-8'-697,"3"6"0,14-4 846,5 4 1,4 2-1,2 0 39,0 0 1,1 0 0,-1 2-97,0 4 1,0 2-1,-2 6 1,-1-2-55,-3 2 1,-2-4-1,2 2 1,-6 3-8,-4 1 1,4-4-1,0 0 1,-2 2-18,-2 3 0,-4-5 0,-4 0 0,-6 0-92,-4-2 0,-8 4 1,-3-6-1,1 1-201,0-1 0,-7 4 1,3-4 278,-5 2 0,-1-6 0,0 4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5:09.975"/>
    </inkml:context>
    <inkml:brush xml:id="br0">
      <inkml:brushProperty name="width" value="0.08571" units="cm"/>
      <inkml:brushProperty name="height" value="0.08571" units="cm"/>
      <inkml:brushProperty name="color" value="#F6630D"/>
    </inkml:brush>
  </inkml:definitions>
  <inkml:trace contextRef="#ctx0" brushRef="#br0">4029 92 6491,'2'12'77,"2"0"1,4 0-13,2-2 1,-4 6 0,4-3 0,0 3-48,0 2 1,-3 0 0,3 1 0,-2-1-18,-4 0 1,0 0 0,0 0 0,2 1-18,-2-1 1,-2-6-1,-2 0 1,-2 0 5,-4-2 1,2 5-1,-8-9 1,-4 0-3,-7 2 1,3-6-1,-6 4 1,1-4 5,1-2 0,-6 0 1,3 0-1,-1-2-42,-4-4 1,5 2-1,1-8 1,2 0 4,-1 1 1,3-5 0,8 4 0,4-4 19,2-2 0,2-1 0,4 1 19,-4 0 1,6 2 0,-2 2 0,8 3 13,4 3 0,0 0 0,4 4 1,-2-2 49,2 2 0,3 2 7,1 2 1,-2 2-1,-2 2 16,-2 2 0,-6 8 0,5-1-4,-3 3 1,-2-4 0,-6 0-28,0 2 1,-2 0 0,-2 1 0,-4-5-20,-3-2 1,-1 4 0,-6-6 0,-2-2-65,-5-2 0,-3 4 1,-8 0-1,-1-2 0,1-2 0,-3-2 0,-1-2 0,-3-4-58,3-6 1,7 2 0,5-2 0,2 0 37,3 2 0,3-5 1,4 7 26,4-2 51,4-2 0,10 0 0,4 2-7,6 2 1,-2 2 0,2 6-1,2 0 60,3 0 0,-5 2 0,0 2 23,2 2 1,2 8 0,0-2 12,-3 4 0,-3-4 0,-6 1-25,2 1 0,0-4 1,-6 2-71,0 2 1,-8-4-1,-4 0 1,-7 1-65,-5-1 0,2-6 1,-6 2-1,-1-2-205,1 2 1,-1-4 0,-3 4 0,4-4 247,1-2 0,3 8 0,6 2 0</inkml:trace>
  <inkml:trace contextRef="#ctx0" brushRef="#br0" timeOffset="214">4011 657 8079,'-13'0'-469,"1"0"0,-2 0 214,-2 0 1,-2 0 0,-3 0 0,-1 0 254,-2 0 0,-9 0 0,-3-8 0,-11-2 0</inkml:trace>
  <inkml:trace contextRef="#ctx0" brushRef="#br0" timeOffset="651">3646 19 6354,'-18'-10'-240,"6"2"0,-1 8 240,-1 0 0,-10 8 0,-4 2 0</inkml:trace>
  <inkml:trace contextRef="#ctx0" brushRef="#br0" timeOffset="1046">2935 183 8264,'18'0'-182,"1"0"-138,-1 0 0,-6 0 0,0 0 216,2 0 1,2 0 162,3 0 0,-3 2 1,-4 4-37,-6 6 0,-4-2-40,-2 2 0,-2-1 0,-4 3 25,-6-2 1,-10-8 0,-3 4-1,3-2 44,2 0 0,2 6 0,-1-6 0,1 0 37,0 3 0,0 1 1,-1 8-23,1 0 1,8-6 0,4 0 0,2 1 2,-2-3 0,4 6 0,-4-4 0,6 4-67,6 2 0,-2-5 1,8-1-1,2 2-97,2 2 1,3 0-1,-3-1 1,-2-5-412,-2-2 1,-6 4 504,6-6 0,-8 8 0,5-4 0</inkml:trace>
  <inkml:trace contextRef="#ctx0" brushRef="#br0" timeOffset="1565">2461 347 8116,'10'-2'-987,"-2"-2"757,1-2 1,-5 0 440,8 6 0,-8 8 0,4 4-63,0 4 1,-6 2-1,4 1-135,-4-1 0,-2 0-17,0 0 0,-2-2 0,-2-1-3,-2-3 0,-6-6 1,4 4-1,-2-2-57,-5-4 1,5-2 0,-2-2 18,-2 0 0,-2-6 0,0-2 0,1-2 37,3-4 0,2-3 0,-4-1 0,2 0 10,-2 0 0,3-2 0,1-3 1,0-1 24,0 2 0,4 1 1,-4 3-1,0 2-2,0 4 0,4-2 1,-5 6 9,3-3 0,-6 7 14,2-2 1,-4 4 0,0 4 0,3 4 44,7 7 0,-2-3 1,2 2-1,0 2-6,-2 2 0,6-4 0,-4 1 84,4 1 0,2-4-28,0 2 0,2-2-196,4 2 1,4 2-1,8-8-329,1-1 1,-1-3 0,0-2 0,0 0 380,0 0 0,1-9 0,-1-1 0</inkml:trace>
  <inkml:trace contextRef="#ctx0" brushRef="#br0" timeOffset="1730">2388 766 8106,'-10'0'-404,"2"0"1,8-8 0,0-2-1</inkml:trace>
  <inkml:trace contextRef="#ctx0" brushRef="#br0" timeOffset="1999">1696 110 7856,'8'-8'-123,"4"8"1,-2 8-1,2 12 1,2 2 75,3 3 0,1 7 0,-2-1 0,-2 3-83,-2 2 1,-2-5 0,5-3-1,-5 1 130,-2-1 0,6-6 0,-4 4 0</inkml:trace>
  <inkml:trace contextRef="#ctx0" brushRef="#br0" timeOffset="2615">1568 183 8175,'-10'-18'-422,"4"-1"0,4 1 0,2 0 509,0 0 342,0 8-341,0 1 0,0 12 0,2 3 0,2 6-19,2 4 0,6 4 1,-4 2-1,2 5-23,5 1 0,-7-4 0,0 5 0,-2-1-10,0 1 1,6-7 0,-6 4 0,-2-2-57,-2 1 1,-2-1 0,0-6-52,0 0 1,0-5 0,-4-3-124,-8-2 0,0-2 0,-14-6 0,1-2-111,1-4 0,-8-4 1,3-9-1,-1 1 218,-1 0 1,9 0-1,-2 2 1,4 1 93,1 3 0,7 6 134,0-6 1,2 6 262,-2-6 0,4 10-245,8 2 0,0 2 0,0 10 0,-2 0 59,-4-2 0,4 6-97,-5-3 1,3-3-1,0 2-19,-2 2 0,-8-6 0,2-2-91,-4-4 1,-2-2-1,-1 0 1,-1 0 18,-4 0 0,4 0 1,-7 0-1,3 0 12,0 0 1,-9-6 0,5-2-1,-1-2 12,5-4 1,4 4-1,2-2 1,-3-3 32,-3-1 0,10 4 1,-4 0-1,4-2 5,3-3 1,1 5-1,6 0-94,-2-2 1,0 4 0,6-2-95,0-2 0,0 3-353,0-1 1,0 6-486,0-6 1,6 6 933,0-6 0,8 0 0,-3-7 0</inkml:trace>
  <inkml:trace contextRef="#ctx0" brushRef="#br0" timeOffset="2746">1222 146 6984,'0'-18'-349,"-8"8"1,-2 2 0</inkml:trace>
  <inkml:trace contextRef="#ctx0" brushRef="#br0" timeOffset="3382">693 256 8243,'-18'0'-1032,"8"-2"1156,4-4 0,6 4-74,6-4 0,-2 10 0,6 4 0,0 0 41,0 0 1,-6 6-1,4-2-77,1 4 1,-7 3-49,4-1 1,-4 0-1,-4-2-71,-4-4 1,2-3 0,-9-9 0,-1 0-56,-2 0 1,-2 0-1,0 0 1,-1 0-63,1 0 1,0-7 0,0-1 192,-1-2 418,1-2 169,0-6 24,8 8-585,2 2-42,8 8 0,-2 0 0,-4 0-88,-7 0 1,3 0-1,-2 0 90,-2 0 1,4-6-1,-2 0 28,-2 1 0,3 3 95,-1 2 1,6 0 22,-6 0 1,8 2 0,-2 5 0,4 5 44,2 4 0,2-4 1,2 0-1,2 2-17,-2 3 0,4 1 0,-2 0 0,0 0 40,2 0 1,-6 1 0,5-1-4,-5 0 1,-2 0 0,-2-1-113,-5-5 1,-3-2 0,-10-6 0,-4 2-81,-7-2 1,-3-4 0,0-4 0,1-4-39,3-2 0,1-2 0,-3-7 1,4 1-231,1 0 0,5-6 0,8-3 0,4 1-991,2 0 1283,2-7 0,6 5 0,0-9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5:15.291"/>
    </inkml:context>
    <inkml:brush xml:id="br0">
      <inkml:brushProperty name="width" value="0.08571" units="cm"/>
      <inkml:brushProperty name="height" value="0.08571" units="cm"/>
      <inkml:brushProperty name="color" value="#F6630D"/>
    </inkml:brush>
  </inkml:definitions>
  <inkml:trace contextRef="#ctx0" brushRef="#br0">3683 329 7635,'10'-12'-828,"-2"2"799,0 1 0,-6 1 0,6 4 160,0-2 1,-4 0-46,8 6 0,-6 0 0,7 0-59,1 0 0,-4 2 1,0 4-1,0 4-40,0 0 0,-4 7 0,4-5 0,1 4 7,-1 2 0,-6 0 1,4-1-1,-2-3 12,0-2 1,0 0-1,-6 6 1,0 1 40,0-1 0,-2-6 0,-4 0 0,-6 2 34,-4 3 0,-9-1 1,-1-2-1,-2-2-35,-5 2 1,1-4-1,-1 0 1,5-1-121,2-5 0,-7 4 1,5-2-1,0-2-214,3-2 1,11-2-1,2 0-161,-2 0 0,4 0 449,-2 0 0,8 0 0,-5 0 0</inkml:trace>
  <inkml:trace contextRef="#ctx0" brushRef="#br0" timeOffset="197">3500 347 8284,'10'0'-608,"1"6"1,-7 2-1,4 2 668,2 5 0,2 7 1,6 4-1,-2 0-79,-3 1 1,3-1 0,-4-4 0,2 5-258,-2 1 1,2-6 275,-7 3 0,-1-5 0,-6-2 0</inkml:trace>
  <inkml:trace contextRef="#ctx0" brushRef="#br0" timeOffset="667">3063 529 8284,'-10'-18'-54,"4"0"0,4 0 0,2-1-192,0 1 0,0 6 1,2 2-1,4 2 139,6 4 1,-2 2-1,2 0 1,2-2 137,3-2 1,1-1-1,0 7 1,0 0 19,0 0 0,-5 3 0,-1 3-63,2 6 1,-6-2 0,-2 2 38,-4 2 1,-2 2 0,-2 3-21,-4-1 0,-4-2 1,-8-2-1,1-2 12,5 3 0,-10-5 0,4 0 0,-2 0 6,-1 0 0,3 0 1,2 4-1,2-4-6,2-1 0,1 5 0,-3-4 1,4 2 25,2 0 1,-4-6 0,4 6 70,-2 3 1,6-5 46,-2 2 0,4 0-46,2 6 1,-3-8 0,-1-2 6,-2 1 0,-8-5 1,2 6-140,-4-2 0,-2-2 1,-1-6-128,1 0 1,0 0 0,0 0 0,-1 0-328,1 0 1,6-2 0,0-4 468,-2-6 0,6-5 0,0-1 0</inkml:trace>
  <inkml:trace contextRef="#ctx0" brushRef="#br0" timeOffset="813">3063 147 8265,'-10'-2'-286,"4"-5"-1448,4-5 1520,2 4 214,0 0 0,-8 8 0,-3 0 0</inkml:trace>
  <inkml:trace contextRef="#ctx0" brushRef="#br0" timeOffset="1034">2644 201 7232,'12'8'64,"0"4"1,0 13-1,6 5 1,1 5-63,-1 1 0,0 3 0,0 1 1,-2 3-184,-3-3 1,-3-1 180,-4-3 0,-4 0 0,6 1 0</inkml:trace>
  <inkml:trace contextRef="#ctx0" brushRef="#br0" timeOffset="1282">2480 438 7013,'16'8'331,"-4"4"1,-4 5-269,0 1 1,-6 0 0,4 0 0,-4 1-145,-2-1 0,-8 2 0,-6 2 0,-8 3 81,-9-3 0,-11 6 0,-5 1 0</inkml:trace>
  <inkml:trace contextRef="#ctx0" brushRef="#br0" timeOffset="1600">1860 256 8239,'0'-18'169,"0"10"0,2 10-167,4 14 0,-2 4 1,8 10-1,2 3-85,3 1 0,-1 3 0,-2-1 0,-2 1-163,2-1 1,2 1-1,1-1 1,-3 0-464,-2 1 709,-8-9 0,12 7 0,-6-7 0</inkml:trace>
  <inkml:trace contextRef="#ctx0" brushRef="#br0" timeOffset="2051">1532 511 7390,'8'-18'-267,"-4"2"0,8 3 0,2 7 382,2 4 0,3 2 1,-1 0-27,0 0 1,0 8-1,-1 5-59,-5 3 1,2-4 0,-8 0 0,-2 2-34,-2 3 0,-2-5 0,0 0 0,0 2 9,0 2 0,-8-4 1,-4 1-1,-6 1 29,-7 2 1,5-4-1,-6 0 1,1 2 24,1 3 1,-2-1 0,4-2-1,-3-2 3,3 2 0,2-4 1,3 3-1,3 1 8,2 2 1,8-4 0,-4-2 0,2 0 59,0 0 1,0 3-44,6 5 0,-2-2 0,-2-2-47,-2-2 0,-2-1 1,3 3-1,-3-4-79,-2-2 1,-2 4 0,-6-6 0,0-2-88,-1-2 1,-5 0 0,0 2 0,0 2-136,-3-2 0,7-4 1,-4-4-1,3-2-36,3 2 0,6-6 0,2-2 296,2-4 0,-6-11 0,3-1 0</inkml:trace>
  <inkml:trace contextRef="#ctx0" brushRef="#br0" timeOffset="2196">1277 383 8121,'0'-10'-383,"0"2"1,8 0-1,2-2 1</inkml:trace>
  <inkml:trace contextRef="#ctx0" brushRef="#br0" timeOffset="2866">949 529 8230,'0'-12'-1421,"0"0"1435,0 8 1,2-2 0,2 12 49,2 6 0,0-2 1,-6 2-1,0 3 3,0 1 1,0 2 0,0 0-1,0 0-48,0 1 0,-2-3 0,-2-2 0,-4-4-49,-3-2 1,-1 4 0,-6-3-1,0-1-70,0 0 1,-1-2 0,1-6 0,0 0 31,0 0 0,0-2 0,-1-4 0,1-4 35,0-1 1,2-5-1,1 6 1,5-2 74,2 0 0,2 6 136,6-6-11,0 8 0,0-3 0,0 14 40,0 5 1,0 4 0,0 2-13,0 0 1,-2 1-1,-2-1 1,-4 0-2,-2 0 1,-2-6 0,-7 1-1,-1 1-81,-4 2 1,2-4 0,-11-2 0,-3-2-46,-5-4 0,-7 4 0,5-1 1,1-3-39,-3-2 1,7-8-1,-7-3 1,5-1-109,3-4 0,5-2 0,13-2 0,1-1-139,0 1 1,8-8-1,4-2 1,4-3-375,2 1 0,8-5 0,6-5 591,8-1 0,7 7 0,7-11 0</inkml:trace>
  <inkml:trace contextRef="#ctx0" brushRef="#br0" timeOffset="3013">821 693 7985,'-28'0'0,"3"-2"0,5-4 0,-6 4 0,-3-6 0</inkml:trace>
  <inkml:trace contextRef="#ctx0" brushRef="#br0" timeOffset="3147">712 110 8247,'-27'-8'0,"7"-2"0,-2-8 0,6-1-544,3 1-254,9 8 798,-4-6 0,16 14 0,2-6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5:59.77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100 169 13165,'-59'0'-492,"19"0"0,46 0 246,31 0 0,29 0 0,30-3 0,1-3 208,-1-4 0,-38 5 0,2 1 0,0 3 0,2 2 0,5-1 0,3 0 49,3 0 0,3 0 0,12 0 0,4 0 0,-23 0 0,2 0 0,1 0 0,4 0 0,2 0 1,1 0-4,4 0 0,1 0 0,1 0 0,4 0 0,0 0 0,1 0 0,-2 0 0,0 0 0,0 0 0,1 0 0,0 0 0,1 0-7,0 0 0,2 0 1,-1 0-1,4 0 1,-1 0-1,0 0 1,-1 0-1,0 0 1,-2 0-1,-4 0 1,0 0-1,-2 0 5,-5 0 1,0 1-1,-1-2 1,-1-2-1,0 0 1,-1 0-1,0-1 1,-2 1-1,1 0 1,-3 0-1,-1 0 1,0 0 10,-1-1 0,0-1 0,-1 1 0,29 2 0,-2-2 0,-5-3 0,-1-1 0,0 1 0,-1 1-5,-3 3 0,0 0 1,-4-3-1,-1 0 1,-6 1-1,-3 0 0,-7 1 1,-1-1-16,-5-2 1,-2 1 0,-6 5 0,-1-1 0,48-7 24,-2 6 1,-4 3 89,-9 0-97,-37 0-50,-10 0 0,-124 0 44,33 0 0,-4 0 0,-10 0 0,-1 0 0,11 0 0,1 0 0,-3 0 0,-1 0-7,-4-1 1,-1 2-1,-3 3 1,-2 1-1,-6 0 1,-2 0 0,-6-2-1,-4 0-1,-6-1 1,-3-1-1,30-1 1,0 0 0,-1 0-1,-1 0 1,0 0-1,-2 0 1,-4 0 0,-2 0-1,-1 0 2,-5 0 1,-2 0-1,-2 0 1,14 0-1,-3 0 1,0 0-1,0 0 1,-2 0-1,0 0 1,-1 0-1,1 0 1,-1 0-1,1 0 1,0 0-1,-1 0 11,2 0 0,-1 0 0,0 0 0,1 0 0,-20 0 0,0 0 1,2 0-1,2 0 0,0 0 0,2 0 0,6 0 0,2 1 1,2 1-2,7 1 0,3 0 0,1 0 0,-25 0 0,5 1 0,24 3 0,4 1 0,3 0 0,2 0-41,4-1 0,2 1 1,1 1-1,2 1 1,-38 18-361,3 0 388,6-13 0,10 23 0,-4-7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6:16.431"/>
    </inkml:context>
    <inkml:brush xml:id="br0">
      <inkml:brushProperty name="width" value="0.11429" units="cm"/>
      <inkml:brushProperty name="height" value="0.11429" units="cm"/>
      <inkml:brushProperty name="color" value="#F6630D"/>
    </inkml:brush>
  </inkml:definitions>
  <inkml:trace contextRef="#ctx0" brushRef="#br0">0 225 15351,'0'-19'-4442,"4"4"4427,5 2 1,6 4-1,17 6 375,5-7 0,6 7 0,13-6 1,4 6-205,5 3 0,22-10 0,-32 6 0,2-1 0,7 2 0,3 0-92,5 1 1,2 1-1,8 1 1,4 0 0,9 0-1,3 0 1,-30 0-1,2 0 1,0 0-217,4 0 1,0 0-1,2 0 1,4-3-1,1 0 1,1-1 0,-1 1-1,1 0 1,1 0-1,1 1 1,1 0-1,1 0 168,0 1 0,1 0 0,1 0 0,6 0 0,0 0 0,1 0 0,-2-1 0,1 0 0,-1-1 1,1 0-1,1 0 0,-1 0-21,1 1 1,-1 0 0,0 0 0,0-2-1,-1 0 1,0-1 0,2 2 0,1 0 0,-1 0-1,2 1 1,1 0 0,0 0-14,1 1 1,1 0 0,-1 0-1,1 1 1,0 0 0,-1 0 0,-5 0-1,-1 0 1,0 0 0,1 0 0,1 0-1,-1 0 65,2 0 1,1 0 0,-1 0-1,4-3 1,-1 0 0,1-1-1,-24 2 1,-1 0 0,1-1-1,-1 1 1,21 0 0,-1 0 0,0 0-43,-1 0 0,0 1 0,-2 1 0,-4 2 0,-1 2 0,-1-1 0,0 0 0,-1 1 0,-1-2 0,-4 1 0,-1-1 0,-1 0-57,-5-1 0,0-1 0,-1 2 0,-2 0 1,0 2-1,-2-1 0,18 2 0,-4-1 0,-3 0 1,-2-1 66,-3-1 1,-2-1-1,-10-1 1,-3 0-1,-6 0 1,-3 0-1,31 0-90,-10 0 0,-12 0 0,7 0 0,-10 0 75,-10 0 0,-2-10 0,-7 1 0,7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6:25.535"/>
    </inkml:context>
    <inkml:brush xml:id="br0">
      <inkml:brushProperty name="width" value="0.11429" units="cm"/>
      <inkml:brushProperty name="height" value="0.11429" units="cm"/>
      <inkml:brushProperty name="color" value="#F6630D"/>
    </inkml:brush>
  </inkml:definitions>
  <inkml:trace contextRef="#ctx0" brushRef="#br0">56 57 21457,'-15'-3'-2659,"2"-4"1797,1-2 62,9 0 302,-10-4 1,17 10 495,5-6 1,-3 6 0,13 3 192,3 0 1,-4 0 0,7 0 0,6 0-46,0 0 0,10 0 0,-1 0 0,7 0-122,12 0 1,3 9 0,19 0-1,9-2 27,7-4 1,-46-3-1,0 0 1,5 0-1,0 0 1,2 0 0,-1 0 29,4 0 1,0 0-1,-5 0 1,0 0-1,2 0 1,-1 0 0,-5 0-1,-1 0 76,45 0 0,-45 0 0,1 0 1,41 0-1,-6 0 110,-9 0 1,0 0 0,-13 0 0,0 0-109,4 0 1,-10-3-1,6-4 1,-6-2-144,-3 3 0,3 3 0,0 3 1,1 0 1,-8 0 0,-2 0 1,6 0-1,0 0 19,0 0 0,-3 0 1,-3 0-1,-3 0-18,2 0 1,4 0-1,3 0 1,0 0-28,0 0 0,0 0 1,0 0-1,3 3-19,7 6 1,-7-6 0,9 7 0,-2-7 32,-1-3 0,3 0 0,-5 3 0,2 3-37,-3 3 0,-3 1 0,-3-10 1,3 0-16,7 0 0,-17 9 1,7 0-1,-3-2 24,0-4 0,-6-3 0,-4 0 1,1 0 31,-1 0 0,-8 0 1,2 0-1,-3 0 15,4 0 0,-7 0 1,6 0-43,-6 0 0,0 0 1,3 0-1,4 0 14,-4 0 0,-3 0 0,0 0 0,3 3-73,4 6 1,2-6 0,-6 7-1,4-7 41,-4-3 1,-3 0 0,0 0 0,3 0 16,4 0 1,-1 0 0,-6 0 21,7 0 1,-7 0-1,6 0-28,-6 0 1,-3 0 0,0 0 0,0 0-2,0 0 1,0 0 0,0 0-1,0 0-15,0 0 1,0 0-1,3 0 1,3 0-2,4 0 1,-1 0 0,-9 0 0,3 0 46,6 0 0,-5 0 0,5 3 1,-6 3-73,-3 3 1,0 1 0,3-10 0,3 0 38,4 0 0,-1 0 1,-9 0-1,0 0 8,0 0 0,9 0 0,1 0 0,-1 0-4,3 0 0,-5 0 1,8 0-1,-2 0 10,-7 0 0,9 0 0,1 0 0,0 0-10,-7 0 1,3 0-1,1 0 1,-1 0 10,1 0 0,5 0 0,-5 0 1,-1 0-10,1 0 0,5 0 0,-5 0 0,-1 0 40,1 0 0,-1 0 1,-6 0-1,4 0-37,-4 0 1,-3 0 0,-3 0 0,0 0 2,0 0 1,0 0-1,0 0 1,0 0-1,0 0 1,0 0-1,0 0 1,0 0-8,0 0 0,0 9 0,0 0 1,3-2 30,6-4 0,-6-3 0,10 0 0,-4 0-3,1 0 1,8 0 0,-8 0-1,-1 0-1,3 0 0,-5 0 1,8 0-1,-2 0 9,-7 0 1,6 0 0,1 0 0,-1 0-22,1 0 0,5 0 1,-5 0-1,-1 0 0,1 0 0,5 9 0,-5 0 0,-1-2 6,1-4 0,8-3 0,-5 0 0,-1 0 10,-5 0 0,2 0 0,1 3 0,-1 3-19,0 3 1,7 1-1,-6-10 1,-1 0 28,0 0 1,10 0 0,-3 0 0,3 0-2,-4 0 1,7 0 0,-6 3 0,6 3-7,3 3 0,0 1 0,0-10 0,-3 0-22,-7 0 0,7 0 0,-9 0 1,2 0-4,1 0 0,-10 0 1,7 0-1,0 0 13,-1 0 0,1 0 0,5 0 1,-2 0 7,3 0 1,-3 0-1,2 0 1,4 0-16,-3 0 0,0 0 0,6 0 0,0 0-17,0 0 1,0 0-1,-3 0 1,-4 0 0,-2 0 0,-10 3 1,7 3-1,-1 3 21,1-2 1,-10-4 0,7-3 0,-4 0 9,0 0 0,4 3 0,-7 3 0,6 3 10,4-2 1,-7-4 0,10-3-1,0 0-13,-4 0 1,10 0 0,-3 0 0,9 0 19,6 0 0,1 0 0,-10 0 0,0 0 10,0 0 0,3 0 1,0 0-1,0 0-9,-6 0 0,-3 0 1,6 0-1,3 3-22,6 6 0,-6-6 0,10 7 0,-4-7-21,0-3 0,4 9 0,-4 0 0,7-2 6,-1-4 1,10-3 0,-9 0-1,2 0-15,1 0 1,-13 0-1,3 0 1,-5 0 46,-4 0 1,3 0 0,3 0-1,3 0-26,-3 0 1,7 0 0,-1 0 0,1 0-10,-1 0 0,-3 0 1,-9 0-1,0 0-2,0 0 0,0 0 0,0 0 0,-3 0-14,-6 0 0,-3 0 0,-10-3 0,3-4-30,-3-2 1,7 0-1,-4 9 1,0 0 59,4 0 0,-7 0 0,13 0 1,-1 0-14,-2 0 1,9 0-1,-6 0 1,5 0 1,4 0 1,-3 0 0,-3 0-1,-6 0 5,-4 0 1,10 0-1,-7 0 1,1 0-3,-7 0 0,-6 0 0,-3 0 0,4 0 4,5 0 0,-12 0 0,9-3 0,0-4-24,-3-2 1,13 0-1,-1 9 1,4 0 53,0 0 1,-1 0 0,10 0-1,3 0-35,7 0 1,-7 0 0,6 0 0,-6 0-5,-3 0 0,3 0 0,4 0 0,-1 0 12,-9 0 1,0 0 0,-13 0 0,1 0 39,-1 0 0,-3 0 0,-9 0 0,0 0 1,0 0 1,-9 0-1,0 0 7,2 0 1,-5 0 29,3 0 1,-10 0-248,10 0-399,-13 0-342,6 0 0,-9 3-508,7 6 1375,-7-6 1,22 22-1,-10-9 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3:38.622"/>
    </inkml:context>
    <inkml:brush xml:id="br0">
      <inkml:brushProperty name="width" value="0.08571" units="cm"/>
      <inkml:brushProperty name="height" value="0.08571" units="cm"/>
      <inkml:brushProperty name="color" value="#F6630D"/>
    </inkml:brush>
  </inkml:definitions>
  <inkml:trace contextRef="#ctx0" brushRef="#br0">1041 246 7976,'-16'1'0,"1"3"-292,0 1 0,-1 0 0,1-3 0,0 1 99,0 2 0,-1 0 1,1-5 202,0 0 1,-1 0 0,1 0 0,-2 0-3,-3 0 0,3 0 1,-5 0-1,-1 0 14,-2 0 0,1-2 0,0-1 1,0-2-22,1 2 0,2-4 0,-3 0 1,2 0-18,4 0 1,1 1 0,1 2 0,1-1-5,0 2 1,1-1 0,2 1 17,2-2 0,7-2 1,-4 4-1,2-4 6,0-2 0,0 4 0,5-5 39,0-2 0,1 3 1,3-1-35,1-2 1,5-1-1,-3-1-16,1 4 1,-3-4 1,6 4 1,-6 2 0,5-1-5,2 2 0,1 1 1,3 2 5,-1-1 1,0 0-1,1 5 1,-1-2 1,0-3 0,6 3 1,-1-3-1,-1 4 1,-2 1 1,-2 0-1,0 1 1,1 3-1,-1 1 0,0 2 1,1-4-1,-3 4 2,-3 1 0,2-3 1,-7 6-1,-1 1 8,-3 1 0,-1-3 1,0 1-1,-1 0 25,-4 3 1,-4 1-1,-8 1 1,-2-1-28,-1 0 0,-6 1 0,4-3 1,0-1-5,0-2 0,0-1 0,3 1 0,-1-3-7,1 0 0,2-6 1,2 4-1,0-3-38,-1-2 0,6 0 1,2-2 0,1-3 1,0-1 0,4-6 0,-2 1 42,1 0 0,2 2 0,2-1 10,0-2 1,7-2 0,3 1-9,4 3 0,1-4 0,1 5-42,-1 1 0,0-4 0,1 7 0,-1 0 28,0-2 1,0 5 0,1-3 40,-1 3 1,0 2 1,1 0 1,-6 0-3,0 0 1,-7 2 0,3 3-2,-5 5 1,-6-1 0,-2 1 0,-1 2-25,-4 2 1,3 1 0,-1 0-1,-2 1-14,-1-1 1,3-1-1,-1-3 1,-1 0 17,-1 1 0,-2-1 0,-1 1 1,1-3 2,0-2 1,-1-2 0,1-5 0,0 0-3,-1 0 0,1 0 1,0 0-1,0 0-15,-1 0 1,1-2-1,0-1-1,-1-2 0,1-6 0,1 5 1,3-1-5,0 0 0,3-5 0,-4 4 1,2-1 1,6 1 5,-1 2-9,3-2 1,2-2-87,0 0 77,0 6 1,0-4 4,0 3 0,-1 3-26,-4-3 14,3 3 1,-12 2-8,4 0 1,2 0 11,-3 0 29,1 0 1,-3-2 39,2-3-6,-2 4-30,11-6-16,-11 7 81,11 0-44,-5 0 0,7-2-45,0-3 0,2 3-9,3-3 0,-3 2 1,4-1-33,1-1 1,-3-2 35,6 2 0,-5 4 41,5-5 1,-7 3-1,4 0 10,0-2-17,-5-1 4,11 6 40,-4 0-10,6 0 1,-5 0 0,-1 2-1,-2 3 1,-2 4 0,-5 6-24,0 0 0,0-4 0,-2-1 1,-3 2-30,-5 1 1,1 3-1,-1-3 1,-2-1-5,-1-2 0,-4 1 0,-2 2 0,-2-1-75,3-2 0,-1-1 0,0 1 0,-1-3-117,1 0 0,2-6 1,2 4 196,0-3 0,-1 5 0,1 1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6:26.797"/>
    </inkml:context>
    <inkml:brush xml:id="br0">
      <inkml:brushProperty name="width" value="0.11429" units="cm"/>
      <inkml:brushProperty name="height" value="0.11429" units="cm"/>
      <inkml:brushProperty name="color" value="#F6630D"/>
    </inkml:brush>
  </inkml:definitions>
  <inkml:trace contextRef="#ctx0" brushRef="#br0">0 169 23876,'28'0'-1531,"0"0"1,0 0 1431,0 0 0,0 0 1,0 0 138,0 0 1,4-10 0,2 1 53,3 3 1,0 3-1,-5 3 1,5 0-69,10 0 1,9 0-1,9 0 1,10 0-18,5 0 1,8 0-1,5 0 1,-42 0-1,0 0-16,3 0 1,1 0 0,6 0 0,0 0 0,1 0-1,0 0 1,0 0 0,1 0-81,-1 0 1,0 0 0,3 0 0,1 0 0,-5 0 0,-1 0 0,-1-1 0,0-1 86,-1-3 1,-1 0 0,-1 4-1,0-1 1,0-3 0,0 1 0,0 2-1,0 1-1,0 1 0,0 0 0,2-2 0,-1 1 0,2-2 0,1-1 0,2 0 1,0-1-10,2 2 1,0 0 0,-1 0 0,1 0-1,2 0 1,-1-1 0,-4 0 0,-1-1-8,-2 1 1,-1 2-1,-1 0 1,0 1 0,2 1-1,-1 0 1,2-1-1,1-1 16,0-3 1,1 0 0,0 4 0,-1-1 0,-4-3 0,0 1 0,0 2 0,0 1-6,0 0 1,0 2 0,0-1 0,0 0 0,0 0 0,0 0 0,1-1 0,1-1-1,3-3 0,0 0 0,-3 4 0,2-1 1,5-3-1,0 1 0,2 2 0,0 1-13,2 0 0,-1 2 1,-2-1-1,-1 0 1,-1 0-1,-1 0 1,0 0-1,-1 0-7,-3-1 1,0 2 0,7 3 0,2 1 0,-3 0 0,0-1 0,-2 0 0,-1-1 8,-3-2 1,0 1 0,2-1 0,-1 1 0,2 0 0,1 2 0,-1 1-1,0-1 3,1 0 0,-1-1 0,-3-2 1,0 1-1,-6-2 0,0 0 0,-2 0 1,0 0 4,2 0 1,0 0 0,0 0-1,0 0 1,-2 0 0,1 0 0,44 0-40,0 0 1,-5 0 0,8 0-1,-2 0 44,-7 0 1,-3 0 0,-3 0 0,0 0-12,0 0 0,9 0 0,1 0 0,-4 3 8,-3 6 0,-3-6 0,0 7 0,0-7 36,0-3 1,-9 3-1,-1 3 1,1 3 14,-4-2 0,7-4 0,-12-3 0,-4 0-13,-3 0 1,6 0 0,0 0 0,-2 0-34,-4 0 1,-3 0 0,0 0 0,0 0 82,0 0 0,-3 0 1,-7 0-1,-8 3-49,-7 6 0,-13-6 255,1 7-626,-13-7 174,7-3 1,-16 0-585,-7 0 1,10 0 739,0 0 1,13 0 0,15 0-1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6:51.249"/>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3197 298 9514,'0'-12'-2270,"4"4"2007,0 0 231,0 5 0,-3-2 1,2 6 62,1 3 0,1 2 0,-2 3 0,1-1 11,-1 1 0,-1 2 0,1 1-22,1-1 1,1 1 0,-2 0-12,1 0 0,1 0 1,-2 0-63,1 0 1,0-4 0,-4 0-49,0 1 1,4 2-296,0 1 405,0 0 1,1 0 0,1 0 0</inkml:trace>
  <inkml:trace contextRef="#ctx0" brushRef="#br1" timeOffset="850">3233 286 7808,'6'-6'-792,"1"6"0,-4 0 851,1 7 0,0 0 0,-4 1-22,0 1 1,4 2 0,0 0-15,-2 1 1,1 0-10,1 0 1,-3 0-5,3 0 0,-2 0 4,-2 0 1,0 0 22,0 0 0,-2 0-12,-2 0 1,-2-6-1,-6 0 1,0-2-13,0 0 1,-1 0 0,-2-4-1,-2 0-18,-2 0 1,-2 0 0,-5 0 0,-4 0 5,0 0 1,2 0 0,-2 0 0,0 0-11,4 0 1,-2 0 0,3 0 0,4 0 3,2 0 1,-1-4-1,4 0 1,2 0 3,1-2 1,2 4 0,2-5 0,2 0 6,2 1 0,1 2 0,4-4 13,0-1 0,0-2-18,0-1 1,1 5 0,2 2 0,2 1-15,2 0 1,-3-1 0,4 2-40,1-1 0,1 0 41,2 4 0,0 0 0,0 0 14,0 0 0,-4 0-7,0 0 1,-1 2 15,1 2 1,1-2-3,-5 6 1,1-4 0,-2 4 25,1 1 0,0-2 0,-4 1 40,0 1 1,-2-2 0,0 1-17,-2 1 0,-5-2 0,1-1 1,-3 0-34,-1-4 0,0 4 1,-1-2-1,-2-2-56,-1 0 0,-3-2 0,1 0 1,0 0-80,-3 0 0,-2 0 1,-1 0-1,2 0-174,2 0 1,-1 0 0,5 0 281,1 0 0,-3 0 0,-1 0 0</inkml:trace>
  <inkml:trace contextRef="#ctx0" brushRef="#br0" timeOffset="1133">3340 656 14074,'0'6'-3680,"-1"3"3405,-3-5 1,-3 4 0,-6-4 0,-2-1 294,0-2 1,-7-1 0,2 0 0,-2 0 67,-2 0 0,0 0 1,0 0-1</inkml:trace>
  <inkml:trace contextRef="#ctx0" brushRef="#br1" timeOffset="1616">2780 262 6491,'0'-12'0,"0"5"0,0 2 0</inkml:trace>
  <inkml:trace contextRef="#ctx0" brushRef="#br0" timeOffset="2033">2589 489 11716,'-11'-2'-1931,"3"-2"1727,-2 3 243,8-4 1,-4-1-111,2-2 0,2-2 0,-3-2 7,0 0 0,2 4 0,-5 0 1,0-1-1,2-2 1,-5-2 0,3-2 0,-3-1 0,0 2 1,-3-3 0,1-1 0,0 1-1,2 0 0,2 0 0,-2 2 0,2-2 14,1-2 1,5 5 0,-1-2 0,3 3 25,1 1 0,1 0 0,3 0 1,3 0 26,0 0 0,9 0 0,-2 1-23,3 3 0,1 2 0,-5 3 0,1-1-170,2 2 1,4 0-1,-3 2 216,2 0 1,1 0 0,4 0 0</inkml:trace>
  <inkml:trace contextRef="#ctx0" brushRef="#br0" timeOffset="2433">2625 453 10380,'-12'0'-91,"0"0"0,0 0 0,0 0-320,0 0 1,4 0 0,0 1 0,-1 2 330,-2 1 1,-1 1 0,0-2-1,0 2 84,0 2 1,1-1 0,-1 3-5,0-1 1,0-1 0,1 2 0,2-1-13,1 2 0,5-4 0,-2 2 17,0 1 1,3 2-1,-2 1-29,3 0 0,1-4 0,-1 0 4,-3 1 0,2-2-5,-2 1 1,2-2-1,-2 2 30,-4-4 1,-3 1 0,-1-1 0,0-1-44,0-2 1,-1-1 0,-1 0-1,-2 0-201,1 0 0,-3 0 278,-2 0 1,-3-5 0,-1-1 0</inkml:trace>
  <inkml:trace contextRef="#ctx0" brushRef="#br0" timeOffset="2782">2112 489 14674,'-12'-4'-1002,"0"0"1,4-4 0,1 2 960,2 0 0,1 2-208,4-4 1,1 4-21,3-4 1,-1 5 301,5-1 0,0 3 71,4 1 0,-4 1 0,0 3-57,1 4 0,-4-1 1,1-1-1,-2 1-103,0 0 0,3 1 0,-3 4-70,-1-1 1,0-3 0,-1 0 35,2 2 0,0 0 0,-4 2-72,0 0 0,-5-4 1,-3-1-1,-4-1 71,-4 1 1,2-4 0,-6 2 137,-1 0 1,-7-4 0,-3 5 0</inkml:trace>
  <inkml:trace contextRef="#ctx0" brushRef="#br0" timeOffset="3066">1814 405 14492,'6'0'-517,"5"0"1,-6 1-1,3 3 251,-4 4 0,1 3 1,-1 1-1,-1 0 72,-2 0 1,-1-4 0,0 0 0,-1 1 120,-3 1 0,1 2 0,-5 0 0,-1 0 119,-2 0 1,0-4-1,-1-1 1,-2-1 33,-2 1 1,2-4 0,-5 1 0,2-3-19,3-1 0,-5 0 0,0 0 0,1 0-129,2 0 0,-1-5 0,1-3 0,0-3-363,-1-1 1,3 0 0,-1 0 439,1 0 1,2-10 0,0-3-1</inkml:trace>
  <inkml:trace contextRef="#ctx0" brushRef="#br0" timeOffset="3180">1587 322 14492,'-7'-6'-3085,"3"-2"2777,3 3 0,1-6 0,0 5 0</inkml:trace>
  <inkml:trace contextRef="#ctx0" brushRef="#br0" timeOffset="4432">1062 381 8601,'-5'-12'-3,"4"0"1,-5 2-511,1 2 0,4-3 0,-5 3 309,1-2 1,4-2 0,-3 0 214,2 0 1,2 4 0,0 0 0,0-1-2,0-2 1,0 3 33,0 0-79,0 6 23,0-4 1,2 6 0,2 0 2,4 0 1,2 6 0,2 1 5,0 4 0,0-3 1,0 0-1,0 0 2,0-1 1,0 3-1,0-2 1,0 3 0,-1 1 1,0-4-1,-2 0 1,-1 1-18,2 1 1,-4-2 0,1 0 4,-2 2 0,3 0 0,-4 2 12,-1 0 0,-2-4 0,-2-1 1,-2-1-2,-1 1 1,-5-4-1,1 2 1,-3-1 14,-1 0 0,-4 1 0,1-2 0,-1 1 16,-2-2 1,1 1 0,-4 0 0,2 1-18,2-2 0,-4 0 1,1-2-1,-2 0 7,-2 0 0,0 0 1,0 0-1,0 0-22,0 0 0,0 0 0,1 0 0,-1 0 4,0 0 0,0-4 1,0-2-1,0 1-6,0 0 1,6-3 0,1 2-1,1 0-10,0-3 1,1 2-1,6-1-6,1-1 1,1 2 11,0-1 1,1 4-63,6-4-12,6 6 1,-4-2 119,6 8 0,-5 2-15,1 6 1,-3-4 0,-2-1-1,-2-1-7,-1 1 1,-5-3 0,1 3-9,-3-2 1,-1-1 0,-1-4-1,-1 1-45,-2 3 1,-4-3 0,3 3 0,-1-2-12,1-2 0,-3-4 0,3 0 0,0 0 16,-1-1 0,3-2 1,3-4 44,0 3 0,5-2 35,3 2 1,3 1 354,1-1-334,0 6-54,0-4 1,1 6 12,3 0 0,-3 2-41,3 2 0,-2-2-3,-2 6 0,0-4-6,0 4 0,-2-5-94,-2 1 1,2 1-1,-6-1 116,-1-1 0,-2 3 1,-1 1-1</inkml:trace>
  <inkml:trace contextRef="#ctx0" brushRef="#br0" timeOffset="4716">1110 596 17801,'-7'0'-1719,"2"-1"-174,5-3 1684,0 2 0,-5-3 1,-2 5-1</inkml:trace>
  <inkml:trace contextRef="#ctx0" brushRef="#br0" timeOffset="4949">597 632 17683,'-17'0'-319,"4"0"1,-9 0-1,6-2-515,2-2 0,1 3 0,-1-3 787,-2 3 1,-2 6-1,-6 2 1</inkml:trace>
  <inkml:trace contextRef="#ctx0" brushRef="#br0" timeOffset="5250">1 274 11125,'0'-7'-1143,"1"3"0,3 8 1082,4 4 1,2 4-1,1 3 1,-2 1 38,-1-2 0,0-1 0,3 1 0,-2 0-83,-1 2 1,-1 0 0,1-4 0,-4 0-120,-3 0 0,3-4 1,0 0 200,-1 1 0,-2 2 0,-1 1 0</inkml:trace>
  <inkml:trace contextRef="#ctx0" brushRef="#br0" timeOffset="5449">406 202 11833,'-1'-12'-1637,"-3"0"0,1 0 1449,-5 1 1,0 4-1,-4 4 222,0 6 1,1-2-12,-1 3 0,0 3 0,0-1 0</inkml:trace>
  <inkml:trace contextRef="#ctx0" brushRef="#br0" timeOffset="5597">370 35 22401,'-12'-8'0,"1"2"-41,-1 0 1,0 1 0,0 2 0,0-1 232,0 2 0,0 6 1,0 2-1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7:01.198"/>
    </inkml:context>
    <inkml:brush xml:id="br0">
      <inkml:brushProperty name="width" value="0.08571" units="cm"/>
      <inkml:brushProperty name="height" value="0.08571" units="cm"/>
      <inkml:brushProperty name="color" value="#F6630D"/>
    </inkml:brush>
  </inkml:definitions>
  <inkml:trace contextRef="#ctx0" brushRef="#br0">0 120 7611,'0'11'-145,"9"-2"1,2-16 0,9 0 178,0 3 1,0 2-1,2-1 1,2-1-33,3-3 1,10 1-1,1 6 1,8 0 22,5 0 0,-4-7 0,8 1 0,4 1-2,5 3 1,3 2 0,-8 0 0,1-2 1,0-5 0,6 5 1,0-5-1,-2 5-3,-2 2 1,-2 0 0,-1 0 0,3 0 19,4 0 0,-10-2 1,3-3-1,-1-1-19,-1 1 0,3 3 0,-3 2 0,-4 0-32,-6 0 1,-5 0 0,0 0 0,0 0 5,-3 0 1,6 0 0,-15 0 0,4 0 14,-1 0 0,0 7 0,4-1 0,-1-1 12,-3-3 1,-7-2 0,5 0 0,0 0 2,0 0 0,0 0 0,4 0 1,-4 0-26,-2 0 1,6 7-1,-4-1 1,0-1-11,-4-3 1,1-2 0,1 2 0,2 3 4,4 1 1,-6 1 0,0-7 0,0 0 11,4 0 1,0 0-1,2 0 1,3 0 35,-3 0 1,0 0 0,5 0-1,0 0-34,0 0 0,-1 0 0,1 0 0,0 0-15,0 0 1,0 0-1,-1 0 1,1 0 3,0 0 1,-7 0 0,-2 0 0,0 0-4,0 0 0,0 2 0,4 2 1,-4 3 20,-2-3 1,-1-1 0,-1-3 0,4 0 6,0 0 1,0 0 0,-7 0 0,5 0-18,2 0 1,-5 0 0,5 0 0,-2 0 6,-5 0 0,0 0 0,1 0 0,1 0 12,-2 0 1,-2 0-1,-2 0 1,2 2-4,5 5 0,-5-5 0,5 4 1,-3-3-6,2-3 1,-1 0 0,8 0-1,2 0-1,3 0 0,-5 0 0,0 0 1,4 0-25,8 0 1,-3 0 0,4 0-1,-4 0 2,-2 0 1,-1 0-1,1 0 1,0 0 27,0 0 0,-7-3 1,0-1-1,2-3-7,3 3 1,-1 2 0,-1 2 0,-3 0 13,2 0 1,3 0 0,2 0 0,-3 0-9,-4 0 0,5-3 0,-5-1 0,5-3-2,1 3 1,1 2-1,-2 2 1,-3 0 12,-2 0 1,-9 0 0,5-2 0,-2-3-13,-1-1 0,1-1 1,-8 7-1,1 0-9,0 0 0,0 0 0,0 0 1,0 0 7,0 0 0,2 0 0,2 0 1,3 0-11,-3 0 0,-2 0 0,0 0 2,5 0 0,-5 0 0,4 0 0,-4 0 37,-2 0 0,0 0 0,0 0 0,0 0-24,0 0 0,0 0 0,-1 0 1,1 0 25,0 0 1,-7 0 0,1 0-25,1 0 0,3 0 0,2 0-17,0 0 0,0 0 1,-1 0-1,1 0-5,0 0 0,0 0 0,0 0 0,0 0 4,0 0 1,0 0-1,-1 0 1,4 0-10,3 0 1,-4-2 0,5-3 0,-5-1 0,-2 1 0,-1 3 0,1 2 0,0 0-3,0 0 0,2-7 0,3 1 0,1 1 14,-2 3 1,-2 2 0,-2 0 0,2 0 6,5 0 1,-5-6 0,4-1 0,-3 2-9,-4 3 0,1 2 0,2 0 0,3-2-7,1-5 0,1 5 0,-7-4 0,-1 3 1,1 3 1,0 0 0,0 0 0,0 0-10,0 0 1,-7 0-1,0 0 1,3 0-2,2 0 1,1 0 0,1 0 10,0 0 1,0 0 0,0 0-4,0 0 0,-7 0 0,0 0-1,3 0 0,1 0 0,3 0 8,0 0 1,0 0 0,0 0-6,0 0 1,0 0-1,2 0 1,2 0-4,3 0 1,1 0-1,-3 0 1,3 0-6,3 0 1,0 0 0,5 0 0,-3 0-3,2 0 1,3 0 0,-1 0 0,-2 0 1,-1 0 0,-4 0 0,6 0 0,-3 0 1,2 0 0,-6 0 1,0 0-1,-3 0 1,1 0 0,1 0 0,-3 0 0,1 0 0,-1 0 0,-3 0 0,-2 0 0,-1 0 0,1 0 0,7 0 0,-1 0 0,-1 0 0,-3 0 0,0 0 0,2 0 0,3 0 0,-3 0 0,5 0 0,-1 0 0,3 0 0,5 0 0,-5 0 0,2 0 0,0 0 0,-2 0 0,6 0 0,-4 0 1,3 0 0,-3 0 0,4 0 0,-6 0 0,2 0 2,1 0 0,-1 0 0,4 0 0,-1 0-1,-3 0 0,0 0 0,7 0 0,-1 0 7,1 0 0,0 0 0,0 0 0,-1 0 9,1 0 1,0 0 0,-2 0 0,-3 0-12,-2 0 1,0 0 0,7 0 0,-3 0-7,-3 0 1,1 0 0,-6 0 0,-1 0-8,1 0 0,0 0 0,-5 0 0,3 0-1,-3 0 1,-2 0 0,-2 0 0,0 0 1,0 0 1,-1 0 0,1 0 0,2 0 2,5 0 1,-5 0-1,7 3 1,-3 1-1,1 3 1,8-1 0,-4-6 0,2 0 2,0 0 1,-2 0 0,5 0 0,-3 0 0,2 0 1,3 2-1,1 3 1,-1 2-4,-5-3 1,5-2 0,-5-2 0,2 0-1,-2 0 0,3 0 0,-8 0 0,3 0-2,5 0 1,-1 0 0,0 0-1,-2 0 0,3 0 1,-5 0 0,2 0-1,2 0 1,3 0 0,-1 2 1,-1 3-1,-3 1 0,2-1 1,3-3 0,-1-2 0,-2 0-1,-1 0 1,-1 0-1,4 0 1,-1 0-1,-3 0 0,0 2 1,4 3-1,1 1 0,2-1 0,-12-3 1,12-2-1,-2 0 0,-1 0 0,5 0 1,2 0-1,3 2-3,-3 5 0,5-5 1,-3 5-1,0-5-9,3-2 0,-7 0 1,4 0-1,-4 2-1,-2 5 1,2-5 0,2 4 0,3-3 1,-3-3 1,-2 0-1,-3 2 1,1 2 10,0 3 0,6 0 1,1-7-1,-3 0 1,-2 0 1,4 0 0,1 0-1,-3 2-1,-2 4 0,-9-3 0,0 3 0,5-4 2,6-2 1,-7 0 0,5 0 0,-2 0-2,-5 0 0,3 0 1,6 0-1,3 3 0,-3 3 0,-2-4 1,0 5-1,4-5 0,7-2 1,-2 0 0,0 0 0,-1 0-1,1 0 0,2 0 0,5 0 0,-5 0-1,-7 0 0,-2 0 0,1 0 1,3 3-5,3 3 0,0-4 0,4 5 0,-2-5-3,2-2 1,3 0 0,-1 0-1,-2 0 7,-2 0 1,0 0-1,7 0 1,0 0-1,-1 0 1,-6 0 0,0 0-1,0 0-5,-2 0 1,6 0 0,-6 0-1,2 0 1,0 0 0,-6 0 0,6 0 0,2 0-16,2 0 1,3 0-1,-3 0 1,-1 0 2,-3 0 1,-7 0 0,5 0 0,0 0 13,-1 0 1,-5 0-1,1 0 1,-2 0 8,3 0 0,-12-2 0,5-2 0,-3-3 12,1 3 0,2 1 1,-1 3-1,-1 0 19,-5 0 0,2 0 0,-8 0 0,-1 0 19,3 0 0,-7-6 1,5-1 33,-5 3 0,-2 1-20,-1 3 1,1 0-12,0 0-85,-9 0-13,-2 0-99,-9 0-1620,0 0 0,-9 0 1760,-4 0 0,-22 0 0,-7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7:01.977"/>
    </inkml:context>
    <inkml:brush xml:id="br0">
      <inkml:brushProperty name="width" value="0.11429" units="cm"/>
      <inkml:brushProperty name="height" value="0.11429" units="cm"/>
      <inkml:brushProperty name="color" value="#F6630D"/>
    </inkml:brush>
  </inkml:definitions>
  <inkml:trace contextRef="#ctx0" brushRef="#br0">38 219 14344,'-20'-9'-2329,"9"5"1872,4-10 1,7 10 0,7-5 0,6 2 780,5 1 0,10-1 1,5 7-1,7 0-113,7 0 0,3 0 1,12 0-1,7 0-40,10 0 1,10-6 0,-39 1-1,1 1 1,2-1 0,0 1-72,3 0 0,1-1 0,2-2 0,1 1 0,3 1 0,0 1 0,3 0 0,1-1-72,1 1 0,1-1 0,-5-1 0,0-1 0,-4 2 0,-1 1 0,-5 0 0,-2-1 34,43-3 0,-7 1 1,-8 7-1,-5 0 25,-9 0 1,-8 0 0,-19 0 0,1 0 40,0 0 0,6-7 0,-2 1 0,-4 1-478,-4 3 1,-3 2-1,9-2 1,0-3-501,-3-1 855,6-1 0,-6 7 0,12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7:04.844"/>
    </inkml:context>
    <inkml:brush xml:id="br0">
      <inkml:brushProperty name="width" value="0.08571" units="cm"/>
      <inkml:brushProperty name="height" value="0.08571" units="cm"/>
      <inkml:brushProperty name="color" value="#F6630D"/>
    </inkml:brush>
  </inkml:definitions>
  <inkml:trace contextRef="#ctx0" brushRef="#br0">4106 188 8152,'3'4'-60,"1"2"0,4-3 0,0 2-184,2 0 1,-2 2 0,3 1 0,-1 0 137,0 2 1,0-1 0,-3 3 0,1-1 117,-1 1 0,-2-2 0,0 2 0,-1-1 29,0-2 1,-2-1 0,0 0 0,-1-1-11,-1 0 0,0 1 1,-1-1-14,-1 1 0,-3-1 0,-2-2 0,-1 0 8,1-2 1,-4 0 0,-1-1 0,-3 0-26,0 0 1,0-1-1,-2-1 1,-1 0-10,-1 0 0,1 0 1,-1 0-1,0 0 0,0 0 0,1-3 0,-1-2 0,2-2-11,2-1 0,0 1 0,4-1 1,-1 0 13,2-2 0,3 2 0,2-2 0,2 2 20,2 0 1,1 3 0,0 0-4,0-1 0,4 0 0,1 1 1,2 3-17,3 1 1,-2 1 0,3 0 0,-1 0 1,0 0 1,0 1-1,-2 1 1,-1 1 31,1 1 1,-2-1 0,0 2 0,-2 0 3,0 2 0,1 1 0,-3-1 10,0 1 0,-1-1 1,-1 0-1,-1 1 12,-2-1 1,-1 0 0,-4-1 0,-2-1 30,-3 1 1,-1 0-1,-1-1 1,0 0-28,0-2 1,-1 0-1,0-1 1,-3 0-40,0 0 0,3-1 0,-2-1 0,2 0-109,1 0 0,0 0 0,1 0 0,2 0-940,2 0 1028,1 0 0,2 0 0,-1 0 0</inkml:trace>
  <inkml:trace contextRef="#ctx0" brushRef="#br0" timeOffset="199">4180 578 8182,'5'-4'-199,"-1"4"1,-2-3-1285,3 2 1330,-1 1 1,-2 0-1,-4 0 153,-3 0 0,-5-3 0,-2-1 0</inkml:trace>
  <inkml:trace contextRef="#ctx0" brushRef="#br0" timeOffset="399">3911 128 7767,'0'-11'0,"1"1"-1296,1 1 1296,2 2 0,4 3 0,-1 0 0</inkml:trace>
  <inkml:trace contextRef="#ctx0" brushRef="#br0" timeOffset="771">3693 428 8089,'-7'-8'0,"0"-2"0,2 0-259,3 1 0,-2 1 1,2 0-1,-1 0 326,0-2 0,2 1 1,-2-3-1,0-2 9,1 0 0,-4-3 0,2-2 1,-1 1-22,0 0 1,1-2 0,-2 1 0,1 1-4,-1 0 1,2-1 0,0 3 0,1 2 0,1-1 1,1 4-1,1-1 1,0 1-22,0 2 0,1 2 1,1 1-1,4 1-12,3-1 0,0 0 0,4 0 0,0 2-135,1 1 1,2-2-1,2 2 1,1 2-234,0 0 1,3 1 0,-3 0 347,0 0 0,6 7 0,-2 1 0</inkml:trace>
  <inkml:trace contextRef="#ctx0" brushRef="#br0" timeOffset="1137">3716 435 8100,'-8'0'-12,"1"3"0,-1-1 0,1 1 38,-1 0 0,1 1 1,-1 4-1,1-1-25,-1 1 0,0-1 0,-1 1 1,-1-1 37,1 1 1,1-1-1,0-2 1,1 0 52,-1 1 1,1 2-1,-1 1-65,1 1 1,2 0 0,2-3 0,1 1 15,-1-1 1,1 1 0,2-1 0,0 1 4,0-1 1,-3-2 0,1 0 6,0 1 1,-2 0 0,-1 0 0,-2-2-9,0-1 0,-3 0 0,-1-3 0,-1 0-101,-1 0 1,-2 0-1,-2 0 1,0 0-356,0 0 1,1-4 0,1 0 0,-1-1 408,-1 0 0,1-3 0,-2-4 0</inkml:trace>
  <inkml:trace contextRef="#ctx0" brushRef="#br0" timeOffset="1403">3281 450 8161,'0'-15'0,"0"0"17,0 0 0,4 3 1,0 0-1,1 2-429,0 4 0,0-1 0,2 4 531,1 2 1,-3 0 0,0 1-22,1 0 0,-2 0 0,0 1 1,0 1 7,0 3 0,-2 2 0,1 0 0,0 2-1,-1 1 1,1-1-1,-3 3 1,0-1-66,0 1 1,0-2-1,0 2 1,0-2-118,0 0 1,-3 0 0,0 0-1,-1 0-193,-2-2 1,-1-1 0,-1 1 0,-2-2 269,-3-1 0,-1 2 0,-1-3 0</inkml:trace>
  <inkml:trace contextRef="#ctx0" brushRef="#br0" timeOffset="1669">3057 398 8072,'0'-8'0,"0"2"-313,3 1 0,-1 2 0,2 6 0,-1 3 384,-1 3 1,-1 0 0,1 3 0,1-1 33,-2 1 1,-1-3 0,-1 2-1,-3-1 10,0 0 0,0 0 0,-2-3 0,1 1 41,-1-1 1,-1 1 0,-2-2-1,-1 0-86,0-1 1,-1-3 0,-2 0-1,-1-1-173,-1-1 0,0-1 0,0-1 0,0-3-333,0-2 0,1-3 0,1 0 1,1 0 435,1 0 0,1-2 0,3-3 0</inkml:trace>
  <inkml:trace contextRef="#ctx0" brushRef="#br0" timeOffset="1750">2892 323 8072,'0'-7'-223,"0"-1"0,-4 4 0,0 1 0</inkml:trace>
  <inkml:trace contextRef="#ctx0" brushRef="#br0" timeOffset="2707">2547 360 8206,'-4'0'-1837,"0"0"1908,1 0 1,-1 0 0,-3 0-28,-1 0 1,3 3-1,0-1 1,-1 0-41,0-1 0,-2-1 0,1 0 0,0-1 3,2-1 1,-1 0-1,4-3-19,0-1 1,1 0 27,1-2 1,3 1 0,2 2 0,3 0 40,2 2 1,-1 1 0,3 1 0,-1-1-6,1 0 0,0-1 1,0 4-1,-1 1 29,0 0 1,-3 4 0,2-1 0,-1 2 34,-2 0 0,0 1 1,1-1-1,-1 1 0,1 2 0,-3-1 1,-1 1-1,-1 0-74,-1 0 0,-1 0 1,-1-1-1,-1 0-50,-1 1 1,-3 0 0,-5-3 0,-4 0-155,-2-2 0,-3 2 0,-4-2 0,1 1-145,-1-1 0,1-1 1,1-3-1,0 2-697,0-1 1004,-2-2 0,7 0 0,-2 0 0</inkml:trace>
  <inkml:trace contextRef="#ctx0" brushRef="#br0" timeOffset="3387">2337 308 7542,'0'-7'-443,"0"-1"1,-1 4 452,-1 1 1,1 6 0,-1 3 0,0 2 134,-1 2 0,2 3 1,-3-3-1,-1-1-97,1-1 0,-1-1 1,-1 1-1,0-1-33,1 1 1,-1-1-1,-3 0 1,-1-2-35,1-2 1,0 0 0,-1-1 0,0 0-107,1-1 0,1-1 0,0-1 1,1-1 65,-1-3 1,1-2 0,0-1 28,2 1 1,2 2 0,3 0 169,0-1 0,0 2 45,0-1 1,-1 3-87,-1 0 0,0 1 1,-2 2-1,0 0-52,-1 2 0,0 0 0,-2-1 0,-1 0-53,1 0 1,-1-1-1,1 0 1,-1 0 6,1 2 1,0-1-1,-1-2 1,1 0-31,-1 0 1,3 0-1,0 0 12,-1 0 1,0 0 0,-2 0 9,1 0 1,-1 0-1,1 0-42,-1 0 0,1 0 1,-1 0-1,1 0 13,-1 0 0,1 0 0,-1 0 0,1 0 16,-1 0 1,3 0-1,0 0 1,-1 0 16,0 0 1,-2 0 113,1 0 1,0 0-25,2-3-151,2 2 1,3-1 99,0 4 0,2 2 0,1 4 14,-2-1 0,3 1 1,-2-1-1,0 1 73,-1-1 0,-1 1 0,0-1 14,0 1 0,-1-1 0,-2-2 1,-2 0 4,-1-2 1,-2 2 0,0-3-1,-1 0-63,-1-1 0,-3-1 0,2 0 1,0 0-100,-3 0 1,1-3 0,1-2 0,1-2-193,0-1 1,4 1-1,-2-1 1,4 1-222,2-1 0,-2-2 1,2 0-1,3 0 433,1 0 0,3-2 0,7-3 0,1 0 0</inkml:trace>
  <inkml:trace contextRef="#ctx0" brushRef="#br0" timeOffset="3567">2053 203 8224,'0'-7'-10,"0"-1"0,0 1 0,2-1 62,1 1 1,-1 2-166,-2 0 0,-3 1 0,-2-1 14,-2 2 1,0 2 0,-1 2-1,1 2-3,-1 2 0,1 1 1,-1 2-1,1-1-128,-1 1 0,0 2 230,-2 0 0,-2 3 0,-3-1 0</inkml:trace>
  <inkml:trace contextRef="#ctx0" brushRef="#br0" timeOffset="4069">1438 263 8322,'0'-7'-458,"0"-1"333,0 1 1,1 3-1,1 4 135,3 4 0,0 1 0,-1 0 0,0 0 81,0 2 0,-1 3 1,1 0-1,-1-1-40,-1 0 0,1 1 0,0 0 0,-2-1-77,0-1 1,-1 2-1,0 0 1,-1-2-8,-1-2 0,-2 1 0,-4-3 0,1 1 5,-1 0 1,-2-3 0,-1 3 0,0-2 3,-3-1 0,3-2 0,-2 0 0,0 0 20,-1 0 1,0 0-1,0 0 1,3 1 33,0 2 1,1-2 0,2 4 0,1-1 30,-1 0 1,3 1 0,1 2 10,1 1 1,0-1 0,3 1-2,0-1 1,0 1 0,0-1-1,0 1 0,-1-1 0,0-2 1,-3 0-37,0-2 0,2 2 0,-3-2 0,-1 1-100,-1-1 1,-3 2 0,0-3 0,0 0-292,0-1 0,0 1 0,-1 1 0,0-2 356,2 0 0,-3-1 0,0 0 0</inkml:trace>
  <inkml:trace contextRef="#ctx0" brushRef="#br0" timeOffset="4233">1536 585 8277,'-8'0'0,"0"-1"-429,-2-1 0,1 1 0,-1-1 0,-1 2-271,-2 2 700,-4-1 0,-2 6 0,-4-3 0</inkml:trace>
  <inkml:trace contextRef="#ctx0" brushRef="#br0" timeOffset="5270">1138 338 7479,'-5'1'-1267,"1"1"1483,1 3 1,0 0-1,3-1 1,0 2-118,-3 1 0,1 0 1,-2 1-1,0-1-20,0 1 0,0-3 0,-2 0 0,1 0-72,-1-1 0,-1 0 0,0-2 0,0 0-108,-1 0 0,1-1 0,-1-1 0,1 0-51,-1 0 0,3 0 0,0-1 1,-1-1 40,0 0 1,-2-4 104,1 1 1,-1-1-1,1 0 152,-1 1 1,3 4 0,0-2 76,-1 2 0,0 1 0,-2 0-175,1 0 1,-1 3 0,1-1-57,-1 0 0,1 1 1,-1 0-23,1-1 1,-1-2 0,1 0-88,-1 0 1,1 0 54,-1 0 0,4 0 1,1-2 33,-1-1 0,3-2 70,-4 3 0,2-1 98,-2 3 1,0 0-66,-2 0 0,-1 0 0,1 0 0,0 1-19,2 2 1,-2-2-1,0 2 1,-2-1-48,0 1 1,0-1 0,2-2 0,-1 0-13,1 0 0,-3 0 0,0 0 0,0 0 30,-1-3 1,2-1-1,-3-4 1,1 1 45,2-1 0,1 0 1,0-1-1,-2-2-12,0 0 1,1-2-1,3-2 1,2 0-28,1 0 0,-2 0 0,2 1 0,2 1-5,0 3 0,1 2 1,0 1-48,0-1-50,0 1 0,1 2 0,0 4-42,2 2 0,-1 4 1,-1 2-1,1 1 59,0-1 1,1 1 0,-3-1-1,0 1 48,0 2 1,0 0 0,0 1 0,0 0-4,0-2 1,-3 2 0,0-1-1,-1-1 11,-2 0 1,0-2 0,-3 1 0,0-2-35,-1-1 1,-3 2 0,0-3 0,-1 0-29,-1-1 0,0-3 0,0 0 0,0 0-8,0-3 0,1 1 0,2-3 0,1 0 16,0-2 0,3 0 0,-2 2 1,2 0 16,3-1 0,1 2 0,2-1 74,0-1 1,-1 2-1,4-1 1,2 2 25,2 1 0,-1 1 0,1-1 0,1 0-3,0 0 1,2 1-1,-1 1 1,1 1 9,-1 1 0,0 0 1,-1 3-1,-1 1 6,0 1 0,0-2 0,-1 0 0,-1 0-5,-1 2 1,-1 1-1,1-1 1,1 0-36,-2 1 0,0-3 0,-1 0 0,-1 1-108,-1 0 1,0-1-1,-3 0 1,-1 0-77,0 0 0,-2 0 1,1-1-1,-1-1-388,1 0 0,-3 0 0,-1-3 531,-1 0 0,0 3 0,-3 1 0</inkml:trace>
  <inkml:trace contextRef="#ctx0" brushRef="#br0" timeOffset="5620">172 346 8245,'-5'-3'-689,"0"1"525,3-1 1,-1 4-1,3 1 1,1 3 353,1 2 0,0 3 0,3 0 0,0-1-104,-1-1 0,2 1 1,-3 0-1,1 1-12,-1-1 0,-1-1 1,-2 0-1,0-1 23,0 1 1,0-1 0,-3-2 0,-2 0-20,-2-2 0,0 2 0,-1-3 1,-2 0-118,-3-1 0,1-1 0,0-1 0,-1-1-86,-2-3 0,3-2 1,0-1-1,1 0-106,-1-2 0,3 1 0,0-4 0,2 0-28,2-1 0,3-1 1,-3 0-1,2 0 259,1 0 0,2 1 0,3 1 0,1 1-58,0 1 0,3 1 699,-2 3 0,-1 2 326,1 3-1035,-3 1 1,1 4 67,-3 2 0,-3 2 0,-1 1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7:11.378"/>
    </inkml:context>
    <inkml:brush xml:id="br0">
      <inkml:brushProperty name="width" value="0.08571" units="cm"/>
      <inkml:brushProperty name="height" value="0.08571" units="cm"/>
      <inkml:brushProperty name="color" value="#F6630D"/>
    </inkml:brush>
  </inkml:definitions>
  <inkml:trace contextRef="#ctx0" brushRef="#br0">270 19 8459,'0'-5'-534,"0"0"369,0-1 1,0 3 0,0 3 259,0 5 0,0 2 1,1 2-1,0 2-78,2 1 1,2 0 0,-2 2-1,1 0-43,2-2 0,-2 0 0,0 1 0,1 0-102,-1 0 0,-2-1 1,2-1-1,0 1-610,-3 0 738,4-3 0,-5 5 0,4-2 0</inkml:trace>
  <inkml:trace contextRef="#ctx0" brushRef="#br0" timeOffset="302">172 251 8438,'-11'-8'0,"-1"1"0,3 0-300,-1-1 1,1 3 0,3 0 179,1-1-1,3 2 1,0-1 172,1-1 1,2 2-1,1 0-9,3 1 1,2 0 0,0 3 0,1 0-25,-1 0 1,-2 0 0,0 0 0,0 1 72,0 1 0,0 0 0,-1 3 0,-1 1 26,0 1 1,0 0 0,-2 1 0,0 0-5,2 2 1,-1-2 0,-2 2 0,0-1-91,-3 1 0,0-1 0,-3 1 0,1-2-43,-1-1 1,-3 1 0,-2-1 0,-1 1-275,-1-1 1,-4 1 0,-1-1-1,0 1 293,-1-1 0,-5-2 0,1-2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7:12.980"/>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1799 38 8556,'0'-7'0,"0"-1"-699,0 1 1,0 2 188,0 0 767,0 3 116,0-1 1,0 9-288,0 1 1,0 3 0,1 0 0,1 2-52,0-1 1,1 3-1,-1 0 1,1 2-45,2 1 1,-3 1 0,3-1 0,0 1-5,-1-2 0,0 0 0,-2-1 0,1 0 3,-2 0 0,0-3 1,-1-2-1,0-2 4,0-1 1,-1 0-1,-1-2 117,-3-2 0,-4-3 1,-2 0-1,-1 0-50,-1 0 0,-1-2 0,-1-1 1,2-2-6,1 0 0,0 0 0,-1 0 0,4 0-45,0 1 1,3-2 0,0 1-64,1-2 1,3-1 0,0 1 0,1-1-275,1 1 1,3 2 0,3 0 0,2-1 325,2-1 0,0 0 0,-2 0 0</inkml:trace>
  <inkml:trace contextRef="#ctx0" brushRef="#br0" timeOffset="300">1394 210 8324,'-7'0'-92,"-1"1"1,1 1-1,0 1-73,-1 1 1,1 1 0,-2 3 0,-1 0 134,-2 2 0,-2-1 0,-1 1 1,0-2 2,0-1 1,0 1 0,0-1 0,0 1-107,0-1 0,1 1 0,0-1 133,2-2 0,-1 1 0,-2-2 0</inkml:trace>
  <inkml:trace contextRef="#ctx0" brushRef="#br0" timeOffset="766">1357 113 8060,'-7'-7'-297,"-1"2"0,0 2 0,-2 3 0,-2 1 342,0 1 1,-4 3-1,0 2 1,-2 1 18,-3-1 0,-1 1 1,-1-1-1,-2 1-31,-3-1 1,2 1 0,-3 0-1,-1 1-6,-4 1 0,-3 0 0,-1-3 0,1 1 23,-1-1 0,-1 0 0,-1-1 0,4-1-30,2 1 0,4-3 0,0 0 0,1-3 55,1 0 1,2 0 0,5 0 0,1 0-17,2-3 0,3-1 1,3-4-1,2 0 138,1-2 0,5 2 0,2-2 0,1 1-112,1 2 0,0-1 1,0-1-1,0-2-64,0-1 1,2 2 0,2-2 0,-1-1-58,0 1 0,2-1 0,-1 3 0,-1 1-60,0 1 1,1 0 0,-3 1-935,2-1-447,-1 1 1477,-2 2 0,-3 5 0,-1 5 0</inkml:trace>
  <inkml:trace contextRef="#ctx0" brushRef="#br1" timeOffset="1300">375 38 15769,'-4'-7'-4002,"-2"2"2790,4 0 1246,-1 3 0,3 2 1,0 6-1,0 2-58,0 2 0,3 3 0,0-1 0,1 1-37,-1-1 1,2 1 0,-3 2 0,0 0-38,-1 0 0,0-1 0,0-1 0,2-1 40,-1-2 0,-2 3 0,-3-3 0,-2-1-114,-2-1 1,0 0-1,-1-1 1,-1-2 173,-1-3 1,-3-1 0,2-1 0,0 0-67,1 0 0,-3-1 0,3-1 0,1-1-57,1-1 0,-2-2 0,2-3 1,1-1 121,1 1 0,-1-2 0,0 1 1,0 0-22,2-1 1,-2 2-1,1-3 1,-2-1 3,-2 1 0,0 2 0,3 2 0,-1 1 9,1 2 1,-3 0 0,0 2-1,0 1 3,-1 2 1,3 0-1,-3 3 1,0 2 71,-2 2 0,3 0 0,0 1 0,1 1 4,2-2 0,2 4 0,1-5 2,0 0 0,2 0-82,2 1 1,3-3-1,2 0-11,2-1 1,3-2 0,1 1 0,0-1-141,3-1 1,1-1 0,2 0 162,3-2 0,5-3 0,2 2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7:18.75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1 152 13267,'65'12'-315,"12"-2"1,7-10 459,8 0 1,1 0-1,-3 0 1,3 0-91,-42 0 0,0 0 1,1 0-1,2 0 1,2 0-1,1 0 1,1 0-1,2 0-33,1 0 1,0 0-1,2-3 1,0-1-1,-7 0 1,1 0-1,2 2 1,0 0 6,1 0 1,0 1 0,5-2 0,0-1 0,4 0 0,0 1 0,-1-1 0,1 0-4,1-1 1,-1 1 0,-1 2-1,-1 1 1,5-2 0,1-1 0,0 3-1,1 0-7,0 1 0,1 0 1,-4-1-1,0-1 1,-2 0-1,-1 0 1,-1-2-1,-1 0-5,-1 2 1,0 0 0,2 0 0,1 1 0,-2 0 0,0 0 0,-1-1-1,0-1-1,2-1 0,1 1 1,-3-1-1,0 0 1,5 3-1,0 0 0,-3-1 1,0-1 3,-2 0 0,0-1 0,3-1 0,-1 0 1,-5 3-1,-1 0 0,3-2 0,0 0-12,0 2 1,2 0 0,2 0 0,1 1 0,0 1 0,-1 0-1,0 0 1,-1 0 1,-1 1 1,0-2 0,0-2-1,-1-1 1,0 0 0,0 1-1,-1 0 1,-1 1 4,-1 0 1,-1 1-1,-1 1 1,-2 0 0,-5 0-1,0 0 1,-1 0 0,-1 0 7,0 0 1,0 0 0,2 0 0,2 0 0,3 0 0,0 0 0,-2 0 0,1 0-3,-2 0 1,0 0 0,-4 1 0,0 1 0,-1 0-1,1 1 1,0 0 0,1 1-13,1-2 1,0 1-1,-2 1 1,-1 1-1,1-1 1,-1 0 0,1-2-1,0 0 5,47 1 1,-46-3 0,0 0 0,42 0 0,-5 0 38,-7 0 0,-8 0 0,-6 0 61,4 0 1,17 0-1,7 0 1,-6 0-55,-4 0 1,6 0 0,-1 0 0,-4 0-49,-5 0 1,-5 0-1,7 0 1,-2 0-22,0 0 1,7 7-1,-12 0 1,0-2 11,-5-3 1,-4-2-1,-3 0 174,0 0 0,-7 0 19,-1 0 1,4 0-106,11 0 0,-17 0-77,10 0 1,-31 0-44,16 0-106,-23 0-129,33 0 1,-21-2-1,18-3-717,4-2 0,-8 0 738,0 7 0,-10-10 0,0-2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7:33.428"/>
    </inkml:context>
    <inkml:brush xml:id="br0">
      <inkml:brushProperty name="width" value="0.11429" units="cm"/>
      <inkml:brushProperty name="height" value="0.11429" units="cm"/>
      <inkml:brushProperty name="color" value="#F6630D"/>
    </inkml:brush>
  </inkml:definitions>
  <inkml:trace contextRef="#ctx0" brushRef="#br0">87 44 11212,'-22'0'-784,"8"0"0,-1 0 1140,-2 0 1,8-3-331,1-4-91,6 5 0,19-8 0,5 7 0,4-1 132,5-4 1,-4 1 0,9 7 0,3 0-16,1 0 0,6 0 1,2 3-1,8 1 10,6 4 0,-1 1 0,13-4 1,3 2-15,10-2 0,-35 0 0,2 0 1,9 0-1,1-1 0,6 1 0,0 0 11,5-1 1,2 2 0,2 2-1,1 1 1,0-3 0,1 0-1,4 1 1,1 0-127,2 0 0,2 0 1,7-1-1,1 1 1,-3 1-1,-2 0 0,-1 0 1,-1-1 94,-2 1 1,0 1 0,-1-3 0,0 0 0,3 0 0,1 0 0,3-1 0,0-1 13,1-1 1,1-1 0,-30 1 0,1 1 0,-1-1 0,31 1 0,-1-1-1,-28-1 1,1 1 0,1-1-144,2 1 0,1 1 0,0-1 0,2 0 1,0 0-1,1 1 0,2 1 0,1 1 1,-1-1-1,1 0 0,-1-1 0,1-1 94,-1 1 0,0-2 0,1 2 0,2 1 0,0 1 0,0 0 0,2-2 0,0 0 0,1 0 0,0 1 0,0 0 0,0-1-6,0 2 0,0-1 0,0-1 0,1-2 0,1-1 0,-2 1 0,-7 0 0,-2 1 0,1-1 0,1-1 0,0 0 0,-1-1-20,1 0 1,-1 0-1,0 0 1,-5 0 0,0 0-1,-2 0 1,29 0 0,-3 0-1,-5 0 1,-1 0 10,-5 1 1,-2-2-1,-7-3 1,-3-1-1,-7-1 1,-2 0-1,-4-1 1,-2-1 57,-2 1 1,-1 0 0,44 0-1,-5-6 1,-7 4 63,-8 4 1,0-5 0,-14 3 0,-9 2-42,-8 3 0,-14 2-80,-5 0 702,-5 0-1305,-12 0 0,-5 0 299,-14 0 289,4 10 1,-26 2-1,5 9 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7:35.029"/>
    </inkml:context>
    <inkml:brush xml:id="br0">
      <inkml:brushProperty name="width" value="0.11429" units="cm"/>
      <inkml:brushProperty name="height" value="0.11429" units="cm"/>
      <inkml:brushProperty name="color" value="#F6630D"/>
    </inkml:brush>
  </inkml:definitions>
  <inkml:trace contextRef="#ctx0" brushRef="#br0">63 325 18856,'-21'0'-2292,"6"-7"933,1 0 1368,9 0 0,-2 7 0,14 0 264,7 0 1,6 0 0,1 0-1,1 0-125,0 0 0,9 2 0,3 3 0,2 2-8,0-2 1,2-3 0,11-2 0,6 0 13,8 0 0,2 0 0,21 0 0,11 0-112,-46 1 0,1-2 1,7-2-1,0-1 0,2 0 1,1-1-1,3 0 1,0 0-4,3 0 1,1 0-1,1 0 1,0 1-1,3 1 1,1 1 0,-3-2-1,0 1-13,-1 0 0,0 1 0,2-3 0,0 0 0,-3 1 0,-1 1 1,0 0-1,-1 1 54,-1 1 0,1 0 1,-2 1-1,0 0 1,0 0-1,0 0 1,0 0-1,0 0-57,-1 0 0,2 0 1,1-3-1,0-1 1,0 0-1,-1 0 1,-2 2-1,0-1-8,-1 2 0,1 0 0,0 1 0,0 0 0,2-1 0,0 0 0,1-1 0,1-1-17,1 0 1,-1-1 0,0-1-1,-1 0 1,-4 3 0,-1-1 0,1-1-1,0-1-6,2-2 0,2 2 1,1 2-1,1 1 1,3-3-1,1 0 1,-4 1-1,-1 1-3,-1-1 1,-2 1-1,-1-2 1,0 0-1,-1 2 1,-1 1-1,-1-1 1,-1-1 25,-1 1 1,0 1 0,-5 1-1,0 0 1,-3 1 0,-1 0 0,1 0-1,-1 0-12,49 0 0,-46-3 0,0-1 0,46-4 0,-49 6 0,1-1-10,-1 2 1,1 0 0,-1 0 0,1 0 0,4-1 0,1-1 0,0-1 0,1 1-21,1 0 0,0 1 1,-4 0-1,0 1 1,45 1-1,-3 0 6,-5 0 0,-39 0 0,0 0 0,-1 0 0,-1 0 0,49 0-9,0 0 0,-3 0 0,-44 1 0,-1 1 1,48 3 20,-3 2 1,-2 0 0,-7-5 0,0 3 3,-1 3 0,1-1 0,0-7 1,0 0-16,-1 0 1,-2 0 0,-2 0 0,-2 0 3,2 0 1,-5 0-1,0 0 1,0 0 6,0 0 1,0 0 0,2 0 0,-6 2 0,-6 3 0,-2 2-1,0-2 1,-2-3 0,-6-2 0,-6 0 0,-3 0 0,3 0-2,7 0 0,4 0 0,3 0 0,3 0-1,4 0 1,-5 0-1,6-2 1,-6-3 95,-2-2 1,0 0-1,-2 7 1,-3-3-116,-2-4 0,-10 5 0,2-6 0,-6 4 18,-8-4 1,7 6 0,-2-5 0,7 4-14,0 3 1,0 0 0,1 0 0,1-2-8,-2-5 0,5 4 0,-2-4 0,-3 5 5,-2 2 0,-3 0 0,-2 0 1,-2 0 34,-3 0 0,-10 0 1,3 0-1,-5 0 79,-2 0 1,7 0 0,0 0 0,-3 0-54,-2 0 1,-9-8-1,-1 1 1,3 2 10,2 3 0,3 2 0,0 0 1,-1 0-6,1 0 1,0 0 0,-1 0-84,1 0 1,-8 0 0,1 0-257,2 0-264,-8 0-362,11 0-889,-18 0 1791,17 0 0,3-10 1,12-2-1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3:38.812"/>
    </inkml:context>
    <inkml:brush xml:id="br0">
      <inkml:brushProperty name="width" value="0.08571" units="cm"/>
      <inkml:brushProperty name="height" value="0.08571" units="cm"/>
      <inkml:brushProperty name="color" value="#F6630D"/>
    </inkml:brush>
  </inkml:definitions>
  <inkml:trace contextRef="#ctx0" brushRef="#br0">230 0 6766,'-16'0'-138,"8"2"1,1 3 0,0 4 166,-3-1 1,-4 7 0,-1-1 0,0 5-132,0-1 1,-2 4 0,-4 1 101,-4 0 0,-4 3 0,-2 5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7:57.659"/>
    </inkml:context>
    <inkml:brush xml:id="br0">
      <inkml:brushProperty name="width" value="0.08571" units="cm"/>
      <inkml:brushProperty name="height" value="0.08571" units="cm"/>
      <inkml:brushProperty name="color" value="#F6630D"/>
    </inkml:brush>
  </inkml:definitions>
  <inkml:trace contextRef="#ctx0" brushRef="#br0">9 139 8174,'-5'0'-610,"1"0"0,12 0 1,3 0 780,5 0 0,1 0 0,1 0 0,3 1 19,2 2 0,3-2 0,3 2 0,3-1-104,1 0 1,7-1 0,3 2 0,4-1-38,1 1 0,6-2 1,-1 2-1,3-2-102,3-1 0,-2-1 0,1-1 0,0-2-56,2-1 1,2 3-1,0-1 1,-1 0 31,-1 0 0,-1-3 0,2 2 0,4-1 51,4-1 1,-2-1 0,3 0 0,1 1 36,4 0 0,3-1 0,1 0 0,0 1-22,-2 0 1,-1 1-1,1 0 1,0 0 1,1 0 1,-6 1 0,3-2 0,-3 2 89,-3 0 0,1 2 1,2-3-1,0 1 40,-1 3 0,-1-3 0,-2 0 0,1 0-63,5 0 1,-6 1 0,-2 3-1,-3 0-40,-2 0 0,-3 0 1,-2 0-1,0 0-4,-2 0 1,-1 0 0,-1 0-1,1 1 67,2 2 0,-2-2 0,3 2 0,-2-1-21,-2 1 1,3-2 0,-5 2 0,2-1 40,-1 0 0,-1 0 0,2 3 0,0 0-9,0 0 1,-3 0 0,-3 1-1,-2-1-144,-1-1 1,5 2 0,-1-2 0,-2-1-73,-4 1 1,-2-1 0,-1-2 0,-1 1 65,2 1 0,-5 1 1,2-2-1,-4 1-43,-2-1 0,-1 1 0,-4 0 0,-2-1-89,-3-1 0,-5 2 1,0 0-1,-1-1-603,0-1 793,-2-1 0,1-4 0,0-1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7:54.010"/>
    </inkml:context>
    <inkml:brush xml:id="br0">
      <inkml:brushProperty name="width" value="0.08571" units="cm"/>
      <inkml:brushProperty name="height" value="0.08571" units="cm"/>
      <inkml:brushProperty name="color" value="#F6630D"/>
    </inkml:brush>
  </inkml:definitions>
  <inkml:trace contextRef="#ctx0" brushRef="#br0">1604 113 8115,'0'-5'-758,"0"-3"332,0 2 1,0 2 591,0-2 180,0 4-173,0-2-125,0 4-45,0 8 1,-1-3-1,-1 7 1,-2-3-29,0-4 0,-1 3 1,-2-2-1,1 2-15,0 0 1,1 0 0,0-1 0,0-1 12,0 0 1,3-1 0,-1 0 0,0 0-33,0 0 0,0-3 40,3 4 1,1-4 0,2 1-34,3-2 1,2-1 0,3 0 0,1 0 12,2 0 1,-3 0-1,4 0 1,-1 0 39,0 0 1,1 0-1,-2 0 1,-1 0 9,1 0 1,-2 0 0,-2 1 21,0 2 38,-1-2 1,-3 7-1,-3-4-31,-4 1 0,-3 2 0,-3-3 0,-1 0-15,0-1 1,0 3 0,-2-2-1,-1 0-19,2 0 1,-3 2 0,1-3-1,-2-1-4,-1 2 0,1-3 1,0 2-1,0-2-7,0-1 1,-2 0 0,2 0-1,0 0-1,-1 0 1,4 0-1,-3 0 1,1 0-38,-1 0 0,4-3 0,-2-1 0,2 0 0,2-2 0,0-3 26,2 0 1,2 4-1,4-1-4,0-1 47,0 3 0,0-1 21,0 3 0,1 1 80,2-2 0,-2 3 22,2 3 0,-2 1-110,-1 5 1,0-3 0,-1-1 0,-1-1-41,-1 1 0,-3-2 1,0 2-32,-2-1 0,-1 2 0,1-3 0,0-1-362,2 2 1,-1-3 393,1 2 0,-2 2 0,-1 0 0</inkml:trace>
  <inkml:trace contextRef="#ctx0" brushRef="#br0" timeOffset="214">1665 26 8124,'-6'-9'-348,"0"1"1,3 3-1,-2 2 1,-2 3 311,-1 3 36,0 2 0,-5 3 0,0 1 0</inkml:trace>
  <inkml:trace contextRef="#ctx0" brushRef="#br0" timeOffset="765">1231 147 8115,'-4'1'0,"0"1"-545,0 1 0,3 1 0,-3-2 646,0 1 0,3 4 0,-2-2 36,2 3 0,-2-2 1,1 0-30,0 0 0,-2 2 0,0 0-18,-1-2 0,-1 0 0,-2-2-67,-1 1 0,3-3 0,0 1 0,0-2-35,-2-1 0,2 0 0,0 0-16,0 0 0,-2 0-94,-1 0 0,1-4 55,-1-2 1,4 1-1,2-1 11,2 0 1,0 1 103,-2-1 35,2 0-3,-2-2-29,3 3-43,0 1 399,0 4-414,0 8 1,0-2-100,0 5 1,-1-4 0,-2-1-151,-3 0 0,-2-1 1,0 0 255,-1-1 0,0 3 0,1-3 0</inkml:trace>
  <inkml:trace contextRef="#ctx0" brushRef="#br0" timeOffset="981">1127 416 7582,'-8'0'0,"-1"0"-341,0 0 0,4 0 0,-1 0 179,-1 0 0,-1 0 0,-1 0 0,-2 0 162,0 0 0,-5 4 0,3 1 0</inkml:trace>
  <inkml:trace contextRef="#ctx0" brushRef="#br0" timeOffset="1232">841 61 7707,'0'11'-163,"1"2"0,2 0 112,3 3 0,-1-3 0,0 2 0,2 0-1,1 1 1,3 2 0,0-1 0,-2 0-141,-3 1 192,0-5 0,3 4 0,0-4 0</inkml:trace>
  <inkml:trace contextRef="#ctx0" brushRef="#br0" timeOffset="2283">702 61 8223,'-4'-14'-561,"1"3"1,-1 4 113,1 1 0,0 5 647,3 1 1,1 4 0,1 5-12,1-1 0,1 1 0,-2 0 0,2-1-106,0 1 1,-1 3 0,2-1 0,-1 0-50,-2-2 0,2 0 1,-1 1-54,-1 1 0,1-1 0,0 1 0,-1-1-30,-1-1 1,-5-1 0,-1 1 0,-1-1-15,-3-2 1,2 1 0,-4-2-1,0 0 35,0-2 1,0-2-1,-2-1 1,0 0-12,2 0 0,2 0 0,0 0 23,0 0 0,1-1 25,-1-2 0,4 1 1,2-4-27,2-1 1,1 3-1,0-2-52,0-1 1,0 2 0,-1 0-29,-1 2 1,0-4 39,-4 1 1,3-1-1,-2 1 61,1 0 0,-2 0 1,3-2 12,-2 3 1,3-3 14,-1 2 1,2-2-61,1 0 1,0 2-18,0 0 1,4 4 37,2-1 0,-2 2 0,2 1 38,1 0 1,1 1-11,0 2 1,1 1 0,-1 3-1,-1-2 0,-2-2 1,-2 4-1,3-1-2,1 2 0,-2 0 0,-1 1 3,0 0 0,-1-1 1,-3 1 27,0 0 1,0-1 0,-1 0-6,-2-2 1,-2 2 0,-3-4 0,-2 1-13,-1-2 1,1 1 0,-3-1 0,2-1-34,-1-1 1,1-1 0,2 0 0,0 0-89,1 0 1,-1 0 0,1-1 0,2-1-51,0-1 1,4-4 0,-1 1 35,2-1 0,2 1 1,2 1-1,3 0 48,1 0 1,2 3 0,0-3 68,-1 1 0,1 0 0,0 2 163,-1-1 1,1 0 0,-1 4 70,-2 2 1,-3-1 0,-3 4-124,0 1 0,-1-1 0,-1 1 0,-4-1-57,-2 1 1,-4-1 0,1 1-1,-1-2-33,0-1 0,1 2 1,-3-3-1,-2 1-73,0 0 1,0-1 0,0-3-1,2 0-88,-2 0 1,3 0 0,-1 0-55,2 0 1,0 0-1,5-1 37,1-2 0,2-2 86,4-3 1,1 2 0,2 1 83,3 1 1,1 0 0,2 2 151,0 0 0,-1-1 0,0 4 72,-2 2 1,1 1-1,-5 5-93,0 0 1,-1-4 0,-1 1 0,0 1-96,0 1 0,-1 0 0,-2 1 0,-2 0-157,-3-1 1,-1 1 0,0 0 0,-2-1-551,-1 1 0,0 0 643,0-1 0,-1 1 0,-4 0 0</inkml:trace>
  <inkml:trace contextRef="#ctx0" brushRef="#br0" timeOffset="2699">269 199 7965,'-9'0'-31,"4"1"0,2 1 0,0 2 152,0 1 0,-3 1 0,2 2 0,-1 1-70,-1 0 0,1-4 0,0 1 0,0 0-12,0-1 0,0 3 0,-4-4-30,0 1 1,3 2 0,1-4-59,-2-1 0,2-1 0,0-2 1,0-1-20,1-1 1,1-4 0,-2 1 0,1-1-5,2-2 1,-2-3-1,0 1 1,1 0 19,-1 2 0,-2 0 1,2 0-1,-1 2 22,-1 1 0,-2-1 1,-1 3 95,0-1 1,1 4-1,-1-2 1,0 2 126,1 1 1,-1 1 0,1 2 88,3 2 0,-2 0-199,4 1 1,0-3-1,4 2-48,2-2 1,2 4 0,3-2 0,2 1-199,2 0 0,1-4 0,4 4 0,1 0 163,-1-1 0,4 3 0,2-4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8:26.673"/>
    </inkml:context>
    <inkml:brush xml:id="br0">
      <inkml:brushProperty name="width" value="0.11429" units="cm"/>
      <inkml:brushProperty name="height" value="0.11429" units="cm"/>
      <inkml:brushProperty name="color" value="#F6630D"/>
    </inkml:brush>
  </inkml:definitions>
  <inkml:trace contextRef="#ctx0" brushRef="#br0">67 44 15320,'-23'-10'-553,"10"7"0,0-7 0,8 8-267,-3-6 0,3 5 831,13-4 1,-3 7-1,10 5 64,3 3 0,-5-1 0,2-4 0,3 2-47,3 3 0,2 7 0,0-7 0,2-3-2,6-3 1,-5 6 0,4 0 0,-2-1-17,3 4 0,-3-9 0,8 6 0,-3-6-58,-5-2 1,6 0 0,-1 0 0,0 0 63,0 0 1,-2 0 0,-5 0 0,2 0 5,2 0 0,1 0 1,-8 0-1,0 0-50,0 0 0,-8-7 1,1-1-270,2 3 1,2 2-47,3 3 0,0 0 330,0 0 0,0 11 0,0 1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8:32.073"/>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185 714 11564,'0'-23'-1304,"0"0"644,0 0 1,7 8 0,4 2 643,1 3 0,-4 5 101,7 12 1,-2 6 0,5 10 0,-5 0 31,-3 0 1,6 0-1,-6 0-49,3 0 0,-1 0 0,6 0-17,-2 0 0,-9-10 0,6-3-90,-3 0 1,6-4 0,-6 6-1,3-1 102,4-6 0,-4-3 0,3-2-13,2 0 0,2 0 1,3 0-1,0 0-20,0 0 0,0 0 0,0-2 1,0-3-18,0-3 1,0-7-1,0 4 1,0-1 10,0-6 0,3 5 0,2 0 0,0 0 18,-8 1 0,3 6 0,-7-4-2,4 0 1,3 7-23,0-4 0,-8 4 0,1 3-23,2 0 1,-8 10 0,0 3-1,0 3-27,6-1 1,-6 0-1,0 8 1,-2 0-31,0 0 1,7-7 0,-5-1 0,0 3-30,1 2 1,4-4 0,-5-1-13,3 3 0,2 0 49,8-3 0,0-5 1,0-10 17,0 0 1,0 0-1,0 0 1,3 0-28,5 0 1,-6-2 0,6-3-1,-6-3 13,-2 3 1,8-5-1,0 2 1,-3 0 22,-3-2 0,6 8 0,0-6 0,-3 5 10,-3 3 1,-2 0-1,1 0 1,-1 0 24,0 0 1,0 0 0,2 0 0,3 0 28,3 0 0,0 0 0,-8 0 1,2 0-45,6 0 0,-6 8 0,6 0 0,-3-3-2,3-3 1,-6-2 0,6 0 0,-5 0 0,-3 0 0,2 0 0,3 0 0,3 0-14,-3 0 0,8 0 0,0 0 0,0 0-19,-6 0 0,3 0 0,1 0 0,-1 0 26,0 0 1,-2-7-1,-8-1 1,2 3-2,6 2 0,-5 3 1,4 0 5,-4 0 0,-3 0 0,0 3 0,0 2-5,0 3 1,-8 2-1,1-5 1,2 3 14,2-3 1,3 5 0,0-2 0,0-1 0,0 4 0,0-9 1,0 6-1,0-6 5,0-2 0,8 0 0,-1 0 0,1 0-3,2 0 0,-4 0 1,6 0-1,1 0-4,0 0 1,2 0 0,8 0-1,-2-2-23,-6-6 0,6 3 0,-6-8 1,3 0-7,-3 1 0,6-1 0,-9-5 0,4 5 22,-1 3 0,-10 0 0,3 5 1,-6-3-9,-2 3 0,0 2 49,0 3-23,1 0 1,-9 0 0,0 3 4,3 4 1,-5-1-1,2 9 10,3 3 0,0-5 0,0-1 0,-3 1 2,3 0 0,0-5 1,0 4-1,-3-1 25,3-6 1,3 5 0,2-2 0,0-1 12,0 4 0,-8-9 0,0 6 0,3-6 0,3-2 0,2 0 0,0 0 1,0 0-66,0 0 1,0 0 0,2 0-1,3-2 2,3-6 0,2 3 0,-5-8 0,3 0-22,-3 1 0,-2 4 0,-1-7 1,4-1-4,1 4 0,1-6 0,-8 7 19,0-1 0,0-4 0,0-4 0,-3 2 4,-4 3 1,-4 2 0,-6-8 0,4 3 0,3 1 0,-8-9 0,2 11 0,-4-6-71,-3-2 0,8 0 1,-1 0-1,-2 0 58,-2 0 1,-3 8-1,0-1 64,0-1 1,0 4 105,0-3-119,0 11 0,-3-5-52,-4 10 1,-6-2 0,-10-4-24,0-1 1,0-1 0,0 8 0,2-2-19,6-6 0,-13 5 0,5-7 0,-3 2-9,1 1 1,-1-3 0,-2 4 0,-3-4 45,3-3 0,-5 1 0,0-6 1,-3 2 5,-5-2 1,5 1 0,-2-1 0,-3 2 7,-2-2 1,-6 1 0,-2-1 0,-3 5 4,3 3 0,-5 2 0,2 8 1,6 0 2,7 0 0,-3 0 0,6 0 0,-6 0 5,-2 0 0,0 0 1,3 0-1,2 3 8,3 4 1,2-4-1,-5 4 1,3-4-6,-3-3 0,5 0 0,-5 0 1,-2 0-20,-1 0 0,-7-3 0,13-2 0,-6-5-3,-2-3 1,3 6 0,2-6-1,5 0 2,3 0 0,0 6 1,4-6-1,-1 0 5,2 0 1,-6 6-1,4-6 1,-1 0 2,-2 0 0,5 8 0,-8-3 0,0 3 1,0-2 0,6 4 0,-6-5 0,0 6-3,0 2 1,8 0 0,-5 0 0,2 0 0,0 0 0,1 2 0,7 4 0,0 1 0,0-2 0,0-2 0,-3-1 0,-2 4 8,-3 1 1,1 1 0,7-8 0,0 0-5,0 0 1,-8 0-1,0 0 1,1 0-6,-4 0 0,9 0 0,-8 0 0,2 0 0,0 0 0,-7-3 1,7-2-1,3-2-8,3 1 0,1-4 1,1 0-1,0 0 6,0 0 0,0-1 0,0 6 0,0-2 3,0 1 1,3 1-1,2 0 1,3-2 4,-3 1 0,-3 4 0,-2 2 0,0 0 2,0 0 0,0 2 1,0 4-1,0 4-4,0 3 0,0-8 0,-2 2 0,-3-2 0,-3 3 1,-2-5 0,5 7 0,-6-2-14,-1-1 1,4 1 0,-7-8 0,-3 0-16,-3 0 1,6 0 0,-1 0 0,1 0 1,2 0 0,1 0 0,6 0-30,-1 0 1,-1 0 0,8 0 23,0 0 1,0 0 24,0 0 1,0 0 12,0 0 0,0 10 0,3 5 28,4 6 1,-2 2 0,8 0-21,-3 0 1,6-8-1,-9 1-15,-2 2 1,-2 2-1,-3 0-9,0-4 0,2-3 1,4-8-1,1 2-14,-2-2 1,-2 6 0,-3-4-1,0-2-9,0-2 0,0 0 0,0 2 21,0 2 1,0 4 0,0-6 21,0 2 0,7 11 0,4-2 51,1 4 0,4 3 0,7 3 0,0 2-29,0 2 1,2 1 0,3-5 0,6 2-73,1 2 0,4 9 0,9-8 0,3-1-447,3 3 1,10-4 483,-3 9 0,16 0 0,5 8 0</inkml:trace>
  <inkml:trace contextRef="#ctx0" brushRef="#br1" timeOffset="1049">10102 921 7690,'-13'-10'-123,"3"7"0,13-7 1,4 10 193,9 0 0,12 0 1,5 0-1,3 0 8,5 0 1,2 0-1,6 0 1,4 0-11,9 0 1,14 0 0,11 0 0,11 0-52,-46 0 1,3 0 0,5 0 0,3 0 0,3 0 0,1 0 0,4 0 0,1 0-7,4 0 0,1 0 1,6 0-1,0 0 0,2 0 1,-1 0-1,-1-1 1,0 0-130,-1-3 1,0 0 0,3 3 0,1-1 0,2-1 0,1-1 0,0 2 0,1 1 134,-2 1 1,0 0 0,-2 0 0,-1 0-1,-3 0 1,0 0 0,1 0 0,0 0-13,1 0 0,1 0 1,2 0-1,0 0 1,-6 0-1,-1 0 1,-4 0-1,-1 0-6,-4 0 1,1 0-1,0 0 1,2 0-1,-1 0 1,2 0 0,0 1-1,1 1-64,2 2 1,0-1 0,-9-1 0,0-1 0,-2 3 0,-1 0-1,-3-2 1,-1 1 67,-1 1 0,1-1 0,5-1 1,1-1-1,-1 3 0,-1 0 0,1-3 1,-1 0-2,-6-1 0,0 0 1,3 0-1,-1 0 0,-4 0 1,-1 0-1,3 0 0,1 0-34,1 0 1,1 0 0,-5-1-1,-1 0 1,2-1 0,0-1 0,-5-2-1,-1-1 43,-2 0 1,0 0-1,1-1 1,-2 1 0,48-10-1,-49 11 1,1 0 17,48-5 0,-1 7 0,-48 0 0,1-1 0,4 2 1,0 1-8,2 1 1,0 0 0,-2 0 0,0 0 0,-2 0 0,0 0 0,48 0 18,-10 0 0,2 8 0,-11 0 1,4-3 9,-1-3 0,-10 6 0,3 0 0,-5-3 11,-3-3 1,-11-2 0,-6 0 0,-9 0 171,-5 0 1,-7 0 0,5 0-1,-3 0-275,-5 0 0,-10 0 1,-2 0-1,1 0 9,4 0 1,-6 0 0,1 0 0,1 0-294,4 0 1,2-7 0,0-1 0,0 3 399,0 2 0,0-7 0,0-3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8:34.456"/>
    </inkml:context>
    <inkml:brush xml:id="br0">
      <inkml:brushProperty name="width" value="0.08571" units="cm"/>
      <inkml:brushProperty name="height" value="0.08571" units="cm"/>
      <inkml:brushProperty name="color" value="#FF0066"/>
    </inkml:brush>
  </inkml:definitions>
  <inkml:trace contextRef="#ctx0" brushRef="#br0">70 208 7521,'-13'-10'-312,"-8"-3"0,16-8 463,-10 6 1,10 2-43,-3 5-70,6 6 0,12-8 0,5 10 0,8 0 19,8 0 0,5 0 1,12 0-1,6 0 30,7 0 0,19-3 0,12-2 0,-40 0 0,3 0-45,4-2 1,2 1 0,2 2-1,2 0 1,5-2 0,1 0-1,1-1 1,1 1-97,4-1 1,0 1 0,-3 2 0,0 0 0,-2-2 0,-1 0 0,-4 0 0,-1 1 67,-4 2 0,-1 1 0,-6 1 0,0 0 1,-4 1-1,0 0 0,44 0-15,-14 0 1,-6 2 0,-4 3-1,3 3-27,3-3 0,0 5 0,-6-2 0,3 0 51,3 2 1,0-8 0,-8 9 0,0-4 16,0 1 1,3 2 0,2-5 0,5 6-16,3 1 0,-8 1 1,3 2-1,-6-4 5,-2-1 0,0-5 0,0 8 0,0-3 8,0-5 1,-7-2 0,2-3 0,7 0-13,11 0 0,0 0 1,2 0-1,3 0-16,3 0 1,2 0-1,0 0 1,0 0-7,0 0 0,2-8 1,4 0-1,-48 5 1,2-1 1,0-2 0,1 2 0,-1 2 0,0 1 1,3-3-1,0 0 0,-2 3 0,-1 0 110,-1 1 0,0 0 0,49 0 0,-10 0 0,-6 0-109,-7 0 0,2 0 1,0 0-1,3 0 2,5 0 1,-5 0 0,2 0 0,1 0-6,-4 0 1,9 0 0,-8 0 0,2 0-8,0 0 0,-7 7 0,5 4 0,-3-1 8,-5 0 0,-5 0 0,-7-5 0,-9 3 29,-4-3 1,0 0 0,2 0 0,2 3 3,-2-3 0,-2-2 0,-3-1 0,0 3-27,0 3 0,3 0 1,2-8-1,3 0-7,-3 0 0,0 0 0,0 2 0,0 3-15,-7 3 1,-1 0-1,-10-8 1,0 0 10,1 0 0,-4 0 0,-7 0 218,0 0 0,0 0-150,0 0 0,0-8 0,0 0-68,0 3 1,-7 3-149,-1 2-370,-10 0-394,5 0-777,-10 0 1688,0 0 0,-10 0 0,-3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8:41.439"/>
    </inkml:context>
    <inkml:brush xml:id="br0">
      <inkml:brushProperty name="width" value="0.08571" units="cm"/>
      <inkml:brushProperty name="height" value="0.08571" units="cm"/>
      <inkml:brushProperty name="color" value="#FF0066"/>
    </inkml:brush>
  </inkml:definitions>
  <inkml:trace contextRef="#ctx0" brushRef="#br0">3994 541 7425,'0'-8'-630,"0"2"718,0 6 0,0 6-47,0 3 0,0-1 1,0 2-36,0 1 0,2-3 1,1 1-1,3 1-36,2-2 1,2-1 0,4-3 0,0 2-25,0 2 1,1-5 0,-1 2-1,2-4-20,3-1 1,-4 0-1,4 0 1,-1 0 39,1 0 1,-3-1 0,1-4-1,-4-3 39,-4 0 0,-4-4 1,3 2-1,-2-3 1,-3-1-1,-1 0 15,-2 0 1,-7 0 0,-2 1-10,-4 3 0,-1-1 0,0 7 0,0 0 20,-1 3 1,1 1 0,0 0-1,-2 0 20,-3 0 1,2 0-1,-7 0 1,0 1-3,2 4 0,-4-2 1,2 7-1,-3-1-28,-1-1 0,-1 3 0,1-6 0,1 0 9,3 1 0,-3-4 0,4 2 0,-3 0-28,3 0 1,-3-2-1,6 3 1,-1-4-14,1-1 1,1 0-1,5 0 1,-1 0 2,1 0 0,0-5 0,0-1 1,0-2 1,4 3 0,2-4 0,2-2 1,-4 3 0,6-1 17,0-2 0,3-2 1,1-1-10,0-1 1,1 3 0,3 1 0,2 1-32,2-1 0,-3-1 1,4-3-1,2 1-5,2 0 0,1 1 0,0 2 20,0 2 1,1 1 0,-1-3-1,0 3 9,0 2 0,5 1 0,0 5 0,-1 0 8,-3 0 1,0 0-1,-1 0 2,0 0 0,0 5 0,-1 1 0,-2 2 6,-2 3 1,-5 2 0,0 1 0,-2 0 10,-2 0 0,-2 2 7,-2 3 0,-4-3 0,-7 3 0,1-5-15,0-5 0,-5 4 0,0-5 0,0 0-21,-1-3 0,4-2 0,-5 0 0,2 2-22,0-2 1,0-2-1,5-1-70,0 0 29,0 0 1,6-1 0,3-4-17,4-4 1,7 1 0,3 0 0,4 0 47,1 0 0,0 3 1,1-3-1,-1 2 48,0 3 1,0 0 0,0 0 40,1-2 1,-6 0 178,1 5-153,-1 0 1,-3 0 0,-6 0 0,-7 2-51,-6 2 1,-3 3 0,-3 4 0,-3-3-14,0-2 0,-10 3 1,4-2-1,-2-1 4,0 0 1,-3-1-1,-2-3 1,0 1-5,0 2 0,4-1 0,6-4 0,3 0 11,1 0 1,2 0 0,5 0 63,0 0 0,4 0 1,2-1-20,2-4 1,-4-3-1,6-6 1,1 0-11,1-1 1,0 1 0,-1 0-1,-2 0-29,2 0 0,2-1 0,1 0 0,0-3-41,0-1 0,-2 0 0,-1 5 1,-2 0-247,2 0 1,2-1-1,1 1-640,0 0 895,-7 0 0,-1 0 0,-6-1 0</inkml:trace>
  <inkml:trace contextRef="#ctx0" brushRef="#br0" timeOffset="196">2971 498 7697,'-14'0'-624,"0"0"0,-1 2 601,1 2 1,0 3 0,0 5 0,-2 1 38,-3 3 1,3 0-1,-4-5 1,1-2-10,0 2 0,0 2 0,3-1-7,-3-2 0,3 9 0,-4-3 0</inkml:trace>
  <inkml:trace contextRef="#ctx0" brushRef="#br0" timeOffset="683">2687 285 6632,'0'14'118,"0"0"0,0 1-67,0-1 1,0 0 0,0 0-43,0 0 0,0 1 0,0-1 1,-2 0 20,-3 0 1,4-4 0,-6-1 0,1 1 2,-3-2 1,1 3 0,-2-7-1,-2 1-25,-6 1 0,2-4 1,-4 3-1,1-4 7,0-1 1,0 0 0,3 0 0,-1 0 3,-2 0 1,0-1 0,5-2 0,1-4-24,4-1 1,-4-1-1,4-5-48,-4-1 1,3 1 0,3 0 0,0 0-117,4 0 0,-3-1 1,1 1-1,2 0-119,1 0 1,2 0 286,0-1 0,7-5 0,0-2 0</inkml:trace>
  <inkml:trace contextRef="#ctx0" brushRef="#br0" timeOffset="846">2601 157 8229,'-1'-13'-929,"-4"4"0,2 1 929,-7 3 0,1 4 0,-5 1 0,0 8 0</inkml:trace>
  <inkml:trace contextRef="#ctx0" brushRef="#br0" timeOffset="946">2417 171 7564,'-15'-6'0,"1"-2"0</inkml:trace>
  <inkml:trace contextRef="#ctx0" brushRef="#br0" timeOffset="1545">2004 285 6268,'0'-8'582,"0"3"-510,0 10 0,0 3 1,-1 5-45,-4-4 1,2 2 0,-7-5 0,-2 1-1,-4 1 1,-5-1 0,1 3 0,-2-1-32,0 1 1,-7-2 0,-6 3-1,1-3-16,-1-2 0,-4 4 0,-1-6 0,-4 1 12,-4 1 0,1-4 0,4 3 1,1-4-1,-1-1 1,2 0 0,2 0 0,2 0-21,2 0 0,7-4 1,6-1-1,1 2-108,4 1 0,3 0-102,4-2 1,4 1-19,6-7 255,0 7 0,6-10 0,2 5 0</inkml:trace>
  <inkml:trace contextRef="#ctx0" brushRef="#br0" timeOffset="1829">1834 242 8187,'-5'-14'-412,"0"0"1,-4 4 0,4 1 165,2-2 1,-3 3 286,1-2 1,-5 1-28,6-5 0,-6 4 0,4 2 0,-2 2 0,-3 3 0,-2 1 0,-1 4 0,0 3 0,0 4 0,-2 4 0,-2 1-14,-1 0 0,-6 0 0,3 1 0</inkml:trace>
  <inkml:trace contextRef="#ctx0" brushRef="#br0" timeOffset="3000">967 256 8200,'-10'-14'-412,"1"0"0,6 5 0,-1 1 308,8 1 0,3 3 0,8 4 1,-1 0 143,0 0 0,0 0 0,2 0 1,1 0-15,2 0 0,0 0 0,-4 1 0,0 2-24,4 2-1,-3 5 1,3-4 0,-3 0 6,-2 1 0,0 2 0,1-3 0,-3 2-27,-2 3 1,1-3-1,-7 2 1,1-1 1,1-1 1,-4 5-1,3-4 12,-4 4 1,-2-4-1,-4-1 1,-4 0 3,-4 0 1,-6 0 0,-2 1 0,1-2 0,-1-1 0,-4-3 0,1 5 0,-2-2 5,-3-3 1,4 1-1,-2-1 1,-3 2 6,0-2 0,0-2 0,2-1 0,-1 0-11,1 0 0,1 0 0,2 0 1,2-1-2,3-4 0,1 3 0,5-4-1,0 0 1,6-2-12,3-6 1,3-1 0,2 1-21,0 0 1,5 4-1,1 3 1,2 0 1,3 4 0,2-3 1,1 1 19,0 2 1,1 0-1,-1 0-6,0-2 1,-4 0 42,-1 5 0,-4 5 0,3 1 45,-2 2 1,-1 2 19,-5 4 1,-2 0-54,-3 0 1,-2-1 0,-8-2-19,1-2 0,0-4 0,0 3 0,-1-2-26,1-3 0,0-1 1,0-2-1,0 0-38,-1 0 0,6 0 0,-1 0 0,-1 0-2,-1 0 1,2 0 0,1 0 0,-1-2 24,2-2 1,-3 1 0,5-5 31,-2 1-11,5 3 1,-10 4 34,4 0 0,1 0-25,-2 0 0,1 0-8,-5 0 0,0 0-2,-1 0 0,6 0 0,-1 0-3,-1 0 0,3 0-13,-1 0 0,4 0-46,-4 0 57,6 0 0,-5 0-28,3 0 0,3 0 44,-4 0-11,0 0 1,-2 0 7,-6 0 0,4 0-6,1 0 1,-1 0 0,-4 0-3,0 0 0,4 0 0,1 0-1,-2 0 0,3 0 0,-2 0 3,-1 0 0,3 0 0,-1-2 1,-2-3 1,3 2 0,0-6 0,0-1 3,0 2 0,4-4 0,-6 2 1,1-2 14,1-3 1,-3 1-1,4 0 3,-1 0 1,4 1 0,-4 2-13,2 2 1,-6 1-9,3-2 1,-4 4 0,-1 6 23,0 0 0,4 1 0,3 4 0,-1 3 23,0 0 1,5 5 0,-4-6-15,1 1 0,4 5-49,-2-4 1,2-1-77,2 2 0,2-7 0,2 2 0,6-2-112,2 2 1,9-4-1,3 4 198,3-3 0,7 4 0,3 2 0</inkml:trace>
  <inkml:trace contextRef="#ctx0" brushRef="#br0" timeOffset="3146">526 484 6704,'0'-8'-164,"0"2"1,0-1 0,0-1 0</inkml:trace>
  <inkml:trace contextRef="#ctx0" brushRef="#br0" timeOffset="3279">611 157 8200,'-9'0'0,"1"-2"-53,2-2 1,-1 2-1,4-4-292,-2-1 1,1 7 0,4 0 344,0 8 0,-7 5 0,-1 1 0</inkml:trace>
  <inkml:trace contextRef="#ctx0" brushRef="#br0" timeOffset="3497">199 43 8345,'-19'-1'-234,"0"-4"0,2-5-183,1-2 1,-3 4 0,-1 3 416,-3 4 0,0 13 0,-6 4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9:23.901"/>
    </inkml:context>
    <inkml:brush xml:id="br0">
      <inkml:brushProperty name="width" value="0.08571" units="cm"/>
      <inkml:brushProperty name="height" value="0.08571" units="cm"/>
      <inkml:brushProperty name="color" value="#FF0066"/>
    </inkml:brush>
  </inkml:definitions>
  <inkml:trace contextRef="#ctx0" brushRef="#br0">5150 285 7971,'0'-9'-1630,"0"1"1789,3 0 0,1 4 0,2 4 0,-4 6-25,-1 4 1,2 0-1,0 3 1,-1 0 14,-1-1 1,-1 1 0,0 2 0,0-2-24,0-1 1,0 2 0,0-1 0,0 1-78,0 0 0,0-3 0,0 2 1,0 1-52,0-1 1,2 2 0,1-4-1,0-1-28,0-1 1,-1-1 0,3 0 0,-1 1-170,1-1 0,-2-1 1,1 0-929,0-2 201,2-3 926,-5 2 0,3-4 0,-4 0 0</inkml:trace>
  <inkml:trace contextRef="#ctx0" brushRef="#br0" timeOffset="867">4976 458 7540,'0'-8'-887,"1"0"924,2 3 0,-1 2 0,3 6 0,-2 2 76,-1 3 0,-1 0 0,0 0 0,1 0-5,0 1 1,1 2 0,-3 0 0,0-1-76,0-1 1,-1 2-1,-1 0 1,-3-1-36,0-1 1,-2-1 0,1 1 0,-4-2-16,-1-1 0,0 0 0,0-2 0,-3-1 17,-2 1 1,0-1 0,-2-3 0,0 0 3,-1 0 0,-1 0 1,4 0-1,-1-1 2,1-2 1,0 1 0,3-3 0,1-2-7,0 0 0,3-1 0,-2-1 1,4 1-11,2 0 0,3 2 0,-1 0 0,2-2-19,1-2 0,0-1 1,1 2-1,2 1-26,2 0 0,3 0 0,0-1 0,0 1 7,0 0 1,2 2-1,0 2 1,1-1 4,-1 1 1,-1 2 0,-1-2 51,0 0 0,1 4 52,-1-3 1,-3 2 0,0 2 38,-1 2 1,-2 1 0,-2 4-27,0 1 0,-2-1 0,-2 0 0,-1 0-17,-1 1 1,-1-1 0,-2 0 0,1 0-18,0 1 0,-1-1 0,-1-1 1,-1 0-29,1-2 1,-3-2 0,-1 2 0,-2-2-35,0-1 1,2-1-1,0-1 1,1-1-93,0-2 1,1 1 0,4-3 0,-1-1 12,1-2 1,0 0-1,1 0-1,1-1 1,0 1 0,2 1 64,-1 1 1,0 0 144,-3 3 0,-1 1 1,1 4-1,0 2 4,0 0 1,2-1 0,1 3-1,-2-1-2,0 0 0,-1 2 0,-1-2-40,1-1 1,3 3-1,-1-5 1,0 0 12,-2-1 1,3-1 0,-1 0 0,0 0 7,-1 0 0,-2-1 0,1-1 0,0-4 13,0-1 0,-1-2 0,1 1 1,1-1-11,1-2 0,-1-1 0,1-3 0,0 2-64,0-2 0,0 2 0,2-1 0,1 0-232,-1-2 0,-1 1 1,2 0-1,1 2-294,1 1 1,2 1 0,2 3-932,2 0 1427,3 3 0,3-2 0,2 2 0</inkml:trace>
  <inkml:trace contextRef="#ctx0" brushRef="#br0" timeOffset="1117">4762 755 8097,'-8'0'-340,"-1"0"1,1 0 0,0 0 177,0 0 1,1 3 0,0-1-4,-2 0 0,-1 2 0,1-1 0,1-1 165,0-2 0,2 0 0,1 0 0,-1-3 0,-2-2 0</inkml:trace>
  <inkml:trace contextRef="#ctx0" brushRef="#br0" timeOffset="1298">4737 318 8187,'0'-9'-1287,"0"1"713,0 0 574,0 3 0,-4 2 0,0 3 0</inkml:trace>
  <inkml:trace contextRef="#ctx0" brushRef="#br0" timeOffset="1515">4556 186 8365,'-9'-4'-45,"5"2"1,0-2-1,0 0 109,-1 2 0,-3 1 0,-2 2 1,-2 1-226,-1 1 1,2 3 0,-2-1 0,0 0-302,0 1 1,0-4 461,0 4 0,1-1 0,4 4 0</inkml:trace>
  <inkml:trace contextRef="#ctx0" brushRef="#br0" timeOffset="1647">4498 128 7989,'-8'-8'-767,"-1"3"0,-2 1 767,0 4 0,-3 4 0,1 1 0</inkml:trace>
  <inkml:trace contextRef="#ctx0" brushRef="#br0" timeOffset="2316">3838 359 6607,'-5'1'-143,"2"2"1,2 1 159,1 4 0,4-3 0,1-1 0,0-2-12,1 1 0,-1 1 0,3-2 0,1 0 7,-1 0 1,-3-1 0,1-1 0,0 0 2,2 0 0,-3 0 0,1 0-12,0 0 0,-2-1-4,-1-2 0,-3 2 0,0-5 16,-3 0 1,-2-1 0,-3 1 0,0 1 38,-1 2 1,1-3-1,0 3 1,0 1-28,-1-2 0,1 3 0,0-2 0,0 2 35,-1 1 0,1 0-39,0 0 0,1 1 0,1 2 8,3 3 0,2-2 0,1 2 0,0 0-15,0 1 0,0 2 0,0-1 0,1 1-14,2 2 0,-2-2 0,3 2 0,-2-2-5,1 0 1,0 2 0,-3 0-1,0-1 41,0-1 1,0-1 0,-1 0-1,-2 1 57,-2-1 1,-3-3 0,0 0-1,0-1 31,0-2 1,-2 1 0,0 0 0,-2-1-12,0-1 0,2-4 1,-2-1-1,1 1-37,0-1 0,0-2 0,2 0 0,2-1-180,2-2 1,-2 1 0,3 0 0,1-1-325,-1-2 1,1 2-1,3-2 1,0 0 425,0 0 0,4-1 0,1-5 0</inkml:trace>
  <inkml:trace contextRef="#ctx0" brushRef="#br0" timeOffset="2398">3714 334 8227,'0'-8'-610,"-1"3"0,-1 2 610,-1-1 0,-3 3 0,1-3 0</inkml:trace>
  <inkml:trace contextRef="#ctx0" brushRef="#br0" timeOffset="3299">3252 582 8212,'-4'-9'-111,"0"1"1,-1 0-1,2 0-60,2-1 0,1 1 0,0 0 0,0 0 197,0-1 0,0 0 0,0-1 0,0-2 83,0-1 1,3 0 0,1-4-1,0 1-46,3-1 0,-1 0 1,1-2-1,-2-1-68,1-1 1,1 3-1,-1-1 1,0 4 6,0 1 1,-1 4-1,0-1-41,2 2 1,-3 4-1,2 3 6,0 1 0,2 1 0,-1 1 0,-1 0 27,0 2 1,-1 4 0,3-2-1,-2 1-16,0 0 0,-4 3 1,3-2-1,-1 2-16,1 1 0,-3 0 0,1-2 0,-2 0 1,-1 1 0,0 2 0,0 0 1,0-1 0,0-1 0,-3-1 0,-1 0 0,0 1 30,-3-1 0,-1-1 0,-2 0 0,-2-3 19,-1 0 1,-1-1 0,-1-3-1,0 0-7,1 0 1,1 0-1,-4 0 1,1-1-3,-1-2 0,1 2 1,0-3-1,1 2 21,2-1 1,-1 0 0,-3 3-1,1 0 18,-1 0 0,4 1 1,0 2-1,1 2-32,2 3 1,0 0-1,3 0 1,2 0-5,2 1 0,2-1 0,2 0-25,2 0 0,1-2 0,4-1 0,2-1 2,1 1 1,-2-3 0,2 0 0,-2-1-142,-1-1 1,-2 0 52,-1 0 0,-4 3 98,-1 0 1,-3-1 0,-6-2 0,0 0 23,-2 0 1,-3 0 0,-4 0-1,-1 0 20,0 0 0,2 0 1,0 0-1,0 0-5,-2 0 0,4 0 0,0 0 0,1 0-28,1 0 0,3 0 0,-1 0-35,2 0 35,4 0 1,1 4 0,4 2 48,0 1 1,0 1 0,1 0 0,1 1-18,1-1 1,0 1-1,-2 1 1,0 1 17,2-1 0,0-1 1,-3 0-1,0-1 18,0 0 1,-1-2 0,-1-1-1,-1 1 54,-2-2 0,-1 3 0,-5-5 0,0 0-6,1-1 0,-2-1 1,1 0-1,-2 0-64,-2 0 0,-1-3 1,1-3-1,0-1-72,1-2 1,3 1 0,-1 0-1,0-1-106,2-2 1,1 1 0,4-3 0,1 0-123,0 0 0,4-1 0,-2-3 1,4-1 242,3-2 0,6-3 0,2 2 0</inkml:trace>
  <inkml:trace contextRef="#ctx0" brushRef="#br0" timeOffset="3447">3301 70 8076,'-3'-8'-768,"1"3"768,-4 2 0,1 6 0,-3 2 0</inkml:trace>
  <inkml:trace contextRef="#ctx0" brushRef="#br0" timeOffset="3665">2748 260 8371,'-7'-4'-624,"2"-1"0,2 1 110,6 1 1,-2 3 513,5 3 0,-4-2 0,1 3 0</inkml:trace>
  <inkml:trace contextRef="#ctx0" brushRef="#br0" timeOffset="4299">2237 78 8274,'0'-8'-336,"0"0"196,3 0 0,-1-1-2,4 1 1,-3 3 348,2 3 1,0 5 0,1 5 0,-1 3-5,-2 2 0,1 3 0,-2 4 0,1 0-103,2 1 0,0 2 1,1-1-1,0 2-100,0 4 1,1-3 0,1 3 0,-2-3-321,0-3 0,-2 2 0,2-3 0,-3-1-41,1-4 0,-3 0 0,2-4 0,-2 0 361,-1 0 0,-4-1 0,-1-3 0</inkml:trace>
  <inkml:trace contextRef="#ctx0" brushRef="#br0" timeOffset="5217">2163 62 8150,'0'-16'0,"0"2"-506,0 3 1,0 2 771,0 1 1,0 4-273,0 4 1,0 4 0,0 4 0,0 1 63,0-1 1,0 3 0,0 1 0,0 1-19,3 1 1,-2 2 0,2 0 0,-2 0-43,-1-2 1,0 1 0,0-1 0,0 2-21,0 0 0,0-2 0,-1-1 0,-1 0 2,-1-1 1,-2 1 0,1 2-1,0-2 10,-3-1 1,3-1 0,-2-3 0,0-1 1,-2-1 1,0 0-1,0-3 1,-1-1-51,-2-1 1,1-2 0,-1-1 0,2-2 0,1 0 1,0-3 0,-1-3 0,1-1 35,0 1 0,2-2 0,2 1 0,-1 1 15,1 1 1,2 1 0,-1-1-1,2 1 2,1 0 1,0 2 158,0 1-104,0 3 0,0-1 0,-1 5 6,-1 1 0,0 3 0,-3 0 1,1 0-44,-1 0 1,-1 1 0,-2-1 0,0 0-16,0-1 0,-1 3 0,-2-3 1,0 3 0,1 0 0,0-3 0,0 1 0,-1-1-44,1 0 0,1 1 0,2-2 0,0 0-265,2-1 210,3 4 1,-1-5 80,6 3 0,4-3 1,4 2-1,-1-2 22,-1 1 1,2 3-1,0-4 1,0 1 12,-2 1 0,-1-1 1,0 4-1,0-2 11,1 2 0,-4-3 1,0 2-1,-2 0 41,-1 2 0,-1 0 0,-3 0-16,-3 0 0,-1-2 0,-6-1 0,1 1 20,0-2 1,-3 0 0,0-3-1,-1 1-30,2 1 1,-3-1 0,2-2 0,-1 0-41,-2 0 1,3-2 0,1-2 0,-1-1-29,1-1 0,1 0 1,4-1-1,0 2-1,-1-2 0,4 1 0,0-1 0,1 3 8,-1 0 24,3-2 1,-1 4 49,3-4 1,0 5 0,0 1 29,0 5 1,-3 0 0,-1 0 0,1 2-54,-1 0 1,-3-2-1,2 1 1,-2-1-14,-2 0 1,-2 2-1,0-2 1,0-1-141,-1-1 0,2 1 0,-2-1 0,0-1-225,2-2 0,0 0 0,2 0-181,0 0 1,1 0 525,1-3 0,2-2 0,4-3 0</inkml:trace>
  <inkml:trace contextRef="#ctx0" brushRef="#br0" timeOffset="5414">1989 78 8029,'-8'-3'-431,"2"2"0,1-2 0,-1 2 294,-2 1 0,0 1 0,-1 2 0,-1 2 137,-1 3 0,-8 0 0,2 0 0</inkml:trace>
  <inkml:trace contextRef="#ctx0" brushRef="#br0" timeOffset="5766">1527 285 8178,'-8'0'-392,"1"1"0,0 0 1,3 3 355,0 1 0,-2 0 1,3 3-1,-2 1 86,-1-1 0,-1 0 0,1-1 1,0 0 14,0-2 0,-1 0 0,-2 1 0,1-1-23,0-1 0,0-1 1,-2-1-1,0 1 22,-1-1 0,0-1 0,3-1 0,-1-1 79,-2-2 1,2 1 0,-2-3 0,2-2-32,0 0 1,1-4 0,0-1 0,0 0 95,-1 0 0,4-3 0,0 2 1,2-3-82,1 0 1,1-1-1,1 1 1,0-1-214,0 1 0,0-1 0,0 1 0,0 0-296,0 2 0,3 0 0,3 3-46,1 0 1,-2 5 0,-1 1 427,-1 2 0,-2 4 0,3 3 0</inkml:trace>
  <inkml:trace contextRef="#ctx0" brushRef="#br0" timeOffset="5964">1321 615 8294,'-12'3'-155,"3"-2"0,-3 3-237,0 0 1,3-1-1,-2 4 1,1-3 391,-1 0 0,1-1 0,-5 0 0,2 2 0</inkml:trace>
  <inkml:trace contextRef="#ctx0" brushRef="#br0" timeOffset="6266">1123 334 8120,'-3'8'-490,"0"2"0,1 0 429,2 1 1,-3 1-1,-1-2 1,0 1 191,1-1 1,-4 2 0,1-1-1,-3-1 32,-2-1 1,-1-4 0,1 1-1,-3-1-39,-1 0 1,-1-1 0,1-4-1,1 0-66,0 0 0,-4-1 0,1-2 0,1-2-152,1-3 0,0 0 1,0 0-1,2-1-256,-2 1 0,3-3 0,1-1 0,2 0 350,1 0 0,-1-6 0,1 1 0</inkml:trace>
  <inkml:trace contextRef="#ctx0" brushRef="#br0" timeOffset="6430">1040 177 8388,'-8'0'0,"0"0"-1320,0 0 1320,-1 0 0,-3 0 0,-1 0 0</inkml:trace>
  <inkml:trace contextRef="#ctx0" brushRef="#br0" timeOffset="6529">916 202 8388,'-8'-4'-125,"3"3"1,-1-4 66,0 1 58,-2 2 0,-3 2 0,-2 0 0</inkml:trace>
  <inkml:trace contextRef="#ctx0" brushRef="#br0" timeOffset="7033">504 128 8434,'-1'-5'-17,"-2"2"1,2 3-1,-1 3 1,1 3-23,1 1 0,1 2 1,0 1-1,3 2-39,1 1 0,-1 1 0,3 2 1,-2 1-165,2-1 1,-3 4 0,2-1 0,-1-1-602,0 0 843,2-2 0,-2 4 0,3 1 0</inkml:trace>
  <inkml:trace contextRef="#ctx0" brushRef="#br0" timeOffset="7748">364 153 8434,'-5'-9'0,"2"1"0,0 0 0,0 0-145,1-1 0,1 1-209,1 0 422,0 3 1,3 2 0,0 6-29,-2 3 0,3-1 0,0 3 0,-1 1 7,1 0 1,2 3-1,-4 0 1,1 1-69,1 1 0,-2 2 0,2-1 0,0 0-13,-2-1 1,1 0 0,0 2 0,-1 1-15,-1-1 1,-1 0-1,0-2 1,0 0-36,0 1 0,-1-2 0,-2-1 41,-2 0 1,-3-1-1,0-3 1,0-3 23,0-2 1,-2-2 0,0-1 0,-1 0 24,1 0 1,1-4 0,1-1 0,0-3 1,3 0 1,-2 0 0,1-1-1,-1-1-15,-1-1 0,2 0 1,1 2-8,-2 1 0,0 1 0,-1 0 22,-1 2 0,1 3 1,0-1 50,0 2 1,-1 5-1,2 2 5,1 1 1,2 0 0,2 0 0,-1-2-48,1 2 0,2 0 0,0 1 0,0 0-7,3 1 1,-2-1 0,3-1 0,-1 0-25,-1-2 0,5 1 1,-3 2-9,1 0 0,1 0 0,-3 1 39,-1-1 1,-1 0 0,-1 0 50,0 1 1,-1-2 0,-1-1 0,-2-1 36,0-1 1,-3-1 0,-3-1 0,-1 1-30,1-1 0,-2-1 0,1-1 0,1 0 6,1 0 1,-2 0-1,0 0 1,1 0 10,1 0 0,1-3 0,-1-1 0,1 0-57,0-3 0,2 0 0,1-1 0,-1-1-206,2 1 0,-3-3 0,5-1 0,0 0-100,1 0 1,-2-2 0,0 0-1,1-2-263,2 0 0,3 2 532,3 0 0,1 1 0,1-4 0</inkml:trace>
  <inkml:trace contextRef="#ctx0" brushRef="#br0" timeOffset="7862">174 186 8434,'-8'0'-928,"-1"0"928,1 0 0,0-4 0,0-1 0</inkml:trace>
  <inkml:trace contextRef="#ctx0" brushRef="#br0" timeOffset="8081">215 681 8454,'-8'0'0,"0"0"-483,-1 0 1,1 0 0,0 0 0,-1 1 217,-2 1 1,-3 0 264,-5 4 0,-2-1 0,-4 3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9:34.125"/>
    </inkml:context>
    <inkml:brush xml:id="br0">
      <inkml:brushProperty name="width" value="0.11429" units="cm"/>
      <inkml:brushProperty name="height" value="0.11429" units="cm"/>
      <inkml:brushProperty name="color" value="#FF0066"/>
    </inkml:brush>
  </inkml:definitions>
  <inkml:trace contextRef="#ctx0" brushRef="#br0">1419 226 24134,'5'4'-906,"2"0"0,-2 5 0,0 0 461,1 2 0,-1-2 0,4 3 0,-2-1 201,-1 0 0,1 3 1,-3-3-1,1-1-26,-2-1 1,0-1 0,0 0-1,-1 1-116,-1-1 0,-5-1 0,-1 0 1,-3-3 499,-3 0 0,-2 0 0,-4-3 0,1 2-50,-1-1 1,1-1-1,-1-1 1,1 0-211,-1 0 1,-1-4 0,0 0-1,4-2 96,1 1 0,0-1 0,4-2 0,2 0-94,3-1 0,1 1-75,3 0 0,1 1 0,2 0 243,2 2 1,3 3 0,0-1-1,0 2 410,0 1 1,1 1 0,-1 1-452,0 1 1,0 3 0,1 0-52,-1 1 1,-1 1 0,-1 0-1,-3 1-71,1-1 0,-3-3 0,2 1 0,-2 0-27,-1 2 1,0 0 0,-1 0 0,-3 0 216,-4 1 0,-1-4 0,-5 1 1,-1 0 196,0 1 1,1-1 0,0-1 0,-1-2-377,0-1 0,-3 2 0,0-2 1,3 0-351,-1-1 0,4-1 0,0 0 1,1 0-128,0 0 1,3-1 607,2-1 0,5-3 0,-3-3 0</inkml:trace>
  <inkml:trace contextRef="#ctx0" brushRef="#br0" timeOffset="221">1444 53 15160,'0'-5'-2445,"-1"2"0,-1 3 2198,0 3 0,-5-1 301,2 4 0,-3-5 1,0 3-1</inkml:trace>
  <inkml:trace contextRef="#ctx0" brushRef="#br0" timeOffset="321">1320 86 15678,'-5'0'-2837,"-1"0"2837,5 0 0,-7 0 0,4 0 0</inkml:trace>
  <inkml:trace contextRef="#ctx0" brushRef="#br0" timeOffset="621">990 20 18967,'0'-8'-5286,"0"2"4768,0 1 1,0 6 0,1 2 0,1 4 538,1 4 0,2 2 1,-1 5-1,0 0-68,-1 1 1,3 3-1,-3-1 1,1 0-135,0 2 0,-1 3 0,-3 2 127,0-2 1,3 0 0,2-1-1</inkml:trace>
  <inkml:trace contextRef="#ctx0" brushRef="#br0" timeOffset="1654">635 193 28204,'0'-8'-4916,"0"0"1,0-1 3683,0 1 1,4 4 0,2 1 0,1 2 1710,1 1 1,0 0 0,1 0 0,-1 0-167,0 0 1,1 4-1,-1 0 1,0 2-354,0-1 0,-2 1 0,-1 2 0,2 0-92,0 0 1,-2 1 0,-2 0 0,0 1-69,0 1 0,0 0 1,-3-3-1,0 1-375,0 2 1,-4-2 0,-2 2 0,-1-1 677,-1-2 1,0 0 0,-2 0 0,0 1 7,-1-1 0,-3-1 0,3-1 0,-1-3-271,0 1 1,-2-3 0,2 2 0,-1-2 52,-1-1 0,1 0 0,0 0 0,0 0 148,0 0 0,2 0 0,-2-1 1,1-2 12,2-3 0,1 2 0,1-2 0,0 1 58,-1 0 0,4-2 1,0 1-1,1 0-13,-1 1 1,3-3 0,-1 3-1,0-3-167,0 0 1,0 3 0,3-1-1,-2 0-32,-1-2 0,-3 0 1,4 0-1,-1 0-136,-1-1 0,3 4 0,-2-1-97,-1 0 0,2 1-6,-3 0 1,-1 0 275,-2 0 0,0-2 1,0 4 95,3-2 1,-2 2 0,4-1 49,-2 0 1,1-2 60,-2 0 1,2-1-190,4-1 0,1-1 7,2 1 1,-1 4 0,3 0 0,2 1 109,0 0 0,-1 1 0,-1 2 97,2 0 1,0 0 0,1 0-90,0 3 0,-2 2 0,-1 4-197,-2 2 1,0-2 0,-3 2 0,0-1-16,0 1 1,-1-1 0,-2 3-1,-2-1 106,-3-2 1,0 0-1,0-1 1,-1 1 148,-2-3 1,1-1 0,-3 2-1,1-3 30,2-2 0,-2-2 0,1-1 0,0 0-119,-1 0 1,3-3-1,-2-1 1,3 0-168,2-3 0,-1 0 1,1-1-1,0 0 3,0-1 1,0 1-1,2 0 1,1 0 183,-1-1 1,-2 1 0,4 0 0,-1 0 61,-1-1 1,3 1 0,-2 1 0,0 0-50,0 2 1,-2 2-1,1-1 1,-1-1-2,-1 0 0,-1 4 0,-2-2-1,1 2 0,-1 1 0,-1 1-117,-1 2 1,0-3 0,3 4 0,-1-1 90,1 0 1,0 3 0,0 0 0,-1 0 18,1-1 0,3 3 0,-1-3 0,1 4-44,0 2 1,0-2 0,4 2-1,-2-2-30,1-1 1,1 0-1,2 1 60,2-1 1,1-1-1,5 0 1,0-3 19,2 0 0,1-1 1,2-3-1,1 0-404,2 0 1,0 0 356,2 0 1,2-4 0,0-1-1</inkml:trace>
  <inkml:trace contextRef="#ctx0" brushRef="#br0" timeOffset="1887">677 515 17488,'-9'0'-501,"1"0"0,0 0 113,0 0 0,-1 0 1,1 0-1,0 0 388,0 0 0,-4 0 0,-1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9:41.199"/>
    </inkml:context>
    <inkml:brush xml:id="br0">
      <inkml:brushProperty name="width" value="0.11429" units="cm"/>
      <inkml:brushProperty name="height" value="0.11429" units="cm"/>
      <inkml:brushProperty name="color" value="#FF0066"/>
    </inkml:brush>
  </inkml:definitions>
  <inkml:trace contextRef="#ctx0" brushRef="#br0">1338 92 23246,'2'-3'-1642,"0"3"0,1 4 1209,0 5 1,-2 2-1,3 3 1,0 1 123,0 1 1,-2 0 0,2 1-1,0 1 24,0 0 1,0-2-1,1 2 1,0-1-63,1-1 0,-3-1 1,1-2-1,-1-1 250,-1-3 1,2 2-1,0 0 1</inkml:trace>
  <inkml:trace contextRef="#ctx0" brushRef="#br0" timeOffset="565">1177 99 30006,'0'-7'-4667,"0"0"1,1 3 5170,1 2 0,-1 4 0,2 3 0,-1 1-832,0 1 0,4 2 1,-2 1-1,0 0 139,1 1 1,-3 0 0,2-1 0,0 1-48,0 2 0,-2 0 0,0 0 1,0-1 58,0 0 1,-1 0 0,1 1-1,-1-1-88,-1 0 1,-3-3-1,-2 2 1,-1 0-201,-1 0 0,-3-2 0,0 0 0,-1-1 752,-4-1 1,0 0 0,-4-1 0,-1-1-377,-2-3 1,-1 1-1,-2-1 1,0 0 350,0-1 0,3 1 0,-1 0 0,1 1-23,1 0 0,2-2 0,1 3 0,1-1 18,2-1 0,2 2 0,2 0 1,0 0 20,0 1 1,3 0 0,-1 2-86,1 0 0,2 0 0,0 0 0,2 1-328,1 1 0,0-1 0,1 1 0,-1-1-115,-1-1 1,2 0 0,-2 0 0,0 1-31,0 1 1,0-4 0,-2 2 0,-1 0 84,0-1 0,2-2 0,-4 0 1,0-1 85,0-1 1,-2 1-1,-3-1 1,0 0-11,0-1 1,-1-1 0,-1-1-1,0-1-260,1 0 0,0-3 0,2 0 0,0-1 531,2-1 0,2 0 0,-1 0 1</inkml:trace>
  <inkml:trace contextRef="#ctx0" brushRef="#br0" timeOffset="816">904 99 29630,'-3'-10'-3662,"0"2"1,-3-1 2233,1 1 0,3 5 1301,-3 3 0,1 3 0,-3 5 0,1 0-351,1 2 0,-1-1 0,1-1 0,-1 1-360,-1 3 0,0-1 666,0 0 0,-3 1 1,-1 2-1</inkml:trace>
  <inkml:trace contextRef="#ctx0" brushRef="#br0" timeOffset="1601">421 218 19331,'0'-7'-5670,"0"0"2824,0 0 2692,0 3 1,0 2 0,1 4 0,0 3 258,2 1 1,0 3-1,-2 0 1,2 1 21,1 0 1,-1-2 0,1 2 0,1-1-37,-1 0 1,1 1 0,-2-3-1,-1 0-98,1 0 0,-2-3 1,2 0-136,0-1 402,-2 3 1,1-6-1,-3 0-134,-2-4 0,-1-3 1,0-2-1,1-1 24,-3-1 1,2 2 0,0-3 0,0 0-84,1-1 1,1-1 0,0 0-1,1 0-106,1 0 1,0 0 0,0-1-1,1 0-54,1-2 1,2 1 0,4 1-1,0 0 73,2-2 0,2 3 1,0 3-1,1 1-231,1 2 1,0 1 0,0 2 0,0 3-85,0 1 1,-3 1-1,0 1 502,-1 1 1,3 2 0,-2 3 0</inkml:trace>
  <inkml:trace contextRef="#ctx0" brushRef="#br0" timeOffset="2284">442 316 17145,'-7'4'0,"0"-1"-306,0 0 1,0-2-1,0 3 1,-1 0 459,-1 0 1,3-2-1,-1 1 1,1-1 64,0 0 1,-1 1-1,0-3 1,0 0 161,0 0 1,0 0 0,0-1-187,0-1 0,1 0 0,0-3 0,2 0-269,1-1 1,-1-1-1,0 0 1,1 0-21,0 0 0,0-1 1,2-1-1,-2-1-99,2-1 0,0 0 0,1-2 0,0 0-44,0 1 0,-2 1 0,-1-2 0,1 1-48,-1 3 0,2 1 1,-2 1-141,0 0 0,-1 1 244,-3 1 0,2 2 0,1 3 141,-2 0 0,3 1 479,1 1-448,1-1 1,0 3 4,-1-2 0,0-1 303,-2 1 0,1-1 0,-1-1 143,-2 0 1,2 0-1,0 0-88,-2 0 0,2 0 1,0 0-205,-2 0 0,2 0 0,0-1-159,-2-1 1,0 1-1,-1-1 1,-1 1 76,-1 1 1,1 0-1,-2 0 1,1 0 159,-1 0 0,-2 1 0,1 1 1,0 3 63,2 1 1,-1-1 0,0 0 0,2 1-374,0 0 0,3 5 1,1-4-519,1 1 1,1 2 345,2-1 1,3 0-1,2-4 1,1-1 323,1-1 0,3 0 1,2-3-1,1 0-275,1 0 1,2-1-1,1-1 1,-2 0-551,0 1 707,2-3 1,1 0 0,3-3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2:59:45.799"/>
    </inkml:context>
    <inkml:brush xml:id="br0">
      <inkml:brushProperty name="width" value="0.08571" units="cm"/>
      <inkml:brushProperty name="height" value="0.08571" units="cm"/>
      <inkml:brushProperty name="color" value="#FF0066"/>
    </inkml:brush>
  </inkml:definitions>
  <inkml:trace contextRef="#ctx0" brushRef="#br0">1968 323 7762,'-3'-10'0,"1"1"-142,1 1 0,-3-1 1,2 0-1,1 0-75,0 1 1,1-3-1,0 1 1,0-2 387,0-1 0,2-2 0,1 2 1,0-3-68,0 1 1,3-2-1,-2 2 1,0 3 57,1 1 1,-3 3 0,2 2-74,-1 1 1,3 4 0,-2-1-72,0 4 1,2 2 0,-1 3-1,2 0-36,2 0 0,-1 0 0,2 0 0,-1 0-10,0 0 0,4 1 1,-1 0-1,0 1 13,0 0 0,1-1 1,-1-1-1,0 1 3,0 1 1,0-1 0,-2 1 0,0-1-9,0-1 0,-3 0 0,-3 0 1,-1 0 9,-1 0 1,-2 0 0,-2 0 0,-3-1 24,-1-1 1,-4 0 0,-2-3 0,-1 1 7,-1 0 1,-3-2 0,1 1 0,1-1-9,0-1 0,2 0 0,0 0 0,2 0-69,1 0 0,1 0 1,2 0-1,0-1-35,0-1 1,3 0 0,1-2 0,0 0 14,1 0 1,1 0-1,3-2-21,3 1 0,2-1 1,1 2 26,1 0 1,0 0 0,-4 2 0,0 0 53,1 1 0,0 0 1,1 2 152,0 1 0,-3-1 0,0 4-18,-1 1 1,1-3-1,-3 2 1,1 1 7,0 0 0,-2-2 1,-2 1-1,-2 1-7,0 0 0,-2-2 0,1 1 0,-2 0-56,-2-1 0,0 1 1,-2-3-1,0 1-68,0 0 0,-1-2 0,-4 1 0,0-1-46,1-1 0,-3 0 0,1 0 1,0 0 8,0 0 1,1 0-1,2 0 1,0-1-30,0-1 0,3 0 0,2-2 1,1 0 15,1 0 1,2 2-1,1-3-13,1 0 1,1-1 0,2-1 19,0 0 0,3 2 0,2 0 29,1 0 1,1 1 0,0 0 84,0 1 0,0 1 0,0 2 22,0 0 1,-3 0-1,1 0 70,1 0 0,-3 0 1,1 1-1,-1 1-11,-1 3 0,1-2 0,0 2 0,0 1-19,0 0 0,0 1 0,-3 0 0,0 0 19,0 0 1,0 0 0,0 1-73,0 1 0,-3-1 0,-2 1 0,-1-1-114,-1-1 1,-3-1-1,-2-1 1,-1-1-251,-1-1 1,0 1 0,1-3 0,-1 1 285,0 0 0,2 2 0,-5 0 0</inkml:trace>
  <inkml:trace contextRef="#ctx0" brushRef="#br0" timeOffset="383">1604 43 7831,'0'-10'-879,"0"1"1400,0 0-313,0 5 0,1 5 0,0 5 0,1 2 129,0 1 1,0 2-1,-1 1 1,1 1-106,0 1 0,1 0 0,-1 0 0,1-1-269,0-1 1,0 1 0,2-2 0,0 0-195,1 1 0,-3-1 0,2 1 0,0-1-253,-1-1 0,1 1 0,-2-3 1,0 1 483,0 0 0,0-1 0,-3-1 0</inkml:trace>
  <inkml:trace contextRef="#ctx0" brushRef="#br0" timeOffset="1334">1408 267 7860,'-1'-5'0,"-1"0"0,-1 1-540,-1 0 0,3-2 0,-2 1 477,0-1 0,2-1 1,-1 0-1,1 0 158,1 0 1,0 0-1,0 0 1,0 0 45,0 0 1,0 2 0,0 0 0,1 1 37,1 0 1,-1-2-1,4 3-101,1-1 1,0 3 0,1-1 0,0 1-30,0 1 1,0 0 0,0 1 0,0 0-84,0 1 1,0 3 0,0-2 0,0 1-15,0 2 1,-1-3 0,-1 2 0,0 1 43,1 0 0,-1-2 0,0 1 0,-2 1 13,0 0 1,-2-2 0,1 1 15,-1 1 0,-1 0 0,0 1-7,0 0 0,-3-1 0,-2-1 1,-1 0 9,-1 1 0,0-1 0,-1 0 0,-1-1 21,0-1 1,-1 2 0,1-2 0,0 0-30,1 0 1,-3 0-1,2-3 1,1 0-103,0 0 1,1 0 0,0 0 0,0 0-17,0 0 1,0-1 0,0-1 24,0 0 1,2-3 0,1 2 0,0 0 81,0 0 0,2 1 1,-3 1 143,0-1 0,1 1 0,-1-1 44,0 1 1,-1 1 0,-1 0-113,0 0 0,2 0 0,0 0-96,0 0 0,1 0 0,-1 0-139,0 0 1,1 0 40,-1 0 0,2-1 0,-3-1 93,1 0 1,3 0 0,-3 2 102,0 0 0,1 0 0,-1 0 12,0 0 1,-1 1 0,-1 0-33,0 1 0,2 1 1,0-2 8,0 1 0,1-1 105,-1 1-71,4-1 1,-5-1 16,1 0 0,1 0-28,-1 0 1,2-3-1,-3-1 1,2-1 4,1 0 0,-2 1 0,1-3 0,-1 0-17,0 0 1,3 0 0,-2 0 0,1 0-36,2 0 1,-3-3-1,2 1 1,0 1-23,-1 0 1,2-2 0,-1 1-1,1 1-92,1 0 1,0 1-1,0 0-56,0 0 0,0 2 0,0 0-335,0 0-199,0 2-120,0 0 1,1 3-34,1 0 1,1-1 804,2-1 0,1 1 0,-2-2 0</inkml:trace>
  <inkml:trace contextRef="#ctx0" brushRef="#br0" timeOffset="1548">1450 1 6010,'0'4'-32,"0"2"0,3-5 0,1 2 0</inkml:trace>
  <inkml:trace contextRef="#ctx0" brushRef="#br0" timeOffset="1764">1331 120 7838,'-7'0'-219,"1"-1"0,0-1 0,1 0-154,0 1 0,-1 0 0,-1 1 478,0 0 1,2 0 0,0 1-229,0 1 1,-1-1 122,-1 4 0,0 0 0,0 2 0</inkml:trace>
  <inkml:trace contextRef="#ctx0" brushRef="#br0" timeOffset="1964">1254 400 7838,'-7'0'0,"0"0"0,0 0-483,0 0 1,0 2 0,0 0 482,0 0 0,-1 0 0,-1 0 0,-2-1 0,-3 2 0</inkml:trace>
  <inkml:trace contextRef="#ctx0" brushRef="#br0" timeOffset="2462">1002 302 7846,'-7'3'-484,"1"2"239,1 1 0,1 1 0,2 1 0,-1 0 387,-1 1-142,0 1 0,-3 0 0,0 1 0</inkml:trace>
  <inkml:trace contextRef="#ctx0" brushRef="#br0" timeOffset="3895">778 29 7860,'-1'-5'-582,"-1"0"634,1 4 1,-2-1 55,3 4 1,2 2-1,1 3 1,0 0-45,0 0 1,3 1 0,-2 0-1,0 1-51,1 0 0,-3 0 1,2-1-1,0 1-33,0 0 1,0 1 0,1-1 0,-2 0-12,0-1 0,-2 1 1,3 0-1,-1 0 22,-1-1 0,-1-1 0,-1 0 1,0 0 3,0 0 1,0-3 0,0 1-5,0 1 0,-3 0 0,-2 0 2,-1-1 0,-1 0 0,0-3 0,0 1-6,0 0 1,-3-2 0,-1 1 0,-1-1-6,0-1 0,0 0 1,-4 0-1,0 0 7,1 0 0,0 0 1,0 0-1,0 0-9,-2 0 1,-1 0 0,1 0 0,2 0-8,0 0 0,-1-1 0,-1-1 0,2 0-2,3 1 1,0-1-1,1 0 1,1 0 30,0 1 1,1-1-1,2 0 1,0 0-4,0 1 1,0-3-1,0 1 36,0-1 0,3 2 1,1-2-24,0 1 1,1-2 0,-2 2-10,1-1 0,0 1 1,2-3-9,-2 1 0,1 1-1,2-3 2,0 3-40,0 1 145,0 3 1,2 3-62,1 2 0,-1-2 1,-2 2-19,0 1 1,2-3 0,1 2-5,-2 1 1,0-3 0,-2 1-27,-1-1 0,0 1 1,-2-3-1,-2 1-70,0 0 0,-1-1 0,-1-1 0,0 0-16,-2 0 1,0 0-1,2 0 1,-3-1 15,1-1 0,1 0 0,0-3 57,1 0 0,1 0 0,1-1 308,1 1-147,-1 4 1,6-5 26,0 4 0,0 1 0,3 2-94,0 1 0,0 4 0,3-2 31,-2 0 0,-2 2-40,0-1 0,-1-2-65,-1 2 0,0-3-180,0 3 1,-1-1 0,-1 1-104,-3-3 0,-1 1 1,-1 0-9,0 1 1,0-2 0,0 0 291,0-1 0,-3 2 0,-1 1 0</inkml:trace>
  <inkml:trace contextRef="#ctx0" brushRef="#br0" timeOffset="4146">435 414 7822,'-5'0'-8,"1"0"64,-2 0 1,0 0 0,-1 0-221,0 0 0,0 0 0,0 0 8,0 0 1,0 0 0,0 0 0,0 0 94,0 0 1,0 0 60,0 0 0,-3 3 0,-1 1 0</inkml:trace>
  <inkml:trace contextRef="#ctx0" brushRef="#br0" timeOffset="4395">85 211 7915,'-6'1'0,"0"0"-245,2 1 1,2 6-1,-1 0 1,1 2 418,-1 3 0,-1 0 0,0 2 0,1 0-224,-3 1 0,0 2 0,-1-3 1,0 2 49,0 1 0,0-2 0,0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8:13.496"/>
    </inkml:context>
    <inkml:brush xml:id="br0">
      <inkml:brushProperty name="width" value="0.11429" units="cm"/>
      <inkml:brushProperty name="height" value="0.11429" units="cm"/>
      <inkml:brushProperty name="color" value="#FF0066"/>
    </inkml:brush>
  </inkml:definitions>
  <inkml:trace contextRef="#ctx0" brushRef="#br0">881 307 20450,'0'-12'-3497,"-1"-1"0,-2 1 2484,-1 0 0,0 4 953,4 0-90,0 5 1,5-1-1,4 6 267,1 3 1,-1 4 0,-1-1-1,1 3-104,2 1 0,-3 1 0,0-1 0,1 0-30,-3 0 0,5 0 0,-4 1 0,1-1-242,0 0 1,-5 0 0,1 1 0,-1-1 308,1 0 1,-3 0 0,3 1-88,-2-1 1,-6 0 0,-2-1 0,-1-2 157,-2 0 1,-3-3-1,-5 4 1,-3-3 99,-3-2 0,-2 3 0,0-4 0,-3 1-133,0 0 0,-6-4 0,3 3 1,-1-2 72,4-2 0,-2 0 0,1 0 0,2 0 2,1 0 1,2 0-1,-1 0 1,1 0 9,-1 0 0,-3-4 0,-2-2 0,-1 1 21,-3-1 0,2-3 0,1 1 0,0-2 21,-1 2 1,7-3-1,-1 3 1,5-2-170,4 2 1,0-3-1,7 3-273,1-3 0,4 3-208,5 0 1,1 5 58,3-1 0,-1 3 290,5 1 0,-4 0 1,3 1-1,0 2-114,0 1 0,-3 6 0,4-2 63,1 3 0,-2 0 0,0-2 0,-1-1-3,-4 2 1,4-4 0,-1 3 89,2 0 1,-4 2 37,1 1 0,-4 1 1,-4-3 95,-5-1 1,-1 0-1,-4-3 1,-1-1-59,-1 0 0,-2 1 1,3-3-1,-1 1-259,1-2 1,1 0 0,2-2 0,0 0 282,0 0 0,-1-11 0,1-3 1</inkml:trace>
  <inkml:trace contextRef="#ctx0" brushRef="#br0" timeOffset="284">539 1 18950,'-9'0'-2258,"1"0"1995,5 0 1,-2 5 0,5 3 0,1 3-135,3 2 0,-1-1 0,5 0 0,1 0 247,-3 0 1,5-1-1,-4-1 1,0-2-64,-3 2 0,1 0 0,-2 1-151,-4-3 1,-6 3 0,-11-4 471,-6 0 1,-12 4 0,-7-4-1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3:39.616"/>
    </inkml:context>
    <inkml:brush xml:id="br0">
      <inkml:brushProperty name="width" value="0.08571" units="cm"/>
      <inkml:brushProperty name="height" value="0.08571" units="cm"/>
      <inkml:brushProperty name="color" value="#F6630D"/>
    </inkml:brush>
  </inkml:definitions>
  <inkml:trace contextRef="#ctx0" brushRef="#br0">0 1 6572,'0'15'-16,"0"0"9,0 1 1,0 4 0,0 1-1,0-3-7,0-1 0,0-1 0,0 1 0,0 1-79,0 3 0,0-1 0,2-5-177,3 1 270,-3-1 0,5 0 0,-7 1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0:03.27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0 147 12993,'73'0'-984,"-5"0"913,5 0 0,14 0 1,-36 1-1,0 1 0,0 0 1,-1 1 105,0 1 0,0 0 0,45 7 0,-38-8 0,2 0 0,3 2 0,0 1-29,5 1 1,2-1-1,6-3 1,1-1-1,4 3 1,0-1 0,2-3-1,1 0 2,3-1 1,2 0 0,1 0-1,0 0 1,-1 0 0,0 0 0,1 0-1,1 0 2,-2 0 1,0 0-1,2 0 1,1 0-1,-2 0 1,1 0-1,0 0 1,1 0-10,4 0 0,0 0 0,-7 0 0,0 0 0,6 0 0,1 0 0,-3 0 0,0 0 0,1 1 1,1-2 0,2-2 0,0-2 0,2 1 0,-1 0 0,-1 1 0,0 1-8,-2 0 1,-1 1 0,3-3 0,0 0 0,-4-1 0,0-1 0,2 1 0,-1-1 5,1 1 0,-1-1 1,-5-2-1,0 0 1,1 2-1,0 1 1,-2 0-1,0-1-2,-2 1 1,0 0 0,-3-1-1,-1 1 1,-2 2 0,-1 0-1,-2-2 1,-1 0 1,-2-3 0,-2 2 0,-6 3 0,0 1 1,0-4-1,0 1 0,-3 1 0,0 0 0,0 0 0,-2 0 0,-9-1 0,-2 1 0,40 2 0,-10-4 1,-6-2 1,-5 0 4,5 8-33,-27 0 0,-8 0-1,-54 0 0,-22 0 0,-38 0 0,-5 0 19,-9 0 1,41 0-1,-2 0 1,-5 1 0,-2 1-1,-7 0 1,-2 1 6,-7 1 1,-1 0 0,0 1-1,-2-2 1,-5-2 0,-1-2 0,-2 2-1,0 1 4,-2 2 0,-2 0 0,22-3 1,-1 0-1,0 0 0,-2 1 1,0 1-1,-2 0 0,-4-1 1,-2 0-1,0-1-1,-4 2 1,-1 0 0,-1 0 0,-5-2-1,0-1 1,-1 1 0,-4 2 0,-1 1 0,-1 0-1,-1-1 1,0 0 0,-1-1-14,23 0 0,-1 0 0,1 0 0,1 0 0,-19 2 0,3 0 0,-1-1 0,1-1 0,-1 0 0,1 0 0,5 1 0,0 0 0,1 1-19,3 1 1,0 0-1,-1-1 1,-1-1 0,-2-1-1,2 1 1,3 2 0,1 1-1,-1-1 1,1 1 0,-1-1-1,1 1-83,4-2 1,0 0 0,1 1 113,2 2 0,2 1 0,0-1 0,2-4 0,1-2 0,-1 3 0,1 3 0,-1 1 0,0 1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0:07.18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1 439 12777,'65'-14'33,"0"6"1,16 14 0,8 2 0,-5 0 112,-5 3 0,-6-9 1,2 9-1,7-3-70,7 1 1,6-1-1,-45-8 1,0 0 0,1 0-1,1 0-40,0 0 0,1 0 0,6 0 0,1 0 0,1 0 0,0 0 0,5 0 0,1 0-35,0 0 0,1 0 0,0-1 1,0 2-1,-4 0 0,2 0 1,3 2-1,2 0-4,5 1 1,0 0 0,2 0-1,1 0 1,2-3 0,0-2-1,-3 1 1,-1 0-5,-3 0 1,1 0-1,-1 0 1,0 0-1,4 0 1,1 0 0,5 0-1,0 0-6,4 0 0,0 0 0,-2 0 0,-1 0 0,-4 0 1,0 0-1,2 0 0,-1 0 8,2 0 0,0 0 1,5 0-1,1 0 1,-2-1-1,0-1 1,-3 0-1,0-1-3,-2-1 1,-1 0-1,-1-2 1,1 1-1,3 2 1,0 1-1,3-3 1,0-1 1,6-1 0,-1 0 0,-5 4 0,0 1 0,7-4 1,0 1-1,-4 1 0,-1 0-15,-1 0 1,1 0-1,5-2 1,2 1-1,-2 2 1,-1 0 0,3-1-1,-2 0-6,-2 2 0,-1-1 0,-4-2 0,-1-1 0,-1 1 1,-1-1-1,3 1 0,0-1 16,6 1 0,-1 0 0,-9 0 0,0 1 1,5 3-1,0 0 0,-2-2 0,0 0 9,0-1 0,1 0 1,1 0-1,1 0 1,3 4-1,1 0 1,-2 0-1,0 0-4,-5 0 1,-1 0 0,-6 0 0,0 0 0,1-1 0,0-1 0,2 0 0,0-1 12,1-1 0,-1 0 0,-2-2 1,-2 1-1,-1 2 0,-2 1 1,-2-3-1,-1-1 39,-4-1 0,0 0 0,0 4 0,0 1 0,-3-2 0,0 0 0,3 2 0,0 1 20,-2 1 1,-1 0 0,2-4 0,-1 0 0,-3 0 0,0 0 0,-3 1 0,-1 0-26,-1 2 1,-1 0-1,-6 0 1,-1 2-1,1-1 1,1 0-1,-1 0 1,-1 0-4,2 0 1,0 0-1,-2 0 1,1 0-1,3-1 1,1 2-1,-2-1 1,0 2-25,-2 2 1,-1 0 0,46-1 0,-5 5 0,-3-2 14,4 2 0,-10-5 0,4 5 74,5-6 0,-11-2 2,17 0 1,-17 0 160,0 0-220,-37 0-1030,-12 0 792,-97 0 1,24 0 0,-53 0 128,2 0 1,13 0 0,-16 0 0,6 0 10,2 0 0,6 0 1,-8 0-1,-3 0 26,-3 0 1,40 0-1,-1 0 1,-3 0-1,-1 0 1,-6 0-1,-1 0 3,-4 0 1,-1 0 0,1 0 0,-2 0-1,-8 0 1,-3 0 0,-3 0 0,-2 0 17,-6 0 0,-2 0 0,-1 0 0,-1 0 1,29 0-1,1 1 0,-1-2 0,1 1 0,-1-1 1,1 0 11,-1-2 0,1 0 0,-1 1 1,-1 1-1,0 0 0,-1 0 1,-2-2-1,-1-1 0,0 0 1,0 1-1,0 1 0,0-1 20,3 0 1,0 1 0,-1-1 0,0-2 0,0-1 0,0 1-1,3 1 1,0 0 0,-1 1 0,-2-1 0,-1 0 0,-1 1-24,-3-1 0,-1 1 0,1-1 1,5-1-1,1-1 0,0 1 1,-3 1-1,-2 2 0,2 0 1,0 0-1,2 0 0,-1 0-28,-1 1 0,0 1 1,0-1-1,0-2 0,0 0 1,0 0-1,-2 1 1,-1-1-1,0 0 0,2 1 1,0 0-1,1 1 11,3 0 0,0 0 0,-1 0 0,0-1 0,0-1 0,0 0 1,4 0-1,1 0 0,-1 1 0,1 0 0,-1 0 0,1 1-10,0-1 1,0 2 0,1-1-1,-24 0 1,0-1 0,-3 0 0,-1-1-1,5-1 1,1 0-21,4 1 1,0 0 0,0 0 0,2 1 0,8-1 0,1 0 0,-1-1-1,1 0-27,2 2 1,1-1 0,5-2 0,2-1 0,-1 2 0,0 0 0,2 1 0,1 0-128,0 2 0,2 0 1,9 0-1,2-1 0,-40-3 197,10-4 0,17 1 0,-46 8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0:48.044"/>
    </inkml:context>
    <inkml:brush xml:id="br0">
      <inkml:brushProperty name="width" value="0.08571" units="cm"/>
      <inkml:brushProperty name="height" value="0.08571" units="cm"/>
      <inkml:brushProperty name="color" value="#FF0066"/>
    </inkml:brush>
  </inkml:definitions>
  <inkml:trace contextRef="#ctx0" brushRef="#br0">437 0 8005,'-26'7'0,"-2"-1"-79,-2-1 1,6-1 0,-1 0 0,3 3-160,3-3 0,-7-2 1,0-2-1,2 0 184,3 0 1,2 7-1,-1-1 1,1-2 199,0-1 1,-1-1-1,1 2 78,0 2 1,6 1 32,0-7-175,8 0 1,5 6 0,15 1 0,9-1 3,8 3 1,16-5 0,10 7 0,13-3-78,10-3 1,12 3 0,-39-4 0,1-1 0,6-1 0,1 0-8,3-1 1,1 0-1,9-1 1,3 0 0,3 0-1,1 0 1,6 0 0,0 0-115,5 0 0,2 0 0,3 0 0,1 0 0,0 0 0,0 0 0,-3 0 0,-1 0 94,-3 1 1,-1-2 0,-3-2-1,-2 0 1,-1-1 0,-2 1 0,-3 1-1,-1 0 2,-3 1 0,-1 0 0,-10-2 0,-1-1 0,-7 1 0,0 0 0,-4 1 0,-1 0-31,43 0 0,-9 2 0,-20 0 0,-14 0-167,-18 0 206,-19 0 0,-17 0 1,-22 0-1,-19 0-2,-19 0 1,-28 6-1,38-2 1,-2 1-1,-4-1 1,-2 0-2,-4 0 0,-1 1 0,-6 1 1,-2 1-1,-4-3 0,-1 0 1,-4 1-1,-1-1-70,-3 0 1,0 1 0,-1 1 0,0 0-1,0-1 1,0-1 0,-1 0 0,-1 1 146,-1-1 0,0 0 0,-4 3 1,1-1-1,-2-1 0,3-1 1,6 0-1,2 0 21,5 0 0,3 1 0,7 1 0,2 1 0,5-3 0,2 0 0,3 1 0,2-1 281,-42 5 1,16-3 0,31-6 0,11 0-223,12 0 0,16 0-157,11 0 1,13 0-1,19 0 1,15 0-72,13 0 1,20-9 0,19-3-1,-44 3 1,2 0 21,2 0 1,2-1-1,10 0 1,2 1-1,-1-1 1,0 0-1,2 1 1,1-1-158,0 0 1,2 1 0,3-1 0,1 0 0,6 1-1,1-1 1,4 0 0,3 1-227,-29 2 0,0 1 0,2-1 443,0 0 0,0 1 0,0 0 0,-1 2 0,-1 0 0,1 1 0,-1 1 0,1-1 0,0 2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0:56.192"/>
    </inkml:context>
    <inkml:brush xml:id="br0">
      <inkml:brushProperty name="width" value="0.08571" units="cm"/>
      <inkml:brushProperty name="height" value="0.08571" units="cm"/>
      <inkml:brushProperty name="color" value="#FF0066"/>
    </inkml:brush>
  </inkml:definitions>
  <inkml:trace contextRef="#ctx0" brushRef="#br0">7643 59 7582,'3'-11'-1115,"3"5"1354,-4 4-88,7 2 0,-11 2 1,-5 2-82,-6 2 0,-4 1 1,-2-5-1,-3 2-48,-4 3 1,-12-1-1,-14-6 1,-6 0-15,-6 0 1,-14 0 0,-14 0 0,41 0 0,-1 0-3,-6 1 1,0-2 0,-3-1 0,-1-2 0,-3 0 0,-1-1 0,2 1 0,1 0-35,1 0 0,-1-1 0,-2-1 0,-1-1 0,3 3 0,-1-1 0,2 1 1,0 0 35,3-1 0,1 1 1,4 1-1,1 0 1,-44 3-1,47 0 1,-1 0-33,-4 0 0,1 0 0,3 0 0,1 0 0,-6 0 0,0 0 0,3 0 0,0 0-1,2 0 1,-1 0 0,-4 0-1,0 0 1,2 0 0,1 0 0,-1 0-1,0 0 17,3 0 0,-1 0 0,0 0 0,-1 0 0,1 0 0,1 0 0,-1 0 0,0 0 12,-1 0 0,1 0 0,-36 2 1,2 2-1,11 3 34,2-3 1,2-2-1,-2-2 1,-1 2-8,8 5 0,-3-5 0,5 4 0,-1-1-12,-2 1 0,7-4 1,-4 5-1,3-5 7,3-2 1,-6 6 0,-3 1 0,1-3-5,-1-2 0,0-2 0,5 0 0,-5 2-20,-1 5 1,5-5 0,-1 4 0,1-1 56,-1 1 1,-1-4-1,-8 7 1,-2-3-95,2 1 0,0 1 1,-5-3-1,1 3 18,0 3 1,6-4 0,2 3 0,2-1 18,5-5 0,-7 5 0,0-1 0,0 1 36,5 0 0,6-3 0,4-4 0,3 2 2,-3 3 1,7 2 0,-1-5 0,3 4-29,0 3 0,-7-7 0,7 5 0,0-2 22,-2-1 1,6 3 0,-4-5-1,4 2 9,2-1 1,0-3-1,3-2 1,2 0-21,1 0 1,7 0 0,-4 0 0,2 0-31,5 0 1,-5 0 0,2 0 0,0 0-130,-2 0 1,7-7 0,-5 1 0,5-1-653,1-1 788,9 6 0,-6-16 0,6 8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0:56.958"/>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5070 398 8162,'0'-19'-334,"0"-1"0,0 1 20,0 0 0,7 6 1,1 2 683,3 2 0,-4 3 0,5 8-277,3 5 0,-6 3 0,0 10 1,-3-1 18,1 0 1,-1 7 0,-6 2 0,2 0-30,5 0 1,-5 6 0,4-3 0,-4 1-69,-2 0 1,0-8-1,0 1 1,3-3-164,3-3 0,-4 7 0,5 0-330,-5-2 1,-2-3 0,0-2 477,0 1 0,0-1 0,0 0 0</inkml:trace>
  <inkml:trace contextRef="#ctx0" brushRef="#br0" timeOffset="1084">4432 785 8367,'-20'0'-794,"8"-6"489,-1-1 1,6-6 407,-6 7 1,7-9-87,-7 2 1,9 2 0,-5-2 134,0-2 0,7-2 1,-4-2-117,4-1 1,-5 7 0,1 0 0,1-2-24,3-2 1,2-2 0,0 0 46,0-1 0,0 7 1,0 0-47,0-2 0,2 7-109,5 1 130,-5 5 1,9 2 0,-5 2-30,7 5 0,4-3 0,1 9 0,-3 2-5,-2 2 1,-1-4-1,6 0 1,-3 2 5,-2 2 1,-1-4 0,6 0-1,-3 0-76,-2-2 1,-7 6 0,5-4 33,-3 4 1,5 2 22,-6 1 0,-1-1 12,-6 0 0,0-6 0,-2-2 3,-4-2 1,-5-3 0,-8-4-1,-1 3 1,1 1 1,-1 0-1,1-6 1,0 0-15,-1 0 1,-1 0 0,-3 0 0,-4 0-4,-2 0 1,7 0 0,-5-2 0,2-2 0,0-2 1,-6-3 0,6 5 0,2-5-14,3-2 0,1 7 0,1-5 1,0 3 18,-1-1 0,1-5 1,0 5-1,-1 3 7,1 2 0,0-5 1,-1-1 15,1-3 0,6 7 0,0-3 3,-2 5 1,4 2 0,-2 0-6,-2 0 1,-2 0-1,-2 0-7,0 0 0,6 0 1,0 0-1,-2 0 4,-3 0 0,6 0 1,-1 0 11,-2 0 0,-3 2 0,-1 2 0,0 3 4,-1-3 1,7-2 0,1 0 0,-3 3-19,-3 1 1,5 1 0,1-7-14,-4 0 0,-1 0-7,-2 0 0,6 2-5,0 4 7,0-4 1,0 7 4,0-9 10,9 0 0,-13 0 7,4 0 0,2 0 36,-2 0 0,0 0 81,-6 0 1,6 0 63,0 0 0,7 0-87,-7 0 1,9-2 0,-5-2-51,1-3 0,5-1 1,-5 3-1,1-3-30,1-3 0,-9-2 1,4-6 2,0-1 0,-4 1 1,7-3-1,-3-1-23,-4-3 0,4-2 1,0 4-1,1-1-31,-1 1 1,7 2-1,-5 3-143,0 0 1,5-1-319,-9 1 144,9 8 0,-3 1 1,14 5-1,6-1 340,4 1 0,11 3 0,2 2 0</inkml:trace>
  <inkml:trace contextRef="#ctx0" brushRef="#br0" timeOffset="1363">4529 69 8572,'-3'-11'-1353,"-1"3"1285,-2-1 1,-1 7 0,5-7 1,-4 9 1,3 3 0,-5 1-565,-1 2 630,7 9 0,-15-4 0,6 8 0</inkml:trace>
  <inkml:trace contextRef="#ctx0" brushRef="#br0" timeOffset="1613">4064 340 8491,'-19'-2'-382,"-1"-5"0,1 5 0,0-4 0,-1 4 201,1 2 0,0 0 0,-1 0 1,1 0 180,0 0 0,-18 8 0,-4 3 0</inkml:trace>
  <inkml:trace contextRef="#ctx0" brushRef="#br0" timeOffset="1813">3638 940 8171,'-10'-2'-1436,"1"-3"1436,0-1 0,7 0 0,-15 14 0,6 3 0</inkml:trace>
  <inkml:trace contextRef="#ctx0" brushRef="#br0" timeOffset="2047">3058 766 8241,'-13'-11'-50,"0"5"0,0 6 0,-6 6 0,0 7-62,-1 4 1,-6 2 0,1 1 0,-1-1-14,-2 0 0,4 1 1,-6-1-1,2 1-611,5-1 736,1-8 0,-6 6 0,-2-6 0</inkml:trace>
  <inkml:trace contextRef="#ctx0" brushRef="#br0" timeOffset="2480">2536 708 7851,'-20'0'-374,"1"0"1,-1 0 0,1 0 391,0 0 0,-1 0 1,1 0-1,0 0 24,-1 0 0,-5 0 0,-3 0 0,-2 0 36,-5 0 0,5 0 0,-2 2 1,-3 2-12,-1 3 0,-9-1 0,0-6 0,-1 2-35,-1 5 0,6-5 0,-4 4 1,2-4-7,-2-2 0,4 0 1,-2 0-1,7 0-14,3 0 1,7 0 0,-4 0 0,2 0-64,5 0 0,1-6 1,3-1-62,0 3 0,8 0-185,4-3 0,7 5 21,7-4 0,4 2 276,8-3 0,9-4 0,2-8 0</inkml:trace>
  <inkml:trace contextRef="#ctx0" brushRef="#br0" timeOffset="2747">2207 514 7135,'-13'-19'-321,"0"-1"0,6 1 0,-3 0 496,1-1 1,0 8 0,5-1 372,-2-2-435,-1-3 1,5 1-234,-4 4 0,1 11 0,-5 11 0,-1 1-4,0 6 0,5 1 0,-5 2 124,2 0 0,-14 9 0,1 2 0</inkml:trace>
  <inkml:trace contextRef="#ctx0" brushRef="#br0" timeOffset="3596">1123 534 8361,'0'-20'-815,"2"7"0,5 3 748,6 1 0,4 2 1,2 7-1,0 0 73,1 0 0,6 0 0,2 3 0,-1 1 35,1 2 1,5 3-1,-5-5 1,0 5-32,0 2 1,-1-7-1,-3 5 1,2-3-17,-2 0 1,-9 7 0,-3-4-1,4 2 0,-8-5 3,-1 7 1,-5-7 0,-4 5 0,-5 0 22,-6 0 0,-4-5 1,-2 5-1,-3 0 3,-4-1 0,-2-3 0,-6 4 0,2-3 16,-3-3 0,-1 3 1,-3 1-1,0-1-32,1 1 1,-1-3-1,0-6 1,-1 3-11,-6 3 1,6-4 0,-6 5 0,6-5-6,1-2 1,0 0 0,0 0 0,3-2 3,4-5 0,4 3 1,8-7-1,3 0-2,4 1 0,-2 3 1,9-6 2,1-2 0,3-2 0,4-2-15,5-1 0,4 1 1,8 2 1,0 4 1,1-2 0,-1 8 0,0 3 5,1 2 0,-7 2 0,0 0 15,2 0 1,-5 0 21,3 0 1,-8 2 12,1 4 1,-6 3 0,-4 6 0,-5-4-1,-2-3 0,-2 5 0,-6-4-22,0 2 1,-1-7 0,1 2 0,0-1-27,-1 1 0,-5-4 0,-1 5 0,0-5-17,-2-2 0,4 0 0,-6 0 0,0 0 10,0 0 1,6 0 0,-4 0 0,3 0 59,-1 0 1,-2 0-1,4 2 2,-2 5 0,1-3 1,5 9 55,1 2 1,8-4-30,5 1 0,4-5 1,2 6 48,0 2 0,2-7 247,4-1-239,-4 4 1,5-9 0,-14 6-105,-6 1 0,-4-7 0,-2 5 0,0-5-48,-1-2 1,1 0 0,-1 0-169,1 0 0,0 0 0,-1 0-231,1 0 0,8-9 0,5-4 420,4-4 0,19-11 0,4-2 0</inkml:trace>
  <inkml:trace contextRef="#ctx0" brushRef="#br1" timeOffset="3713">1046 50 9802,'-3'-17'-556,"-1"2"-1106,-2 2 1696,-1 8 0,-1 5 1,-3 11-1</inkml:trace>
  <inkml:trace contextRef="#ctx0" brushRef="#br0" timeOffset="3881">543 998 8520,'-69'0'0,"9"0"0,10-2 0,3-3 39,4-1 0,8 8 1,3 11-40,-2 4 0,-11 3 0,-5-1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1:01.737"/>
    </inkml:context>
    <inkml:brush xml:id="br0">
      <inkml:brushProperty name="width" value="0.08571" units="cm"/>
      <inkml:brushProperty name="height" value="0.08571" units="cm"/>
      <inkml:brushProperty name="color" value="#FF0066"/>
    </inkml:brush>
  </inkml:definitions>
  <inkml:trace contextRef="#ctx0" brushRef="#br0">68 949 8381,'-13'0'-213,"0"0"-262,-2 0 1,4 0 544,-2 0 0,11 0 1,2 0-1,11 0-101,6 0 0,11 0 0,4 0 0,5 0 85,1 0 1,7 0 0,3 0 0,1 0 25,5 0 1,4 2-1,4 2 1,7 3-30,6-3 1,7-2 0,17-2 0,-48 0 0,1 0-35,2 0 1,2 0 0,5 0 0,0 0 0,3 0 0,-1 0 0,2 0 0,-1-2-75,1-1 0,-1 0 1,0-2-1,1-1 1,4-3-1,0-1 0,1 1 1,2 0 56,2 3 1,0-1-1,-2-1 1,0-1 0,-1 3-1,0-1 1,-2 0 0,0-1-7,-2 2 1,1-1 0,4 1-1,0 2 1,2 1 0,0 1-1,2-1 1,-1 0 17,-1 1 1,0 0-1,0-3 1,-2 1-1,-1 1 1,0 0-1,2 0 1,1 1 24,-2 1 0,2 0 1,4-2-1,1 0 1,-4-1-1,0 1 1,0 0-1,1 0 23,0-2 1,0 1-1,0 2 1,1 0-1,1-3 1,1-1-1,-1 1 1,1-1 12,-2 1 0,1 0 0,1 0 0,1-1 0,-7-2 0,0 1 0,0 1 0,0 1 1,-2 1 1,0-1 0,-4-1 0,-1 0 0,-5 2 0,-1 1 0,-7 1 0,-1 0-42,43 0 1,-14 2-1,3 0 1,-6 0-10,-7 0 0,-7 0 1,-10 0-1,-3 0-53,3 0 0,0 0 0,-3 0 1,-5 0 48,-6 0 1,3 0 0,-2 0 0,-6 0 31,-5 0 0,-4 6 1,-7 1-66,0-3-64,-8-2 1,0-2 101,-5 0-1080,-4 0-739,7 0 1794,-9 0 0,9-9 0,1-1 0</inkml:trace>
  <inkml:trace contextRef="#ctx0" brushRef="#br0" timeOffset="2055">10748 601 7927,'-10'-9'-1168,"1"5"1325,9-9 1,-6 6-76,-1-6 0,1 7 0,4-7-9,-5-2 0,5 4 0,-4-2-28,3-2 1,3 5-1,0-3-165,0-2 1,3-3 0,3-1 17,7 0 1,4-1 0,2 3 72,1 4 1,-7 3-1,0 5 17,2-1 1,2-1 0,2 7 21,1 0 0,-8 0 1,-1 3 14,-2 3 0,4-2 0,-7 9 19,-2 2 0,-1 2 0,-6 3-8,-3-1 1,-5 0 0,-8-1 0,0-3-12,-1-2 0,-6-7 1,1 5-1,-1-3-14,-2-3 0,0-3 0,-7-2 0,3 0-93,-2 0 1,-3 0 0,-1 0 0,1 0-93,5 0 1,-3 0 0,10-2-20,1-5 0,2-1 163,3-5 0,2 2 72,4 5 0,2 3 76,5-3 0,1 10 0,-7 3 31,-3-3 0,-3 0 0,-1 1-103,0 1 1,-7 0 0,0-6-1,2 0-57,3 0 0,2 0 0,-3 0 0,-2 0-36,-1 0 1,-1 0 0,4 0 0,-1-2-31,-3-4 1,0 2 0,7-9 28,-1-2 1,10-3 0,3-1 6,5 0 0,2 6 0,0 0 0,2 0 14,5 2 1,-3 3-1,9 8 1,2-2 44,2-5 0,2 5 13,1-4 0,-3 6 0,-2 4 79,-2 2 1,-9 9-2,3-2 1,-5 4-1,-4 1-20,-5-5 1,3 2 0,-9-7 0,-2 1-30,-2-1 1,-3 5-1,1-6 1,-2-3-29,-5-2 0,4 5 0,-6-1 0,2-2-51,1-2 0,-8-2 0,8 0 0,1 0-7,2 0 0,3 0 0,0-2 0,-1-2-4,1-2 0,0-7 0,-1 4 0,3-2 10,4-4 1,-2-2 0,7-2-1,-1-1-4,0 1 0,3 0 0,4-1 0,-2 1 2,-3 0 0,1 6 0,6 0 73,0-2 0,0-2 118,0-3 14,0 10 68,0 1-104,0 9-399,0 0 0,0 0 0</inkml:trace>
  <inkml:trace contextRef="#ctx0" brushRef="#br0" timeOffset="2504">9820 1 7229,'-11'0'0,"2"0"0</inkml:trace>
  <inkml:trace contextRef="#ctx0" brushRef="#br0" timeOffset="2950">9084 214 8338,'-10'0'-681,"-5"2"1,6 2 771,-2 3 1,5 8 14,-7-3 0,6-1 0,-5 0-61,-4-2 1,6-1-1,-3-4-164,-2 3 0,4-1 0,-2-6 0,-2 0 0,-2 0 0,-2-2 0,-1-4 0,1-7 119,-1-4 0,1-3 0,0 1 0,-1 0-216,1-1 0,0-6 1,-1 1-1,1 1 224,0 3 0,-1 3 0,3 3 0,2 5 135,2 1 1,0 2-1,-6 7 1,0 0 123,-1 0 1,7 0 0,0 3-5,-2 3 1,0 5-1,2 8 25,7 1 1,4-1-188,2 0 1,0-6-1,2-2 1,4 0-148,7-1 0,5-5 0,1 3 0,0-1-211,1-1 257,8 1 0,2 1 0,8 3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1:10.358"/>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136 291 9652,'-20'0'-86,"1"-2"0,0-3-415,-1-1 1,7-3 0,0 5 420,-2-2 0,7-3 405,1 2 46,5 5-347,2-6 157,0 8 0,9 0 1,6 0-81,8 0 1,-1 0 0,6 0 0,0 0-19,4 0 1,11 6 0,7 1 0,3-3 4,7-2 1,14-2 0,3 0-1,13 0-46,-40 0 0,1 0 0,0 0 0,-1 0 0,6 0 0,0 0 0,3 0 0,0 0-9,5 0 1,-1 0 0,0 0 0,-1 0-1,-1 0 1,1 0 0,-3 0 0,0 0-1,-1 0 0,0 0 1,-2 0-1,0 0 0,0 0 1,-1 0-1,2 0 0,-2 0-9,-2 0 0,0 0 1,-2 0-1,1 0 0,-2 1 1,1 0-1,0 1 1,1 1-2,-1 0 1,-1 0 0,43 3 0,-5-3 0,-2 1 12,-5 2 1,8 1-1,-1-7 1,0 0 20,-4 0 0,-5 6 0,-1 1 1,-1-3 29,0-2 1,-12-2 0,-3 0-1,1 0 11,-3 0 0,9 0 0,2 0 0,4 0-51,2 0 1,-2 2-1,-1 3 1,-6 1-57,-1-2 1,-3 1-1,-5-1 1,-1 2 11,0-1 1,8-3 0,3 0-1,2 2 28,0 3 1,-7-1 0,7-6-1,3 0-2,1 0 0,-4 0 0,0 0 0,0 0-27,-3 0 1,8 0 0,-5 0 0,4 0-23,2 0 0,-2 0 0,-1 0 0,-3 0-9,2 0 0,-7 0 0,1 0 0,-3 0 19,1 0 0,8 0 0,-2 0 0,2 0-5,-2 0 0,4 0 1,-6 0-1,2 0-1,0 0 1,-9 0-1,3 0 1,-3 0 14,3 0 0,-5 0 1,4 0-1,-3 0 0,-3 0 0,0 0 1,-2 0-1,-3 0 3,-1 0 1,-9 0 0,2 0-1,-4 0-2,-2 0 1,-1 0 0,-1 0 0,-3-2-94,-2-4 1,-6 3-1,4-3 1,0 4-184,1 2 0,-1 0 1,4 0-1,-4 0-140,-2 0 0,9 0 0,-3-2 0,5-3-357,-3-1 0,-1-1 771,3 7 1,10 0 0,1 0 0</inkml:trace>
  <inkml:trace contextRef="#ctx0" brushRef="#br1" timeOffset="1250">8572 175 8272,'-17'-9'-302,"2"-2"-934,2 1 1365,9-8 1,4 10-1,15-5 1,10 6-90,14 5 1,8 2 0,16 0 0,8 0 30,13 0 1,12 2-1,-43 0 1,2 1-1,4 1 1,2 0-15,4 2 0,1-1 1,2-2-1,2 1 1,8 2-1,1 0 1,2 1-1,1-1-98,-1-1 0,-1 1 0,3 3 0,0-1 0,-2-1 0,-1-1 1,2 2-1,0 1 44,3 1 1,0 0-1,-10-4 1,0-2-1,2 1 1,-1-1 0,-9-1-1,-1 1-47,-7-1 1,-2 0 0,0 1 0,0-2 0,-5-1 0,-1-2 0,46 1-40,-11 0 1,-7-2-1,-18-2 1,-8-2 38,-3 1 0,-20-3 76,-11 1 0,-21-6 0,-4 7 0,-11-1-8,-9-1 0,-15 3 1,-19-5-1,-16-1-28,-12 0 0,37 8 0,-1 0 0,-2-2 0,-2-1 0,0 1 0,-2 1 1,1 2 0,-2 0 0,-3-2 1,-2 0-1,-3-1 0,0 1 0,-2 0 1,-1-1-81,0 1 1,0 0-1,-3-1 1,0 1 0,-2 2-1,-1 0 1,-3-2 0,-1-1 80,-4 0 1,0 0 0,3 1 0,1 1 0,2-2 0,1-1-1,6 1 1,2 0 56,6-1 1,2 1-1,3 2 1,2 2-1,-37-6 1,12 5 525,16 2 1,16-7-484,17 1 1,14 0 0,18 6-57,11 0 1,15 0 0,10 2 0,16 2-24,19 2 0,17 3 1,-34-7-1,2 0 1,5 2-1,2 1 12,5 0 0,2 1 1,4-3-1,0 0 1,5 3-1,1 1 1,2 0-1,0 1-121,0 1 0,1-1 0,10 2 0,1 0 0,-26-4 0,0 1 1,1-1-1,1 0 0,2 0 0,-1-1 76,-1 0 1,0-1 0,0 0 0,-1 2 0,-1 0 0,-1-1 0,30 1 0,-2-1 0,0 1 0,-1-1-88,1-1 0,-3-2 0,-15 0 1,-3-2-1,-6 1 0,-3-2 1,-12 1-1,-3 0 153,30 0 0,-16 0 1,-19 0-63,-12 0 1,-21 0 0,-12 0 0,-12 0 70,-12 0 1,-19 0-1,-22-2 1,-18-4-44,-16-7 0,41 7 0,-3 1 0,-6-1 0,-1-1 0,-4 1 0,0-1 0,-1 2 0,0 0 1,-4-4-1,1 0 1,2 3-1,0-1 1,-3-1-1,-1-1-81,-3-1 0,1 1 1,6 2-1,1 1 0,2 0 1,1 1-1,6 1 0,3 0-46,4 2 0,2-1 0,-40-5 0,22 1 0,20 3 254,18 2-145,20 2 0,26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1:12.820"/>
    </inkml:context>
    <inkml:brush xml:id="br0">
      <inkml:brushProperty name="width" value="0.08571" units="cm"/>
      <inkml:brushProperty name="height" value="0.08571" units="cm"/>
      <inkml:brushProperty name="color" value="#FF0066"/>
    </inkml:brush>
  </inkml:definitions>
  <inkml:trace contextRef="#ctx0" brushRef="#br0">1162 553 8558,'0'-20'-1006,"0"7"684,0 1 0,0-1 461,0-7 1,0 1 51,0 0 1,0-1-130,0 1 1,0 0-1,0-1-54,0 1 1,0 6-17,0 0 1,8 0-45,5-6 1,4 8-1,3 5 24,-1 3 1,1 6-1,-1 1 1,0 5 17,1 1 0,-1 3 0,0 7 0,1-3 10,-1-4 0,0 4 0,-1-4 1,-3 4 1,-3 2 0,1 1 0,5-1 0,-6 0 1,-3 1-3,-9-1 0,0 0 4,0 1 0,-9-3 0,-6-2 0,-8-4 0,-9-3 0,1 1 1,-1-5-1,-2 3-4,-3-3 1,-1 0-1,-1 1 1,2 1-1,5-2 1,-5-2 0,7-2-1,0 0-2,4 0 1,5 0 0,2-2 0,-1-2 0,1-2 0,8-9 0,3 4 0,1-2 3,1 0 1,-3 0-1,5-6 8,-3-1 0,1 7 1,6 1 12,0-3-20,0 6 0,-9 0-4,-4 9 1,-4 0 0,-2 0 2,-1 0 0,8 2 0,-1 5 58,-2 6 0,-3 4 4,-1 2 0,2 1 34,4-1 0,2 0 1,7 1-4,-3-1 1,1-6 0,6 0 64,0 2 0,-2-4-71,-5 2 1,3-3 0,-9 3-52,-2-6 0,0-3 0,0 0 0,2 3-90,-2-3 0,-2-2 1,-2-2-1,-1 0-168,1 0 1,0-2 0,-1-2-297,1-3 0,8-8 0,5 2 516,3-4 0,3-2 0,0-1 0</inkml:trace>
  <inkml:trace contextRef="#ctx0" brushRef="#br0" timeOffset="133">1104 69 8440,'0'-19'-1029,"2"-1"-140,4 1 1169,5 8 0,8 11 0,1 11 0</inkml:trace>
  <inkml:trace contextRef="#ctx0" brushRef="#br0" timeOffset="300">1007 862 8377,'-19'-2'-540,"-1"-4"1,7 4 0,3-7 539,1 0 0,-6 7 0,4-6 0</inkml:trace>
  <inkml:trace contextRef="#ctx0" brushRef="#br0" timeOffset="567">175 359 8526,'-49'0'0,"3"0"0,16 2 0,9 5-334,6 6 1,10 4 0,-1 2 0,4 1 576,2-1 1,2 0-24,4 1 0,5-3 0,11-4 1,1-7-100,3-4 0,2-2 0,-4 0 0,2 0-111,-3 0 0,-1-2 1,-3-2-141,0-3 0,-8-8 0,-4 3-308,-5-6 1,-20 5 437,-7 1 0,-18-1 0,-7-7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2:02.952"/>
    </inkml:context>
    <inkml:brush xml:id="br0">
      <inkml:brushProperty name="width" value="0.11429" units="cm"/>
      <inkml:brushProperty name="height" value="0.11429" units="cm"/>
      <inkml:brushProperty name="color" value="#FF0066"/>
    </inkml:brush>
  </inkml:definitions>
  <inkml:trace contextRef="#ctx0" brushRef="#br0">760 1 14698,'-7'0'-839,"0"0"0,7 1 325,0 4 1,0-2 0,0 6 312,0 2 0,5-4 0,1 3 216,2 0 0,-1 3 0,4 0-13,-2 1 1,-1 0-1,3-2 1,-3-1-29,-2-2 0,0-1 0,-3 3-31,1-2 1,3-1 0,-4 2-107,1 0 1,1-1 0,-7 3 23,-2-3 1,1-1 0,-7-5 0,0 2 295,-3-2 1,0-2 0,-3-1 0,-1 2-28,-1 2 0,-7-2 1,2 2-1,-3-2-42,-1-2 1,-2-2 0,-2-1 0,-1-1 11,1 1 0,-3-3 0,2-1 0,1 1-12,2 0 0,2-3 1,-1 3-1,0-2-4,1-3 1,5 4 0,2-1 0,3 0 17,4 1 1,-9 2-1,8-4 37,-1-2 1,4 5 0,4 0-167,0 0 1,3 3 203,4-7-737,0 7 181,0-3 1,4 8 394,1 2 0,4-1 0,-3 5-80,2-2 0,-3 5-51,4-2 0,-6-1 20,2 1 1,1-4 65,-2 4 1,1-4 0,-7 2 0,-2-1 3,-6-3 0,3-1 0,-2-1 0,-2 3 36,-1 0 0,-4 1 0,-1-5 0,-1 0-63,1 0 0,2 0 1,1 0-779,0 0 890,0 0 1,1 0-1,-1 0 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2:03.235"/>
    </inkml:context>
    <inkml:brush xml:id="br0">
      <inkml:brushProperty name="width" value="0.11429" units="cm"/>
      <inkml:brushProperty name="height" value="0.11429" units="cm"/>
      <inkml:brushProperty name="color" value="#FF0066"/>
    </inkml:brush>
  </inkml:definitions>
  <inkml:trace contextRef="#ctx0" brushRef="#br0">222 40 24195,'-10'-9'-1273,"1"0"1,5 1 0,-6-1 1226,0 4 1,-3 5 0,-1 3-126,1 2 1,-1 4 0,0-3 0,-1 2-359,-4 3 451,4 1 1,-17 2 0,3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3:45.732"/>
    </inkml:context>
    <inkml:brush xml:id="br0">
      <inkml:brushProperty name="width" value="0.11429" units="cm"/>
      <inkml:brushProperty name="height" value="0.11429" units="cm"/>
      <inkml:brushProperty name="color" value="#F6630D"/>
    </inkml:brush>
  </inkml:definitions>
  <inkml:trace contextRef="#ctx0" brushRef="#br0">1561 260 21259,'-14'-1'-408,"4"-4"0,2 3 1,4-5-908,-1 0 1,-2 6 1509,2-4 1,4 5 0,-5 5-897,5 5 1,2 3-1,3 3 473,1-1 1,0 0-1,-5 1-63,0-1 1,0 0-1,0 1 107,0-1 0,0-5 0,-2-1 0,-1-1-458,-2 1 0,-7-4 393,2 5 0,-4-7 1,-1 2 377,0-3 1,-6-2-1,1 0 1,1 0-110,2 0 0,-3-5 0,-1-2 1,3 0 338,1 1 1,-4-6 0,1 3 0,1-1 53,2 0 0,2 0-112,-1-6 1,6 3 0,2 1 72,1 2 1,3 4-356,10-4 0,2 7 0,7-2 69,1 3 0,-1-3 1,0 0-118,1 1 0,-6 3 1,0 1-1,0 1-19,-1 5 1,-1-5 0,-4 6 0,2-2 14,3 0 1,-6 2-176,2-2 1,2 4 12,-2 6 0,0 0 11,-5 1 1,0-6 0,-1-2 278,-4-1 1,-2 0 0,-5-4 0,2 2-25,-2-1 1,-2-2 0,-1-2 0,0 0 91,-1 0 0,1 0 1,0 0-114,-1 0 1,1 0 0,0 0 0,-1 0 113,1 0 1,0-7 0,0-2 6,-1 1 1,6-4-1,0 5 1,0-1-64,1-4 1,-3-2 0,5-1 0,-1-1 21,-4 1 1,5 0 0,0-1 0,2 1-190,0 0 1,-5 0 0,5-1-378,2 1 0,-4 0 0,0 1-1286,-2 4 1719,6 3 0,-11 7 1,6 0-1</inkml:trace>
  <inkml:trace contextRef="#ctx0" brushRef="#br0" timeOffset="299">1209 123 21259,'0'-10'-4944,"0"-1"1504,0 1 2370,0-5 1,-2 6 1446,-3 4 1,-3 4 0,-8 1-1</inkml:trace>
  <inkml:trace contextRef="#ctx0" brushRef="#br0" timeOffset="380">1132 107 21259,'-15'0'-431,"0"0"-755,0 0 1,-1 0 1185,1 0 0,0 0 0,-1 0 0</inkml:trace>
  <inkml:trace contextRef="#ctx0" brushRef="#br0" timeOffset="964">551 199 19154,'10'5'-292,"-1"2"1,-3 2-314,-2 3 1,3 1 0,-1 2 234,3 1 0,-6-1 0,2 0 34,-3 1 0,-2-6 1,0 0 97,0 2 0,0-3 1,-2-1-1,-3-1 310,-5-4 0,-3 1 0,-4-1 0,-2 2-3,-2-1 0,-6-3 1,3-1-1,-1-1-47,-1-5 1,3 3-1,-5-5 1,5-1 76,0 1 0,3-1 0,6-3 0,3 2 213,0-2 1,6 3 14,-5-1 0,7 5-83,-2-5 1,5 7-229,5-3 1,-2 6 155,7 6 1,-5-3-1,4 7-281,-2 2 0,-2-3-218,-5 1 0,0-5 0,-2 5 48,-3 2 0,-4-3 0,-6-1 1,0-1 101,0-4 1,-6 4 0,-1-2 0,-2-1-18,-3-3 0,-2 4 1,0 0 339,4-1 1,-4-2 0,5-2 0</inkml:trace>
  <inkml:trace contextRef="#ctx0" brushRef="#br0" timeOffset="1231">352 16 21204,'-14'-2'368,"4"-3"0,2 3-1241,3-3 678,3 3 1,-3 2-1,8 2-200,2 3 0,2-1-431,-2 6 542,-3 0 1,5 5 0,-7 1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2:03.486"/>
    </inkml:context>
    <inkml:brush xml:id="br0">
      <inkml:brushProperty name="width" value="0.11429" units="cm"/>
      <inkml:brushProperty name="height" value="0.11429" units="cm"/>
      <inkml:brushProperty name="color" value="#FF0066"/>
    </inkml:brush>
  </inkml:definitions>
  <inkml:trace contextRef="#ctx0" brushRef="#br0">360 0 14987,'-9'0'-2208,"0"0"2283,-2 0 0,3 2 0,-1 2 0,-2 5-93,-1 4 0,-2-4 0,-1 0 0,-2 2-52,-1 1 0,-2 0 1,3-1-1,-3-2-33,-2 2 1,4 1-1,-4 1 1,2-3-239,4 0 1,0-6 321,2 5 1,-6 1 0,-1 3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2:04.020"/>
    </inkml:context>
    <inkml:brush xml:id="br0">
      <inkml:brushProperty name="width" value="0.11429" units="cm"/>
      <inkml:brushProperty name="height" value="0.11429" units="cm"/>
      <inkml:brushProperty name="color" value="#FF0066"/>
    </inkml:brush>
  </inkml:definitions>
  <inkml:trace contextRef="#ctx0" brushRef="#br0">1421 56 14987,'-8'0'-1472,"2"-6"0,5 4 1483,-4-2 0,4 4 1,-5 3 30,-1 1 1,4 7 0,-4-2-75,1 3 0,-4-2 0,4-1 0,-1 0 71,-4-1 1,-2 3 0,0-5-1,-1 0-4,0 0 0,0 0 0,-1-3 1,-2 2-85,-1-2 0,-7-2 0,2-1 0,-1 0-67,0 0 1,0-4 0,4-2 0,0-1 55,0 1 1,2-3 0,4 3-1,0 0 58,0 0 1,5-4 0,1 4 305,2-1-48,-4 4 1,8-2 0,-4 8-164,0 2 0,3 4 0,-5-3 1,0 0-69,1 0 0,-3 4 1,-3-4-1,-1 0 12,0 0 1,-4 0 0,-2-3 0,-2 2-42,-2-2 1,-4 0 0,-3 0 0,-2 2 26,-3-2 0,1-2 0,-3-1 0,1 0 14,-2 0 0,1-1 0,0-2 0,1-2 24,-1 2 1,2-3-1,-1 0 1,1-2-14,0-3 0,3 4 1,5-3-1,0 0-39,1-3 0,5 4 0,4 0 0,4-2-319,5-1 0,-2 3 0,6-1 161,2 0 0,8-3 0,3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2:04.335"/>
    </inkml:context>
    <inkml:brush xml:id="br0">
      <inkml:brushProperty name="width" value="0.11429" units="cm"/>
      <inkml:brushProperty name="height" value="0.11429" units="cm"/>
      <inkml:brushProperty name="color" value="#FF0066"/>
    </inkml:brush>
  </inkml:definitions>
  <inkml:trace contextRef="#ctx0" brushRef="#br0">194 15 18516,'-21'-5'-334,"2"0"-187,4 2 0,-3 2 1,-2 1-1,-2 0 537,-2 0 1,-2 0 0,-2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2:04.450"/>
    </inkml:context>
    <inkml:brush xml:id="br0">
      <inkml:brushProperty name="width" value="0.11429" units="cm"/>
      <inkml:brushProperty name="height" value="0.11429" units="cm"/>
      <inkml:brushProperty name="color" value="#FF0066"/>
    </inkml:brush>
  </inkml:definitions>
  <inkml:trace contextRef="#ctx0" brushRef="#br0">97 15 18516,'-13'0'-500,"0"-2"1,3-1-134,0-2 1,6 1-164,-5 4 754,-1 0 1,-3 6 0,-1 2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2:04.902"/>
    </inkml:context>
    <inkml:brush xml:id="br0">
      <inkml:brushProperty name="width" value="0.11429" units="cm"/>
      <inkml:brushProperty name="height" value="0.11429" units="cm"/>
      <inkml:brushProperty name="color" value="#FF0066"/>
    </inkml:brush>
  </inkml:definitions>
  <inkml:trace contextRef="#ctx0" brushRef="#br0">13 49 27852,'-5'-13'-3555,"1"-1"0,1 1 2430,7 4 0,-1 11 0,5 10 887,-2 5 0,3 3 1,-2-2-1,0 4 186,4-1 0,1 7 1,2-2-1,0 5-77,0-1 0,0-1 0,-1-1 1,1 1-162,0 3 0,0-2 0,0 2 227,-1-3 0,-5-1 0,-2-1 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2:05.668"/>
    </inkml:context>
    <inkml:brush xml:id="br0">
      <inkml:brushProperty name="width" value="0.11429" units="cm"/>
      <inkml:brushProperty name="height" value="0.11429" units="cm"/>
      <inkml:brushProperty name="color" value="#FF0066"/>
    </inkml:brush>
  </inkml:definitions>
  <inkml:trace contextRef="#ctx0" brushRef="#br0">1492 34 14124,'-9'-6'-1718,"0"-3"1370,0-4 0,1 7 92,3 6 0,8 6 1,4 8-1,-1 0 248,0 0 1,5 0 0,-4-1 0,2 1 30,1 0 1,-3 0 0,4 1-88,-2 4 0,-1 1 0,1 3-5,-4-5 1,-4-3 0,-1-1 0,0 0-97,0 0 1,-1-5-1,-4 0 1,-4 0 190,-3-1 0,-8 0 1,-3-5-1,-3 1 58,-2-1 1,-4-1 0,0-2 0,-1 0 77,0 0 1,-1 0 0,-4 0 0,2 0-70,2 0 0,2-5 0,3-1 0,0 0-76,1 0 0,-1-3 0,11 3 0,1-2-19,2-3 1,5 4 0,3-3 6,1 0 0,1 2 0,6 0 17,4 2 0,-2 0 0,6 3 0,4-2-21,3 2 1,0 2 0,2 1 0,-1 0 19,2 0 0,-4 0 1,3 0-1,-2 0 12,-3 0 1,1 0 0,0 1-9,0 4 1,-2-2-1,-1 5-59,-2-2 1,-6 4-1,2 0-31,-4 2 1,-2-3 0,-2 0-1,-3 1 129,-2-3 1,-3 5 0,-6-4 0,-3 1 46,-1 1 0,-1-3 0,-4 4 0,0-3-65,-3-2 1,-3-2 0,1-2 0,-3 1-17,-1 2 1,-2-1 0,-4-4 0,-1 0-33,1 0 0,0 0 0,-1 0 1,1 0 42,-1 0 1,1-4-1,1-3 1,2 1 113,1 0 1,0 0 0,-3 3 0,3-3 95,5-2 1,3 0 0,0-2 0,0 1-68,1-2 1,3-1 0,10-2 0,0 0-102,1 0 1,-3 0 0,8 0-1,-2-1-189,2-3 0,1 2 0,5-2 0,-2 3-234,2 1 1,2 5 0,1-1-560,0 0 0,0 2-63,0-1 1,1 1 877,4-1 0,9-3 1,7 4-1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2:05.919"/>
    </inkml:context>
    <inkml:brush xml:id="br0">
      <inkml:brushProperty name="width" value="0.11429" units="cm"/>
      <inkml:brushProperty name="height" value="0.11429" units="cm"/>
      <inkml:brushProperty name="color" value="#FF0066"/>
    </inkml:brush>
  </inkml:definitions>
  <inkml:trace contextRef="#ctx0" brushRef="#br0">56 1 30667,'-9'0'-3980,"0"0"3596,-1 0 336,3 0 0,-6 0 0,6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2:06.050"/>
    </inkml:context>
    <inkml:brush xml:id="br0">
      <inkml:brushProperty name="width" value="0.11429" units="cm"/>
      <inkml:brushProperty name="height" value="0.11429" units="cm"/>
      <inkml:brushProperty name="color" value="#FF0066"/>
    </inkml:brush>
  </inkml:definitions>
  <inkml:trace contextRef="#ctx0" brushRef="#br0">97 14 27893,'-14'0'-457,"0"-2"-202,1-2 0,3 2-346,1-2 881,0 2 1,-5 8-1,0 2 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2:06.552"/>
    </inkml:context>
    <inkml:brush xml:id="br0">
      <inkml:brushProperty name="width" value="0.11429" units="cm"/>
      <inkml:brushProperty name="height" value="0.11429" units="cm"/>
      <inkml:brushProperty name="color" value="#FF0066"/>
    </inkml:brush>
  </inkml:definitions>
  <inkml:trace contextRef="#ctx0" brushRef="#br0">42 28 23666,'-8'0'-1844,"-3"-1"1092,7-4-580,-1 3 713,5-10 1,1 11 0,4-4 822,4 3 0,4 2 0,0 2-151,1 3 1,0-2-1,0 6-207,0 2 1,-5-5 0,-2 0-325,0 0 1,-3 2 36,-4 5 1,-1 1 0,-4-1-1,-4-3 166,-3 0 0,-2-3 1,0 4-1,-1-3 355,-4-2 0,-2 11 1,-7-2-1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2:06.917"/>
    </inkml:context>
    <inkml:brush xml:id="br0">
      <inkml:brushProperty name="width" value="0.11429" units="cm"/>
      <inkml:brushProperty name="height" value="0.11429" units="cm"/>
      <inkml:brushProperty name="color" value="#FF0066"/>
    </inkml:brush>
  </inkml:definitions>
  <inkml:trace contextRef="#ctx0" brushRef="#br0">111 28 29557,'-18'4'-574,"-2"1"255,-2-2 1,5 3-1,0 0-183,7 2 1,3-4-1,7 6-389,0 0 1,2-2 0,3 0-1,4-1 916,3 1 1,6-5 0,1 2 0,-1-2 126,2 1 0,-3-2 1,5 3-1,-2-4 11,-4-1 0,0 0 0,-2 0 1,-1 0-62,1 0 1,0 0 0,0 0 157,0 0 1,-7-1-438,-2-4 0,-4 2 0,-1-6-270,0-2 0,-6 3 0,-1-1 1,-3-2 360,1-1 0,5 3 0,-4 0 0,0-1-1042,1 3 1,2-4 887,-4 6 1,0-5-1,-5 2 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3:48.046"/>
    </inkml:context>
    <inkml:brush xml:id="br0">
      <inkml:brushProperty name="width" value="0.08571" units="cm"/>
      <inkml:brushProperty name="height" value="0.08571" units="cm"/>
      <inkml:brushProperty name="color" value="#F6630D"/>
    </inkml:brush>
  </inkml:definitions>
  <inkml:trace contextRef="#ctx0" brushRef="#br0">2556 230 7764,'0'-15'-1108,"0"5"1394,0 0-30,0 6 1,-5-1-217,0 10 0,-1 4 1,6 6-1,0 0-14,0 1 0,0 4 0,0 1 0,0-1-139,0 2 0,6-5 1,-1 3-1,0-3-161,2-1 1,-4-1 0,5 0 273,-1 1 0,5 6 0,-3 2 0</inkml:trace>
  <inkml:trace contextRef="#ctx0" brushRef="#br0" timeOffset="551">2372 338 8291,'-7'-16'-314,"6"6"1,-6 0-110,0-2 1,4 0 0,-6 0 726,2 2-101,2 0 0,5 0-209,0-1 0,0 10 0,0 1 46,0 8 0,0 6 0,0 1 0,0 0-27,0 1 0,5-1 0,0 0 0,-1 1-16,-2-1 0,-1 0 1,3 0 3,1 1 1,0-1 0,-5 0-30,0 1 1,0-1 12,0 0 1,0-4 1,0-1 12,0-7 0,-2 4 0,-1-9 0,-4-3 8,-2-5 0,4 1 0,-3-1 0,-1-2 49,1-1 0,3-3 0,-4 1 0,1 0-23,-1-1 1,4-1 0,-3-1 0,-1-3 11,1 3 0,4-1 1,-3 0-1,2-3 37,0-2 1,0 4 0,5-4 0,0 2-55,0 3 1,0 1 0,2-1 0,3-1-171,5 1 1,-1 4 0,1 3 0,3 1-140,6-1 1,0 6-1,5 1 1,-1 3-66,1 2 1,-3 0 345,4 0 0,1 0 0,4 0 0</inkml:trace>
  <inkml:trace contextRef="#ctx0" brushRef="#br0" timeOffset="1082">2234 491 8065,'-15'0'-783,"5"0"0,0 0 765,-2 0 0,3 0 1,-1 0 85,-2 0 1,-1 0 0,-3 0-32,1 0 1,0 0 0,-1 0-29,1 0 0,0-5 0,-1-1 0,1 1 7,0-1 0,5 2 1,-1-4-1,0-1 15,-3 1 0,0 2 1,2-2-1,2 1-32,-2 4 1,4-4-1,-2 2 36,-2 1 1,-2 3 0,-1 1 25,-1 0 0,1 1 0,0 5 1,0 2-24,-1 1 1,6 4 0,0-4 0,-2 1-4,-2 0 0,4 0 0,2 6 0,-1-3 35,1-3 0,3 4 0,-4-4-10,2 4 0,-3 1 0,3 0-15,-1 1 0,3-8 0,-6-3 1,1-1-34,2 1 1,-6-3 0,4 3 0,-4-4-160,-1-1 1,0 0 0,-1 0-256,1 0 1,0-1 0,0-4 401,-1-6 0,1-2 0,0-3 0</inkml:trace>
  <inkml:trace contextRef="#ctx0" brushRef="#br0" timeOffset="1282">1821 246 8313,'-7'-9'-150,"4"-3"1,-6 6 0,1-1-175,-1 0 1,4-3 0,-5 5 291,-2 1 1,-1 3-1,-3 1 1,3 1-44,3 4 0,-4 2 1,5 5-1,-1-2-117,0 2 0,2 2 0,-4 1 192,1 0 0,1 1 0,-5-1 0</inkml:trace>
  <inkml:trace contextRef="#ctx0" brushRef="#br0" timeOffset="1849">1316 368 8313,'-7'9'-602,"-3"-4"1,3 3 0,2 2 701,4 4 0,7 1-130,5 1 0,2-3 0,2-1 7,1-2 1,-6-6 0,0 1-3,2-3 0,2-2 22,1 0 0,-5-7 52,0-3 0,-6 1 0,-1-1-3,-6-2 0,-6 3 0,-6 1 0,0 1-16,-1 4 1,1-1 0,-2 1 0,-2-2-19,-1 1 1,-6 3 0,4 1 0,0 0 1,0 0 0,-3 1 0,4 3 0,3 1 37,1-2 0,6-1 0,1 0 12,-2 3-26,5-3 0,2 9 0,10-5 0,4-1-24,-1 2 1,6-4 0,-4 5 0,2 1-10,-2-1 1,4 1 0,-6 3-1,3-2 59,-1 2 1,-7-4 0,2 3 58,-3 1 0,-2 1 0,0 2-25,0 1 1,-7-8 0,-3-1 0,-4-2-57,-1 0 1,-5 2 0,-1-4 0,1 3-48,-2-3 1,3-1 0,-5-4 0,2-1-99,3-3 0,-3-4 0,2 3 0,1-3-199,2-7 1,2 2 0,0-5 0,1 1-245,4-2 1,3 4 546,7-3 0,-7-4 0,-1 0 0</inkml:trace>
  <inkml:trace contextRef="#ctx0" brushRef="#br0" timeOffset="1949">964 383 8313,'0'-10'-1197,"0"0"1197,0 7 0,0-4 0,0 7 0</inkml:trace>
  <inkml:trace contextRef="#ctx0" brushRef="#br0" timeOffset="2235">719 246 8276,'0'-16'-404,"0"1"62,0 0 0,0 5 410,0-1 0,0 15 1,0 3-58,0 10 0,0 1 0,0 6 0,0 0-51,0 0 0,0 1 0,0 4 0,2-2-201,3-1 0,2-6 0,5 4 0,-2-2 241,2-3 0,2 5 0,1 0 0</inkml:trace>
  <inkml:trace contextRef="#ctx0" brushRef="#br0" timeOffset="2752">490 368 8302,'-10'-5'-1741,"-1"0"1824,8 0 0,-4 12 0,7 3-39,0 3 0,2-2 1,1-1-8,2 2 1,0 1 0,-5 3 78,0-1 1,0-5-33,0 0 1,0-4 0,-1 2-89,-4-1 1,-4-2 0,-6-5-67,0 0 1,-1 0-1,1-2 1,0-1 20,-1-2 0,1-5 1,0 3 23,-1-2 0,1 6 0,2-4 60,2 0 1,-2 6-1,3-5 78,-4 5 0,4 1 1,0 0-87,-2 0 1,-2 0 0,-1 0 0,1 1-25,4 5 0,-4-5 0,4 4 0,-4-3 26,-1-2 0,5 0 0,0 2 1,-2 1-30,-2 2 0,-1 0-131,0-5-758,-1 0 5,8 0 884,1 0 0,14-6 0,1-3 0</inkml:trace>
  <inkml:trace contextRef="#ctx0" brushRef="#br0" timeOffset="2998">429 246 8302,'-9'-2'-1797,"4"-3"1797,3 3 0,-5-5 0,-1 7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2:07.167"/>
    </inkml:context>
    <inkml:brush xml:id="br0">
      <inkml:brushProperty name="width" value="0.11429" units="cm"/>
      <inkml:brushProperty name="height" value="0.11429" units="cm"/>
      <inkml:brushProperty name="color" value="#FF0066"/>
    </inkml:brush>
  </inkml:definitions>
  <inkml:trace contextRef="#ctx0" brushRef="#br0">56 1 29929,'-6'13'-9831,"-3"1"9758,-3-6 1,-2 4 0,0-4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2:21.517"/>
    </inkml:context>
    <inkml:brush xml:id="br0">
      <inkml:brushProperty name="width" value="0.11429" units="cm"/>
      <inkml:brushProperty name="height" value="0.11429" units="cm"/>
      <inkml:brushProperty name="color" value="#AB008B"/>
    </inkml:brush>
  </inkml:definitions>
  <inkml:trace contextRef="#ctx0" brushRef="#br0">33 130 17236,'-11'-22'-2611,"0"1"1,0 10 1864,11-10 0,0 10-142,0-11 552,0 15 215,0-7 0,4 14 367,7 0 1,-4 0 0,14 0-124,4 0 0,4 0 1,3 0-1,1 4-204,-1 6 1,11-6-1,3 7 1,4-4 209,8 4 1,3-8-1,3 8 1,1-4 46,-1 4 0,11-8 0,8 8 0,3-7-17,3-4 0,-39 1 1,0 1-1,36 5 1,7 4 36,4-4 1,0-3 0,-1-4 0,-2 0-10,-8 0 0,7 0 0,-7 0 0,3 0-180,-3 0 0,4 0 0,-12 0 0,1 0 9,0 0 1,11 0 0,-8 0 0,4 0 13,0 0 1,0 11 0,-37-6-1,2 0 1,1-1 0,0 0-18,1-2 1,1-1 0,0-1 0,0 0 0,42 0-1,1 0-18,0 0 1,-1 0 0,-2 0 0,-5 0 0,-3 0 1,0 0 0,11 0 0,-1 0-2,1 0 0,-4 11 0,-3 0 0,-8-4 3,-3-4 1,7-3 0,-11 0-1,-3 0 5,-4 0 1,-4 0-1,4 4 1,4 3 4,3 4 1,0 0 0,-10-11 0,-1 0 18,1 0 0,10 0 0,0 0 0,-3 0 17,-4 0 1,-4 0-1,4 0 1,4 0-36,3 0 1,0 0 0,-10 0-1,-1 0-12,1 0 1,-1 10 0,1 1 0,-1-4-4,0-3 1,1-4 0,3 3 0,4 5 0,3 2 1,0 1-1,-7-11 1,4 0-2,3 0 1,0 0-1,-10 0 1,-1 0 20,1 0 1,-5 0 0,-2 0-1,-5-4-19,5-6 1,-8 6 0,0-7-1,0 8 9,0 3 0,-7 0 0,7 0 0,0 0-6,1 0 1,-8 0 0,10 0 0,1 0 17,-4 0 1,0 0 0,-10 0-1,3 0 4,-4 0 1,-3 0 0,-4 0 0,0 0-41,1 0 0,-12 0 1,1 0-1,3 0-142,3 0 1,-6 0-1,-1 0-325,4 0 0,4 0 496,3 0 0,0 14 1,1 4-1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2:23.068"/>
    </inkml:context>
    <inkml:brush xml:id="br0">
      <inkml:brushProperty name="width" value="0.11429" units="cm"/>
      <inkml:brushProperty name="height" value="0.11429" units="cm"/>
      <inkml:brushProperty name="color" value="#AB008B"/>
    </inkml:brush>
  </inkml:definitions>
  <inkml:trace contextRef="#ctx0" brushRef="#br0">0 97 10035,'0'-18'-1108,"0"3"0,4 15 1253,6 0 1,-3 0-1,15 0 1,3 0-78,4 0 0,3 11 1,4 0-1,3-4-27,4-3 1,18-4 0,0 0 0,14 3-27,7 8 0,-6-7 0,10 6 1,3-6-1,4-4 0,-7 0 1,0 0-1,0 0 4,-4 0 1,1 0 0,-12 0 0,8 0 21,4 0 1,-12 0 0,8 0 0,0 0 51,7 0 0,-4-4 1,4-3-1,4-4-68,3 4 0,-7 4 0,0 3 0,0 0-22,-4 0 0,0 0 0,-10 0 1,3 0 1,-3 0 1,-1 0 0,1 0 0,3 0 17,-3 0 1,10 0 0,4 0 0,4 0-13,-4 0 1,-35 0 0,1 0 0,45 0 0,-47 0 0,0 0-8,1 0 0,-1 0 0,46 0 0,1 0 0,-4 0-1,-7 0 1,7 0-1,-10 0 1,-1 0-12,-7 0 0,4 0 0,-4 0 1,0 0 5,4 0 1,-11 0-1,11 0 1,-4 0 8,0 0 1,15 0-1,-8 0 1,4 0 5,0 0 0,-11 0 1,11 0-1,7 0-8,-41 0 0,0 0 0,-2 0 0,1 0 0,2 0 0,1 0 0,-3 0 0,-2 0 9,48 0 0,-44 0 1,1 0-1,0 0 1,0 0-1,-3-1 1,-2-2 24,41-8 0,-1 8 0,-14-8 0,1 7-36,2 4 0,-10 0 0,8 0 0,-8 0 0,-4 0 1,4 0-1,4-3 1,7-4 1,3-4 0,-7 0 0,11 11 1,4 0-7,3 0 1,3 0 0,1-3 0,-4-4 12,-7-4 0,4 0 0,-15 11 0,-3 0 6,-4 0 0,-4 0 0,1 0 0,-1 0-2,0 0 1,-3 0-1,-3 0 1,-5 0-5,5 0 0,-8 0 0,0 0 0,0 0 17,0 0 0,-10 0 0,3 0 1,-8 0 30,-2 0 1,-1 0-4,0 0-69,0 0-51,1 0-225,-16 0-561,-2 0 851,-15 0 0,14 0 0,4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3:07.980"/>
    </inkml:context>
    <inkml:brush xml:id="br0">
      <inkml:brushProperty name="width" value="0.08571" units="cm"/>
      <inkml:brushProperty name="height" value="0.08571" units="cm"/>
      <inkml:brushProperty name="color" value="#AB008B"/>
    </inkml:brush>
  </inkml:definitions>
  <inkml:trace contextRef="#ctx0" brushRef="#br0">3177 249 7705,'11'-8'-121,"3"3"0,-5-5-102,2 1 1,-5-3-1,7 5 62,2 3 0,-5-5 265,3 3 1,-9-2 177,3 1-203,-5 5 1,-4-6-53,-5 8 1,-3 0-1,-12 0-1,-3 0 0,4 6 1,-5 0-1,3 1-16,-3 1 0,5-4 1,-7 7-1,3 0 9,-1-1 0,1-3 0,6 3 1,-1-1 0,1-5 1,0 7 0,0 1-36,0 5 0,2-4 0,4 0-11,7 2 1,4 2-20,2 2 1,2 0-1,4-2 2,7-4 1,4 2-1,2-9 1,0 1 3,0 1 0,0-6 0,1 5 0,-1-5-21,0-2 1,6 6-1,1 0 20,-3-1 1,-1-3 0,-3-2 30,0 0 0,0 0 0,0 0 28,0 0 0,-6 0-18,0 0 0,-7 0 15,7 0 1,-9-2 16,3-5 0,-7 5 1,-7-4-7,-6 4 0,3 2 0,-3 0 1,-2 0-12,-2 0 1,-4 2-1,-3 2 1,-1 2-26,2-1 1,-5-3 0,0-2-1,1 0-5,-1 0 1,-4 0 0,4 0 0,1 0-3,-1 0 1,-4 0 0,7 0 0,1 0 6,3 0 0,-4 0 0,-1-2 15,3-5 0,2 3 0,3-9 0,4 1-3,1 1 0,6-4 0,-3 6 0,1-1 2,5-5 0,2-2 0,2-2 0,0 0-4,0 0 1,0-1 0,0 1 0,0 0 8,0 0 0,0 0 0,0 0 62,0 0 1,2 0 139,4-1-115,-3 10-84,5 1 0,-8 11-5,0 5 0,-2-3 0,-2 9 1,-5 2-2,-1 2 0,-3 2 1,-4 0-1,2 0 4,2 0 1,0 0 0,-6-2 0,2-2 6,5-2 0,-5 0 0,6 6 1,0 0-34,5 0 0,-3-6 0,3 0 0,2 1-30,2 4 0,2-6 1,0 1-4,0 2 1,6-4-1,3-1 1,-1 1-4,1-1 0,-1-5 0,-2 1 8,7-4 1,-2-2 62,2 0 25,-9 0 1,-4 0 0,-13 0 34,-4 0 0,-2 0 0,-2 0 0,-3 0-12,-1 0 0,-1 7 1,7-1-1,0 0-7,0 3 1,6-5-1,0 9-18,-2 2 0,1 2 0,1 2 1,6 0-25,5 0 1,2 7-1,0-1 1,2 1-20,5 1 0,1-5 0,7 5 1,-2-1-20,2-1 0,2 1 0,2-7 0,0 0-126,0 0 0,0 0 0,1 0 0,-1-2-353,0-4 1,0-2 497,0-5 0,9-4 0,1 7 0</inkml:trace>
  <inkml:trace contextRef="#ctx0" brushRef="#br0" timeOffset="1117">1838 441 7555,'-19'0'-329,"-1"0"0,1 0 270,0 0 0,6 8 1,3 5-1,1 4 200,5 2 1,2 0 0,4 0-95,4 0 0,3 0 0,6 1 0,-3-3-15,3-5 1,2 5 0,3-6-170,-1 0 1,0-3 0,0-8-2,0 0 1,0 0 32,0 0 1,-8-8 80,-5-5 1,-4-4-1,-2-2 29,0 0 0,0-1 1,0 1-1,-2 2 50,-4 5 1,2-3-1,-7 6 1,0 1-9,1-1 0,3-4 0,-5 7 0,-3 2 54,-2 2 0,-2 2 1,-3 0-1,-1 0-18,-3 0 1,-1 8 0,3 3 0,-3 2-64,-3-1 1,5 1 0,-5 4 0,0-2-19,0-2 1,1-3-1,-3 5 1,4-4-12,0-3 0,5 1 1,-9-5-1,0 2-4,2-1 1,3-3-1,8-2 1,0 0 2,-1 0 0,1 0 0,2-2 0,2-3-3,3-1 1,5-7-1,-3 5 1,1-3 6,5-4 0,2-2 0,2-2 0,0 0 2,0 0 1,0 0-1,0 0 1,2 0-34,4-1 0,-2 1 1,9-2-1,0-2-5,-2-3 0,6 1 1,-5 5-1,5 1 12,3 0 1,-1 0-1,0 0 1,0 2 33,0 4 1,0 3-1,0 5 1,0-1-3,1 2 1,-1 2 0,0 2 29,0 0 1,-2 2 0,-4 4 0,-5 5 13,1-1 1,-7 7-1,4-4 1,-4 4 4,-2 2 0,0 0 1,-2 0-1,-4 1-18,-7-1 1,-4 0 0,-2 0-1,0 0-19,0 0 0,0 0 0,-3-2 1,-1-2-35,-3-2 1,-1-2 0,3 1 0,-1-3-80,2-1 1,1-5 0,3 3-312,0-4 274,0-2 1,8-8-1,7-3 62,8 0 0,7-6 1,8 7-1,0-3 60,0 0 1,0 7 0,1-5 0,-1 0 41,0 1 0,0 6 48,0-3 0,-2 3 0,-2 0 370,-2-3-333,-9 1 1,2 8-1,-12 4 1,-7 5-47,-4 0 1,-2 6-1,-2-5 1,-3 3-40,-1-2 1,-1 2 0,7-6-1,-2-1-27,-5 1 0,5-1 0,-4-4 0,3 3 4,3-3 1,0 4 0,0-1-1,0-3 12,0-2 0,6-2 0,0 0 60,-2 0 0,-2-2-9,-2-4 1,7-5 0,1-8 16,2 0 0,3 0 1,6-3-43,0-3 0,-6 4 0,-1-5 1,3 5-73,2 2 1,2 0 0,0-1 0,0 1-17,0 0 1,0 0 0,0 0-1,0 0-357,0 0 0,0 6 0,2 2-549,4 3 951,-4 1 0,15-1 0,-6-3 0</inkml:trace>
  <inkml:trace contextRef="#ctx0" brushRef="#br0" timeOffset="1333">881 479 7725,'-19'2'0,"0"2"17,0 3 0,2 1 0,2-2 70,2 7 0,0 4 0,-4 2 1,2 0-192,3 1 0,5-1 0,-6 0 0,-1 0 37,-3 0 0,4-2 0,0-2 0,0-2-80,3 2 0,-5-5 0,6 3-594,-1 2 741,5-7 0,-12 1 0,7-9 0</inkml:trace>
  <inkml:trace contextRef="#ctx0" brushRef="#br0" timeOffset="1586">479 0 7725,'-19'0'-2,"6"9"67,1 4 1,7 6 0,1 4-1,6 5-110,5 2 1,7 2 0,-3 6 0,2-2-155,0-4 0,-1 4 0,7-6 0,-2-1-19,-4-3 0,4-3 218,-4 3 0,4 4 0,2 8 0</inkml:trace>
  <inkml:trace contextRef="#ctx0" brushRef="#br0" timeOffset="1933">345 345 7719,'0'10'-326,"-6"7"320,0-4 0,-1 4 1,7 2 58,0 1 0,0-1 0,0 0 0,0 0-29,0 0 1,-6-6 0,-1 0 0,1 1-25,-3 3 1,5-4 0,-9 0-16,-1 2 1,3-7 0,-2-1 0,-2-3-12,-2 2 0,5-4 1,-1 5-1,-2-5-57,-2-2 0,0-2 0,2-2 0,2-5-32,-2-2 1,1 5-1,-1-7 1,2-2-111,-2-2 1,7-2 0,-1 0 224,0 0 0,7-9 0,-6-1 0</inkml:trace>
  <inkml:trace contextRef="#ctx0" brushRef="#br0" timeOffset="2150">288 192 7653,'-9'-11'-567,"5"-4"-552,-9 9 1119,9 0 0,-4 6 0,8 0 0</inkml:trace>
  <inkml:trace contextRef="#ctx0" brushRef="#br0" timeOffset="2263">173 230 7721,'-19'-11'-637,"8"-6"637,5 5 0,-5 3 0,1 1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3:13.232"/>
    </inkml:context>
    <inkml:brush xml:id="br0">
      <inkml:brushProperty name="width" value="0.08571" units="cm"/>
      <inkml:brushProperty name="height" value="0.08571" units="cm"/>
      <inkml:brushProperty name="color" value="#AB008B"/>
    </inkml:brush>
  </inkml:definitions>
  <inkml:trace contextRef="#ctx0" brushRef="#br0">1723 96 7940,'-9'-10'-882,"7"10"1,-2 12 1061,8 5 0,-2 3 0,7-1 1,-3 2-80,0 4 0,7-3 0,-4 3 0,-1-1-87,1 1 1,3-4 0,-3 5 0,-1-5-40,1-2 0,4 0 0,-5 1 1,1-1-167,-1 0 0,5-6 0,-7-1 191,-2 3 0,7-6 0,0-1 0</inkml:trace>
  <inkml:trace contextRef="#ctx0" brushRef="#br0" timeOffset="898">1569 211 8419,'-10'-19'-237,"1"6"0,7 0-175,-4-1 1,4 3 147,-5-2 256,5 9 88,2-5 1,0 12 3,0 3 0,2 5 0,3 8-65,1 0 1,7 0-1,-5-2 1,1-2-16,-1-2 0,5-1 0,-7 7 0,1 1-12,1-1 1,-4-2-1,7-2 1,-2-3-13,-5 3 1,0 0 0,0 0 0,3-2 8,-3 2 0,-2 2 0,-2 2 8,0 0 0,0 0 2,0 0 1,-2-8 0,-2-3-5,-3 1 0,-7-7 0,1 4-55,-4-4 0,4-2 0,0-2 1,-2-4 1,-2-3 0,0-5 0,2 3 10,3 2 0,5-3 1,-3 3 38,1-1 0,1 5 0,3-3 60,-1-1 45,0 7 201,-3-6-182,7 8 1,-9 2-13,5 4 1,2-2-65,-9 9 0,0-9-39,-6 3 0,2-3 1,2 0-1,3 3-29,-3-3 1,4-2 0,-2-2-31,-2 0 1,-2 0 37,-2 0 0,2-2 1,2-2 16,3-3 1,5 1 1,-6 6 0,9-2 93,-2-5-71,4 5 138,2-6-33,0 8 1,-9 0-43,-4 0 0,3 0-52,-3 0 0,0 2-214,-6 4 1,0-4-241,0 5 0,0-5-291,0-2 714,8 0 0,-6 0 0,6 0 0</inkml:trace>
  <inkml:trace contextRef="#ctx0" brushRef="#br0" timeOffset="1179">1397 135 7319,'-10'-9'-1248,"1"7"1010,9-7 238,0 9 0,-8 9 0,-3 2 0</inkml:trace>
  <inkml:trace contextRef="#ctx0" brushRef="#br0" timeOffset="1277">1321 173 8419,'-13'-2'-499,"0"-3"-141,-2-1 1,5 0 639,-3 6 0,9 0 0,-5 0 0</inkml:trace>
  <inkml:trace contextRef="#ctx0" brushRef="#br0" timeOffset="1428">995 192 8330,'-10'-9'-298,"1"7"1,1-15-1,-3 7 1</inkml:trace>
  <inkml:trace contextRef="#ctx0" brushRef="#br0" timeOffset="2364">957 402 8348,'-13'7'0,"1"-1"0,-3-2-275,-2-1 1,4-3-1,0 2 31,-2 4 1,5-4 0,-3 5 242,-2-5 1,5-2 40,-3 0 0,0 0 16,-6 0 1,6-2-61,0-5 1,9 3 0,-2-9-1,4-2 1,2 5 0,0-3-10,0-2 1,0 4 0,0-1-4,0-3 0,0 4 1,2 0-1,4 3 11,-4 2 1,9 6 9,-5 0 0,-1 0 1,7 0-6,3 0 0,-6 2 1,-1 2-1,1 2 0,3-1 1,-1 5-2,2 3 1,-3-2 0,5 1-1,-2 3 1,-9-4 0,5 2 2,-1 1 0,-6-3 1,5 2 2,-5 2 0,-2-5 6,0 3 1,-2-2 0,-5 4 11,-5-3 0,1-7 0,-2 1 2,-2-4 1,-2 0-1,-2 3-34,0 1 0,0 0 0,0-6 0,0 0-20,0 0 1,6-6 0,0 0 0,-2-1 11,-2-1 0,4 3 0,1-5 0,-1-1 0,2 1 0,-4 3 20,9-6 1,-7 7 17,7-7 97,0 9 0,3-4-7,-3 8 1,2 6 0,-7 2-80,3 3 0,-5-5 0,4 5 0,-1-2-15,-5-5 0,4 0 1,-1 0-1,-3 3-29,-2-3 0,-3-2 0,1-2 1,0 0-38,0 0 0,-6 0 0,-1 0 1,3 0-18,1 0 0,3 0 0,0-2 5,0-4 1,0 1 23,0-7 53,0-1 1,8 0 56,5 0-37,3 9 1,6-4 186,3 8 1,-4 8-154,5 5 1,-3 2 0,0 0-31,2-3 0,1 1-21,-7 6 0,0 0-149,0 0-205,0-8 0,-2 4-16,-5-9 1,3 1 350,-9-7 0,0-9 0,-6-1 0</inkml:trace>
  <inkml:trace contextRef="#ctx0" brushRef="#br0" timeOffset="2564">651 58 8374,'0'-19'-13,"0"6"-430,0 0 1,-2 9-541,-4-2 983,3 4 0,-14 10 0,7 3 0</inkml:trace>
  <inkml:trace contextRef="#ctx0" brushRef="#br0" timeOffset="2762">498 651 8302,'-19'0'-774,"0"0"1,0 0-57,-1 0 830,1 0 0,-8 0 0,-3 0 0</inkml:trace>
  <inkml:trace contextRef="#ctx0" brushRef="#br0" timeOffset="2946">39 173 8491,'-13'-19'-19,"0"0"1,9 6-129,-2 0-310,4 9 0,4 2 1,2 10 456,2 3 0,1 2 0,-7 6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3:24.298"/>
    </inkml:context>
    <inkml:brush xml:id="br0">
      <inkml:brushProperty name="width" value="0.08571" units="cm"/>
      <inkml:brushProperty name="height" value="0.08571" units="cm"/>
      <inkml:brushProperty name="color" value="#AB008B"/>
    </inkml:brush>
  </inkml:definitions>
  <inkml:trace contextRef="#ctx0" brushRef="#br0">4975 307 8328,'0'-13'-2014,"0"0"2039,0 9 318,-8-5-208,6 9 0,-7 2 0,9 5-92,0 6 0,0-3 0,0 3 0,2 0-30,5-3 0,-5 7 0,6-6 0,-1 2-20,-1-1 1,7-5 0,-5 3-76,3-1 0,-7 6-33,2-2 0,3-3 86,-3 3 1,1-7 14,-7 7 1,-9-9 0,-4 3-8,-4-5 1,-2-2 0,-2 0 0,-2-2 7,-3-5 0,-1 5 0,1-6 0,-4 1-2,1 1 0,-8-7 1,5 5-1,-4-3 16,-2-4 1,8 5-1,3-1 1,1 0-2,1 1 1,-1 5 0,9-3 0,2 2 14,3-1 198,7 1-148,-3 6 0,10 0 0,4 0-51,7 0 1,4 0-1,2 0-16,0 0 0,-6 0 1,0 0-1,2 0 0,-5 0 0,3 0-15,2 0 0,-4 0 0,-1 2 0,-1 4 17,-3-4 13,3 15 0,-9-6 0,0 8 1,-3-6 0,-9-2 0,-3-3 3,-2-4 0,4 5 1,0-3-1,-2 1-11,-2 1 0,-4-6 1,-2 5-1,-3-5-7,3-2 0,2 0 0,-1 0 0,-1 0-3,-3 0 0,1 0 1,6 0-1,0 0 5,0 0 0,6 0 0,0-2 1,-2-3 20,-2-1 1,4-9 0,1 5 0,-1-3 41,2 0 1,-4 0 0,7-4 0,-1 2-17,1 3 1,-5-8 0,7-5 0,1 2-20,3 1 0,-4 3 0,0-2 0,1-2 19,3-3 0,2 1 0,0 5 201,0 1-104,0 0-226,0 0-64,0 8 0,0 5 0,2 10 132,5 3 0,-5 7 0,6-1-21,1 4 1,-7-4 0,4 0-7,-4 2 0,-2 2 53,0 2 0,0 0 1,0 0 10,0 0 0,-6-6 0,-2-2 0,-3-1-11,-4 1 1,4-1 0,-1 5-1,-3-4 5,-2-3 1,0 7-1,2-4-82,2 0 0,0 3 0,-4-5 5,5 2 41,3-7 23,9 4-10,0-8 0,-2 0 30,-4 0 0,-5 0 0,-8 0-14,0 0 1,0 0 0,-1 0 0,-1 0 21,-4 0 0,3 0 1,-3 0-1,4 0-15,2 0 1,-1 0 0,1 0 0,0 0 16,0 0 1,8 3-1,3 1 1,2 4 34,-1 3 1,1-5 0,6 7-29,0 2 1,0-4-1,2-1 1,2 1-69,3-1 1,7 1 0,-3 4-142,0-2 1,6-7-87,-5 7 1,5-9-1,3 2-554,-1-3 807,0-3 0,8 0 0,3 0 0</inkml:trace>
  <inkml:trace contextRef="#ctx0" brushRef="#br0" timeOffset="226">4822 20 7353,'0'-11'-285,"-8"2"1,-5 12 215,-4 3 0,-2-4 0,-3 7 0,-1-1-260,-2 5 329,-9-5 0,4 9 0,-8-6 0</inkml:trace>
  <inkml:trace contextRef="#ctx0" brushRef="#br0" timeOffset="459">4133 613 8434,'-19'0'0,"0"0"-185,0 0 0,0 0 1,0 0-1,0 0-245,-1 0 0,-1 2 0,-2 2 0,-3 2 430,3-1 0,2-3 0,1-2 0,1 0 0,-8 8 0,-3 3 0</inkml:trace>
  <inkml:trace contextRef="#ctx0" brushRef="#br0" timeOffset="1164">3215 230 6906,'0'-11'-385,"0"5"512,0 12 1,0-1 0,0 7-68,0 3 0,0 2 0,0 2-33,0 1 1,0-1 0,0 0-52,0 0 0,0-6 0,0-1-6,0 3 1,0-4-87,0 2 0,-9-9 54,-3 2 1,-5-3 0,-2-3 10,-1 0 0,8-7 0,-1 1 0,0-1 30,3-1 1,-1 6-1,5-7 61,-7 1 1,2 6 80,-2-5 0,1 5 0,-7 2-25,-1 0 1,8 0-1,-1 0-19,-2 0 1,4 6 0,-1 1-8,-3-3 0,4 0 2,-2 3 1,1-5 52,-8 4 1,8-4 176,-1-2-150,0 0 1,-4-8 0,2-5-66,3-4 1,7 4 0,-1 1-1,4-3-60,2-2 0,-7-2 1,1-1-1,2-1-72,2-4 1,2 3-1,0-3 1,0 2-274,0-3 1,0 5-1,0-5-186,0 5 1,0 2-510,0 0 1013,8 8 0,3-6 0,8 6 0</inkml:trace>
  <inkml:trace contextRef="#ctx0" brushRef="#br0" timeOffset="1362">3081 689 8505,'-13'7'-864,"1"-1"1,1 3 486,-2-3 1,5-2 259,8 9 1,0-11 116,0-2 0,0-8 0,0-12 0</inkml:trace>
  <inkml:trace contextRef="#ctx0" brushRef="#br0" timeOffset="1528">2851 173 8442,'0'-19'-966,"0"-1"233,0 1 139,0 9 594,0 1 0,9 18 0,2 1 0</inkml:trace>
  <inkml:trace contextRef="#ctx0" brushRef="#br0" timeOffset="1846">2431 249 8366,'-30'0'-102,"2"0"0,9 0-320,0 0 0,6 0 0,2 2 557,3 5 1,2-3-6,6 9 0,8-3 1,5 3-43,4-7 1,-4 3 0,-1-1 0,3 1-125,2-1 1,-4-1-1,-2-5-35,-3 4 0,5-1-24,-7 7 1,7-5-20,-7 5 0,-8-7 0,-8 3 0,-3-1-496,0-1 610,0 0 0,-14 3 0,-3 2 0</inkml:trace>
  <inkml:trace contextRef="#ctx0" brushRef="#br0" timeOffset="2130">2010 96 8387,'-13'-2'-1706,"0"-4"1689,9 3 0,-5 3 0,9 13 1,2 4 101,5 2 0,-3 7 0,9-1 0,2 1-128,2 2 0,-5-7 0,1 6 0,2-1-149,2-1 1,-4 1 0,0-7 191,2 0 0,2 9 0,2 2 0</inkml:trace>
  <inkml:trace contextRef="#ctx0" brushRef="#br0" timeOffset="3197">1818 154 8130,'-12'-20'-722,"-1"1"0,6 0 828,-5 0 63,7 8-127,-3 3 1,8 10 57,0 4 0,6-1 0,3 7-101,1 3 0,-3 2 1,3 2-1,1 1-3,0-1 0,-5-7 0,5 1 0,-3 2-11,-4 2 1,5 2-1,-3 0-4,-1 0 0,3-6 0,-2 0 9,-1 2 0,-3 2 0,-2 2 2,0 0 1,-2-8 0,-3-3-1,-3-1-53,-3-1 1,-1 0 0,-8-6 0,1 0 0,0 0 1,-2 0-1,-3 0 1,-1-2 27,2-4 0,1 2 0,3-7 0,0 0 11,0 1 1,0 3 0,0-3 0,0 1 40,-1 5 1,1 0 0,0-1-1,0-1 20,0 2 0,0 2 0,-3 2 0,-1 0 13,-2 0 0,-7 0 0,4 0 0,0 2-13,1 4 0,-7-4 0,2 7 0,-4-3-16,-3 1 1,-1 1 0,-2-4 0,-5 3-33,-2-3 0,4-2 0,-4-2 0,3 0-5,3 0 0,3 0 1,1 0-1,3 0 1,4 0 1,5 0-1,8 0 1,-1 0 34,1 0 1,7 0 0,1-2 19,2-4 0,3 1 0,6-7-37,0-3 1,0 4 0,0-2-34,0-2 0,2-2-21,5-2 1,3 2-1,9 5 18,0 5 0,1 3 0,-1 0 17,0-3 0,0 1 20,0 6 1,0 6-1,-2 3 1,-4 1 0,-2-3 0,-7 6-3,2 1 1,1-3 0,-7 2-3,0 2 1,-2 0-1,-3-1 1,-3-3 9,-3-2 0,-2 3 1,-6-3-1,0-1 3,0 1 1,0-1-1,0-3 1,0 1-5,-1-2 1,-1-2-1,-2-2 1,-3 0-7,3 0 1,2 0-1,2-2 2,-1-4 0,1 2 0,0-9-6,0-2 0,6 4 1,3-1-1,-1-1-3,0 2 0,5-6 1,-5 4-1,1-1-6,-1 1 1,5-4 1,-7 4 0,0-2 2,-6 2 1,0 5 2,0 8 0,0 0 0,0 0 10,-1 0 0,3 2 0,3 2 0,1 5 19,-2 1 0,4-3 0,-1 6 44,-3 1 1,6 3-6,3 3 1,4-1-1,4-2-33,4-5 1,5 3-1,8-8 1,0-3-88,0-2 0,2-2 1,3 0-1,3 0-343,3 0 0,-4 0 395,6 0 0,-1 0 0,8 0 0</inkml:trace>
  <inkml:trace contextRef="#ctx0" brushRef="#br0" timeOffset="3564">1512 134 8371,'-13'-6'-53,"3"-2"96,1-3 1,3 4-141,6-5 0,-7 5 31,1-5 0,-2 7-97,1-1 40,5-5 0,-9 9 0,7-2-84,-2 8 0,-7 0 0,5 9-237,-3 2 444,-2 2 0,-6 2 0,0 0 0</inkml:trace>
  <inkml:trace contextRef="#ctx0" brushRef="#br0" timeOffset="3745">862 58 8455,'-30'0'-406,"4"0"1,5 0-1,2 0 406,0 0 0,-9 8 0,-2 3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3:35.507"/>
    </inkml:context>
    <inkml:brush xml:id="br0">
      <inkml:brushProperty name="width" value="0.08571" units="cm"/>
      <inkml:brushProperty name="height" value="0.08571" units="cm"/>
      <inkml:brushProperty name="color" value="#AB008B"/>
    </inkml:brush>
  </inkml:definitions>
  <inkml:trace contextRef="#ctx0" brushRef="#br0">1417 249 8056,'-17'-13'-891,"2"2"654,2 3 1,7 2 0,-7 6 177,-2 0 0,4 0 1,1-3 64,1-3 0,-6 2-9,3-9 0,3 7 16,3-7 0,4 0 24,2-6 0,2 8-6,4 5 0,-2-2 0,9 1 9,2 3 0,2 2 1,2 2 41,0 0 0,-6 0 0,0 0-26,2 0 0,-5 0 1,1 2-18,-2 4 0,-1-4 0,-4 7 5,3-1 0,1 1 0,-4 6 0,3-2-32,-3 1 1,-2-3 0,-2 2 0,0 2 1,-2 2-31,-4 2 0,-5-2 0,-8-4 1,0-5-124,0 1 1,-3-7 0,-1 6-1,-3-1-154,3-1 1,-5 0 293,3-6 0,-9 0 0,4 0 0</inkml:trace>
  <inkml:trace contextRef="#ctx0" brushRef="#br0" timeOffset="1033">900 96 7090,'0'19'-36,"-2"-6"24,-4-1 1,-5-1 9,-8 2 0,0 2 0,2-7-70,4 3 0,-4-7-11,4 2 28,5-3 0,-1-1 6,9 4 1,2-4-1,5 5 59,5-5 1,-1-2-3,2 0 0,-2 2 0,3 2 4,-1 2 0,-9 3 30,3-3 1,-5-1 4,-2 7 1,0-5-18,0 5 0,-6-5 1,-3 3-1,-2-1-14,-3-5 1,3-2-1,-2-2 1,-2 0-17,-2 0 0,-2 0 0,0 0 0,0 0-11,0 0 1,0 0 0,-1 0 0,1 0 3,0 0 0,6 0 0,1 0 1,-3-2 4,-2-4 1,4 2 0,0-7-1,-2 2 6,-2 5 1,5-6 0,-1-3 14,-2-4 1,4 0-1,1 2 1,-1 2 12,0-2 1,7-2 0,-2-2 14,4 0 1,2 6 0,0 1 128,0-3-118,0 6-104,0 1 0,2 8 62,4 0 1,-4 8 0,7 3 0,-3 2-23,1-1 0,1 1 1,-4 6 6,3 0 0,1-2 0,-4-2-8,3-2 1,-1 0-45,-6 6 0,0-6-16,0-1 0,-2-7 1,-4 1-1,-7-4 30,-4-2 0,-2 0 0,0 0 1,-3-2 11,-3-4 1,4 1 0,-5-5 0,5-1 40,2 0 0,6 5 1,0-5 38,-2 3 0,0-1 105,3 3 42,3 4-161,9-7 1,0 12 0,2 1 0,3 4-23,1 3 1,0-5-1,-4 5-48,5-3 1,-5 7 54,4-2 1,-3-2 22,-3 1 0,-3-7 0,-1 3-25,-2 1 0,-9-7 1,2 4-28,-4-4 1,4-2 0,1 0-1,-3-2-81,-2-4 1,4 2-1,0-7 1,-2 0-108,-2 1 0,5-3 1,1-6-1,0 2 7,1 4 1,5-4 0,-1 4 183,4-4 0,10-2 0,3 0 0</inkml:trace>
  <inkml:trace contextRef="#ctx0" brushRef="#br0" timeOffset="1216">728 0 7706,'-19'0'-511,"6"0"1,0 0 0,-2 0 331,-2 0 1,-2 0 178,0 0 0,0 0 0,0 0 0</inkml:trace>
  <inkml:trace contextRef="#ctx0" brushRef="#br0" timeOffset="1399">384 364 8315,'-20'0'-1057,"1"0"1057,0 0 0,-8 0 0,-3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3:32.145"/>
    </inkml:context>
    <inkml:brush xml:id="br0">
      <inkml:brushProperty name="width" value="0.08571" units="cm"/>
      <inkml:brushProperty name="height" value="0.08571" units="cm"/>
      <inkml:brushProperty name="color" value="#AB008B"/>
    </inkml:brush>
  </inkml:definitions>
  <inkml:trace contextRef="#ctx0" brushRef="#br0">2065 192 6488,'0'-11'309,"0"3"1,-2 8-221,-4 0 1,1 0-98,-7 0 1,5 0 0,-6 0-26,-2 0 1,-2 0 0,-2 0-18,0 0 0,6 0 29,1 0 1,-1 0 13,-6 0 8,8 0 1,3-2 1,8-5 1,2 5-1,2-6 51,2-1 1,3 7-6,-3-4 0,-1 4 10,7 2 0,-5 0 67,5 0 0,-5 0-101,6 0 1,-9 2 0,4 2-8,1 2 0,-5 7 0,7-4 1,-3 1 0,-1-3 0,-7 5 16,0 3 1,0-4-1,0 2 2,0 2 1,0-5-1,-3 3-24,-3 2 1,2-7 0,-9 1-1,-2-3-57,-2 1 0,-8 5 1,-1-5-1,3-1-197,2 3 1,-1-7 0,-1 4 0,-3-4-359,3-2 599,10 0 0,-12 9 0,3 1 0</inkml:trace>
  <inkml:trace contextRef="#ctx0" brushRef="#br0" timeOffset="331">1548 20 8360,'-8'-11'-335,"6"3"0,-7 16 0,11 5 0,3 4 377,1 2 0,7 0 0,-5 0 0,1 0-109,-1 1 0,5-1 0,-4 0 1,-1 0-95,1 0 0,-1-2 0,-4-2 0,3-2-104,-3 2 0,-2-5 265,-2 3 0,0 0 0,0 6 0</inkml:trace>
  <inkml:trace contextRef="#ctx0" brushRef="#br0" timeOffset="1066">1414 115 8233,'-6'-19'-150,"0"0"1,-1 0 0,5 2-71,-4 4 0,4 3-9,-5 3 379,5 5 0,2-4-85,0 12 0,7 5 0,-1 8-41,-2 0 1,5 0 0,-1 0-11,3 0 1,-7 1 0,3-1 0,-3-2-43,2-5 0,-4 5 0,5-4 1,-5 4 1,-2-4-21,0 0 1,-2-3 26,-5 3 0,-3 2 0,-10-9 0,1-1-36,0-3 1,0-4 0,0-3 23,0-1 1,0-2 0,0 1 9,-1-6 1,8 3 0,1-3 18,3-2 0,-1 7 16,3 1 0,4 3-145,-5-2 205,5 3 0,0-5 0,-2 10-66,-3 4 1,-1-3 0,4 5 0,-5-2 13,-2 1 1,5 1 0,-7-3-7,-2 1 1,-2 0 0,-2-3-1,0 1-29,0 2 1,0 1 0,0-7-25,0 0 1,-1 0-1,1 0 6,0 0 0,6 0 14,1 0 1,5-7 25,-5 1 1,7-3 44,-1 3 0,6 4 63,6-5-78,-4-3 0,9 8 59,-5-5 0,3 7 46,4 7 1,2 3-76,-9 9 1,2-2-1,-3-2-54,1-2 0,0 0-6,-6 6 0,0-6 1,-2-3-176,-4-1 1,2 4-1,-9-7-145,-2-2 1,-2-2-1,-2-2-457,0 0 769,8 0 0,-6 0 0,7 0 0</inkml:trace>
  <inkml:trace contextRef="#ctx0" brushRef="#br0" timeOffset="1247">1089 115 8360,'-13'-6'-1234,"1"0"1116,-3 1 1,4 1 0,-2 0 98,-1-2 1,3-1 0,-2 9 0,-2 3-185,-2 1 1,-2 2 0,0-3 202,0 1 0,0 9 0,0-13 0,0 7 0</inkml:trace>
  <inkml:trace contextRef="#ctx0" brushRef="#br0" timeOffset="1950">573 192 8360,'-13'-2'-868,"0"-5"0,9 3 1081,-3-9-59,5 9 0,4-4 1,3 6-33,1-5 0,3 5-99,-3-4 0,3 6-37,3 6 0,3-2 23,-8 9 0,1-2 0,-4 4-33,3-3 0,-1 1 32,-6 6 0,-2-6 0,-4-2-9,-7-3 0,2 5 0,-2-7-22,-1-1 1,-1-1 0,0 0 0,2 2-76,-2-1 1,-2-3 16,-2-2 0,0-2 4,0-5 1,6 5 75,0-4 1,9 2-1,-5-1-41,1-1 206,6 0 1,-9 6-92,5 0 0,2 6-40,-9 0 0,6 3 1,-5-5-15,-3 2 1,4 1-42,-2-7 0,7 0-4,-7 0 1,1 0 19,-8 0 0,10-2 0,1-3 8,1-1 0,6-9 0,-7 2 18,1-4 1,5 5-1,-3-1 12,4-2 1,-4-2 0,-1-2 4,3 0 0,0 8 1,-1 3-34,-1-1 1,-9 7 25,2-4 1,-4 3 42,-2 3 0,0 9-7,0 4 1,2 4-53,4 2 1,3-2-1,5-2-194,-1-3 1,2 1-140,10 6 0,5-8 0,10-2 319,5-1 0,3-6 0,10 7 0</inkml:trace>
  <inkml:trace contextRef="#ctx0" brushRef="#br0" timeOffset="2097">381 383 8360,'-19'0'-602,"0"0"0,6 0-648,1 0 1250,7 0 0,-3 0 0,-1 0 0,-1 0 0</inkml:trace>
  <inkml:trace contextRef="#ctx0" brushRef="#br0" timeOffset="2245">228 96 8360,'-32'-19'0,"5"0"-141,5 0 0,-1 2 149,10 4 0,-4 7-269,-2 12 1,6-2 55,1 9 1,7 0 204,-1 6 0,4 0 0,2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3:39.476"/>
    </inkml:context>
    <inkml:brush xml:id="br0">
      <inkml:brushProperty name="width" value="0.08571" units="cm"/>
      <inkml:brushProperty name="height" value="0.08571" units="cm"/>
      <inkml:brushProperty name="color" value="#AB008B"/>
    </inkml:brush>
  </inkml:definitions>
  <inkml:trace contextRef="#ctx0" brushRef="#br0">1931 172 5944,'-11'0'696,"2"0"-429,9 0 122,0 0 0,0 9-365,0 4 1,0-3 0,3 3 0,1 2-80,2 2 0,7 2 0,-5 0 7,3 0 0,-5 0 1,7 1-137,2-1 0,-6-7 1,-1-1-1,-2 0 184,1-1 0,8-5 0,-5 3 0</inkml:trace>
  <inkml:trace contextRef="#ctx0" brushRef="#br0" timeOffset="700">1739 172 8437,'-19'0'-541,"6"0"178,1 0 0,5 0 275,-6 0 1,3 9 169,-3 4 1,5 4-19,8 2 1,2 0-85,4 0 0,-2-8 1,7-3-12,-3 1 1,7-7-69,-2 4 1,4-4 66,2-2 0,-6 0-99,0 0 22,-9 0 31,13 0 110,-15 0 1,-2 0-1,-13 0 0,-4 0 0,-2 0 6,0 0 0,0 7 1,0-1-1,-2-2-15,-5-2 0,3-2 0,-7 0 0,0 0-19,0 0 0,1 0 0,-5 3 0,2 1-9,-2 2 0,-2 1 0,-1-7 0,3 0-25,2 0 1,3 0 0,-3 0-1,6 0 7,5 0 0,2 0-3,0 0 0,8-3 24,5-3 0,4 2 5,2-9 1,8 7 0,5-5 3,4 3 0,-4 1 1,-1 7 1,3 0 1,2 0 0,2 0 99,1 0 0,-8 0-3,1 0 1,-7 0 40,7 0 0,-6 2-101,5 5 1,-7-3-1,1 9-32,-4 2 0,-4-5-76,-4 3 1,-5-2-1,-8 1-103,0-5 1,-3 1 0,-1-1 0,-2-3 164,1-2 0,-6 6 0,1 3 0</inkml:trace>
  <inkml:trace contextRef="#ctx0" brushRef="#br0" timeOffset="1435">744 211 8384,'0'-19'-538,"0"-1"1,0 8 0,0-1 437,0-2 0,0 4 118,0-1 1,0 5-1,2-3 86,5 1 0,-3 3-11,9 6 0,-7 2-59,7 4 1,-2 5-1,3 6-23,-1-4 0,-6 4 0,3-5 0,1 3 0,-3 0-36,1-2 0,-3 0 0,-4 4-6,5-5 0,-5 5 26,4-4 0,-6 2 1,-6-2 7,-7-7 0,-6-2 1,-4 1-1,-3 1-4,3-2 0,-5-2 0,0-2 0,-1 0-30,-5 0 0,4 0 0,-2 0 0,0 0-7,2 0 1,-6-6 0,6-2-1,1-1 34,3 1 0,5-5 0,2 4 0,0 1 70,-1-1 65,10-6-60,1 5 1,16-3 0,1 2-33,3 3 0,-5 2 0,7 6-18,2 0 1,-5 0-21,3 0 1,-9 2 0,5 2 7,0 2 1,-7 3 0,6-5 29,1 2 0,-7 9 44,4-2 1,-4-2 60,-2 1 0,0 1-78,0 6 1,-6-6 0,-3-2-1,-1-3-14,-5-4 0,-2 1 1,-2-1-1,-3 2-46,-3-1 0,4-3 0,-5-2 1,3 0-47,-3 0 1,3 0-1,-7 0 1,3 0-116,3 0 1,-4-7 0,5-1 0,4-3-43,4-4 1,4-2 0,-1-2 0,3 0 0,3 0 0,-1 0 196,3 0 0,11-9 0,3-2 0</inkml:trace>
  <inkml:trace contextRef="#ctx0" brushRef="#br0" timeOffset="1648">859 0 8384,'-19'0'-344,"0"0"0,6 0 0,0 0 0,-2 0 344,-2 0 0,-2 0 0,0 0 0,0 0 0,0 0 0,-9 9 0,-2 1 0</inkml:trace>
  <inkml:trace contextRef="#ctx0" brushRef="#br0" timeOffset="1798">113 58 8384,'-13'0'0,"2"-3"-1800,3-3 1800,2 4 0,6-7 0,0 9 0,0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3:54.072"/>
    </inkml:context>
    <inkml:brush xml:id="br0">
      <inkml:brushProperty name="width" value="0.11429" units="cm"/>
      <inkml:brushProperty name="height" value="0.11429" units="cm"/>
      <inkml:brushProperty name="color" value="#AB008B"/>
    </inkml:brush>
  </inkml:definitions>
  <inkml:trace contextRef="#ctx0" brushRef="#br0">670 0 24682,'-80'2'-220,"-1"0"0,1-1 0,0 1 0,-28 0 0,18 2 0,24 5-371,60-3 1,4-8 0,4 6 0,4 0 0,7-1 0,4-1 0,4-2 0,3 0 0,3 0 1055,3 0 0,2 0 0,6 0 1,1 2-378,-1 4 1,0-4 0,0 5-1,1-5-2,-1-2 0,-2 0 0,-2 0 0,-4 0-36,-2 0 1,-3 0-35,-6 0-574,-8 0-476,-3 0 1057,-8 0 0,0 8 0,0 3 0</inkml:trace>
  <inkml:trace contextRef="#ctx0" brushRef="#br0" timeOffset="2754">0 58 26389,'0'10'-9831,"3"1"8508,3-5 1,-2-3 1605,9 3 1,-7-4 0,7-2 95,2 0 1,2 0-1,2 0 1,0 0-130,0 0 0,7 0 1,1 0-1,3-2-45,4-4 1,0 3 0,0-3 0,-4 4-71,-2 2 0,4-6 0,-5-1 0,1 3-249,-1 2 0,-1 2 0,-7 0 0,0 0 463,0 0 0,1-7 1,-1 1-1,2 2-23,4 2 1,-3 2-1,3 0 1,-4 0-257,-1 0 0,5 0 0,1 0 1,-1 0-131,3 0 1,-1 0 0,7 0 0,-2 2-35,2 4 1,2-4 0,5 5-1,1-5-30,3-2 0,6 0 0,-4 0 0,0 0 9,-1 0 1,7 0-1,-4 0 1,0 0 12,-4 0 0,-5 0 0,-1 0 0,-3 0-34,-4 0 0,-5 0 0,-6 0 0,3 0 45,1 0 0,1 0 0,-5 0 0,3 0 0,1 0 0,1 6 0,-5 1 0,2-3 30,3-2 1,6-2 0,-7 0-1,1 0 59,1 0 0,3 0 0,6 0 0,-2 0 1,-2 0-1,2 0 0,2 0 0,2 0 0,1 0 1,-1 0-1,0 0 0,1 0 0,1 0 0,2 2 1,3 2-1,-2 3-90,-3-3 0,5-2 0,4-2 0,2 0 21,2 0 0,6 0 1,-8 0-1,5 0-6,1 0 1,5 6-1,-3 1 1,-4-3 22,1-2 0,-1-2 0,2 2 0,1 3 8,-1 1 0,1 7 0,-1-5 1,0 1 42,1-1 0,-1 1 0,1-5 0,-1 2-23,0-1 1,1-3 0,1-2-1,3 2-13,2 4 0,-1-4 1,-5 5-1,1-5 11,5-2 1,-4 2-1,3 2 1,-3 3-16,-3-3 1,1-2 0,-1-2 0,-2 2-10,-4 5 0,5-5 1,-5 6-1,4-1 8,2-1 0,3 2 1,2-3-1,4 1 11,2-2 0,-5-2 1,7-2-1,3 0-24,1 0 0,-6 0 1,-2 0-1,-2 0-18,0 0 1,8 3-1,-4 1 1,2 2-9,0-2 0,0-1 1,7-3-1,-3 0-18,-3 0 1,1 0-1,-6 0 1,2 0-18,4 0 0,0 0 0,1 0 0,-3 0 17,2 0 0,0 0 0,1 0 0,-5 0 10,-2 0 0,4 0 1,-7 0-1,-1 0-2,-2 0 0,3 0 0,1 0 0,-2 0 4,-3 0 1,-1 0-1,1 0 1,1-3 5,-3-3 0,3 4 0,-16-4 1,1 3 5,2 3 1,0 0 0,6 0 0,-4 0-10,-3 0 1,5 0 0,-4 0-1,0-2 10,0-4 1,-3 4 0,-5-5 0,-1 5 12,0 2 0,-2 0 0,-2 0 1,-4 0 6,-2 0 1,-1 0 0,-3 0-1,1 0-10,-1 0 0,-3 0 0,-2 0 9,0 0 0,0 0 1,0 0 9,1 0 0,-1 0 1,0 0 12,0 0 1,0 0 22,0 0 0,0-2 10,0-4 0,1 4 1,-1-5-3,0 5 1,-6 2 0,-1-2-10,3-4 0,2 4 1,2-5 2,1 5 0,-1 2 0,0 0 0,0-2-1,0-4 0,2 3 0,3-3 0,3 4 5,3 2 1,0 0-1,4-2 1,-2-2 1,2-3 1,2 1-1,2 4 1,0-3 3,1-1 0,-1 0 0,0 4 1,1-3 0,-1-1 0,6 0 0,1 3 0,0-1-1,1-2 0,-3-1 0,8 7 0,2 0 1,2 0 1,-4-2 0,-2-2 0,-2-2-8,-4 1 1,3 3 0,1 2 0,0-2 0,0-4 1,-3 4-1,-3-5 1,1 5 0,3 2 0,0-2 0,-7-2 0,0-3 2,0 3 1,5 2 0,-3 2-1,-4 0-4,1 0 1,-1 0 0,2 0-1,0 0 2,0 0 0,1 0 1,-3 0-1,-2 0 4,-2 0 0,0 0 0,4 0 0,-2 0 0,-2 0 0,-2 0 1,4 0-1,-3 0 0,3 0 1,-4 0 0,2 0-1,0 0 1,-2 0 0,6 0 0,-4 0 1,2 0-3,-2 0 1,4 0 0,-4 0-1,4 0 1,2 0 0,-2 0 0,-2 0 0,-4 0-2,-2 0 1,6 0-1,-5 0 1,3 0-1,0 0 1,-2 0 0,4 0 0,-2 0-1,2 0 1,2 0-1,0 0 1,-2 0-1,-2 0 1,0 0 0,6 0-1,0 0 0,1 0 1,-1 0 0,0 0-1,1 0 0,-1 0 1,0 0 0,0 0 0,1 0-1,-1 0 1,2 0-1,3 0 1,1 0-1,-1 0 1,4 0-1,-3 0 1,1 0-1,2 0 1,0 0 0,6 0-1,-4 0-2,-3 0 1,8 0 0,-6 0 0,3 0-7,0 0 1,-8 0 0,4 0 0,-1 0 3,6 0 1,-4 0 0,1 0 0,0 0 3,0 0 0,-2 0 0,6 0 0,2 0 0,-2 0 0,-6 0 0,2 2 0,0 2 2,0 3 0,-7-1 0,3-6 0,-5 0-6,-1 0 1,1 2-1,3 2 1,1 3 1,-1-3 0,-3-2 1,-2-2-1,1 0 1,-1 0 0,2 0 1,3 0-1,2 0 11,-3 0 0,5 0 1,0 0-1,-1 0 3,1 0 0,-2 0 0,-5 0 1,3 0-8,1 0 1,3 7-1,-4-1 1,1-2 12,-1-2 1,6-2-1,0 0 1,2 0-10,0 0 1,-7 0 0,5 0 0,0 0 2,0 0 1,0 0-1,2 0 1,-6 0 5,-5 0 1,-2 0-1,0 0 1,1 2-13,-1 5 1,0-5-1,0 4 1,3-3-13,4-3 0,-5 0 0,5 0 0,-5 0 2,-2 0 1,0 0-1,-1 0 1,-3 2 7,-2 4 0,-3-4 0,5 5 0,-2-5 12,2-2 0,-6 0 1,-1 0-1,-1 0-12,0 0 0,1 0 0,-3 0 0,3 0-6,3 0 0,-7 0 0,5 0 0,-3 0 0,1 0 1,2 0 0,-5 0 0,3 0 3,-3 0 1,-2-2-1,-2-3 1,0-1 9,1 2 0,-1 2 1,0 2 26,0 0 0,0 0 61,0 0 1,-6 0-46,0 0 0,-7 0 5,7 0-83,-9 0 0,13 0 11,-4 0 0,-3 0 1,3 0 0,2 0 1,-4 0 0,2 0 15,1 0 0,-3 0 26,2 0 27,0 0-122,6 0 1,-7 0 96,1 0 152,-9 0-169,13 0-7,-14 0 18,5 0-28,-8 0-337,0 0 1,9 8 0,1 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3:51.929"/>
    </inkml:context>
    <inkml:brush xml:id="br0">
      <inkml:brushProperty name="width" value="0.08571" units="cm"/>
      <inkml:brushProperty name="height" value="0.08571" units="cm"/>
      <inkml:brushProperty name="color" value="#F6630D"/>
    </inkml:brush>
  </inkml:definitions>
  <inkml:trace contextRef="#ctx0" brushRef="#br0">1362 230 7799,'2'-8'-1040,"1"1"935,3 0-296,-1 5 286,-5-4 0,-2 6 115,-3 0 0,3 0 0,-11 0 0,4 0 0,-6 0 0</inkml:trace>
  <inkml:trace contextRef="#ctx0" brushRef="#br0" timeOffset="132">1225 261 8302,'-11'0'-1236,"1"0"999,7 0 1,-4-2 236,7-3 0,0 3 0,0-4 0</inkml:trace>
  <inkml:trace contextRef="#ctx0" brushRef="#br0" timeOffset="602">1087 383 6820,'-9'-6'430,"1"-3"1,4-6-335,-1-1 0,0 6 1,5 0-1,-1-4-57,-5-4 0,5 1 1,-4-5-1,1 1-51,-1 1 0,3-7 0,-3 3 0,4-2-215,1 1 0,0 6 0,0-1 0,0 3-144,0 1 0,0 6 371,0 0 0,0 7 0,0-4 0</inkml:trace>
  <inkml:trace contextRef="#ctx0" brushRef="#br0" timeOffset="1635">689 276 8376,'-14'-2'-135,"4"-3"1,-3 2-739,2-7 0,5 5 955,0-6 1,5 6-61,1-5 1,0 5 0,1-3 4,5 1 0,-3 2 1,5 3-1,1-1 17,-1-3 1,-2 1-1,4 5-31,2 0 0,-4 0 0,2 0-8,2 0 1,2 0-1,1 0-10,0 0 1,-4 2 0,-1 1 0,2 4-1,1 2 1,-2-4-1,-1 3 1,0 1 2,-2-1 1,4 3 0,-7 4-3,-1 0 1,3 0 0,-2 1-2,-2-1 1,-1-5-1,-4 0-12,-3 2 0,-3-5 0,-6 0 0,2-2-26,2 0 1,-2 0 0,-7-5 0,-1 0 17,1 0 1,2 0-1,2 0 1,0-1 13,-1-4 1,6 3-1,0-3 1,0 1 40,1-1 0,-4 2 163,2-7 1,3 6-30,-2-1 0,-1 3-95,-4 2 0,5 0 0,0 0-79,-2 0 0,3 0 1,-1 0-37,-2 0 1,4 0-1,-2 0-116,-2 0 1,3 0 115,-1 0 0,5-5 87,-5 0 0,4 0 39,-4 5 1,5 0 42,-5 0 0,5 0-122,-5 0 0,5 5-23,-6 0 1,3 2-1,-4-4 25,2 3 1,5-1 7,-6-5 0,6 0 29,-5 0-38,7 0 0,-6 0 1,6-2-2,-2-3 1,0 1 0,3-6 5,-3-2 0,3 4 0,-3-2 42,3-2 0,1 3 0,-3-1-54,-1-2 0,-2 4 0,4-3-30,-2 0 1,0 2 0,3 1-29,-3 1 0,2-3 0,-8 4 15,-1 3 1,4 1 0,-2 2 42,-2 0 1,-2 2 0,-1 1 0,0 4 47,-1 2 0,1 1 0,0 5 0,-1-1 48,1-4 0,0 4 0,0-4 0,1 3 11,4 3 0,-2-6 1,5 0-44,-2 2 0,6-3-28,-2 1 1,3-5-55,2 5 1,7-6 0,3 1-55,4-4 0,1-1 0,1-1 0,-1-3-106,0-1 0,0 0 0,1 5 0,-1-2 8,0-3 0,1 4 1,-1-5-1,0 3 40,1-2 1,-1 3-1,2-3 1,2 2 134,1-2 0,0 3 0,2-12 0,2 6 0</inkml:trace>
  <inkml:trace contextRef="#ctx0" brushRef="#br0" timeOffset="2135">765 506 8428,'0'8'-2157,"0"1"2157,0-4 0,0-3 0,-6 4 0,-3-6 0</inkml:trace>
  <inkml:trace contextRef="#ctx0" brushRef="#br0" timeOffset="2401">612 536 8569,'-15'0'-322,"0"0"0,0 0 1,-1 0 122,1 0 0,0 0 0,-1 0 199,1 0 0,0 0 0,-1 0 0,1 0 0,0 0 0,-1 0 0,1 0 0,0-6 0,0-3 0</inkml:trace>
  <inkml:trace contextRef="#ctx0" brushRef="#br0" timeOffset="2600">475 200 8403,'-11'-5'-298,"1"-1"0,7 0 0,-4 2-624,0-1 922,-1 0 0,-8 5 0,1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4:00.375"/>
    </inkml:context>
    <inkml:brush xml:id="br0">
      <inkml:brushProperty name="width" value="0.11429" units="cm"/>
      <inkml:brushProperty name="height" value="0.11429" units="cm"/>
      <inkml:brushProperty name="color" value="#AB008B"/>
    </inkml:brush>
  </inkml:definitions>
  <inkml:trace contextRef="#ctx0" brushRef="#br0">0 116 13936,'11'-9'48,"6"7"1,-4-4 0,4 3 56,2 3 1,0 0-1,0 0 1,2 0-47,5 0 1,1 0-1,10 0 1,-1 0-5,4 0 0,5 0 0,-3 0 0,5 0-5,2 0 1,-4 0-1,6 0 1,0 0-17,-3 0 1,6 0 0,-10 0-1,1 0-24,2 0 0,-7 0 0,5 0 0,-5 0-25,-2 0 0,7-6 0,0 0 0,-3 1-15,-1 3 1,-3 2 0,0 0 0,0 0-19,1 0 1,-1-2-1,-2-2 1,-2-2 4,-2 1 0,0 3 0,4 2 0,-2 0-19,-2 0 1,-2 0 0,4 0 0,-2 0-9,2 0 1,-5 0-1,1 0 1,0 0-3,0 0 0,-5 0 1,7 0-1,2 0 0,2 0 1,-4 0 0,0 0 0,2 0 0,2 0 0,2 0 0,1 0 0,-1 0 12,0 0 0,3 0 0,1 0 1,3 0 20,-3 0 1,5 0 0,-2 0 0,-1 0-12,3 0 0,-4 2 0,5 3 1,-1 1 20,-4-2 1,4-2 0,-1-2 0,1 0 3,0 0 1,4 0 0,-6 0-1,-3 0 19,-2 0 0,3 0 1,-3 0-1,-4 0-10,1 0 1,-1 0 0,2 0 0,-2 0-22,-4 0 0,4 0 1,-6 0-1,2 0-2,0 0 1,0 0 0,6 0-1,-2 0-5,-4 0 0,4 0 0,-4 0 0,2 0-13,-2 0 1,2 7-1,-7-1 1,3-2 19,4-2 0,-4-2 1,0 0-1,0 0-3,-1 0 1,-5 0 0,3 0-1,-1 0-5,-1 0 1,7 0-1,-6 0 1,-1 0 3,3 0 1,0 0 0,6 0-1,-5 0 6,-1 0 1,4 0 0,-5 0-1,3 0 29,4 0 1,-4 0 0,2 0 0,0 0-1,-2 0 1,4 0 0,-7 0 0,1 0-6,-1 0 1,5 0-1,-4 0 1,0 0-13,-1 0 0,1-2 0,-5-2 1,3-2-9,-3 1 1,5 3 0,-3 2 0,-1 0-3,-3 0 0,-2 0 1,2 0-1,3 0 10,1 0 0,1 0 0,-5 0 0,2 0 5,3 0 0,6-6 0,-5 0 0,1 1 4,0 3 1,4 2 0,-5 0 0,3 0-3,4 0 0,2 0 0,2 0 0,1 0-4,-1 0 1,7 0 0,-1 0-1,1 0-6,2 0 1,-5 0 0,9 0 0,0 0-2,-2 0 1,6 7 0,-4-1-1,3-2 9,-3-2 0,10-2 0,-5 0 1,-1 0-2,-2 0 0,-2 0 0,6 0 0,-1 0-3,-5 0 0,-2 0 1,-7 0-1,5 0 6,2 0 1,0 0-1,4 0 1,-2 0-14,2 0 1,-4 0 0,2 0 0,2 0 4,2 0 1,1 0 0,-3 0 0,-2 0 4,2 0 1,-4 7 0,0-1 0,0-2 2,-1-2 1,-3-2-1,6 0 1,2 0 3,3 0 0,-5 0 0,-3 0 0,1 0-1,0 0 0,2 0 0,5 0 0,-5 0-1,-7 0 1,3 0 0,0 0 0,0 0 8,-1 0 0,-1 0 0,-5 0 0,3 0 8,1 0 0,8 0 1,-6 0-1,1 0 1,0 0 1,0 0-1,-5 0 1,3 0 17,-3 0 1,-1 0 0,-3 0 0,0 0 3,0 0 0,1-2 0,-3-2 0,-2-2 6,-2 1 1,-2 3 0,6 2-1,0 0 2,4 0 0,-4 0 0,-4 0 0,2-2-28,2-4 1,7 4 0,-3-5 0,-4 5-23,1 2 0,-1 0 1,4 0-1,3 0 12,1 0 0,-5 0 1,-8 0-1,3 0 0,3 0 0,1 0 0,0 0 1,0 0 1,1 0 0,-1 0 1,2 0-1,3 0 1,1 0 0,3 0 0,-4 0 1,1 0-4,-1 0 1,4 0 0,-3 0 0,-1 0 8,-3 0 1,-1 0 0,-1 0 0,0 0 24,0 0 0,1 0 1,-1 0-1,-2 0 17,-4 0 1,4 0 0,-4 0 0,4 0-19,2 0 1,1 0 0,-1 0 0,0-2-32,0-4 1,-1 4-1,-3-5 1,-3 5-12,3 2 1,3 0-1,1 0 1,0 0 4,0 0 1,-6 0-1,0 0 1,2 0-7,2 0 1,-4 0-1,-2 0 1,-2 0 10,-5 0 0,7 0 1,-1 0-1,1 0 2,-4 0 0,-3 0 1,1 0-1,1 0 0,-2 0 1,-1 0 0,-3 0 0,0 0-1,0 0 1,0 0 0,0 0 0,0 0-1,1 0 0,1 0 0,4 0 0,-3-2 0,3-2 0,-4-3 0,-1 3 0,-1 2 0,0 2 0,0 0 0,0 0 0,0 0 0,0 0 0,0 0 0,-6 0 0,0 0 0,2 0 0,2 0 0,8 0 0,1 0 0,-3 0-2,-1 0 0,-3 2 0,0 2 0,2 3-1,5-3 1,-5-2 0,6-2-1,-1 0 2,0 0 1,5 0 0,-3 2-1,0 2 0,-1 3 1,7-1 0,-2-6 0,4 0 0,3 0 0,-1 0 0,0 0 0,0 0 0,1 0 0,5 7 0,1-1 0,-3-2-1,-1-2 0,-3-2 1,3 0-1,1 0 0,3 0 0,1 7 1,-3-1-1,4-2 0,2-2 0,2-2 1,4 0-1,-2 3 0,-2 3 0,0-4 0,7 4 1,-1-3-1,0-3 0,-6 0 0,0 0 0,3 0-1,1 0 1,2 0 0,1 0 0,-1 0 0,0 0 0,1 0 0,1 0 0,3 0 0,2 0 0,0 6 0,-7 0 0,0-1 0,1-3 0,-1-2 0,1 0 1,-1 0-1,0 0 0,-1 0 0,-1 0 0,0 0 0,5 0 0,-3 2 1,-4 2-1,2 2 0,-1-1 0,3-3 0,3-2 1,-7 0-1,-4 0 0,2 0 1,-2 0-1,2 0 5,2 0 1,6 0-1,-10 0 1,2 0 3,0 0 1,4 0-1,5 0 1,-5 0 9,0 0 0,-6 0 0,2 0 0,3 0-5,1 0 0,-4 0 0,0 0 0,2 0-10,2 0 1,9 0 0,0 0-1,-3 0-6,-1 0 1,0 0 0,1 0 0,3 0-4,-2 0 0,-9 0 0,-2 0 1,2-2 1,2-5 0,3 3 0,-1-7 0,0 3 3,1 4 1,-1-5-1,3 1 1,-1-1 0,-1 1 0,3-1 0,-10 5 0,5-2-16,1 1 0,-2-3 0,-2-1 1,-2 1-13,3-1 1,-6 3-1,1 4 1,0-2 24,0-3 0,-6 1 0,1 6 1,-3 0-8,-3 0 0,7 0 0,1 0 1,1 0-8,0 0 1,-2 0 0,-5 2 0,3 2 16,1 3 0,1-1 0,-5-4 0,3 2-1,1 3 1,7 5 0,-6-5-1,-2-3 4,-3-2 0,-2 5 0,3-1 0,-1 0 1,-2 3 0,3-7 0,-14 6 0,1-1-19,0-1 0,-3 3 0,-6-5 1,0 2-114,0-1 1,1-1 0,-1 0 0,0 2-538,0-1 0,0-3 665,0-2 0,-8 8 0,-3 3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4:10.291"/>
    </inkml:context>
    <inkml:brush xml:id="br0">
      <inkml:brushProperty name="width" value="0.08571" units="cm"/>
      <inkml:brushProperty name="height" value="0.08571" units="cm"/>
      <inkml:brushProperty name="color" value="#AB008B"/>
    </inkml:brush>
  </inkml:definitions>
  <inkml:trace contextRef="#ctx0" brushRef="#br0">17 268 7996,'-10'0'-396,"3"0"0,14 0 1,6 0 501,4 0 1,4 7 0,4-1 0,5 1-31,0 1 1,6-6 0,-2 7 0,6-3 7,5 0 1,8 7-1,-2-6 1,7-3-51,5-2 1,5-2-1,9 0 1,-1 0-43,1 0 1,6-2 0,2-2 0,2-5-6,5-2 0,1 1 0,1-5 0,-3 2 65,-2-2 0,-6 5 1,6-3-1,3 0-28,1 2 0,3-3 1,0 5-1,2 1 9,-47 4 1,0-1 0,46-8 0,-46 9 0,0 0 0,-1 0 0,0-1 3,1 1 1,0 0 0,-1-3-1,0-1 1,5 2-1,1 1 1,0-1 0,1 0-12,-1-1 0,0 1 1,1 3-1,-1-1 1,-6-1-1,0 0 1,2-1-1,0 1-9,1 0 1,0 0 0,0-1 0,1 1 0,0-2 0,0 1-1,-2 2 1,0 2-20,1 0 1,-2 2 0,45 0 0,4-2 0,-4-3-24,1-1 1,-47 2 0,0 2-1,48 2 1,2 0 26,-49 0 0,0 0 0,3 0 0,0 0 0,-2 0 0,-2 0 0,50 0-2,-2 0 1,-47 0 0,0 0 0,1 0-1,0 0 1,1 0 0,-1 0-1,0 0 1,0 0 0,48 0 0,-9 0 0,-4 0 2,-2 0 0,5 0 0,-5 0 0,0 0-7,0 0 0,-2 0 0,-5 0 0,1 0 5,-3 0 1,3 2 0,-13 2 0,0 2 4,0-1 1,10-3 0,-3-2 0,-1 0-6,2 0 1,1 0-1,1 0 1,-1 0-1,-5 0 1,-2 6-1,-7 0 1,5-1-4,2-3 1,0-2 0,5 2 0,-5 2-1,-2 3 0,6-1 0,-2-4 0,2 2 1,-1 3 1,-6-1-1,-7-4 1,1 2-1,5 3 1,2-1 0,4-6 0,-4 0-3,0 0 1,-6 0 0,5 2-1,-1 3-26,0 1 1,-2 0-1,-9-6 1,-4 2-8,-3 5 1,5-5-1,-4 4 1,0-4 30,0-2 0,0 0 0,-3 0 0,5 0 0,0 0 1,-2 0 0,-9 3 0,0 1 40,1 2 1,-1 1 0,-2-7-1,-2 0 38,-2 0 1,-9 0-1,5 0 1,-3 0-13,1 0 1,-1 0 0,-5 0 0,-1 0 16,0 0 1,0 0 0,0 0-1,0 0 44,0 0 0,0 0 0,1 0-50,-1 0 1,0 0 0,0 0 0,0 0-31,0 0 0,0 0 1,1 0-26,-1 0 1,0 0 0,0 0-27,0 0 0,-6 0-220,0 0-232,-9 0-835,4 0-240,-8 0 1535,-8 0 0,-3-9 0,-8-2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4:12.940"/>
    </inkml:context>
    <inkml:brush xml:id="br0">
      <inkml:brushProperty name="width" value="0.08571" units="cm"/>
      <inkml:brushProperty name="height" value="0.08571" units="cm"/>
      <inkml:brushProperty name="color" value="#AB008B"/>
    </inkml:brush>
  </inkml:definitions>
  <inkml:trace contextRef="#ctx0" brushRef="#br0">6851 515 8176,'0'-19'-142,"0"8"1,0-6-446,0 4 0,0 3 541,0-3 31,0 9 1,2-5 60,4 9 1,-4 9-1,7 1 1,-1 3-18,5 0 1,-2 0 0,1 6 0,1 0-32,-2 0 1,6 0 0,-5 0 0,5 0-5,3 0 0,-8 1 0,1-1 0,2 0-3,2 0 0,2-2 1,-2-2-1,-2-2-43,-2 2 0,-9-5 1,5 1-27,-1-3 75,-6 7 1,-2-13-1,-13 5 1,-4-5 2,-2-2 1,-6 0 0,-3-2 0,0-3 9,1-1 1,-5-2 0,4 3 0,1-1 4,-1 2 0,0-5 0,5 1 0,-2-1-14,1 1 1,1-1 0,-1 3-1,-1-5-2,1 1 0,3-7 0,2 4 0,0-4 0,8 4 0,3 2-2,-1 3 2,7-7 1,-4 13 0,12-5 0,-4 5 0,15 2 0,-4 0 0,-4 2 0,-1 3-1,1 1 1,-1 3 0,7-3 0,-2 7 0,-7-3 0,7 3 0,-9-7 2,2 7 0,-3-6 16,-3 5 1,0-5-6,0 6 1,-3-9 0,-3 2-10,-7-4 0,-4-2 1,-4 0-1,-2 0-26,-3 0 0,1 0 0,3-2 1,-1-2-13,-2-2 0,-1-7 1,7 6-1,0 1 4,0-2 0,-1 5 0,3-5-14,5-1 78,-5 7 60,15-6 8,-7 8 1,11 2-1,2 4-50,3 7 0,1-4 0,-3-1 13,1 1 1,0-5-55,-6 9 1,0-1-143,0 7 0,-8-8 131,-5-5 0,-4 5 0,-2 0 0</inkml:trace>
  <inkml:trace contextRef="#ctx0" brushRef="#br0" timeOffset="198">7099 936 8241,'19'0'-1833,"1"0"1833,-10 0 0,7-9 0,-6-1 0</inkml:trace>
  <inkml:trace contextRef="#ctx0" brushRef="#br0" timeOffset="534">5913 343 7705,'0'-20'-612,"0"8"1,2 1 560,5 3 1,-3 1 0,6 9 0,1 5 137,0 5 0,-5 8 0,5 3 0,-1 2-74,1-1 1,0 4-1,3-1 1,-3 1-97,-2-1 1,3 1-1,-3-5 1,-1 3-121,1-3 1,4-1 202,-7-3 0,9 0 0,-5 0 0</inkml:trace>
  <inkml:trace contextRef="#ctx0" brushRef="#br0" timeOffset="917">5492 419 8201,'-13'-30'-371,"3"5"0,-1 4-1050,0 1 1810,7 10-338,-4 1 1,14 11 0,3 3-1,1 1 28,5-2 0,2 7 1,2 0-1,0 1-19,1 1 1,-1-2-1,-2 4 1,-2-3-59,-3 3 0,1 2 1,6 0-1,0 0-18,0 2 1,-6-10 0,0 10 0,0-2 4,-3 0 0,1 2 0,-7 0 27,3 0 1,-1 1 0,-6-1 15,0 0 0,-2-2 0,-5-2 1,-5-5 1,-5-1 1,-5 6 0,-1-5 0,-2 1-38,1-5 1,-3-1 0,1-1 0,1 2-42,-3-1 0,7-3 0,-5-2 0,5 0-128,2 0 0,0 0 0,-1 0-542,1 0 714,0 0 0,0-9 0,0-1 0</inkml:trace>
  <inkml:trace contextRef="#ctx0" brushRef="#br0" timeOffset="1132">5320 515 8201,'0'-19'-882,"0"0"0,8 8 920,5 5 1,2 6 0,0 4 0,-2 4 4,2 3 1,2 2-1,0 8 1,-3 2-50,-1 3 0,0-1 1,6-6-1,0 1-104,0-1 0,-6 0 0,-2 0 0,-1 0 110,1 0 0,2 0 0,6 1 0</inkml:trace>
  <inkml:trace contextRef="#ctx0" brushRef="#br0" timeOffset="1749">4880 706 7819,'-19'0'0,"0"0"-330,-1 0 0,8-6 118,-1-1 1,2-7 191,-1 1 1,3-4 0,9-2 52,0-1 0,0 8 0,0-1 0,0-2-35,0-2 1,0-2-1,0 0-20,0 0 1,2 0 33,5-1 0,-3 10-23,9 3 1,-7 5 0,7 2 26,2 0 0,2 2 0,2 3 0,-2 3-9,-5 3 0,5-5 0,-4 5 0,2-1-10,-2 1 1,4 0 0,-6 4-1,1-3 4,1 3 0,-9-4 0,5 2 0,-3 1-6,1 3 1,-1-4-1,-6 0 1,0 2 1,0 2 0,0-4 0,-2-3 1,-5 1 6,-5 0 0,1-5 0,-2 5 1,-4-3-5,-6-4 1,2 5-1,-7-3 1,2-2-13,1-1 1,-7-3 0,7 0 0,-1 0-46,-2 0 0,5-9 1,-7-2-1,3-1 12,3-1 1,3 2 0,4-4-1,2 5 29,2 1 0,7-4 0,-5 5 59,3-3 37,1 7 164,7-4-41,0 8 0,0 2 1,-2 2-38,-4 2 1,-5 9-156,-8-2 1,0 2-1,0 0-198,0-2 1,0-7-1,0 5 14,-1-3 1,8-2 172,-1-6 0,0 9 0,-6 2 0</inkml:trace>
  <inkml:trace contextRef="#ctx0" brushRef="#br0" timeOffset="2000">4115 247 6823,'0'19'0,"0"0"23,0 0 0,8 0 0,3 3 0,1 1-45,1 3 0,-6 1 0,3-3 1,1 1-234,-1-1 1,-5 3 254,1-1 0,5-1 0,-1-6 0</inkml:trace>
  <inkml:trace contextRef="#ctx0" brushRef="#br0" timeOffset="2350">4000 457 8264,'-13'0'-448,"2"-2"65,3-4 1,1 6 367,7 0 1,0 8 0,0 12 71,0-1 1,3 0 0,1 0 0,2 0 24,-2 0 0,-1 0 0,-3 0 0,0 1-29,0-1 0,0 0 1,0 0 25,0 0 0,-3-6 0,-3 0-25,-7 2 1,-4-7-1,-2-2 1,0-3-61,0-3 1,0 0-1,-2 0 1,-3 0-23,-1 0 0,-3-3 0,5-1 1,-5-4-73,-2-3 1,7-2 0,-5-6 0,3 0-75,-1 0 0,3 0 0,8 0 0,4-1 19,3 1 0,-5 0 0,7 0 0,1 0 155,3 0 0,-6-9 0,-3-2 0</inkml:trace>
  <inkml:trace contextRef="#ctx0" brushRef="#br0" timeOffset="2616">3847 285 8396,'-9'-10'-569,"7"1"1,-6 1-1,8-3 1</inkml:trace>
  <inkml:trace contextRef="#ctx0" brushRef="#br0" timeOffset="2730">3713 266 8357,'-17'-2'-451,"4"-4"1,-4 3 0,6-5 0</inkml:trace>
  <inkml:trace contextRef="#ctx0" brushRef="#br0" timeOffset="3567">3177 266 8204,'0'-19'-446,"0"0"0,0 6 130,0 0 335,0 9 0,2-4 0,2 10 27,3 4 0,6 5 0,-5 8 0,1 2-58,-1 5 1,7-3 0,-4 7-1,1-1-81,1 1 0,-7-6 0,5 3 0,0-1-252,-1-1 1,-5 1 344,1-7 0,5 0 0,-1 0 0</inkml:trace>
  <inkml:trace contextRef="#ctx0" brushRef="#br0" timeOffset="4034">2947 304 8204,'0'-19'-400,"0"0"124,0 0 1,0 6 368,0 0 67,0 9-178,0-4 1,0 10 4,0 4 0,0-2 1,0 9-1,3 0 18,3-2 0,-2 6 0,7-5-1,-3 5 0,5 2 0,-7 1 0,1-1 0,1 0 1,-6 0 0,7 0-3,-1 0 0,-5 0 1,3 1-18,-4-1 1,-2 0 42,0 0 1,-2-2-1,-2-2-15,-3-2 0,-8-9 0,3 2 0,-5-4-25,-2-2 0,-1 0 1,1 0-1,0 0-53,0 0 0,-2 0 0,-3 0 0,-1 0-74,1 0 0,3 0 1,2 0-158,0 0 1,0 0 32,0 0 263,0 0 0,-1-8 0,1-3 0</inkml:trace>
  <inkml:trace contextRef="#ctx0" brushRef="#br0" timeOffset="4450">3636 132 8386,'0'-13'-912,"0"1"912,0 7 0,0-12 0,0 7 0</inkml:trace>
  <inkml:trace contextRef="#ctx0" brushRef="#br0" timeOffset="5183">2660 457 6730,'0'-12'-530,"0"-1"593,0 9 0,3-5 40,3 9 0,-4 2-40,4 5 1,3-3-26,-3 9 1,1-1 21,-7 8 0,0-8-36,0 1 0,-2-2 0,-3 4 1,-3-5-3,-3-1 0,5 3 0,-7-5 1,-2-1-5,-2 3 1,-2-7 0,0 6 0,0-1-8,0-1 1,-1 0-1,1-6 1,0 3-43,0 3 1,-6-4 0,-1 4 0,3-3-145,1-3 0,3 0 0,0 0-286,0 0 461,0 0 0,8 0 0,3 0 0</inkml:trace>
  <inkml:trace contextRef="#ctx0" brushRef="#br0" timeOffset="5812">2641 209 5889,'0'0'0</inkml:trace>
  <inkml:trace contextRef="#ctx0" brushRef="#br0" timeOffset="5929">2565 247 8397,'-17'2'-1553,"4"4"1163,-4-3 249,15 5 141,-7-8 0,9 9 0,0 1 0</inkml:trace>
  <inkml:trace contextRef="#ctx0" brushRef="#br0" timeOffset="6512">2182 515 8212,'-2'-17'-1250,"-2"2"962,-3 2 1,1 7 264,6-7 0,0 7 61,0-7 0,2 9-14,4-3 0,-3 7 51,3 7 0,2-3-54,-1 9 0,1-7 0,-3 7-13,1 2 1,0-5 17,-6 3 1,0 0 2,0 6 1,0-6-1,0-1 32,0 3 1,-8-4-1,-5 0-16,-4-3 1,4-2 0,1-3 0,-3 1-24,-2 2 0,-2 1 1,-1-7-1,1 0-42,0 0 0,0 0 1,-2 0-1,-3 0-27,-1 0 1,-1 0 0,7 0-92,0 0 1,6 0-1,3-3 1,-1-1-159,0-2 0,7-3 296,-2 3 0,-5-5 0,1-8 0</inkml:trace>
  <inkml:trace contextRef="#ctx0" brushRef="#br0" timeOffset="6679">2182 266 7985,'0'-19'-2119,"0"0"2119,0 8 0,0 11 0,0 11 0</inkml:trace>
  <inkml:trace contextRef="#ctx0" brushRef="#br0" timeOffset="7145">1627 610 8237,'-19'0'-475,"0"0"216,0 0 0,8-8 299,5-5 1,4 3 0,4-3 29,4-2 0,-2-2 0,9-2-51,2 0 1,2 0 0,2-1-97,0 1 1,0 2 0,1 2-31,-1 3 0,-6 7 1,-1-1 38,3 4 1,-4-5 58,2 1 1,-7 0-1,5 8 14,-3 4 0,1-2 22,-3 9 1,-4 0-23,4 6 1,-3 0-1,-3 0 18,0 1 1,0-8 0,0 1 18,0 2 1,0-4 0,-3 1-22,-3 3 1,2-6-1,-7-1 1,1-1-24,-1-1 0,0 2 0,-4-3 0,3 1-54,-3-2 1,4-2 0,-2-2-179,-2 0 0,-2 0 0,-2 0 234,0 0 0,0 9 0,0 2 0</inkml:trace>
  <inkml:trace contextRef="#ctx0" brushRef="#br0" timeOffset="7412">1455 132 7658,'0'-19'-1176,"0"0"1230,0 8 1,0 5 0,0 12 0,2 7 37,5 4 0,-3 4 0,6 3 0,1 1-56,0-1 1,-5 3 0,5 1-1,-3-1-71,-4 1 1,5-2 0,-1-5 0,1 2-108,-1 3 1,-1-1 0,-5-6-145,4 1 1,-4-1 285,5 0 0,3-9 0,1-1 0</inkml:trace>
  <inkml:trace contextRef="#ctx0" brushRef="#br0" timeOffset="7629">1723 170 8139,'-9'-10'-1795,"7"-7"1581,-6 15 1,8-5 213,0 14 0,8 3 0,3 9 0</inkml:trace>
  <inkml:trace contextRef="#ctx0" brushRef="#br0" timeOffset="8145">1665 591 8203,'-12'0'-883,"1"2"613,3 5 0,-7-5 275,2 4 0,2 3 45,-1-3 0,-1 7-74,-6-7 0,0 1 0,-1-7-6,1 0 1,7 0-1,-1 0 8,-2 0 1,-2 0 0,-2 0-1,2-2 12,4-5 1,-4-3 0,4-7 40,-4 4 1,4-2 0,3 6 56,1-1 0,1 6 0,4-5-47,-3 1-17,1 5 35,6-5-4,0 8 0,0 2-26,0 4 1,0-1 47,0 7 1,0-5-57,0 6 1,-9-7-28,-3 7 1,-5-9 0,-3 2-91,1-4 1,0-2 0,0 0-131,0 0 1,0 0 0,0 0 225,-1 0 0,1 0 0,0 0 0,0 0 0</inkml:trace>
  <inkml:trace contextRef="#ctx0" brushRef="#br0" timeOffset="8362">1302 783 8062,'-13'2'-778,"0"4"0,7-4 720,-7 5 1,7-5 0,-7 0-38,-2 4 1,-2-4 94,-2 5 0,0 3 0,0 1 0</inkml:trace>
  <inkml:trace contextRef="#ctx0" brushRef="#br0" timeOffset="9295">958 553 8203,'-13'0'-1526,"0"0"1403,9 0 1,-5 9 169,9 3 1,0 5-19,0 2 0,2-2 0,3-2-53,1-2 1,3-9-1,-5 5 15,2-1 1,3-5-77,-3 3 0,5-4-20,8-2 0,-9-2 27,-3-4 1,1-5 64,-1-8 0,-1 0 59,-6-1 1,0 8 43,0-1 1,-2 9 49,-4-3 1,-5 5-67,-8 2 1,0 0 0,0 0-7,-1 0 0,1 0 0,0 2-31,0 5 0,0-5 0,0 4 0,0-4-36,0-2 1,6 7 0,0-1 0,-2-2-44,-2-2 1,4-2-1,1 0-57,-3 0 1,4 0-100,-2 0 0,3-2 121,-3-4 1,2 4-1,7-7 35,-2 1 1,-3 6 332,3-5 0,2 5-112,-9 2 0,0 2-131,-6 5 1,0-5 0,2 6-42,4 1 1,-4-7 0,4 4-38,-4-4 0,4-2 0,1 0 21,-3 0 1,-2 0-1,-2 0 11,0 0 0,6 0 0,0 0 19,-2 0 1,5 0 0,-1-2-1,0-2 48,1-2 1,3-9 0,-3 2-49,1-4 1,-4 4-1,7 1 1,0-3-15,-3-2 1,7-2-1,-6-1 1,1 1-2,1 0 1,-1 0 0,5 2 0,-2 2-11,-2 2 0,-1 7 0,5-5-63,-4 3 1,1-5 54,-7 7 1,-1-1 0,-6 9 17,0 5 1,6-3 0,2 9 0,1 0 34,-1-3 0,0 7 0,-3-4 1,1 4 0,6 0 1,-3-2-1,1-2 0,5 2 80,2 2-155,2-7 0,2 5 0,4-9 0,7-1-61,4-3 1,2-2-1,3 0 1,1 0-380,2 0 1,7 0 472,-6 0 0,8-9 0,-4-1 0</inkml:trace>
  <inkml:trace contextRef="#ctx0" brushRef="#br0" timeOffset="9462">460 630 8203,'-19'0'-392,"0"0"1,0 6 77,0 0 1,-1 1-1,1-7 314,9 0 0,-7 0 0,6 0 0</inkml:trace>
  <inkml:trace contextRef="#ctx0" brushRef="#br0" timeOffset="9629">288 36 8203,'-26'0'-247,"3"-2"1,4-2-150,4-2 0,11-3 0,-5 5 288,1-2 1,3 1 0,-7 12-10,-3 5 0,-2-3 0,-2-1 117,0 1 0,-1 2 0,1 8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4:27.323"/>
    </inkml:context>
    <inkml:brush xml:id="br0">
      <inkml:brushProperty name="width" value="0.08571" units="cm"/>
      <inkml:brushProperty name="height" value="0.08571" units="cm"/>
      <inkml:brushProperty name="color" value="#AB008B"/>
    </inkml:brush>
  </inkml:definitions>
  <inkml:trace contextRef="#ctx0" brushRef="#br0">86 221 8408,'-22'0'-738,"0"0"-68,0 0 945,10 0 1,4 0 0,16 0 15,6 0 0,13 7 1,5 0-1,2-2-41,5-2 1,10 4 0,5 0 0,2 0-29,5 3 0,3-7 1,4 6-1,8-1-49,12-1 1,-36 1-1,3-1 1,8-3-1,1-1 1,4 1-1,1-1-37,4 3 1,1-2 0,1-1-1,1-1 1,2 4 0,1 0 0,1 0-1,1 1-102,3-1 1,1 0 0,-2-3 0,0 1 0,0 2 0,0 0-1,-1 0 1,0-2 109,-3-1 1,0-1 0,8 0-1,0-2 1,1 1 0,0-2-1,2 1 1,1 0-7,1 0 1,1 0-1,2 1 1,1-2 0,-28 1-1,0-1 1,1 0-1,2-1 1,1 0 0,0-1-112,3-2 1,0 0 0,0 0 0,-2-1 0,1 1 0,-1-1 0,1 0-1,0 0 1,0 1 0,-2 0 0,0 0 0,-1 0 120,1 0 1,-1-1 0,1 0 0,1 0 0,1-1 0,-1 0 0,2 1 0,0-1 0,0 1 0,1 0-1,-1 0 1,1 1 22,-1 0 1,0 0 0,0 0 0,0 1 0,0 0 0,0 0 0,0-2 0,1 0 0,0 1 0,2 0 0,1 1 0,1 1-4,2-1 1,1 1 0,-1 0-1,-1-2 1,-1 0 0,1 0-1,1 2 1,0 1 0,0 0-1,0 0 1,-1 0 0,1 1-87,1 0 1,1 0 0,0 1 0,1-1 0,0 1 0,0 1-1,1-1 1,0 0 0,1 0 0,-1 0 0,1 0 0,-1 0 73,-2-1 0,0 1 1,-1 1-1,-3 0 1,-1 2-1,-1 0 0,-2-1 1,0 1-1,-1-1 1,0 0-1,0 0 0,0-1-8,1 0 0,1 0 0,-2 0 0,-8-1 0,0 0 0,-1 0 1,31 0-1,-1 0 0,-8 0 0,-3 0-58,-3 0 1,0 0 0,4-4 0,-1 0-1,-3-1 1,0 0 0,-3 1 0,-2-1 38,-6 0 1,-3 0 0,-1-2 0,-2-1 0,-4 3 0,-2 0 0,1 1 0,0-1 75,0 0 0,0 0 0,-3 0 0,0 0 0,-4 3 0,0-1 1,-3-1-1,0-2-45,47-6 1,-9 7 0,-7-4 0,0 1 288,-3 1 0,5-8 0,-7 8 0,2 0-212,5-3 1,0 7 0,-2-4 0,-8 5 309,-5 2 0,-2 0 0,-2 0 1,-6 0-408,-6 0 0,2 0 0,-3 0 0,-2 0 113,-3 0 1,-2 0 0,0 0 0,0 0-325,0 0 1,0 0 0,0 0-1,-2 0-253,-6 0 1,3 0 0,-7 0 0,2 0-782,5 0 1241,-7 0 0,10 9 0,-8 4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23:04:43.420"/>
    </inkml:context>
    <inkml:brush xml:id="br0">
      <inkml:brushProperty name="width" value="0.08571" units="cm"/>
      <inkml:brushProperty name="height" value="0.08571" units="cm"/>
      <inkml:brushProperty name="color" value="#AB008B"/>
    </inkml:brush>
    <inkml:brush xml:id="br1">
      <inkml:brushProperty name="width" value="0.11429" units="cm"/>
      <inkml:brushProperty name="height" value="0.11429" units="cm"/>
      <inkml:brushProperty name="color" value="#AB008B"/>
    </inkml:brush>
  </inkml:definitions>
  <inkml:trace contextRef="#ctx0" brushRef="#br0">4756 718 8242,'7'-5'-1704,"1"3"2008,-4-6 1,1 6-31,-1-2-246,-3-2 1,3 5 0,-8-3-115,-4 3 0,-2 1 0,-1 0 0,0 0-66,0 0 0,0 0 1,-1 1-1,1 2-484,0 0 636,0 1 0,-5 1 0,-2 1 0</inkml:trace>
  <inkml:trace contextRef="#ctx0" brushRef="#br0" timeOffset="851">4857 662 7981,'-11'0'-334,"4"0"1,-1 0 0,-1 0 283,-1 0 1,3 0 0,-1 0 0,0 0 81,-2 0 1,-2 0 0,0 0 0,-2 0-15,-1 0 0,-1 0 0,2 0 0,-1 0 5,2 0 1,-3 4 0,1 0 0,0-2-3,-2 0 0,5-2 1,-3 0-1,3 0-30,0 0 1,1 0-1,0 0 1,0 0-13,0 0 1,3 0-10,1 0 0,0-2 32,0-1 0,1-4 20,2-4 1,3 4-1,-3-1 1,3-1-9,1-1 0,0 3 1,1 0-1,1-2-6,2-1 1,0-5-1,-4 0 1,1 1-14,3 2 0,-3 1 0,4-1 0,-1 1 29,0 0 1,1 0 0,-3-1-9,2 1 1,1 0-1,-2 0 0,-1 3 13,1 1 0,0 4-53,1 0 1,-3 3 13,3 3 1,-8 0 0,-4 3 20,-1-1 0,-3 4 0,1-3 0,0 2-5,0-1 1,-1-3 0,1 3-1,0 1 6,0-2 1,-2 3-1,0-4-10,-2 1 1,0-2 0,3 2-5,1-1 1,0-1 135,0-4-117,5 0 1,2 0-1,8 0-43,3 0 1,3-4-1,1-1 1,0 0 1,1 0 0,-1 0 1,0 2-1,-1-2 12,-2-1 1,2 4 0,-3-2 0,2 1 2,-2 0 0,3 1 24,-2-1 18,-3 1 0,-2 4 33,-6 1 0,0 4 0,-4 4 0,-3 0 28,-4 0 0,2 2 0,-3 0 0,3 2-34,5-1 0,-3-1 0,2-1 1,0 2 2,0 1 1,0 0-1,4-4 1,1 0 7,2 0 1,1 1 0,1-1-85,3 0 1,6 0 0,5 0-1,0 1-163,1-1 1,2-4 0,4 0 0,0-1-714,1 0 889,4-3 0,-3 7 0,3-4 0</inkml:trace>
  <inkml:trace contextRef="#ctx0" brushRef="#br1" timeOffset="1651">4151 113 19677,'0'-11'-1555,"0"4"1,0 7 0,0 9 0,0 3 1315,0 3 0,3 5 0,1-1 0,-1 2 13,-2 2 1,-1-1-1,0 1 1,0-1 47,0 0 0,0 1 0,0-1 1,0-1-877,0-2 1033,5 2 0,-4-8 0,4 3 0</inkml:trace>
  <inkml:trace contextRef="#ctx0" brushRef="#br1" timeOffset="2433">3960 124 10867,'-4'-21'0,"0"2"-128,2 4 0,1 3 0,1 0 0,0 1-165,0 0 47,0 5 233,0 1 1,0 6 0,0 3 44,0 3 0,1 3 0,1 1 1,2 2-10,-1 2 1,2-1-1,-2 3 1,0 0-41,-2 1 1,-1-3 0,1 2 0,2 1-12,1-1 1,-1 1 0,-3 2 0,0-3-9,0-1 0,-1 0 0,-1-2 1,-3 1 64,-2-1 1,1-2-1,-3-2 1,2-2 152,-2-5 1,-4 2 0,-2-1 0,0-1 93,-2-2 0,5-2 0,-4-3 1,1-4-105,0-1 1,-4-3 0,5 1 0,3 0-101,2 0 0,2-4 1,-3-2-1,3 1-51,3 0 0,3-4 0,1 1 1,0 0-58,0 0 0,0 1 0,0 5 185,0-2 1,1 0-204,3 4-289,2 4 0,0 4 170,-2 6 0,-4 0 1,-4 4-1,-3 2 54,-3 1 1,-2 1 0,1 0-1,0 1 84,0-1 1,1 0 0,1 0 0,2 2 52,-2 2 0,3-3 1,-1 3-1,2-2-32,3-2 0,1 1 1,1 2-1,0 1 32,0-1 1,1-2-1,3-1 1,2 1 155,0-1 1,4 4-1,-4 0-126,0-2 1,3 0 0,-5-2 0,-2 0-62,0 0 0,-2-3 0,0-1 0,-2 1 112,-1-2 1,-4 4 0,-4-4-1,0 1 138,0-4 0,-2 0 0,0-1 0,-4 2 139,0-1 0,2-2 1,-4-1-1,1-1 45,0-3 1,-2 1 0,4-4 0,0-2-208,0-1 1,1-1-1,3 0 1,1-1-230,0 1 1,4 0 0,0 0 0,1-2-204,0-2 0,3 2 1,0-5-1,1 2-264,2 2 1,2 2 0,1 1-1,5 1 529,2 2 1,1-2 0,0 4 0</inkml:trace>
  <inkml:trace contextRef="#ctx0" brushRef="#br1" timeOffset="2614">3747 685 14917,'-5'6'-632,"2"3"0,-3-4 0,0 0 618,0 0 1,2 3 0,-4-1 0,0 0-131,-2 1 1,-5-2 0,-1 3 0,-2-3-169,-2-1 1,-5 2-1,-1-3 1,1-2 396,1 0 0,2-2 0,0 0 0</inkml:trace>
  <inkml:trace contextRef="#ctx0" brushRef="#br1" timeOffset="3034">3085 236 20062,'6'-5'-4458,"4"4"4570,-2-3 1,2 4 0,0 4 0,-2 3-182,0 3 1,-2 3 0,2 1-1,-3 0-89,0 0 0,-4 2 0,4-1 0,-2-1 17,1-1 0,0-2 0,-4 0 1,0 0-46,0 0 0,-4 1 0,-1-2 0,-1-2 169,-3 0 0,-2-4 0,-3 2 0,-2 0-163,-1 0 1,-1-3 0,-2 2 0,3-2 198,1 1 0,-3 4 0,3-3 1,0 0-148,-1 0 0,2 3 0,4-1 228,0-1 1,5 4 0,2-3 15,3 3 1,-3 1 0,0 1 47,2-1 0,1 0 1,1 0-96,0 0 1,0-3 0,-2-2 0,0 0-81,-2 1 1,-5-4 0,2 4 0,-3-2-97,-1-3 1,-1-1-1,0-1 1,-2 0-393,-1 0 1,0 0 0,4 0 528,0 0 0,-5-5 0,-2-1 0</inkml:trace>
  <inkml:trace contextRef="#ctx0" brushRef="#br1" timeOffset="3248">3264 752 8960,'-17'0'-66,"2"0"0,-1 0 0,1 0 0,1 0-381,2 0 1,-1 1 0,-2 2 0,-2 2 431,-1 1 0,-3-3 0,3 2 0,-4-2-165,0 1 0,-1 0 180,1-4 1,0 0 0,-1 0 0</inkml:trace>
  <inkml:trace contextRef="#ctx0" brushRef="#br1" timeOffset="3465">2558 90 10476,'-4'-7'0,"0"-1"-232,2 0 0,1 4 247,1 4 1,1 5-1,1 7 1,3 2-118,2 1 0,-4 5 0,4-1 0,-1 2-313,0 1 1,-4 1 388,2-1 1,2 1-1,1-1 1</inkml:trace>
  <inkml:trace contextRef="#ctx0" brushRef="#br1" timeOffset="4367">2378 460 13752,'-7'-14'0,"-1"-1"-589,0 1 0,1 1 1,1 1-1,1-2 555,3-1 1,-3-3 0,1 3-1,2 0-26,0-2 0,2 5 0,0-3-147,0 3 169,0 0 1,5 2 0,3 3 329,2 3 0,0 4 1,-2 3-1,0 2-109,1 1 0,1 1 1,1 5-136,0-1 1,-1 0 0,-1 0 0,-3 0-56,-1 1 1,2 3 0,-3 0 0,-1-2-26,-2 0 1,-1-2-1,0 0 1,0 0 79,0 1 1,0-1-1,-1 0 120,-3 0 1,-2 0-1,-6-1 1,1-1 125,0-1 0,-4-6 0,-1 2 0,-2-3-235,-2-1 1,3 0-1,-2 0 1,-1 0 71,-1 0 0,-1 0 1,-1-1-1,1-3-71,-1-3 1,2-3 0,1-2-1,3 1 81,1 0 1,-3 1-1,4 1 1,1 2 69,2-2 0,2-1 0,1 0 0,3 1 15,1 2 0,-3 0 1,3-3-166,-1 2-521,4-2-777,-3 4 677,5 0 1,0-1-652,0 4 156,5 1 1289,-4-3-1103,9 5 1817,-9 0-49,4 0 421,-5 0-1467,0 5 0,0-2 168,0 4 1,0-3-17,0 4 1,0-1-453,0 4 1,0-3-1,0-1 410,0 2 0,0 1 0,0 1-394,0 0 0,-4 1 0,1-1 81,0 0 0,-2 0 0,0 0 120,-1 1 1,2-5-1,-3 1 591,-2 0 0,-1-3 0,-1-1 0,0-3 159,-1-1 1,0 0 0,-2 0 0,-2 0-28,-1 0 1,2-1-1,-3-3 1,1-2-181,-1 0 1,1-4 0,-2 2 0,3 0-145,0 0 1,3-2-1,-3 2 1,1-5-157,0-2 0,4 0 0,4 4 0,-1-2-416,2-1 0,1-3 0,5-3 0,2 3-433,6 1 1,1 0 779,9 1 1,1-3 0,3-4-1</inkml:trace>
  <inkml:trace contextRef="#ctx0" brushRef="#br1" timeOffset="4547">2457 1 29809,'-13'0'-1599,"0"0"887,-2 0 0,0 0 0,4 1 0,-2 3 73,-2 3 1,1 3-1,-3 2 1,0 2-389,-1 1 1,-1 1 755,-3-1 1,-5 3 0,-2 4-1</inkml:trace>
  <inkml:trace contextRef="#ctx0" brushRef="#br1" timeOffset="4730">1862 786 11992,'-11'0'100,"4"0"-569,-1 0 372,6 5 1,-8 1 0,4 5-1</inkml:trace>
  <inkml:trace contextRef="#ctx0" brushRef="#br1" timeOffset="5750">1335 270 26420,'-11'-5'-1753,"5"-1"1,1-6-1870,5 1 2497,-5 5 1,5 1 1336,0 5 0,1 4 1,5 1-1,1 1-323,-1 3 1,-3 1 0,4 1 0,-1 0-87,0 0 0,-2 4 0,2 0 0,0-1 22,1-2 1,-5 0 0,3-1-1,-1 0-318,0 0 0,-1 0 1,-3 1-1,0-1 258,0 0 1,-5-3-1,-2-1 1,-3 2 436,-1 1 1,-6-3 0,-1-1 0,-3-1 180,-2-2 0,1-2 0,-1-1 0,1 0-302,-1 0 0,1 0 0,0-1 1,-1-2 133,1 0 1,4-6 0,3 1 0,3-2-140,1-1 0,3-1 0,2-2 1,1-1-146,2 1 0,2 2 1,1 1 9,0 0 0,0-1 0,1 2 0,3 3 293,4 3 1,-2 2-1,1-1 1,2-1-23,1 2 0,1 1 1,0 1-104,1 0 0,-5 0 1,1 1-184,0 3 1,-3-2-1,0 6-295,0 0 0,-3 2 1,1 2 184,-1-1 0,-2 0 0,-2 0 1,-1 0 403,-5 1 0,-6-1 0,-2 0 0,-1 0 218,-3 0 0,-1-3 0,-3-1 0,-2 2-304,-4 1 1,-3 0-1,-1-1 1,-3-3-86,0-1 0,-5 2 1,0-3-1,0 0-93,1 1 0,2-4 1,6 3-1,-1-3 135,0-1 0,7 0 0,3 0 1,4-1 222,0-3 0,3 2 0,0-5 1,0 1 5,4 0 1,4 2 0,3-3 0,-1-2-441,1-1 1,4-1 0,-2 0 0,3-1-267,1 1 1,0 0 0,0 0 0,0 0-84,0-1 1,0 1 0,0-1 0,0-2-191,0-1 0,-2 0 0,0 4 200,-2 0 0,-1 1 0,3 1 1,-3 3 27,-1 1 0,-2-3 0,-3 5 423,0 0 0,-4 2 1,0 1-1,1 0 179,2 0 0,-5 1 0,0 2 0,-2 2 130,1 1 0,3 0 0,-3 3 0,1-2 95,-1 2 0,5 1 0,-2 0 0,2-1-58,2-2 1,3 1 0,2 3 0,1 0-160,3 0 0,0 0 1,4 1-1,0-1-7,2 0 1,5-1 0,-2-1 0,3-3 33,1-1 0,4 2 1,0-2-1,0 0-225,1 0 1,-2-1 0,4-4 0,-1 0-256,0 0 0,1 0 0,2 0 1,-1 0-277,0 0 0,6-4 0,3-1 625,0-1 0,2-6 0,4-6 0</inkml:trace>
  <inkml:trace contextRef="#ctx0" brushRef="#br1" timeOffset="5964">1346 45 32612,'12'0'-529,"-5"0"1,1 0 0,0 0-602,2 0 0,2 0 1163,-1 0 1,-1 2-700,-3 1 0,-7 2 1,-7 4 317,-3-1 0,-1-1 1,-1 4-1</inkml:trace>
  <inkml:trace contextRef="#ctx0" brushRef="#br1" timeOffset="6096">1032 113 31539,'-16'0'-1386,"4"-4"-2823,-3 0 3107,7 1 289,3 3 0,10 5 0,2 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4:02.396"/>
    </inkml:context>
    <inkml:brush xml:id="br0">
      <inkml:brushProperty name="width" value="0.08571" units="cm"/>
      <inkml:brushProperty name="height" value="0.08571" units="cm"/>
      <inkml:brushProperty name="color" value="#F6630D"/>
    </inkml:brush>
  </inkml:definitions>
  <inkml:trace contextRef="#ctx0" brushRef="#br0">1489 209 7076,'-4'-5'-34,"3"-2"0,-5 6-65,4-5 1,-5 4 89,2 0 0,1 1 1,-2 1 3,0 0 0,2 0 0,-2 0 5,0 0 1,-1 3 0,-1 2 7,0-1 0,0 3 0,0-4 0,0 1 22,0-1 0,0 3 1,0-1-1,0 0-24,0 1 0,0-1 0,0 2 0,0-1-9,0 0 1,1-1 0,1 2 0,0-1 3,0 0 0,2-2 0,-1 2 0,1-1-32,-1-2 0,3 3 1,0 0 9,1 1 1,1-2 0,0 1-14,0 0 1,0 1 9,0 1 0,3 0 0,0-1 1,1-1 20,-1 0 0,3-2 0,0 2 5,1 0 0,1-2 0,0 2 0,0-1 1,0-2 1,3 3-1,-1-4 1,1 0 2,0-1 0,-1-1 1,3 0-1,-1 0-4,1 0 0,-3 0 0,3 0 0,-1 0-3,1 0 0,-3 0 1,3 0-1,-2 0 0,-1 0 1,-1 0-1,-1 0 1,0 0-22,0 0 1,-3 0 0,0 1-27,-2 2 1,1-3 26,-2 3 0,-1-1 0,1 0 16,-4 0 1,-1 2-1,-3-2 1,0 0 18,0 0 1,-1-1-1,-1-1 1,0 0 10,0 0 0,-1 0 1,-1 0-1,-1 0-18,-2 0 0,3 0 0,-4 0 0,0 0-5,-1 0 0,-1 0 1,-1-1-1,-1-1-6,0 0 0,-2-2 1,2 2-1,0 0 0,0 0 0,0 1 0,0 1 0,0 0 3,0 0 0,1 1 0,1 1 1,0 0-1,0 0 0,0-1 1,0-1-1,0 0-5,0 0 1,3-1 0,-1-1-1,0-1 1,-1-2 0,2 0 1,0-3-1,1 0 35,-1 0 0,3 0 0,0 0 0,1 0 3,1 0 0,2 0 0,2 0 0,0 0 61,-1 0 0,3 0 0,0 0-55,1 0 1,0 1 0,-1 1-1,-1 0-21,2 0 1,0-1-1,1-2 1,0-1-7,0 0 0,1-1 0,0 2 0,2-2 5,-1-2 1,1 1-1,1-1 1,0 1 1,3-1 0,0 1 0,1-2 1,0 1-36,0 2 0,1-3 0,0 4 0,2-1-166,-1-1 1,2 3-1,-1-1 1,1 1 181,-1 1 0,3-4 0,-1 0 0</inkml:trace>
  <inkml:trace contextRef="#ctx0" brushRef="#br0" timeOffset="1084">1049 401 7737,'0'4'-14,"-4"3"39,-1-5 1,1 4 0,-2-3-137,0 2 0,2-3 0,-2 3 0,1-1 39,0 1 1,-2-1-1,3 2 1,-2-1 13,1-2 1,0 4 0,-3-3 0,0 1 28,0 1 1,2-4-1,-2 3 1,0-2 22,-1-1 1,0 0 0,1 0 0,0 0 26,0 0 1,-1-1 0,-1-1 0,-1 0 17,2 0 0,-1 0 0,0 0 0,-1-1-29,2-2 1,-3 3 0,1-4 0,2 1-20,0 1 1,1-1-1,0 2 1,0-1-40,0 0 1,0-1-4,0 3 128,0 0 1,3 1-11,3 2 0,1 1 1,1 4-23,0 0 1,0-3 0,0 1-16,0 0 0,0 1-220,0 1 119,0-4 0,0-1 1,0-6-76,0-2 0,0-2 0,0-2 1,0-1 107,0 0 1,0-5-1,0 3 1,0 0 57,0 1 1,0 2 0,0 1-1,0 0 440,0 0 1,0 3-155,0-1 0,-4 5-320,-1-2 1,-2 3 0,-1 2 0,0 1-75,0 2 0,0-3 0,-1 4 1,-1-1-18,-1-1 0,-2 3 0,2-4 0,-2 1-3,-1-1 1,0 1-1,-1-2 1,2 0 91,-1 0 1,-1-1-1,0-1 1,0 0 92,2 0 0,2 0 0,-1 0 0,0 1 0,3 2 1,0-3 0,1 3 0,0-1-11,0 1 1,2-3 0,2 4-1,0-1-48,-1-1 1,3 5 0,0-2-1,0 2-24,-1 1 0,2 0 0,-1 0 1,0 1 26,-1 2 1,1-3 0,-2 3 0,0-2 25,-1-1 1,1 0-1,-3 0 1,2-1-11,-1-2 0,-1 2 1,-2-5-1,-1 1 25,-1 1 1,-2-4 0,2 3 0,-1-2 45,0-1 0,-2-3 0,2 1 1,-2-1-76,1-1 0,1 0 0,-3-4 0,2 0-31,-1 0 0,0-1 1,-1-1-1,3-1-81,0-2 0,-2-1 0,2-5 0,-1-1-233,3 0 1,3-4 0,3 0 0,0-5-173,3-2 0,0 0 483,1 1 0,0-4 0,0 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4:56.675"/>
    </inkml:context>
    <inkml:brush xml:id="br0">
      <inkml:brushProperty name="width" value="0.08571" units="cm"/>
      <inkml:brushProperty name="height" value="0.08571" units="cm"/>
      <inkml:brushProperty name="color" value="#F6630D"/>
    </inkml:brush>
  </inkml:definitions>
  <inkml:trace contextRef="#ctx0" brushRef="#br0">160 193 8080,'-25'0'-179,"-4"0"1,8 0 0,1 0-112,2 0 1,7 0-1,0 0 843,-1 0-549,5 0 0,1 0 1,13 0-1,10-2 39,8-3 1,11 1 0,5-5 0,4 2-4,5 3 1,9-3-1,2 2 1,8 1-37,6 3 0,13 1 0,11 0 0,-44 0 1,3 0-6,4 0 0,3 0 0,6-1 0,2 2 0,4-1 0,2 1 0,1 1 0,0 2-108,0 1 0,1 0 1,2 0-1,1-1 1,1 1-1,1-1 1,-1 0-1,0 0 99,0-2 1,-1-1 0,1 0 0,-1 0 0,-8-1 0,-1-2 0,1 0 0,0-1 43,3-2 1,0-1 0,3-1-1,1 0 1,4-1 0,-1 0-1,-6 0 1,-1-1-91,-3 1 0,-1 0 1,0 0-1,-1 0 1,0 0-1,-1 0 1,-2 0-1,-1 0 31,-4-1 0,0 2 1,0 1-1,-1 1 1,-5 0-1,-1 1 1,-1-1-1,-1 1 23,-2-1 1,-1 1 0,0 2 0,-2 0 0,40-3 0,-11 5-536,-6 5 537,-16-3 0,11 11 0,-11-8 0,4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4:58.592"/>
    </inkml:context>
    <inkml:brush xml:id="br0">
      <inkml:brushProperty name="width" value="0.11429" units="cm"/>
      <inkml:brushProperty name="height" value="0.11429" units="cm"/>
      <inkml:brushProperty name="color" value="#F6630D"/>
    </inkml:brush>
  </inkml:definitions>
  <inkml:trace contextRef="#ctx0" brushRef="#br0">0 17 26996,'9'0'-417,"4"-2"1,-6-2-495,2-1 0,2-1 0,7 6 963,3 0 1,-1 0-1,7 0 1,2 0-18,1 0 0,10 0 1,3 2-1,3 2-106,3 1 0,5 6 0,1-4 1,3 0 23,3 0 0,2 4 0,1-5 0,1-1 31,0 2 0,-1-5 0,1 3 0,1-3 23,4-2 0,2 0 1,3 0-1,-5 0-30,-3 0 1,-2 0-1,1 2 1,2 2 75,2 1 1,6 0-1,-5-5 1,3 0-29,3 0 1,8 0 0,1 0 0,-2 0-1,-1 0 1,-1 0 0,6 0 0,6 0 32,1 0 0,-45 0 0,0 0 0,40 0 0,2 0-20,-1 0 1,8 0 0,-46 0 0,0 0 0,1 0 0,-1 0-24,2 0 1,-2 0 0,-2 0 0,-1 0 0,3 0 0,0 0 0,0 0 0,0 0-23,0 0 0,1 0 1,4 3-1,-1 0 1,-3 0-1,0-1 1,1 0-1,1 0 11,0-1 0,1-1 1,2 1-1,1-2 1,-1 1-1,0 0 0,0 0 1,1 0 8,0 0 0,0 0 1,-3 1-1,1 0 1,1 1-1,0 0 1,-1 1-1,-1-1-14,0 0 1,-1 0 0,2 0 0,-1-1-1,1 1 1,1 0 0,0 1 0,0-1 7,0 0 0,-1 0 0,5-1 0,0 0 0,-1-1 0,0 0 0,-1 0 0,0 0 2,0 0 0,0 0 1,-1 0-1,0 2 1,4-1-1,0 1 1,-2 1-1,1 0 5,0-1 1,0-1 0,2 0 0,1 0 0,-5-1 0,0 0 0,1 1 0,0 0 1,0 1 0,0 1 0,2-2 0,1 0 0,2 2 0,1-1 0,-2 0 0,0-2 21,0 0 0,0 0 1,-1 0-1,1 0 1,1 0-1,2 0 1,2 0-1,0 0-16,0 0 0,1 0 1,2 0-1,0 0 0,-6 1 1,0 0-1,2 0 1,0 2-3,3-1 1,1 1-1,1 0 1,-1-1 0,3-1-1,-1-2 1,-3 1 0,-1 0 6,0 0 1,0 0 0,0 0 0,1 0 0,3 0 0,-1 0 0,1 0 0,1 0-6,-3 0 0,1 0 1,1 0-1,0 0 1,-4 0-1,0 0 0,3 0 1,1 0 3,1 0 0,0 0 0,0 0 0,1 0 0,0 0 0,0 0 0,-2 0 0,0 0 2,1 0 0,-1 0 1,-2 0-1,1 0 1,4 0-1,0 0 1,1 0-1,0 0 4,0 0 1,-1 0-1,-1 0 1,-1 0-1,-5 0 1,-1 0-1,4 0 1,-1 0-7,2 0-1,1 0 1,2 0 0,0 0 0,0 0 0,0 0 0,-3 0 0,-1 0-2,0 0 1,1 0 0,-1 0-1,0 0 1,5 0 0,0 0 0,-2 0-1,0 0-7,-2 1 0,1-2 0,3-1 0,0-1 0,-7 0 0,-1 1 0,2-1 0,1 0-15,1-1 0,1 1 1,-1 2-1,0 0 1,2-2-1,0-1 1,-1 1-1,-1 1-4,0-1 0,1 0 0,-3 0 1,1 1-1,3 1 0,2 0 1,-1-1-1,0 0-4,-2 0 0,0-1 0,2 0 0,0 1 0,-6 1 0,-1 0 0,4-1 0,1 0-1,0 0 1,0-1-1,-1 0 1,-1 0-1,-4 3 1,0 0 0,-2 0-1,0 0-3,0 0 0,-1 0 1,-2 1-1,0-2 1,-2 1-1,-2-1 1,-1-1-1,0 0-16,-1 0 0,0-1 0,0 0 1,-1 0-1,-2 3 0,-1 0 1,0 0-1,-1 0 3,-1 0 1,0 0 0,1 0 0,0 0 0,-4 0-1,0 0 1,-1 0 0,0 0-16,49 0 1,-2 0-1,0 2 1,-2 2-88,-3 1 1,-10 2-1,-6-1 126,1 4 0,-2 1 0,3 2 0,-1 3 0,-5 2 0,-4 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5:06.541"/>
    </inkml:context>
    <inkml:brush xml:id="br0">
      <inkml:brushProperty name="width" value="0.08571" units="cm"/>
      <inkml:brushProperty name="height" value="0.08571" units="cm"/>
      <inkml:brushProperty name="color" value="#F6630D"/>
    </inkml:brush>
  </inkml:definitions>
  <inkml:trace contextRef="#ctx0" brushRef="#br0">2756 236 6322,'16'0'115,"-2"2"-89,-3 3 1,2-1-1,-6 6 3,2 3 1,-6 1 0,3 2 1,-4 1 1,-2-7 0,1 1-26,5 2 0,-4 1 0,3 2-1,-3 0 0,-2 1 0,-2-3 1,-2-2 6,-1-1 1,-8-5 0,3 3 0,-5 0 18,-1 0 0,-2-6 0,-2 4 0,-1-1-16,1-1 1,-5 0 0,-2-5 0,-2 0-9,2 0 0,-3 0 0,5 0 0,-2 0 4,0 0 1,5-1-1,-5-5 1,1-3-16,0 0 1,3-3 0,7 5-1,0-2 19,0-4 1,-1 4 0,3-2-2,3-1 0,-1-3-5,6-1 1,1 5-30,5 1 1,0 4 0,2-3-18,3 2 0,4 0 0,7 3 26,0-1 0,1 0 1,-1 3-1,0-4 0,0 5 0,0-5 14,0 4 0,1 2 1,-1 0 4,0 0 1,0 0-3,0 0 1,-1 2 18,-5 4 1,-1 1-1,-5 5 29,1-1 0,1 0-5,-6 5 1,-8 0 0,0 0-6,-1 1 0,-6-7 1,4-1-1,-3 0-22,-2 0 0,0-3 0,0 3 0,-1 0 2,1 0 1,-5-6 0,-1 4 0,2-1-8,2-1 1,2 0 0,0-5 0,0 0-25,0 0 0,-2 0 0,-2 0 1,-1 0-14,1 0 0,4-7 0,3-2 0,2-1-45,-1-1 0,-1 0 0,1-3 1,3 1 27,1 2 0,1 1 1,4-7 26,-3 1 0,1 5 107,5 1-29,0 6 61,0-3-79,7 7 1,-7 0-1,0 2 43,-9 3 1,0-3 0,0 5 0,0-2-28,0 1 1,-2 5 0,-5-4-70,0 2 1,0-6-1,0 3-111,0-4 1,5-2 0,0 0 50,-1 0 0,3 0 345,-2 0 212,7 0-378,-3 0 1,0 0-177,-4 0 0,-3 0 0,-2 0-21,-1 0 1,1 0 0,0 0 0,0 0-71,0 0 0,-6 0 0,1 0 1,1 0 104,2 0 0,2 0 0,0 0 132,0 0 0,-1 0 222,1 0-342,7 0 107,2 0-32,7 0 1,2 5-1,1 2 20,3 2 0,-1-4 1,-5 6 76,0 2 0,-2-4 0,-1 2 1,-4-1 15,-2-1 1,-2 6-1,-5-6-75,0 0 1,-1 3-1,1-5 1,0 1-15,0-1 0,0-2 0,0-5-29,0 0 0,-1 0 1,1 0-103,0 0 1,5-2 0,2-3-42,2-6 1,-4-3-1,6-2 1,1-1-252,3 1 1,1 0 0,0 0 0,1-2-941,5-4 1298,3 5 0,14-7 0,2 8 0</inkml:trace>
  <inkml:trace contextRef="#ctx0" brushRef="#br0" timeOffset="296">2772 58 8231,'0'-16'-630,"0"0"-30,0 0 660,0 7 0,-7 9 0,-2 9 0</inkml:trace>
  <inkml:trace contextRef="#ctx0" brushRef="#br0" timeOffset="479">2271 107 8232,'-14'-8'0,"1"-1"-212,2 0 1,1-3-1,-6 6 1,-2 3 211,-4 1 0,-10 9 0,-10 2 0</inkml:trace>
  <inkml:trace contextRef="#ctx0" brushRef="#br0" timeOffset="1249">882 349 8304,'-11'0'-208,"0"0"0,6 0 326,-6 0 1,6 0 24,-6 0 0,5 0 0,-4 0-146,-3 0 1,4-2-1,-2-2-127,-1-1 1,-1-2 0,1 3 0,3-3-193,1-2 0,-4-2 230,1-5 1,4 0 44,2 0 1,3 5-1,4 2 66,3 2 1,4 2 0,7 5 0,0 0 20,0 0 0,6 0 1,-1 1-1,-1 3-29,-2 1 0,-2 8 0,1-4 0,-1 2-2,0-1 0,0-1 1,0 4-1,-2-2 25,-3 1 1,2 3 0,-8 1 24,-1 0 0,-2 0 1,-2 0-1,-2 1 4,-4-1 0,-4-6 1,-10 1-1,-3 2-56,-3 1 1,1-3-1,-5 0 1,1-1-34,0-1 0,-5 0 0,7-5 0,-3 1-36,-3-1 0,7-2 0,0-2 1,3-2 33,3-3 1,2-3-1,4-4 1,1 3 118,3 2 0,6-6 179,-1 2-203,3 4 0,4 0 12,3 7-147,-3 0 203,12 0 112,-12 0 1,3 0-177,-10 0 1,-4 5 0,-7 3 0,-2 1-118,-4 3 0,3 2 1,-8 3-1,-2-1-146,-2 0 0,-1-2 1,0-1-1,1-2-180,4 1 1,-1-3 0,6 0-476,2-2 847,2-1 0,9-6 0,2 0 0</inkml:trace>
  <inkml:trace contextRef="#ctx0" brushRef="#br0" timeOffset="1430">769 90 8300,'-11'-1'-844,"0"-3"663,-2-1 1,4-1 0,-1 8 180,-3 3 0,-1 12 0,-2 8 0</inkml:trace>
  <inkml:trace contextRef="#ctx0" brushRef="#br0" timeOffset="1698">90 317 8374,'-22'0'109,"1"0"1,-1-2 183,6-4-316,7 5 0,9-5 0,11 10 52,3 1 1,4 6 0,2-6 0,2-1-76,-3-2 1,1-2-1,0 0 1,1 0-40,-1 0 1,-4-2-1,-3-2 1,-2-1-41,1 1 1,-3 3 0,0-1-246,-2-4 0,2 3-206,-9-8 1,-3 7 575,-13-1 0,-8-4 0,-1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8:11.990"/>
    </inkml:context>
    <inkml:brush xml:id="br0">
      <inkml:brushProperty name="width" value="0.08571" units="cm"/>
      <inkml:brushProperty name="height" value="0.08571" units="cm"/>
      <inkml:brushProperty name="color" value="#F6630D"/>
    </inkml:brush>
  </inkml:definitions>
  <inkml:trace contextRef="#ctx0" brushRef="#br0">3848 621 8543,'0'-15'-552,"5"5"1,2 1 355,2 2 1,0 9-1,1 8 302,-5 4 1,-3 1 0,-2 1-41,0-1 1,2 1 0,1 0-1,2-1-13,-1 1 1,-3-1 0,-1 1-59,0-1 0,0-5 1,0 1-22,0 1 1,0-4 51,0 3 1,0-6 0,-1 4-1,-5-2 21,-4-4 1,1-1-1,-1-2-40,-2 0 1,-2 0-1,-1 0 1,-1 0-17,1 0 0,-3 0 1,0 0-10,-3 0 0,0-5 0,6-1 0,-1 3-8,1 1 1,-1 2 0,1-2-1,-1-1 17,1-2 0,-1-6 0,0 5 0,1-1-5,-1 0 1,1-5 0,-1 1 14,1-2 1,-1-3 0,1 1 0,1-3 0,4-2 1,-4 2-1,5-4 1,-1 1-4,0 1 0,1-6 0,-3 5 0,3 0 14,2-1 0,1 5 0,2-4 0,-1 4 27,1 1 0,3 1 0,-1-1 89,-3 1 0,3-1 65,-3 1 0,3 4-49,2 1 1,2 7 0,1-4-1,4 1-95,2 1 0,1-2 0,6 4 0,1-2 20,4 1 0,-2-3 0,7 1 1,-1-1-96,0 0 1,4-4-1,-3 5 1,5-1-110,5 0 0,-3-4 0,3 6 0,-3 2-117,-2 1 0,-4 2 0,1 0 1,1 0-348,-1 0 0,-8 2 598,1 3 0,-4 4 0,-1 6 0</inkml:trace>
  <inkml:trace contextRef="#ctx0" brushRef="#br0" timeOffset="266">3693 1258 7580,'-9'-2'-274,"3"-2"196,-1-1 1,-2 0 0,-6 5 0,-1 0-11,1 0 1,-3 0 0,-1 0 0,-1 0-315,1 0 402,1 0 0,-4-7 0,-2-1 0</inkml:trace>
  <inkml:trace contextRef="#ctx0" brushRef="#br0" timeOffset="815">3647 792 7565,'-9'-7'-977,"-5"6"1004,4-5 0,-4 5 0,-2 1 0,1 1 27,-1 5 0,-4-5 1,-3 4-1,-1-1-9,-3 1 0,3-3 1,-2 3-1,-2-3-33,-1-2 0,3 0 0,0 0 1,0 0-14,2 0 0,-4 0 0,8 0 1,-1 0-33,-1 0 0,10 0 0,-4 0 0,4-2-16,3-3 0,3 1 0,6-6 35,0-2 1,0 3 0,0-1 13,0-2 0,6 3 6,5-1 0,3 5 1,1-4-1,1 2 0,-6 2 0,0 5-4,2 0 0,2 0 22,2 0 0,-1 0 71,1 0 0,-8 7 6,-3 3 1,2-1 29,-1 1 0,-1 1 1,-7 4-84,-3 1 0,1-6 0,-4 0 0,-1 1-35,0-3 0,-1 6 1,-5-5-1,-1 1-58,1 0 1,-1-1-1,1 3 1,-1-3-46,1-2 1,-6 3-1,0-3 1,2 0-155,2 0 0,1 3 0,1-3 244,-1 1 0,1-4 0,-1 3 0</inkml:trace>
  <inkml:trace contextRef="#ctx0" brushRef="#br0" timeOffset="1199">2933 575 6889,'15'15'125,"-6"-4"1,-2-3 0,-2 1-100,0 0 0,0 1 0,-5 5-4,0 1 0,-1 0 0,-5-1 70,-4 1 1,-4-3 0,-1-2 0,-1-4-15,1-1 0,-1-4 1,1 3-1,-2-3-51,-4-2 0,4 0 0,-4 0 1,4 0-3,1 0 0,-5 0 1,1 0-1,1-2 3,2-3 1,1 2 0,1-8-24,-1-1 1,2-1 0,2-3 0,4 1-107,1-1 0,0 0 0,3 1-267,-1-1 1,0 1 367,5-1 0,0-6 0,0-2 0</inkml:trace>
  <inkml:trace contextRef="#ctx0" brushRef="#br0" timeOffset="1331">2762 482 8433,'2'-29'-113,"3"3"0,-1 3 0,6 9-1712,2 4 1825,-5 3 0,0 14 0,-7 2 0</inkml:trace>
  <inkml:trace contextRef="#ctx0" brushRef="#br0" timeOffset="2249">2126 637 8555,'0'-16'-387,"0"1"1,5-1 257,0 1 1,1 5 0,-6-1 24,0-1 1,0-2-1,0-1 111,0-1 1,0-4 0,0-1 0,0 0 24,0-1 1,0 3 0,0-5 0,0 1 1,0 4 0,0 2 1,0 2 22,0-1-62,0 1 0,1 6-11,4 4 0,-1 5 0,6 5 20,2 5 0,2 4 0,2 2 0,-1-1-2,1 1 0,-1-1 1,1 1-1,-3-1-2,-2 1 1,3-2 0,-6-2 0,3-2-2,-1 2 1,-5 2 0,4 1-2,-2 1 0,3-6 0,-5 1-11,-1 1 0,-3-4 0,-1 3 0,0-6 1,0 5 2,0 2 0,-5-3 0,-2 1 7,-1 2 1,2-3-1,-4 1 2,-2 2 1,0-3-1,0-1 1,2 1 3,-3 0 0,0-4 0,-3 3 0,1 1 37,-1 0 1,1-4 0,-1 3 0,-1-1-4,-4-3 1,4-2-1,-5-2 1,1 1-42,0 4 0,-5-3 0,6 3 0,1-3-3,1-2 0,3 0 0,-1-2 0,1-1-6,-1-2 1,3-2-1,0 3 1,5-3-23,1-1 1,-3 3 0,4-6-1,3-1 0,0 4 1,-1-3-12,-1-1-28,0 5 1,5-1 0,1 4 62,5-1 0,2 0 0,8 5 17,-1 0 1,-4 0 0,-1 2 67,2 3 1,2-2-28,1 8 1,-1-6 0,-2 3 9,-1-1 1,-6 4-1,3-4 90,-1 1 1,-2-3-70,-5 6 1,0-1 0,-1 4 22,-4-4 0,-4 2 0,-7-5-13,1 2 0,5-6 0,-1 4 0,-1-2-70,-2 0 0,-3 1 0,-2-6 0,-2 0 0,2 0 1,1 5 0,-1 0 0,-2-2-132,2-1 1,2-2 0,1 0 0,2 2-382,4 3 1,-4-3-439,4 3 932,3-3 0,-7 5 0,6 1 0</inkml:trace>
  <inkml:trace contextRef="#ctx0" brushRef="#br0" timeOffset="2749">1645 249 8372,'-5'-10'-1149,"0"-1"672,1-1 558,3 5 0,2 1 8,4 6 1,2 6 0,5 5-24,-1 3 0,-6 6 0,4 1 1,-3-2-5,-2-2 1,3 4 0,-2 1 0,0 1-16,2-1 0,-5 4 0,3-5 0,-3-1-18,-2 3 0,0-6 0,0 4 0,0-4 1,0-2 1,0 1 52,0-1 1,-7-6 13,-4-4 0,-2-3 0,-3-2-56,1 0 1,-1-2 0,1-3-15,-1-5 1,0 1 0,1 0-46,-1 3 0,1-7-9,-1 3 0,3-4-83,2-1 0,-1-1-145,7 1 1,0 4 0,7 3-1,1-1-417,2 1 672,7 4 0,4-10 0,8 6 0</inkml:trace>
  <inkml:trace contextRef="#ctx0" brushRef="#br0" timeOffset="3050">1226 885 8525,'7'-8'-458,"-5"-1"1,5 6 489,0-3 0,-6 3 0,4 8-48,-3 5 1,3 4 0,0 3 22,-1 4 0,-2-4 0,-2 4 0,0-4-48,0-1 0,0-1 0,0 1-194,0-1 1,0 1 0,0-1-27,0 1 0,0-6 261,0 1 0,-7-8 0,-2 4 0</inkml:trace>
  <inkml:trace contextRef="#ctx0" brushRef="#br0" timeOffset="3933">1273 94 8438,'0'-16'0,"0"1"-667,0-1 329,0 1 1,0 5 347,0-1 0,0 9 1,-2 1-1,-2 6 54,-1 4 1,0 1 0,5 5-1,0 1 34,0-1 1,0 1-1,0-1 1,0 3-26,0 2 0,0-2 0,0 4 0,0-1-30,0-1 1,0 6-1,0-5 1,0 0-35,0 1 1,2-5 0,1 6 0,2-3-26,-1 1 1,-2 0 0,-2-6 0,0 1-6,0-1 0,0 1 0,-2-2 0,-2-2 3,-1-2 1,-7-7-1,2 4 1,-4-1-10,-1-1 1,-1 0 0,1-5-173,-1 0 1,1-7 98,-1-3 0,2-4 0,4-2 1,5 1 67,3-1 0,2 1 0,0-1 0,0 1 51,0-1 0,0 6 127,0 0-87,0-1 17,0 3 0,-5 2 1,-2 12-6,-2 4 1,4 2-1,-3 0 1,-1-2 15,0 2 0,4-3 0,-5 1 29,-2 3 1,3-5 0,-1 1 69,-2-2 1,3 0-137,-1-2 0,-1-4-30,-4 5 1,4-5 189,1-1-90,7 0 0,-9-7-68,6-3 0,0-2 0,2 0 0,-1 2-29,2-2 0,1-2 0,2-2 0,-2 2-28,-3 4 0,3-9 1,-3 4-1,3-3-22,2 1 0,0-4 0,0 1 0,0-1 22,0-1 1,0 3-1,0-7 1,0 0-6,0 2 1,0 1 0,0 8 0,0-1-6,0 1 1,0-1 0,0 1-327,0-1-495,0 8 186,0 1 1,0 9 345,0 3 0,0-2 1,2 8 303,3 1 0,4 1 0,6 3 0</inkml:trace>
  <inkml:trace contextRef="#ctx0" brushRef="#br0" timeOffset="4064">1071 109 8454,'0'-15'-379,"0"-1"0,2 6-1209,3 0 1588,-3 6 0,4-3 0,-6 7 0</inkml:trace>
  <inkml:trace contextRef="#ctx0" brushRef="#br0" timeOffset="4916">683 342 8454,'5'-15'-742,"0"-1"1,2 8 851,-2 2 1,-1 5 34,6 1 0,-6 7-53,1 3 0,-3 4 1,-2 1-76,0 1 0,0-6 1,0 0-32,0 2 0,-2-3 0,-3 0-56,-6-2 1,3-2-1,-3-5-139,-1 0 1,4 0-11,-3 0 0,1 0 201,-5 0 0,6-7 0,2-2 157,0 1 1,5-1-1,-5 6 19,1-3 0,2 1 0,-4 3-21,1-3 1,-5 4-70,1-5 1,-3 6-82,-1 6 1,-1-5-12,1 4 1,-1 2 0,1-1 0,-1-1 8,1-5 0,4 0 44,1 0 16,0-7 1,1 3 16,4-6-61,3 7 1,4-4 15,3 7 0,2 1 0,5 3 1,-3 3 13,-2 1 0,3-2 0,-3 4 0,0 2 31,0 2 0,3 1 1,-5 1-1,-1-1 9,-3 1 1,5-1 0,-1 1-1,-2-1 35,-1 1 1,-2-1 0,-2-1 0,-3-2 25,-5-1 1,1-6-1,-1 3 1,-2-1-39,-2-3 1,-7 3 0,-1-2 0,-1-2-37,1-1 1,-6-2 0,2-2 0,-3-1-41,-2-2 0,0-7 0,2 1 0,1-1-69,2 2 0,6-4 0,-4 4 0,1-4-117,4-2 0,7 1 1,3-1-235,3 1 1,0-1-721,6 1 1122,14 6 0,-3-5 0,11 6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8:20.305"/>
    </inkml:context>
    <inkml:brush xml:id="br0">
      <inkml:brushProperty name="width" value="0.11429" units="cm"/>
      <inkml:brushProperty name="height" value="0.11429" units="cm"/>
      <inkml:brushProperty name="color" value="#F6630D"/>
    </inkml:brush>
  </inkml:definitions>
  <inkml:trace contextRef="#ctx0" brushRef="#br0">1 63 29576,'0'-16'-9831,"0"6"1935,0 0 7441,0-1 1,2 3 0,5 3 1351,8 3 0,9 2 0,12 0 0,9 2-350,10 3 0,14 2 0,18 5 0,6-2-375,-41-4 0,1 0 1,3 1-1,2 0 0,5 1 1,1 0-1,1-1 1,1-1-55,1 0 0,1-1 0,-1 1 0,0 0 0,-5-3 0,-1 1 0,-2-1 0,0 1-176,-1-1 1,-2 0-1,-2 0 1,-1 0 0,45-3-1,-11 0 803,-12 0 0,-6 0 0,-8 0 0,-4 0 65,-6 0 0,-4-6 0,-6 1 0,-5 2 683,-3 1 1,-9 2-1391,-3 0-170,-11 0 1,-11 0 0,-15 0 0,-10 0-18,-8 0 1,-13 0 0,-8 0 0,-2 0-386,0 0 477,0 0 1,-5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8:12.526"/>
    </inkml:context>
    <inkml:brush xml:id="br0">
      <inkml:brushProperty name="width" value="0.11429" units="cm"/>
      <inkml:brushProperty name="height" value="0.11429" units="cm"/>
      <inkml:brushProperty name="color" value="#FF0066"/>
    </inkml:brush>
  </inkml:definitions>
  <inkml:trace contextRef="#ctx0" brushRef="#br0">233 46 13019,'0'-12'-4391,"0"4"4184,0 0 1,-4 4 121,0-4 1,-2 5 0,3 0 199,-1 6 1,-5-2-1,2 5 1</inkml:trace>
  <inkml:trace contextRef="#ctx0" brushRef="#br0" timeOffset="133">0 59 13052,'7'-6'-2257,"-2"-1"1721,-5-5 0,0 4 0,2 1-275,2 2 885,-3 1 1,10 4 0,-4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8:25.005"/>
    </inkml:context>
    <inkml:brush xml:id="br0">
      <inkml:brushProperty name="width" value="0.11429" units="cm"/>
      <inkml:brushProperty name="height" value="0.11429" units="cm"/>
      <inkml:brushProperty name="color" value="#F6630D"/>
    </inkml:brush>
  </inkml:definitions>
  <inkml:trace contextRef="#ctx0" brushRef="#br0">2012 439 28114,'0'-10'-1685,"-4"5"1,0 5 0,-2 6 645,3 3 0,-2 0 0,2 0 492,1 1 1,-2-1-1,1 0 1,0 0 364,-1 1 0,2-4 1,-5 0-1,0 1 275,-1 2 1,1-3 0,-1 0 0,0 0 42,1 0 0,0 1 0,-3-4 0,1-1 339,0-1 0,-1-1 1,1 0-375,0 0 1,3 0 0,0-1 0,1-2-25,0-3 0,3-3 0,-1-1 0,1-1-95,-1-2 0,2 1 0,-2 1 0,2 0 54,1-1 0,-4-4 1,0 3-1,0-1-21,0 1 1,0-3 0,2 3 0,-1-1-182,1 1 0,-3-3 0,1 4 0,0 0-375,0-2 0,1 4-2055,3-3-1239,-4 3 3799,3 5 1,-3 1 0,4 4 0</inkml:trace>
  <inkml:trace contextRef="#ctx0" brushRef="#br0" timeOffset="350">2115 206 23944,'0'-10'-2822,"0"1"0,0 0 0</inkml:trace>
  <inkml:trace contextRef="#ctx0" brushRef="#br0" timeOffset="464">2003 206 19454,'-5'-4'0,"0"-2"-1574,1 1 1,2-2 1606,-4 4 0,4 0 0,-2 3 0</inkml:trace>
  <inkml:trace contextRef="#ctx0" brushRef="#br0" timeOffset="867">1640 10 28848,'-6'-5'-7697,"1"1"7403,2 4 0,1 0 1984,-4 0-1776,4 4 0,-1-2 1,6 3-149,3-1 1,-1 3-1,0-3 149,-1 1 1,3-2 0,-4 3-508,-1 1 1,-1 2 0,-1 0-1113,0 0 1,-4 1 1560,-2-1 0,-7 4 0,-1 2 0</inkml:trace>
  <inkml:trace contextRef="#ctx0" brushRef="#br0" timeOffset="1583">1183 299 28820,'-1'-6'-4317,"-2"-1"1,2 6 3814,-2 1 0,2 1 0,1 6 0,1 0-58,2 1 1,-1 2-1,3-1 476,-1 0 0,3 0 0,-4 1 0,0-1-105,1 0 0,-2 1 0,3-1 130,-1 0 0,0 0 0,-1-2 0,0-1-112,-1 1 0,0 2-872,1 0 1,-2-3 874,2 0 181,-2-4 1,-1 1 235,0-6 1,-4-2 0,-2-4-155,-3 0 0,3-1 0,0 0 1,-1-1 55,-1-2 0,1 1 1,2 2-1,0 1-82,0 0 0,0-4 0,-3 0 0,3-1-42,1 1 0,0-4 0,2 2 0,-1-2 13,1 2 0,1-2 1,1 5-1,1-1-19,2 0 1,-1 3-1,4-3 1,0 3-4,-1 1 0,7 0 0,-3 2 0,1 1-18,1-1 0,1 2 1,2 2-1,0 1 33,3-1 0,0 2 0,1-2 0,-2 3 422,0 3 0,0-1-129,2 4 1,1 1-1,-1 2 1</inkml:trace>
  <inkml:trace contextRef="#ctx0" brushRef="#br0" timeOffset="2299">1211 457 29307,'-9'0'-720,"0"0"1,-1 0 0,1 0 572,0 0 0,-2 0 1,0 0-1,-2 1 176,2 2 1,-3-2-1,-2 4 1,-2-2-46,0 0 1,-5 1-1,-2-2 1,-2 2 9,-1 1 0,-1-3 0,-1 1 0,-1-2 34,1-1 0,-3 0 0,0 0 0,1 0-17,4 0 1,0 0-1,3-1 1,-1-1-66,2-1 0,2-4 0,5 1 0,3-2-209,0-2 1,0 1 0,4 0 0,1-1-43,1 1 1,4 3 0,0 1 0,1-1-1020,-1 1-65,1 3 488,3-2 359,4 4 1,-2 1 0,0 1-49,-4 1 1,-1 4-1,-3 0 1,-1 0 468,-1-1 1,-5 2 0,0-2 0,-2 0 222,-1 0 0,-2-1 0,0 2 1,-1-1 248,0-2 1,-2-1-1,0-3 1,2 0 93,3 0 1,1 0 0,-1 0 0,1-1-136,2-2 1,3-1 0,4-4-1,0 2-584,1-1 1,-2-1-8,3-2 0,1 4 746,3 0-2363,0 4-843,5-2 2189,-4 4 1,3 1 18,-4 2 0,-4 2 185,-3 4 1,-1 0 0,-1-2 516,-1-1 0,1-3 0,0 2 1,-1-1 14,1-2 1,0 3 0,0-1 0,-1 0-188,1 0 1,1 0 0,0-2 0,2 1 528,-1-1 0,-1 4 0,-2-1 0</inkml:trace>
  <inkml:trace contextRef="#ctx0" brushRef="#br0" timeOffset="2566">513 690 24811,'-3'-9'-3869,"-1"-1"0,0 4 3797,1 0 0,-2 4 0,-4-2 0</inkml:trace>
  <inkml:trace contextRef="#ctx0" brushRef="#br0" timeOffset="2664">336 709 14864,'-7'-10'0,"2"1"-2633,1 0 2786,1 4 1,-1 0-1,-1 5 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8:30.321"/>
    </inkml:context>
    <inkml:brush xml:id="br0">
      <inkml:brushProperty name="width" value="0.08571" units="cm"/>
      <inkml:brushProperty name="height" value="0.08571" units="cm"/>
      <inkml:brushProperty name="color" value="#F6630D"/>
    </inkml:brush>
  </inkml:definitions>
  <inkml:trace contextRef="#ctx0" brushRef="#br0">755 141 6531,'0'-10'-617,"0"4"736,0 0 73,0 4-17,0-7 1,0 7 22,0-4 0,0 3-188,0-3-61,0 4 0,1-2 64,2 4 0,-2 4 0,2 2-19,-2 2 0,-1 2 1,0-1-1,0 0 3,0 1 0,0-1 0,0 0 0,1 0-15,3 1 1,-3-1 0,2 0-33,-2 1 1,-1-1 0,0 0-1,0 1 1,0-4-1,0 0 17,0 1 1,-1-3-1,-2 1 1,-4-2 12,-1 0 0,-2 0 0,-2-3 0,-1 0 18,-2 0 1,0 0 0,-4-1 0,1-2 9,-1-3 0,0 0 1,1 0-1,-1-1-8,1-1 1,2-2-1,0 2 1,1 1 9,0 1 0,-1 0 0,3-1 0,1 1 0,-1-1 0,2 2 1,-1-2-3,2 0 1,1 2 36,3-1 31,2 4-66,4-2 0,4 4 1,2 0-1,3 0-27,0 0 1,0 0 0,0 0-17,1 0 0,-1 0 0,0 0 30,1 0 0,-2 1 0,-1 1 22,-1 1 37,1 4 0,1-2 9,-2 4 0,-3 1 0,-6-2-26,-3-2 0,1 2 1,-1-4-1,-2 0-14,0 0 0,-2 2 0,-2-3 0,0-1-13,0-1 1,2-1 0,1 0 0,0 0-47,-1 0 1,1 0-1,0 0-19,-1 0 0,1-1 0,0-1 46,-1-1 0,1-3 0,0 3 1,-1 1 47,1 1 0,0 1 0,-1 0 1,1 0-18,0 0 1,3 0 0,-1 1-9,0 2 1,3 2 5,1 4 1,2 1-6,1-1 0,1 0 1,1 1-16,1-1 1,3-3-1,-3 0 1,0-3 53,-3 4 1,0-4-1,-1 2-23,-2-1 0,-2-1 1,-4-3-1,0 0-36,-1 0 1,0 0 0,-2 0-1,-1 0 5,-1 0 0,1 0 0,-2-1 0,-1-1-6,2-1 0,-4-4 0,4 1 1,-1-3-37,3 0 1,1 0 0,2 0 0,1 2-80,1 1 0,0 0 0,4-4 0,1 1-172,1 0 0,5 0 291,2 3 0,7-6 0,1 1 0</inkml:trace>
  <inkml:trace contextRef="#ctx0" brushRef="#br0" timeOffset="216">681 373 8056,'-7'-3'-1213,"1"0"1213,-1 1 0,-4 1 0,-2 1 0,1 1-253,-2 2 1,3-1 0,-5 3 0,0 1 252,-2-1 0,-5-3 0,0 2 0</inkml:trace>
  <inkml:trace contextRef="#ctx0" brushRef="#br0" timeOffset="400">103 1 8071,'0'0'0</inkml:trace>
  <inkml:trace contextRef="#ctx0" brushRef="#br0" timeOffset="833">206 411 8057,'-10'0'0,"2"-1"34,2-3 1,-2 3 0,1-3-200,-1 0 0,-2 3 0,-2-2 0,-1 2-273,-2 1 0,0 1 0,-4 1 438,1 1 0,-9 4 0,-2-1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8:32.787"/>
    </inkml:context>
    <inkml:brush xml:id="br0">
      <inkml:brushProperty name="width" value="0.08571" units="cm"/>
      <inkml:brushProperty name="height" value="0.08571" units="cm"/>
      <inkml:brushProperty name="color" value="#F6630D"/>
    </inkml:brush>
  </inkml:definitions>
  <inkml:trace contextRef="#ctx0" brushRef="#br0">1891 289 8137,'0'-6'-869,"0"0"1,0 2 1390,0-2-411,-4 4 0,2-2-80,-4 4 0,3 3 0,-2 1 0,1 1-8,2 3 1,1-3 0,1 1-52,0 1 1,0 2-1,0 0 5,0 0 0,0-3 0,1 0 2,2-2 0,2 2 0,4-3-26,0-1 1,1-1 0,-1-2 6,0-2 0,1 1 0,-2-4 0,-1-1 23,-1-2 0,-2 0 0,1 0 10,-1-1 1,-1 1 0,-3 0 0,0-1 14,0 1 0,0 3 0,0 0 7,0-2 0,-4 3 15,-2-1 0,-3 4 1,0-1-1,0 2 55,-1 1 1,0 0-1,-1 0 1,-2 1-42,2 2 1,-4 1 0,1 3 0,-2-2-38,1 0 1,0 2-1,-1-2 1,0 1-23,0 0 0,1-2 1,1 1-1,0-1-1,3-2 0,0-1 0,-1-1-150,0 0 89,3 0 1,5-1 55,4-2 1,0 1 0,1-3 243,2 0-210,-2 2 0,5 0 120,-3 0 45,-2 0 0,-1 4 0,-6 1-95,-3 1 1,0 0-1,0-2 1,-1 1-56,1 2 1,-3 2 0,-2-3 0,1 0-20,-1 1 1,-2-3 0,1 3 0,0-1-73,-1 0 0,5 1 1,-3-3-88,1 2 1,3-2 0,-3 2-1110,3-2 1259,5-1 0,5 0 0,5 0 0</inkml:trace>
  <inkml:trace contextRef="#ctx0" brushRef="#br0" timeOffset="165">1649 103 8359,'0'-10'-44,"0"1"-1589,0 0 1633,0 4 0,0 5 0,0 5 0,0 4 0</inkml:trace>
  <inkml:trace contextRef="#ctx0" brushRef="#br0" timeOffset="733">1407 298 8562,'-9'0'-204,"0"0"0,-1 0 0,1 0 1,0 0-211,-1 0 0,1 0 1,0 0-1,-1-1 463,1-2 1,3 1 0,1-4-2,0-1 1,-1-5 0,3 0 0,1 0 5,1 2 0,4 1 1,0-2-1,0 1 43,2 1 0,0-3 0,3 6 0,-1-1-87,-1 1 1,1-2-1,2 5-79,0 1 1,1 1 0,-1 1 38,0 0 1,1 1 0,-1 1 22,0 1 1,-3 4 0,0-3-1,-1 0 12,0 0 1,0 3 0,1 0 0,-2 0 9,1-1 0,-3 2 1,3-2-1,-1 3 33,-2 0 1,-1-3-1,-1 1 15,0 0 0,0 1-16,0 1 1,-1 1 20,-2-1 1,1-4 0,-4-2 0,-2-2-11,0-1 1,-1 0 0,-2 0 0,0 0-3,-1 0 0,-5 0 1,2 0-1,-3 0-13,-1 0 0,1 0 0,-1 0 0,1 0-41,3 0 0,-3 0 1,4 0-1,-1 0-43,3 0 0,-1 0 1,0 0-1,2 0-287,0 0 0,2 0-309,0 0-181,-1 0 818,5 0 0,5-4 0,5-1 0</inkml:trace>
  <inkml:trace contextRef="#ctx0" brushRef="#br0" timeOffset="967">1351 28 8408,'0'-9'-1188,"1"1"783,2 1 171,-2 3 0,4 8 0,-5 3-48,0 1 282,0 1 0,-5 0 0,0 1 0</inkml:trace>
  <inkml:trace contextRef="#ctx0" brushRef="#br0" timeOffset="1334">1090 224 8039,'2'-5'-346,"1"1"1,-1 3 0,4 2 312,1 3 0,1-2 0,2 3 35,-1-1 1,-3 2 0,0-2 5,2 2 1,-4-3-1,0 2 84,0-1 0,-3 3-24,2-1 1,-6 0-1,-3-1 1,-2-1-22,-2-2 0,0 0 0,-1 0 0,-3 1-49,0-1 0,1-1 0,-2-1 0,-2 0-73,0 0 0,-2 0 1,0 0-1,1 0-80,-1 0 0,0 0 1,2 0-1,0 0-392,2 0 547,3 0 0,-1 0 0,4 0 0</inkml:trace>
  <inkml:trace contextRef="#ctx0" brushRef="#br0" timeOffset="1567">1118 84 8434,'0'-14'-60,"0"-1"1,1 5-537,3 0 0,-4 3 216,0 7 0,-8 7 0,-4 3 380,1 0 0,0 0 0,2 0 0</inkml:trace>
  <inkml:trace contextRef="#ctx0" brushRef="#br0" timeOffset="1681">969 112 8434,'-6'-4'0,"1"-2"-1178,1-3 1150,-3 4 0,5 1 28,-5 4 0,1 4 0,-3 1 0</inkml:trace>
  <inkml:trace contextRef="#ctx0" brushRef="#br0" timeOffset="2480">737 205 8516,'-10'-3'-81,"1"0"0,3-3 0,0 2-639,-2-2 1,3 4 236,-1-1 585,4 2 0,-1 1-51,6 0 1,-1 0 0,4 0 0,1 1-36,2 2 1,0-2 0,0 2 0,1-1-12,-1-2 0,0 3 0,1 0 0,-1 0-27,0 1 0,0-2 0,1 3 1,-1 0 14,0 1 0,1-3 30,-1 3 0,-1 0 24,-2 3 0,2 1 32,-5-1 1,-4 0-75,-5 1 1,-3-4 0,0-1 0,0-1-6,-1-2 0,1 0 0,-1 0 1,-2 1-12,0 0 1,-2-2-1,3-1 1,-2 0 4,-2 0 1,0 0 0,-4 0 0,0-1-14,1-3 0,-1 3 0,2-3 0,0 1 16,1 0 0,2 0 0,-3 3 0,3 0 43,0 0 0,2 0 1,3 0-1,-1 0-5,1 0 0,0 0 0,-1 1-18,1 2 0,0-2 1,1 3-9,1 0 0,-1-3 1,2 3-41,-2-3 1,-2-1 0,1 0 0,0 0-23,-1 0 0,4 0 0,0 0 0,-1 0 25,-2 0 0,3-4 1,0 1-1,0 0 42,1-1 1,-4 2 293,3-4-338,2 4 66,0-2 0,4 5-10,0 2 1,1-1-1,1 4-5,1 1 1,0 2 0,-3 0 54,0 0 0,0-3 0,0 1 28,0 0 1,-3-2 0,-1 0-1,-1-1-43,-3-2 1,0 3 0,-2-2 0,-2-1-39,0-1 1,-5-1-1,2 0 1,-3 0 26,0 0 0,-1 0 0,0 0 0,1 0-25,-1 0 1,2-3 0,0-1 0,3-2-54,0-1 1,2 2-1,3-1 1,2-1-104,1-2 0,4 0 1,-1 0-121,2-1 1,5 1 0,2 0-1,2-1 251,2 1 0,-1 0 0,0-1 0</inkml:trace>
  <inkml:trace contextRef="#ctx0" brushRef="#br0" timeOffset="2681">550 438 8489,'-8'-1'0,"1"-1"0,1-1-313,-2 1 0,-3 1 1,-3 1-1,0 0-25,-3 0 1,0 4 0,-3 2 0,-1 2 337,0 2 0,-1-5 0,3-2 0,-3 2 0,-2 0 0</inkml:trace>
  <inkml:trace contextRef="#ctx0" brushRef="#br0" timeOffset="2830">75 196 8461,'-3'-9'0,"0"-1"-1196,1 1 1196,1 0 0,1 3 0,0 2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8:50.285"/>
    </inkml:context>
    <inkml:brush xml:id="br0">
      <inkml:brushProperty name="width" value="0.08571" units="cm"/>
      <inkml:brushProperty name="height" value="0.08571" units="cm"/>
      <inkml:brushProperty name="color" value="#F6630D"/>
    </inkml:brush>
  </inkml:definitions>
  <inkml:trace contextRef="#ctx0" brushRef="#br0">464 113 7913,'-7'3'-1159,"2"-2"920,0 1 1,0 2 324,-3 1 1,4 2-30,2 0 1,1 1 5,1-1 0,0-2 0,1 0-37,1-2 0,0-1 0,3-2 1,1 0-70,0 0 1,4 0 0,1 0 0,0-1-57,0-1 0,-1-1 1,0-3-1,0 1 69,-1-1 1,2-1-1,-2 0 1,1-1 11,-2-2 1,-1 1 0,0-3 0,-1 0 85,-1 1 1,-3 2-1,0-2-12,-1 0 1,-2 3 0,-1-2-1,-1 2-42,-1 3 0,1 2 0,-2 2 0,0-1-3,-2 0 1,2-1 0,0 3-1,-1 0 52,0 0 1,-2 0 0,1 0 0,-1 1 29,1 2 1,-2-2 0,0 4 0,-2 1-29,0 1 1,1 3 0,-3 0-1,0 0-25,-1 1 0,1-3 0,1 2 1,0-1-27,0 1 1,-1-4 0,3 1 0,0 0-23,-1-1 0,3-1 0,-2 0 1,1-2-14,2-1 1,-1-2-4,1 0 1,2 0 0,1-3-33,0-2 1,2 1 0,2-1-28,0-1 0,-1 0 0,-1-2 64,0 1 0,-1 2 50,3 0-27,0 3 0,0-1 1,-3 3 37,-2 0 0,1 0 0,-1 0 0,0 0 30,1 3 0,-3-2 0,2 2 0,-1 0-29,-2-1 0,0 3 0,-1-2 0,-1 1-37,1-1 0,-2 0 0,0-1 0,-1 1-3,-1 1 0,1-1 1,1 1-1,-1-1-42,1-1 0,1 1 1,-2 0-1,1-1-129,2 2 0,1-3 1,0 1-404,1-1 571,3-1 0,-3 0 0,3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8:50.466"/>
    </inkml:context>
    <inkml:brush xml:id="br0">
      <inkml:brushProperty name="width" value="0.08571" units="cm"/>
      <inkml:brushProperty name="height" value="0.08571" units="cm"/>
      <inkml:brushProperty name="color" value="#F6630D"/>
    </inkml:brush>
  </inkml:definitions>
  <inkml:trace contextRef="#ctx0" brushRef="#br0">8 1 7952,'-8'0'0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8:58.569"/>
    </inkml:context>
    <inkml:brush xml:id="br0">
      <inkml:brushProperty name="width" value="0.11429" units="cm"/>
      <inkml:brushProperty name="height" value="0.11429" units="cm"/>
      <inkml:brushProperty name="color" value="#F6630D"/>
    </inkml:brush>
  </inkml:definitions>
  <inkml:trace contextRef="#ctx0" brushRef="#br0">1645 463 20296,'-8'-2'-1335,"1"-1"1,2-2 0,1 2 593,0-1 0,-1 1 590,3-2 0,-3 0 1,2-2-94,2-1 0,0 1 1,1-1-1,0 1 82,0 0 1,0-1 0,0 1 0,0-1 7,0 1 1,0-1 0,1 1-1,0-1 74,2 1 0,2-1 0,-2 0 0,1-1-184,-1-1 1,3 1-1,-2 3 1,1 1 92,0-1 0,0-1 164,2 0 1,1 0 0,-1 2 128,1 3 1,-1 1-1,1 1 165,-1 0 0,-2 1 0,-1 1 1,0 3-166,1-1 0,-3 2 0,2-1 0,0 2-66,-3 0 0,3 1 0,-2-1 0,0 1-145,-1-1 0,-1 1 1,0-1-1,0 1 26,0-1 0,-1 1 1,-2-1-1,-2 0 146,-1-2 1,-3 1-1,0-1 1,-2 1 19,0-1 0,-2 1 0,-2-3 0,0 1-54,0-1 1,0-1 0,1-2 0,-1 0-76,0 0 0,1 0 0,1-2 0,3-1 97,2-1 0,-2-1 0,1-3 85,2 1 1,3 2-19,4 0 1,0 2-220,0-2-261,0 3 1,0 0 386,0 4 1,-3 0-1,-2 2 1,-2 0-90,-1 1 1,1-4 0,0 3 0,-1-2 27,1 1 1,-1-1 0,1-2-1,-1 0 112,1 0 1,-1 0 0,1 0 0,-1 0 52,1 0 1,-1 0-1,1 0 1,-1 0 131,1 0 1,2-2 0,0-2-18,-1 0 1,2 2 0,-1 0 267,-1 1 1,2-1-544,-1-1 1,3 1 0,-3 2 188,-1 0 0,2 0 0,-1 0 0,-1 0-29,-1 0 1,0 0-1,-2 0 1,0 0-56,-1 0 1,-1 0 0,2 0 0,-1 0-62,-2 0 0,2 0 1,-3 0-1,1 0-34,0 0 0,-2 0 1,3 0-1,-2 0-77,1 0 1,3 0 0,-1 0-1,1 0-268,2 3 1,2-2 828,0 1-651,3-1 0,-1 2 0,3 2 0</inkml:trace>
  <inkml:trace contextRef="#ctx0" brushRef="#br0" timeOffset="231">1593 164 26685,'0'-10'-9769,"0"0"5881,0 0 4401,0 6 1,-4 8 0,0 4 0</inkml:trace>
  <inkml:trace contextRef="#ctx0" brushRef="#br0" timeOffset="448">1122 583 25533,'0'-5'-2408,"0"0"0,0 3 0,0-1 0</inkml:trace>
  <inkml:trace contextRef="#ctx0" brushRef="#br0" timeOffset="883">785 545 28878,'-7'-14'-2533,"0"-1"1,1-1-1,2-2 1342,1-2 1,0-1-1,4-2 1,2-1 817,2-1 1,1-1 0,2 2 0,-1-1 166,1 1 1,0 4-1,1 2 1,2 3 221,1 0 1,-2 3 0,2 2 0,2 2 145,3 0 0,-1 3 1,4 0-1,0 0-23,-1-2 1,0 3 0,-4 0 0,0 2-432,-1-1 0,1 1 0,-3 2 1,-2 1 493,-2 1 0,-1 0 0,-1 3 1,-2 2-127,-1 2 1,2-1 0,-2 3 0,-2-1-159,0 0 1,-1 1-1,-1-2 1,0 1 157,-2-1 0,-3 0 0,1 0 0,-2 0 90,-3-2 1,1 0 0,-3-2 0,0 2-136,-2 0 0,0 0 0,-4-1 1,1-2-11,-1-1 0,-3 3 0,2-2 1,-2 0-124,1-1 0,-1 0 0,4 0 0,0-2-85,1 0 0,2-1 0,2 0 475,2 0 0,1-3 1,2-1-1</inkml:trace>
  <inkml:trace contextRef="#ctx0" brushRef="#br0" timeOffset="1149">726 30 27344,'0'-8'-4735,"0"1"0,0 2 3474,3 0 0,-1 3 1508,2 0 1,1 7 0,0 2 0,0 2-601,-2 2 1,3 0 0,-2 2-1,1 0 84,0 0 0,-1 1 1,2 1-1,-1 0 22,1 0 1,-1 0-1,1 0 1,-1 0 116,1 0 1,1 3-1,0 1 1</inkml:trace>
  <inkml:trace contextRef="#ctx0" brushRef="#br0" timeOffset="1732">815 381 25109,'-11'0'0,"1"0"0,1-1 0,2 0 0,-1-2 0,1 1-158,-1 2 0,3 0 1,-2 0-1,-1 0 182,-1 0 1,1 0 0,1 0-1,-2 0-115,-1 0 0,1-3 0,-2 0 1,-1-1-78,0 1 1,1-3-1,-3 2 1,2-1-8,-1 0 0,2 0 1,1-1-1,1 0-550,-1 1 231,5 3 358,-2-1 0,6 3 1,0 1 65,-2 1 1,0 1-1,0 3-75,-2-1 1,-1 0 0,-3 2 0,0-2 216,-1-3 1,0 2 0,0-2-1,0 0 87,-2-1 1,2-1 0,-2 0 0,2 0 62,0 0 1,1 0 0,0-1 65,-1-2 0,3 2 0,3-2-417,0 0-1254,2 2 1183,2-2 1,2 6-1,2 2 1,0 2 4,2 0 0,-2 3 0,0 0 1,0 0-255,0 1 0,-1-2 0,1 3 1,-1-2 18,-1-1 1,-1 2 0,-1-1 0,-1-1 304,-2 0 1,-1-2-1,-3 0 1,-2-1 346,-1-1 0,0-1 0,-4 2 0,-1-2 261,-1-1 0,-3 0 0,-1-3 1,-3 0-49,-2 0 0,1-1 1,-2-2-1,0-2-80,2-1 0,1-3 0,1 0 0,2-1-114,3 1 0,3 0 0,4-1 1,0-2-220,0 1 1,7-3-1,-2 4 1,4-2-187,1-1 0,0-1 0,4-1 0,2 1-228,3 1 0,5-1 0,-2 2 0,3 0-271,3-1 0,-3 7 0,3-2 622,-2 2 0,2 2 1,1 1-1</inkml:trace>
  <inkml:trace contextRef="#ctx0" brushRef="#br0" timeOffset="1979">569 702 29659,'-18'0'-554,"1"0"0,-1 0 1,4 0-1,2 0 201,2 0 0,-1 3 1,1 0-1,0 1-92,-1 2 0,3 0 1,-2 0-1,2-2-121,0-1 1,1 0 610,-1-3 1,1 0 0,-1 0 0</inkml:trace>
  <inkml:trace contextRef="#ctx0" brushRef="#br0" timeOffset="2162">217 82 30824,'0'-12'-4753,"1"2"1,2 3 1847,2 2 3599,1 2 0,2 6 0,-1 1 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9:17.517"/>
    </inkml:context>
    <inkml:brush xml:id="br0">
      <inkml:brushProperty name="width" value="0.11429" units="cm"/>
      <inkml:brushProperty name="height" value="0.11429" units="cm"/>
      <inkml:brushProperty name="color" value="#F6630D"/>
    </inkml:brush>
  </inkml:definitions>
  <inkml:trace contextRef="#ctx0" brushRef="#br0">0 48 14238,'16'0'-854,"0"-5"0,0-1 0,1 3 845,5 1 0,-3-3 0,7 0 0,3 1 79,1 2 1,7 2 0,3 0-1,4 0 10,5 0 1,10 0 0,-1-1 0,5-3-9,6-1 1,3-1 0,8 6-1,-1 0 33,0 0 1,7 0-38,4 0 1,6 0-231,-47 0 1,2 0 0,2 0-1,1 0 215,2 0 1,0 0-1,1 3 1,0 0-24,-4-1 0,0 1 0,1 0 0,1-1 1,2-1-1,1 0 0,0 1 0,0 0 20,0 0 1,0 1-1,2 0 1,-2-1 0,-6-1-1,-1 0 1,1 0 0,1 1-25,4 1 1,-1 0-1,-1 0 1,-1-1 0,2-2-1,-1 0 1,-4 0 0,-1 0-28,41 0 1,3 5-1,-1 1 1,-43-4-1,1 1 2,1 1 0,1-1 0,1-2 0,0 0 1,45 6-1,-49-5 0,0 1-6,49 2 1,-48-1-1,0-1 1,48 1-1,-4 1 31,-3-1 1,-17-1-1,1 1 1,-5 1 45,-3-1 0,1-3 0,-6-1 0,1 0-19,-1 0 1,-6 0 0,-4 0 0,-4 0-54,-1 0 0,-8 0 1,-1 0-1,-2 0 10,0 0 0,-2 0 1,-7 0-1,-1 0 145,1 0 0,0 0 0,0 0 0,-3 0-130,-2 0 1,3 0 0,-3 0 0,2 0 31,3 0 1,-3 0 0,1 0 0,2 0-64,2 0 0,0 0 0,-3 0 1,-6 0-17,-3 0 0,-3 0-50,1 0-327,-7 0 0,-9 0 1,-10 0-63,-5 0 0,-2 0 0,-3-1 474,-1-5 0,0 4 0,5-5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9:20.833"/>
    </inkml:context>
    <inkml:brush xml:id="br0">
      <inkml:brushProperty name="width" value="0.08571" units="cm"/>
      <inkml:brushProperty name="height" value="0.08571" units="cm"/>
      <inkml:brushProperty name="color" value="#F6630D"/>
    </inkml:brush>
  </inkml:definitions>
  <inkml:trace contextRef="#ctx0" brushRef="#br0">0 159 8160,'0'-10'-711,"0"-1"1,0 6 877,0-6-93,0 8 1,2-4-43,3 7 1,4 0 0,9 0-1,1 0-45,2 0 0,9 1 0,0 3 0,7 1-12,4-1 1,1-1 0,6 1 0,-1 1 12,1-1 1,-6-3 0,-1-1 0,-3 0-17,-2 0 0,-5 0 0,-4-1 25,-6-5 0,-10 3 0,-6-8-14,-3-1 1,-15 0 0,-4-1 0,-5 3-4,0-3 1,-7 5-1,3-1 1,-4 0 35,-2 0 1,8 6 0,1-3 0,2 3-1,-1-3 1,1 5 0,5-5 20,0 5 1,6 1 40,-1 0 0,10 0-34,1 0 0,1 1 0,10 5 37,1 4 1,2-3 0,2 0 0,0-1-56,0-1 1,-5 6 0,-1-4 0,2 0 3,3 0 0,0 3 0,-1-3 0,-1 0-6,-3 0 1,1 6-1,3-3-36,-3 4 0,1-3 1,-7 0 25,-1 1 0,-4 0 0,-6 1 0,-4-3-67,-4 2 1,-9 3-1,-4 0 1,-4 3-87,-6 3 1,3-3 0,-5 3 0,2-2 138,0 3 0,0-5 0,6 6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9:22.100"/>
    </inkml:context>
    <inkml:brush xml:id="br0">
      <inkml:brushProperty name="width" value="0.08571" units="cm"/>
      <inkml:brushProperty name="height" value="0.08571" units="cm"/>
      <inkml:brushProperty name="color" value="#F6630D"/>
    </inkml:brush>
  </inkml:definitions>
  <inkml:trace contextRef="#ctx0" brushRef="#br0">1206 738 6740,'16'0'12,"0"0"1,-6 0 328,1 0 1,-8-1-169,2-5 0,-3 3-173,-2-8 1,0 6-1,-2-6-19,-3-1 1,3-2-1,-5-4 1,2-1-10,0-2 0,0-2 0,5 4 0,0-4-63,0-2 0,0 0 0,0-3 1,0 3 15,0 3 1,0-1-1,0 3 1,0-1 62,0 2 0,5 6 1,2 5-1,0-1 5,0 0 0,5 5 1,-1-1 14,3 3 1,-3 2 0,-1 2 0,1 3 3,-3 6 0,7-2 0,-7 1 1,3 1-11,0-2 1,-3 5 0,5-4-3,-3 5 1,-4 0-1,2 1 1,-1 0 0,-3 0 1,-2-5 0,-1-1-2,5 2 1,-4 3-1,3 0 0,-3 1 0,-8-5 0,-1-2 0,-2-1 0,-3 1 0,-7-5 0,-4 3 0,0-2 0,0 0 0,-5 1 0,3-6 0,-1 0 0,-1 0 0,1 0 0,-4 0 0,2 0-5,1 0 0,8-2 0,-4-3 0,2-4-8,0 0 1,-1-5 0,8 3 0,2-1-5,1 1 1,6-3 0,-4 4-1,2-4 15,4-2 0,-4 5 1,1 1 23,3-3-9,1-1 0,-5 5 1,-3 4-12,-5 3 0,0 2 0,-1 2 0,0 3 13,0 6 0,0-2 0,-2 1 1,-1 3-6,-2 1 0,0 0 1,5-2-1,0-1-9,0 1 0,6-3 1,1 2-1,0-1-8,0-1 0,6 0 2,-3-4 1,12 2-1,4 4 4,4-6 1,2-3 0,0-2 0,-2 1-1,-3 5 0,3-4-146,-4 3 60,5-3 99,-7-2 1,-8 5-1,-12 0 1,-7-1-10,-8-3 0,3 1 0,-3 2 0,-1 1 2,-2-1 1,-7-3 0,0-1 0,2 0 13,1 0 1,4 0-1,2 0 1,3 0 28,2 0 1,2 0 0,5 0-24,1 0 1,0 2-20,5 3 0,3-1 19,7 6 0,2-1 1,1 4 4,2-3 1,8 1-1,-4 5-8,-1-1 1,5-4 0,-8 0 1,0-1 80,-5 6 0,0-5 0,-1-3-26,-5 0 0,-8 2 0,-7-5 0,2-1-36,1-2 0,0-2 0,-1 0 0,-4 0-82,-2 0 0,6 0 0,-4 0 1,2 0-117,0 0 1,0 0-1,5 0 1,0 0-517,0 0 672,7 0 0,-5-7 0,5-2 0</inkml:trace>
  <inkml:trace contextRef="#ctx0" brushRef="#br0" timeOffset="164">1158 72 8368,'0'-23'-901,"0"6"901,0-4 0,-7 10 0,-9 18 0,-8 11 0</inkml:trace>
  <inkml:trace contextRef="#ctx0" brushRef="#br0" timeOffset="348">635 818 8186,'-25'-2'0,"4"-3"0,3-4-186,2 0 0,-1 2 1,-4 9 185,-6 3 0,-10 4 0,-3 7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9:18.583"/>
    </inkml:context>
    <inkml:brush xml:id="br0">
      <inkml:brushProperty name="width" value="0.08571" units="cm"/>
      <inkml:brushProperty name="height" value="0.08571" units="cm"/>
      <inkml:brushProperty name="color" value="#F6630D"/>
    </inkml:brush>
  </inkml:definitions>
  <inkml:trace contextRef="#ctx0" brushRef="#br0">1428 158 6140,'9'15'0,"-4"1"54,-3 0 0,0 2 1,1 1-1,5 4-23,0 2 0,-2-4 0,4 4 0,3-1-77,1 1 1,-4-6 0,1 4 0,1-2 45,2 0 0,2 1 0,0-7 0</inkml:trace>
  <inkml:trace contextRef="#ctx0" brushRef="#br0" timeOffset="600">1111 110 8357,'0'-11'-755,"0"1"0,0 8 0,2 2 755,3 9 0,-1 5 0,5 2 0,-2 0 62,-4 0 1,4-1 0,0 1 0,0 0-12,0 0 1,4-5 0,-6-1 0,0 2-29,2 3 1,-5 0-43,4 1 1,-5 0 17,-1 0 1,-1-7-1,-5-4 1,-4-3 14,-4-2 1,-2 0 0,0 0 0,0 0-9,0 0 0,0-2 0,-1-1 0,-3-3-12,-1 3 0,0-4 1,5 1-1,-2 1-12,-3-2 1,4 5 0,-6-3 0,2 3 10,-1 2 1,1 0 0,5 0 0,1 0-7,-1 0 1,0 0 35,0 0 1,2 2 50,3 3 1,6 4-13,10 7 1,-1 0-7,6 0 0,-6-6 32,1 1 0,-5-2 0,-5 1-53,-6-4 1,3-5 0,-3 1-1,-1 2-84,-2 1 0,-8 0 1,1-5-1,2 0-82,1 0 1,2 0 0,-1 0 0,-3 0-253,-1 0 383,7 0 0,0 0 0,5 0 0</inkml:trace>
  <inkml:trace contextRef="#ctx0" brushRef="#br0" timeOffset="781">953 110 8357,'0'-25'-586,"0"4"0,0 9 416,0 1 0,-2 8 0,-5-3 0,-7 6 61,-6 6 0,-8 3 0,2 6 1,-4 1 108,-2 0 0,0 0 0,0 0 0</inkml:trace>
  <inkml:trace contextRef="#ctx0" brushRef="#br0" timeOffset="982">477 47 8017,'0'-16'-723,"0"5"1,1 2 664,5 2 0,-5 4 1,5 8-1,-3 7 6,3 8 0,-5-3 0,5 6 1,-3-2-14,2 1 1,-3 4 0,5-5 0,-1-2 64,-1-1 0,7-2 0,-3 0 0</inkml:trace>
  <inkml:trace contextRef="#ctx0" brushRef="#br0" timeOffset="1333">175 47 8402,'14'-11'-614,"-1"2"1,-3 2 374,3 4 0,1 1 0,2 2 0,-1 2 258,1 3 0,0-2 0,0 6 0,0 0 74,0 0 0,0-4 0,0 6-69,-1 1 0,-6-3-22,-4 1 0,-5-1 1,-5 2-1,-7-6 35,-8-3 0,1 3 1,-7 0-1,-3-1 14,-1-2 0,-1 3 1,-1 0-1,2-1 0,4-2 1,-4 3 0,5 0-1,0 0-29,4 2 1,9-5 0,1 5-1,1 0-33,1 4 1,2-2-1,7 1 1,0 3-138,0 1 0,0 3 1,2 3-1,3 3 148,5 1 0,5 3 0,0 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8:29.719"/>
    </inkml:context>
    <inkml:brush xml:id="br0">
      <inkml:brushProperty name="width" value="0.08571" units="cm"/>
      <inkml:brushProperty name="height" value="0.08571" units="cm"/>
      <inkml:brushProperty name="color" value="#FF0066"/>
    </inkml:brush>
  </inkml:definitions>
  <inkml:trace contextRef="#ctx0" brushRef="#br0">673 160 8526,'0'-8'-810,"0"-1"0,-1 7 649,-3-2 0,1 2 290,-5 2 1,0 2 0,-4 0-78,-1 2 0,1 5 1,0-5-1,-2-2-63,-2 0 0,2-2 1,-3 0-1,0 0-46,1 0 0,-4 0 0,3-2 0,2-2-38,2-4 1,2-3 0,1-1-1,4 0 41,0 0 1,2-1 0,4 1 0,1 0 96,3 0 0,-1 1 0,5 1 68,2 2 1,1 4-1,1-3-64,0 2 1,-4 1 0,0 4 9,2 0 1,-3 0 0,1 1-16,1 3 1,-2-2 0,0 3-1,0-1-24,0 0 0,-3 4 0,3-2 1,-1 1 10,1 2 1,-3-2 0,3 1-41,-2 2 0,4 0 0,-4 3-24,2-1 1,0 0 0,2 0-30,-1 1 0,-1-1 1,3 0 11,-2 0 0,-1 1 0,2-1-3,-1 0 1,-5-4 30,1 0 73,-3 0 1,-2 3 0,-2-1 1,-1-2 0,-1-5 1,1 2-32,-4 1 1,-3-5-1,0 4 1,1-1-15,2 1 0,0 0 0,-4-2 1,0 1-3,-1-1 1,1 2 0,0-1-1,-2-1 6,-2-2 1,1-1 0,-4 0 0,0 0 21,0 0 1,0 0 0,-3 0 0,2 0-11,-2 0 1,0 0-1,0 0 1,2 0-13,-2 0 0,3-4 0,0 0 1,0 0-14,0-2 0,4 4 0,-1-6 0,2-1-7,2 3 1,4-5 0,1 3 21,2-3 0,-4-2 0,5 1 113,2 0 0,0 4-114,2 0-45,0 5 8,6-2 1,-5 6 0,5 2 149,-1 1 1,-4 5 19,3-1 1,-2 3 23,-2 1 0,0 1 16,0-1 0,-2 0-208,-2 0 0,-2-5 1,-8-1-188,-2-1 0,5-4 0,-4 4 1,0-4-808,1-1 1018,1 0 0,0-6 0,1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49:26.016"/>
    </inkml:context>
    <inkml:brush xml:id="br0">
      <inkml:brushProperty name="width" value="0.11429" units="cm"/>
      <inkml:brushProperty name="height" value="0.11429" units="cm"/>
      <inkml:brushProperty name="color" value="#F6630D"/>
    </inkml:brush>
  </inkml:definitions>
  <inkml:trace contextRef="#ctx0" brushRef="#br0">0 428 25294,'11'-2'-2,"0"-1"-711,1-2 0,4-8 0,3 4 0,2-1 676,-1-1 1,10 6 0,5-4 0,11 0 101,14 1 1,10 4 0,15-1 0,6 3 104,8 2 1,0-5 0,-47 2 0,1 0-1,0 1 1,0 1-140,-1 0 1,0 0-1,3 1 1,-1 0-1,0 0 1,0 0-1,4 0 1,0 0-71,6 0 1,-1 0 0,-1 0 0,0 0 0,4 0 0,1 0-1,3 0 1,0 0 67,1 0 0,2 0 0,6 0 1,1 0-1,1 0 0,0 0 0,4 0 1,1-2-10,-1 0 0,1-1 0,1 2 0,0 0 1,-1-2-1,-1-1 0,5 1 0,0 1-83,5-1 0,0 1 0,-5-2 0,0 1 0,2 1 0,1 0 0,0-1 0,-1-1 110,1 0 0,1-1 1,5 0-1,1 0 1,-32 0-1,-1-1 1,1 1-1,0-1 1,1 1-1,0 0-25,-1 0 0,0-1 0,0 1 1,0 0-1,1 0 0,-1 1 1,2 0-1,0 0 0,1 0 1,2 0-1,1 1 0,0-1 18,2 0 1,2 0 0,-1 0-1,-4-1 1,0 0 0,1 1-1,2-1 1,1 0 0,-1 1 0,-1-1-1,0 1 1,1 0-39,-1 0 0,0 1 1,0 0-1,2 0 0,0 0 1,0 0-1,-1-1 0,0-1 1,-1 1-1,1 1 0,-1 0 1,0 1-16,-4-1 0,0 1 0,0 0 0,1-1 0,0 1 0,-1 0 0,-2 0 0,-1 1 0,0 0 0,0-1 0,1 0 0,0 1-18,0-1 0,1 1 1,-1 0-1,26-1 1,0 1-1,3-1 1,0 0-1,-4 0 1,0-1-108,-2 1 0,0 0 0,4 1 0,1 1 1,-2 0-1,-1 0 0,0-1 0,-1 0-8,-2-2 1,-1 1 0,1 1 0,0 0 0,-1-2 0,1 0 0,2 2 0,-1 1-81,5 0 1,-2 0 0,-3 0 0,-2 0 0,1-1-1,0 0 226,-5-2 0,0 1 0,1 1 0,-1 0 0,1-2 0,0 1 0,-2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51:29.671"/>
    </inkml:context>
    <inkml:brush xml:id="br0">
      <inkml:brushProperty name="width" value="0.11429" units="cm"/>
      <inkml:brushProperty name="height" value="0.11429" units="cm"/>
      <inkml:brushProperty name="color" value="#F6630D"/>
    </inkml:brush>
  </inkml:definitions>
  <inkml:trace contextRef="#ctx0" brushRef="#br0">33 22 28738,'-13'-12'-2967,"-6"2"1,19 10 3729,0 0 0,2 0 0,13 0-541,2 0 0,10 3 0,2 1 0,1 4-210,2-3 1,-1 4 0,8-1 0,-2-1 71,2 3 0,10-8 0,5 8 0,0-3-6,0 1 1,-1-1 0,-4-4 0,5 1 7,2 4 1,3-1 0,5-7-1,-3 0-34,-3 0 1,1 0 0,7 0 0,-2 0 259,-6 0 1,-1 0 0,-9 0-1,4 0-292,-3 0 1,-3 0-1,1 0 1,2 0 29,2 0 0,10-7 0,-2-1 1,4 4 63,3 1 0,-7 3 0,-3 0 0,-2-2-27,-5-6 1,-3 6 0,-2-5 0,0 4-14,0 3 1,0 0-1,3 0 1,2 0-16,2 0 1,8 0 0,-8 0-1,1 0-44,1 0 0,-6 3 0,4 1 0,-4 4-40,-3-3 0,-3-3 0,1 1 0,-1 1 10,6 4 1,4-1 0,0-7-1,8 3 0,5 4 1,9-5 0,0 6 0,-4-6 26,-8-2 1,0 0 0,-7 0 0,0 0 39,0 0 1,-1 0 0,-4 0 0,5 0-35,2 0 1,1 0 0,4-2 0,-3-3-46,4-3 0,1 1 1,3 7-1,0 0 34,0 0 1,0-2-1,0-3 1,0-3 12,0 4 1,8 1-1,-1 3 1,0 0-14,3 0 0,-7-7 0,6-1 0,1 4-2,5 1 1,-5 1 0,-1-3 0,-1-3-39,-1 4 0,1 1 1,-8 1-1,0-3 17,0-3 0,0 1 1,2 7-1,5-2-18,8-6 1,-3 6 0,1-5-1,-4 4 47,-4 3 0,5 0 0,-2 0 0,-4 0-27,-1 0 1,-1 0 0,6 0-1,4 0 2,0 0 1,8 0 0,-8 0 0,0 0 2,-4 0 0,-1 0 0,-5 0 1,-4 0 6,0 0 1,-8 0 0,3 0 0,4 0-19,8 0 1,-5 0 0,3 0 0,-8 0 47,0 0 0,-5 7 1,3 1-1,-1-3 20,-1-3 0,-4 5 1,-6 1-1,2-3-39,2-3 1,8-2 0,-8 0-1,1 0 2,1 0 1,-4 0 0,7 0-1,1 0 31,-1 0 1,-5 0-1,6 0 1,-1 0-5,0 0 1,-7 0-1,2 0 1,-4 0-15,-3 0 0,-8 0 0,1 0 0,0 0 17,-3 0 0,-2 0 0,-10 0 0,2 0-52,6 0 1,-6 0 0,5-2 0,-4-3-159,-3-3 1,-7 1-1,-1 7 220,3 0-1,-4 0-90,1 0-140,-9 0 16,5 0-913,-10 0-650,0 0 1730,10 0 0,2 0 1,10 0-1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51:40.666"/>
    </inkml:context>
    <inkml:brush xml:id="br0">
      <inkml:brushProperty name="width" value="0.11429" units="cm"/>
      <inkml:brushProperty name="height" value="0.11429" units="cm"/>
      <inkml:brushProperty name="color" value="#F6630D"/>
    </inkml:brush>
  </inkml:definitions>
  <inkml:trace contextRef="#ctx0" brushRef="#br0">110 23 26544,'25'0'-60,"4"0"1,8 0 40,4 0 0,6 0 0,4 0 1,5 0 9,1 0 0,6 0 1,-7 0-1,1 0 6,-6 0 1,-7 0 0,-7 0 0,-8 0 32,-5 0-153,-2 0-66,-9 0 1,-6 0 90,-14 0 0,2 0 74,-10 0 0,8 0 0,-5 2 0,-1 3-157,1 3 0,-5-1 1,-10-5 148,-2 6 0,-10-6 0,2 6 0,-5-6 51,-2-2 1,-7 0 0,-3 0 0,-2 0-14,-5 0 0,7 0 0,3 0 1,4 0-18,3 0 1,8 0 0,1 0-26,4 0 82,11 0 252,10 0 0,13 0 269,4 0 0,-2 0-190,10 0 1,-8 0-386,8 0 0,-1 0 0,11 0 0,2 0-99,2 0 1,3-7 0,-5-1 0,4 3-3,4 3 1,-8-5 0,2-1 0,-5 3 27,-2 3 0,0 2 0,0-2 0,0-3-434,0-3 0,-7 1-883,0 7 1280,-1 0 1,-1 10 0,-4 2 0</inkml:trace>
  <inkml:trace contextRef="#ctx0" brushRef="#br0" timeOffset="1736">3719 133 27289,'0'-12'-9831,"3"-5"9316,4 9 1,-2 1 0,10 7 0,2 0 1328,2 0 0,3 0 0,3 0 0,2 0-282,2 0 0,10 0 1,0 0-1,8 0-157,4 0 0,13 0 1,2 2-1,10 3-118,2 3 0,7-1 1,-4-7-1,7 0 23,8 0 1,-8 7 0,2 1 0,-7-3-144,0-3 0,-2-2 0,2 0 0,0 0 694,-7 0 1,2 0 0,-4 0 0,-1 0-443,3 0 1,-10 0 0,2 0 0,-7 0-366,1 0 1,-6 0 0,3 0 0,2 0 14,2 0 0,1 0 1,-1 0-1,1 0-32,4 0 1,3 0 0,-5 0 0,0 0-12,0 0 1,0 0-1,0 0 1,-2 0-85,-5 0 0,-3 0 0,-7 0 0,5 0 39,2 0 0,-7 0 1,2 0-1,-4 0 17,-3 0 0,0 0 0,-3-2 1,-2-3-57,-2-3 1,-8 1 0,6 7-1,-4 0 101,-4 0 0,-2 0 1,-3-2-128,0-6 0,-8 6 32,1-6-791,-10 6-74,5 2 749,-10 0-559,0 0-677,-10 0 1419,8 0 1,-18 0 0,8 0-1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52:45.913"/>
    </inkml:context>
    <inkml:brush xml:id="br0">
      <inkml:brushProperty name="width" value="0.11429" units="cm"/>
      <inkml:brushProperty name="height" value="0.11429" units="cm"/>
      <inkml:brushProperty name="color" value="#F6630D"/>
    </inkml:brush>
  </inkml:definitions>
  <inkml:trace contextRef="#ctx0" brushRef="#br0">0 299 25206,'0'-9'-4455,"0"-1"1,0 1 4065,0-6 1,2 8-1,2 0 1,6 2 1008,3 1 0,2-3 1,3 4-1,2-1-160,2 0 1,3 3 0,7-1 0,3-1-164,1-2 1,3 1-1,7 4 1,3 0-160,1 0 1,-4 0 0,1 0 0,-4 0-18,-5 0 0,1 0 1,-6 0-1,-3 0-106,-4 0 1,-6 0 0,-7-2 0,-2-1 592,-2-2 1,-6-1 0,0 3-542,-6-2 0,-6-6 0,-9 1-341,0-2 1,-3-2 0,4 1 0,-4 2 9,-1 2 0,3 1 0,-3-3 0,2 1-58,2-1 0,-2 3 0,1-1 83,2-2 0,1 4 1,3 1-77,4 0-537,2 4 386,7-4 1,7 8-1,2 1 672,4 1 0,1 6 1,0-4-1,0 2-254,1 3 1,-1 2 0,0 1 0,0 0-76,0 0 1,1-1 0,-3 0 0,-1-2-11,-1 0 1,-2 4-1,3-5 1,-2 2-71,2 3 0,-5-1 0,1 0-46,-1 0 0,-4 0 0,2 1 0,-4-1 191,-4 0 1,0 0 0,-5 0 0,-2 1 447,-2-1 1,-2 0 0,-3 0-1,-1 0-400,2 0 1,-5-1-1,0 0 1,-2-1 6,0 4 0,1 1 1,-4-2-1,2-1 160,1 0 0,-6 6 0,-6 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52:46.879"/>
    </inkml:context>
    <inkml:brush xml:id="br0">
      <inkml:brushProperty name="width" value="0.08571" units="cm"/>
      <inkml:brushProperty name="height" value="0.08571" units="cm"/>
      <inkml:brushProperty name="color" value="#F6630D"/>
    </inkml:brush>
  </inkml:definitions>
  <inkml:trace contextRef="#ctx0" brushRef="#br0">3051 255 8354,'0'8'-169,"0"0"-59,0-3 0,0-2 0,0 7 122,0 1 0,0 6 0,0 2 0,0-2 94,0-1 0,5 0 1,-1 1-1,1 4-1,1 1 1,-3-5 0,5 3-1,-1-1-10,-4 0 1,3 2 0,-1-4 0,-2 4-233,-1 1 0,2-5 255,1 2 0,0 3 0,-5 0 0</inkml:trace>
  <inkml:trace contextRef="#ctx0" brushRef="#br0" timeOffset="684">2795 298 8520,'0'8'-639,"0"-2"1,0-4 0,0 3 504,0 4 1,2 4-1,1 2 254,2 4 0,0-3 1,-4 5-1,2-3 50,2 1 1,1 2 0,-3-4 0,2 2-112,-2-2 1,4 4 0,-3-2-1,1 0-28,1 1 0,-4-4 1,3 3-1,-4-3-63,-1-2 1,0-5-57,0 1 0,-1-2 44,-4 1 0,-3-2 0,-8-7 0,-1 0-34,-2 0 1,0-2 0,5-1 0,-2-4 26,-3 0 0,4-1 0,-3-3 0,6 3-28,2 2 1,1-6 0,-4 3 36,4-4 1,-2 4 134,6-1-7,0 7 42,5-9-99,0 10 1,0-3 129,0 10 0,0-2-12,0 7 0,0-1 0,-1 5-125,-4 1 0,2-6 1,-5 1-1,0-1-18,0-1 1,3 3-1,-3-5 1,0 0-200,1 1 1,2-1-1,-5-3-564,-1 2 759,5 0 0,-7 1 0,6 2 0</inkml:trace>
  <inkml:trace contextRef="#ctx0" brushRef="#br0" timeOffset="851">2583 383 8470,'0'-14'64,"0"0"0,0 4 1,1 2-468,4 2 0,-4 3 0,4 8 403,-3 4 0,4 4 0,2 1 0</inkml:trace>
  <inkml:trace contextRef="#ctx0" brushRef="#br0" timeOffset="1301">2370 454 8548,'-8'-6'-1141,"3"-4"998,3 4 0,2 6 0,2 10 0,1 2 260,2 2 0,1 2 1,-3 1-1,2 2-59,-2-1 0,0-3 0,1 0 0,0-1-22,-1 0 0,-1-5 0,0-1 0,1 0 46,2 0 0,-1-3 197,-4 4-226,0-6 1,-1 2 0,-2-10-18,-2-4 0,-2-8 1,3-4-1,-4 1 41,0-1 0,-3-4 0,5 1 0,-1-3 36,1-1 0,1 4 0,5 1 1,0-2-65,0-2 0,2-3 1,4 0-1,7 0-73,4 3 0,8 2 0,-1-3 0,3-1-81,1 1 1,2 4 0,2 2 0,1 2-193,-2 2 1,4 4 0,0 3-1,-1 3-468,1 2 765,-8 1 0,0 5 0,-5 0 0</inkml:trace>
  <inkml:trace contextRef="#ctx0" brushRef="#br0" timeOffset="1951">2270 681 7144,'0'-8'-629,"0"2"828,0 6-32,0 0-125,-6 0 0,3 0 18,-7 0 1,6 0 0,-6 0 0,6 0 1,-4 2 23,1 2 0,-4-2 5,2 3 0,1-4 77,-2-1 0,6 0-58,-6 0 0,6-6 0,-4-4-6,1-2 0,3 1 0,4-2 0,0-3 17,0 1 0,0-7 0,0-2 0,0-3-21,0-1 1,0-1 0,0 1 0,0-2-34,0-3 1,1 3 0,2-3 0,2 3-90,-2 1 0,-1 3 0,-2 0 0,1 4-500,4 2 0,-3 1-312,2 5 835,4 6 0,-6 2 0,4 6 0</inkml:trace>
  <inkml:trace contextRef="#ctx0" brushRef="#br0" timeOffset="2450">1944 497 8534,'-2'-10'-1950,"-2"1"2012,2 6 0,-9-2 0,5 10 14,-2 4 1,5-1 5,-2 1 0,3 1-32,2 4 0,0-4 0,2-1-71,3 2 1,3-5-1,4 1 53,-2-1 1,2-4 13,-2 2 1,1-1 0,0 1-9,-2 0-40,-6 1 0,2-3-21,-10 2 1,-2-2 0,-8 4-108,1 1 1,-2-6-1,-1 5 1,-2-1-325,2 0 454,1 6 0,-4-10 0,-3 6 0</inkml:trace>
  <inkml:trace contextRef="#ctx0" brushRef="#br0" timeOffset="2817">1674 255 6512,'0'10'69,"0"-1"0,0 1 1,0 4-1,0 0-81,0 0 0,0 2 1,0 2-1,2 2-27,3 2 1,-4-3 0,4 5 0,-2-1-56,2-1 1,-4 4 0,4-7-1,-3-1 94,-2 3 0,6-5 0,2 4 0</inkml:trace>
  <inkml:trace contextRef="#ctx0" brushRef="#br0" timeOffset="3684">1447 241 8524,'-12'10'-793,"2"-1"0,4 1 0,6 4 959,0 0 1,2-5 0,1 1-1,3 1-82,2 2 0,0 1 1,3 0-1,-3 0-49,-2 0 1,5 2 0,-3 1 0,1 2-23,1-1 0,-5 2 0,2-1 0,1 0-37,0 2 0,-5-6 1,4 4-1,-3-3 0,1-2 1,0 0-1,-5 1-9,0-1 1,0-5 28,0 1 1,-2-7-1,-2 2-27,-6-4 1,-3-1 0,-1 0-1,0 0-50,0 0 1,0 0 0,0 0-1,-1 0-8,1 0 0,-5-1 0,-1-4 0,-1-3 36,1 0 0,-1-5 0,4 6 1,-2-3 29,2 1 1,1 1-1,3-3 1,2 1 76,2-1 1,4 3 0,-3-1-14,2-2-9,1-2 0,11 1 0,4 2 0,3 5-51,1 4 0,-3 1 0,1 0 16,4 0 0,1 0 0,-2 0 20,-1 0 1,-5 1 144,1 4 1,-2 3-86,1 6 0,-3-4 0,-6-1-37,0 2 0,-1-3 0,-4 2-44,-4 1 1,1-4 0,-2 1 15,-1-1 1,-1 2 0,-3-4 0,1-2 16,0-1 1,0 2 0,0 1 0,0-2-20,-1-1 0,1-2 0,0 0 0,0 0-15,0 0 1,-1 0 0,1 0 18,0 0 0,0 0 0,0 0 82,-1 0 1,6 0 83,0 0 1,1-7 19,-2-2 0,-1-4 0,6-1-72,2 0 0,-3 0 0,1 0 1,2-1-55,1 1 1,2 0-1,0 0 1,0 0-46,0-1 1,0-3 0,0-3-1,0 1-30,0-1 1,-1 2 0,-2 5 0,-2 0-104,2 0 0,1-1 0,2 1-904,0 0 263,0 6 745,0 2 0,7 6 0,0 0 0</inkml:trace>
  <inkml:trace contextRef="#ctx0" brushRef="#br0" timeOffset="4232">695 823 8291,'-8'-6'0,"1"4"-647,2-3 0,3 2 458,-2-1 0,0 2 0,1-4 335,-2-1 0,1 4 1,4-6-76,0-2 1,0 3 0,0-2 0,0-1-35,0-1 0,0-2 0,0-2 0,0-2-27,0 0 0,4-3 0,3 4 0,1-2-43,3 1 0,-3-2 0,1 3 0,1 2-69,-3 4 1,6 2 0,-4-5 60,4-1 1,-3 8-1,-1 2 63,2 3 1,-3 2-27,1 0 1,-1 2-1,2 3 25,-6 4 0,3-1 0,-3 1-9,0 2 0,-3 2 0,-1 1 39,0 0 0,0-4 0,0-1-5,0 2 1,-1 2-1,-4 0 1,-3-2-12,0-2 1,-4-1 0,2 3 0,-3-3-21,-1-2 0,0 4 0,0-4 0,0 0-54,0 1 1,-1-3 0,1-2 0,0 1-98,0 2 0,0 0 0,-1-5 0,1 0-234,0 0 0,5 0 370,-1 0 0,1 0 0,-6 0 0</inkml:trace>
  <inkml:trace contextRef="#ctx0" brushRef="#br0" timeOffset="4503">653 227 7054,'0'16'-36,"0"3"0,4-3 0,1 4 0,-2-1-41,-1 0 0,0 6 0,1-1 1,1 3-52,0 1 0,2 0 0,-1 1 128,-2-1 0,5 7 0,0 1 0</inkml:trace>
  <inkml:trace contextRef="#ctx0" brushRef="#br0" timeOffset="5283">667 710 8467,'-10'-8'-1144,"3"1"786,0 1 1,1 4-1,1-2 310,-4 2 1,-4 7 0,-1 1 62,0 2 1,0-5 0,-1 4 14,1-1 1,-2-5 0,-1 4-1,-2-3 2,2-2 0,1 0 1,2 0-1,0 0-5,0 0 1,-1 0-1,1 0 1,2-2 26,2-3 1,-1 2 0,5-6 0,-1-2-6,1-2 0,1 4 0,5-1 0,0-1-62,0-1 0,2-3 1,1 1-1,3 0-62,2 0 1,2 0-1,4-1 47,0 1 1,0 6 0,1 4 0,-1 0 17,0 0 1,0 2-1,0-3 1,0 4 15,1 1 0,-6 0 0,1 0 0,1 1 57,1 4 0,1-2 0,-2 5 0,-3 0-33,-2 0 0,-1 1 1,-5 6-14,0-1 0,0 0 0,0 0 0,-3 0 13,-7 1 1,1-1 0,-12 0 0,2 0 17,0 0 1,-6-1 0,3-2-1,-2-2 23,1 2 0,5-3 1,-2 2-1,1-1-36,0-1 1,5 0 0,4-5-56,-1 2 0,5 1 17,1-1 1,5-2-22,5 7 1,3-6 0,6 4 19,0-1 1,1 2 0,-3-3 19,-2 2 0,2-3 10,-2 4 0,-4-4 0,0 3 31,1-2 1,-6 1 73,4-3 1,-5-2-1,-5 3-58,-4-4 1,-4-1 0,-1 0 0,0 0-5,0 0 0,-1 0 0,1 0 0,-2 0 18,-2 0 0,2 0 0,-3 0 0,3 0-71,2 0 0,0-5 1,-2 1-1,0-1-28,2-1 1,-8 3 0,8-7-3,-2-1 1,0 0 0,2 0 0,1 2 13,4-3 0,-2 5 0,5-3 0,-1-1 7,1-2 0,-4-1 0,6 0 1,1 0-64,1 0 0,2 0 0,0-2 0,0-2-83,0 0 0,0-1 0,2 4 0,1 1-201,1 0 0,6 0 0,-4 0 1,1-1 339,-1 1 0,5 0 0,-3 0 0</inkml:trace>
  <inkml:trace contextRef="#ctx0" brushRef="#br0" timeOffset="5433">312 369 8580,'0'-14'0,"2"0"-485,3-1-766,-4 8 1251,5 0 0,-6 20 0,0 3 0</inkml:trace>
  <inkml:trace contextRef="#ctx0" brushRef="#br0" timeOffset="5717">255 1178 8826,'0'-14'705,"0"-1"-705,0 8 0,-6-6 0,-2 5 0</inkml:trace>
  <inkml:trace contextRef="#ctx0" brushRef="#br0" timeOffset="5815">28 1220 8374,'-14'-14'164,"6"0"1,4 0 814,2 0-979,2-1 0,6 8 0,2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53:09.160"/>
    </inkml:context>
    <inkml:brush xml:id="br0">
      <inkml:brushProperty name="width" value="0.11429" units="cm"/>
      <inkml:brushProperty name="height" value="0.11429" units="cm"/>
      <inkml:brushProperty name="color" value="#F6630D"/>
    </inkml:brush>
  </inkml:definitions>
  <inkml:trace contextRef="#ctx0" brushRef="#br0">0 70 20347,'0'-8'-6590,"2"2"7136,3 6 0,2 0 0,9 0 0,3 0-139,4 0 1,5 0 0,6 0 0,8 0-147,7 0 0,20 0 0,8 0 0,10 0-181,5 0 1,6 0 0,-47 0 0,0 0 0,1 0 0,0-1-48,2-2 0,0 1 0,-3 1 0,-1 1 0,5-3 0,-1-1 0,-2 2 0,0 0 7,-1 0 1,0-1-1,2-2 1,0 1-1,-1 1 1,0 1 0,1 0-1,1-1-29,-2 0 0,0 0 0,47 2 0,-4-4 0,-1 3 459,6 2 1,-9 0 0,2 0 0,-6 0-344,-3 0 1,0 2-1,-3 1 1,-5 2-54,-7-2 1,-2-2-1,1 1 1,-2 1-35,-6 2 1,-10-1 0,-8-4-1,-10 0-40,-7 0 1,0 0-1,-7 0 1,0 0-55,-3 0 0,-1 0 0,0 0 0,0 0-309,0 0 1,0 0-49,0 0 0,0 0 0,0 0 311,0 0 1,0-6-1,0-2 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53:10.910"/>
    </inkml:context>
    <inkml:brush xml:id="br0">
      <inkml:brushProperty name="width" value="0.08571" units="cm"/>
      <inkml:brushProperty name="height" value="0.08571" units="cm"/>
      <inkml:brushProperty name="color" value="#F6630D"/>
    </inkml:brush>
  </inkml:definitions>
  <inkml:trace contextRef="#ctx0" brushRef="#br0">2520 370 7021,'-8'0'749,"0"0"-1466,4 0 582,2 0 0,-2 0 182,8 0 1,-1 5 0,5 1 0,0 2-36,0 3 1,-4-4 0,6 3 0,0 1-16,3 1 0,-4 3 1,0 3-1,2 0-4,2-1 0,-1-1 0,-1-2 0,-3 1-19,-2 4 0,3-8 0,-4 3 0,0-3-10,1-4 1,-5 1 19,4-3 0,-5-4 1,-5 4 6,-4-4 1,-5-1 0,-3 0 0,-3 0-10,-2 0 1,3-1 0,-4-2 0,-2-3-9,-1-2 0,-3-1 1,-3-4-1,-2 1 8,-1-2 0,2 3 0,-3-8 0,2 4 13,3 1 0,2-5 1,2 1-1,4 0 19,4 3 0,4 3 0,3 1 0,1 3 136,1 2-136,7 1 1,3 5-1,10 0 1,2 2 0,2 1 0,0 3-2,0 2 1,1-5 0,2 3-1,2-1-16,-2-1 0,3 2 1,1-2-1,-1 0 2,0-1 0,-2 4 0,-4-3 0,0-1 9,0-1 1,-4 3 0,-1 1 8,2 1 1,-5-2-1,-3 4 13,-6 2 0,-6-3 0,-10 1 0,-4 2 9,-4 2 1,0-4 0,-1 0 0,0 2-11,0 2 1,-2-4-1,1-1 1,-1-1-1,4 1 1,3-3 0,-2 3-1,3-2 6,2-3 1,1-2 0,5-1-1,0 0 9,0 0 1,5 0 0,0 0 109,-2 0 1,3-1-27,-1-4 1,1-3 0,-3-6-55,2 1 0,6-1 0,-3 0 0,1 0 1,0 0 1,-4 0-1,3 0 1,0-2-3,-1-2 0,-3 1 0,0-5 0,-1 0-15,2 0 1,-3-1 0,2-3 0,-1 1-52,2 2 1,-3 6 0,4-2 0,-1 3-270,-1 2 1,6 0-1,-4 1-122,2-1 1,1 4 0,5 1 383,0-2 0,6-1 0,2-2 0</inkml:trace>
  <inkml:trace contextRef="#ctx0" brushRef="#br0" timeOffset="300">2576 91 7989,'-8'-2'-150,"3"-2"1,2-3 0,0-3 149,-1 0 0,-1 7 0,5-3 0</inkml:trace>
  <inkml:trace contextRef="#ctx0" brushRef="#br0" timeOffset="415">2380 133 7989,'-7'-14'20,"2"0"-325,3 0 0,1 6 305,-4 3 0,4 4 0,-6 1 0</inkml:trace>
  <inkml:trace contextRef="#ctx0" brushRef="#br0" timeOffset="966">1193 789 7955,'-1'-14'-2,"-4"0"1,4 0-1,-4 0 1,3-1 76,2-4 0,0 4 0,0-4 0,0 3-149,0 2 1,5-4 0,1-2-1,0-2 47,1-3 1,3-1-1,0-2 1,1 0 64,-2 0 1,3 2-1,-2 1 1,2 1-69,2 0 0,0 3 0,0 4 0,0 7-42,0 5 1,0-1-1,0 1 7,0 2 1,0 3 0,0 3 0,-2 3 48,-3 2 0,2-3 1,-4 4 14,0 2 0,1 1 1,1 2-1,-2-1 17,-1-4 0,-5 3 0,4-2 1,-3 2 18,-2 2 0,0 0 0,0 0 18,0 0 0,0-5 0,0 1 5,0 0 0,0-2 0,-2 0-15,-3-2 0,-2 3 1,-7-4-54,0-2 0,0 0 0,0 0 0,0 2-96,0-2 0,-2-1 1,-1-2-1,-1 0-112,0 0 0,3 4 1,1 1-171,0-2 0,0-1 388,0-2 0,0 0 0,0 0 0</inkml:trace>
  <inkml:trace contextRef="#ctx0" brushRef="#br0" timeOffset="1217">1193 35 7579,'-1'-12'-837,"-4"2"694,4-2 1,-6 12 0,7 0 0,0 8 144,0 4 0,0 2 0,2 1 1,1 3 156,2 0 0,4 1 0,-3-4 1,0 2-176,1 2 0,2 0 0,-3-4 0,0 2-196,0 2 212,5 6 0,3-4 0,8 7 0</inkml:trace>
  <inkml:trace contextRef="#ctx0" brushRef="#br0" timeOffset="1767">1207 677 7914,'-18'-6'0,"-1"-2"0,2-1-47,1 0 0,7 6 1,0-2-178,-2 3 0,-1 2 0,-4 0 0,-1 0 77,-2 0 1,-1-4 0,3-2 0,-3-2 291,-2-3 0,5-6 0,-1-2 1,2 2-5,2 2 1,0-4 0,2 0 0,1 2-41,1 2 1,6 1 59,-5 0-110,5 0-109,-2 6 1,12 4 0,4 7 56,2 1 0,1 3 0,-3-4 0,0 3-12,1 2 0,1 1 0,2 5 10,0 0 1,-2 0-1,-1 0 1,-3 0 32,-2 0 0,3 0 1,-4 0-1,0 0 40,1 0 0,-4 0 0,2-1 0,-2 1 54,-2 0 0,-6 0 0,-5 0 0,-6-1 32,-7-4 0,3 3 0,-4-2 1,-5 1-37,-5-2 1,-6 2 0,-1-7 0,-1 1-6,-4 1 1,-2-4-1,-9 3 1,-1-4 23,-1-1 0,4-1 0,6-3 0,2-2-32,3-2 1,2-1 0,1-5 0,2 0 54,2 0 1,6 5 0,8 1 587,6 2 0,10 1-608,8 5-214,6 0 0,2-1 0,-3-5 0,-5-8-830,-5-8 0,4-12 1,-4-7-1,5-5-2320,5-4 3222,2-1 0,13 1 0,2 2 0</inkml:trace>
  <inkml:trace contextRef="#ctx0" brushRef="#br0" timeOffset="2267">621 244 8037,'-8'-21'-680,"2"1"1,7 7 255,4 4 1,-2 3 423,6 6 0,1 12 0,4 4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54:15.671"/>
    </inkml:context>
    <inkml:brush xml:id="br0">
      <inkml:brushProperty name="width" value="0.11429" units="cm"/>
      <inkml:brushProperty name="height" value="0.11429" units="cm"/>
      <inkml:brushProperty name="color" value="#F6630D"/>
    </inkml:brush>
  </inkml:definitions>
  <inkml:trace contextRef="#ctx0" brushRef="#br0">3104 60 31029,'0'-14'-9831,"-2"4"8108,-5 1 1,5 0 384,-4 3 2156,3 3-259,3-5-954,0 8 1,0 2 0,0 4 298,0 7 0,7 5 1,2 2-1,-1-1-289,1 1 1,6-1-1,-4 1 1,2 2 625,1 4 1,-1-4 0,4 6 0,-2-1-221,-2-1 0,1 6 1,3-5-1,-2-3 40,-2-2 0,-8 4 0,4 0 0,-3-2-327,1-2 1,-1-3-1,-8-1 1,-5-3 164,-6-2 0,-4-2 0,-3 4 0,-2-4 556,-4-2 0,4-2 1,-6-7-1,2 0-57,0 0 0,-7 0 1,4 0-1,1 0-142,0 0 0,-1 0 0,5 0 1,-2-3-14,2-3 1,-4 2-1,-1-7 1,-1 2 4,-5 5 0,4-5 0,1 2 1,-1 1 39,1-3 0,-1 7 0,-2-5 0,5 5 65,0 2 0,6 0 1,-7 0-1,3 0-154,0 0 1,0 0 0,4 0 0,-2 0-216,-2 0 1,-7 0 0,7 0 0,2 0-30,2 0 0,2-7 1,1 1-1,-1 2 23,0 1 0,7 1 0,0-2-190,-2-3 1,-2-1 3,-3 1 0,7 5 90,0-5 0,2 3 1,-5 0-38,3-3 0,7 0-631,-7 7 712,8-8-333,-12-3 0,15-2-318,-5 0 0,5 6-456,2-6-439,0 9-195,0-5 151,0 9 2071,0 0 1,0 9-941,0 4 1,0-2-1,0 2 174,0 2 1,0-4 436,0 2 0,-9-6 1,-4 3-1,-4-1 136,-3-4 0,-2 3 0,-4-1 1,-5-1 7,1 3 0,-7-7 1,4 7-1,-2-2 334,2-1 0,-1 3-198,7-3 1,-8-3 0,5 5 0</inkml:trace>
  <inkml:trace contextRef="#ctx0" brushRef="#br0" timeOffset="269">3006 1120 22463,'-20'-6'0,"1"-3"-613,-1-2 0,7 5 0,0-5 0,-3 2 615,-1 5 0,-11 1 1,-5 3-1,-4 0-309,-3 0 1,-10 7 250,-9 0 0,-8 8 0,-12-4 1</inkml:trace>
  <inkml:trace contextRef="#ctx0" brushRef="#br0" timeOffset="499">1788 217 31454,'-20'-11'-2238,"1"-7"1030,-1-6 1,7 7-1,0 12 1932,-3 10-1087,-10 15 0,-4 10 0,-10 9 1</inkml:trace>
  <inkml:trace contextRef="#ctx0" brushRef="#br0" timeOffset="1183">963 354 21927,'2'-13'-1588,"4"0"0,-1 9 1,8-3-1,2 5 1776,3 2 1,1 0 0,1 2 0,0 5-162,-1 6 1,7 4 0,1 3-1,-3 0-68,-2-1 0,4-1 0,0-3 0,-4-2-25,-7 2 0,2 3 1,-6 1-1,2 1-124,1 0 0,-10-7 1,2 0-32,-3 2 1,-12 0 0,-4-1 0,-7-6 152,-6 1 0,-5-5 0,-8 7 1,0-2 305,0-5 1,-1 1 0,-1-1 0,-5 3-250,-6-3 0,1-2 0,1-2 0,0 0 87,0 0 0,4 0 1,-4 0-1,2 0 30,4 0 0,5-2 1,6-2-1,5-5-28,-1-2 1,14 0 0,-2-4-1,6 2-94,6-3 1,3 6 0,2-4 12,0-1 0,0-2 0,2-1 0,5 3-105,6 2 1,-2 8-1,2-1 1,0 2 46,-2-3 0,6 5 1,-4-5 21,5 5 0,2 2 1,-1 0 22,1 0 1,0 7 0,-3 1 0,-2 3-225,-2 5 0,-2 1 0,5 3 114,-3-1 0,-2 8 0,2-1 0,-7-2 122,-4-2 1,5-3-1,-1 1 1,-1-1 77,-3 1 0,-11 0 0,-2-1 0,-2-1 49,0-5 1,-6 4 0,-8-6 0,1 2 15,-2 1 0,-1-10 1,-6 2-1,3-3-10,-3-3 0,0 0 0,0 0 0,2 0 1,-2 0 1,5-3 0,-1-1 0,1-5 19,-1-2 1,7-2 0,-2-8 0,4-3-175,2-3 0,1-1 0,-1 4 1,3-4-216,4-3 0,-3 5 0,10-5 0,1 3-976,3 4 1037,2 2 1,0-6-1,0-3 1</inkml:trace>
  <inkml:trace contextRef="#ctx0" brushRef="#br0" timeOffset="1331">609 217 32767,'-9'-11'-3438,"1"-7"1,-8 7 3393,3 1 1,0 3 0,-9 14-1,-4 8-1594,-7 9 1530,-4-2 1,-11 15-1,-2-7 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54:18.120"/>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2927 68 23989,'0'13'-7192,"0"0"6516,0 3 0,0 3 0,0 5 274,0 3 0,0 7 0,0-1 0,0 4 43,0 3 0,2 1 0,5 3 0,4 2 15,0-3 1,4-1 0,-6-3 0,2-2 94,4-4 0,-4-3 305,2-3 1,0-6 0,7 8 0</inkml:trace>
  <inkml:trace contextRef="#ctx0" brushRef="#br0" timeOffset="583">2691 107 23832,'0'-19'-3717,"0"-1"0,-6 1 3235,-1-1 1,1 7-518,6 0 0,0 11 785,0 2 1,0 8 0,0 14 0,0 2 133,0 2 1,0 9-1,0-4 1,0 2-15,0-1 1,6 1-1,1 6 1,-3 1 46,-2-1 0,-2-2 1,0-2-1,0-5-407,0-1 1,-2 4 0,-2-7 0,-3-2 457,3-2 1,0-3 0,-3-1 107,-6-5 0,-5 2 0,-3-8 0,-3-3 164,-3-2 1,-1-2 0,4 0 0,-2-2 38,2-5 0,2 3 0,2-9 0,3-2-205,4-3 1,2 5 0,7 0 32,-3-2 1,0 4 967,7-2-646,0 8-284,0-3-583,0 8 0,-2 0 520,-4 0 0,1 6 0,-8 1 0,-2-1-69,-3 3 1,-1-7-1,-1 7 1,-2-2 103,-4-1 0,2 3 1,-6-5-1,1 3 3,5-3 1,-4 5-1,2-3 1,2-1-451,2-3 1,-4 4 680,-1 1 1,1 0 0,7-7 0</inkml:trace>
  <inkml:trace contextRef="#ctx0" brushRef="#br0" timeOffset="800">2298 245 23989,'-19'0'102,"-1"0"1,1 0-249,-1 0 0,0 0 0,1 2 0,-1 3-172,0 1 0,-8 18 0,-3-2 0</inkml:trace>
  <inkml:trace contextRef="#ctx0" brushRef="#br0" timeOffset="1950">1591 481 23989,'0'-20'-4892,"0"0"1,2 7 4880,5 0 0,4 9 0,9-3 0,1 5 526,6 2 1,-6 0 0,8 0 0,-3 2-162,0 5 1,7-3 0,-7 7 0,-2 0-228,-2 0 0,-2-4 1,-1 3-1,-1 1-110,-5 0 0,2 2 0,-8 7-292,-3 0 0,-2-1 0,-2 1-65,0 0 1,-9-3 0,-6-2 0,-7-2 715,-4 3 0,-2-5 1,4 0-1,-5-1-174,-1 1 0,4-4 0,-5 4 0,0-2-221,1-5 1,-1-2 0,-4-2 0,3 0 26,-3 0 0,4 0 0,1 0 0,-1 0 100,1 0 0,3-2 1,-3-2-1,1-5-80,5-2 0,3 0 1,1-4-1,2 2 186,5-3 1,-2-1-1,6-3-134,-2 1 0,7 6 1,-2-1-597,3-1 1,3-2 116,0-3 0,3 9 0,1 2 0,5 3-84,2-1 0,2 1 433,6 6 1,1 0 0,0 0 33,-1 0 0,-6 0 1,0 0 122,3 0 0,-8 2 0,1 2 0,-2 5-124,-1 2 0,3-5 1,-5 8 46,3 1 1,-1-4-1,-3 2-23,3 2 0,-4 3 0,5 1 100,-5 1 0,-2-7 0,-2 0-274,-5 2 0,-4 3 1,-8-1 98,-1-4 1,1-2 0,-1-6-1,0 1 48,1-1 1,-1-3 0,0 0 0,1 2-34,-1 3 1,0-1-1,1-6 1,-1 0 327,0 0 1,1 0-1,-1-2-112,0-4 0,1-3 0,-1-6 0,1 4 82,-1 2 1,7-4 0,2 4 54,2-2 1,-4-2-119,7-6 0,-1 5-675,7 1-999,0 9 1111,0-5 1,-2 11-1,-3 5 59,-1 6 0,-9 5 1,2-1 211,-5-4 0,1 5 0,1-8 0,3 4 154,-2-1 0,-5-9 0,-4 5 0,-2-3 128,2 1 1,-4-1 0,1-6 0,1 0 99,-2 0 0,6 0 0,-4 0 0,2-2-35,-2-4 1,8 1 0,-4-8 0,3 0 2,3 2 1,3-6 0,0 4-1,5-3-168,-1 3 0,7-4 0,-5 4-226,5-5 0,2 5 1,2 2-162,5 3 1,4-6 239,8 8 1,1-1 136,0 7 0,-1 7 0,-1 2 0,-3 2-242,-2 4 0,-9-4 0,5 2 1,-2 2 17,-1 3 1,3-5 0,-5 0 0,3 2 97,-3 2 1,-2-3 0,-2-1-1,0 2 95,0 2 1,-2 1 0,-4-3-1,-7-2-131,-5 3 0,-2-1 0,1 0 1,-3-4-114,-4-2 0,2-1 1,-9-3-1,0 1-47,3-1 1,-5-3-1,6-2 1,1-2-232,0-5 0,-5 3 1,5-9-1,-1-3 122,1-1 0,2-3 1,6 1-1,2-1-48,5 0 0,-2 1 0,9-1 0,1-2-79,3-4 0,2 4 0,0-6 0,2 2 473,5 0 0,12-9 1,12 4-1</inkml:trace>
  <inkml:trace contextRef="#ctx0" brushRef="#br1" timeOffset="2183">1238 265 8138,'-11'-9'-782,"-5"5"0,8-7 741,-3 2 0,-2 2 1,-7 10-70,0 3 0,1-2 0,-1 7 0,0 0 110,1 0 0,-1 2 0,1 7 0,-1 0 0</inkml:trace>
  <inkml:trace contextRef="#ctx0" brushRef="#br1" timeOffset="2733">354 363 8138,'-11'-9'0,"2"7"0,9-7 0</inkml:trace>
  <inkml:trace contextRef="#ctx0" brushRef="#br1" timeOffset="2847">157 324 8138,'-13'-3'-374,"0"-3"0,0 4 374,-7-5 0,1 5 0,-1 2 0,0 0 0,1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54:24.869"/>
    </inkml:context>
    <inkml:brush xml:id="br0">
      <inkml:brushProperty name="width" value="0.08571" units="cm"/>
      <inkml:brushProperty name="height" value="0.08571" units="cm"/>
      <inkml:brushProperty name="color" value="#F6630D"/>
    </inkml:brush>
  </inkml:definitions>
  <inkml:trace contextRef="#ctx0" brushRef="#br0">4283 234 7995,'-9'-11'-638,"5"2"172,-9 9 415,8 0 0,-4 2 78,9 5 1,0-3-34,0 9 1,9-2 0,4 4 0,5-4-1,1-2 0,1-2 1,0-7-9,-1 0 1,1 0 0,0 0 0,-1 0 3,1 0 1,-7 0-1,-2-3 9,-2-3 0,4 2 15,-7-10 0,-1 4 1,-12-4-1,-6 8 43,-4 4 1,-3 0-1,-2-3 1,-2-1-6,-2 1 1,-9 3-1,4 2 1,-1 0-14,-1 0 1,9 7 0,-4-1-1,1 1 7,1 1 0,6-5 0,7 3-86,-2-4 0,6 1 14,3 3 1,4-2 0,4 7 87,4-2 1,5 6 0,9-2-72,0 5 1,-1-1-1,-1-1 1,-3-3 0,-2 2 1,-6 0 0,4 1 0,-3-3 26,-3 2 0,-1 0 1,0 1 58,3-3 1,-3-2-1,-8 4 1,-5-4 133,-2-3 1,-2-1-1,-6-5 1,-1 3-83,0 1 1,-2 1 0,-2-7 0,-2 0-45,2 0 1,-4 0 0,-1-3 0,1-1-109,0-2 0,1-8 1,8 6-1,-1-3-198,1-4 1,-1-1 0,2 1-1,3 2-194,2-2 0,2-9 0,-2-3 0,7 1 414,3-2 0,3 6 0,0-4 0,0 4 0,0-6 0,0-3 0</inkml:trace>
  <inkml:trace contextRef="#ctx0" brushRef="#br0" timeOffset="98">3831 194 8091,'11'-2'326,"-5"-4"-1042,-3 3 44,-3-5 672,0 8 0,8-9 0,3-2 0</inkml:trace>
  <inkml:trace contextRef="#ctx0" brushRef="#br0" timeOffset="400">3536 57 8124,'-13'-7'-318,"2"-1"97,2-3 1,1 4 607,1-6-302,5 9 1,-5-3-1,12 14 1,4 8-36,1 9 0,4 0 1,5 9-1,-1-1-206,-5-1 0,4 6 0,-6-6 1,2 1-142,0 1 0,-8-2 0,3 4 0,-1-5 297,0-1 0,-1-1 0,-6-4 0,0 2 0,-9 0 0,-2-6 0</inkml:trace>
  <inkml:trace contextRef="#ctx0" brushRef="#br0" timeOffset="1247">3261 135 8124,'-11'-19'-456,"5"-1"1,-3 1 288,2-1 642,1 0-381,6 9 0,0 5 1,0 12-24,0 7 0,9 5 1,2 2-1,2-1-53,0 1 1,-7 6 0,7 0 0,0 0-28,-2 3 0,5-7 0,-8 4 0,1-4-14,0-3 0,4 1 0,-6 0 0,-1-1-97,3 1 0,-7-1 69,5 1 0,-5-7 23,-2 0 0,-9-8 0,-4 1 0,-5-4-86,-1-2 0,-1-6 1,-2-3-1,-2 0 59,-2 1 1,2-8 0,9 5 0,2 1 49,-3 3 0,6-2 0,-4 1 87,-1-3 1,4 6 117,-2-1 0,0 4-145,-7 2 1,7 0-1,0 0 1,0 2-47,2 4 1,-6 3 0,6 6 0,-2-2 13,0 3 1,0-1 0,-7 0 0,-2-2-1,-4 3 0,2-5 0,-7-1 0,1 1-15,-1 0 0,-2-4 0,-8 4 0,-3-3-46,-2-3 0,-6-3 1,4-2-1,0 0-3,0 0 1,-4 0 0,6 0 0,2 0 9,3 0 0,4-9 0,4-2 0,7-2 24,4 0 1,2 2-1,3-4 1,4 2 42,6-2 0,5 4 0,2-2-10,0-3 1,2 5-1,5 0-92,6 3 1,4-5-1,5 6 1,2 3 54,2 2 1,0-5-1,-6 0 1,0 3-3,-1 2 1,1 2-1,0 0 1,-3 2 7,-4 5 0,5-3 0,-5 7 1,2 0-3,-2 0 0,-2-5 1,-7 7-1,3 3 12,-3 1 0,-2 3 0,-2-1 0,0 1-9,0 0 1,-8-1 0,-5 1 57,-5 0 0,-4-7 0,-2-2 1,-2 0 30,2-1 0,2-5 0,0 1 0,-2-3-32,-2-3 1,-2 0 0,4 0-1,-2 0 36,2 0 0,0-3 1,0-1-1,-3-5 9,3-2 1,-4-2-1,2-6 1,2-1 3,2 0 1,2-6 0,1 0 0,-1 0-21,0-3 0,7 1 0,0-7 0,0 2-89,2-2 1,3 7-1,5 2 1,-1 4-532,-3 2 23,1 1 1,8 1-849,5 5 1363,-5 4 0,15 18 0,-6 2 0</inkml:trace>
  <inkml:trace contextRef="#ctx0" brushRef="#br0" timeOffset="1597">2888 37 6257,'0'-11'0,"-9"3"0,-2 8 0</inkml:trace>
  <inkml:trace contextRef="#ctx0" brushRef="#br0" timeOffset="1714">2770 96 8346,'-13'-6'-777,"0"-1"0,9-2 0,-5 5 777,0-3 0,-2 1 0,-9 6 0</inkml:trace>
  <inkml:trace contextRef="#ctx0" brushRef="#br0" timeOffset="1881">2004 77 7861,'-9'-18'-603,"9"5"0,2 4 0,11 9 603,3 0 0,-8 9 0,1 2 0</inkml:trace>
  <inkml:trace contextRef="#ctx0" brushRef="#br0" timeOffset="3016">1179 902 8287,'-18'-9'-384,"5"-4"1,-2 2 0,6-2 167,-2-3 1,7-1 0,-3-3 401,5 1 1,2-1 0,0 0 0,0-1-101,0-6 0,0 3 0,2-8 1,3-3-83,1-2 0,3-3 1,-5 1-1,3 2-6,-3 4 1,5-4 0,0 7 0,0-1-122,-1 5 1,5 4-1,-4 2-9,2 1 0,2 6 109,7-1 1,-1 10-1,-1 0 28,-5 8 0,2 0 1,-6 7-1,2 0 16,4 0 1,-4 0 0,2 4 0,0-1-11,-2 1 1,4-4 0,-6 2 0,0 2-16,0 3 1,-1-1-1,-3-2 1,1-2-12,-1 3 1,-3 1-1,-2 3 12,0-1 0,0 1 1,-2 0 21,-5-1 1,3-6 0,-9-2-1,-3 0 13,-1 0 0,-3 0 0,1 2 0,-3-4-24,-4 0 1,4-5 0,-7 7 0,3-2-33,0-5 1,-2-2 0,4-2-1,-5 0-57,-1 0 0,6 0 1,-2 0-1,4-2 50,2-5 1,0 3 0,1-9 0,-1 0 97,0 2 1,7-6 0,0 3 67,-2-3 1,6 4 0,3 0-50,4 8 0,-7-3 4,-4 8 1,-5 0 0,1 2-73,4 4 1,-5-3-1,5 5-31,-4 1 0,4-7 0,-1 5-112,-1-5 1,-2-2-90,-3 0 1,0 0 187,1 0 0,-1 0 0,0 0 118,1 0 0,6 0 0,0 0 50,-3 0 0,5 0-91,-2 0 1,2 2-74,-2 5 22,-4-5 1,6 7 52,-9-9 1,3-3 0,2-3 7,1-7 0,8-5 1,-7-1-1,0-1-25,2 0 1,-4 1-1,6-1 1,-2-2-39,-4-4 0,6 4 0,0-6 0,3 2 26,-1 0 1,-2-1 0,5 8-29,-3-1 1,1 7-117,6 0 53,0 8 0,0-1 0,2 12 0,2 8 71,3 3 0,8 3 1,-4-1-1,2 3-4,0 4 0,-2-2 0,5 7 1,-3-1 11,2 1 0,-4 0 0,0 4 0,0-5-2,0-2 0,-5 7 0,5-4 0,-2-1-14,-5-3 1,-2 1 0,-2-2-1,0-2 53,0-2 1,0-9 0,-2-2 0,-4 0 101,-7 0 1,2-7-1,-3 3 1,-1-5-35,-2-2 0,-9 0 1,-1 0-1,3 0-62,3 0 1,-6-2 0,1-5 0,2-6-55,2-4 0,-4-3 1,0 0-1,2 1-202,2-1 0,5 1 1,1-1-1,5 0-472,3 1 1,1-1 672,7 0 0,0 1 0,0-1 0</inkml:trace>
  <inkml:trace contextRef="#ctx0" brushRef="#br0" timeOffset="3246">786 1039 8039,'0'-20'-1767,"-9"10"1767,7 1 0,-7 9 0,9 0 0</inkml:trace>
  <inkml:trace contextRef="#ctx0" brushRef="#br0" timeOffset="3330">589 1059 8280,'-13'0'-390,"0"-2"-355,-2-5 0,4 5 745,-2-5 0,0-4 0,-7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28:30.044"/>
    </inkml:context>
    <inkml:brush xml:id="br0">
      <inkml:brushProperty name="width" value="0.11429" units="cm"/>
      <inkml:brushProperty name="height" value="0.11429" units="cm"/>
      <inkml:brushProperty name="color" value="#FF0066"/>
    </inkml:brush>
  </inkml:definitions>
  <inkml:trace contextRef="#ctx0" brushRef="#br0">233 25 17890,'-4'-8'-1103,"-1"1"1,-2 2 510,-3 2 1,-1 2 0,-2 1 0,-2 1 253,-2 3 1,-4 3 0,-1 5 0,-4 1 208,-2-1 1,-1 0 0,5 0-1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54:20.486"/>
    </inkml:context>
    <inkml:brush xml:id="br0">
      <inkml:brushProperty name="width" value="0.08571" units="cm"/>
      <inkml:brushProperty name="height" value="0.08571" units="cm"/>
      <inkml:brushProperty name="color" value="#F6630D"/>
    </inkml:brush>
  </inkml:definitions>
  <inkml:trace contextRef="#ctx0" brushRef="#br0">3143 590 8130,'-19'0'-259,"-1"0"1,0 0 0,1 2 0,-3 3 24,-4 1 0,-3 3 0,-6-5 234,3 3 0,-10-1 0,-8-6 0</inkml:trace>
  <inkml:trace contextRef="#ctx0" brushRef="#br0" timeOffset="2066">1572 1 6373,'11'2'60,"-5"4"1,5-1-29,2 8 1,-4-7 0,-3 8-28,-3 1 0,3-4 31,1 2 1,-1 0-1,-6 7-18,0-1 0,-2-6 1,-4 0-1,-8 0-3,-3-2 0,-3 7 0,1-7 0,-1 2 4,0 0 1,1-2-1,-1 4 1,1-2-21,-1 3 1,0-8 0,3 1-27,4 0 1,4-5 16,9 9 1,2-8-1,5 1 1,6-4-54,4-2 1,9 0 0,1 0 0,-3 0-4,-3 0 1,6-2 0,-1-2 0,-2-3 68,-2 3 0,-9 2 0,0 2 15,2 0 1,0-3 123,-1-3-86,-6 4 0,-16-7 1,-6 11-1,-3 3 12,-3 1 1,1 3 0,-1-5 0,-2 5-46,-4 2 0,2-5 1,-7 5-1,3-2-7,4-5 1,-4 5 0,-1-2 0,1-1-6,0 3 0,1-7 1,8 5-1,-1-5-29,0-2 1,1 0 0,-1 0 0,0 0-20,1 0 1,8-2 0,2-3-1,3-3-4,-1-3 0,-2 0 0,5-5 31,-3 3 1,1 0 28,6-6 0,-2 8 31,-5 4 0,3 5 7,-9 2 1,6 0-1,-6 0-7,-2 0 1,4 0-1,-2 2-12,-2 5 1,-3-5-1,-2 4-4,1-3 1,6 3 0,0 1-25,-3-3 0,-1 5 0,-1 0-29,5 1 1,-4 4-24,4 5 0,4 1 18,2 0 0,5-1 1,2 1 39,0-1 1,0-5 0,0-1 52,0 2 0,0-4 1,0 2 41,0 2 1,-2-6 0,-2 0 0,-5-3-48,-2 1 0,4 1 1,-6-3-1,-2 1-81,-2-1 0,-3-1 1,0 1-1,1 1-84,-1-2 0,0-1 1,1-3-1,-1 0-220,0 0 1,1 0 0,-1 0 320,1 0 0,-1 0 0,0 0 0</inkml:trace>
  <inkml:trace contextRef="#ctx0" brushRef="#br0" timeOffset="2267">1650 767 7863,'0'-20'-1710,"0"9"1710,-8 3 0,5 8 0,-5 0 0</inkml:trace>
  <inkml:trace contextRef="#ctx0" brushRef="#br0" timeOffset="2501">806 138 8546,'0'-11'-474,"0"3"1,0 8 0</inkml:trace>
  <inkml:trace contextRef="#ctx0" brushRef="#br0" timeOffset="3034">511 158 7679,'-11'-13'-1055,"4"0"1308,-3 8 0,7-1-140,-3 12 0,4 5 0,2 9-67,0-1 0,0 1 0,0 0-53,0-1 0,-3-5 0,-3-1-19,-7 2 0,2-4 0,-2 0 0,-2-3-101,-3-3 0,-2 4 0,1-3 0,-3-2 59,-4-1 1,4-3-1,-4 0 1,4 0 32,2 0 0,7-7 0,0 1 1,0-1 134,2-2 0,0 7 0,7-7 274,-3 1-190,1 5 11,6-5 1,2 8-202,4 0 50,-3 0 0,5 2 26,-8 4 0,-2 5-146,-4 9 1,1-9 0,-8-2-58,-2-1 1,-3 1 0,-1 6-757,-1-2 889,0-8 0,1 12 0,-1-6 0</inkml:trace>
  <inkml:trace contextRef="#ctx0" brushRef="#br0" timeOffset="3198">373 511 8155,'-13'-10'-757,"0"3"400,-2 5 0,-3 2 0,-3 2 1,-6 2 356,-5 3 0,-5 17 0,-3-2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1:55:39.178"/>
    </inkml:context>
    <inkml:brush xml:id="br0">
      <inkml:brushProperty name="width" value="0.08571" units="cm"/>
      <inkml:brushProperty name="height" value="0.08571" units="cm"/>
      <inkml:brushProperty name="color" value="#F6630D"/>
    </inkml:brush>
  </inkml:definitions>
  <inkml:trace contextRef="#ctx0" brushRef="#br0">366 706 6076,'24'-13'143,"-8"-6"-24,0 11 1,-10-3-38,2 3 1,-5 2 0,-1-7 37,6 2 0,-5 0 69,5 3-197,-5 5 0,-11-10 0,-3 7 17,-2-2 1,-4 0-1,-7 8-20,0 0 1,7 0 0,1 0 0,-3 3 21,-2 5 0,-4-3 1,1 12-1,2 2 13,6 2 1,-11 4 0,8-1 0,0 0-3,-3 1 0,1-1 1,-1 0-1,3 1-18,3-1 0,11 0 0,-6 1 1,3-1-15,-1 1 1,1-1-1,8 0 1,0 1-1,0-1 1,8 0 0,3-2 0,0-3-2,0-3 1,8 0 0,-3 9-5,6-1 1,2 0 0,0-2-22,1-6 0,-9 3 0,0-11 1,3-2-6,3-4 0,2-2 0,1 0 0,-1 0-15,0 0 1,1 0 0,-1 0 0,0-2-49,1-6 0,-1-3 1,0-8-1,1 3-13,-1-3 1,0-3 0,1-2 116,-1-1 0,0-10 0,1-3 0</inkml:trace>
  <inkml:trace contextRef="#ctx0" brushRef="#br0" timeOffset="501">828 609 7722,'-8'16'0,"0"0"-332,3 3 0,-6-5 0,0 2 230,-3 3 0,9 3 1,-6-1-1,3-2 105,0-2 0,0-1 1,8 8-1,0 0 9,0 1 1,0-1-1,0 3-24,0 6 1,0 2 0,3 3 0,2-11-4,3-8 0,11-3 6,-3 8 1,3-7 0,0-4 0,-3-2 5,3-6 1,-5-2-1,2-6 1,3-2-16,3-3 1,2-11-1,-2 3 1,-1-6 6,4-2 0,-14-1 0,13 1 0,-5 0 13,-6-1 1,6 1-1,-8 0 1,0-1 14,0 1 0,-3-1 1,-8 1-1,0 0 24,0-1 1,0 9 0,0 0-1,-3 0-13,-5 2 1,3-5 0,-9 8 0,1 1-1,-1-1 0,1 0 0,-6 6 0,2-4-23,-2 4 1,6 2 0,-1 1 0,1-4-21,-1-2 0,6 0 0,-8 8-117,-3 0 1,5 3-139,-2 5 270,0 5 0,2 12 0,4-1 0</inkml:trace>
  <inkml:trace contextRef="#ctx0" brushRef="#br0" timeOffset="1201">1413 438 7722,'11'14'-728,"-9"0"575,6-6 0,-5 5 0,-3 12 266,0-1 0,-3 3 1,-2 3-1,-3 5-39,2 3 0,4-6 0,2 6 1,0-3-46,0-5 0,-8 5 0,0-2 0,2-4-27,3-1 1,3-4-77,0 0-16,0 1-77,0-12 117,0-2 0,9-14 0,1-5 40,4-8 1,-6-6-1,6-2 1,-1 0-16,1-1 0,-1 1 0,6-3 0,-5-3 5,-4-2 1,9-9 0,-5 8-1,2 1 13,0-3 0,-2 8 1,5-8-1,-6 2-2,-2 1 1,5-1 0,-5 9 69,3-1 1,-1 1 47,3 0 0,-2 10 79,-6 6-140,-5 5 0,10 12 0,-7 1-7,2 4 1,3 2 0,-6 8-1,3 1-6,-2-1 0,-4 1 1,-2 2-1,3 2-4,5 4 0,-5 7 0,5-7 0,-5-1-43,-3 4 1,0-9 0,0 8 0,0-3-22,0 1 1,2-6 0,4-3-18,2 11 0,0-10 1,-8-1-1,0-2-104,0-1 1,0 4 0,3-4-196,5-5 0,-3-5 349,12-11 0,-1 0 0,8 0 0</inkml:trace>
  <inkml:trace contextRef="#ctx0" brushRef="#br0" timeOffset="1850">2533 633 7700,'11'-13'-1530,"-6"-9"1349,11 6 0,-10 2 510,2-2 0,-5 0 252,-3-8-408,0 10 1,-3 3 0,-5 11-96,-8 0 0,2 0 0,-2 0-36,-3 0 1,-3 8 0,-2 3 0,0 3-55,-1 5 1,1 10 0,-1 4 0,1-1 22,0 3 0,2-5 1,3 11-1,6-1 7,2-2 0,-5 8 1,7-8-1,4 3-30,2-1 0,3-7 1,0 5-1,3-3-46,5-5 1,6-11 0,10-6 0,0-2-22,1-6 0,-1 6 0,0-3 0,4-2-32,4-4 0,-5-10 1,6-3-1,-4 1 20,4-1 0,-6-11 1,5 0-1,-5-7-70,-2-1 1,2-5-1,3 0 1,2-3 160,-2-6 0,-3-2 0,-3 0 0,1 3 0,-1 3 0,0-12 0,1-10 0</inkml:trace>
  <inkml:trace contextRef="#ctx0" brushRef="#br0" timeOffset="2134">3069 24 7051,'0'-13'116,"0"2"0,-3 11 1,-2 3-1,-4 8 8,4 13 1,-6 11 0,3 17 0,0 4-50,-3 9 0,6 8 1,-9 6-1,1 5-22,-1 2 0,9-7 1,-3 2-1,5-8-95,3-8 0,0-5 0,0-14 1,0-6-664,0-7 95,0-6 1,3-14 453,5-5 1,-3-8 0,9-8 0,-1-8 155,1-6 0,2-2 0,8 0 0</inkml:trace>
  <inkml:trace contextRef="#ctx0" brushRef="#br0" timeOffset="2434">3410 317 6739,'-14'24'306,"-5"0"1,8 3 0,0 6-274,1 8 0,-1-4 0,5 4 0,-2 2-39,3 3 1,2 3 0,3 0 0,0-3-55,0-6 0,8-5 0,3-13 1,3-3-41,5-3 1,2-10 0,4 2-1,-1-5 71,0-3 0,-5-3 1,0-5-1,3-9 17,-3-4 1,0-4-1,2 1 1,-2 0 13,-2-1 1,-4-2 0,6-2 0,-5-7-50,-4-1 1,7-1-1,-9-6 1,-3 6-199,-2 3 0,5-5 0,0 7 245,-3 3 0,-13-7 0,-5-1 0</inkml:trace>
  <inkml:trace contextRef="#ctx0" brushRef="#br0" timeOffset="2917">4311 171 7670,'-25'8'-46,"4"3"0,2-1-140,2 1 1,1 0 0,-8-3 0,0 6 431,-1-1 0,1 9 1,-1-6-1,1 6-20,0 2 0,8 9 1,-1-1-1,1-2-197,3-3 0,2-3 1,11 1-201,0-1 0,0-8 1,2-2-9,7-4 1,4-1 0,11-9 0,1 0 37,-1 0 0,0 0 1,1 0-1,2 0 111,5 0 1,-13 0-1,6-3 1,-4-3 125,1-2 0,-6 0 0,0 8 135,3 0 1,-5 0 9,2 0 0,-11 11 1,4 5-58,-7 6 0,-4 2 1,-7 1-1,-7-1-15,-5 0 1,-4 3 0,-2 3-1,-3 5-52,-2 3 1,-3-5-1,5 5 1,-5-1-111,-3 1 0,0-5 1,-5 5-1,5-3-172,3-5 1,-6-11 0,6-6 0,-3 1-386,-5-1 1,5-7-1,0 2 1,3-6 549,5-2 0,-8-10 0,0-4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12:07.388"/>
    </inkml:context>
    <inkml:brush xml:id="br0">
      <inkml:brushProperty name="width" value="0.11429" units="cm"/>
      <inkml:brushProperty name="height" value="0.11429" units="cm"/>
      <inkml:brushProperty name="color" value="#F6630D"/>
    </inkml:brush>
  </inkml:definitions>
  <inkml:trace contextRef="#ctx0" brushRef="#br0">0 74 10216,'0'13'-917,"0"-2"0,3-3 753,5 0 1,6 1-1,10-9 1,0 0 139,1 0 0,-1 0 0,0 0 1,1 0 14,-1 0 1,9 0 0,2-3 0,3-3 12,5-2 1,-5 0 0,2 8 0,1 0 1,-3 0 1,8 0 0,-6 0 0,4 0-4,-4 0 1,6 3-1,-5 2 1,5 3-7,3-2 1,-3-1 0,-3 1 0,-3 2-40,4-3 1,2-2-1,0-3 1,-3 0 66,-2 0 0,-9-3 1,9-2-1,-1-3-2,-2 2 0,0-5 0,-8 3 0,5 3-12,3 2 1,0 3-1,5 0 1,-5 0-10,-3 0 1,8 0 0,-2 0 0,5 0 16,3 0 0,-1 0 0,1 0 0,0 0-4,-1 0 0,-2 0 0,-2 0 0,-6-3 5,-3-5 1,5 6-1,-4-9 1,-1 3 7,0 0 0,-5-3 1,-11 5-1,-3-2-10,3 3 1,2-1 0,4 1-18,-1-3 1,1 0-1,-1 8 1,0 0-4,1 0 1,-1 0 0,0 2-1,1 4-10,-1 2 0,8 0 1,1-5-1,-3 2-6,-3 3 0,5 0 0,3-8 0,1 0-13,-1 0 0,-3 0 1,-7 0-1,-1 0-80,0 0 0,9 3 0,-1 3-114,-2 2 181,-3 11 0,8-6 0,3 12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12:10.438"/>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73 146 13035,'-40'-13'-492,"7"2"0,90 30 0,16 5 0,0-5 361,-16-11 0,0-5 150,16-3 1,11 3-1,3 2 4,-1 3 1,-10 9-1,-6-7-16,14 4 1,-8-6 0,19 8 28,-1 3 0,-10-8 5,-32-6 0,2-2 0,40-3-16,-41-2 0,0-4 0,-3-4 0,0-4-6,-1-6 0,-1-1 0,2 3 0,1 1-9,1-1 0,1 3 0,0 6 0,0 2 0,1 2 0,0 2 5,43 0 1,-13 3-1,3 0 2,-3 0 1,-11 0 0,-6 0-1,9 0 1,-3-8 0,8 0-1,-5 3 3,-3 2 0,8-5 0,3 0 1,3 0-18,5-3 1,-6 8 0,1-5 0,-3 3-4,-6-3 0,9 5 0,2-5 1,3 5-7,-3 3 0,6 0 0,-6 0 0,6 0 16,2 0 1,-2 0 0,-6 0 0,-7 0 5,-7 0 1,-2-3 0,0-2-1,1-3-1,-1 2 1,0-4 0,0 1 0,2 4-4,7 2 1,-15 3 0,12 0-22,7 0 0,-18 3 0,16 5 14,-3 8 0,-13-2-5,13 2 0,0-2-9,16 2 1,-2 6 17,-6-6 0,3 8 19,-10 9 0,-1-4-9,-8 12 1,-11 0-12,-5 7 0,5 1-9,3 0-35,-27-22 108,5-6 212,-29-21-242,-1 0-11,9-11-1,-9 9-47,23-20-30,2 9 32,10-12 9,-10 12 62,-3-9 20,-21 19-404,-3-7 0,-11 10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12:58.86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737 250 12116,'60'-8'-492,"1"1"0,-16-3 396,8 2 1,-8-2 95,15-5 1,-14 2 33,6 6 1,-14 2-23,15-10-16,-30 10-18,37-5 34,-42 10 124,24 0-38,-19 0-82,10 0 1,4 0-18,16 0 1,-10 0 0,10 0 1,-16 0-18,16 0 0,-8-3 13,16-4 1,-16 2 5,8-11 28,-20 11-8,19-5-17,-16 0-5,-1 8 5,-13-8-6,-1 10 2,-9 0-5,11 10 3,9-8 38,4 18 22,9-17-44,10 17-13,3-17-11,10 7-5,-10-10 7,-3 0 6,-10 0 1,-9 0 0,-4 0 0,-9 0 0,-1 0 0,-9 0 0,7 0 205,-7 0-302,-51 10 0,10-5 98,-55 10 0,-5 2 1,38-4-1,0 2 33,2 0 1,0 0-1,-40 15 1,20-7 0,3 2 148,5 5 0,-11-2-130,-4 10 1,-3-1-70,33-14 1,-1 0 0,-34 12-62,12-5 0,8-15-45,-1-7 0,-2 4 97,-12 3 1,5 5-1,-6 6 63,6 4 1,7-10 66,-5 10 1,-2-17-19,-13 9 1,5-14-91,10-1 0,0-12 5,0-2 1,8-11-72,-1 3 0,1-5 50,-8-3 0,8 11 25,-1 4 1,9-2 26,-9 3-22,31-1-124,-10-2-75,37 8 0,41-11 250,30 5 0,5 3 15,2-10 0,-2 0 1,18-7-73,-42 10 0,0 1 0,29-12 0,15 1 0,-13-1-15,-4 0 1,9 1 0,-4-1 0,2-2-1,0-5 1,-11 5 0,4-5 0,-6 4 2,-2 4 1,-5-3 6,5-6 0,12-1 0,-32 13 0,0 0-5,40-11 1,-15 5 2,-13 2 0,1 8 0,6 0-1,-19 10-46,5-5 50,-38 10 288,5 0-368,-70 10 1,-5-8-1,6 2 1,-3 0-8,-41-2 0,8-2 0,17 3 1,-3 2 107,-4 3 0,-1 2 1,-9-5-1,-3 2 31,2-2 0,3 5 0,0-2 1,8-3 104,5-3 1,2-4 7,0-6-231,10-4-137,13-11-32,32 11 0,51 4 295,30 16 1,20-3-1,-8 10 33,1 2 1,-11-7 0,-10 0 0,3-2-61,3-1 1,-6 9 0,3-6 0,5 0-43,5 0 1,2 5-1,-4-8 1,1-2 13,4-2 0,2-6 1,-5-2-1,2-5 12,-2-2 1,-10-1 0,-3-4-25,3 1 1,10 11 0,5-2 16,3 4 0,-16 3-2,3 0 0,2 3 0,8 4 27,3 8 0,-16-2-26,3 2 0,-5-2 18,5 2 1,-8-3-1,0-4 0,-7-6-27,7 6 0,-7-6 11,8-2 0,-9 0-26,9 0 1,7 8 31,7 0 1,1-1-13,-9-7 0,4 0 1,2 0-6,2 0 1,-12-2-4,-3-6 1,3-2-45,20-5 0,3-3 97,-11 11 0,1-8-26,-8 7 0,-1 1 55,1 7 1,0 0-48,0 0 0,10 0-4,5 0 0,-20 2-41,-3 6 0,-12-3-47,12 10 0,3 0 128,13 7 1,4 4 0,8-1-38,-5-3 0,-7 4 0,-6-16-15,8 2 1,-5-7 0,-13 3 0,3-6-16,2-2 0,6 0 0,2 0 0,2 0-6,-2 0 1,5-10-1,0-7 1,2-9-8,6-4 1,-1 0-1,1 7 1,-6 1 7,-2-1 1,0 8 0,-5 3-1,3 2 20,-3 4 1,-1 4-1,1 2 1,8 0 40,7 0 0,-10 0 1,12 0-1,1 0-2,4 0 1,-2-8 0,-41 4 0,0-2 0,-1 1 0,1 0-56,0 1 0,1-2 0,5-1 0,0-1 0,-5 3 0,0 0 0,2 0 0,0 0 0,2 0 0,-1 0 0,0-3 1,-1 1-1,-2 3 0,0 0 1,45-1-63,-5 3 0,-10 4 0,0 3 0,2 5 19,3 3 1,-7 2 0,-6 8 0,-2-1 49,2 1 1,-4-3-1,4-2 1,-4-3 35,-3 2 1,-1 1-1,4 0 1,2-6 4,2-2 0,8 5 0,-5-7 1,3-1-12,4 3 1,3-7 0,3 5-1,-3-6-56,-5-2 0,2-2 1,-7-6-1,0-5-82,0 1 0,-3-6 0,-7 8 16,0-2 0,15-1 62,0-2 0,8 5 56,-16 10 0,-7 0 43,-8 0 0,1 0-40,7 0 1,-1-10-111,1-5 29,-20 5-3,-5-10 40,-31 17-321,-2-7 0,-10 10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13:29.179"/>
    </inkml:context>
    <inkml:brush xml:id="br0">
      <inkml:brushProperty name="width" value="0.11429" units="cm"/>
      <inkml:brushProperty name="height" value="0.11429" units="cm"/>
      <inkml:brushProperty name="color" value="#F6630D"/>
    </inkml:brush>
  </inkml:definitions>
  <inkml:trace contextRef="#ctx0" brushRef="#br0">0 52 9494,'9'-7'-1585,"-1"2"1601,3 4 1,1 1-1,6 0 1,6 1 65,9 4 0,3 0 1,13 4-1,6-5 25,8-2 0,10-2 1,14 0-1,8-2-79,-45 1 1,0-2 0,2 0 0,0-1 0,0-2-1,1-1 1,0 0 0,2 1-23,1-1 1,0 1 0,-2 2-1,0 1 1,-2 0 0,-1 1-1,44 1-20,-7 1 0,-3 0 0,-5 1 1,1 2-5,-5 2 1,0 3 0,-5-3 0,1-2 47,2-2 1,-2-1 0,2 0-1,0-1 6,3-4 0,2 2 0,0-4 0,0 1-17,-3 3 1,-3 2-1,2 1 1,-1 0-24,0 0 0,-9 0 0,-6 1 0,-9 2-89,-6 2 0,-14 3 1,-7-2-63,-7 1 0,-9-4 1,-14 1-1,-8-2 104,-4-2 1,-2 0 0,-6 0 0,-4 0 18,-3 0 1,-9 0-1,-5 0 1,-4 0 9,-4 0 1,-8 0 0,-10 0-1,-3 0-9,-5 0 1,-3 0 0,-7 0 0,-5-2 29,46 0 1,-1 0 0,-7 1 0,-1 1 0,-8-3 0,-1 0-1,-5 1 1,-2 0-55,-1-1 0,-1 1 0,2 0 0,1 0 0,1 2 1,1 0-1,1 0 0,1 0 45,-1 0 1,1 0 0,9 0 0,2 0-1,5 0 1,2 0 0,-36 0-130,13 0 0,7 1 0,11 2 139,11 2 0,15-1 0,19-4 0,6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13:31.064"/>
    </inkml:context>
    <inkml:brush xml:id="br0">
      <inkml:brushProperty name="width" value="0.08571" units="cm"/>
      <inkml:brushProperty name="height" value="0.08571" units="cm"/>
      <inkml:brushProperty name="color" value="#F6630D"/>
    </inkml:brush>
    <inkml:brush xml:id="br1">
      <inkml:brushProperty name="width" value="0.11429" units="cm"/>
      <inkml:brushProperty name="height" value="0.11429" units="cm"/>
      <inkml:brushProperty name="color" value="#F6630D"/>
    </inkml:brush>
  </inkml:definitions>
  <inkml:trace contextRef="#ctx0" brushRef="#br0">1373 259 7959,'0'-13'-1381,"0"5"1125,0-1 264,0 6 1,1-1 24,3 8 0,-2-1 0,2 6-5,-3 1 1,-1-3-1,2 2-3,2 1 0,-2 1 0,2 2-20,-3 0 0,1 0 0,1 0 1,1 0 0,-1 0 0,0 0 1,0 0-10,1 0 1,0 0-1,-4 0 1,0 0-13,0 0 0,5 0 11,-1-1 0,0 1-14,-4 0 16,0 0 0,-1-1 3,-3-4 0,1-2-1,-6-6 1,0 0-1,-4 0 0,0 0 1,1 0-1,-1 0 0,4 0 0,0 0 0,-1-1 0,-1-4 0,2 3 0,1-6 0,-1 1 0,2 0 0,-5 0 0,5-3 0,-2 1 0,1-1 0,1 3 0,-2-2 0,3 1 0,0 0 0,4-3 0,-7 2 0,6-2 0,-3 2 0,6 0-12,0 7-62,0-4 36,0 6 0,2 0 17,2 0 0,-3 1 38,4 4 1,-4-3-2,-1 7 0,0-5-12,0 5 1,0-5 40,0 5-35,0 0 1,0 4-7,0 0 0,-1-5 0,-4 1 0,3-6 0,-6 2 0,1 0 0,0-1 1,3 0 0,-5-2 0,-1 1 1,-1 1 0,-2 0 0,0-4 0,0 0 7,0 0 1,0 0 0,0 0-4,0 0 0,0 0 0,0 0 0,0 0-10,0 0 1,5 0 0,0-1 0,1-2-1,0-1 0,3-5 1,-4 3-1,1 1-4,0-1 1,4 0-1,-1 2-1,2-5 0,-2 2 25,0-2 1,-1 5-2,5-5 1,0 5-13,0-5-13,0 7-114,0-4 141,0 6 0,0 1-6,0 4 0,-1-4 1,-2 5-1,-3-2 9,-1 0 0,-1 2 0,-5-3 15,0 1 1,-2 5 0,0-5 0,-4 1-11,-1 0 1,-2-2 0,-4 4 0,0-1-14,0-3 0,-1 3 0,-2-1 0,-2 1-6,-2 0 0,0 3 1,-3-4-1,1 1 1,-1 0 1,-3-2-1,-2-2 1,-3 0 26,3 3 0,2-1 0,3-4 0,3 0-34,1 0 0,4 0 0,6 0 0,5 0-239,2 0 1,2-4 234,0-1 0,-5-5 0,-2 3 0</inkml:trace>
  <inkml:trace contextRef="#ctx0" brushRef="#br1" timeOffset="582">1631 14 11531,'0'-8'-3606,"-1"3"3679,-3 5 1,2 5 0,-4 3 0</inkml:trace>
  <inkml:trace contextRef="#ctx0" brushRef="#br1" timeOffset="731">1502 65 8987,'-9'-4'0,"2"-2"-1015,1-1 0,1 3 1006,0-5 1,4 6 0,-5-3 0</inkml:trace>
  <inkml:trace contextRef="#ctx0" brushRef="#br0" timeOffset="1249">1140 156 8564,'5'-7'-267,"-3"-5"-571,2 4 0,-1 2 478,1 1 143,-2-2 217,3 6 0,-5 1 0,0 7 0</inkml:trace>
  <inkml:trace contextRef="#ctx0" brushRef="#br0" timeOffset="1381">1101 169 8564,'-9'-2'-115,"0"-2"-183,-1-5 1,3 4 297,-1 0 0,-1 4 0,-4 1 0</inkml:trace>
  <inkml:trace contextRef="#ctx0" brushRef="#br0" timeOffset="1632">790 221 8585,'-6'-13'-555,"3"1"0,-4 2-145,2 1 1,-1 7 699,1-3 0,-2 4 0,-6 1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13:33.344"/>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699 751 9401,'0'-13'-1201,"0"0"517,0 0 212,0 6 485,0 1 0,6 6 0,1 0 1</inkml:trace>
  <inkml:trace contextRef="#ctx0" brushRef="#br0" timeOffset="436">311 570 8956,'-9'0'-920,"0"0"1,5 0 895,-4 0 49,5-6 1,-3-1-1,6-6 8,0 0 0,0 4 0,0 1 0,0-2 17,0-2 1,0-1 0,0 0-1,0 0-46,0 0 1,0 1 0,0-1 0,0 0-10,0 0 0,-4 0 1,-1 0-1,1 0-48,-2 0 0,5 0 1,-4 0-1,3 0-94,-3 0 1,4 5-471,-3-1 611,2 6 1,2-8-1,0 3 1</inkml:trace>
  <inkml:trace contextRef="#ctx0" brushRef="#br1" timeOffset="901">194 0 8556,'-13'0'-129,"0"0"0,0 0-649,0 0 0,5 0 680,-1 0 1,6 2 0,-1 2 120,3 5 1,2-3 0,3-2 0,6-1-11,6 1 0,0-3 1,6 4-1,-1-4-10,-1-1 0,3 2 1,-4 1-1,0 1-16,-1-1 1,-5 0 0,-4-1 42,1 3 1,-7 5 0,-7-2-26,-12 4 1,-9 1 0,-5 0 0,-6 0-83,-5 0 0,-1 1 77,-6 3 0,1-2 0,-5 3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14:23.875"/>
    </inkml:context>
    <inkml:brush xml:id="br0">
      <inkml:brushProperty name="width" value="0.11429" units="cm"/>
      <inkml:brushProperty name="height" value="0.11429" units="cm"/>
      <inkml:brushProperty name="color" value="#F6630D"/>
    </inkml:brush>
  </inkml:definitions>
  <inkml:trace contextRef="#ctx0" brushRef="#br0">1697 389 23710,'0'-7'-3786,"0"2"1,0 0 3226,0-1 1,1 0-1,1-2 1,0 1 367,0-1 1,0-2-1,-1-1 1,3 1 149,0-1 1,0-2-1,2 3 1,-1 1 142,1 1 1,-1 0 0,1 1-1,-1 0 96,1 2 0,1-1 0,0 4 1,2 0 134,0 2 1,1-3 0,1 1 0,1 0-362,0 1 0,-1 4 0,2 0 0,0 0 368,0 0 0,-2 3 0,-1-1 0,-2 2-170,0 0 1,-1 0 0,1-1 0,-2-1-40,-1 1 1,1 0-1,-3 2-453,-2-1 0,1-2-78,0 0 1,-1-2-207,2 2 0,-3-3 126,-3 3 0,2-3 0,-4 0 510,-1-1 1,-1 2 0,0-1 0,-1 1 154,1 0 0,-2-2 1,0 1-1,-2 0 169,0 0 0,-2-1 0,-2 3 0,0-2 5,1 1 1,-4 2 0,1-3 0,0 0 172,1-1 1,1 1 0,0 1 0,0-1-86,0 1 0,1-2 0,2 2 1,2-2 224,2 2 0,-2-2-355,0 1 0,0 2 0,2 0 0</inkml:trace>
  <inkml:trace contextRef="#ctx0" brushRef="#br0" timeOffset="334">1585 61 27246,'3'-5'-9439,"-1"0"9018,1 3 0,-1-1 0,1 6-353,-2 2 0,0 2 0,-1 1 0,0 2 228,0 2 1,3 0 0,-1 0 0,1 2 253,0 0 1,-1 0-1,2-1 1,0 0 121,0 0 0,-1-2 1,2 0-1,0-2 96,-1 1 0,2 4 0,-1-3 0</inkml:trace>
  <inkml:trace contextRef="#ctx0" brushRef="#br0" timeOffset="566">1862 1 30786,'-8'0'-3247,"1"0"3247,3 0 0,-3 0 0,3 0 0</inkml:trace>
  <inkml:trace contextRef="#ctx0" brushRef="#br0" timeOffset="1917">1742 389 28176,'-7'0'-351,"-3"0"0,0 0 1,0 0-188,-1 0 1,3 0 0,-3 0 0,1 0 532,0 0 0,-2 0 0,1 0 0,0 0 18,0 0 1,-2 0 0,1 0-1,-3 0 22,-3 0 0,2 0 0,-2 0 1,0 0 12,-2 0 0,-2 0 1,0 0-1,-1 0-26,1 0 0,0 1 0,-1 1 0,1 0 9,-1 0 1,1-1 0,0-1 0,-1 0-34,1 0 0,1 0 1,0 0-1,0 0-28,0 0 1,3-3 0,1 0 0,0-1-86,0-2 1,1 2 0,-1-1 0,3-2-144,2-2 1,2 1 0,-2-2 0,2 1-145,4-1 0,-1 1 0,4-3 0,-1 0-161,1 1 1,1-2 0,1-2 0,-1 1-42,0 2 0,-1-2 0,3 1 0,0-1 38,0-1 0,0 0 0,0 1 0,-1 1-1,-1 0 0,1 4 1,-2-1-1,3 2 90,0 1 0,0-1 1,2 1-1,1 0 337,2 2 0,0-2 0,2 3 0,1-1 261,-1 0 0,0 3 1,1-2-1,0 0 290,2 3 0,-1 0 0,3 1 1,-1 0 104,-2 0 1,3 0 0,-1 0 0,2 1-78,-1 1 0,0 2 1,1 4-1,-1-1-131,2 1 1,0 0-1,1 1 1,-1 2-39,-2 0 0,3 1 1,-4 1-1,2 0-120,-1 0 1,-3 0 0,1 1 0,-2-3-375,-3 0 1,0 2 0,-2-3-1,-1-1-131,-2-1 1,-3-1 0,-2 0 0,-2-1 264,-3-1 0,-2-3 0,-4 3 0,0-2 127,-2-1 1,-3-2 0,2 0 0,0 0 86,2 0 1,1 0-1,1 0 1,0 0 43,0 0 1,4-2 0,1-1 0,4-2-290,1 0 0,3-2 1,0-1-1,4-2 148,3 1 1,3-1-1,2 2 1,2 1 352,2-1 1,-1 3 0,-1 1 0,1 1 83,1 1 1,-1-1 0,-1 0 0,-2 2-371,-1 0 1,0 1 0,-2 1-297,1 1 0,-4 0 0,-2 3 0,-1 0-283,-1 2 0,-1 1 0,0-1 1,-3 1 319,0-1 0,-3 1 0,-4-1 0,-1 1 454,-1 2 1,-1-1 0,-1 1-1,-1-2-58,-1-1 0,0 1 0,-3-2 0,-1 0-136,0-1 1,-1-2-1,2 1 1,0-1-64,-1-1 0,2-1 0,0-1 0,0 0-60,-1 0 0,1-1 0,-1-1 0,0-1 113,2-1 0,1 0 0,2-2 0,0 1 268,0-1 1,1 2-1,0-1 1,3 0-296,0 1 0,1-2 1,3 3-1,-1-1-179,1 1 1,2-2-1,1 2-402,0-2 0,-1 0-353,3-2 1,-1 0-300,3-1 1,0 1 533,0-1 0,1 1 0,2 2 468,2 0 0,-1 3 0,1-1 272,1-1 1,0 4 0,2-3 287,-1 2 1,-2 1-167,0 0 0,-1 1 1,2 1-172,-1 0 0,-3 4 1,1-2-98,0 0 1,-2 3-1,2-2 105,-3 2 0,3 0 0,-1 1 0,0-1-77,-1 0 0,-1 1 0,0-1 0,0 1-239,0-1 1,0 1 0,0-1 0,0 1-147,0-1 0,0 1 1,-1-1-1,-1 1 130,0-1 1,-4 1-1,0-1 1,-2 1 245,-2-1 0,-2-2 1,1 0-1,-2 1 234,-2 0 0,-1-1 1,-3 0-1,0-1 1587,-1 0-1240,1-2 1,-4 4 0,1-2-1</inkml:trace>
  <inkml:trace contextRef="#ctx0" brushRef="#br0" timeOffset="2200">352 225 25651,'-9'1'402,"2"0"1,0 3-971,0 0 1,-3 1 0,-1 3-1,-1 2 297,-4 3 0,-2 4 0,-5 3 0,-2 2 174,-3 0 0,0 0 0,0-2 1,1-3-132,2-1 236,0-1 0,2 0 0,1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8T14:17:24.909"/>
    </inkml:context>
    <inkml:brush xml:id="br0">
      <inkml:brushProperty name="width" value="0.08571" units="cm"/>
      <inkml:brushProperty name="height" value="0.08571" units="cm"/>
      <inkml:brushProperty name="color" value="#AE198D"/>
      <inkml:brushProperty name="inkEffects" value="galaxy"/>
      <inkml:brushProperty name="anchorX" value="0"/>
      <inkml:brushProperty name="anchorY" value="0"/>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3015.61768"/>
      <inkml:brushProperty name="anchorY" value="-4221.63477"/>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7741.49512"/>
      <inkml:brushProperty name="anchorY" value="-8111.27832"/>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1582.06152"/>
      <inkml:brushProperty name="anchorY" value="-12413.39648"/>
      <inkml:brushProperty name="scaleFactor" value="0.5"/>
    </inkml:brush>
  </inkml:definitions>
  <inkml:trace contextRef="#ctx0" brushRef="#br0">1862 16 7734,'1'-9'-280,"2"2"0,-1 7 0,4 7 1,0 2 239,-1 1 1,2 1 0,2 1 0,-1 3-10,-2 1 0,-2-4 0,1 1 0,1 0 29,0 0 0,-4-2 0,1 3 18,-2-3 1,-1-1-1,0 0 16,0 0 0,-1-1 0,-2-1 3,-4-2 1,-2-2 0,-1 1-14,0 0 0,0-1 1,0-1-1,0 0-5,0-1 1,-4-1 0,1-1-1,0 0-2,-2 0 1,3 0 0,-4 0-1,2 0 1,1 0 1,-1 0 0,0-1 0,1-1 0,-2-1 1,4-4 0,-2 2 0,2 0 0,1-3 0,-3 2 0,1 1 0,2-1 0,1 1 0,-3 1 0,3-2 0,-4-2 0,0 3 0,3 2 0,0 2-4,0 1 0,0 0 0,0 0-11,0 0 0,0 0 0,-1 0 11,1 0 0,4 3 0,0 2 1,1 0 21,-1 3 0,3-2 0,-3 0 1,0 3 2,1 4 1,1-2-1,-1 3 1,-1 0-9,1-1 0,2 5 0,0-1 0,1 2-11,-1 1 0,1-3 1,-1-2-1,2 1-17,1 0 1,0-3 0,0 3 0,0-2-1,0-2 0,1-4 0,1-1 0,3 0 12,0-2 1,-1 0 0,2-5 0,2 0 0,1 0 0,1 0 1,0 0 1,0-5 0,0-1 0,0-3-9,1-1 1,-5 0-1,0-2 1,-1 0 7,1-1 0,-4-2 0,3 3 0,-2-2-1,0 2 1,1-2 0,-4 0 0,0 1 1,0-2 1,-1 3 0,-2-4 0,-1 2 3,-2 1 1,3 2 0,-4 1-1,1 0 24,0 0 1,-2 3 0,4 2-54,-2 0 1,-1 2 0,-3 3 13,0 0 1,4 0 0,-1 0 15,-1 0 0,2 3 0,1 2 1,-1 0 16,1 3 1,1-2-1,-2 0 1,-1 2 13,1 1 0,-3 1 1,3 0-1,-3 0-15,-1 0 0,3 4 0,0 0 0,-1 1-10,0 0 0,-6 1 0,1-1 1,0-1-18,2 1 0,0-2 1,-1-2-1,-2 1-13,2-2 0,0 1 1,-1-7-1,0 1 5,1-1 0,1 0 0,2-5 0,1-2 12,1 0 0,1-5 0,-1 1 0,0-2 1,-1-1 1,3 0-1,-2 0 1,0 0 0,2 0 1,-3 0 0,3 0 2,0 0 0,2 3 1,-1 2-3,-1 0 1,3 1-2,-4 0 0,-1 4 7,-3 0 1,1 5-1,1 4 1,1-1 6,-1-2 0,1 2 0,-1 4 1,1 2-9,-1-2 0,-1 0 0,-1 1 0,0 0-5,0-1 0,1 0 0,0-1-3,-1 2 0,2-2 1,-5 2-1,2-4-2,1-3 0,0-3 0,0 0 1,0-2 1,0-2 0,-1-2 2,1-4 0,4-2 0,0-1 0,1 0 0,-1 0 0,-1-1 0,-2-2 0,1 0 0,2 1 0,2 0 0,-2 2 0,-2 0 0,-1 0 0,-1 0 0,0 1 0,0 3 0,-4-2 0,1 4 0,-1 2 0,0 1 0,-1 1 0,-2 1 0,0 2 3,-1 4 0,0 2 1,0 1-1,2 0 9,2 0 1,-2 0 0,5 0 0,2 2-7,0 1 0,4-2 1,-1 4-1,2-2-3,1 1 0,2-1 0,1-3 0,0 0 0,0 0 1,0 4 0,1-1 0,3-1-3,2-1 1,0-1-1,0 1 1,-1-1-4,1 0 1,-1 0 0,2 0-1,-2 0 0,-1 0 0,-3 0 40,2 0 0,-1-3 0,-2-1 2,0 2 1,-5-2 0,-2-1 0,-3 1-13,-3 0 0,1-1 1,-5 3-1,-1-2-23,-1-2 1,-1 3 0,-1-3 0,-3 1-14,-3-1 0,-2 0 0,0-3 0,1 1-47,1 1 0,1 1 1,-3-4-1,3 0-93,6 0 0,1 0 1,4 0-311,0 0 458,2 0 0,-1 0 0,4 0 0</inkml:trace>
  <inkml:trace contextRef="#ctx0" brushRef="#br1" timeOffset="502">2103 247 7960,'-6'-10'0,"0"0"24,1 0 0,-2 1 1,0 2-14,-2 4 0,-1 3 0,0 5 0,-1 3-218,-3 5 0,-5 8 1,-5-1-1,-2 2-12,-2 3 1,-1 1 0,-2 4 0,-3-1 218,-3-2 0,-2 2 0,-1-3 0</inkml:trace>
  <inkml:trace contextRef="#ctx0" brushRef="#br2" timeOffset="732">1097 760 7504,'-10'-3'0,"1"-1"-226,2-2 1,-1 4 0,1-2-1,-2 3 218,-1 1 1,-4 5 0,0 3 0,-2 3-93,-2 2 0,-1 5 0,-2-1 0,-2 2 100,-4 1 0,-2 0 0,-1 0 0</inkml:trace>
  <inkml:trace contextRef="#ctx0" brushRef="#br3" timeOffset="933">403 287 7982,'-10'-4'0,"0"-3"-128,0-2 0,1-1-177,2 0 1,6 14 304,4 6 0,5 6 0,-2 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B351655-787B-4DA4-8263-A2F37A062E5A}" type="datetimeFigureOut">
              <a:rPr lang="en-US"/>
              <a:pPr>
                <a:defRPr/>
              </a:pPr>
              <a:t>6/19/23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CA921ED-74FC-4570-8739-98BD92EEE137}" type="slidenum">
              <a:rPr lang="en-US"/>
              <a:pPr>
                <a:defRPr/>
              </a:pPr>
              <a:t>‹#›</a:t>
            </a:fld>
            <a:endParaRPr lang="en-US" dirty="0"/>
          </a:p>
        </p:txBody>
      </p:sp>
    </p:spTree>
    <p:extLst>
      <p:ext uri="{BB962C8B-B14F-4D97-AF65-F5344CB8AC3E}">
        <p14:creationId xmlns:p14="http://schemas.microsoft.com/office/powerpoint/2010/main" val="291686968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a:ea typeface="ＭＳ Ｐゴシック" pitchFamily="34" charset="-128"/>
              </a:rPr>
              <a:t>Welcome to this Organizational Behavior course that uses the 17</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p>
          <a:p>
            <a:endParaRPr lang="en-US" dirty="0"/>
          </a:p>
        </p:txBody>
      </p:sp>
      <p:sp>
        <p:nvSpPr>
          <p:cNvPr id="4" name="Slide Number Placeholder 3"/>
          <p:cNvSpPr>
            <a:spLocks noGrp="1"/>
          </p:cNvSpPr>
          <p:nvPr>
            <p:ph type="sldNum" sz="quarter" idx="10"/>
          </p:nvPr>
        </p:nvSpPr>
        <p:spPr/>
        <p:txBody>
          <a:bodyPr/>
          <a:lstStyle/>
          <a:p>
            <a:pPr>
              <a:defRPr/>
            </a:pPr>
            <a:fld id="{3C435B52-A875-4DC0-A676-66EE8AC94F40}" type="slidenum">
              <a:rPr lang="en-US" smtClean="0"/>
              <a:pPr>
                <a:defRPr/>
              </a:pPr>
              <a:t>1</a:t>
            </a:fld>
            <a:endParaRPr lang="en-US" dirty="0"/>
          </a:p>
        </p:txBody>
      </p:sp>
    </p:spTree>
    <p:extLst>
      <p:ext uri="{BB962C8B-B14F-4D97-AF65-F5344CB8AC3E}">
        <p14:creationId xmlns:p14="http://schemas.microsoft.com/office/powerpoint/2010/main" val="2627925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While</a:t>
            </a:r>
            <a:r>
              <a:rPr lang="en-US" baseline="0" dirty="0"/>
              <a:t> t</a:t>
            </a:r>
            <a:r>
              <a:rPr lang="en-US" dirty="0"/>
              <a:t>rait research provides a basis for selecting the right people for leadership</a:t>
            </a:r>
            <a:r>
              <a:rPr lang="en-US" baseline="0" dirty="0"/>
              <a:t>, behavioral theories of leadership imply that we can </a:t>
            </a:r>
            <a:r>
              <a:rPr lang="en-US" i="1" baseline="0" dirty="0"/>
              <a:t>train</a:t>
            </a:r>
            <a:r>
              <a:rPr lang="en-US" baseline="0" dirty="0"/>
              <a:t> people to be leaders.</a:t>
            </a:r>
            <a:endParaRPr lang="en-US" dirty="0"/>
          </a:p>
          <a:p>
            <a:pPr eaLnBrk="1" hangingPunct="1">
              <a:spcBef>
                <a:spcPct val="0"/>
              </a:spcBef>
            </a:pPr>
            <a:endParaRPr lang="en-US" dirty="0"/>
          </a:p>
          <a:p>
            <a:pPr eaLnBrk="1" hangingPunct="1">
              <a:spcBef>
                <a:spcPct val="0"/>
              </a:spcBef>
            </a:pPr>
            <a:r>
              <a:rPr lang="en-US" dirty="0"/>
              <a:t>The most comprehensive theories resulted from the Ohio State Studies which sought to identify independent dimensions of leader behavior. Beginning with more than a thousand dimensions, the studies narrowed the list to two that substantially accounted for most of the leadership behavior described by employees: initiating structure and consideration.</a:t>
            </a:r>
          </a:p>
          <a:p>
            <a:pPr eaLnBrk="1" hangingPunct="1">
              <a:spcBef>
                <a:spcPct val="0"/>
              </a:spcBef>
            </a:pPr>
            <a:endParaRPr lang="en-US" dirty="0"/>
          </a:p>
          <a:p>
            <a:pPr eaLnBrk="1" hangingPunct="1">
              <a:spcBef>
                <a:spcPct val="0"/>
              </a:spcBef>
            </a:pPr>
            <a:r>
              <a:rPr lang="en-US" i="1" dirty="0"/>
              <a:t>Initiating structure </a:t>
            </a:r>
            <a:r>
              <a:rPr lang="en-US" dirty="0"/>
              <a:t>is the extent to which a leader is likely to define and structure his or her role and those of employees in the search for goal attainment. It includes behavior that attempts to organize work, work relationships, and goals. A leader high in initiating structure is someone who “assigns group members to particular tasks,” “expects workers to maintain definite standards of performance,” and “emphasizes the meeting of deadlines.” </a:t>
            </a:r>
          </a:p>
          <a:p>
            <a:pPr eaLnBrk="1" hangingPunct="1">
              <a:spcBef>
                <a:spcPct val="0"/>
              </a:spcBef>
            </a:pPr>
            <a:endParaRPr lang="en-US" dirty="0"/>
          </a:p>
          <a:p>
            <a:pPr eaLnBrk="1" hangingPunct="1">
              <a:spcBef>
                <a:spcPct val="0"/>
              </a:spcBef>
            </a:pPr>
            <a:r>
              <a:rPr lang="en-US" i="1" dirty="0"/>
              <a:t>Consideration</a:t>
            </a:r>
            <a:r>
              <a:rPr lang="en-US" dirty="0"/>
              <a:t> is the extent to which a person’s job relationships are characterized by mutual trust, respect for employees’ ideas, and regard for their feelings. A leader high in consideration helps employees with personal problems, is friendly and approachable, treats all employees as equals, and expresses appreciation and support. </a:t>
            </a:r>
            <a:endParaRPr lang="en-US" sz="1800" dirty="0"/>
          </a:p>
          <a:p>
            <a:pPr eaLnBrk="1" hangingPunct="1">
              <a:spcBef>
                <a:spcPct val="0"/>
              </a:spcBef>
            </a:pPr>
            <a:endParaRPr lang="en-US" dirty="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07863C-63C1-42DA-ACF1-C03579EEE83A}" type="slidenum">
              <a:rPr lang="en-US">
                <a:cs typeface="Arial" charset="0"/>
              </a:rPr>
              <a:pPr fontAlgn="base">
                <a:spcBef>
                  <a:spcPct val="0"/>
                </a:spcBef>
                <a:spcAft>
                  <a:spcPct val="0"/>
                </a:spcAft>
                <a:defRPr/>
              </a:pPr>
              <a:t>10</a:t>
            </a:fld>
            <a:endParaRPr lang="en-US">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Some research from the GLOBE study suggests there are international differences in preference for initiating structure and consideration. For</a:t>
            </a:r>
            <a:r>
              <a:rPr lang="en-US" baseline="0" dirty="0"/>
              <a:t> example, b</a:t>
            </a:r>
            <a:r>
              <a:rPr lang="en-US" dirty="0"/>
              <a:t>ased on the values of Brazilian employees, a U.S. manager leading a team in Brazil would need to be team-oriented, participative, and humane. Leaders high in consideration would succeed best in this culture. As one Brazilian manager said in the GLOBE study, “We do not prefer leaders who take self-governing decisions and act alone without engaging the group. That’s part of who we are.” </a:t>
            </a:r>
          </a:p>
          <a:p>
            <a:pPr eaLnBrk="1" hangingPunct="1">
              <a:spcBef>
                <a:spcPct val="0"/>
              </a:spcBef>
            </a:pPr>
            <a:endParaRPr lang="en-US" dirty="0"/>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0E5D64-3DC9-4453-9CF4-63E8DD7DFF61}" type="slidenum">
              <a:rPr lang="en-US">
                <a:cs typeface="Arial" charset="0"/>
              </a:rPr>
              <a:pPr fontAlgn="base">
                <a:spcBef>
                  <a:spcPct val="0"/>
                </a:spcBef>
                <a:spcAft>
                  <a:spcPct val="0"/>
                </a:spcAft>
                <a:defRPr/>
              </a:pPr>
              <a:t>11</a:t>
            </a:fld>
            <a:endParaRPr lang="en-U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In summary, leaders who have certain traits and who display culturally appropriate consideration and structuring behaviors </a:t>
            </a:r>
            <a:r>
              <a:rPr lang="en-US" i="1" dirty="0"/>
              <a:t>do</a:t>
            </a:r>
            <a:r>
              <a:rPr lang="en-US" dirty="0"/>
              <a:t> appear to be more effective. Future research is needed to integrate these approaches. As important as traits and behaviors are in identifying effective or ineffective leaders, they do not guarantee success. The context matters too.</a:t>
            </a:r>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510BE2-5404-4A0E-BB22-74E9B8930D86}" type="slidenum">
              <a:rPr lang="en-US">
                <a:cs typeface="Arial" charset="0"/>
              </a:rPr>
              <a:pPr fontAlgn="base">
                <a:spcBef>
                  <a:spcPct val="0"/>
                </a:spcBef>
                <a:spcAft>
                  <a:spcPct val="0"/>
                </a:spcAft>
                <a:defRPr/>
              </a:pPr>
              <a:t>12</a:t>
            </a:fld>
            <a:endParaRPr lang="en-US">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first comprehensive contingency model for leadership was developed by Fred Fiedler, who proposed that effective group performance depends on the proper match between the leader’s style and the degree to which the situation gives control to the leader.. </a:t>
            </a:r>
          </a:p>
          <a:p>
            <a:pPr eaLnBrk="1" hangingPunct="1">
              <a:spcBef>
                <a:spcPct val="0"/>
              </a:spcBef>
            </a:pPr>
            <a:endParaRPr lang="en-US" dirty="0"/>
          </a:p>
          <a:p>
            <a:pPr eaLnBrk="1" hangingPunct="1">
              <a:spcBef>
                <a:spcPct val="0"/>
              </a:spcBef>
            </a:pPr>
            <a:r>
              <a:rPr lang="en-US" dirty="0"/>
              <a:t>The first step In the </a:t>
            </a:r>
            <a:r>
              <a:rPr lang="en-US" i="1" dirty="0"/>
              <a:t>Fiedler contingency model </a:t>
            </a:r>
            <a:r>
              <a:rPr lang="en-US" dirty="0"/>
              <a:t>is identifying leadership style. Fiedler believed that a key factor in leadership success is the individual’s basic leadership style. He created the </a:t>
            </a:r>
            <a:r>
              <a:rPr lang="en-US" i="1" dirty="0"/>
              <a:t>least preferred coworker (LPC) questionnaire </a:t>
            </a:r>
            <a:r>
              <a:rPr lang="en-US" dirty="0"/>
              <a:t>for this purpose,</a:t>
            </a:r>
            <a:r>
              <a:rPr lang="en-US" baseline="0" dirty="0"/>
              <a:t> </a:t>
            </a:r>
            <a:r>
              <a:rPr lang="en-US" dirty="0"/>
              <a:t>to measure whether a person is task- or relationship-oriented. The questionnaire contains 16 contrasting adjectives (such as pleasant-unpleasant, efficient-inefficient, open-guarded, supportive-hostile)</a:t>
            </a:r>
            <a:r>
              <a:rPr lang="en-US" baseline="0" dirty="0"/>
              <a:t> and </a:t>
            </a:r>
            <a:r>
              <a:rPr lang="en-US" dirty="0"/>
              <a:t>asks respondents to describe the one person they least enjoyed working with by rating him or her on a scale of one-to-eight for each of the 16 sets of contrasting adjectives. Fiedler believed that, based on the respondents’ answers to this questionnaire, he could determine their basic leadership style. </a:t>
            </a:r>
          </a:p>
          <a:p>
            <a:pPr eaLnBrk="1" hangingPunct="1">
              <a:spcBef>
                <a:spcPct val="0"/>
              </a:spcBef>
            </a:pPr>
            <a:endParaRPr lang="en-US" dirty="0"/>
          </a:p>
          <a:p>
            <a:pPr marL="0" marR="0" indent="0" algn="l" defTabSz="457200" rtl="0" eaLnBrk="1" fontAlgn="base" latinLnBrk="0" hangingPunct="1">
              <a:lnSpc>
                <a:spcPct val="100000"/>
              </a:lnSpc>
              <a:spcBef>
                <a:spcPct val="0"/>
              </a:spcBef>
              <a:spcAft>
                <a:spcPct val="0"/>
              </a:spcAft>
              <a:buClrTx/>
              <a:buSzTx/>
              <a:buFontTx/>
              <a:buNone/>
              <a:tabLst/>
              <a:defRPr/>
            </a:pPr>
            <a:r>
              <a:rPr lang="en-US" dirty="0"/>
              <a:t>Fiedler’s model assumes that an individual’s leadership style is fixed. Because of that assumption, there are only two ways to improve leader effectiveness:</a:t>
            </a:r>
            <a:r>
              <a:rPr lang="en-US" baseline="0" dirty="0"/>
              <a:t> y</a:t>
            </a:r>
            <a:r>
              <a:rPr lang="en-US" dirty="0"/>
              <a:t>ou can either change the leader to fit the situation,</a:t>
            </a:r>
            <a:r>
              <a:rPr lang="en-US" baseline="0" dirty="0"/>
              <a:t> or</a:t>
            </a:r>
            <a:r>
              <a:rPr lang="en-US" dirty="0"/>
              <a:t> change the situation to fit the leader. </a:t>
            </a:r>
          </a:p>
          <a:p>
            <a:pPr eaLnBrk="1" hangingPunct="1">
              <a:spcBef>
                <a:spcPct val="0"/>
              </a:spcBef>
            </a:pPr>
            <a:endParaRPr lang="en-US" dirty="0"/>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0D1C74-0C4D-40E8-93DB-FE117FB232A2}" type="slidenum">
              <a:rPr lang="en-US">
                <a:cs typeface="Arial" charset="0"/>
              </a:rPr>
              <a:pPr fontAlgn="base">
                <a:spcBef>
                  <a:spcPct val="0"/>
                </a:spcBef>
                <a:spcAft>
                  <a:spcPct val="0"/>
                </a:spcAft>
                <a:defRPr/>
              </a:pPr>
              <a:t>13</a:t>
            </a:fld>
            <a:endParaRPr lang="en-US">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After assessing leadership style, it is necessary to match the leader with the situation.</a:t>
            </a:r>
            <a:r>
              <a:rPr lang="en-US" baseline="0" dirty="0"/>
              <a:t> </a:t>
            </a:r>
            <a:r>
              <a:rPr lang="en-US" dirty="0"/>
              <a:t>Fiedler has identified three contingency or situational dimensions: </a:t>
            </a:r>
          </a:p>
          <a:p>
            <a:pPr marL="171450" indent="-171450" eaLnBrk="1" hangingPunct="1">
              <a:spcBef>
                <a:spcPct val="0"/>
              </a:spcBef>
              <a:buFont typeface="Arial"/>
              <a:buChar char="•"/>
            </a:pPr>
            <a:r>
              <a:rPr lang="en-US" dirty="0"/>
              <a:t>Leader-member relations—the degree of confidence, trust, and respect members have in their leader.</a:t>
            </a:r>
          </a:p>
          <a:p>
            <a:pPr marL="171450" indent="-171450" eaLnBrk="1" hangingPunct="1">
              <a:spcBef>
                <a:spcPct val="0"/>
              </a:spcBef>
              <a:buFont typeface="Arial"/>
              <a:buChar char="•"/>
            </a:pPr>
            <a:r>
              <a:rPr lang="en-US" dirty="0"/>
              <a:t>Task structure—the degree to which the job assignments are procedural.</a:t>
            </a:r>
          </a:p>
          <a:p>
            <a:pPr marL="171450" indent="-171450" eaLnBrk="1" hangingPunct="1">
              <a:spcBef>
                <a:spcPct val="0"/>
              </a:spcBef>
              <a:buFont typeface="Arial"/>
              <a:buChar char="•"/>
            </a:pPr>
            <a:r>
              <a:rPr lang="en-US" dirty="0"/>
              <a:t>Position power—the degree of influence a leader has over power variables such as hiring, firing, discipline, promotions, and salary increases.</a:t>
            </a:r>
          </a:p>
          <a:p>
            <a:pPr eaLnBrk="1" hangingPunct="1">
              <a:spcBef>
                <a:spcPct val="0"/>
              </a:spcBef>
            </a:pPr>
            <a:endParaRPr lang="en-US" dirty="0"/>
          </a:p>
          <a:p>
            <a:pPr eaLnBrk="1" hangingPunct="1">
              <a:spcBef>
                <a:spcPct val="0"/>
              </a:spcBef>
            </a:pPr>
            <a:r>
              <a:rPr lang="en-US" dirty="0"/>
              <a:t>The next step is to evaluate the situation in terms of these three contingency variables. Leader-member relations are either good or poor. Task structure is either high or low. Position power is either strong or weak. Fiedler states the better the leader-member relations, the more highly structured the job, and the stronger the position power, the more control the leader has. </a:t>
            </a:r>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218565-A03A-43C2-B87D-49828155EE44}" type="slidenum">
              <a:rPr lang="en-US">
                <a:cs typeface="Arial" charset="0"/>
              </a:rPr>
              <a:pPr fontAlgn="base">
                <a:spcBef>
                  <a:spcPct val="0"/>
                </a:spcBef>
                <a:spcAft>
                  <a:spcPct val="0"/>
                </a:spcAft>
                <a:defRPr/>
              </a:pPr>
              <a:t>14</a:t>
            </a:fld>
            <a:endParaRPr lang="en-US">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As shown in Exhibit 12-1, Fiedler concluded that task-oriented leaders tend to perform better in situations that were very favorable to them as well as in situations that were very unfavorable. Fiedler would predict that when faced with a category I, II, Ill, VII, or VIII situation, task-oriented leaders perform better. Relationship-oriented leaders, however, perform better in moderately favorable situations—categories IV through VI. Fiedler has condensed these eight situations to three. </a:t>
            </a:r>
          </a:p>
          <a:p>
            <a:pPr eaLnBrk="1" hangingPunct="1">
              <a:spcBef>
                <a:spcPct val="0"/>
              </a:spcBef>
            </a:pPr>
            <a:endParaRPr lang="en-US" dirty="0"/>
          </a:p>
        </p:txBody>
      </p:sp>
      <p:sp>
        <p:nvSpPr>
          <p:cNvPr id="501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DAC4613-33F4-4B35-818F-D14CD121295B}" type="slidenum">
              <a:rPr lang="en-US">
                <a:cs typeface="Arial" charset="0"/>
              </a:rPr>
              <a:pPr fontAlgn="base">
                <a:spcBef>
                  <a:spcPct val="0"/>
                </a:spcBef>
                <a:spcAft>
                  <a:spcPct val="0"/>
                </a:spcAft>
                <a:defRPr/>
              </a:pPr>
              <a:t>15</a:t>
            </a:fld>
            <a:endParaRPr lang="en-US">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Although LPC theory is the most researched contingency theory, three others deserve mention.</a:t>
            </a:r>
          </a:p>
          <a:p>
            <a:pPr eaLnBrk="1" hangingPunct="1">
              <a:spcBef>
                <a:spcPct val="0"/>
              </a:spcBef>
            </a:pPr>
            <a:endParaRPr lang="en-US" dirty="0"/>
          </a:p>
          <a:p>
            <a:pPr eaLnBrk="1" hangingPunct="1">
              <a:spcBef>
                <a:spcPct val="0"/>
              </a:spcBef>
            </a:pPr>
            <a:r>
              <a:rPr lang="en-US" dirty="0"/>
              <a:t>First, </a:t>
            </a:r>
            <a:r>
              <a:rPr lang="en-US" i="1" dirty="0"/>
              <a:t>situational leadership theory (SLT) </a:t>
            </a:r>
            <a:r>
              <a:rPr lang="en-US" dirty="0"/>
              <a:t>is a contingency theory that focuses on the followers. It</a:t>
            </a:r>
            <a:r>
              <a:rPr lang="en-US" baseline="0" dirty="0"/>
              <a:t> proposes that s</a:t>
            </a:r>
            <a:r>
              <a:rPr lang="en-US" dirty="0"/>
              <a:t>uccessful leadership is achieved by selecting the right leadership style, which is contingent on the level of the followers’ readiness. The term readiness refers to “the extent to which people have the ability and willingness to accomplish a specific task.” A leader should choose one of four behaviors depending on follower readiness. If followers are unable and unwilling to do a task, the leader needs to give clear and specific directions; If they are unable but willing, the leader needs to display high task orientation to compensate for followers’ lack of ability and high relationship orientation to get them to “buy into” the leader’s desires. Conversely,</a:t>
            </a:r>
            <a:r>
              <a:rPr lang="en-US" baseline="0" dirty="0"/>
              <a:t> i</a:t>
            </a:r>
            <a:r>
              <a:rPr lang="en-US" dirty="0"/>
              <a:t>f followers are able but unwilling, the leader needs to use a supportive and participative style.</a:t>
            </a:r>
            <a:r>
              <a:rPr lang="en-US" baseline="0" dirty="0"/>
              <a:t> I</a:t>
            </a:r>
            <a:r>
              <a:rPr lang="en-US" dirty="0"/>
              <a:t>f they are both able </a:t>
            </a:r>
            <a:r>
              <a:rPr lang="en-US" i="1" dirty="0"/>
              <a:t>and</a:t>
            </a:r>
            <a:r>
              <a:rPr lang="en-US" dirty="0"/>
              <a:t> willing, the leader doesn’t need to do much. </a:t>
            </a:r>
          </a:p>
          <a:p>
            <a:pPr eaLnBrk="1" hangingPunct="1">
              <a:spcBef>
                <a:spcPct val="0"/>
              </a:spcBef>
            </a:pPr>
            <a:endParaRPr lang="en-US" dirty="0"/>
          </a:p>
          <a:p>
            <a:pPr eaLnBrk="1" hangingPunct="1">
              <a:spcBef>
                <a:spcPct val="0"/>
              </a:spcBef>
            </a:pPr>
            <a:r>
              <a:rPr lang="en-US" dirty="0"/>
              <a:t>SLT has intuitive appeal. Yet, research efforts to test and support the theory have generally been disappointing. </a:t>
            </a:r>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AC8D2D-5D50-44D4-8A0A-DB04AFCC7546}" type="slidenum">
              <a:rPr lang="en-US">
                <a:cs typeface="Arial" charset="0"/>
              </a:rPr>
              <a:pPr fontAlgn="base">
                <a:spcBef>
                  <a:spcPct val="0"/>
                </a:spcBef>
                <a:spcAft>
                  <a:spcPct val="0"/>
                </a:spcAft>
                <a:defRPr/>
              </a:pPr>
              <a:t>16</a:t>
            </a:fld>
            <a:endParaRPr lang="en-US">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One of the most respected approaches to leadership is the </a:t>
            </a:r>
            <a:r>
              <a:rPr lang="en-US" i="1" dirty="0"/>
              <a:t>path-goal theory, </a:t>
            </a:r>
            <a:r>
              <a:rPr lang="en-US" dirty="0"/>
              <a:t>developed by Robert House. It is a contingency model of leadership that extracts key elements from the Ohio State leadership research on initiating structure and consideration and the expectancy theory of motivation. </a:t>
            </a:r>
          </a:p>
          <a:p>
            <a:pPr eaLnBrk="1" hangingPunct="1">
              <a:spcBef>
                <a:spcPct val="0"/>
              </a:spcBef>
            </a:pPr>
            <a:endParaRPr lang="en-US" dirty="0"/>
          </a:p>
          <a:p>
            <a:pPr eaLnBrk="1" hangingPunct="1">
              <a:spcBef>
                <a:spcPct val="0"/>
              </a:spcBef>
            </a:pPr>
            <a:r>
              <a:rPr lang="en-US" dirty="0"/>
              <a:t>The term “path-goal” is derived from the belief that effective leaders clarify the path to help their followers achieve their work goals. According to path-goal theory, whether a leader should be directive or supportive or should demonstrate some other behavior depends on complex analysis of the situation. The</a:t>
            </a:r>
            <a:r>
              <a:rPr lang="en-US" baseline="0" dirty="0"/>
              <a:t> theory </a:t>
            </a:r>
            <a:r>
              <a:rPr lang="en-US" dirty="0"/>
              <a:t>predicts the following: directive leadership yields greater satisfaction when tasks are ambiguous or stressful than when they are highly structured and well laid out,</a:t>
            </a:r>
            <a:r>
              <a:rPr lang="en-US" baseline="0" dirty="0"/>
              <a:t> </a:t>
            </a:r>
            <a:r>
              <a:rPr lang="en-US" dirty="0"/>
              <a:t>while supportive leadership results in high performance and satisfaction when employees are performing structured tasks. Directive leadership is likely to be perceived as redundant among employees with high ability or considerable experience.</a:t>
            </a:r>
          </a:p>
          <a:p>
            <a:pPr eaLnBrk="1" hangingPunct="1">
              <a:spcBef>
                <a:spcPct val="0"/>
              </a:spcBef>
            </a:pPr>
            <a:endParaRPr lang="en-US" dirty="0"/>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71FD327-DFD3-4B64-9D89-4B94F1892617}" type="slidenum">
              <a:rPr lang="en-US">
                <a:cs typeface="Arial" charset="0"/>
              </a:rPr>
              <a:pPr fontAlgn="base">
                <a:spcBef>
                  <a:spcPct val="0"/>
                </a:spcBef>
                <a:spcAft>
                  <a:spcPct val="0"/>
                </a:spcAft>
                <a:defRPr/>
              </a:pPr>
              <a:t>17</a:t>
            </a:fld>
            <a:endParaRPr lang="en-US">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final contingency theory is the </a:t>
            </a:r>
            <a:r>
              <a:rPr lang="en-US" i="1" dirty="0"/>
              <a:t>leader-participation model </a:t>
            </a:r>
            <a:r>
              <a:rPr lang="en-US" dirty="0"/>
              <a:t>which argues that the way the leader makes decisions is as important as what she or he decides. The model, developed by Victor Vroom and Phillip Yetton, relates leadership behavior and participation in decision</a:t>
            </a:r>
            <a:r>
              <a:rPr lang="en-US" baseline="0" dirty="0"/>
              <a:t> </a:t>
            </a:r>
            <a:r>
              <a:rPr lang="en-US" dirty="0"/>
              <a:t>making. Like path-goal theory, it says leader behavior must adjust to reflect the task structure. </a:t>
            </a:r>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68F873-9456-4B4E-BDA5-ABEBAE988A35}" type="slidenum">
              <a:rPr lang="en-US">
                <a:cs typeface="Arial" charset="0"/>
              </a:rPr>
              <a:pPr fontAlgn="base">
                <a:spcBef>
                  <a:spcPct val="0"/>
                </a:spcBef>
                <a:spcAft>
                  <a:spcPct val="0"/>
                </a:spcAft>
                <a:defRPr/>
              </a:pPr>
              <a:t>18</a:t>
            </a:fld>
            <a:endParaRPr lang="en-US">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a:t>
            </a:r>
            <a:r>
              <a:rPr lang="en-US" i="1" dirty="0"/>
              <a:t>leader-member exchange (LMX) theory </a:t>
            </a:r>
            <a:r>
              <a:rPr lang="en-US" dirty="0"/>
              <a:t>argues that because of time pressures, leaders establish a special relationship with a small group of their followers (see Exhibit 12-2). These individuals make up the in-group—they are trusted, get a disproportionate amount of the leader’s attention, and are more likely to receive special privileges. The theory proposes that early in the history of the interaction between a leader and a given follower, the leader implicitly categorizes the follower as an “in” or an “out” and that relationship is relatively stable over time. The leader does the choosing on the basis of the follower’s characteristics. </a:t>
            </a:r>
          </a:p>
          <a:p>
            <a:pPr eaLnBrk="1" hangingPunct="1">
              <a:spcBef>
                <a:spcPct val="0"/>
              </a:spcBef>
            </a:pPr>
            <a:endParaRPr lang="en-US" dirty="0"/>
          </a:p>
          <a:p>
            <a:pPr eaLnBrk="1" hangingPunct="1">
              <a:spcBef>
                <a:spcPct val="0"/>
              </a:spcBef>
            </a:pPr>
            <a:r>
              <a:rPr lang="en-US" dirty="0"/>
              <a:t>Research to test LMX theory has been generally supportive, with substantive evidence that leaders do differentiate among followers.</a:t>
            </a:r>
            <a:r>
              <a:rPr lang="en-US" baseline="0" dirty="0"/>
              <a:t> </a:t>
            </a:r>
            <a:r>
              <a:rPr lang="en-US" dirty="0"/>
              <a:t>These disparities are far from random; and followers with in-group status will have higher performance ratings, engage in more helping or “citizenship” behaviors at work, and report greater satisfaction with their superior. </a:t>
            </a:r>
          </a:p>
          <a:p>
            <a:pPr eaLnBrk="1" hangingPunct="1">
              <a:spcBef>
                <a:spcPct val="0"/>
              </a:spcBef>
            </a:pPr>
            <a:endParaRPr lang="en-US" dirty="0"/>
          </a:p>
          <a:p>
            <a:pPr eaLnBrk="1" hangingPunct="1">
              <a:spcBef>
                <a:spcPct val="0"/>
              </a:spcBef>
            </a:pPr>
            <a:r>
              <a:rPr lang="en-US" dirty="0"/>
              <a:t>Research</a:t>
            </a:r>
            <a:r>
              <a:rPr lang="en-US" baseline="0" dirty="0"/>
              <a:t> to test this theory has also been conducted in different cultures, including Portugal and Turkey.</a:t>
            </a:r>
            <a:endParaRPr lang="en-US" dirty="0"/>
          </a:p>
          <a:p>
            <a:pPr eaLnBrk="1" hangingPunct="1">
              <a:spcBef>
                <a:spcPct val="0"/>
              </a:spcBef>
            </a:pPr>
            <a:endParaRPr lang="en-US" dirty="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68F873-9456-4B4E-BDA5-ABEBAE988A35}" type="slidenum">
              <a:rPr lang="en-US">
                <a:cs typeface="Arial" charset="0"/>
              </a:rPr>
              <a:pPr fontAlgn="base">
                <a:spcBef>
                  <a:spcPct val="0"/>
                </a:spcBef>
                <a:spcAft>
                  <a:spcPct val="0"/>
                </a:spcAft>
                <a:defRPr/>
              </a:pPr>
              <a:t>19</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Chapter 12: Leadership</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A45877-CBFB-438B-860B-726696160463}" type="slidenum">
              <a:rPr lang="en-US">
                <a:ea typeface="ＭＳ Ｐゴシック" pitchFamily="-72" charset="-128"/>
                <a:cs typeface="ＭＳ Ｐゴシック" pitchFamily="-72" charset="-128"/>
              </a:rPr>
              <a:pPr fontAlgn="base">
                <a:spcBef>
                  <a:spcPct val="0"/>
                </a:spcBef>
                <a:spcAft>
                  <a:spcPct val="0"/>
                </a:spcAft>
                <a:defRPr/>
              </a:pPr>
              <a:t>2</a:t>
            </a:fld>
            <a:endParaRPr lang="en-US">
              <a:ea typeface="ＭＳ Ｐゴシック" pitchFamily="-72" charset="-128"/>
              <a:cs typeface="ＭＳ Ｐゴシック" pitchFamily="-7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Charismatic leadership theory was proposed by Robert House,</a:t>
            </a:r>
            <a:r>
              <a:rPr lang="en-US" baseline="0" dirty="0"/>
              <a:t> stating that f</a:t>
            </a:r>
            <a:r>
              <a:rPr lang="en-US" dirty="0"/>
              <a:t>ollowers make attributes of heroic or extraordinary leadership abilities when they observe certain behaviors,</a:t>
            </a:r>
            <a:r>
              <a:rPr lang="en-US" baseline="0" dirty="0"/>
              <a:t> as seen in</a:t>
            </a:r>
            <a:r>
              <a:rPr lang="en-US" dirty="0"/>
              <a:t> Exhibit 12-3. General characteristics are: they have vision; they are willing to take personal risk; they are sensitive to followers’ needs; and they exhibit extraordinary behaviors.</a:t>
            </a:r>
          </a:p>
          <a:p>
            <a:pPr eaLnBrk="1" hangingPunct="1">
              <a:spcBef>
                <a:spcPct val="0"/>
              </a:spcBef>
            </a:pPr>
            <a:endParaRPr lang="en-US" dirty="0"/>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95A175-E82B-46B5-967F-94B26BBC3255}" type="slidenum">
              <a:rPr lang="en-US">
                <a:cs typeface="Arial" charset="0"/>
              </a:rPr>
              <a:pPr fontAlgn="base">
                <a:spcBef>
                  <a:spcPct val="0"/>
                </a:spcBef>
                <a:spcAft>
                  <a:spcPct val="0"/>
                </a:spcAft>
                <a:defRPr/>
              </a:pPr>
              <a:t>20</a:t>
            </a:fld>
            <a:endParaRPr lang="en-US">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Are charismatic leaders born or made? Some individuals are born with traits that make them charismatic. Most experts believe individuals can also be trained to exhibit charismatic behavior.  </a:t>
            </a:r>
          </a:p>
          <a:p>
            <a:pPr eaLnBrk="1" hangingPunct="1">
              <a:spcBef>
                <a:spcPct val="0"/>
              </a:spcBef>
            </a:pPr>
            <a:endParaRPr lang="en-US" dirty="0"/>
          </a:p>
          <a:p>
            <a:pPr eaLnBrk="1" hangingPunct="1">
              <a:spcBef>
                <a:spcPct val="0"/>
              </a:spcBef>
            </a:pPr>
            <a:r>
              <a:rPr lang="en-US" dirty="0"/>
              <a:t>First, an individual needs to develop the aura of charisma by maintaining an optimistic view, using passion as a catalyst for generating enthusiasm, and communicating with the whole body, not just with words. Second, an individual draws others in by creating a bond that inspires others to follow. Third, the individual must bring out the potential in followers by tapping into their emotions.  </a:t>
            </a:r>
            <a:endParaRPr lang="en-US" sz="1800" dirty="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4DE96D-7C3E-4E81-A1E1-50F2F11352CF}" type="slidenum">
              <a:rPr lang="en-US">
                <a:cs typeface="Arial" charset="0"/>
              </a:rPr>
              <a:pPr fontAlgn="base">
                <a:spcBef>
                  <a:spcPct val="0"/>
                </a:spcBef>
                <a:spcAft>
                  <a:spcPct val="0"/>
                </a:spcAft>
                <a:defRPr/>
              </a:pPr>
              <a:t>21</a:t>
            </a:fld>
            <a:endParaRPr lang="en-US">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How does a charismatic leader influence followers? By articulating an appealing vision, developing an accompanying vision statement, conveying a new set of values, and demonstrating courage and conviction about the vision. Followers “catch” the emotions their leader is conveying.</a:t>
            </a:r>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4DE96D-7C3E-4E81-A1E1-50F2F11352CF}" type="slidenum">
              <a:rPr lang="en-US">
                <a:cs typeface="Arial" charset="0"/>
              </a:rPr>
              <a:pPr fontAlgn="base">
                <a:spcBef>
                  <a:spcPct val="0"/>
                </a:spcBef>
                <a:spcAft>
                  <a:spcPct val="0"/>
                </a:spcAft>
                <a:defRPr/>
              </a:pPr>
              <a:t>22</a:t>
            </a:fld>
            <a:endParaRPr lang="en-US">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lvl="0"/>
            <a:r>
              <a:rPr lang="en-US" dirty="0"/>
              <a:t>Does effective charismatic leadership depend on the situation? Charisma appears to be most appropriate when the follower’s task has an ideological component or when the environment involves a high degree of stress and uncertainty. People are especially receptive when they sense a crisis, when they are under stress, or when they fear for their lives.</a:t>
            </a:r>
          </a:p>
          <a:p>
            <a:r>
              <a:rPr lang="en-US" dirty="0"/>
              <a:t>This may explain why, when charismatic leaders surface, it’s more likely to be in politics, religion, wartime; or when a business firm is in its infancy or facing a life-threatening crisis. </a:t>
            </a:r>
          </a:p>
          <a:p>
            <a:pPr lvl="0"/>
            <a:endParaRPr lang="en-US" dirty="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4DE96D-7C3E-4E81-A1E1-50F2F11352CF}" type="slidenum">
              <a:rPr lang="en-US">
                <a:cs typeface="Arial" charset="0"/>
              </a:rPr>
              <a:pPr fontAlgn="base">
                <a:spcBef>
                  <a:spcPct val="0"/>
                </a:spcBef>
                <a:spcAft>
                  <a:spcPct val="0"/>
                </a:spcAft>
                <a:defRPr/>
              </a:pPr>
              <a:t>23</a:t>
            </a:fld>
            <a:endParaRPr lang="en-US">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Some charismatic leaders don’t necessarily act in the best interest of their companies, allowing their personal goals to override the goals of the organization. The results at companies such as Enron, Tyco, WorldCom, and HealthSouth are examples of leaders who recklessly used organizational resources for their personal benefit and executives who violated laws and ethical boundaries to inflate stock prices,</a:t>
            </a:r>
            <a:r>
              <a:rPr lang="en-US" baseline="0" dirty="0"/>
              <a:t> allowing</a:t>
            </a:r>
            <a:r>
              <a:rPr lang="en-US" dirty="0"/>
              <a:t> leaders to cash in millions of dollars in stock options. </a:t>
            </a:r>
          </a:p>
          <a:p>
            <a:pPr eaLnBrk="1" hangingPunct="1">
              <a:spcBef>
                <a:spcPct val="0"/>
              </a:spcBef>
            </a:pPr>
            <a:endParaRPr lang="en-US" dirty="0"/>
          </a:p>
          <a:p>
            <a:pPr eaLnBrk="1" hangingPunct="1">
              <a:spcBef>
                <a:spcPct val="0"/>
              </a:spcBef>
            </a:pPr>
            <a:r>
              <a:rPr lang="en-US" dirty="0"/>
              <a:t>It’s little wonder research has shown that individuals who are narcissistic are also higher in some behaviors associated with charismatic leadership. It’s not that charismatic leadership isn’t effective; overall, it is. But a charismatic leader isn’t always the answer. Success depends, to some extent, on the situation and on the leader’s vision. Some charismatic leaders—Hitler, for example—are all too successful at convincing their followers to pursue a vision that can be disastrous. </a:t>
            </a:r>
            <a:endParaRPr lang="en-US" sz="2800" dirty="0"/>
          </a:p>
          <a:p>
            <a:pPr eaLnBrk="1" hangingPunct="1">
              <a:spcBef>
                <a:spcPct val="0"/>
              </a:spcBef>
            </a:pPr>
            <a:endParaRPr lang="en-US" sz="1800" dirty="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4DE96D-7C3E-4E81-A1E1-50F2F11352CF}" type="slidenum">
              <a:rPr lang="en-US">
                <a:cs typeface="Arial" charset="0"/>
              </a:rPr>
              <a:pPr fontAlgn="base">
                <a:spcBef>
                  <a:spcPct val="0"/>
                </a:spcBef>
                <a:spcAft>
                  <a:spcPct val="0"/>
                </a:spcAft>
                <a:defRPr/>
              </a:pPr>
              <a:t>24</a:t>
            </a:fld>
            <a:endParaRPr lang="en-US">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 stream of research has focused on differentiating between </a:t>
            </a:r>
            <a:r>
              <a:rPr lang="en-US" i="1" dirty="0"/>
              <a:t>transactional leaders </a:t>
            </a:r>
            <a:r>
              <a:rPr lang="en-US" dirty="0"/>
              <a:t>and </a:t>
            </a:r>
            <a:r>
              <a:rPr lang="en-US" i="1" dirty="0"/>
              <a:t>transformational leaders</a:t>
            </a:r>
            <a:r>
              <a:rPr lang="en-US" dirty="0"/>
              <a:t>. </a:t>
            </a:r>
          </a:p>
          <a:p>
            <a:pPr eaLnBrk="1" hangingPunct="1">
              <a:spcBef>
                <a:spcPct val="0"/>
              </a:spcBef>
            </a:pPr>
            <a:endParaRPr lang="en-US" dirty="0"/>
          </a:p>
          <a:p>
            <a:pPr eaLnBrk="1" hangingPunct="1">
              <a:spcBef>
                <a:spcPct val="0"/>
              </a:spcBef>
            </a:pPr>
            <a:r>
              <a:rPr lang="en-US" i="1" dirty="0"/>
              <a:t>Transformational leaders </a:t>
            </a:r>
            <a:r>
              <a:rPr lang="en-US" dirty="0"/>
              <a:t>inspire followers to transcend their own self-interests for the good of the organization. They change followers’ awareness of issues by helping them to look at old problems in new ways; and they are able to excite, arouse, and inspire followers to put out extra effort to achieve group goals. </a:t>
            </a:r>
          </a:p>
          <a:p>
            <a:pPr eaLnBrk="1" hangingPunct="1">
              <a:spcBef>
                <a:spcPct val="0"/>
              </a:spcBef>
            </a:pPr>
            <a:endParaRPr lang="en-US" dirty="0"/>
          </a:p>
          <a:p>
            <a:pPr eaLnBrk="1" hangingPunct="1">
              <a:spcBef>
                <a:spcPct val="0"/>
              </a:spcBef>
            </a:pPr>
            <a:r>
              <a:rPr lang="en-US" dirty="0"/>
              <a:t>Exhibit 12-4 shows that transformational leadership builds on transactional leadership and produces levels of follower effort and performance beyond what transactional leadership alone can do. Transactional and transformational leadership complement each other; they aren’t opposing approaches to getting things done. The best leaders are transactional </a:t>
            </a:r>
            <a:r>
              <a:rPr lang="en-US" i="1" dirty="0"/>
              <a:t>and</a:t>
            </a:r>
            <a:r>
              <a:rPr lang="en-US" dirty="0"/>
              <a:t> transformational. </a:t>
            </a:r>
            <a:endParaRPr lang="en-US" sz="4000" dirty="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4DE96D-7C3E-4E81-A1E1-50F2F11352CF}" type="slidenum">
              <a:rPr lang="en-US">
                <a:cs typeface="Arial" charset="0"/>
              </a:rPr>
              <a:pPr fontAlgn="base">
                <a:spcBef>
                  <a:spcPct val="0"/>
                </a:spcBef>
                <a:spcAft>
                  <a:spcPct val="0"/>
                </a:spcAft>
                <a:defRPr/>
              </a:pPr>
              <a:t>25</a:t>
            </a:fld>
            <a:endParaRPr lang="en-US">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Exhibit 12-5 shows the full range of the leadership model.</a:t>
            </a:r>
          </a:p>
          <a:p>
            <a:pPr eaLnBrk="1" hangingPunct="1">
              <a:spcBef>
                <a:spcPct val="0"/>
              </a:spcBef>
            </a:pPr>
            <a:endParaRPr lang="en-US" dirty="0"/>
          </a:p>
          <a:p>
            <a:pPr eaLnBrk="1" hangingPunct="1">
              <a:spcBef>
                <a:spcPct val="0"/>
              </a:spcBef>
            </a:pPr>
            <a:r>
              <a:rPr lang="en-US" dirty="0"/>
              <a:t>Laissez-faire is the most passive and least effective type,</a:t>
            </a:r>
            <a:r>
              <a:rPr lang="en-US" baseline="0" dirty="0"/>
              <a:t> while m</a:t>
            </a:r>
            <a:r>
              <a:rPr lang="en-US" dirty="0"/>
              <a:t>anagement by exception is slightly better. Contingent reward leadership can be effective, but will not get employees to go above and beyond the call of duty.</a:t>
            </a:r>
          </a:p>
          <a:p>
            <a:pPr eaLnBrk="1" hangingPunct="1">
              <a:spcBef>
                <a:spcPct val="0"/>
              </a:spcBef>
            </a:pPr>
            <a:endParaRPr lang="en-US" dirty="0"/>
          </a:p>
          <a:p>
            <a:pPr eaLnBrk="1" hangingPunct="1">
              <a:spcBef>
                <a:spcPct val="0"/>
              </a:spcBef>
            </a:pPr>
            <a:r>
              <a:rPr lang="en-US" dirty="0"/>
              <a:t>The remaining four correspond to transformational leadership: individualized consideration, intellectual stimulation, inspirational motivation, and idealized influence.</a:t>
            </a:r>
            <a:r>
              <a:rPr lang="en-US" baseline="0" dirty="0"/>
              <a:t> </a:t>
            </a:r>
            <a:r>
              <a:rPr lang="en-US" dirty="0"/>
              <a:t>Leaders are generally more effective when they regularly use the four I’s. Only with these styles are leaders able to motivate followers to perform above expectations and transcend their self-interests for the sake of the organization. </a:t>
            </a:r>
          </a:p>
          <a:p>
            <a:pPr eaLnBrk="1" hangingPunct="1">
              <a:spcBef>
                <a:spcPct val="0"/>
              </a:spcBef>
            </a:pPr>
            <a:endParaRPr lang="en-US" sz="4000" dirty="0"/>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4DE96D-7C3E-4E81-A1E1-50F2F11352CF}" type="slidenum">
              <a:rPr lang="en-US">
                <a:cs typeface="Arial" charset="0"/>
              </a:rPr>
              <a:pPr fontAlgn="base">
                <a:spcBef>
                  <a:spcPct val="0"/>
                </a:spcBef>
                <a:spcAft>
                  <a:spcPct val="0"/>
                </a:spcAft>
                <a:defRPr/>
              </a:pPr>
              <a:t>26</a:t>
            </a:fld>
            <a:endParaRPr lang="en-US">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Transformational leaders are more effective because they are more creative, but also because they encourage those who follow them to be creative, too. Companies with transformational leaders have greater decentralization of responsibility, managers have more propensity to take risks, and compensation plans are geared toward long-term results—all of which facilitate corporate entrepreneurship. </a:t>
            </a:r>
          </a:p>
          <a:p>
            <a:pPr eaLnBrk="1" hangingPunct="1">
              <a:spcBef>
                <a:spcPct val="0"/>
              </a:spcBef>
            </a:pPr>
            <a:endParaRPr lang="en-US" dirty="0"/>
          </a:p>
          <a:p>
            <a:pPr eaLnBrk="1" hangingPunct="1">
              <a:spcBef>
                <a:spcPct val="0"/>
              </a:spcBef>
            </a:pPr>
            <a:r>
              <a:rPr lang="en-US" dirty="0"/>
              <a:t>One study of information technology workers in China found empowering leadership behavior led to feelings of positive personal control among workers, which increased their creativity at work. </a:t>
            </a:r>
          </a:p>
          <a:p>
            <a:pPr eaLnBrk="1" hangingPunct="1">
              <a:spcBef>
                <a:spcPct val="0"/>
              </a:spcBef>
            </a:pPr>
            <a:endParaRPr lang="en-US" dirty="0"/>
          </a:p>
          <a:p>
            <a:pPr eaLnBrk="1" hangingPunct="1">
              <a:spcBef>
                <a:spcPct val="0"/>
              </a:spcBef>
            </a:pPr>
            <a:r>
              <a:rPr lang="en-US" dirty="0"/>
              <a:t>Companies with transformational leaders also show greater agreement among top managers about the organization’s goals, which yields superior organizational performance. </a:t>
            </a:r>
          </a:p>
          <a:p>
            <a:pPr eaLnBrk="1" hangingPunct="1">
              <a:spcBef>
                <a:spcPct val="0"/>
              </a:spcBef>
            </a:pPr>
            <a:endParaRPr lang="en-US" dirty="0"/>
          </a:p>
          <a:p>
            <a:pPr eaLnBrk="1" hangingPunct="1">
              <a:spcBef>
                <a:spcPct val="0"/>
              </a:spcBef>
            </a:pPr>
            <a:r>
              <a:rPr lang="en-US" dirty="0"/>
              <a:t>The Israeli military has seen similar results, showing that transformational leaders improve performance by building consensus among group members. Transformational leaders are able to increase follower self-efficacy, giving the group a “can do” spirit. </a:t>
            </a:r>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4DE96D-7C3E-4E81-A1E1-50F2F11352CF}" type="slidenum">
              <a:rPr lang="en-US">
                <a:cs typeface="Arial" charset="0"/>
              </a:rPr>
              <a:pPr fontAlgn="base">
                <a:spcBef>
                  <a:spcPct val="0"/>
                </a:spcBef>
                <a:spcAft>
                  <a:spcPct val="0"/>
                </a:spcAft>
                <a:defRPr/>
              </a:pPr>
              <a:t>27</a:t>
            </a:fld>
            <a:endParaRPr lang="en-US">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pPr eaLnBrk="1" hangingPunct="1">
              <a:spcBef>
                <a:spcPct val="0"/>
              </a:spcBef>
            </a:pPr>
            <a:r>
              <a:rPr lang="en-US" dirty="0"/>
              <a:t>Transformational leadership has been supported at diverse job levels and occupations (school principals, teachers, marine commanders, ministers, presidents of MBA associations, military cadets, union shop stewards, sales reps),</a:t>
            </a:r>
            <a:r>
              <a:rPr lang="en-US" baseline="0" dirty="0"/>
              <a:t> but it </a:t>
            </a:r>
            <a:r>
              <a:rPr lang="en-US" dirty="0"/>
              <a:t>isn’t equally effective in all situations. </a:t>
            </a:r>
          </a:p>
          <a:p>
            <a:pPr eaLnBrk="1" hangingPunct="1">
              <a:spcBef>
                <a:spcPct val="0"/>
              </a:spcBef>
            </a:pPr>
            <a:endParaRPr lang="en-US" dirty="0"/>
          </a:p>
          <a:p>
            <a:pPr eaLnBrk="1" hangingPunct="1">
              <a:spcBef>
                <a:spcPct val="0"/>
              </a:spcBef>
            </a:pPr>
            <a:r>
              <a:rPr lang="en-US" baseline="0" dirty="0"/>
              <a:t>T</a:t>
            </a:r>
            <a:r>
              <a:rPr lang="en-US" dirty="0"/>
              <a:t>ransformational leadership has a greater impact on the bottom line in smaller, privately-held firms than in more complex organizations. The personal nature of transformational leadership may be most effective when leaders can directly interact with the workforce and make decisions than when they report to an external board of directors or deal with a complex bureaucratic structure. Another study showed transformational leaders were more effective in improving group potency in teams higher in power distance and collectivism. </a:t>
            </a:r>
          </a:p>
          <a:p>
            <a:pPr eaLnBrk="1" hangingPunct="1">
              <a:spcBef>
                <a:spcPct val="0"/>
              </a:spcBef>
            </a:pPr>
            <a:endParaRPr lang="en-US" dirty="0"/>
          </a:p>
          <a:p>
            <a:pPr eaLnBrk="1" hangingPunct="1">
              <a:spcBef>
                <a:spcPct val="0"/>
              </a:spcBef>
            </a:pPr>
            <a:r>
              <a:rPr lang="en-US" dirty="0"/>
              <a:t>Other recent research using a sample of employees both in China and the United States found that transformational leadership had a more positive relationship with perceived procedural justice among individuals who were lower in power-distance orientation, which in turn related to a stronger transformational leadership-citizenship behavior relationship among those higher in power distance. </a:t>
            </a:r>
            <a:endParaRPr lang="en-US" sz="1800" dirty="0"/>
          </a:p>
          <a:p>
            <a:pPr eaLnBrk="1" hangingPunct="1">
              <a:spcBef>
                <a:spcPct val="0"/>
              </a:spcBef>
            </a:pPr>
            <a:endParaRPr lang="en-US" dirty="0"/>
          </a:p>
          <a:p>
            <a:pPr eaLnBrk="1" hangingPunct="1">
              <a:spcBef>
                <a:spcPct val="0"/>
              </a:spcBef>
            </a:pPr>
            <a:r>
              <a:rPr lang="en-US" dirty="0"/>
              <a:t>Another study looking at employee creativity and transformational leadership more directly found employees with transformational leaders had more confidence in their ability to be creative at work and higher levels of creative performance. </a:t>
            </a:r>
          </a:p>
          <a:p>
            <a:pPr eaLnBrk="1" hangingPunct="1">
              <a:spcBef>
                <a:spcPct val="0"/>
              </a:spcBef>
            </a:pPr>
            <a:r>
              <a:rPr lang="en-US" dirty="0"/>
              <a:t>A review of 117 studies testing transformational leadership found it was related to higher levels of individual follower performance, team performance, and organizational performance. </a:t>
            </a:r>
          </a:p>
          <a:p>
            <a:pPr eaLnBrk="1" hangingPunct="1">
              <a:spcBef>
                <a:spcPct val="0"/>
              </a:spcBef>
            </a:pPr>
            <a:r>
              <a:rPr lang="en-US" dirty="0"/>
              <a:t>In addition, the GLOBE study of 18,000 leaders from 825 organizations in 62 countries links a number of elements of transformational leadership with effective leadership, regardless of country. </a:t>
            </a:r>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4DE96D-7C3E-4E81-A1E1-50F2F11352CF}" type="slidenum">
              <a:rPr lang="en-US">
                <a:cs typeface="Arial" charset="0"/>
              </a:rPr>
              <a:pPr fontAlgn="base">
                <a:spcBef>
                  <a:spcPct val="0"/>
                </a:spcBef>
                <a:spcAft>
                  <a:spcPct val="0"/>
                </a:spcAft>
                <a:defRPr/>
              </a:pPr>
              <a:t>28</a:t>
            </a:fld>
            <a:endParaRPr lang="en-US">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dirty="0"/>
              <a:t>When comparing transformational leadership with transactional leadership, research indicates transformational leadership is more strongly correlated than transactional leadership with lower turnover rates, higher productivity, lower employee stress and burnout, and higher employee satisfaction.</a:t>
            </a:r>
          </a:p>
          <a:p>
            <a:r>
              <a:rPr lang="en-US" dirty="0"/>
              <a:t>However, transformational leadership theory is not perfect. The full range of leadership model shows a clear division between transactional and transformational leadership that may not fully exist in effective leadership. </a:t>
            </a:r>
          </a:p>
          <a:p>
            <a:r>
              <a:rPr lang="en-US" dirty="0"/>
              <a:t>And contrary to the full range of leadership model, the four I’s of transformational leadership are not always superior in effectiveness to transactional leadership; contingent reward leadership, in which leaders dole out rewards as certain goals are reached by employees, sometimes works as well as transformational leadership. </a:t>
            </a:r>
          </a:p>
          <a:p>
            <a:r>
              <a:rPr lang="en-US" dirty="0"/>
              <a:t>More research is needed, but the general supportable conclusion is that transformational leadership is desirable and effective, given the right application.</a:t>
            </a:r>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4DE96D-7C3E-4E81-A1E1-50F2F11352CF}" type="slidenum">
              <a:rPr lang="en-US">
                <a:cs typeface="Arial" charset="0"/>
              </a:rPr>
              <a:pPr fontAlgn="base">
                <a:spcBef>
                  <a:spcPct val="0"/>
                </a:spcBef>
                <a:spcAft>
                  <a:spcPct val="0"/>
                </a:spcAft>
                <a:defRPr/>
              </a:pPr>
              <a:t>29</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After studying this chapter, you should be able to: </a:t>
            </a:r>
          </a:p>
          <a:p>
            <a:pPr marL="171450" lvl="0" indent="-171450">
              <a:buFont typeface="Arial" panose="020B0604020202020204" pitchFamily="34" charset="0"/>
              <a:buChar char="•"/>
            </a:pPr>
            <a:r>
              <a:rPr lang="en-US" dirty="0"/>
              <a:t>Summarize the conclusions of trait theories of leadership.</a:t>
            </a:r>
          </a:p>
          <a:p>
            <a:pPr marL="171450" lvl="0" indent="-171450">
              <a:buFont typeface="Arial" panose="020B0604020202020204" pitchFamily="34" charset="0"/>
              <a:buChar char="•"/>
            </a:pPr>
            <a:r>
              <a:rPr lang="en-US" dirty="0"/>
              <a:t>Identify the central tenets and main limitations of behavioral theories.</a:t>
            </a:r>
          </a:p>
          <a:p>
            <a:pPr marL="171450" lvl="0" indent="-171450">
              <a:buFont typeface="Arial" panose="020B0604020202020204" pitchFamily="34" charset="0"/>
              <a:buChar char="•"/>
            </a:pPr>
            <a:r>
              <a:rPr lang="en-US" dirty="0"/>
              <a:t>Contrast contingency theories of leadership.</a:t>
            </a:r>
          </a:p>
          <a:p>
            <a:pPr marL="171450" lvl="0" indent="-171450">
              <a:buFont typeface="Arial" panose="020B0604020202020204" pitchFamily="34" charset="0"/>
              <a:buChar char="•"/>
            </a:pPr>
            <a:r>
              <a:rPr lang="en-US" dirty="0"/>
              <a:t>Describe the contemporary theories of leadership and their relationship to foundational theories. </a:t>
            </a:r>
          </a:p>
          <a:p>
            <a:pPr marL="171450" lvl="0" indent="-171450">
              <a:buFont typeface="Arial" panose="020B0604020202020204" pitchFamily="34" charset="0"/>
              <a:buChar char="•"/>
            </a:pPr>
            <a:r>
              <a:rPr lang="en-US" dirty="0"/>
              <a:t>Discuss the roles of leaders in creating ethical organizations.</a:t>
            </a:r>
          </a:p>
          <a:p>
            <a:pPr marL="171450" lvl="0" indent="-171450">
              <a:buFont typeface="Arial" panose="020B0604020202020204" pitchFamily="34" charset="0"/>
              <a:buChar char="•"/>
            </a:pPr>
            <a:r>
              <a:rPr lang="en-US" dirty="0"/>
              <a:t>Describe how leaders can have a positive impact on their organizations through building trust and mentoring.</a:t>
            </a:r>
          </a:p>
          <a:p>
            <a:pPr marL="171450" lvl="0" indent="-171450">
              <a:buFont typeface="Arial" panose="020B0604020202020204" pitchFamily="34" charset="0"/>
              <a:buChar char="•"/>
            </a:pPr>
            <a:r>
              <a:rPr lang="en-US" dirty="0"/>
              <a:t>Identify the challenges to our understanding of leadership.</a:t>
            </a:r>
          </a:p>
          <a:p>
            <a:pPr eaLnBrk="1" hangingPunct="1">
              <a:spcBef>
                <a:spcPct val="0"/>
              </a:spcBef>
            </a:pPr>
            <a:endParaRPr lang="en-US" dirty="0"/>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75B715-EC10-46A2-8A0C-12BE3A7BF115}" type="slidenum">
              <a:rPr lang="en-US">
                <a:cs typeface="Arial" charset="0"/>
              </a:rPr>
              <a:pPr fontAlgn="base">
                <a:spcBef>
                  <a:spcPct val="0"/>
                </a:spcBef>
                <a:spcAft>
                  <a:spcPct val="0"/>
                </a:spcAft>
                <a:defRPr/>
              </a:pPr>
              <a:t>3</a:t>
            </a:fld>
            <a:endParaRPr lang="en-US">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dirty="0"/>
              <a:t>Charismatic leadership places somewhat more emphasis on the way leaders communicate (are they passionate and dynamic?), while transformational leadership focuses more on what they are communicating (is it a compelling vision?). </a:t>
            </a:r>
          </a:p>
          <a:p>
            <a:r>
              <a:rPr lang="en-US" dirty="0"/>
              <a:t>Still, the theories are more alike than different. At their heart, both focus on the leader’s ability to inspire followers, and sometimes they do so in the same way. Because of this, some researchers believe the concepts are somewhat interchangeable.</a:t>
            </a:r>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C4DE96D-7C3E-4E81-A1E1-50F2F11352CF}" type="slidenum">
              <a:rPr lang="en-US">
                <a:cs typeface="Arial" charset="0"/>
              </a:rPr>
              <a:pPr fontAlgn="base">
                <a:spcBef>
                  <a:spcPct val="0"/>
                </a:spcBef>
                <a:spcAft>
                  <a:spcPct val="0"/>
                </a:spcAft>
                <a:defRPr/>
              </a:pPr>
              <a:t>30</a:t>
            </a:fld>
            <a:endParaRPr lang="en-US">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What is authentic leadership? Authentic leaders know who they are. They know what they believe in and value. And they act on those values and beliefs openly and candidly.</a:t>
            </a:r>
            <a:r>
              <a:rPr lang="en-US" baseline="0" dirty="0"/>
              <a:t> </a:t>
            </a:r>
            <a:r>
              <a:rPr lang="en-US" dirty="0">
                <a:cs typeface="Arial" charset="0"/>
              </a:rPr>
              <a:t>The result:</a:t>
            </a:r>
            <a:r>
              <a:rPr lang="en-US" baseline="0" dirty="0">
                <a:cs typeface="Arial" charset="0"/>
              </a:rPr>
              <a:t> </a:t>
            </a:r>
            <a:r>
              <a:rPr lang="en-US" dirty="0">
                <a:cs typeface="Arial" charset="0"/>
              </a:rPr>
              <a:t>people come to have faith in them.</a:t>
            </a:r>
            <a:endParaRPr lang="en-US" dirty="0">
              <a:effectLst/>
              <a:cs typeface="Arial" charset="0"/>
            </a:endParaRPr>
          </a:p>
          <a:p>
            <a:pPr marL="0" marR="0" lvl="2" indent="0" algn="l" defTabSz="457200" rtl="0" eaLnBrk="1" fontAlgn="base" latinLnBrk="0" hangingPunct="1">
              <a:lnSpc>
                <a:spcPct val="100000"/>
              </a:lnSpc>
              <a:spcBef>
                <a:spcPct val="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2" indent="0" algn="l" defTabSz="457200" rtl="0" eaLnBrk="1" fontAlgn="base" latinLnBrk="0" hangingPunct="1">
              <a:lnSpc>
                <a:spcPct val="100000"/>
              </a:lnSpc>
              <a:spcBef>
                <a:spcPct val="0"/>
              </a:spcBef>
              <a:spcAft>
                <a:spcPct val="0"/>
              </a:spcAft>
              <a:buClrTx/>
              <a:buSzTx/>
              <a:buFontTx/>
              <a:buNone/>
              <a:tabLst/>
              <a:defRPr/>
            </a:pPr>
            <a:r>
              <a:rPr lang="en-US" sz="1200" kern="1200" dirty="0">
                <a:solidFill>
                  <a:schemeClr val="tx1"/>
                </a:solidFill>
                <a:effectLst/>
                <a:latin typeface="+mn-lt"/>
                <a:ea typeface="+mn-ea"/>
                <a:cs typeface="+mn-cs"/>
              </a:rPr>
              <a:t>Recent research indicates that authentic leadership, especially when shared among top management team members, created a positive energizing effect that heightened firm performance. </a:t>
            </a:r>
            <a:endParaRPr lang="en-US" dirty="0"/>
          </a:p>
        </p:txBody>
      </p:sp>
      <p:sp>
        <p:nvSpPr>
          <p:cNvPr id="870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9994FE-81A7-474E-A37F-D8049610EBE7}" type="slidenum">
              <a:rPr lang="en-US">
                <a:cs typeface="Arial" charset="0"/>
              </a:rPr>
              <a:pPr fontAlgn="base">
                <a:spcBef>
                  <a:spcPct val="0"/>
                </a:spcBef>
                <a:spcAft>
                  <a:spcPct val="0"/>
                </a:spcAft>
                <a:defRPr/>
              </a:pPr>
              <a:t>31</a:t>
            </a:fld>
            <a:endParaRPr lang="en-US">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lvl="0"/>
            <a:r>
              <a:rPr lang="en-US" dirty="0"/>
              <a:t>Ethics touches on leadership at a number of junctures. </a:t>
            </a:r>
            <a:r>
              <a:rPr lang="en-US" sz="1200" kern="1200" dirty="0">
                <a:solidFill>
                  <a:schemeClr val="tx1"/>
                </a:solidFill>
                <a:effectLst/>
                <a:latin typeface="+mn-lt"/>
                <a:ea typeface="+mn-ea"/>
                <a:cs typeface="+mn-cs"/>
              </a:rPr>
              <a:t>Leaders who treat their followers with fairness, especially by providing honest, frequent, and accurate information, are seen as more effective. </a:t>
            </a:r>
          </a:p>
          <a:p>
            <a:pPr lvl="0"/>
            <a:endParaRPr lang="en-US" sz="1200" kern="1200" dirty="0">
              <a:solidFill>
                <a:schemeClr val="tx1"/>
              </a:solidFill>
              <a:effectLst/>
              <a:latin typeface="+mn-lt"/>
              <a:ea typeface="+mn-ea"/>
              <a:cs typeface="+mn-cs"/>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Leaders must be willing to express their ethical beliefs and persuade others to follow their standards. To convey their beliefs, leaders should learn to express their moral convictions in statements that reflect values shared with their organization’s members.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Leaders need to set high ethical standards, demonstrate them through their own behavior, and encourage and reward integrity in others while avoiding abuses of power. </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mn-cs"/>
              </a:rPr>
              <a:t>Efforts have been made by scholars to combine ethical and charismatic leadership into an idea of </a:t>
            </a:r>
            <a:r>
              <a:rPr lang="en-US" sz="1200" b="0" i="1" kern="1200" dirty="0">
                <a:solidFill>
                  <a:schemeClr val="tx1"/>
                </a:solidFill>
                <a:effectLst/>
                <a:latin typeface="+mn-lt"/>
                <a:ea typeface="+mn-ea"/>
                <a:cs typeface="+mn-cs"/>
              </a:rPr>
              <a:t>socialized charismatic leadership</a:t>
            </a:r>
            <a:r>
              <a:rPr lang="en-US" sz="1200" b="0" i="0" kern="1200" baseline="0" dirty="0">
                <a:solidFill>
                  <a:schemeClr val="tx1"/>
                </a:solidFill>
                <a:effectLst/>
                <a:latin typeface="+mn-lt"/>
                <a:ea typeface="+mn-ea"/>
                <a:cs typeface="+mn-cs"/>
              </a:rPr>
              <a:t> – leadership that conveys other-centered (not self-centered) </a:t>
            </a:r>
            <a:r>
              <a:rPr lang="en-US" dirty="0"/>
              <a:t>values by leaders who model ethical conduct.</a:t>
            </a:r>
            <a:endParaRPr lang="en-US" sz="1200" b="0" kern="1200" dirty="0">
              <a:solidFill>
                <a:schemeClr val="tx1"/>
              </a:solidFill>
              <a:effectLst/>
              <a:latin typeface="+mn-lt"/>
              <a:ea typeface="+mn-ea"/>
              <a:cs typeface="+mn-cs"/>
            </a:endParaRPr>
          </a:p>
        </p:txBody>
      </p:sp>
      <p:sp>
        <p:nvSpPr>
          <p:cNvPr id="870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9994FE-81A7-474E-A37F-D8049610EBE7}" type="slidenum">
              <a:rPr lang="en-US">
                <a:cs typeface="Arial" charset="0"/>
              </a:rPr>
              <a:pPr fontAlgn="base">
                <a:spcBef>
                  <a:spcPct val="0"/>
                </a:spcBef>
                <a:spcAft>
                  <a:spcPct val="0"/>
                </a:spcAft>
                <a:defRPr/>
              </a:pPr>
              <a:t>32</a:t>
            </a:fld>
            <a:endParaRPr lang="en-US">
              <a:cs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lvl="0"/>
            <a:r>
              <a:rPr lang="en-US" sz="1200" kern="1200" dirty="0">
                <a:solidFill>
                  <a:schemeClr val="tx1"/>
                </a:solidFill>
                <a:effectLst/>
                <a:latin typeface="+mn-lt"/>
                <a:ea typeface="+mn-ea"/>
                <a:cs typeface="+mn-cs"/>
              </a:rPr>
              <a:t>Scholars have recently considered ethical leadership from a new angle by examining </a:t>
            </a:r>
            <a:r>
              <a:rPr lang="en-US" sz="1200" i="1" kern="1200" dirty="0">
                <a:solidFill>
                  <a:schemeClr val="tx1"/>
                </a:solidFill>
                <a:effectLst/>
                <a:latin typeface="+mn-lt"/>
                <a:ea typeface="+mn-ea"/>
                <a:cs typeface="+mn-cs"/>
              </a:rPr>
              <a:t>servant leadership</a:t>
            </a:r>
            <a:r>
              <a:rPr lang="en-US" sz="1200" kern="1200" dirty="0">
                <a:solidFill>
                  <a:schemeClr val="tx1"/>
                </a:solidFill>
                <a:effectLst/>
                <a:latin typeface="+mn-lt"/>
                <a:ea typeface="+mn-ea"/>
                <a:cs typeface="+mn-cs"/>
              </a:rPr>
              <a:t>. Because servant leadership focuses on serving the needs of others, research has focused on its outcomes for the well-being of followers.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Characteristic behaviors include listening, empathizing, persuading, accepting stewardship, and actively developing followers’ potential.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This relationship between servant leadership and follower OCB appears to be stronger when followers are focused on being dutiful and responsible. Second, servant leadership increases team potency (a belief that one’s team has above-average skills and abilities), which in turn leads to higher levels of group performance. Third, a study with a nationally representative sample found higher levels of citizenship associated with a focus on growth and advancement, which in turn was associated with higher levels of creative performance.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Servant leadership may be more prevalent and more effective in certain cultures. When asked to draw images of leaders, U.S. subjects tend to draw them in front of the group, giving orders to followers.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Singaporeans tend to draw leaders at the back of the group, acting more to gather a group’s opinions together and then unify them from the rear. This suggests the East Asian prototype is more like a servant leader, which might mean servant leadership is more effective in these cultures.</a:t>
            </a:r>
          </a:p>
          <a:p>
            <a:pPr lvl="0"/>
            <a:endParaRPr lang="en-US" sz="1200" kern="1200" dirty="0">
              <a:solidFill>
                <a:schemeClr val="tx1"/>
              </a:solidFill>
              <a:effectLst/>
              <a:latin typeface="+mn-lt"/>
              <a:ea typeface="+mn-ea"/>
              <a:cs typeface="+mn-cs"/>
            </a:endParaRPr>
          </a:p>
        </p:txBody>
      </p:sp>
      <p:sp>
        <p:nvSpPr>
          <p:cNvPr id="870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9994FE-81A7-474E-A37F-D8049610EBE7}" type="slidenum">
              <a:rPr lang="en-US">
                <a:cs typeface="Arial" charset="0"/>
              </a:rPr>
              <a:pPr fontAlgn="base">
                <a:spcBef>
                  <a:spcPct val="0"/>
                </a:spcBef>
                <a:spcAft>
                  <a:spcPct val="0"/>
                </a:spcAft>
                <a:defRPr/>
              </a:pPr>
              <a:t>33</a:t>
            </a:fld>
            <a:endParaRPr lang="en-US">
              <a:cs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i="1" dirty="0"/>
              <a:t>Trust</a:t>
            </a:r>
            <a:r>
              <a:rPr lang="en-US" dirty="0"/>
              <a:t> is a psychological state that exists when you agree to make yourself vulnerable to another because you have positive expectations about how things are going to turn out. Trust is a primary attribute associated with leadership. When trust is broken, it can have serious adverse effects on a group’s performance. People are unlikely to look up to or follow someone they perceive as dishonest or likely to take advantage of them. Thus, as you might expect, transformational leaders do generate higher levels of trust from their followers, which in turn is related to higher levels of team confidence and, ultimately, higher levels of team performance. </a:t>
            </a:r>
          </a:p>
          <a:p>
            <a:pPr eaLnBrk="1" hangingPunct="1">
              <a:spcBef>
                <a:spcPct val="0"/>
              </a:spcBef>
            </a:pPr>
            <a:endParaRPr lang="en-US" dirty="0"/>
          </a:p>
          <a:p>
            <a:pPr eaLnBrk="1" hangingPunct="1">
              <a:spcBef>
                <a:spcPct val="0"/>
              </a:spcBef>
            </a:pPr>
            <a:endParaRPr lang="en-US" dirty="0"/>
          </a:p>
        </p:txBody>
      </p:sp>
      <p:sp>
        <p:nvSpPr>
          <p:cNvPr id="870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9994FE-81A7-474E-A37F-D8049610EBE7}" type="slidenum">
              <a:rPr lang="en-US">
                <a:cs typeface="Arial" charset="0"/>
              </a:rPr>
              <a:pPr fontAlgn="base">
                <a:spcBef>
                  <a:spcPct val="0"/>
                </a:spcBef>
                <a:spcAft>
                  <a:spcPct val="0"/>
                </a:spcAft>
                <a:defRPr/>
              </a:pPr>
              <a:t>34</a:t>
            </a:fld>
            <a:endParaRPr lang="en-US">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normAutofit fontScale="92500"/>
          </a:bodyPr>
          <a:lstStyle/>
          <a:p>
            <a:pPr eaLnBrk="1" hangingPunct="1">
              <a:spcBef>
                <a:spcPct val="0"/>
              </a:spcBef>
            </a:pPr>
            <a:r>
              <a:rPr lang="en-US" dirty="0"/>
              <a:t>Trust isn’t just about the leader; the characteristics of the followers will also influence the development of trust. What key characteristics lead us to believe a leader is trustworthy? Exhibit 12-6 shows three characteristics: integrity, benevolence, and ability.  </a:t>
            </a:r>
          </a:p>
          <a:p>
            <a:pPr eaLnBrk="1" hangingPunct="1">
              <a:spcBef>
                <a:spcPct val="0"/>
              </a:spcBef>
            </a:pPr>
            <a:endParaRPr lang="en-US" dirty="0"/>
          </a:p>
          <a:p>
            <a:pPr eaLnBrk="1" hangingPunct="1">
              <a:spcBef>
                <a:spcPct val="0"/>
              </a:spcBef>
            </a:pPr>
            <a:r>
              <a:rPr lang="en-US" dirty="0"/>
              <a:t>Integrity refers to honesty and truthfulness. It seems the most critical of the three in assessing another’s trustworthiness. Benevolence means the trusted person has your interests at heart, even if yours aren’t necessarily in line with theirs. Ability encompasses an individual’s technical and interpersonal knowledge and skills.</a:t>
            </a:r>
          </a:p>
          <a:p>
            <a:r>
              <a:rPr lang="en-US" dirty="0"/>
              <a:t>The Outcomes of Trust:</a:t>
            </a:r>
          </a:p>
          <a:p>
            <a:pPr marL="171450" indent="-171450">
              <a:buFont typeface="Arial" panose="020B0604020202020204" pitchFamily="34" charset="0"/>
              <a:buChar char="•"/>
            </a:pPr>
            <a:r>
              <a:rPr lang="en-US" dirty="0"/>
              <a:t>Trust encourages taking risks.  </a:t>
            </a:r>
          </a:p>
          <a:p>
            <a:pPr marL="628650" lvl="1" indent="-171450">
              <a:buFont typeface="Arial" panose="020B0604020202020204" pitchFamily="34" charset="0"/>
              <a:buChar char="•"/>
            </a:pPr>
            <a:r>
              <a:rPr lang="en-US" dirty="0"/>
              <a:t>Whenever employees decide to deviate from the usual way of doing things, or to take their supervisors’ word on a new direction, they are taking a risk.</a:t>
            </a:r>
          </a:p>
          <a:p>
            <a:pPr marL="171450" indent="-171450">
              <a:buFont typeface="Arial" panose="020B0604020202020204" pitchFamily="34" charset="0"/>
              <a:buChar char="•"/>
            </a:pPr>
            <a:r>
              <a:rPr lang="en-US" dirty="0"/>
              <a:t>Trust facilitates information sharing. </a:t>
            </a:r>
          </a:p>
          <a:p>
            <a:pPr marL="628650" lvl="1" indent="-171450">
              <a:buFont typeface="Arial" panose="020B0604020202020204" pitchFamily="34" charset="0"/>
              <a:buChar char="•"/>
            </a:pPr>
            <a:r>
              <a:rPr lang="en-US" dirty="0"/>
              <a:t>One big reason employees fail to express concerns at work is that they don’t feel psychologically safe revealing their views.</a:t>
            </a:r>
          </a:p>
          <a:p>
            <a:pPr marL="171450" indent="-171450">
              <a:buFont typeface="Arial" panose="020B0604020202020204" pitchFamily="34" charset="0"/>
              <a:buChar char="•"/>
            </a:pPr>
            <a:r>
              <a:rPr lang="en-US" dirty="0"/>
              <a:t>Trusting groups are more effective.</a:t>
            </a:r>
          </a:p>
          <a:p>
            <a:pPr marL="628650" lvl="1" indent="-171450">
              <a:buFont typeface="Arial" panose="020B0604020202020204" pitchFamily="34" charset="0"/>
              <a:buChar char="•"/>
            </a:pPr>
            <a:r>
              <a:rPr lang="en-US" dirty="0"/>
              <a:t>When a leader sets a trusting tone in a group, members are more willing to help each other and exert extra effort, which further increases trust.</a:t>
            </a:r>
          </a:p>
          <a:p>
            <a:pPr marL="171450" indent="-171450">
              <a:buFont typeface="Arial" panose="020B0604020202020204" pitchFamily="34" charset="0"/>
              <a:buChar char="•"/>
            </a:pPr>
            <a:r>
              <a:rPr lang="en-US" dirty="0"/>
              <a:t>Trust enhances productivity.  </a:t>
            </a:r>
          </a:p>
          <a:p>
            <a:pPr marL="628650" lvl="1" indent="-171450">
              <a:buFont typeface="Arial" panose="020B0604020202020204" pitchFamily="34" charset="0"/>
              <a:buChar char="•"/>
            </a:pPr>
            <a:r>
              <a:rPr lang="en-US" dirty="0"/>
              <a:t>The bottom-line interest of companies also appears positively influenced by trust. Employees who trust their supervisors tend to receive higher performance ratings.</a:t>
            </a:r>
          </a:p>
          <a:p>
            <a:pPr eaLnBrk="1" hangingPunct="1">
              <a:spcBef>
                <a:spcPct val="0"/>
              </a:spcBef>
            </a:pPr>
            <a:endParaRPr lang="en-US" dirty="0"/>
          </a:p>
        </p:txBody>
      </p:sp>
      <p:sp>
        <p:nvSpPr>
          <p:cNvPr id="870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9994FE-81A7-474E-A37F-D8049610EBE7}" type="slidenum">
              <a:rPr lang="en-US">
                <a:cs typeface="Arial" charset="0"/>
              </a:rPr>
              <a:pPr fontAlgn="base">
                <a:spcBef>
                  <a:spcPct val="0"/>
                </a:spcBef>
                <a:spcAft>
                  <a:spcPct val="0"/>
                </a:spcAft>
                <a:defRPr/>
              </a:pPr>
              <a:t>35</a:t>
            </a:fld>
            <a:endParaRPr lang="en-US">
              <a:cs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sz="1200" i="1" kern="1200" dirty="0">
                <a:solidFill>
                  <a:schemeClr val="tx1"/>
                </a:solidFill>
                <a:effectLst/>
                <a:latin typeface="+mn-lt"/>
                <a:ea typeface="+mn-ea"/>
                <a:cs typeface="+mn-cs"/>
              </a:rPr>
              <a:t>Trust propensity </a:t>
            </a:r>
            <a:r>
              <a:rPr lang="en-US" sz="1200" kern="1200" dirty="0">
                <a:solidFill>
                  <a:schemeClr val="tx1"/>
                </a:solidFill>
                <a:effectLst/>
                <a:latin typeface="+mn-lt"/>
                <a:ea typeface="+mn-ea"/>
                <a:cs typeface="+mn-cs"/>
              </a:rPr>
              <a:t>refers to how likely a particular employee is to trust a leader. Some people are simply more likely to believe others can be trusted.</a:t>
            </a:r>
            <a:r>
              <a:rPr lang="en-US" sz="1200" kern="1200" baseline="0" dirty="0">
                <a:solidFill>
                  <a:schemeClr val="tx1"/>
                </a:solidFill>
                <a:effectLst/>
                <a:latin typeface="+mn-lt"/>
                <a:ea typeface="+mn-ea"/>
                <a:cs typeface="+mn-cs"/>
              </a:rPr>
              <a:t> </a:t>
            </a:r>
            <a:r>
              <a:rPr lang="en-US" dirty="0"/>
              <a:t>Trust  may be built on very different perceptions from culture to culture.</a:t>
            </a:r>
          </a:p>
          <a:p>
            <a:pPr lvl="0"/>
            <a:r>
              <a:rPr lang="en-US" sz="1200" kern="1200" dirty="0">
                <a:solidFill>
                  <a:schemeClr val="tx1"/>
                </a:solidFill>
                <a:effectLst/>
                <a:latin typeface="+mn-lt"/>
                <a:ea typeface="+mn-ea"/>
                <a:cs typeface="+mn-cs"/>
              </a:rPr>
              <a:t>Time is the final ingredient in the recipe for trust. Trust doesn’t happen immediately: we come to trust people based on observing their behavior over a period of time.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Trust can also be won in the ability domain simply by demonstrating competence.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Leaders who break the psychological contract with workers, demonstrating they aren’t trustworthy, will find that employees are less satisfied and less committed, have higher intentions to turnover, engage in less citizenship behavior, and have lower task performance.</a:t>
            </a:r>
          </a:p>
          <a:p>
            <a:endParaRPr lang="en-US" dirty="0"/>
          </a:p>
          <a:p>
            <a:pPr lvl="0"/>
            <a:endParaRPr lang="en-US" sz="1200" kern="1200" dirty="0">
              <a:solidFill>
                <a:schemeClr val="tx1"/>
              </a:solidFill>
              <a:effectLst/>
              <a:latin typeface="+mn-lt"/>
              <a:ea typeface="+mn-ea"/>
              <a:cs typeface="+mn-cs"/>
            </a:endParaRPr>
          </a:p>
        </p:txBody>
      </p:sp>
      <p:sp>
        <p:nvSpPr>
          <p:cNvPr id="870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9994FE-81A7-474E-A37F-D8049610EBE7}" type="slidenum">
              <a:rPr lang="en-US">
                <a:cs typeface="Arial" charset="0"/>
              </a:rPr>
              <a:pPr fontAlgn="base">
                <a:spcBef>
                  <a:spcPct val="0"/>
                </a:spcBef>
                <a:spcAft>
                  <a:spcPct val="0"/>
                </a:spcAft>
                <a:defRPr/>
              </a:pPr>
              <a:t>36</a:t>
            </a:fld>
            <a:endParaRPr lang="en-US">
              <a:cs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Much of an organization’s success or failure is due to factors outside the influence of leadership. In many cases, success or failure is just a matter of being in the right or wrong place at a given time. </a:t>
            </a:r>
          </a:p>
          <a:p>
            <a:pPr eaLnBrk="1" hangingPunct="1">
              <a:spcBef>
                <a:spcPct val="0"/>
              </a:spcBef>
            </a:pPr>
            <a:endParaRPr lang="en-US" dirty="0"/>
          </a:p>
          <a:p>
            <a:pPr eaLnBrk="1" hangingPunct="1">
              <a:spcBef>
                <a:spcPct val="0"/>
              </a:spcBef>
            </a:pPr>
            <a:r>
              <a:rPr lang="en-US" dirty="0"/>
              <a:t>The </a:t>
            </a:r>
            <a:r>
              <a:rPr lang="en-US" i="1" dirty="0"/>
              <a:t>attribution theory of leadership </a:t>
            </a:r>
            <a:r>
              <a:rPr lang="en-US" dirty="0"/>
              <a:t>says leadership is merely an attribution people make about other individuals. Thus, we attribute to leaders intelligence, outgoing personality, strong verbal skills, aggressiveness, understanding, and industriousness. At the organizational level, we tend to see leaders, rightly or wrongly, as responsible for extremely negative or extremely positive performance. </a:t>
            </a:r>
            <a:endParaRPr lang="en-US" sz="1800" dirty="0"/>
          </a:p>
          <a:p>
            <a:pPr eaLnBrk="1" hangingPunct="1">
              <a:spcBef>
                <a:spcPct val="0"/>
              </a:spcBef>
            </a:pPr>
            <a:endParaRPr lang="en-US" dirty="0"/>
          </a:p>
        </p:txBody>
      </p:sp>
      <p:sp>
        <p:nvSpPr>
          <p:cNvPr id="1013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DDE9E5-CCFC-42EE-B44C-E9D8A4793E4B}" type="slidenum">
              <a:rPr lang="en-US">
                <a:cs typeface="Arial" charset="0"/>
              </a:rPr>
              <a:pPr fontAlgn="base">
                <a:spcBef>
                  <a:spcPct val="0"/>
                </a:spcBef>
                <a:spcAft>
                  <a:spcPct val="0"/>
                </a:spcAft>
                <a:defRPr/>
              </a:pPr>
              <a:t>37</a:t>
            </a:fld>
            <a:endParaRPr lang="en-US">
              <a:cs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Today’s managers and employees are increasingly linked by online networks rather than geographic proximity. We propose that online leaders have to think carefully about what actions they want their digital messages to initiate. They confront unique challenges, the greatest of which appears to be developing and maintaining trust. </a:t>
            </a:r>
          </a:p>
          <a:p>
            <a:pPr eaLnBrk="1" hangingPunct="1">
              <a:spcBef>
                <a:spcPct val="0"/>
              </a:spcBef>
            </a:pPr>
            <a:endParaRPr lang="en-US" dirty="0"/>
          </a:p>
          <a:p>
            <a:pPr eaLnBrk="1" hangingPunct="1">
              <a:spcBef>
                <a:spcPct val="0"/>
              </a:spcBef>
            </a:pPr>
            <a:r>
              <a:rPr lang="en-US" i="1" dirty="0"/>
              <a:t>Identification-based trust</a:t>
            </a:r>
            <a:r>
              <a:rPr lang="en-US" dirty="0"/>
              <a:t>, based on a mutual understanding of each other’s intentions and appreciation of the other’s wants and desires, is particularly difficult to achieve without face-to-face interaction. And online negotiations can also be hindered because parties express lower levels of trust. We tentatively conclude that good leadership skills will soon include the abilities to communicate support, trust, and inspiration through keyboarded words and accurately read emotions in others’ messages. </a:t>
            </a:r>
          </a:p>
          <a:p>
            <a:pPr eaLnBrk="1" hangingPunct="1">
              <a:spcBef>
                <a:spcPct val="0"/>
              </a:spcBef>
            </a:pPr>
            <a:endParaRPr lang="en-US" dirty="0"/>
          </a:p>
          <a:p>
            <a:pPr eaLnBrk="1" hangingPunct="1">
              <a:spcBef>
                <a:spcPct val="0"/>
              </a:spcBef>
            </a:pPr>
            <a:r>
              <a:rPr lang="en-US" dirty="0"/>
              <a:t>In electronic communication, writing skills are likely to become an extension of interpersonal skills. </a:t>
            </a:r>
          </a:p>
        </p:txBody>
      </p:sp>
      <p:sp>
        <p:nvSpPr>
          <p:cNvPr id="1013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DDE9E5-CCFC-42EE-B44C-E9D8A4793E4B}" type="slidenum">
              <a:rPr lang="en-US">
                <a:cs typeface="Arial" charset="0"/>
              </a:rPr>
              <a:pPr fontAlgn="base">
                <a:spcBef>
                  <a:spcPct val="0"/>
                </a:spcBef>
                <a:spcAft>
                  <a:spcPct val="0"/>
                </a:spcAft>
                <a:defRPr/>
              </a:pPr>
              <a:t>38</a:t>
            </a:fld>
            <a:endParaRPr lang="en-US">
              <a:cs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process that organizations go through to fill management positions is essentially an exercise in trying to identify individuals who will be effective leaders. You might begin by reviewing the specific requirements for the position such as knowledge, skills, and abilities that are needed to do the job effectively. Personality tests can identify traits associated with leadership—extraversion, conscientiousness, and openness to experience. Also,</a:t>
            </a:r>
            <a:r>
              <a:rPr lang="en-US" baseline="0" dirty="0"/>
              <a:t> c</a:t>
            </a:r>
            <a:r>
              <a:rPr lang="en-US" dirty="0"/>
              <a:t>andidates with high emotional intelligence should have an advantage, especially in situations requiring transformational leadership. Experience is a poor predictor of leader effectiveness, but situation-specific experience is relevant. </a:t>
            </a:r>
          </a:p>
          <a:p>
            <a:pPr eaLnBrk="1" hangingPunct="1">
              <a:spcBef>
                <a:spcPct val="0"/>
              </a:spcBef>
            </a:pPr>
            <a:endParaRPr lang="en-US" dirty="0"/>
          </a:p>
          <a:p>
            <a:pPr eaLnBrk="1" hangingPunct="1">
              <a:spcBef>
                <a:spcPct val="0"/>
              </a:spcBef>
            </a:pPr>
            <a:r>
              <a:rPr lang="en-US" dirty="0"/>
              <a:t>In addition, it’s important to plan for a change in leadership.</a:t>
            </a:r>
          </a:p>
        </p:txBody>
      </p:sp>
      <p:sp>
        <p:nvSpPr>
          <p:cNvPr id="1013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DDE9E5-CCFC-42EE-B44C-E9D8A4793E4B}" type="slidenum">
              <a:rPr lang="en-US">
                <a:cs typeface="Arial" charset="0"/>
              </a:rPr>
              <a:pPr fontAlgn="base">
                <a:spcBef>
                  <a:spcPct val="0"/>
                </a:spcBef>
                <a:spcAft>
                  <a:spcPct val="0"/>
                </a:spcAft>
                <a:defRPr/>
              </a:pPr>
              <a:t>39</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Leadership is the ability to influence a group toward the achievement of a vision or set of goals. The source of this influence may be formal, such as that provided by managerial rank in an organization. But not all leaders are managers, nor, for that matter, are all managers leaders. Just because an organization provides its managers with certain formal rights is no assurance they will lead effectively. </a:t>
            </a:r>
          </a:p>
          <a:p>
            <a:pPr eaLnBrk="1" hangingPunct="1">
              <a:spcBef>
                <a:spcPct val="0"/>
              </a:spcBef>
            </a:pPr>
            <a:endParaRPr lang="en-US" dirty="0"/>
          </a:p>
          <a:p>
            <a:pPr eaLnBrk="1" hangingPunct="1">
              <a:spcBef>
                <a:spcPct val="0"/>
              </a:spcBef>
            </a:pPr>
            <a:r>
              <a:rPr lang="en-US" dirty="0" err="1"/>
              <a:t>Nonsanctioned</a:t>
            </a:r>
            <a:r>
              <a:rPr lang="en-US" dirty="0"/>
              <a:t> leadership—the ability to influence that arises outside the formal structure of the organization—is often as important or more important than formal influence. In other words, leaders can emerge from within a group as well as by formal appointment. </a:t>
            </a:r>
          </a:p>
          <a:p>
            <a:pPr eaLnBrk="1" hangingPunct="1">
              <a:spcBef>
                <a:spcPct val="0"/>
              </a:spcBef>
            </a:pPr>
            <a:br>
              <a:rPr lang="en-US" dirty="0"/>
            </a:br>
            <a:br>
              <a:rPr lang="en-US" dirty="0"/>
            </a:br>
            <a:br>
              <a:rPr lang="en-US" dirty="0"/>
            </a:br>
            <a:br>
              <a:rPr lang="en-US" dirty="0"/>
            </a:br>
            <a:r>
              <a:rPr lang="en-US" dirty="0"/>
              <a:t> </a:t>
            </a:r>
          </a:p>
          <a:p>
            <a:pPr eaLnBrk="1" hangingPunct="1">
              <a:spcBef>
                <a:spcPct val="0"/>
              </a:spcBef>
            </a:pPr>
            <a:endParaRPr lang="en-US" dirty="0"/>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FAF17A-C6EC-49E5-B3EE-A6E8AFA3520D}" type="slidenum">
              <a:rPr lang="en-US">
                <a:cs typeface="Arial" charset="0"/>
              </a:rPr>
              <a:pPr fontAlgn="base">
                <a:spcBef>
                  <a:spcPct val="0"/>
                </a:spcBef>
                <a:spcAft>
                  <a:spcPct val="0"/>
                </a:spcAft>
                <a:defRPr/>
              </a:pPr>
              <a:t>4</a:t>
            </a:fld>
            <a:endParaRPr lang="en-US">
              <a:cs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lvl="0"/>
            <a:r>
              <a:rPr lang="en-US" sz="1200" kern="1200" dirty="0">
                <a:solidFill>
                  <a:schemeClr val="tx1"/>
                </a:solidFill>
                <a:effectLst/>
                <a:latin typeface="+mn-lt"/>
                <a:ea typeface="+mn-ea"/>
                <a:cs typeface="+mn-cs"/>
              </a:rPr>
              <a:t>Billions are spent on leadership training and development every year. Here are some things management can do to get the maximum effect from their leadership-training budgets: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Leadership training is likely to be more successful with individuals who are high self-monitors than with low self-monitors. Second, organizations can teach implementation skills. We also can teach skills such as trust building, mentoring, and situational-analysis skills. There is evidence suggesting that behavioral training through modeling exercises can increase an individual’s ability to exhibit charismatic leadership qualities. Recent research also indicates that leaders should engage in regularly reviewing their leadership after key organizational events as part of their development. Finally, leaders can be trained in transformational leadership skills that have bottom-line results.</a:t>
            </a:r>
          </a:p>
        </p:txBody>
      </p:sp>
      <p:sp>
        <p:nvSpPr>
          <p:cNvPr id="1013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DDE9E5-CCFC-42EE-B44C-E9D8A4793E4B}" type="slidenum">
              <a:rPr lang="en-US">
                <a:cs typeface="Arial" charset="0"/>
              </a:rPr>
              <a:pPr fontAlgn="base">
                <a:spcBef>
                  <a:spcPct val="0"/>
                </a:spcBef>
                <a:spcAft>
                  <a:spcPct val="0"/>
                </a:spcAft>
                <a:defRPr/>
              </a:pPr>
              <a:t>40</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t>Trait theories of leadership </a:t>
            </a:r>
            <a:r>
              <a:rPr lang="en-US" dirty="0"/>
              <a:t>focus on personal qualities and characteristics. The search for personality, social, physical, or intellectual attributes that differentiate leaders from non-leaders goes back to the earliest stages of leadership research. </a:t>
            </a:r>
          </a:p>
          <a:p>
            <a:pPr eaLnBrk="1" hangingPunct="1">
              <a:spcBef>
                <a:spcPct val="0"/>
              </a:spcBef>
            </a:pPr>
            <a:endParaRPr lang="en-US" dirty="0"/>
          </a:p>
          <a:p>
            <a:pPr eaLnBrk="1" hangingPunct="1">
              <a:spcBef>
                <a:spcPct val="0"/>
              </a:spcBef>
            </a:pPr>
            <a:r>
              <a:rPr lang="en-US" dirty="0"/>
              <a:t>Early research efforts to isolate leadership traits resulted in a number of dead ends. By the 1990s, after numerous studies and analyses, about the best we could say was that most leaders “are not like other people,” but the particular traits that characterized them varied a great deal from review to review. </a:t>
            </a:r>
            <a:br>
              <a:rPr lang="en-US" dirty="0"/>
            </a:br>
            <a:r>
              <a:rPr lang="en-US" dirty="0"/>
              <a:t> </a:t>
            </a:r>
          </a:p>
          <a:p>
            <a:pPr eaLnBrk="1" hangingPunct="1">
              <a:spcBef>
                <a:spcPct val="0"/>
              </a:spcBef>
            </a:pPr>
            <a:endParaRPr lang="en-US" dirty="0"/>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AEF63D-3325-49DB-912C-D5C01BD024F6}" type="slidenum">
              <a:rPr lang="en-US">
                <a:cs typeface="Arial" charset="0"/>
              </a:rPr>
              <a:pPr fontAlgn="base">
                <a:spcBef>
                  <a:spcPct val="0"/>
                </a:spcBef>
                <a:spcAft>
                  <a:spcPct val="0"/>
                </a:spcAft>
                <a:defRPr/>
              </a:pPr>
              <a:t>5</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A comprehensive review of the leadership literature, when organized around the Big Five, has found extraversion to be the most important trait of effective leaders, but it is more strongly related to the way leaders emerge than to their effectiveness. </a:t>
            </a:r>
          </a:p>
          <a:p>
            <a:r>
              <a:rPr lang="en-US" dirty="0"/>
              <a:t>Sociable and dominant people are more likely to assert themselves in group situations, but leaders need to make sure they’re not too assertive—one study found leaders who scored very high on assertiveness were less effective than those who were moderately high.  </a:t>
            </a:r>
          </a:p>
          <a:p>
            <a:r>
              <a:rPr lang="en-US" dirty="0"/>
              <a:t>Unlike agreeableness and emotional stability, conscientiousness and openness to experience also showed strong relationships to leadership, though not quite as strong as extraversion. </a:t>
            </a:r>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1CF1E4-F93E-4D26-8BC0-9DEB68D3A4E8}" type="slidenum">
              <a:rPr lang="en-US">
                <a:cs typeface="Arial" charset="0"/>
              </a:rPr>
              <a:pPr fontAlgn="base">
                <a:spcBef>
                  <a:spcPct val="0"/>
                </a:spcBef>
                <a:spcAft>
                  <a:spcPct val="0"/>
                </a:spcAft>
                <a:defRPr/>
              </a:pPr>
              <a:t>6</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trait approach does have something to offer. Leaders who like being around people and are able to assert themselves (extraverted), who are disciplined and able to keep commitments they make (conscientious), and who are creative and flexible (open) do have an apparent advantage when it comes to leadership, suggesting good leaders do have key traits in common. One reason is that conscientiousness and extraversion are positively related to leaders’ self-efficacy, which explained most of the variance in subordinates’ ratings of leader performance. People are more likely to follow someone who is confident she’s going in the right direction. </a:t>
            </a:r>
          </a:p>
          <a:p>
            <a:pPr eaLnBrk="1" hangingPunct="1">
              <a:spcBef>
                <a:spcPct val="0"/>
              </a:spcBef>
            </a:pPr>
            <a:r>
              <a:rPr lang="en-US" sz="1800" dirty="0"/>
              <a:t> </a:t>
            </a:r>
          </a:p>
          <a:p>
            <a:pPr eaLnBrk="1" hangingPunct="1">
              <a:spcBef>
                <a:spcPct val="0"/>
              </a:spcBef>
            </a:pPr>
            <a:endParaRPr lang="en-US" dirty="0"/>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C0B4BD-3073-45FB-A20F-E64D91F86C9C}" type="slidenum">
              <a:rPr lang="en-US">
                <a:cs typeface="Arial" charset="0"/>
              </a:rPr>
              <a:pPr fontAlgn="base">
                <a:spcBef>
                  <a:spcPct val="0"/>
                </a:spcBef>
                <a:spcAft>
                  <a:spcPct val="0"/>
                </a:spcAft>
                <a:defRPr/>
              </a:pPr>
              <a:t>7</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Another trait that may indicate effective leadership is emotional intelligence (EI), discussed in Chapter 4.  A core component of EI is empathy. A leader who effectively displays and manages emotions will find it easier to influence the feelings of followers, by both expressing genuine sympathy and enthusiasm for good performance and by using irritation for those who fail to perform. </a:t>
            </a:r>
          </a:p>
          <a:p>
            <a:r>
              <a:rPr lang="en-US" dirty="0"/>
              <a:t>The link between EI and leadership effectiveness may be worth investigating in greater detail. Recent research has demonstrated that people high in EI are more likely to emerge as leaders, even after taking cognitive ability and personality into account. </a:t>
            </a:r>
          </a:p>
          <a:p>
            <a:pPr eaLnBrk="1" hangingPunct="1">
              <a:spcBef>
                <a:spcPct val="0"/>
              </a:spcBef>
            </a:pPr>
            <a:endParaRPr lang="en-US" dirty="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220B14-2FCC-4B72-B2AB-E85599B53E5A}" type="slidenum">
              <a:rPr lang="en-US">
                <a:cs typeface="Arial" charset="0"/>
              </a:rPr>
              <a:pPr fontAlgn="base">
                <a:spcBef>
                  <a:spcPct val="0"/>
                </a:spcBef>
                <a:spcAft>
                  <a:spcPct val="0"/>
                </a:spcAft>
                <a:defRPr/>
              </a:pPr>
              <a:t>8</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r>
              <a:rPr lang="en-US" dirty="0">
                <a:latin typeface="Times New Roman" panose="02020603050405020304" pitchFamily="18" charset="0"/>
                <a:cs typeface="Times New Roman" panose="02020603050405020304" pitchFamily="18" charset="0"/>
              </a:rPr>
              <a:t>Based on the latest findings, we offer two conclusions.</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can say that traits can predict leadership. Second, traits do a better job predicting the emergence of leaders and the appearance of leadership than actually distinguishing between effective and ineffective leaders. The fact that an individual exhibits the traits and that others consider him or her a leader does not necessarily mean the leader is successful at getting the group to achieve its goals.</a:t>
            </a:r>
          </a:p>
          <a:p>
            <a:pPr eaLnBrk="1" hangingPunct="1">
              <a:spcBef>
                <a:spcPct val="0"/>
              </a:spcBef>
            </a:pPr>
            <a:r>
              <a:rPr lang="en-US" dirty="0">
                <a:latin typeface="Times New Roman" panose="02020603050405020304" pitchFamily="18" charset="0"/>
                <a:cs typeface="Times New Roman" panose="02020603050405020304" pitchFamily="18" charset="0"/>
              </a:rPr>
              <a:t> </a:t>
            </a:r>
          </a:p>
          <a:p>
            <a:pPr eaLnBrk="1" hangingPunct="1">
              <a:spcBef>
                <a:spcPct val="0"/>
              </a:spcBef>
            </a:pPr>
            <a:r>
              <a:rPr lang="en-US" dirty="0">
                <a:latin typeface="Times New Roman" panose="02020603050405020304" pitchFamily="18" charset="0"/>
                <a:cs typeface="Times New Roman" panose="02020603050405020304" pitchFamily="18" charset="0"/>
              </a:rPr>
              <a:t>Trait theories help us predict leadership, but they don’t fully help us explain leadership.</a:t>
            </a: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AA688B-E9E4-4184-B506-2B24AB181A70}" type="slidenum">
              <a:rPr lang="en-US">
                <a:cs typeface="Arial" charset="0"/>
              </a:rPr>
              <a:pPr fontAlgn="base">
                <a:spcBef>
                  <a:spcPct val="0"/>
                </a:spcBef>
                <a:spcAft>
                  <a:spcPct val="0"/>
                </a:spcAft>
                <a:defRPr/>
              </a:pPr>
              <a:t>9</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5-</a:t>
            </a:r>
            <a:fld id="{9359761C-B256-4255-8A81-6A5352E8BDEA}" type="slidenum">
              <a:rPr lang="en-US" smtClean="0"/>
              <a:pPr>
                <a:defRPr/>
              </a:pPr>
              <a:t>‹#›</a:t>
            </a:fld>
            <a:endParaRPr lang="en-US"/>
          </a:p>
        </p:txBody>
      </p:sp>
      <p:sp>
        <p:nvSpPr>
          <p:cNvPr id="5" name="Rectangle 4"/>
          <p:cNvSpPr/>
          <p:nvPr/>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p>
            <a:pPr>
              <a:defRPr/>
            </a:pPr>
            <a:fld id="{EC22D14A-EBF6-46A5-9ABA-C5A3D93C7C9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p>
            <a:pPr>
              <a:defRPr/>
            </a:pPr>
            <a:fld id="{EB913F2D-9AB9-48A4-9359-5F0EEE13BA0D}"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1-</a:t>
            </a:r>
            <a:fld id="{5F9F1A65-7EC4-4324-8EAA-08B428A017FC}" type="slidenum">
              <a:rPr lang="en-US" smtClean="0"/>
              <a:pPr>
                <a:defRPr/>
              </a:pPr>
              <a:t>‹#›</a:t>
            </a:fld>
            <a:endParaRPr lang="en-US"/>
          </a:p>
        </p:txBody>
      </p:sp>
      <p:sp>
        <p:nvSpPr>
          <p:cNvPr id="5" name="Rectangle 4"/>
          <p:cNvSpPr/>
          <p:nvPr userDrawn="1"/>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51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9102" y="144010"/>
            <a:ext cx="8107680" cy="1143000"/>
          </a:xfrm>
        </p:spPr>
        <p:txBody>
          <a:bodyPr/>
          <a:lstStyle>
            <a:lvl1pPr algn="ctr">
              <a:defRPr>
                <a:solidFill>
                  <a:srgbClr val="0099FF"/>
                </a:solidFill>
              </a:defRPr>
            </a:lvl1pPr>
          </a:lstStyle>
          <a:p>
            <a:r>
              <a:rPr lang="en-US"/>
              <a:t>Click to edit Master title style</a:t>
            </a:r>
            <a:endParaRPr lang="en-US" dirty="0"/>
          </a:p>
        </p:txBody>
      </p:sp>
      <p:sp>
        <p:nvSpPr>
          <p:cNvPr id="3" name="Content Placeholder 2"/>
          <p:cNvSpPr>
            <a:spLocks noGrp="1"/>
          </p:cNvSpPr>
          <p:nvPr>
            <p:ph idx="1"/>
          </p:nvPr>
        </p:nvSpPr>
        <p:spPr>
          <a:xfrm>
            <a:off x="829102" y="1673533"/>
            <a:ext cx="8107680" cy="4727267"/>
          </a:xfrm>
        </p:spPr>
        <p:txBody>
          <a:bodyPr/>
          <a:lstStyle>
            <a:lvl1pPr marL="34290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1pPr>
            <a:lvl2pPr marL="754380" indent="-3429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2pPr>
            <a:lvl3pPr marL="100584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a:defRPr/>
            </a:pPr>
            <a:r>
              <a:rPr lang="en-US"/>
              <a:t>12-</a:t>
            </a:r>
            <a:fld id="{50367232-8522-46E5-AF57-0809B64CC6E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97FC2653-0CAD-485B-BCEF-F413B74B3D2B}"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pPr>
              <a:defRPr/>
            </a:pPr>
            <a:fld id="{263B1B5D-E0CB-4749-B439-BF01F4A8466F}"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077BE333-85B5-4992-B002-6FDB9FCDD9D3}"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a:defRPr/>
            </a:pPr>
            <a:fld id="{AC7E1F8C-6301-4CF7-B1EE-967D6A393307}" type="slidenum">
              <a:rPr lang="en-US" smtClean="0"/>
              <a:pPr>
                <a:defRPr/>
              </a:pPr>
              <a:t>‹#›</a:t>
            </a:fld>
            <a:endParaRPr lang="en-US"/>
          </a:p>
        </p:txBody>
      </p:sp>
      <p:sp>
        <p:nvSpPr>
          <p:cNvPr id="6" name="TextBox 5"/>
          <p:cNvSpPr txBox="1"/>
          <p:nvPr/>
        </p:nvSpPr>
        <p:spPr>
          <a:xfrm>
            <a:off x="2240280" y="6423074"/>
            <a:ext cx="4297680" cy="646331"/>
          </a:xfrm>
          <a:prstGeom prst="rect">
            <a:avLst/>
          </a:prstGeom>
          <a:noFill/>
        </p:spPr>
        <p:txBody>
          <a:bodyPr wrap="square" rtlCol="0">
            <a:spAutoFit/>
          </a:bodyPr>
          <a:lstStyle/>
          <a:p>
            <a:pPr marL="0" marR="0" indent="0" algn="ctr" defTabSz="457200" rtl="0" eaLnBrk="1" fontAlgn="base" latinLnBrk="0" hangingPunct="1">
              <a:lnSpc>
                <a:spcPct val="100000"/>
              </a:lnSpc>
              <a:spcBef>
                <a:spcPct val="0"/>
              </a:spcBef>
              <a:spcAft>
                <a:spcPct val="0"/>
              </a:spcAft>
              <a:buClrTx/>
              <a:buSzTx/>
              <a:buFontTx/>
              <a:buNone/>
              <a:tabLst/>
              <a:defRPr/>
            </a:pPr>
            <a:r>
              <a:rPr lang="en-US" sz="1200" b="1" kern="1200" dirty="0">
                <a:solidFill>
                  <a:schemeClr val="tx1"/>
                </a:solidFill>
                <a:effectLst/>
                <a:latin typeface="Arial" charset="0"/>
                <a:ea typeface="ＭＳ Ｐゴシック" pitchFamily="34" charset="-128"/>
                <a:cs typeface="+mn-cs"/>
              </a:rPr>
              <a:t>Copyright © 2015 Pearson Education, Inc. </a:t>
            </a:r>
            <a:endParaRPr lang="en-US" sz="1200" kern="1200" dirty="0">
              <a:solidFill>
                <a:schemeClr val="tx1"/>
              </a:solidFill>
              <a:effectLst/>
              <a:latin typeface="Arial" charset="0"/>
              <a:ea typeface="ＭＳ Ｐゴシック" pitchFamily="34" charset="-128"/>
              <a:cs typeface="+mn-cs"/>
            </a:endParaRPr>
          </a:p>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CDE15E2A-A5D9-4305-8F6F-F95A293B481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E347519D-EF7E-429D-828A-46DBCC4D7816}" type="slidenum">
              <a:rPr lang="en-US" smtClean="0"/>
              <a:pPr>
                <a:defRPr/>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a:defRPr/>
            </a:pPr>
            <a:fld id="{B180E530-4E85-4565-AF24-C00096705B88}" type="slidenum">
              <a:rPr lang="en-US" smtClean="0"/>
              <a:pPr>
                <a:defRPr/>
              </a:pPr>
              <a:t>‹#›</a:t>
            </a:fld>
            <a:endParaRPr lang="en-US"/>
          </a:p>
        </p:txBody>
      </p:sp>
      <p:sp>
        <p:nvSpPr>
          <p:cNvPr id="10" name="Footer Placeholder 9"/>
          <p:cNvSpPr>
            <a:spLocks noGrp="1"/>
          </p:cNvSpPr>
          <p:nvPr>
            <p:ph type="ftr" sz="quarter" idx="12"/>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16000" y="1417638"/>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2700" y="0"/>
            <a:ext cx="685800"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78679"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100">
                <a:solidFill>
                  <a:schemeClr val="bg1">
                    <a:lumMod val="50000"/>
                  </a:schemeClr>
                </a:solidFill>
              </a:defRPr>
            </a:lvl1pPr>
          </a:lstStyle>
          <a:p>
            <a:pPr>
              <a:defRPr/>
            </a:pPr>
            <a:r>
              <a:rPr lang="en-US"/>
              <a:t>5-</a:t>
            </a:r>
            <a:fld id="{9359761C-B256-4255-8A81-6A5352E8BDEA}" type="slidenum">
              <a:rPr lang="en-US" smtClean="0"/>
              <a:pPr>
                <a:defRPr/>
              </a:pPr>
              <a:t>‹#›</a:t>
            </a:fld>
            <a:endParaRPr lang="en-US"/>
          </a:p>
        </p:txBody>
      </p:sp>
      <p:sp>
        <p:nvSpPr>
          <p:cNvPr id="9" name="TextBox 8"/>
          <p:cNvSpPr txBox="1"/>
          <p:nvPr/>
        </p:nvSpPr>
        <p:spPr>
          <a:xfrm>
            <a:off x="3474232" y="6400799"/>
            <a:ext cx="2771913" cy="523220"/>
          </a:xfrm>
          <a:prstGeom prst="rect">
            <a:avLst/>
          </a:prstGeom>
          <a:noFill/>
        </p:spPr>
        <p:txBody>
          <a:bodyPr wrap="none" rtlCol="0">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000" b="1" kern="1200" dirty="0">
                <a:solidFill>
                  <a:schemeClr val="tx1">
                    <a:lumMod val="50000"/>
                    <a:lumOff val="50000"/>
                  </a:schemeClr>
                </a:solidFill>
                <a:effectLst/>
                <a:latin typeface="Arial" charset="0"/>
                <a:ea typeface="ＭＳ Ｐゴシック" pitchFamily="34" charset="-128"/>
                <a:cs typeface="+mn-cs"/>
              </a:rPr>
              <a:t>Copyright © 2017 Pearson Education, Ltd. </a:t>
            </a:r>
            <a:endParaRPr lang="en-US" sz="1200" kern="1200" dirty="0">
              <a:solidFill>
                <a:schemeClr val="tx1">
                  <a:lumMod val="50000"/>
                  <a:lumOff val="50000"/>
                </a:schemeClr>
              </a:solidFill>
              <a:effectLst/>
              <a:latin typeface="Arial" charset="0"/>
              <a:ea typeface="ＭＳ Ｐゴシック" pitchFamily="34" charset="-128"/>
              <a:cs typeface="+mn-cs"/>
            </a:endParaRPr>
          </a:p>
          <a:p>
            <a:endParaRPr lang="en-US" dirty="0"/>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40" r:id="rId12"/>
  </p:sldLayoutIdLst>
  <p:hf hdr="0" dt="0"/>
  <p:txStyles>
    <p:titleStyle>
      <a:lvl1pPr algn="ctr" defTabSz="914400" rtl="0" eaLnBrk="1" latinLnBrk="0" hangingPunct="1">
        <a:spcBef>
          <a:spcPct val="0"/>
        </a:spcBef>
        <a:buNone/>
        <a:defRPr sz="4600" b="1" kern="1200" cap="none" spc="-100" baseline="0">
          <a:ln>
            <a:noFill/>
          </a:ln>
          <a:solidFill>
            <a:srgbClr val="0099FF"/>
          </a:solidFill>
          <a:effectLst/>
          <a:latin typeface="Microsoft Sans Serif" panose="020B0604020202020204" pitchFamily="34" charset="0"/>
          <a:ea typeface="+mj-ea"/>
          <a:cs typeface="Microsoft Sans Serif" panose="020B0604020202020204" pitchFamily="34" charset="0"/>
        </a:defRPr>
      </a:lvl1pPr>
    </p:titleStyle>
    <p:bodyStyle>
      <a:lvl1pPr marL="342900" indent="-228600" algn="l" defTabSz="914400" rtl="0" eaLnBrk="1" latinLnBrk="0" hangingPunct="1">
        <a:spcBef>
          <a:spcPct val="20000"/>
        </a:spcBef>
        <a:buClr>
          <a:srgbClr val="C00000"/>
        </a:buClr>
        <a:buFont typeface="Wingdings" panose="05000000000000000000" pitchFamily="2" charset="2"/>
        <a:buChar char="Ø"/>
        <a:defRPr sz="2200" kern="1200">
          <a:solidFill>
            <a:schemeClr val="tx1"/>
          </a:solidFill>
          <a:latin typeface="+mn-lt"/>
          <a:ea typeface="+mn-ea"/>
          <a:cs typeface="+mn-cs"/>
        </a:defRPr>
      </a:lvl1pPr>
      <a:lvl2pPr marL="640080" indent="-228600" algn="l" defTabSz="914400" rtl="0" eaLnBrk="1" latinLnBrk="0" hangingPunct="1">
        <a:spcBef>
          <a:spcPct val="20000"/>
        </a:spcBef>
        <a:buClr>
          <a:srgbClr val="C00000"/>
        </a:buClr>
        <a:buFont typeface="Wingdings" panose="05000000000000000000" pitchFamily="2" charset="2"/>
        <a:buChar char="Ø"/>
        <a:defRPr sz="2000" kern="1200">
          <a:solidFill>
            <a:schemeClr val="tx1"/>
          </a:solidFill>
          <a:latin typeface="+mn-lt"/>
          <a:ea typeface="+mn-ea"/>
          <a:cs typeface="+mn-cs"/>
        </a:defRPr>
      </a:lvl2pPr>
      <a:lvl3pPr marL="1005840" indent="-228600" algn="l" defTabSz="914400" rtl="0" eaLnBrk="1" latinLnBrk="0" hangingPunct="1">
        <a:spcBef>
          <a:spcPct val="20000"/>
        </a:spcBef>
        <a:buClr>
          <a:srgbClr val="C00000"/>
        </a:buClr>
        <a:buFont typeface="Wingdings" panose="05000000000000000000" pitchFamily="2" charset="2"/>
        <a:buChar char="Ø"/>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3" Type="http://schemas.openxmlformats.org/officeDocument/2006/relationships/customXml" Target="../ink/ink106.xml"/><Relationship Id="rId18" Type="http://schemas.openxmlformats.org/officeDocument/2006/relationships/image" Target="../media/image1010.png"/><Relationship Id="rId26" Type="http://schemas.openxmlformats.org/officeDocument/2006/relationships/image" Target="../media/image140.png"/><Relationship Id="rId39" Type="http://schemas.openxmlformats.org/officeDocument/2006/relationships/customXml" Target="../ink/ink119.xml"/><Relationship Id="rId21" Type="http://schemas.openxmlformats.org/officeDocument/2006/relationships/customXml" Target="../ink/ink110.xml"/><Relationship Id="rId34" Type="http://schemas.openxmlformats.org/officeDocument/2006/relationships/image" Target="../media/image105.png"/><Relationship Id="rId42" Type="http://schemas.openxmlformats.org/officeDocument/2006/relationships/image" Target="../media/image109.png"/><Relationship Id="rId7" Type="http://schemas.openxmlformats.org/officeDocument/2006/relationships/customXml" Target="../ink/ink103.xml"/><Relationship Id="rId2" Type="http://schemas.openxmlformats.org/officeDocument/2006/relationships/notesSlide" Target="../notesSlides/notesSlide10.xml"/><Relationship Id="rId16" Type="http://schemas.openxmlformats.org/officeDocument/2006/relationships/image" Target="../media/image910.png"/><Relationship Id="rId20" Type="http://schemas.openxmlformats.org/officeDocument/2006/relationships/image" Target="../media/image112.png"/><Relationship Id="rId29" Type="http://schemas.openxmlformats.org/officeDocument/2006/relationships/customXml" Target="../ink/ink114.xml"/><Relationship Id="rId41" Type="http://schemas.openxmlformats.org/officeDocument/2006/relationships/customXml" Target="../ink/ink120.xml"/><Relationship Id="rId1" Type="http://schemas.openxmlformats.org/officeDocument/2006/relationships/slideLayout" Target="../slideLayouts/slideLayout2.xml"/><Relationship Id="rId6" Type="http://schemas.openxmlformats.org/officeDocument/2006/relationships/image" Target="../media/image410.png"/><Relationship Id="rId11" Type="http://schemas.openxmlformats.org/officeDocument/2006/relationships/customXml" Target="../ink/ink105.xml"/><Relationship Id="rId24" Type="http://schemas.openxmlformats.org/officeDocument/2006/relationships/image" Target="../media/image130.png"/><Relationship Id="rId32" Type="http://schemas.openxmlformats.org/officeDocument/2006/relationships/image" Target="../media/image104.png"/><Relationship Id="rId37" Type="http://schemas.openxmlformats.org/officeDocument/2006/relationships/customXml" Target="../ink/ink118.xml"/><Relationship Id="rId40" Type="http://schemas.openxmlformats.org/officeDocument/2006/relationships/image" Target="../media/image108.png"/><Relationship Id="rId5" Type="http://schemas.openxmlformats.org/officeDocument/2006/relationships/customXml" Target="../ink/ink102.xml"/><Relationship Id="rId15" Type="http://schemas.openxmlformats.org/officeDocument/2006/relationships/customXml" Target="../ink/ink107.xml"/><Relationship Id="rId23" Type="http://schemas.openxmlformats.org/officeDocument/2006/relationships/customXml" Target="../ink/ink111.xml"/><Relationship Id="rId28" Type="http://schemas.openxmlformats.org/officeDocument/2006/relationships/image" Target="../media/image1020.png"/><Relationship Id="rId36" Type="http://schemas.openxmlformats.org/officeDocument/2006/relationships/image" Target="../media/image106.png"/><Relationship Id="rId10" Type="http://schemas.openxmlformats.org/officeDocument/2006/relationships/image" Target="../media/image610.png"/><Relationship Id="rId19" Type="http://schemas.openxmlformats.org/officeDocument/2006/relationships/customXml" Target="../ink/ink109.xml"/><Relationship Id="rId31" Type="http://schemas.openxmlformats.org/officeDocument/2006/relationships/customXml" Target="../ink/ink115.xml"/><Relationship Id="rId4" Type="http://schemas.openxmlformats.org/officeDocument/2006/relationships/image" Target="../media/image310.png"/><Relationship Id="rId9" Type="http://schemas.openxmlformats.org/officeDocument/2006/relationships/customXml" Target="../ink/ink104.xml"/><Relationship Id="rId14" Type="http://schemas.openxmlformats.org/officeDocument/2006/relationships/image" Target="../media/image810.png"/><Relationship Id="rId22" Type="http://schemas.openxmlformats.org/officeDocument/2006/relationships/image" Target="../media/image120.png"/><Relationship Id="rId27" Type="http://schemas.openxmlformats.org/officeDocument/2006/relationships/customXml" Target="../ink/ink113.xml"/><Relationship Id="rId30" Type="http://schemas.openxmlformats.org/officeDocument/2006/relationships/image" Target="../media/image103.png"/><Relationship Id="rId35" Type="http://schemas.openxmlformats.org/officeDocument/2006/relationships/customXml" Target="../ink/ink117.xml"/><Relationship Id="rId8" Type="http://schemas.openxmlformats.org/officeDocument/2006/relationships/image" Target="../media/image510.png"/><Relationship Id="rId3" Type="http://schemas.openxmlformats.org/officeDocument/2006/relationships/customXml" Target="../ink/ink101.xml"/><Relationship Id="rId12" Type="http://schemas.openxmlformats.org/officeDocument/2006/relationships/image" Target="../media/image710.png"/><Relationship Id="rId17" Type="http://schemas.openxmlformats.org/officeDocument/2006/relationships/customXml" Target="../ink/ink108.xml"/><Relationship Id="rId25" Type="http://schemas.openxmlformats.org/officeDocument/2006/relationships/customXml" Target="../ink/ink112.xml"/><Relationship Id="rId33" Type="http://schemas.openxmlformats.org/officeDocument/2006/relationships/customXml" Target="../ink/ink116.xml"/><Relationship Id="rId38" Type="http://schemas.openxmlformats.org/officeDocument/2006/relationships/image" Target="../media/image107.png"/></Relationships>
</file>

<file path=ppt/slides/_rels/slide11.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customXml" Target="../ink/ink121.xml"/><Relationship Id="rId7" Type="http://schemas.openxmlformats.org/officeDocument/2006/relationships/customXml" Target="../ink/ink12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customXml" Target="../ink/ink122.xml"/><Relationship Id="rId4" Type="http://schemas.openxmlformats.org/officeDocument/2006/relationships/image" Target="../media/image1090.png"/></Relationships>
</file>

<file path=ppt/slides/_rels/slide12.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customXml" Target="../ink/ink129.xml"/><Relationship Id="rId18" Type="http://schemas.openxmlformats.org/officeDocument/2006/relationships/image" Target="../media/image121.png"/><Relationship Id="rId26" Type="http://schemas.openxmlformats.org/officeDocument/2006/relationships/image" Target="../media/image125.png"/><Relationship Id="rId3" Type="http://schemas.openxmlformats.org/officeDocument/2006/relationships/customXml" Target="../ink/ink124.xml"/><Relationship Id="rId21" Type="http://schemas.openxmlformats.org/officeDocument/2006/relationships/customXml" Target="../ink/ink133.xml"/><Relationship Id="rId7" Type="http://schemas.openxmlformats.org/officeDocument/2006/relationships/customXml" Target="../ink/ink126.xml"/><Relationship Id="rId12" Type="http://schemas.openxmlformats.org/officeDocument/2006/relationships/image" Target="../media/image117.png"/><Relationship Id="rId17" Type="http://schemas.openxmlformats.org/officeDocument/2006/relationships/customXml" Target="../ink/ink131.xml"/><Relationship Id="rId25" Type="http://schemas.openxmlformats.org/officeDocument/2006/relationships/customXml" Target="../ink/ink135.xml"/><Relationship Id="rId2" Type="http://schemas.openxmlformats.org/officeDocument/2006/relationships/notesSlide" Target="../notesSlides/notesSlide12.xml"/><Relationship Id="rId16" Type="http://schemas.openxmlformats.org/officeDocument/2006/relationships/image" Target="../media/image119.png"/><Relationship Id="rId20"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customXml" Target="../ink/ink128.xml"/><Relationship Id="rId24" Type="http://schemas.openxmlformats.org/officeDocument/2006/relationships/image" Target="../media/image124.png"/><Relationship Id="rId5" Type="http://schemas.openxmlformats.org/officeDocument/2006/relationships/customXml" Target="../ink/ink125.xml"/><Relationship Id="rId15" Type="http://schemas.openxmlformats.org/officeDocument/2006/relationships/customXml" Target="../ink/ink130.xml"/><Relationship Id="rId23" Type="http://schemas.openxmlformats.org/officeDocument/2006/relationships/customXml" Target="../ink/ink134.xml"/><Relationship Id="rId10" Type="http://schemas.openxmlformats.org/officeDocument/2006/relationships/image" Target="../media/image116.png"/><Relationship Id="rId19" Type="http://schemas.openxmlformats.org/officeDocument/2006/relationships/customXml" Target="../ink/ink132.xml"/><Relationship Id="rId4" Type="http://schemas.openxmlformats.org/officeDocument/2006/relationships/image" Target="../media/image113.png"/><Relationship Id="rId9" Type="http://schemas.openxmlformats.org/officeDocument/2006/relationships/customXml" Target="../ink/ink127.xml"/><Relationship Id="rId14" Type="http://schemas.openxmlformats.org/officeDocument/2006/relationships/image" Target="../media/image118.png"/><Relationship Id="rId22" Type="http://schemas.openxmlformats.org/officeDocument/2006/relationships/image" Target="../media/image123.png"/></Relationships>
</file>

<file path=ppt/slides/_rels/slide13.xml.rels><?xml version="1.0" encoding="UTF-8" standalone="yes"?>
<Relationships xmlns="http://schemas.openxmlformats.org/package/2006/relationships"><Relationship Id="rId26" Type="http://schemas.openxmlformats.org/officeDocument/2006/relationships/image" Target="../media/image138.png"/><Relationship Id="rId21" Type="http://schemas.openxmlformats.org/officeDocument/2006/relationships/customXml" Target="../ink/ink145.xml"/><Relationship Id="rId42" Type="http://schemas.openxmlformats.org/officeDocument/2006/relationships/image" Target="../media/image147.png"/><Relationship Id="rId47" Type="http://schemas.openxmlformats.org/officeDocument/2006/relationships/customXml" Target="../ink/ink158.xml"/><Relationship Id="rId63" Type="http://schemas.openxmlformats.org/officeDocument/2006/relationships/customXml" Target="../ink/ink166.xml"/><Relationship Id="rId68" Type="http://schemas.openxmlformats.org/officeDocument/2006/relationships/image" Target="../media/image160.png"/><Relationship Id="rId16" Type="http://schemas.openxmlformats.org/officeDocument/2006/relationships/image" Target="../media/image133.png"/><Relationship Id="rId11" Type="http://schemas.openxmlformats.org/officeDocument/2006/relationships/customXml" Target="../ink/ink140.xml"/><Relationship Id="rId32" Type="http://schemas.openxmlformats.org/officeDocument/2006/relationships/image" Target="../media/image142.png"/><Relationship Id="rId37" Type="http://schemas.openxmlformats.org/officeDocument/2006/relationships/customXml" Target="../ink/ink153.xml"/><Relationship Id="rId53" Type="http://schemas.openxmlformats.org/officeDocument/2006/relationships/customXml" Target="../ink/ink161.xml"/><Relationship Id="rId58" Type="http://schemas.openxmlformats.org/officeDocument/2006/relationships/image" Target="../media/image155.png"/><Relationship Id="rId74" Type="http://schemas.openxmlformats.org/officeDocument/2006/relationships/image" Target="../media/image163.png"/><Relationship Id="rId79" Type="http://schemas.openxmlformats.org/officeDocument/2006/relationships/customXml" Target="../ink/ink174.xml"/><Relationship Id="rId5" Type="http://schemas.openxmlformats.org/officeDocument/2006/relationships/customXml" Target="../ink/ink137.xml"/><Relationship Id="rId61" Type="http://schemas.openxmlformats.org/officeDocument/2006/relationships/customXml" Target="../ink/ink165.xml"/><Relationship Id="rId82" Type="http://schemas.openxmlformats.org/officeDocument/2006/relationships/image" Target="../media/image167.png"/><Relationship Id="rId19" Type="http://schemas.openxmlformats.org/officeDocument/2006/relationships/customXml" Target="../ink/ink144.xml"/><Relationship Id="rId14" Type="http://schemas.openxmlformats.org/officeDocument/2006/relationships/image" Target="../media/image132.png"/><Relationship Id="rId22" Type="http://schemas.openxmlformats.org/officeDocument/2006/relationships/image" Target="../media/image136.png"/><Relationship Id="rId27" Type="http://schemas.openxmlformats.org/officeDocument/2006/relationships/customXml" Target="../ink/ink148.xml"/><Relationship Id="rId30" Type="http://schemas.openxmlformats.org/officeDocument/2006/relationships/image" Target="../media/image141.png"/><Relationship Id="rId35" Type="http://schemas.openxmlformats.org/officeDocument/2006/relationships/customXml" Target="../ink/ink152.xml"/><Relationship Id="rId43" Type="http://schemas.openxmlformats.org/officeDocument/2006/relationships/customXml" Target="../ink/ink156.xml"/><Relationship Id="rId48" Type="http://schemas.openxmlformats.org/officeDocument/2006/relationships/image" Target="../media/image150.png"/><Relationship Id="rId56" Type="http://schemas.openxmlformats.org/officeDocument/2006/relationships/image" Target="../media/image154.png"/><Relationship Id="rId64" Type="http://schemas.openxmlformats.org/officeDocument/2006/relationships/image" Target="../media/image158.png"/><Relationship Id="rId69" Type="http://schemas.openxmlformats.org/officeDocument/2006/relationships/customXml" Target="../ink/ink169.xml"/><Relationship Id="rId77" Type="http://schemas.openxmlformats.org/officeDocument/2006/relationships/customXml" Target="../ink/ink173.xml"/><Relationship Id="rId8" Type="http://schemas.openxmlformats.org/officeDocument/2006/relationships/image" Target="../media/image128.png"/><Relationship Id="rId51" Type="http://schemas.openxmlformats.org/officeDocument/2006/relationships/customXml" Target="../ink/ink160.xml"/><Relationship Id="rId72" Type="http://schemas.openxmlformats.org/officeDocument/2006/relationships/image" Target="../media/image162.png"/><Relationship Id="rId80" Type="http://schemas.openxmlformats.org/officeDocument/2006/relationships/image" Target="../media/image166.png"/><Relationship Id="rId3" Type="http://schemas.openxmlformats.org/officeDocument/2006/relationships/customXml" Target="../ink/ink136.xml"/><Relationship Id="rId12" Type="http://schemas.openxmlformats.org/officeDocument/2006/relationships/image" Target="../media/image131.png"/><Relationship Id="rId17" Type="http://schemas.openxmlformats.org/officeDocument/2006/relationships/customXml" Target="../ink/ink143.xml"/><Relationship Id="rId25" Type="http://schemas.openxmlformats.org/officeDocument/2006/relationships/customXml" Target="../ink/ink147.xml"/><Relationship Id="rId33" Type="http://schemas.openxmlformats.org/officeDocument/2006/relationships/customXml" Target="../ink/ink151.xml"/><Relationship Id="rId38" Type="http://schemas.openxmlformats.org/officeDocument/2006/relationships/image" Target="../media/image145.png"/><Relationship Id="rId46" Type="http://schemas.openxmlformats.org/officeDocument/2006/relationships/image" Target="../media/image149.png"/><Relationship Id="rId59" Type="http://schemas.openxmlformats.org/officeDocument/2006/relationships/customXml" Target="../ink/ink164.xml"/><Relationship Id="rId67" Type="http://schemas.openxmlformats.org/officeDocument/2006/relationships/customXml" Target="../ink/ink168.xml"/><Relationship Id="rId20" Type="http://schemas.openxmlformats.org/officeDocument/2006/relationships/image" Target="../media/image135.png"/><Relationship Id="rId41" Type="http://schemas.openxmlformats.org/officeDocument/2006/relationships/customXml" Target="../ink/ink155.xml"/><Relationship Id="rId54" Type="http://schemas.openxmlformats.org/officeDocument/2006/relationships/image" Target="../media/image153.png"/><Relationship Id="rId62" Type="http://schemas.openxmlformats.org/officeDocument/2006/relationships/image" Target="../media/image157.png"/><Relationship Id="rId70" Type="http://schemas.openxmlformats.org/officeDocument/2006/relationships/image" Target="../media/image161.png"/><Relationship Id="rId75" Type="http://schemas.openxmlformats.org/officeDocument/2006/relationships/customXml" Target="../ink/ink172.xml"/><Relationship Id="rId1" Type="http://schemas.openxmlformats.org/officeDocument/2006/relationships/slideLayout" Target="../slideLayouts/slideLayout2.xml"/><Relationship Id="rId6" Type="http://schemas.openxmlformats.org/officeDocument/2006/relationships/image" Target="../media/image127.png"/><Relationship Id="rId15" Type="http://schemas.openxmlformats.org/officeDocument/2006/relationships/customXml" Target="../ink/ink142.xml"/><Relationship Id="rId23" Type="http://schemas.openxmlformats.org/officeDocument/2006/relationships/customXml" Target="../ink/ink146.xml"/><Relationship Id="rId28" Type="http://schemas.openxmlformats.org/officeDocument/2006/relationships/image" Target="../media/image139.png"/><Relationship Id="rId36" Type="http://schemas.openxmlformats.org/officeDocument/2006/relationships/image" Target="../media/image144.png"/><Relationship Id="rId49" Type="http://schemas.openxmlformats.org/officeDocument/2006/relationships/customXml" Target="../ink/ink159.xml"/><Relationship Id="rId57" Type="http://schemas.openxmlformats.org/officeDocument/2006/relationships/customXml" Target="../ink/ink163.xml"/><Relationship Id="rId10" Type="http://schemas.openxmlformats.org/officeDocument/2006/relationships/image" Target="../media/image129.png"/><Relationship Id="rId31" Type="http://schemas.openxmlformats.org/officeDocument/2006/relationships/customXml" Target="../ink/ink150.xml"/><Relationship Id="rId44" Type="http://schemas.openxmlformats.org/officeDocument/2006/relationships/image" Target="../media/image148.png"/><Relationship Id="rId52" Type="http://schemas.openxmlformats.org/officeDocument/2006/relationships/image" Target="../media/image152.png"/><Relationship Id="rId60" Type="http://schemas.openxmlformats.org/officeDocument/2006/relationships/image" Target="../media/image156.png"/><Relationship Id="rId65" Type="http://schemas.openxmlformats.org/officeDocument/2006/relationships/customXml" Target="../ink/ink167.xml"/><Relationship Id="rId73" Type="http://schemas.openxmlformats.org/officeDocument/2006/relationships/customXml" Target="../ink/ink171.xml"/><Relationship Id="rId78" Type="http://schemas.openxmlformats.org/officeDocument/2006/relationships/image" Target="../media/image165.png"/><Relationship Id="rId81" Type="http://schemas.openxmlformats.org/officeDocument/2006/relationships/customXml" Target="../ink/ink175.xml"/><Relationship Id="rId4" Type="http://schemas.openxmlformats.org/officeDocument/2006/relationships/image" Target="../media/image126.png"/><Relationship Id="rId9" Type="http://schemas.openxmlformats.org/officeDocument/2006/relationships/customXml" Target="../ink/ink139.xml"/><Relationship Id="rId13" Type="http://schemas.openxmlformats.org/officeDocument/2006/relationships/customXml" Target="../ink/ink141.xml"/><Relationship Id="rId18" Type="http://schemas.openxmlformats.org/officeDocument/2006/relationships/image" Target="../media/image134.png"/><Relationship Id="rId39" Type="http://schemas.openxmlformats.org/officeDocument/2006/relationships/customXml" Target="../ink/ink154.xml"/><Relationship Id="rId34" Type="http://schemas.openxmlformats.org/officeDocument/2006/relationships/image" Target="../media/image143.png"/><Relationship Id="rId50" Type="http://schemas.openxmlformats.org/officeDocument/2006/relationships/image" Target="../media/image151.png"/><Relationship Id="rId55" Type="http://schemas.openxmlformats.org/officeDocument/2006/relationships/customXml" Target="../ink/ink162.xml"/><Relationship Id="rId76" Type="http://schemas.openxmlformats.org/officeDocument/2006/relationships/image" Target="../media/image164.png"/><Relationship Id="rId7" Type="http://schemas.openxmlformats.org/officeDocument/2006/relationships/customXml" Target="../ink/ink138.xml"/><Relationship Id="rId71" Type="http://schemas.openxmlformats.org/officeDocument/2006/relationships/customXml" Target="../ink/ink170.xml"/><Relationship Id="rId2" Type="http://schemas.openxmlformats.org/officeDocument/2006/relationships/notesSlide" Target="../notesSlides/notesSlide13.xml"/><Relationship Id="rId29" Type="http://schemas.openxmlformats.org/officeDocument/2006/relationships/customXml" Target="../ink/ink149.xml"/><Relationship Id="rId24" Type="http://schemas.openxmlformats.org/officeDocument/2006/relationships/image" Target="../media/image137.png"/><Relationship Id="rId40" Type="http://schemas.openxmlformats.org/officeDocument/2006/relationships/image" Target="../media/image146.png"/><Relationship Id="rId45" Type="http://schemas.openxmlformats.org/officeDocument/2006/relationships/customXml" Target="../ink/ink157.xml"/><Relationship Id="rId66" Type="http://schemas.openxmlformats.org/officeDocument/2006/relationships/image" Target="../media/image159.png"/></Relationships>
</file>

<file path=ppt/slides/_rels/slide14.xml.rels><?xml version="1.0" encoding="UTF-8" standalone="yes"?>
<Relationships xmlns="http://schemas.openxmlformats.org/package/2006/relationships"><Relationship Id="rId13" Type="http://schemas.openxmlformats.org/officeDocument/2006/relationships/customXml" Target="../ink/ink181.xml"/><Relationship Id="rId18" Type="http://schemas.openxmlformats.org/officeDocument/2006/relationships/image" Target="../media/image175.png"/><Relationship Id="rId26" Type="http://schemas.openxmlformats.org/officeDocument/2006/relationships/image" Target="../media/image179.png"/><Relationship Id="rId39" Type="http://schemas.openxmlformats.org/officeDocument/2006/relationships/customXml" Target="../ink/ink194.xml"/><Relationship Id="rId21" Type="http://schemas.openxmlformats.org/officeDocument/2006/relationships/customXml" Target="../ink/ink185.xml"/><Relationship Id="rId34" Type="http://schemas.openxmlformats.org/officeDocument/2006/relationships/image" Target="../media/image183.png"/><Relationship Id="rId42" Type="http://schemas.openxmlformats.org/officeDocument/2006/relationships/image" Target="../media/image187.png"/><Relationship Id="rId7" Type="http://schemas.openxmlformats.org/officeDocument/2006/relationships/customXml" Target="../ink/ink178.xml"/><Relationship Id="rId2" Type="http://schemas.openxmlformats.org/officeDocument/2006/relationships/notesSlide" Target="../notesSlides/notesSlide14.xml"/><Relationship Id="rId16" Type="http://schemas.openxmlformats.org/officeDocument/2006/relationships/image" Target="../media/image174.png"/><Relationship Id="rId20" Type="http://schemas.openxmlformats.org/officeDocument/2006/relationships/image" Target="../media/image176.png"/><Relationship Id="rId29" Type="http://schemas.openxmlformats.org/officeDocument/2006/relationships/customXml" Target="../ink/ink189.xml"/><Relationship Id="rId41" Type="http://schemas.openxmlformats.org/officeDocument/2006/relationships/customXml" Target="../ink/ink195.xml"/><Relationship Id="rId1" Type="http://schemas.openxmlformats.org/officeDocument/2006/relationships/slideLayout" Target="../slideLayouts/slideLayout2.xml"/><Relationship Id="rId6" Type="http://schemas.openxmlformats.org/officeDocument/2006/relationships/image" Target="../media/image169.png"/><Relationship Id="rId11" Type="http://schemas.openxmlformats.org/officeDocument/2006/relationships/customXml" Target="../ink/ink180.xml"/><Relationship Id="rId24" Type="http://schemas.openxmlformats.org/officeDocument/2006/relationships/image" Target="../media/image178.png"/><Relationship Id="rId32" Type="http://schemas.openxmlformats.org/officeDocument/2006/relationships/image" Target="../media/image182.png"/><Relationship Id="rId37" Type="http://schemas.openxmlformats.org/officeDocument/2006/relationships/customXml" Target="../ink/ink193.xml"/><Relationship Id="rId40" Type="http://schemas.openxmlformats.org/officeDocument/2006/relationships/image" Target="../media/image186.png"/><Relationship Id="rId5" Type="http://schemas.openxmlformats.org/officeDocument/2006/relationships/customXml" Target="../ink/ink177.xml"/><Relationship Id="rId15" Type="http://schemas.openxmlformats.org/officeDocument/2006/relationships/customXml" Target="../ink/ink182.xml"/><Relationship Id="rId23" Type="http://schemas.openxmlformats.org/officeDocument/2006/relationships/customXml" Target="../ink/ink186.xml"/><Relationship Id="rId28" Type="http://schemas.openxmlformats.org/officeDocument/2006/relationships/image" Target="../media/image180.png"/><Relationship Id="rId36" Type="http://schemas.openxmlformats.org/officeDocument/2006/relationships/image" Target="../media/image184.png"/><Relationship Id="rId10" Type="http://schemas.openxmlformats.org/officeDocument/2006/relationships/image" Target="../media/image171.png"/><Relationship Id="rId19" Type="http://schemas.openxmlformats.org/officeDocument/2006/relationships/customXml" Target="../ink/ink184.xml"/><Relationship Id="rId31" Type="http://schemas.openxmlformats.org/officeDocument/2006/relationships/customXml" Target="../ink/ink190.xml"/><Relationship Id="rId4" Type="http://schemas.openxmlformats.org/officeDocument/2006/relationships/image" Target="../media/image168.png"/><Relationship Id="rId9" Type="http://schemas.openxmlformats.org/officeDocument/2006/relationships/customXml" Target="../ink/ink179.xml"/><Relationship Id="rId14" Type="http://schemas.openxmlformats.org/officeDocument/2006/relationships/image" Target="../media/image173.png"/><Relationship Id="rId22" Type="http://schemas.openxmlformats.org/officeDocument/2006/relationships/image" Target="../media/image177.png"/><Relationship Id="rId27" Type="http://schemas.openxmlformats.org/officeDocument/2006/relationships/customXml" Target="../ink/ink188.xml"/><Relationship Id="rId30" Type="http://schemas.openxmlformats.org/officeDocument/2006/relationships/image" Target="../media/image181.png"/><Relationship Id="rId35" Type="http://schemas.openxmlformats.org/officeDocument/2006/relationships/customXml" Target="../ink/ink192.xml"/><Relationship Id="rId8" Type="http://schemas.openxmlformats.org/officeDocument/2006/relationships/image" Target="../media/image170.png"/><Relationship Id="rId3" Type="http://schemas.openxmlformats.org/officeDocument/2006/relationships/customXml" Target="../ink/ink176.xml"/><Relationship Id="rId12" Type="http://schemas.openxmlformats.org/officeDocument/2006/relationships/image" Target="../media/image172.png"/><Relationship Id="rId17" Type="http://schemas.openxmlformats.org/officeDocument/2006/relationships/customXml" Target="../ink/ink183.xml"/><Relationship Id="rId25" Type="http://schemas.openxmlformats.org/officeDocument/2006/relationships/customXml" Target="../ink/ink187.xml"/><Relationship Id="rId33" Type="http://schemas.openxmlformats.org/officeDocument/2006/relationships/customXml" Target="../ink/ink191.xml"/><Relationship Id="rId38" Type="http://schemas.openxmlformats.org/officeDocument/2006/relationships/image" Target="../media/image185.png"/></Relationships>
</file>

<file path=ppt/slides/_rels/slide15.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6" Type="http://schemas.openxmlformats.org/officeDocument/2006/relationships/image" Target="../media/image200.png"/><Relationship Id="rId21" Type="http://schemas.openxmlformats.org/officeDocument/2006/relationships/customXml" Target="../ink/ink205.xml"/><Relationship Id="rId42" Type="http://schemas.openxmlformats.org/officeDocument/2006/relationships/image" Target="../media/image208.png"/><Relationship Id="rId47" Type="http://schemas.openxmlformats.org/officeDocument/2006/relationships/customXml" Target="../ink/ink218.xml"/><Relationship Id="rId63" Type="http://schemas.openxmlformats.org/officeDocument/2006/relationships/customXml" Target="../ink/ink226.xml"/><Relationship Id="rId68" Type="http://schemas.openxmlformats.org/officeDocument/2006/relationships/image" Target="../media/image221.png"/><Relationship Id="rId84" Type="http://schemas.openxmlformats.org/officeDocument/2006/relationships/image" Target="../media/image229.png"/><Relationship Id="rId89" Type="http://schemas.openxmlformats.org/officeDocument/2006/relationships/customXml" Target="../ink/ink239.xml"/><Relationship Id="rId112" Type="http://schemas.openxmlformats.org/officeDocument/2006/relationships/image" Target="../media/image243.png"/><Relationship Id="rId16" Type="http://schemas.openxmlformats.org/officeDocument/2006/relationships/image" Target="../media/image195.png"/><Relationship Id="rId107" Type="http://schemas.openxmlformats.org/officeDocument/2006/relationships/customXml" Target="../ink/ink248.xml"/><Relationship Id="rId11" Type="http://schemas.openxmlformats.org/officeDocument/2006/relationships/customXml" Target="../ink/ink200.xml"/><Relationship Id="rId32" Type="http://schemas.openxmlformats.org/officeDocument/2006/relationships/image" Target="../media/image203.png"/><Relationship Id="rId37" Type="http://schemas.openxmlformats.org/officeDocument/2006/relationships/customXml" Target="../ink/ink213.xml"/><Relationship Id="rId53" Type="http://schemas.openxmlformats.org/officeDocument/2006/relationships/customXml" Target="../ink/ink221.xml"/><Relationship Id="rId58" Type="http://schemas.openxmlformats.org/officeDocument/2006/relationships/image" Target="../media/image216.png"/><Relationship Id="rId74" Type="http://schemas.openxmlformats.org/officeDocument/2006/relationships/image" Target="../media/image224.png"/><Relationship Id="rId79" Type="http://schemas.openxmlformats.org/officeDocument/2006/relationships/customXml" Target="../ink/ink234.xml"/><Relationship Id="rId102" Type="http://schemas.openxmlformats.org/officeDocument/2006/relationships/image" Target="../media/image238.png"/><Relationship Id="rId5" Type="http://schemas.openxmlformats.org/officeDocument/2006/relationships/customXml" Target="../ink/ink197.xml"/><Relationship Id="rId90" Type="http://schemas.openxmlformats.org/officeDocument/2006/relationships/image" Target="../media/image232.png"/><Relationship Id="rId95" Type="http://schemas.openxmlformats.org/officeDocument/2006/relationships/customXml" Target="../ink/ink242.xml"/><Relationship Id="rId22" Type="http://schemas.openxmlformats.org/officeDocument/2006/relationships/image" Target="../media/image198.png"/><Relationship Id="rId27" Type="http://schemas.openxmlformats.org/officeDocument/2006/relationships/customXml" Target="../ink/ink208.xml"/><Relationship Id="rId43" Type="http://schemas.openxmlformats.org/officeDocument/2006/relationships/customXml" Target="../ink/ink216.xml"/><Relationship Id="rId48" Type="http://schemas.openxmlformats.org/officeDocument/2006/relationships/image" Target="../media/image211.png"/><Relationship Id="rId64" Type="http://schemas.openxmlformats.org/officeDocument/2006/relationships/image" Target="../media/image219.png"/><Relationship Id="rId69" Type="http://schemas.openxmlformats.org/officeDocument/2006/relationships/customXml" Target="../ink/ink229.xml"/><Relationship Id="rId113" Type="http://schemas.openxmlformats.org/officeDocument/2006/relationships/customXml" Target="../ink/ink251.xml"/><Relationship Id="rId80" Type="http://schemas.openxmlformats.org/officeDocument/2006/relationships/image" Target="../media/image227.png"/><Relationship Id="rId85" Type="http://schemas.openxmlformats.org/officeDocument/2006/relationships/customXml" Target="../ink/ink237.xml"/><Relationship Id="rId12" Type="http://schemas.openxmlformats.org/officeDocument/2006/relationships/image" Target="../media/image193.png"/><Relationship Id="rId17" Type="http://schemas.openxmlformats.org/officeDocument/2006/relationships/customXml" Target="../ink/ink203.xml"/><Relationship Id="rId33" Type="http://schemas.openxmlformats.org/officeDocument/2006/relationships/customXml" Target="../ink/ink211.xml"/><Relationship Id="rId38" Type="http://schemas.openxmlformats.org/officeDocument/2006/relationships/image" Target="../media/image206.png"/><Relationship Id="rId59" Type="http://schemas.openxmlformats.org/officeDocument/2006/relationships/customXml" Target="../ink/ink224.xml"/><Relationship Id="rId103" Type="http://schemas.openxmlformats.org/officeDocument/2006/relationships/customXml" Target="../ink/ink246.xml"/><Relationship Id="rId108" Type="http://schemas.openxmlformats.org/officeDocument/2006/relationships/image" Target="../media/image241.png"/><Relationship Id="rId54" Type="http://schemas.openxmlformats.org/officeDocument/2006/relationships/image" Target="../media/image214.png"/><Relationship Id="rId70" Type="http://schemas.openxmlformats.org/officeDocument/2006/relationships/image" Target="../media/image222.png"/><Relationship Id="rId75" Type="http://schemas.openxmlformats.org/officeDocument/2006/relationships/customXml" Target="../ink/ink232.xml"/><Relationship Id="rId91" Type="http://schemas.openxmlformats.org/officeDocument/2006/relationships/customXml" Target="../ink/ink240.xml"/><Relationship Id="rId96" Type="http://schemas.openxmlformats.org/officeDocument/2006/relationships/image" Target="../media/image235.png"/><Relationship Id="rId1" Type="http://schemas.openxmlformats.org/officeDocument/2006/relationships/slideLayout" Target="../slideLayouts/slideLayout2.xml"/><Relationship Id="rId6" Type="http://schemas.openxmlformats.org/officeDocument/2006/relationships/image" Target="../media/image190.png"/><Relationship Id="rId15" Type="http://schemas.openxmlformats.org/officeDocument/2006/relationships/customXml" Target="../ink/ink202.xml"/><Relationship Id="rId23" Type="http://schemas.openxmlformats.org/officeDocument/2006/relationships/customXml" Target="../ink/ink206.xml"/><Relationship Id="rId28" Type="http://schemas.openxmlformats.org/officeDocument/2006/relationships/image" Target="../media/image201.png"/><Relationship Id="rId36" Type="http://schemas.openxmlformats.org/officeDocument/2006/relationships/image" Target="../media/image205.png"/><Relationship Id="rId49" Type="http://schemas.openxmlformats.org/officeDocument/2006/relationships/customXml" Target="../ink/ink219.xml"/><Relationship Id="rId57" Type="http://schemas.openxmlformats.org/officeDocument/2006/relationships/customXml" Target="../ink/ink223.xml"/><Relationship Id="rId106" Type="http://schemas.openxmlformats.org/officeDocument/2006/relationships/image" Target="../media/image240.png"/><Relationship Id="rId114" Type="http://schemas.openxmlformats.org/officeDocument/2006/relationships/image" Target="../media/image244.png"/><Relationship Id="rId10" Type="http://schemas.openxmlformats.org/officeDocument/2006/relationships/image" Target="../media/image192.png"/><Relationship Id="rId31" Type="http://schemas.openxmlformats.org/officeDocument/2006/relationships/customXml" Target="../ink/ink210.xml"/><Relationship Id="rId44" Type="http://schemas.openxmlformats.org/officeDocument/2006/relationships/image" Target="../media/image209.png"/><Relationship Id="rId52" Type="http://schemas.openxmlformats.org/officeDocument/2006/relationships/image" Target="../media/image213.png"/><Relationship Id="rId60" Type="http://schemas.openxmlformats.org/officeDocument/2006/relationships/image" Target="../media/image217.png"/><Relationship Id="rId65" Type="http://schemas.openxmlformats.org/officeDocument/2006/relationships/customXml" Target="../ink/ink227.xml"/><Relationship Id="rId73" Type="http://schemas.openxmlformats.org/officeDocument/2006/relationships/customXml" Target="../ink/ink231.xml"/><Relationship Id="rId78" Type="http://schemas.openxmlformats.org/officeDocument/2006/relationships/image" Target="../media/image226.png"/><Relationship Id="rId81" Type="http://schemas.openxmlformats.org/officeDocument/2006/relationships/customXml" Target="../ink/ink235.xml"/><Relationship Id="rId86" Type="http://schemas.openxmlformats.org/officeDocument/2006/relationships/image" Target="../media/image230.png"/><Relationship Id="rId94" Type="http://schemas.openxmlformats.org/officeDocument/2006/relationships/image" Target="../media/image234.png"/><Relationship Id="rId99" Type="http://schemas.openxmlformats.org/officeDocument/2006/relationships/customXml" Target="../ink/ink244.xml"/><Relationship Id="rId101" Type="http://schemas.openxmlformats.org/officeDocument/2006/relationships/customXml" Target="../ink/ink245.xml"/><Relationship Id="rId4" Type="http://schemas.openxmlformats.org/officeDocument/2006/relationships/image" Target="../media/image189.png"/><Relationship Id="rId9" Type="http://schemas.openxmlformats.org/officeDocument/2006/relationships/customXml" Target="../ink/ink199.xml"/><Relationship Id="rId13" Type="http://schemas.openxmlformats.org/officeDocument/2006/relationships/customXml" Target="../ink/ink201.xml"/><Relationship Id="rId18" Type="http://schemas.openxmlformats.org/officeDocument/2006/relationships/image" Target="../media/image196.png"/><Relationship Id="rId39" Type="http://schemas.openxmlformats.org/officeDocument/2006/relationships/customXml" Target="../ink/ink214.xml"/><Relationship Id="rId109" Type="http://schemas.openxmlformats.org/officeDocument/2006/relationships/customXml" Target="../ink/ink249.xml"/><Relationship Id="rId34" Type="http://schemas.openxmlformats.org/officeDocument/2006/relationships/image" Target="../media/image204.png"/><Relationship Id="rId50" Type="http://schemas.openxmlformats.org/officeDocument/2006/relationships/image" Target="../media/image212.png"/><Relationship Id="rId55" Type="http://schemas.openxmlformats.org/officeDocument/2006/relationships/customXml" Target="../ink/ink222.xml"/><Relationship Id="rId76" Type="http://schemas.openxmlformats.org/officeDocument/2006/relationships/image" Target="../media/image225.png"/><Relationship Id="rId97" Type="http://schemas.openxmlformats.org/officeDocument/2006/relationships/customXml" Target="../ink/ink243.xml"/><Relationship Id="rId104" Type="http://schemas.openxmlformats.org/officeDocument/2006/relationships/image" Target="../media/image239.png"/><Relationship Id="rId7" Type="http://schemas.openxmlformats.org/officeDocument/2006/relationships/customXml" Target="../ink/ink198.xml"/><Relationship Id="rId71" Type="http://schemas.openxmlformats.org/officeDocument/2006/relationships/customXml" Target="../ink/ink230.xml"/><Relationship Id="rId92" Type="http://schemas.openxmlformats.org/officeDocument/2006/relationships/image" Target="../media/image233.png"/><Relationship Id="rId2" Type="http://schemas.openxmlformats.org/officeDocument/2006/relationships/notesSlide" Target="../notesSlides/notesSlide16.xml"/><Relationship Id="rId29" Type="http://schemas.openxmlformats.org/officeDocument/2006/relationships/customXml" Target="../ink/ink209.xml"/><Relationship Id="rId24" Type="http://schemas.openxmlformats.org/officeDocument/2006/relationships/image" Target="../media/image199.png"/><Relationship Id="rId40" Type="http://schemas.openxmlformats.org/officeDocument/2006/relationships/image" Target="../media/image207.png"/><Relationship Id="rId45" Type="http://schemas.openxmlformats.org/officeDocument/2006/relationships/customXml" Target="../ink/ink217.xml"/><Relationship Id="rId66" Type="http://schemas.openxmlformats.org/officeDocument/2006/relationships/image" Target="../media/image220.png"/><Relationship Id="rId87" Type="http://schemas.openxmlformats.org/officeDocument/2006/relationships/customXml" Target="../ink/ink238.xml"/><Relationship Id="rId110" Type="http://schemas.openxmlformats.org/officeDocument/2006/relationships/image" Target="../media/image242.png"/><Relationship Id="rId61" Type="http://schemas.openxmlformats.org/officeDocument/2006/relationships/customXml" Target="../ink/ink225.xml"/><Relationship Id="rId82" Type="http://schemas.openxmlformats.org/officeDocument/2006/relationships/image" Target="../media/image228.png"/><Relationship Id="rId19" Type="http://schemas.openxmlformats.org/officeDocument/2006/relationships/customXml" Target="../ink/ink204.xml"/><Relationship Id="rId14" Type="http://schemas.openxmlformats.org/officeDocument/2006/relationships/image" Target="../media/image194.png"/><Relationship Id="rId30" Type="http://schemas.openxmlformats.org/officeDocument/2006/relationships/image" Target="../media/image202.png"/><Relationship Id="rId35" Type="http://schemas.openxmlformats.org/officeDocument/2006/relationships/customXml" Target="../ink/ink212.xml"/><Relationship Id="rId56" Type="http://schemas.openxmlformats.org/officeDocument/2006/relationships/image" Target="../media/image215.png"/><Relationship Id="rId77" Type="http://schemas.openxmlformats.org/officeDocument/2006/relationships/customXml" Target="../ink/ink233.xml"/><Relationship Id="rId100" Type="http://schemas.openxmlformats.org/officeDocument/2006/relationships/image" Target="../media/image237.png"/><Relationship Id="rId105" Type="http://schemas.openxmlformats.org/officeDocument/2006/relationships/customXml" Target="../ink/ink247.xml"/><Relationship Id="rId8" Type="http://schemas.openxmlformats.org/officeDocument/2006/relationships/image" Target="../media/image191.png"/><Relationship Id="rId51" Type="http://schemas.openxmlformats.org/officeDocument/2006/relationships/customXml" Target="../ink/ink220.xml"/><Relationship Id="rId72" Type="http://schemas.openxmlformats.org/officeDocument/2006/relationships/image" Target="../media/image223.png"/><Relationship Id="rId93" Type="http://schemas.openxmlformats.org/officeDocument/2006/relationships/customXml" Target="../ink/ink241.xml"/><Relationship Id="rId98" Type="http://schemas.openxmlformats.org/officeDocument/2006/relationships/image" Target="../media/image236.png"/><Relationship Id="rId3" Type="http://schemas.openxmlformats.org/officeDocument/2006/relationships/customXml" Target="../ink/ink196.xml"/><Relationship Id="rId25" Type="http://schemas.openxmlformats.org/officeDocument/2006/relationships/customXml" Target="../ink/ink207.xml"/><Relationship Id="rId46" Type="http://schemas.openxmlformats.org/officeDocument/2006/relationships/image" Target="../media/image210.png"/><Relationship Id="rId67" Type="http://schemas.openxmlformats.org/officeDocument/2006/relationships/customXml" Target="../ink/ink228.xml"/><Relationship Id="rId20" Type="http://schemas.openxmlformats.org/officeDocument/2006/relationships/image" Target="../media/image197.png"/><Relationship Id="rId41" Type="http://schemas.openxmlformats.org/officeDocument/2006/relationships/customXml" Target="../ink/ink215.xml"/><Relationship Id="rId62" Type="http://schemas.openxmlformats.org/officeDocument/2006/relationships/image" Target="../media/image218.png"/><Relationship Id="rId83" Type="http://schemas.openxmlformats.org/officeDocument/2006/relationships/customXml" Target="../ink/ink236.xml"/><Relationship Id="rId88" Type="http://schemas.openxmlformats.org/officeDocument/2006/relationships/image" Target="../media/image231.png"/><Relationship Id="rId111" Type="http://schemas.openxmlformats.org/officeDocument/2006/relationships/customXml" Target="../ink/ink250.xml"/></Relationships>
</file>

<file path=ppt/slides/_rels/slide17.xml.rels><?xml version="1.0" encoding="UTF-8" standalone="yes"?>
<Relationships xmlns="http://schemas.openxmlformats.org/package/2006/relationships"><Relationship Id="rId8" Type="http://schemas.openxmlformats.org/officeDocument/2006/relationships/image" Target="../media/image247.png"/><Relationship Id="rId13" Type="http://schemas.openxmlformats.org/officeDocument/2006/relationships/customXml" Target="../ink/ink257.xml"/><Relationship Id="rId18" Type="http://schemas.openxmlformats.org/officeDocument/2006/relationships/image" Target="../media/image252.png"/><Relationship Id="rId3" Type="http://schemas.openxmlformats.org/officeDocument/2006/relationships/customXml" Target="../ink/ink252.xml"/><Relationship Id="rId21" Type="http://schemas.openxmlformats.org/officeDocument/2006/relationships/customXml" Target="../ink/ink261.xml"/><Relationship Id="rId7" Type="http://schemas.openxmlformats.org/officeDocument/2006/relationships/customXml" Target="../ink/ink254.xml"/><Relationship Id="rId12" Type="http://schemas.openxmlformats.org/officeDocument/2006/relationships/image" Target="../media/image249.png"/><Relationship Id="rId17" Type="http://schemas.openxmlformats.org/officeDocument/2006/relationships/customXml" Target="../ink/ink259.xml"/><Relationship Id="rId2" Type="http://schemas.openxmlformats.org/officeDocument/2006/relationships/notesSlide" Target="../notesSlides/notesSlide17.xml"/><Relationship Id="rId16" Type="http://schemas.openxmlformats.org/officeDocument/2006/relationships/image" Target="../media/image251.png"/><Relationship Id="rId20" Type="http://schemas.openxmlformats.org/officeDocument/2006/relationships/image" Target="../media/image253.png"/><Relationship Id="rId1" Type="http://schemas.openxmlformats.org/officeDocument/2006/relationships/slideLayout" Target="../slideLayouts/slideLayout2.xml"/><Relationship Id="rId6" Type="http://schemas.openxmlformats.org/officeDocument/2006/relationships/image" Target="../media/image246.png"/><Relationship Id="rId11" Type="http://schemas.openxmlformats.org/officeDocument/2006/relationships/customXml" Target="../ink/ink256.xml"/><Relationship Id="rId5" Type="http://schemas.openxmlformats.org/officeDocument/2006/relationships/customXml" Target="../ink/ink253.xml"/><Relationship Id="rId15" Type="http://schemas.openxmlformats.org/officeDocument/2006/relationships/customXml" Target="../ink/ink258.xml"/><Relationship Id="rId10" Type="http://schemas.openxmlformats.org/officeDocument/2006/relationships/image" Target="../media/image248.png"/><Relationship Id="rId19" Type="http://schemas.openxmlformats.org/officeDocument/2006/relationships/customXml" Target="../ink/ink260.xml"/><Relationship Id="rId4" Type="http://schemas.openxmlformats.org/officeDocument/2006/relationships/image" Target="../media/image245.png"/><Relationship Id="rId9" Type="http://schemas.openxmlformats.org/officeDocument/2006/relationships/customXml" Target="../ink/ink255.xml"/><Relationship Id="rId14" Type="http://schemas.openxmlformats.org/officeDocument/2006/relationships/image" Target="../media/image250.png"/><Relationship Id="rId22" Type="http://schemas.openxmlformats.org/officeDocument/2006/relationships/image" Target="../media/image254.png"/></Relationships>
</file>

<file path=ppt/slides/_rels/slide18.xml.rels><?xml version="1.0" encoding="UTF-8" standalone="yes"?>
<Relationships xmlns="http://schemas.openxmlformats.org/package/2006/relationships"><Relationship Id="rId8" Type="http://schemas.openxmlformats.org/officeDocument/2006/relationships/image" Target="../media/image257.png"/><Relationship Id="rId13" Type="http://schemas.openxmlformats.org/officeDocument/2006/relationships/customXml" Target="../ink/ink267.xml"/><Relationship Id="rId3" Type="http://schemas.openxmlformats.org/officeDocument/2006/relationships/customXml" Target="../ink/ink262.xml"/><Relationship Id="rId7" Type="http://schemas.openxmlformats.org/officeDocument/2006/relationships/customXml" Target="../ink/ink264.xml"/><Relationship Id="rId12" Type="http://schemas.openxmlformats.org/officeDocument/2006/relationships/image" Target="../media/image25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6.png"/><Relationship Id="rId11" Type="http://schemas.openxmlformats.org/officeDocument/2006/relationships/customXml" Target="../ink/ink266.xml"/><Relationship Id="rId5" Type="http://schemas.openxmlformats.org/officeDocument/2006/relationships/customXml" Target="../ink/ink263.xml"/><Relationship Id="rId10" Type="http://schemas.openxmlformats.org/officeDocument/2006/relationships/image" Target="../media/image258.png"/><Relationship Id="rId4" Type="http://schemas.openxmlformats.org/officeDocument/2006/relationships/image" Target="../media/image255.png"/><Relationship Id="rId9" Type="http://schemas.openxmlformats.org/officeDocument/2006/relationships/customXml" Target="../ink/ink265.xml"/><Relationship Id="rId14" Type="http://schemas.openxmlformats.org/officeDocument/2006/relationships/image" Target="../media/image260.png"/></Relationships>
</file>

<file path=ppt/slides/_rels/slide19.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265.png"/><Relationship Id="rId13" Type="http://schemas.openxmlformats.org/officeDocument/2006/relationships/customXml" Target="../ink/ink272.xml"/><Relationship Id="rId3" Type="http://schemas.openxmlformats.org/officeDocument/2006/relationships/image" Target="../media/image262.png"/><Relationship Id="rId7" Type="http://schemas.openxmlformats.org/officeDocument/2006/relationships/customXml" Target="../ink/ink269.xml"/><Relationship Id="rId12" Type="http://schemas.openxmlformats.org/officeDocument/2006/relationships/image" Target="../media/image26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4.png"/><Relationship Id="rId11" Type="http://schemas.openxmlformats.org/officeDocument/2006/relationships/customXml" Target="../ink/ink271.xml"/><Relationship Id="rId5" Type="http://schemas.openxmlformats.org/officeDocument/2006/relationships/customXml" Target="../ink/ink268.xml"/><Relationship Id="rId10" Type="http://schemas.openxmlformats.org/officeDocument/2006/relationships/image" Target="../media/image266.png"/><Relationship Id="rId4" Type="http://schemas.openxmlformats.org/officeDocument/2006/relationships/image" Target="../media/image263.png"/><Relationship Id="rId9" Type="http://schemas.openxmlformats.org/officeDocument/2006/relationships/customXml" Target="../ink/ink270.xml"/><Relationship Id="rId14" Type="http://schemas.openxmlformats.org/officeDocument/2006/relationships/image" Target="../media/image268.png"/></Relationships>
</file>

<file path=ppt/slides/_rels/slide21.xml.rels><?xml version="1.0" encoding="UTF-8" standalone="yes"?>
<Relationships xmlns="http://schemas.openxmlformats.org/package/2006/relationships"><Relationship Id="rId8" Type="http://schemas.openxmlformats.org/officeDocument/2006/relationships/image" Target="../media/image271.png"/><Relationship Id="rId13" Type="http://schemas.openxmlformats.org/officeDocument/2006/relationships/customXml" Target="../ink/ink278.xml"/><Relationship Id="rId18" Type="http://schemas.openxmlformats.org/officeDocument/2006/relationships/image" Target="../media/image276.png"/><Relationship Id="rId26" Type="http://schemas.openxmlformats.org/officeDocument/2006/relationships/image" Target="../media/image280.png"/><Relationship Id="rId3" Type="http://schemas.openxmlformats.org/officeDocument/2006/relationships/customXml" Target="../ink/ink273.xml"/><Relationship Id="rId21" Type="http://schemas.openxmlformats.org/officeDocument/2006/relationships/customXml" Target="../ink/ink282.xml"/><Relationship Id="rId7" Type="http://schemas.openxmlformats.org/officeDocument/2006/relationships/customXml" Target="../ink/ink275.xml"/><Relationship Id="rId12" Type="http://schemas.openxmlformats.org/officeDocument/2006/relationships/image" Target="../media/image273.png"/><Relationship Id="rId17" Type="http://schemas.openxmlformats.org/officeDocument/2006/relationships/customXml" Target="../ink/ink280.xml"/><Relationship Id="rId25" Type="http://schemas.openxmlformats.org/officeDocument/2006/relationships/customXml" Target="../ink/ink284.xml"/><Relationship Id="rId2" Type="http://schemas.openxmlformats.org/officeDocument/2006/relationships/notesSlide" Target="../notesSlides/notesSlide21.xml"/><Relationship Id="rId16" Type="http://schemas.openxmlformats.org/officeDocument/2006/relationships/image" Target="../media/image275.png"/><Relationship Id="rId20" Type="http://schemas.openxmlformats.org/officeDocument/2006/relationships/image" Target="../media/image277.png"/><Relationship Id="rId1" Type="http://schemas.openxmlformats.org/officeDocument/2006/relationships/slideLayout" Target="../slideLayouts/slideLayout2.xml"/><Relationship Id="rId6" Type="http://schemas.openxmlformats.org/officeDocument/2006/relationships/image" Target="../media/image270.png"/><Relationship Id="rId11" Type="http://schemas.openxmlformats.org/officeDocument/2006/relationships/customXml" Target="../ink/ink277.xml"/><Relationship Id="rId24" Type="http://schemas.openxmlformats.org/officeDocument/2006/relationships/image" Target="../media/image279.png"/><Relationship Id="rId5" Type="http://schemas.openxmlformats.org/officeDocument/2006/relationships/customXml" Target="../ink/ink274.xml"/><Relationship Id="rId15" Type="http://schemas.openxmlformats.org/officeDocument/2006/relationships/customXml" Target="../ink/ink279.xml"/><Relationship Id="rId23" Type="http://schemas.openxmlformats.org/officeDocument/2006/relationships/customXml" Target="../ink/ink283.xml"/><Relationship Id="rId10" Type="http://schemas.openxmlformats.org/officeDocument/2006/relationships/image" Target="../media/image272.png"/><Relationship Id="rId19" Type="http://schemas.openxmlformats.org/officeDocument/2006/relationships/customXml" Target="../ink/ink281.xml"/><Relationship Id="rId4" Type="http://schemas.openxmlformats.org/officeDocument/2006/relationships/image" Target="../media/image269.png"/><Relationship Id="rId9" Type="http://schemas.openxmlformats.org/officeDocument/2006/relationships/customXml" Target="../ink/ink276.xml"/><Relationship Id="rId14" Type="http://schemas.openxmlformats.org/officeDocument/2006/relationships/image" Target="../media/image274.png"/><Relationship Id="rId22" Type="http://schemas.openxmlformats.org/officeDocument/2006/relationships/image" Target="../media/image278.png"/></Relationships>
</file>

<file path=ppt/slides/_rels/slide22.xml.rels><?xml version="1.0" encoding="UTF-8" standalone="yes"?>
<Relationships xmlns="http://schemas.openxmlformats.org/package/2006/relationships"><Relationship Id="rId26" Type="http://schemas.openxmlformats.org/officeDocument/2006/relationships/image" Target="../media/image292.png"/><Relationship Id="rId21" Type="http://schemas.openxmlformats.org/officeDocument/2006/relationships/customXml" Target="../ink/ink294.xml"/><Relationship Id="rId42" Type="http://schemas.openxmlformats.org/officeDocument/2006/relationships/image" Target="../media/image300.png"/><Relationship Id="rId47" Type="http://schemas.openxmlformats.org/officeDocument/2006/relationships/customXml" Target="../ink/ink307.xml"/><Relationship Id="rId63" Type="http://schemas.openxmlformats.org/officeDocument/2006/relationships/customXml" Target="../ink/ink315.xml"/><Relationship Id="rId68" Type="http://schemas.openxmlformats.org/officeDocument/2006/relationships/image" Target="../media/image314.png"/><Relationship Id="rId2" Type="http://schemas.openxmlformats.org/officeDocument/2006/relationships/notesSlide" Target="../notesSlides/notesSlide22.xml"/><Relationship Id="rId16" Type="http://schemas.openxmlformats.org/officeDocument/2006/relationships/image" Target="../media/image287.png"/><Relationship Id="rId29" Type="http://schemas.openxmlformats.org/officeDocument/2006/relationships/customXml" Target="../ink/ink298.xml"/><Relationship Id="rId11" Type="http://schemas.openxmlformats.org/officeDocument/2006/relationships/customXml" Target="../ink/ink289.xml"/><Relationship Id="rId24" Type="http://schemas.openxmlformats.org/officeDocument/2006/relationships/image" Target="../media/image291.png"/><Relationship Id="rId32" Type="http://schemas.openxmlformats.org/officeDocument/2006/relationships/image" Target="../media/image295.png"/><Relationship Id="rId37" Type="http://schemas.openxmlformats.org/officeDocument/2006/relationships/customXml" Target="../ink/ink302.xml"/><Relationship Id="rId40" Type="http://schemas.openxmlformats.org/officeDocument/2006/relationships/image" Target="../media/image299.png"/><Relationship Id="rId45" Type="http://schemas.openxmlformats.org/officeDocument/2006/relationships/customXml" Target="../ink/ink306.xml"/><Relationship Id="rId53" Type="http://schemas.openxmlformats.org/officeDocument/2006/relationships/customXml" Target="../ink/ink310.xml"/><Relationship Id="rId58" Type="http://schemas.openxmlformats.org/officeDocument/2006/relationships/image" Target="../media/image308.png"/><Relationship Id="rId66" Type="http://schemas.openxmlformats.org/officeDocument/2006/relationships/image" Target="../media/image313.png"/><Relationship Id="rId74" Type="http://schemas.openxmlformats.org/officeDocument/2006/relationships/image" Target="../media/image317.png"/><Relationship Id="rId5" Type="http://schemas.openxmlformats.org/officeDocument/2006/relationships/customXml" Target="../ink/ink286.xml"/><Relationship Id="rId61" Type="http://schemas.openxmlformats.org/officeDocument/2006/relationships/customXml" Target="../ink/ink314.xml"/><Relationship Id="rId19" Type="http://schemas.openxmlformats.org/officeDocument/2006/relationships/customXml" Target="../ink/ink293.xml"/><Relationship Id="rId14" Type="http://schemas.openxmlformats.org/officeDocument/2006/relationships/image" Target="../media/image286.png"/><Relationship Id="rId22" Type="http://schemas.openxmlformats.org/officeDocument/2006/relationships/image" Target="../media/image290.png"/><Relationship Id="rId27" Type="http://schemas.openxmlformats.org/officeDocument/2006/relationships/customXml" Target="../ink/ink297.xml"/><Relationship Id="rId30" Type="http://schemas.openxmlformats.org/officeDocument/2006/relationships/image" Target="../media/image294.png"/><Relationship Id="rId35" Type="http://schemas.openxmlformats.org/officeDocument/2006/relationships/customXml" Target="../ink/ink301.xml"/><Relationship Id="rId43" Type="http://schemas.openxmlformats.org/officeDocument/2006/relationships/customXml" Target="../ink/ink305.xml"/><Relationship Id="rId48" Type="http://schemas.openxmlformats.org/officeDocument/2006/relationships/image" Target="../media/image303.png"/><Relationship Id="rId56" Type="http://schemas.openxmlformats.org/officeDocument/2006/relationships/image" Target="../media/image307.png"/><Relationship Id="rId64" Type="http://schemas.openxmlformats.org/officeDocument/2006/relationships/image" Target="../media/image312.png"/><Relationship Id="rId69" Type="http://schemas.openxmlformats.org/officeDocument/2006/relationships/customXml" Target="../ink/ink318.xml"/><Relationship Id="rId8" Type="http://schemas.openxmlformats.org/officeDocument/2006/relationships/image" Target="../media/image283.png"/><Relationship Id="rId51" Type="http://schemas.openxmlformats.org/officeDocument/2006/relationships/customXml" Target="../ink/ink309.xml"/><Relationship Id="rId72" Type="http://schemas.openxmlformats.org/officeDocument/2006/relationships/image" Target="../media/image316.png"/><Relationship Id="rId3" Type="http://schemas.openxmlformats.org/officeDocument/2006/relationships/customXml" Target="../ink/ink285.xml"/><Relationship Id="rId12" Type="http://schemas.openxmlformats.org/officeDocument/2006/relationships/image" Target="../media/image285.png"/><Relationship Id="rId17" Type="http://schemas.openxmlformats.org/officeDocument/2006/relationships/customXml" Target="../ink/ink292.xml"/><Relationship Id="rId25" Type="http://schemas.openxmlformats.org/officeDocument/2006/relationships/customXml" Target="../ink/ink296.xml"/><Relationship Id="rId33" Type="http://schemas.openxmlformats.org/officeDocument/2006/relationships/customXml" Target="../ink/ink300.xml"/><Relationship Id="rId38" Type="http://schemas.openxmlformats.org/officeDocument/2006/relationships/image" Target="../media/image298.png"/><Relationship Id="rId46" Type="http://schemas.openxmlformats.org/officeDocument/2006/relationships/image" Target="../media/image302.png"/><Relationship Id="rId59" Type="http://schemas.openxmlformats.org/officeDocument/2006/relationships/customXml" Target="../ink/ink313.xml"/><Relationship Id="rId67" Type="http://schemas.openxmlformats.org/officeDocument/2006/relationships/customXml" Target="../ink/ink317.xml"/><Relationship Id="rId20" Type="http://schemas.openxmlformats.org/officeDocument/2006/relationships/image" Target="../media/image289.png"/><Relationship Id="rId41" Type="http://schemas.openxmlformats.org/officeDocument/2006/relationships/customXml" Target="../ink/ink304.xml"/><Relationship Id="rId54" Type="http://schemas.openxmlformats.org/officeDocument/2006/relationships/image" Target="../media/image306.png"/><Relationship Id="rId62" Type="http://schemas.openxmlformats.org/officeDocument/2006/relationships/image" Target="../media/image311.png"/><Relationship Id="rId70" Type="http://schemas.openxmlformats.org/officeDocument/2006/relationships/image" Target="../media/image315.png"/><Relationship Id="rId75" Type="http://schemas.openxmlformats.org/officeDocument/2006/relationships/customXml" Target="../ink/ink321.xml"/><Relationship Id="rId1" Type="http://schemas.openxmlformats.org/officeDocument/2006/relationships/slideLayout" Target="../slideLayouts/slideLayout2.xml"/><Relationship Id="rId6" Type="http://schemas.openxmlformats.org/officeDocument/2006/relationships/image" Target="../media/image282.png"/><Relationship Id="rId15" Type="http://schemas.openxmlformats.org/officeDocument/2006/relationships/customXml" Target="../ink/ink291.xml"/><Relationship Id="rId23" Type="http://schemas.openxmlformats.org/officeDocument/2006/relationships/customXml" Target="../ink/ink295.xml"/><Relationship Id="rId28" Type="http://schemas.openxmlformats.org/officeDocument/2006/relationships/image" Target="../media/image293.png"/><Relationship Id="rId36" Type="http://schemas.openxmlformats.org/officeDocument/2006/relationships/image" Target="../media/image297.png"/><Relationship Id="rId49" Type="http://schemas.openxmlformats.org/officeDocument/2006/relationships/customXml" Target="../ink/ink308.xml"/><Relationship Id="rId57" Type="http://schemas.openxmlformats.org/officeDocument/2006/relationships/customXml" Target="../ink/ink312.xml"/><Relationship Id="rId10" Type="http://schemas.openxmlformats.org/officeDocument/2006/relationships/image" Target="../media/image284.png"/><Relationship Id="rId31" Type="http://schemas.openxmlformats.org/officeDocument/2006/relationships/customXml" Target="../ink/ink299.xml"/><Relationship Id="rId44" Type="http://schemas.openxmlformats.org/officeDocument/2006/relationships/image" Target="../media/image301.png"/><Relationship Id="rId52" Type="http://schemas.openxmlformats.org/officeDocument/2006/relationships/image" Target="../media/image305.png"/><Relationship Id="rId60" Type="http://schemas.openxmlformats.org/officeDocument/2006/relationships/image" Target="../media/image309.png"/><Relationship Id="rId65" Type="http://schemas.openxmlformats.org/officeDocument/2006/relationships/customXml" Target="../ink/ink316.xml"/><Relationship Id="rId73" Type="http://schemas.openxmlformats.org/officeDocument/2006/relationships/customXml" Target="../ink/ink320.xml"/><Relationship Id="rId4" Type="http://schemas.openxmlformats.org/officeDocument/2006/relationships/image" Target="../media/image281.png"/><Relationship Id="rId9" Type="http://schemas.openxmlformats.org/officeDocument/2006/relationships/customXml" Target="../ink/ink288.xml"/><Relationship Id="rId13" Type="http://schemas.openxmlformats.org/officeDocument/2006/relationships/customXml" Target="../ink/ink290.xml"/><Relationship Id="rId18" Type="http://schemas.openxmlformats.org/officeDocument/2006/relationships/image" Target="../media/image288.png"/><Relationship Id="rId39" Type="http://schemas.openxmlformats.org/officeDocument/2006/relationships/customXml" Target="../ink/ink303.xml"/><Relationship Id="rId34" Type="http://schemas.openxmlformats.org/officeDocument/2006/relationships/image" Target="../media/image296.png"/><Relationship Id="rId50" Type="http://schemas.openxmlformats.org/officeDocument/2006/relationships/image" Target="../media/image304.png"/><Relationship Id="rId55" Type="http://schemas.openxmlformats.org/officeDocument/2006/relationships/customXml" Target="../ink/ink311.xml"/><Relationship Id="rId76" Type="http://schemas.openxmlformats.org/officeDocument/2006/relationships/image" Target="../media/image318.png"/><Relationship Id="rId7" Type="http://schemas.openxmlformats.org/officeDocument/2006/relationships/customXml" Target="../ink/ink287.xml"/><Relationship Id="rId71" Type="http://schemas.openxmlformats.org/officeDocument/2006/relationships/customXml" Target="../ink/ink319.xml"/></Relationships>
</file>

<file path=ppt/slides/_rels/slide23.xml.rels><?xml version="1.0" encoding="UTF-8" standalone="yes"?>
<Relationships xmlns="http://schemas.openxmlformats.org/package/2006/relationships"><Relationship Id="rId8" Type="http://schemas.openxmlformats.org/officeDocument/2006/relationships/image" Target="../media/image321.png"/><Relationship Id="rId3" Type="http://schemas.openxmlformats.org/officeDocument/2006/relationships/customXml" Target="../ink/ink322.xml"/><Relationship Id="rId7" Type="http://schemas.openxmlformats.org/officeDocument/2006/relationships/customXml" Target="../ink/ink324.xml"/><Relationship Id="rId12" Type="http://schemas.openxmlformats.org/officeDocument/2006/relationships/image" Target="../media/image32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20.png"/><Relationship Id="rId11" Type="http://schemas.openxmlformats.org/officeDocument/2006/relationships/customXml" Target="../ink/ink326.xml"/><Relationship Id="rId5" Type="http://schemas.openxmlformats.org/officeDocument/2006/relationships/customXml" Target="../ink/ink323.xml"/><Relationship Id="rId10" Type="http://schemas.openxmlformats.org/officeDocument/2006/relationships/image" Target="../media/image322.png"/><Relationship Id="rId4" Type="http://schemas.openxmlformats.org/officeDocument/2006/relationships/image" Target="../media/image319.png"/><Relationship Id="rId9" Type="http://schemas.openxmlformats.org/officeDocument/2006/relationships/customXml" Target="../ink/ink325.xml"/></Relationships>
</file>

<file path=ppt/slides/_rels/slide24.xml.rels><?xml version="1.0" encoding="UTF-8" standalone="yes"?>
<Relationships xmlns="http://schemas.openxmlformats.org/package/2006/relationships"><Relationship Id="rId8" Type="http://schemas.openxmlformats.org/officeDocument/2006/relationships/image" Target="../media/image326.png"/><Relationship Id="rId13" Type="http://schemas.openxmlformats.org/officeDocument/2006/relationships/customXml" Target="../ink/ink332.xml"/><Relationship Id="rId18" Type="http://schemas.openxmlformats.org/officeDocument/2006/relationships/image" Target="../media/image331.png"/><Relationship Id="rId3" Type="http://schemas.openxmlformats.org/officeDocument/2006/relationships/customXml" Target="../ink/ink327.xml"/><Relationship Id="rId21" Type="http://schemas.openxmlformats.org/officeDocument/2006/relationships/customXml" Target="../ink/ink336.xml"/><Relationship Id="rId7" Type="http://schemas.openxmlformats.org/officeDocument/2006/relationships/customXml" Target="../ink/ink329.xml"/><Relationship Id="rId12" Type="http://schemas.openxmlformats.org/officeDocument/2006/relationships/image" Target="../media/image328.png"/><Relationship Id="rId17" Type="http://schemas.openxmlformats.org/officeDocument/2006/relationships/customXml" Target="../ink/ink334.xml"/><Relationship Id="rId2" Type="http://schemas.openxmlformats.org/officeDocument/2006/relationships/notesSlide" Target="../notesSlides/notesSlide24.xml"/><Relationship Id="rId16" Type="http://schemas.openxmlformats.org/officeDocument/2006/relationships/image" Target="../media/image330.png"/><Relationship Id="rId20" Type="http://schemas.openxmlformats.org/officeDocument/2006/relationships/image" Target="../media/image332.png"/><Relationship Id="rId1" Type="http://schemas.openxmlformats.org/officeDocument/2006/relationships/slideLayout" Target="../slideLayouts/slideLayout2.xml"/><Relationship Id="rId6" Type="http://schemas.openxmlformats.org/officeDocument/2006/relationships/image" Target="../media/image325.png"/><Relationship Id="rId11" Type="http://schemas.openxmlformats.org/officeDocument/2006/relationships/customXml" Target="../ink/ink331.xml"/><Relationship Id="rId24" Type="http://schemas.openxmlformats.org/officeDocument/2006/relationships/image" Target="../media/image334.png"/><Relationship Id="rId5" Type="http://schemas.openxmlformats.org/officeDocument/2006/relationships/customXml" Target="../ink/ink328.xml"/><Relationship Id="rId15" Type="http://schemas.openxmlformats.org/officeDocument/2006/relationships/customXml" Target="../ink/ink333.xml"/><Relationship Id="rId23" Type="http://schemas.openxmlformats.org/officeDocument/2006/relationships/customXml" Target="../ink/ink337.xml"/><Relationship Id="rId10" Type="http://schemas.openxmlformats.org/officeDocument/2006/relationships/image" Target="../media/image327.png"/><Relationship Id="rId19" Type="http://schemas.openxmlformats.org/officeDocument/2006/relationships/customXml" Target="../ink/ink335.xml"/><Relationship Id="rId4" Type="http://schemas.openxmlformats.org/officeDocument/2006/relationships/image" Target="../media/image324.png"/><Relationship Id="rId9" Type="http://schemas.openxmlformats.org/officeDocument/2006/relationships/customXml" Target="../ink/ink330.xml"/><Relationship Id="rId14" Type="http://schemas.openxmlformats.org/officeDocument/2006/relationships/image" Target="../media/image329.png"/><Relationship Id="rId22" Type="http://schemas.openxmlformats.org/officeDocument/2006/relationships/image" Target="../media/image333.png"/></Relationships>
</file>

<file path=ppt/slides/_rels/slide25.xml.rels><?xml version="1.0" encoding="UTF-8" standalone="yes"?>
<Relationships xmlns="http://schemas.openxmlformats.org/package/2006/relationships"><Relationship Id="rId117" Type="http://schemas.openxmlformats.org/officeDocument/2006/relationships/customXml" Target="../ink/ink394.xml"/><Relationship Id="rId21" Type="http://schemas.openxmlformats.org/officeDocument/2006/relationships/customXml" Target="../ink/ink346.xml"/><Relationship Id="rId42" Type="http://schemas.openxmlformats.org/officeDocument/2006/relationships/image" Target="../media/image355.png"/><Relationship Id="rId63" Type="http://schemas.openxmlformats.org/officeDocument/2006/relationships/customXml" Target="../ink/ink367.xml"/><Relationship Id="rId84" Type="http://schemas.openxmlformats.org/officeDocument/2006/relationships/image" Target="../media/image376.png"/><Relationship Id="rId138" Type="http://schemas.openxmlformats.org/officeDocument/2006/relationships/image" Target="../media/image403.png"/><Relationship Id="rId16" Type="http://schemas.openxmlformats.org/officeDocument/2006/relationships/image" Target="../media/image342.png"/><Relationship Id="rId107" Type="http://schemas.openxmlformats.org/officeDocument/2006/relationships/customXml" Target="../ink/ink389.xml"/><Relationship Id="rId11" Type="http://schemas.openxmlformats.org/officeDocument/2006/relationships/customXml" Target="../ink/ink341.xml"/><Relationship Id="rId32" Type="http://schemas.openxmlformats.org/officeDocument/2006/relationships/image" Target="../media/image350.png"/><Relationship Id="rId37" Type="http://schemas.openxmlformats.org/officeDocument/2006/relationships/customXml" Target="../ink/ink354.xml"/><Relationship Id="rId53" Type="http://schemas.openxmlformats.org/officeDocument/2006/relationships/customXml" Target="../ink/ink362.xml"/><Relationship Id="rId58" Type="http://schemas.openxmlformats.org/officeDocument/2006/relationships/image" Target="../media/image363.png"/><Relationship Id="rId74" Type="http://schemas.openxmlformats.org/officeDocument/2006/relationships/image" Target="../media/image371.png"/><Relationship Id="rId79" Type="http://schemas.openxmlformats.org/officeDocument/2006/relationships/customXml" Target="../ink/ink375.xml"/><Relationship Id="rId102" Type="http://schemas.openxmlformats.org/officeDocument/2006/relationships/image" Target="../media/image385.png"/><Relationship Id="rId123" Type="http://schemas.openxmlformats.org/officeDocument/2006/relationships/customXml" Target="../ink/ink397.xml"/><Relationship Id="rId128" Type="http://schemas.openxmlformats.org/officeDocument/2006/relationships/image" Target="../media/image398.png"/><Relationship Id="rId5" Type="http://schemas.openxmlformats.org/officeDocument/2006/relationships/customXml" Target="../ink/ink338.xml"/><Relationship Id="rId90" Type="http://schemas.openxmlformats.org/officeDocument/2006/relationships/image" Target="../media/image379.png"/><Relationship Id="rId95" Type="http://schemas.openxmlformats.org/officeDocument/2006/relationships/customXml" Target="../ink/ink383.xml"/><Relationship Id="rId22" Type="http://schemas.openxmlformats.org/officeDocument/2006/relationships/image" Target="../media/image345.png"/><Relationship Id="rId27" Type="http://schemas.openxmlformats.org/officeDocument/2006/relationships/customXml" Target="../ink/ink349.xml"/><Relationship Id="rId43" Type="http://schemas.openxmlformats.org/officeDocument/2006/relationships/customXml" Target="../ink/ink357.xml"/><Relationship Id="rId48" Type="http://schemas.openxmlformats.org/officeDocument/2006/relationships/image" Target="../media/image358.png"/><Relationship Id="rId64" Type="http://schemas.openxmlformats.org/officeDocument/2006/relationships/image" Target="../media/image366.png"/><Relationship Id="rId69" Type="http://schemas.openxmlformats.org/officeDocument/2006/relationships/customXml" Target="../ink/ink370.xml"/><Relationship Id="rId113" Type="http://schemas.openxmlformats.org/officeDocument/2006/relationships/customXml" Target="../ink/ink392.xml"/><Relationship Id="rId118" Type="http://schemas.openxmlformats.org/officeDocument/2006/relationships/image" Target="../media/image393.png"/><Relationship Id="rId134" Type="http://schemas.openxmlformats.org/officeDocument/2006/relationships/image" Target="../media/image401.png"/><Relationship Id="rId139" Type="http://schemas.openxmlformats.org/officeDocument/2006/relationships/customXml" Target="../ink/ink405.xml"/><Relationship Id="rId80" Type="http://schemas.openxmlformats.org/officeDocument/2006/relationships/image" Target="../media/image374.png"/><Relationship Id="rId85" Type="http://schemas.openxmlformats.org/officeDocument/2006/relationships/customXml" Target="../ink/ink378.xml"/><Relationship Id="rId12" Type="http://schemas.openxmlformats.org/officeDocument/2006/relationships/image" Target="../media/image340.png"/><Relationship Id="rId17" Type="http://schemas.openxmlformats.org/officeDocument/2006/relationships/customXml" Target="../ink/ink344.xml"/><Relationship Id="rId33" Type="http://schemas.openxmlformats.org/officeDocument/2006/relationships/customXml" Target="../ink/ink352.xml"/><Relationship Id="rId38" Type="http://schemas.openxmlformats.org/officeDocument/2006/relationships/image" Target="../media/image353.png"/><Relationship Id="rId59" Type="http://schemas.openxmlformats.org/officeDocument/2006/relationships/customXml" Target="../ink/ink365.xml"/><Relationship Id="rId103" Type="http://schemas.openxmlformats.org/officeDocument/2006/relationships/customXml" Target="../ink/ink387.xml"/><Relationship Id="rId108" Type="http://schemas.openxmlformats.org/officeDocument/2006/relationships/image" Target="../media/image388.png"/><Relationship Id="rId124" Type="http://schemas.openxmlformats.org/officeDocument/2006/relationships/image" Target="../media/image396.png"/><Relationship Id="rId129" Type="http://schemas.openxmlformats.org/officeDocument/2006/relationships/customXml" Target="../ink/ink400.xml"/><Relationship Id="rId54" Type="http://schemas.openxmlformats.org/officeDocument/2006/relationships/image" Target="../media/image361.png"/><Relationship Id="rId70" Type="http://schemas.openxmlformats.org/officeDocument/2006/relationships/image" Target="../media/image369.png"/><Relationship Id="rId75" Type="http://schemas.openxmlformats.org/officeDocument/2006/relationships/customXml" Target="../ink/ink373.xml"/><Relationship Id="rId91" Type="http://schemas.openxmlformats.org/officeDocument/2006/relationships/customXml" Target="../ink/ink381.xml"/><Relationship Id="rId96" Type="http://schemas.openxmlformats.org/officeDocument/2006/relationships/image" Target="../media/image382.png"/><Relationship Id="rId140" Type="http://schemas.openxmlformats.org/officeDocument/2006/relationships/image" Target="../media/image404.png"/><Relationship Id="rId1" Type="http://schemas.openxmlformats.org/officeDocument/2006/relationships/slideLayout" Target="../slideLayouts/slideLayout2.xml"/><Relationship Id="rId6" Type="http://schemas.openxmlformats.org/officeDocument/2006/relationships/image" Target="../media/image337.png"/><Relationship Id="rId23" Type="http://schemas.openxmlformats.org/officeDocument/2006/relationships/customXml" Target="../ink/ink347.xml"/><Relationship Id="rId28" Type="http://schemas.openxmlformats.org/officeDocument/2006/relationships/image" Target="../media/image348.png"/><Relationship Id="rId49" Type="http://schemas.openxmlformats.org/officeDocument/2006/relationships/customXml" Target="../ink/ink360.xml"/><Relationship Id="rId114" Type="http://schemas.openxmlformats.org/officeDocument/2006/relationships/image" Target="../media/image391.png"/><Relationship Id="rId119" Type="http://schemas.openxmlformats.org/officeDocument/2006/relationships/customXml" Target="../ink/ink395.xml"/><Relationship Id="rId44" Type="http://schemas.openxmlformats.org/officeDocument/2006/relationships/image" Target="../media/image356.png"/><Relationship Id="rId60" Type="http://schemas.openxmlformats.org/officeDocument/2006/relationships/image" Target="../media/image364.png"/><Relationship Id="rId65" Type="http://schemas.openxmlformats.org/officeDocument/2006/relationships/customXml" Target="../ink/ink368.xml"/><Relationship Id="rId81" Type="http://schemas.openxmlformats.org/officeDocument/2006/relationships/customXml" Target="../ink/ink376.xml"/><Relationship Id="rId86" Type="http://schemas.openxmlformats.org/officeDocument/2006/relationships/image" Target="../media/image377.png"/><Relationship Id="rId130" Type="http://schemas.openxmlformats.org/officeDocument/2006/relationships/image" Target="../media/image399.png"/><Relationship Id="rId135" Type="http://schemas.openxmlformats.org/officeDocument/2006/relationships/customXml" Target="../ink/ink403.xml"/><Relationship Id="rId13" Type="http://schemas.openxmlformats.org/officeDocument/2006/relationships/customXml" Target="../ink/ink342.xml"/><Relationship Id="rId18" Type="http://schemas.openxmlformats.org/officeDocument/2006/relationships/image" Target="../media/image343.png"/><Relationship Id="rId39" Type="http://schemas.openxmlformats.org/officeDocument/2006/relationships/customXml" Target="../ink/ink355.xml"/><Relationship Id="rId109" Type="http://schemas.openxmlformats.org/officeDocument/2006/relationships/customXml" Target="../ink/ink390.xml"/><Relationship Id="rId34" Type="http://schemas.openxmlformats.org/officeDocument/2006/relationships/image" Target="../media/image351.png"/><Relationship Id="rId50" Type="http://schemas.openxmlformats.org/officeDocument/2006/relationships/image" Target="../media/image359.png"/><Relationship Id="rId55" Type="http://schemas.openxmlformats.org/officeDocument/2006/relationships/customXml" Target="../ink/ink363.xml"/><Relationship Id="rId76" Type="http://schemas.openxmlformats.org/officeDocument/2006/relationships/image" Target="../media/image372.png"/><Relationship Id="rId97" Type="http://schemas.openxmlformats.org/officeDocument/2006/relationships/customXml" Target="../ink/ink384.xml"/><Relationship Id="rId104" Type="http://schemas.openxmlformats.org/officeDocument/2006/relationships/image" Target="../media/image386.png"/><Relationship Id="rId120" Type="http://schemas.openxmlformats.org/officeDocument/2006/relationships/image" Target="../media/image394.png"/><Relationship Id="rId125" Type="http://schemas.openxmlformats.org/officeDocument/2006/relationships/customXml" Target="../ink/ink398.xml"/><Relationship Id="rId7" Type="http://schemas.openxmlformats.org/officeDocument/2006/relationships/customXml" Target="../ink/ink339.xml"/><Relationship Id="rId71" Type="http://schemas.openxmlformats.org/officeDocument/2006/relationships/customXml" Target="../ink/ink371.xml"/><Relationship Id="rId92" Type="http://schemas.openxmlformats.org/officeDocument/2006/relationships/image" Target="../media/image380.png"/><Relationship Id="rId2" Type="http://schemas.openxmlformats.org/officeDocument/2006/relationships/notesSlide" Target="../notesSlides/notesSlide25.xml"/><Relationship Id="rId29" Type="http://schemas.openxmlformats.org/officeDocument/2006/relationships/customXml" Target="../ink/ink350.xml"/><Relationship Id="rId24" Type="http://schemas.openxmlformats.org/officeDocument/2006/relationships/image" Target="../media/image346.png"/><Relationship Id="rId40" Type="http://schemas.openxmlformats.org/officeDocument/2006/relationships/image" Target="../media/image354.png"/><Relationship Id="rId45" Type="http://schemas.openxmlformats.org/officeDocument/2006/relationships/customXml" Target="../ink/ink358.xml"/><Relationship Id="rId66" Type="http://schemas.openxmlformats.org/officeDocument/2006/relationships/image" Target="../media/image367.png"/><Relationship Id="rId87" Type="http://schemas.openxmlformats.org/officeDocument/2006/relationships/customXml" Target="../ink/ink379.xml"/><Relationship Id="rId110" Type="http://schemas.openxmlformats.org/officeDocument/2006/relationships/image" Target="../media/image389.png"/><Relationship Id="rId115" Type="http://schemas.openxmlformats.org/officeDocument/2006/relationships/customXml" Target="../ink/ink393.xml"/><Relationship Id="rId131" Type="http://schemas.openxmlformats.org/officeDocument/2006/relationships/customXml" Target="../ink/ink401.xml"/><Relationship Id="rId136" Type="http://schemas.openxmlformats.org/officeDocument/2006/relationships/image" Target="../media/image402.png"/><Relationship Id="rId61" Type="http://schemas.openxmlformats.org/officeDocument/2006/relationships/customXml" Target="../ink/ink366.xml"/><Relationship Id="rId82" Type="http://schemas.openxmlformats.org/officeDocument/2006/relationships/image" Target="../media/image375.png"/><Relationship Id="rId19" Type="http://schemas.openxmlformats.org/officeDocument/2006/relationships/customXml" Target="../ink/ink345.xml"/><Relationship Id="rId14" Type="http://schemas.openxmlformats.org/officeDocument/2006/relationships/image" Target="../media/image341.png"/><Relationship Id="rId30" Type="http://schemas.openxmlformats.org/officeDocument/2006/relationships/image" Target="../media/image349.png"/><Relationship Id="rId35" Type="http://schemas.openxmlformats.org/officeDocument/2006/relationships/customXml" Target="../ink/ink353.xml"/><Relationship Id="rId56" Type="http://schemas.openxmlformats.org/officeDocument/2006/relationships/image" Target="../media/image362.png"/><Relationship Id="rId77" Type="http://schemas.openxmlformats.org/officeDocument/2006/relationships/customXml" Target="../ink/ink374.xml"/><Relationship Id="rId100" Type="http://schemas.openxmlformats.org/officeDocument/2006/relationships/image" Target="../media/image384.png"/><Relationship Id="rId105" Type="http://schemas.openxmlformats.org/officeDocument/2006/relationships/customXml" Target="../ink/ink388.xml"/><Relationship Id="rId126" Type="http://schemas.openxmlformats.org/officeDocument/2006/relationships/image" Target="../media/image397.png"/><Relationship Id="rId8" Type="http://schemas.openxmlformats.org/officeDocument/2006/relationships/image" Target="../media/image338.png"/><Relationship Id="rId51" Type="http://schemas.openxmlformats.org/officeDocument/2006/relationships/customXml" Target="../ink/ink361.xml"/><Relationship Id="rId72" Type="http://schemas.openxmlformats.org/officeDocument/2006/relationships/image" Target="../media/image370.png"/><Relationship Id="rId93" Type="http://schemas.openxmlformats.org/officeDocument/2006/relationships/customXml" Target="../ink/ink382.xml"/><Relationship Id="rId98" Type="http://schemas.openxmlformats.org/officeDocument/2006/relationships/image" Target="../media/image383.png"/><Relationship Id="rId121" Type="http://schemas.openxmlformats.org/officeDocument/2006/relationships/customXml" Target="../ink/ink396.xml"/><Relationship Id="rId3" Type="http://schemas.openxmlformats.org/officeDocument/2006/relationships/image" Target="../media/image335.png"/><Relationship Id="rId25" Type="http://schemas.openxmlformats.org/officeDocument/2006/relationships/customXml" Target="../ink/ink348.xml"/><Relationship Id="rId46" Type="http://schemas.openxmlformats.org/officeDocument/2006/relationships/image" Target="../media/image357.png"/><Relationship Id="rId67" Type="http://schemas.openxmlformats.org/officeDocument/2006/relationships/customXml" Target="../ink/ink369.xml"/><Relationship Id="rId116" Type="http://schemas.openxmlformats.org/officeDocument/2006/relationships/image" Target="../media/image392.png"/><Relationship Id="rId137" Type="http://schemas.openxmlformats.org/officeDocument/2006/relationships/customXml" Target="../ink/ink404.xml"/><Relationship Id="rId20" Type="http://schemas.openxmlformats.org/officeDocument/2006/relationships/image" Target="../media/image344.png"/><Relationship Id="rId41" Type="http://schemas.openxmlformats.org/officeDocument/2006/relationships/customXml" Target="../ink/ink356.xml"/><Relationship Id="rId62" Type="http://schemas.openxmlformats.org/officeDocument/2006/relationships/image" Target="../media/image365.png"/><Relationship Id="rId83" Type="http://schemas.openxmlformats.org/officeDocument/2006/relationships/customXml" Target="../ink/ink377.xml"/><Relationship Id="rId88" Type="http://schemas.openxmlformats.org/officeDocument/2006/relationships/image" Target="../media/image378.png"/><Relationship Id="rId111" Type="http://schemas.openxmlformats.org/officeDocument/2006/relationships/customXml" Target="../ink/ink391.xml"/><Relationship Id="rId132" Type="http://schemas.openxmlformats.org/officeDocument/2006/relationships/image" Target="../media/image400.png"/><Relationship Id="rId15" Type="http://schemas.openxmlformats.org/officeDocument/2006/relationships/customXml" Target="../ink/ink343.xml"/><Relationship Id="rId36" Type="http://schemas.openxmlformats.org/officeDocument/2006/relationships/image" Target="../media/image352.png"/><Relationship Id="rId57" Type="http://schemas.openxmlformats.org/officeDocument/2006/relationships/customXml" Target="../ink/ink364.xml"/><Relationship Id="rId106" Type="http://schemas.openxmlformats.org/officeDocument/2006/relationships/image" Target="../media/image387.png"/><Relationship Id="rId127" Type="http://schemas.openxmlformats.org/officeDocument/2006/relationships/customXml" Target="../ink/ink399.xml"/><Relationship Id="rId10" Type="http://schemas.openxmlformats.org/officeDocument/2006/relationships/image" Target="../media/image339.png"/><Relationship Id="rId31" Type="http://schemas.openxmlformats.org/officeDocument/2006/relationships/customXml" Target="../ink/ink351.xml"/><Relationship Id="rId52" Type="http://schemas.openxmlformats.org/officeDocument/2006/relationships/image" Target="../media/image360.png"/><Relationship Id="rId73" Type="http://schemas.openxmlformats.org/officeDocument/2006/relationships/customXml" Target="../ink/ink372.xml"/><Relationship Id="rId78" Type="http://schemas.openxmlformats.org/officeDocument/2006/relationships/image" Target="../media/image373.png"/><Relationship Id="rId94" Type="http://schemas.openxmlformats.org/officeDocument/2006/relationships/image" Target="../media/image381.png"/><Relationship Id="rId99" Type="http://schemas.openxmlformats.org/officeDocument/2006/relationships/customXml" Target="../ink/ink385.xml"/><Relationship Id="rId101" Type="http://schemas.openxmlformats.org/officeDocument/2006/relationships/customXml" Target="../ink/ink386.xml"/><Relationship Id="rId122" Type="http://schemas.openxmlformats.org/officeDocument/2006/relationships/image" Target="../media/image395.png"/><Relationship Id="rId4" Type="http://schemas.openxmlformats.org/officeDocument/2006/relationships/image" Target="../media/image336.png"/><Relationship Id="rId9" Type="http://schemas.openxmlformats.org/officeDocument/2006/relationships/customXml" Target="../ink/ink340.xml"/><Relationship Id="rId26" Type="http://schemas.openxmlformats.org/officeDocument/2006/relationships/image" Target="../media/image347.png"/><Relationship Id="rId47" Type="http://schemas.openxmlformats.org/officeDocument/2006/relationships/customXml" Target="../ink/ink359.xml"/><Relationship Id="rId68" Type="http://schemas.openxmlformats.org/officeDocument/2006/relationships/image" Target="../media/image368.png"/><Relationship Id="rId89" Type="http://schemas.openxmlformats.org/officeDocument/2006/relationships/customXml" Target="../ink/ink380.xml"/><Relationship Id="rId112" Type="http://schemas.openxmlformats.org/officeDocument/2006/relationships/image" Target="../media/image390.png"/><Relationship Id="rId133" Type="http://schemas.openxmlformats.org/officeDocument/2006/relationships/customXml" Target="../ink/ink402.xml"/></Relationships>
</file>

<file path=ppt/slides/_rels/slide26.xml.rels><?xml version="1.0" encoding="UTF-8" standalone="yes"?>
<Relationships xmlns="http://schemas.openxmlformats.org/package/2006/relationships"><Relationship Id="rId3" Type="http://schemas.openxmlformats.org/officeDocument/2006/relationships/image" Target="../media/image40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06.png"/><Relationship Id="rId4" Type="http://schemas.openxmlformats.org/officeDocument/2006/relationships/customXml" Target="../ink/ink406.xml"/></Relationships>
</file>

<file path=ppt/slides/_rels/slide27.xml.rels><?xml version="1.0" encoding="UTF-8" standalone="yes"?>
<Relationships xmlns="http://schemas.openxmlformats.org/package/2006/relationships"><Relationship Id="rId8" Type="http://schemas.openxmlformats.org/officeDocument/2006/relationships/image" Target="../media/image409.png"/><Relationship Id="rId13" Type="http://schemas.openxmlformats.org/officeDocument/2006/relationships/customXml" Target="../ink/ink412.xml"/><Relationship Id="rId18" Type="http://schemas.openxmlformats.org/officeDocument/2006/relationships/image" Target="../media/image415.png"/><Relationship Id="rId26" Type="http://schemas.openxmlformats.org/officeDocument/2006/relationships/image" Target="../media/image419.png"/><Relationship Id="rId3" Type="http://schemas.openxmlformats.org/officeDocument/2006/relationships/customXml" Target="../ink/ink407.xml"/><Relationship Id="rId21" Type="http://schemas.openxmlformats.org/officeDocument/2006/relationships/customXml" Target="../ink/ink416.xml"/><Relationship Id="rId7" Type="http://schemas.openxmlformats.org/officeDocument/2006/relationships/customXml" Target="../ink/ink409.xml"/><Relationship Id="rId12" Type="http://schemas.openxmlformats.org/officeDocument/2006/relationships/image" Target="../media/image412.png"/><Relationship Id="rId17" Type="http://schemas.openxmlformats.org/officeDocument/2006/relationships/customXml" Target="../ink/ink414.xml"/><Relationship Id="rId25" Type="http://schemas.openxmlformats.org/officeDocument/2006/relationships/customXml" Target="../ink/ink418.xml"/><Relationship Id="rId2" Type="http://schemas.openxmlformats.org/officeDocument/2006/relationships/notesSlide" Target="../notesSlides/notesSlide27.xml"/><Relationship Id="rId16" Type="http://schemas.openxmlformats.org/officeDocument/2006/relationships/image" Target="../media/image414.png"/><Relationship Id="rId20" Type="http://schemas.openxmlformats.org/officeDocument/2006/relationships/image" Target="../media/image416.png"/><Relationship Id="rId1" Type="http://schemas.openxmlformats.org/officeDocument/2006/relationships/slideLayout" Target="../slideLayouts/slideLayout2.xml"/><Relationship Id="rId6" Type="http://schemas.openxmlformats.org/officeDocument/2006/relationships/image" Target="../media/image408.png"/><Relationship Id="rId11" Type="http://schemas.openxmlformats.org/officeDocument/2006/relationships/customXml" Target="../ink/ink411.xml"/><Relationship Id="rId24" Type="http://schemas.openxmlformats.org/officeDocument/2006/relationships/image" Target="../media/image418.png"/><Relationship Id="rId5" Type="http://schemas.openxmlformats.org/officeDocument/2006/relationships/customXml" Target="../ink/ink408.xml"/><Relationship Id="rId15" Type="http://schemas.openxmlformats.org/officeDocument/2006/relationships/customXml" Target="../ink/ink413.xml"/><Relationship Id="rId23" Type="http://schemas.openxmlformats.org/officeDocument/2006/relationships/customXml" Target="../ink/ink417.xml"/><Relationship Id="rId28" Type="http://schemas.openxmlformats.org/officeDocument/2006/relationships/image" Target="../media/image420.png"/><Relationship Id="rId10" Type="http://schemas.openxmlformats.org/officeDocument/2006/relationships/image" Target="../media/image411.png"/><Relationship Id="rId19" Type="http://schemas.openxmlformats.org/officeDocument/2006/relationships/customXml" Target="../ink/ink415.xml"/><Relationship Id="rId4" Type="http://schemas.openxmlformats.org/officeDocument/2006/relationships/image" Target="../media/image407.png"/><Relationship Id="rId9" Type="http://schemas.openxmlformats.org/officeDocument/2006/relationships/customXml" Target="../ink/ink410.xml"/><Relationship Id="rId14" Type="http://schemas.openxmlformats.org/officeDocument/2006/relationships/image" Target="../media/image413.png"/><Relationship Id="rId22" Type="http://schemas.openxmlformats.org/officeDocument/2006/relationships/image" Target="../media/image417.png"/><Relationship Id="rId27" Type="http://schemas.openxmlformats.org/officeDocument/2006/relationships/customXml" Target="../ink/ink419.xml"/></Relationships>
</file>

<file path=ppt/slides/_rels/slide28.xml.rels><?xml version="1.0" encoding="UTF-8" standalone="yes"?>
<Relationships xmlns="http://schemas.openxmlformats.org/package/2006/relationships"><Relationship Id="rId8" Type="http://schemas.openxmlformats.org/officeDocument/2006/relationships/image" Target="../media/image423.png"/><Relationship Id="rId13" Type="http://schemas.openxmlformats.org/officeDocument/2006/relationships/customXml" Target="../ink/ink425.xml"/><Relationship Id="rId18" Type="http://schemas.openxmlformats.org/officeDocument/2006/relationships/image" Target="../media/image428.png"/><Relationship Id="rId3" Type="http://schemas.openxmlformats.org/officeDocument/2006/relationships/customXml" Target="../ink/ink420.xml"/><Relationship Id="rId21" Type="http://schemas.openxmlformats.org/officeDocument/2006/relationships/customXml" Target="../ink/ink429.xml"/><Relationship Id="rId7" Type="http://schemas.openxmlformats.org/officeDocument/2006/relationships/customXml" Target="../ink/ink422.xml"/><Relationship Id="rId12" Type="http://schemas.openxmlformats.org/officeDocument/2006/relationships/image" Target="../media/image425.png"/><Relationship Id="rId17" Type="http://schemas.openxmlformats.org/officeDocument/2006/relationships/customXml" Target="../ink/ink427.xml"/><Relationship Id="rId2" Type="http://schemas.openxmlformats.org/officeDocument/2006/relationships/notesSlide" Target="../notesSlides/notesSlide28.xml"/><Relationship Id="rId16" Type="http://schemas.openxmlformats.org/officeDocument/2006/relationships/image" Target="../media/image427.png"/><Relationship Id="rId20" Type="http://schemas.openxmlformats.org/officeDocument/2006/relationships/image" Target="../media/image429.png"/><Relationship Id="rId1" Type="http://schemas.openxmlformats.org/officeDocument/2006/relationships/slideLayout" Target="../slideLayouts/slideLayout2.xml"/><Relationship Id="rId6" Type="http://schemas.openxmlformats.org/officeDocument/2006/relationships/image" Target="../media/image422.png"/><Relationship Id="rId11" Type="http://schemas.openxmlformats.org/officeDocument/2006/relationships/customXml" Target="../ink/ink424.xml"/><Relationship Id="rId24" Type="http://schemas.openxmlformats.org/officeDocument/2006/relationships/image" Target="../media/image431.png"/><Relationship Id="rId5" Type="http://schemas.openxmlformats.org/officeDocument/2006/relationships/customXml" Target="../ink/ink421.xml"/><Relationship Id="rId15" Type="http://schemas.openxmlformats.org/officeDocument/2006/relationships/customXml" Target="../ink/ink426.xml"/><Relationship Id="rId23" Type="http://schemas.openxmlformats.org/officeDocument/2006/relationships/customXml" Target="../ink/ink430.xml"/><Relationship Id="rId10" Type="http://schemas.openxmlformats.org/officeDocument/2006/relationships/image" Target="../media/image424.png"/><Relationship Id="rId19" Type="http://schemas.openxmlformats.org/officeDocument/2006/relationships/customXml" Target="../ink/ink428.xml"/><Relationship Id="rId4" Type="http://schemas.openxmlformats.org/officeDocument/2006/relationships/image" Target="../media/image421.png"/><Relationship Id="rId9" Type="http://schemas.openxmlformats.org/officeDocument/2006/relationships/customXml" Target="../ink/ink423.xml"/><Relationship Id="rId14" Type="http://schemas.openxmlformats.org/officeDocument/2006/relationships/image" Target="../media/image426.png"/><Relationship Id="rId22" Type="http://schemas.openxmlformats.org/officeDocument/2006/relationships/image" Target="../media/image430.png"/></Relationships>
</file>

<file path=ppt/slides/_rels/slide29.xml.rels><?xml version="1.0" encoding="UTF-8" standalone="yes"?>
<Relationships xmlns="http://schemas.openxmlformats.org/package/2006/relationships"><Relationship Id="rId8" Type="http://schemas.openxmlformats.org/officeDocument/2006/relationships/image" Target="../media/image434.png"/><Relationship Id="rId13" Type="http://schemas.openxmlformats.org/officeDocument/2006/relationships/customXml" Target="../ink/ink436.xml"/><Relationship Id="rId18" Type="http://schemas.openxmlformats.org/officeDocument/2006/relationships/image" Target="../media/image439.png"/><Relationship Id="rId26" Type="http://schemas.openxmlformats.org/officeDocument/2006/relationships/image" Target="../media/image443.png"/><Relationship Id="rId3" Type="http://schemas.openxmlformats.org/officeDocument/2006/relationships/customXml" Target="../ink/ink431.xml"/><Relationship Id="rId21" Type="http://schemas.openxmlformats.org/officeDocument/2006/relationships/customXml" Target="../ink/ink440.xml"/><Relationship Id="rId7" Type="http://schemas.openxmlformats.org/officeDocument/2006/relationships/customXml" Target="../ink/ink433.xml"/><Relationship Id="rId12" Type="http://schemas.openxmlformats.org/officeDocument/2006/relationships/image" Target="../media/image436.png"/><Relationship Id="rId17" Type="http://schemas.openxmlformats.org/officeDocument/2006/relationships/customXml" Target="../ink/ink438.xml"/><Relationship Id="rId25" Type="http://schemas.openxmlformats.org/officeDocument/2006/relationships/customXml" Target="../ink/ink442.xml"/><Relationship Id="rId2" Type="http://schemas.openxmlformats.org/officeDocument/2006/relationships/notesSlide" Target="../notesSlides/notesSlide29.xml"/><Relationship Id="rId16" Type="http://schemas.openxmlformats.org/officeDocument/2006/relationships/image" Target="../media/image438.png"/><Relationship Id="rId20" Type="http://schemas.openxmlformats.org/officeDocument/2006/relationships/image" Target="../media/image440.png"/><Relationship Id="rId29" Type="http://schemas.openxmlformats.org/officeDocument/2006/relationships/customXml" Target="../ink/ink444.xml"/><Relationship Id="rId1" Type="http://schemas.openxmlformats.org/officeDocument/2006/relationships/slideLayout" Target="../slideLayouts/slideLayout2.xml"/><Relationship Id="rId6" Type="http://schemas.openxmlformats.org/officeDocument/2006/relationships/image" Target="../media/image433.png"/><Relationship Id="rId11" Type="http://schemas.openxmlformats.org/officeDocument/2006/relationships/customXml" Target="../ink/ink435.xml"/><Relationship Id="rId24" Type="http://schemas.openxmlformats.org/officeDocument/2006/relationships/image" Target="../media/image442.png"/><Relationship Id="rId32" Type="http://schemas.openxmlformats.org/officeDocument/2006/relationships/image" Target="../media/image446.png"/><Relationship Id="rId5" Type="http://schemas.openxmlformats.org/officeDocument/2006/relationships/customXml" Target="../ink/ink432.xml"/><Relationship Id="rId15" Type="http://schemas.openxmlformats.org/officeDocument/2006/relationships/customXml" Target="../ink/ink437.xml"/><Relationship Id="rId23" Type="http://schemas.openxmlformats.org/officeDocument/2006/relationships/customXml" Target="../ink/ink441.xml"/><Relationship Id="rId28" Type="http://schemas.openxmlformats.org/officeDocument/2006/relationships/image" Target="../media/image444.png"/><Relationship Id="rId10" Type="http://schemas.openxmlformats.org/officeDocument/2006/relationships/image" Target="../media/image435.png"/><Relationship Id="rId19" Type="http://schemas.openxmlformats.org/officeDocument/2006/relationships/customXml" Target="../ink/ink439.xml"/><Relationship Id="rId31" Type="http://schemas.openxmlformats.org/officeDocument/2006/relationships/customXml" Target="../ink/ink445.xml"/><Relationship Id="rId4" Type="http://schemas.openxmlformats.org/officeDocument/2006/relationships/image" Target="../media/image432.png"/><Relationship Id="rId9" Type="http://schemas.openxmlformats.org/officeDocument/2006/relationships/customXml" Target="../ink/ink434.xml"/><Relationship Id="rId14" Type="http://schemas.openxmlformats.org/officeDocument/2006/relationships/image" Target="../media/image437.png"/><Relationship Id="rId22" Type="http://schemas.openxmlformats.org/officeDocument/2006/relationships/image" Target="../media/image441.png"/><Relationship Id="rId27" Type="http://schemas.openxmlformats.org/officeDocument/2006/relationships/customXml" Target="../ink/ink443.xml"/><Relationship Id="rId30" Type="http://schemas.openxmlformats.org/officeDocument/2006/relationships/image" Target="../media/image44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customXml" Target="../ink/ink451.xml"/><Relationship Id="rId18" Type="http://schemas.openxmlformats.org/officeDocument/2006/relationships/image" Target="../media/image454.png"/><Relationship Id="rId26" Type="http://schemas.openxmlformats.org/officeDocument/2006/relationships/image" Target="../media/image458.png"/><Relationship Id="rId39" Type="http://schemas.openxmlformats.org/officeDocument/2006/relationships/customXml" Target="../ink/ink464.xml"/><Relationship Id="rId21" Type="http://schemas.openxmlformats.org/officeDocument/2006/relationships/customXml" Target="../ink/ink455.xml"/><Relationship Id="rId34" Type="http://schemas.openxmlformats.org/officeDocument/2006/relationships/image" Target="../media/image462.png"/><Relationship Id="rId42" Type="http://schemas.openxmlformats.org/officeDocument/2006/relationships/image" Target="../media/image466.png"/><Relationship Id="rId47" Type="http://schemas.openxmlformats.org/officeDocument/2006/relationships/customXml" Target="../ink/ink468.xml"/><Relationship Id="rId7" Type="http://schemas.openxmlformats.org/officeDocument/2006/relationships/customXml" Target="../ink/ink448.xml"/><Relationship Id="rId2" Type="http://schemas.openxmlformats.org/officeDocument/2006/relationships/notesSlide" Target="../notesSlides/notesSlide30.xml"/><Relationship Id="rId16" Type="http://schemas.openxmlformats.org/officeDocument/2006/relationships/image" Target="../media/image453.png"/><Relationship Id="rId29" Type="http://schemas.openxmlformats.org/officeDocument/2006/relationships/customXml" Target="../ink/ink459.xml"/><Relationship Id="rId1" Type="http://schemas.openxmlformats.org/officeDocument/2006/relationships/slideLayout" Target="../slideLayouts/slideLayout2.xml"/><Relationship Id="rId6" Type="http://schemas.openxmlformats.org/officeDocument/2006/relationships/image" Target="../media/image448.png"/><Relationship Id="rId11" Type="http://schemas.openxmlformats.org/officeDocument/2006/relationships/customXml" Target="../ink/ink450.xml"/><Relationship Id="rId24" Type="http://schemas.openxmlformats.org/officeDocument/2006/relationships/image" Target="../media/image457.png"/><Relationship Id="rId32" Type="http://schemas.openxmlformats.org/officeDocument/2006/relationships/image" Target="../media/image461.png"/><Relationship Id="rId37" Type="http://schemas.openxmlformats.org/officeDocument/2006/relationships/customXml" Target="../ink/ink463.xml"/><Relationship Id="rId40" Type="http://schemas.openxmlformats.org/officeDocument/2006/relationships/image" Target="../media/image465.png"/><Relationship Id="rId45" Type="http://schemas.openxmlformats.org/officeDocument/2006/relationships/customXml" Target="../ink/ink467.xml"/><Relationship Id="rId5" Type="http://schemas.openxmlformats.org/officeDocument/2006/relationships/customXml" Target="../ink/ink447.xml"/><Relationship Id="rId15" Type="http://schemas.openxmlformats.org/officeDocument/2006/relationships/customXml" Target="../ink/ink452.xml"/><Relationship Id="rId23" Type="http://schemas.openxmlformats.org/officeDocument/2006/relationships/customXml" Target="../ink/ink456.xml"/><Relationship Id="rId28" Type="http://schemas.openxmlformats.org/officeDocument/2006/relationships/image" Target="../media/image459.png"/><Relationship Id="rId36" Type="http://schemas.openxmlformats.org/officeDocument/2006/relationships/image" Target="../media/image463.png"/><Relationship Id="rId10" Type="http://schemas.openxmlformats.org/officeDocument/2006/relationships/image" Target="../media/image450.png"/><Relationship Id="rId19" Type="http://schemas.openxmlformats.org/officeDocument/2006/relationships/customXml" Target="../ink/ink454.xml"/><Relationship Id="rId31" Type="http://schemas.openxmlformats.org/officeDocument/2006/relationships/customXml" Target="../ink/ink460.xml"/><Relationship Id="rId44" Type="http://schemas.openxmlformats.org/officeDocument/2006/relationships/image" Target="../media/image467.png"/><Relationship Id="rId4" Type="http://schemas.openxmlformats.org/officeDocument/2006/relationships/image" Target="../media/image447.png"/><Relationship Id="rId9" Type="http://schemas.openxmlformats.org/officeDocument/2006/relationships/customXml" Target="../ink/ink449.xml"/><Relationship Id="rId14" Type="http://schemas.openxmlformats.org/officeDocument/2006/relationships/image" Target="../media/image452.png"/><Relationship Id="rId22" Type="http://schemas.openxmlformats.org/officeDocument/2006/relationships/image" Target="../media/image456.png"/><Relationship Id="rId27" Type="http://schemas.openxmlformats.org/officeDocument/2006/relationships/customXml" Target="../ink/ink458.xml"/><Relationship Id="rId30" Type="http://schemas.openxmlformats.org/officeDocument/2006/relationships/image" Target="../media/image460.png"/><Relationship Id="rId35" Type="http://schemas.openxmlformats.org/officeDocument/2006/relationships/customXml" Target="../ink/ink462.xml"/><Relationship Id="rId43" Type="http://schemas.openxmlformats.org/officeDocument/2006/relationships/customXml" Target="../ink/ink466.xml"/><Relationship Id="rId48" Type="http://schemas.openxmlformats.org/officeDocument/2006/relationships/image" Target="../media/image469.png"/><Relationship Id="rId8" Type="http://schemas.openxmlformats.org/officeDocument/2006/relationships/image" Target="../media/image449.png"/><Relationship Id="rId3" Type="http://schemas.openxmlformats.org/officeDocument/2006/relationships/customXml" Target="../ink/ink446.xml"/><Relationship Id="rId12" Type="http://schemas.openxmlformats.org/officeDocument/2006/relationships/image" Target="../media/image451.png"/><Relationship Id="rId17" Type="http://schemas.openxmlformats.org/officeDocument/2006/relationships/customXml" Target="../ink/ink453.xml"/><Relationship Id="rId25" Type="http://schemas.openxmlformats.org/officeDocument/2006/relationships/customXml" Target="../ink/ink457.xml"/><Relationship Id="rId33" Type="http://schemas.openxmlformats.org/officeDocument/2006/relationships/customXml" Target="../ink/ink461.xml"/><Relationship Id="rId38" Type="http://schemas.openxmlformats.org/officeDocument/2006/relationships/image" Target="../media/image464.png"/><Relationship Id="rId46" Type="http://schemas.openxmlformats.org/officeDocument/2006/relationships/image" Target="../media/image468.png"/><Relationship Id="rId20" Type="http://schemas.openxmlformats.org/officeDocument/2006/relationships/image" Target="../media/image455.png"/><Relationship Id="rId41" Type="http://schemas.openxmlformats.org/officeDocument/2006/relationships/customXml" Target="../ink/ink465.xml"/></Relationships>
</file>

<file path=ppt/slides/_rels/slide31.xml.rels><?xml version="1.0" encoding="UTF-8" standalone="yes"?>
<Relationships xmlns="http://schemas.openxmlformats.org/package/2006/relationships"><Relationship Id="rId13" Type="http://schemas.openxmlformats.org/officeDocument/2006/relationships/customXml" Target="../ink/ink474.xml"/><Relationship Id="rId18" Type="http://schemas.openxmlformats.org/officeDocument/2006/relationships/image" Target="../media/image477.png"/><Relationship Id="rId26" Type="http://schemas.openxmlformats.org/officeDocument/2006/relationships/image" Target="../media/image481.png"/><Relationship Id="rId3" Type="http://schemas.openxmlformats.org/officeDocument/2006/relationships/customXml" Target="../ink/ink469.xml"/><Relationship Id="rId21" Type="http://schemas.openxmlformats.org/officeDocument/2006/relationships/customXml" Target="../ink/ink478.xml"/><Relationship Id="rId34" Type="http://schemas.openxmlformats.org/officeDocument/2006/relationships/image" Target="../media/image485.png"/><Relationship Id="rId7" Type="http://schemas.openxmlformats.org/officeDocument/2006/relationships/customXml" Target="../ink/ink471.xml"/><Relationship Id="rId12" Type="http://schemas.openxmlformats.org/officeDocument/2006/relationships/image" Target="../media/image474.png"/><Relationship Id="rId17" Type="http://schemas.openxmlformats.org/officeDocument/2006/relationships/customXml" Target="../ink/ink476.xml"/><Relationship Id="rId25" Type="http://schemas.openxmlformats.org/officeDocument/2006/relationships/customXml" Target="../ink/ink480.xml"/><Relationship Id="rId33" Type="http://schemas.openxmlformats.org/officeDocument/2006/relationships/customXml" Target="../ink/ink484.xml"/><Relationship Id="rId2" Type="http://schemas.openxmlformats.org/officeDocument/2006/relationships/notesSlide" Target="../notesSlides/notesSlide31.xml"/><Relationship Id="rId16" Type="http://schemas.openxmlformats.org/officeDocument/2006/relationships/image" Target="../media/image476.png"/><Relationship Id="rId20" Type="http://schemas.openxmlformats.org/officeDocument/2006/relationships/image" Target="../media/image478.png"/><Relationship Id="rId29" Type="http://schemas.openxmlformats.org/officeDocument/2006/relationships/customXml" Target="../ink/ink482.xml"/><Relationship Id="rId1" Type="http://schemas.openxmlformats.org/officeDocument/2006/relationships/slideLayout" Target="../slideLayouts/slideLayout2.xml"/><Relationship Id="rId6" Type="http://schemas.openxmlformats.org/officeDocument/2006/relationships/image" Target="../media/image471.png"/><Relationship Id="rId11" Type="http://schemas.openxmlformats.org/officeDocument/2006/relationships/customXml" Target="../ink/ink473.xml"/><Relationship Id="rId24" Type="http://schemas.openxmlformats.org/officeDocument/2006/relationships/image" Target="../media/image480.png"/><Relationship Id="rId32" Type="http://schemas.openxmlformats.org/officeDocument/2006/relationships/image" Target="../media/image484.png"/><Relationship Id="rId5" Type="http://schemas.openxmlformats.org/officeDocument/2006/relationships/customXml" Target="../ink/ink470.xml"/><Relationship Id="rId15" Type="http://schemas.openxmlformats.org/officeDocument/2006/relationships/customXml" Target="../ink/ink475.xml"/><Relationship Id="rId23" Type="http://schemas.openxmlformats.org/officeDocument/2006/relationships/customXml" Target="../ink/ink479.xml"/><Relationship Id="rId28" Type="http://schemas.openxmlformats.org/officeDocument/2006/relationships/image" Target="../media/image482.png"/><Relationship Id="rId36" Type="http://schemas.openxmlformats.org/officeDocument/2006/relationships/image" Target="../media/image486.png"/><Relationship Id="rId10" Type="http://schemas.openxmlformats.org/officeDocument/2006/relationships/image" Target="../media/image473.png"/><Relationship Id="rId19" Type="http://schemas.openxmlformats.org/officeDocument/2006/relationships/customXml" Target="../ink/ink477.xml"/><Relationship Id="rId31" Type="http://schemas.openxmlformats.org/officeDocument/2006/relationships/customXml" Target="../ink/ink483.xml"/><Relationship Id="rId4" Type="http://schemas.openxmlformats.org/officeDocument/2006/relationships/image" Target="../media/image470.png"/><Relationship Id="rId9" Type="http://schemas.openxmlformats.org/officeDocument/2006/relationships/customXml" Target="../ink/ink472.xml"/><Relationship Id="rId14" Type="http://schemas.openxmlformats.org/officeDocument/2006/relationships/image" Target="../media/image475.png"/><Relationship Id="rId22" Type="http://schemas.openxmlformats.org/officeDocument/2006/relationships/image" Target="../media/image479.png"/><Relationship Id="rId27" Type="http://schemas.openxmlformats.org/officeDocument/2006/relationships/customXml" Target="../ink/ink481.xml"/><Relationship Id="rId30" Type="http://schemas.openxmlformats.org/officeDocument/2006/relationships/image" Target="../media/image483.png"/><Relationship Id="rId35" Type="http://schemas.openxmlformats.org/officeDocument/2006/relationships/customXml" Target="../ink/ink485.xml"/><Relationship Id="rId8" Type="http://schemas.openxmlformats.org/officeDocument/2006/relationships/image" Target="../media/image472.png"/></Relationships>
</file>

<file path=ppt/slides/_rels/slide32.xml.rels><?xml version="1.0" encoding="UTF-8" standalone="yes"?>
<Relationships xmlns="http://schemas.openxmlformats.org/package/2006/relationships"><Relationship Id="rId13" Type="http://schemas.openxmlformats.org/officeDocument/2006/relationships/customXml" Target="../ink/ink491.xml"/><Relationship Id="rId18" Type="http://schemas.openxmlformats.org/officeDocument/2006/relationships/image" Target="../media/image494.png"/><Relationship Id="rId26" Type="http://schemas.openxmlformats.org/officeDocument/2006/relationships/image" Target="../media/image498.png"/><Relationship Id="rId39" Type="http://schemas.openxmlformats.org/officeDocument/2006/relationships/customXml" Target="../ink/ink504.xml"/><Relationship Id="rId21" Type="http://schemas.openxmlformats.org/officeDocument/2006/relationships/customXml" Target="../ink/ink495.xml"/><Relationship Id="rId34" Type="http://schemas.openxmlformats.org/officeDocument/2006/relationships/image" Target="../media/image502.png"/><Relationship Id="rId42" Type="http://schemas.openxmlformats.org/officeDocument/2006/relationships/image" Target="../media/image506.png"/><Relationship Id="rId47" Type="http://schemas.openxmlformats.org/officeDocument/2006/relationships/customXml" Target="../ink/ink508.xml"/><Relationship Id="rId50" Type="http://schemas.openxmlformats.org/officeDocument/2006/relationships/image" Target="../media/image511.png"/><Relationship Id="rId7" Type="http://schemas.openxmlformats.org/officeDocument/2006/relationships/customXml" Target="../ink/ink488.xml"/><Relationship Id="rId2" Type="http://schemas.openxmlformats.org/officeDocument/2006/relationships/notesSlide" Target="../notesSlides/notesSlide32.xml"/><Relationship Id="rId16" Type="http://schemas.openxmlformats.org/officeDocument/2006/relationships/image" Target="../media/image493.png"/><Relationship Id="rId29" Type="http://schemas.openxmlformats.org/officeDocument/2006/relationships/customXml" Target="../ink/ink499.xml"/><Relationship Id="rId11" Type="http://schemas.openxmlformats.org/officeDocument/2006/relationships/customXml" Target="../ink/ink490.xml"/><Relationship Id="rId24" Type="http://schemas.openxmlformats.org/officeDocument/2006/relationships/image" Target="../media/image497.png"/><Relationship Id="rId32" Type="http://schemas.openxmlformats.org/officeDocument/2006/relationships/image" Target="../media/image501.png"/><Relationship Id="rId37" Type="http://schemas.openxmlformats.org/officeDocument/2006/relationships/customXml" Target="../ink/ink503.xml"/><Relationship Id="rId40" Type="http://schemas.openxmlformats.org/officeDocument/2006/relationships/image" Target="../media/image505.png"/><Relationship Id="rId45" Type="http://schemas.openxmlformats.org/officeDocument/2006/relationships/customXml" Target="../ink/ink507.xml"/><Relationship Id="rId5" Type="http://schemas.openxmlformats.org/officeDocument/2006/relationships/customXml" Target="../ink/ink487.xml"/><Relationship Id="rId15" Type="http://schemas.openxmlformats.org/officeDocument/2006/relationships/customXml" Target="../ink/ink492.xml"/><Relationship Id="rId23" Type="http://schemas.openxmlformats.org/officeDocument/2006/relationships/customXml" Target="../ink/ink496.xml"/><Relationship Id="rId28" Type="http://schemas.openxmlformats.org/officeDocument/2006/relationships/image" Target="../media/image499.png"/><Relationship Id="rId36" Type="http://schemas.openxmlformats.org/officeDocument/2006/relationships/image" Target="../media/image503.png"/><Relationship Id="rId49" Type="http://schemas.openxmlformats.org/officeDocument/2006/relationships/customXml" Target="../ink/ink509.xml"/><Relationship Id="rId10" Type="http://schemas.openxmlformats.org/officeDocument/2006/relationships/image" Target="../media/image490.png"/><Relationship Id="rId19" Type="http://schemas.openxmlformats.org/officeDocument/2006/relationships/customXml" Target="../ink/ink494.xml"/><Relationship Id="rId31" Type="http://schemas.openxmlformats.org/officeDocument/2006/relationships/customXml" Target="../ink/ink500.xml"/><Relationship Id="rId44" Type="http://schemas.openxmlformats.org/officeDocument/2006/relationships/image" Target="../media/image507.png"/><Relationship Id="rId52" Type="http://schemas.openxmlformats.org/officeDocument/2006/relationships/image" Target="../media/image512.png"/><Relationship Id="rId4" Type="http://schemas.openxmlformats.org/officeDocument/2006/relationships/image" Target="../media/image487.png"/><Relationship Id="rId9" Type="http://schemas.openxmlformats.org/officeDocument/2006/relationships/customXml" Target="../ink/ink489.xml"/><Relationship Id="rId14" Type="http://schemas.openxmlformats.org/officeDocument/2006/relationships/image" Target="../media/image492.png"/><Relationship Id="rId22" Type="http://schemas.openxmlformats.org/officeDocument/2006/relationships/image" Target="../media/image496.png"/><Relationship Id="rId27" Type="http://schemas.openxmlformats.org/officeDocument/2006/relationships/customXml" Target="../ink/ink498.xml"/><Relationship Id="rId30" Type="http://schemas.openxmlformats.org/officeDocument/2006/relationships/image" Target="../media/image500.png"/><Relationship Id="rId35" Type="http://schemas.openxmlformats.org/officeDocument/2006/relationships/customXml" Target="../ink/ink502.xml"/><Relationship Id="rId43" Type="http://schemas.openxmlformats.org/officeDocument/2006/relationships/customXml" Target="../ink/ink506.xml"/><Relationship Id="rId48" Type="http://schemas.openxmlformats.org/officeDocument/2006/relationships/image" Target="../media/image509.png"/><Relationship Id="rId8" Type="http://schemas.openxmlformats.org/officeDocument/2006/relationships/image" Target="../media/image489.png"/><Relationship Id="rId51" Type="http://schemas.openxmlformats.org/officeDocument/2006/relationships/customXml" Target="../ink/ink510.xml"/><Relationship Id="rId3" Type="http://schemas.openxmlformats.org/officeDocument/2006/relationships/customXml" Target="../ink/ink486.xml"/><Relationship Id="rId12" Type="http://schemas.openxmlformats.org/officeDocument/2006/relationships/image" Target="../media/image491.png"/><Relationship Id="rId17" Type="http://schemas.openxmlformats.org/officeDocument/2006/relationships/customXml" Target="../ink/ink493.xml"/><Relationship Id="rId25" Type="http://schemas.openxmlformats.org/officeDocument/2006/relationships/customXml" Target="../ink/ink497.xml"/><Relationship Id="rId33" Type="http://schemas.openxmlformats.org/officeDocument/2006/relationships/customXml" Target="../ink/ink501.xml"/><Relationship Id="rId38" Type="http://schemas.openxmlformats.org/officeDocument/2006/relationships/image" Target="../media/image504.png"/><Relationship Id="rId46" Type="http://schemas.openxmlformats.org/officeDocument/2006/relationships/image" Target="../media/image508.png"/><Relationship Id="rId20" Type="http://schemas.openxmlformats.org/officeDocument/2006/relationships/image" Target="../media/image495.png"/><Relationship Id="rId41" Type="http://schemas.openxmlformats.org/officeDocument/2006/relationships/customXml" Target="../ink/ink505.xml"/><Relationship Id="rId1" Type="http://schemas.openxmlformats.org/officeDocument/2006/relationships/slideLayout" Target="../slideLayouts/slideLayout2.xml"/><Relationship Id="rId6" Type="http://schemas.openxmlformats.org/officeDocument/2006/relationships/image" Target="../media/image488.png"/></Relationships>
</file>

<file path=ppt/slides/_rels/slide33.xml.rels><?xml version="1.0" encoding="UTF-8" standalone="yes"?>
<Relationships xmlns="http://schemas.openxmlformats.org/package/2006/relationships"><Relationship Id="rId8" Type="http://schemas.openxmlformats.org/officeDocument/2006/relationships/image" Target="../media/image515.png"/><Relationship Id="rId13" Type="http://schemas.openxmlformats.org/officeDocument/2006/relationships/customXml" Target="../ink/ink516.xml"/><Relationship Id="rId18" Type="http://schemas.openxmlformats.org/officeDocument/2006/relationships/image" Target="../media/image520.png"/><Relationship Id="rId3" Type="http://schemas.openxmlformats.org/officeDocument/2006/relationships/customXml" Target="../ink/ink511.xml"/><Relationship Id="rId21" Type="http://schemas.openxmlformats.org/officeDocument/2006/relationships/customXml" Target="../ink/ink520.xml"/><Relationship Id="rId7" Type="http://schemas.openxmlformats.org/officeDocument/2006/relationships/customXml" Target="../ink/ink513.xml"/><Relationship Id="rId12" Type="http://schemas.openxmlformats.org/officeDocument/2006/relationships/image" Target="../media/image517.png"/><Relationship Id="rId17" Type="http://schemas.openxmlformats.org/officeDocument/2006/relationships/customXml" Target="../ink/ink518.xml"/><Relationship Id="rId2" Type="http://schemas.openxmlformats.org/officeDocument/2006/relationships/notesSlide" Target="../notesSlides/notesSlide33.xml"/><Relationship Id="rId16" Type="http://schemas.openxmlformats.org/officeDocument/2006/relationships/image" Target="../media/image519.png"/><Relationship Id="rId20" Type="http://schemas.openxmlformats.org/officeDocument/2006/relationships/image" Target="../media/image521.png"/><Relationship Id="rId1" Type="http://schemas.openxmlformats.org/officeDocument/2006/relationships/slideLayout" Target="../slideLayouts/slideLayout2.xml"/><Relationship Id="rId6" Type="http://schemas.openxmlformats.org/officeDocument/2006/relationships/image" Target="../media/image514.png"/><Relationship Id="rId11" Type="http://schemas.openxmlformats.org/officeDocument/2006/relationships/customXml" Target="../ink/ink515.xml"/><Relationship Id="rId24" Type="http://schemas.openxmlformats.org/officeDocument/2006/relationships/image" Target="../media/image523.png"/><Relationship Id="rId5" Type="http://schemas.openxmlformats.org/officeDocument/2006/relationships/customXml" Target="../ink/ink512.xml"/><Relationship Id="rId15" Type="http://schemas.openxmlformats.org/officeDocument/2006/relationships/customXml" Target="../ink/ink517.xml"/><Relationship Id="rId23" Type="http://schemas.openxmlformats.org/officeDocument/2006/relationships/customXml" Target="../ink/ink521.xml"/><Relationship Id="rId10" Type="http://schemas.openxmlformats.org/officeDocument/2006/relationships/image" Target="../media/image516.png"/><Relationship Id="rId19" Type="http://schemas.openxmlformats.org/officeDocument/2006/relationships/customXml" Target="../ink/ink519.xml"/><Relationship Id="rId4" Type="http://schemas.openxmlformats.org/officeDocument/2006/relationships/image" Target="../media/image513.png"/><Relationship Id="rId9" Type="http://schemas.openxmlformats.org/officeDocument/2006/relationships/customXml" Target="../ink/ink514.xml"/><Relationship Id="rId14" Type="http://schemas.openxmlformats.org/officeDocument/2006/relationships/image" Target="../media/image518.png"/><Relationship Id="rId22" Type="http://schemas.openxmlformats.org/officeDocument/2006/relationships/image" Target="../media/image522.png"/></Relationships>
</file>

<file path=ppt/slides/_rels/slide34.xml.rels><?xml version="1.0" encoding="UTF-8" standalone="yes"?>
<Relationships xmlns="http://schemas.openxmlformats.org/package/2006/relationships"><Relationship Id="rId13" Type="http://schemas.openxmlformats.org/officeDocument/2006/relationships/customXml" Target="../ink/ink527.xml"/><Relationship Id="rId18" Type="http://schemas.openxmlformats.org/officeDocument/2006/relationships/image" Target="../media/image531.png"/><Relationship Id="rId26" Type="http://schemas.openxmlformats.org/officeDocument/2006/relationships/image" Target="../media/image535.png"/><Relationship Id="rId3" Type="http://schemas.openxmlformats.org/officeDocument/2006/relationships/customXml" Target="../ink/ink522.xml"/><Relationship Id="rId21" Type="http://schemas.openxmlformats.org/officeDocument/2006/relationships/customXml" Target="../ink/ink531.xml"/><Relationship Id="rId34" Type="http://schemas.openxmlformats.org/officeDocument/2006/relationships/image" Target="../media/image539.png"/><Relationship Id="rId7" Type="http://schemas.openxmlformats.org/officeDocument/2006/relationships/customXml" Target="../ink/ink524.xml"/><Relationship Id="rId12" Type="http://schemas.openxmlformats.org/officeDocument/2006/relationships/image" Target="../media/image528.png"/><Relationship Id="rId17" Type="http://schemas.openxmlformats.org/officeDocument/2006/relationships/customXml" Target="../ink/ink529.xml"/><Relationship Id="rId25" Type="http://schemas.openxmlformats.org/officeDocument/2006/relationships/customXml" Target="../ink/ink533.xml"/><Relationship Id="rId33" Type="http://schemas.openxmlformats.org/officeDocument/2006/relationships/customXml" Target="../ink/ink537.xml"/><Relationship Id="rId2" Type="http://schemas.openxmlformats.org/officeDocument/2006/relationships/notesSlide" Target="../notesSlides/notesSlide34.xml"/><Relationship Id="rId16" Type="http://schemas.openxmlformats.org/officeDocument/2006/relationships/image" Target="../media/image530.png"/><Relationship Id="rId20" Type="http://schemas.openxmlformats.org/officeDocument/2006/relationships/image" Target="../media/image532.png"/><Relationship Id="rId29" Type="http://schemas.openxmlformats.org/officeDocument/2006/relationships/customXml" Target="../ink/ink535.xml"/><Relationship Id="rId1" Type="http://schemas.openxmlformats.org/officeDocument/2006/relationships/slideLayout" Target="../slideLayouts/slideLayout2.xml"/><Relationship Id="rId6" Type="http://schemas.openxmlformats.org/officeDocument/2006/relationships/image" Target="../media/image525.png"/><Relationship Id="rId11" Type="http://schemas.openxmlformats.org/officeDocument/2006/relationships/customXml" Target="../ink/ink526.xml"/><Relationship Id="rId24" Type="http://schemas.openxmlformats.org/officeDocument/2006/relationships/image" Target="../media/image534.png"/><Relationship Id="rId32" Type="http://schemas.openxmlformats.org/officeDocument/2006/relationships/image" Target="../media/image538.png"/><Relationship Id="rId5" Type="http://schemas.openxmlformats.org/officeDocument/2006/relationships/customXml" Target="../ink/ink523.xml"/><Relationship Id="rId15" Type="http://schemas.openxmlformats.org/officeDocument/2006/relationships/customXml" Target="../ink/ink528.xml"/><Relationship Id="rId23" Type="http://schemas.openxmlformats.org/officeDocument/2006/relationships/customXml" Target="../ink/ink532.xml"/><Relationship Id="rId28" Type="http://schemas.openxmlformats.org/officeDocument/2006/relationships/image" Target="../media/image536.png"/><Relationship Id="rId36" Type="http://schemas.openxmlformats.org/officeDocument/2006/relationships/image" Target="../media/image540.png"/><Relationship Id="rId10" Type="http://schemas.openxmlformats.org/officeDocument/2006/relationships/image" Target="../media/image527.png"/><Relationship Id="rId19" Type="http://schemas.openxmlformats.org/officeDocument/2006/relationships/customXml" Target="../ink/ink530.xml"/><Relationship Id="rId31" Type="http://schemas.openxmlformats.org/officeDocument/2006/relationships/customXml" Target="../ink/ink536.xml"/><Relationship Id="rId4" Type="http://schemas.openxmlformats.org/officeDocument/2006/relationships/image" Target="../media/image524.png"/><Relationship Id="rId9" Type="http://schemas.openxmlformats.org/officeDocument/2006/relationships/customXml" Target="../ink/ink525.xml"/><Relationship Id="rId14" Type="http://schemas.openxmlformats.org/officeDocument/2006/relationships/image" Target="../media/image529.png"/><Relationship Id="rId22" Type="http://schemas.openxmlformats.org/officeDocument/2006/relationships/image" Target="../media/image533.png"/><Relationship Id="rId27" Type="http://schemas.openxmlformats.org/officeDocument/2006/relationships/customXml" Target="../ink/ink534.xml"/><Relationship Id="rId30" Type="http://schemas.openxmlformats.org/officeDocument/2006/relationships/image" Target="../media/image537.png"/><Relationship Id="rId35" Type="http://schemas.openxmlformats.org/officeDocument/2006/relationships/customXml" Target="../ink/ink538.xml"/><Relationship Id="rId8" Type="http://schemas.openxmlformats.org/officeDocument/2006/relationships/image" Target="../media/image526.png"/></Relationships>
</file>

<file path=ppt/slides/_rels/slide35.xml.rels><?xml version="1.0" encoding="UTF-8" standalone="yes"?>
<Relationships xmlns="http://schemas.openxmlformats.org/package/2006/relationships"><Relationship Id="rId13" Type="http://schemas.openxmlformats.org/officeDocument/2006/relationships/image" Target="../media/image546.png"/><Relationship Id="rId18" Type="http://schemas.openxmlformats.org/officeDocument/2006/relationships/customXml" Target="../ink/ink546.xml"/><Relationship Id="rId26" Type="http://schemas.openxmlformats.org/officeDocument/2006/relationships/customXml" Target="../ink/ink550.xml"/><Relationship Id="rId3" Type="http://schemas.openxmlformats.org/officeDocument/2006/relationships/image" Target="../media/image541.png"/><Relationship Id="rId21" Type="http://schemas.openxmlformats.org/officeDocument/2006/relationships/image" Target="../media/image550.png"/><Relationship Id="rId7" Type="http://schemas.openxmlformats.org/officeDocument/2006/relationships/image" Target="../media/image543.png"/><Relationship Id="rId12" Type="http://schemas.openxmlformats.org/officeDocument/2006/relationships/customXml" Target="../ink/ink543.xml"/><Relationship Id="rId17" Type="http://schemas.openxmlformats.org/officeDocument/2006/relationships/image" Target="../media/image548.png"/><Relationship Id="rId25" Type="http://schemas.openxmlformats.org/officeDocument/2006/relationships/image" Target="../media/image552.png"/><Relationship Id="rId33" Type="http://schemas.openxmlformats.org/officeDocument/2006/relationships/image" Target="../media/image556.png"/><Relationship Id="rId2" Type="http://schemas.openxmlformats.org/officeDocument/2006/relationships/notesSlide" Target="../notesSlides/notesSlide35.xml"/><Relationship Id="rId16" Type="http://schemas.openxmlformats.org/officeDocument/2006/relationships/customXml" Target="../ink/ink545.xml"/><Relationship Id="rId20" Type="http://schemas.openxmlformats.org/officeDocument/2006/relationships/customXml" Target="../ink/ink547.xml"/><Relationship Id="rId29" Type="http://schemas.openxmlformats.org/officeDocument/2006/relationships/image" Target="../media/image554.png"/><Relationship Id="rId1" Type="http://schemas.openxmlformats.org/officeDocument/2006/relationships/slideLayout" Target="../slideLayouts/slideLayout2.xml"/><Relationship Id="rId6" Type="http://schemas.openxmlformats.org/officeDocument/2006/relationships/customXml" Target="../ink/ink540.xml"/><Relationship Id="rId11" Type="http://schemas.openxmlformats.org/officeDocument/2006/relationships/image" Target="../media/image545.png"/><Relationship Id="rId24" Type="http://schemas.openxmlformats.org/officeDocument/2006/relationships/customXml" Target="../ink/ink549.xml"/><Relationship Id="rId32" Type="http://schemas.openxmlformats.org/officeDocument/2006/relationships/customXml" Target="../ink/ink553.xml"/><Relationship Id="rId5" Type="http://schemas.openxmlformats.org/officeDocument/2006/relationships/image" Target="../media/image542.png"/><Relationship Id="rId15" Type="http://schemas.openxmlformats.org/officeDocument/2006/relationships/image" Target="../media/image547.png"/><Relationship Id="rId23" Type="http://schemas.openxmlformats.org/officeDocument/2006/relationships/image" Target="../media/image551.png"/><Relationship Id="rId28" Type="http://schemas.openxmlformats.org/officeDocument/2006/relationships/customXml" Target="../ink/ink551.xml"/><Relationship Id="rId10" Type="http://schemas.openxmlformats.org/officeDocument/2006/relationships/customXml" Target="../ink/ink542.xml"/><Relationship Id="rId19" Type="http://schemas.openxmlformats.org/officeDocument/2006/relationships/image" Target="../media/image549.png"/><Relationship Id="rId31" Type="http://schemas.openxmlformats.org/officeDocument/2006/relationships/image" Target="../media/image555.png"/><Relationship Id="rId4" Type="http://schemas.openxmlformats.org/officeDocument/2006/relationships/customXml" Target="../ink/ink539.xml"/><Relationship Id="rId9" Type="http://schemas.openxmlformats.org/officeDocument/2006/relationships/image" Target="../media/image544.png"/><Relationship Id="rId14" Type="http://schemas.openxmlformats.org/officeDocument/2006/relationships/customXml" Target="../ink/ink544.xml"/><Relationship Id="rId22" Type="http://schemas.openxmlformats.org/officeDocument/2006/relationships/customXml" Target="../ink/ink548.xml"/><Relationship Id="rId27" Type="http://schemas.openxmlformats.org/officeDocument/2006/relationships/image" Target="../media/image553.png"/><Relationship Id="rId30" Type="http://schemas.openxmlformats.org/officeDocument/2006/relationships/customXml" Target="../ink/ink552.xml"/><Relationship Id="rId8" Type="http://schemas.openxmlformats.org/officeDocument/2006/relationships/customXml" Target="../ink/ink541.xml"/></Relationships>
</file>

<file path=ppt/slides/_rels/slide36.xml.rels><?xml version="1.0" encoding="UTF-8" standalone="yes"?>
<Relationships xmlns="http://schemas.openxmlformats.org/package/2006/relationships"><Relationship Id="rId8" Type="http://schemas.openxmlformats.org/officeDocument/2006/relationships/image" Target="../media/image559.png"/><Relationship Id="rId13" Type="http://schemas.openxmlformats.org/officeDocument/2006/relationships/customXml" Target="../ink/ink559.xml"/><Relationship Id="rId18" Type="http://schemas.openxmlformats.org/officeDocument/2006/relationships/image" Target="../media/image564.png"/><Relationship Id="rId3" Type="http://schemas.openxmlformats.org/officeDocument/2006/relationships/customXml" Target="../ink/ink554.xml"/><Relationship Id="rId7" Type="http://schemas.openxmlformats.org/officeDocument/2006/relationships/customXml" Target="../ink/ink556.xml"/><Relationship Id="rId12" Type="http://schemas.openxmlformats.org/officeDocument/2006/relationships/image" Target="../media/image561.png"/><Relationship Id="rId17" Type="http://schemas.openxmlformats.org/officeDocument/2006/relationships/customXml" Target="../ink/ink561.xml"/><Relationship Id="rId2" Type="http://schemas.openxmlformats.org/officeDocument/2006/relationships/notesSlide" Target="../notesSlides/notesSlide36.xml"/><Relationship Id="rId16" Type="http://schemas.openxmlformats.org/officeDocument/2006/relationships/image" Target="../media/image563.png"/><Relationship Id="rId1" Type="http://schemas.openxmlformats.org/officeDocument/2006/relationships/slideLayout" Target="../slideLayouts/slideLayout2.xml"/><Relationship Id="rId6" Type="http://schemas.openxmlformats.org/officeDocument/2006/relationships/image" Target="../media/image558.png"/><Relationship Id="rId11" Type="http://schemas.openxmlformats.org/officeDocument/2006/relationships/customXml" Target="../ink/ink558.xml"/><Relationship Id="rId5" Type="http://schemas.openxmlformats.org/officeDocument/2006/relationships/customXml" Target="../ink/ink555.xml"/><Relationship Id="rId15" Type="http://schemas.openxmlformats.org/officeDocument/2006/relationships/customXml" Target="../ink/ink560.xml"/><Relationship Id="rId10" Type="http://schemas.openxmlformats.org/officeDocument/2006/relationships/image" Target="../media/image560.png"/><Relationship Id="rId4" Type="http://schemas.openxmlformats.org/officeDocument/2006/relationships/image" Target="../media/image557.png"/><Relationship Id="rId9" Type="http://schemas.openxmlformats.org/officeDocument/2006/relationships/customXml" Target="../ink/ink557.xml"/><Relationship Id="rId14" Type="http://schemas.openxmlformats.org/officeDocument/2006/relationships/image" Target="../media/image562.png"/></Relationships>
</file>

<file path=ppt/slides/_rels/slide37.xml.rels><?xml version="1.0" encoding="UTF-8" standalone="yes"?>
<Relationships xmlns="http://schemas.openxmlformats.org/package/2006/relationships"><Relationship Id="rId8" Type="http://schemas.openxmlformats.org/officeDocument/2006/relationships/image" Target="../media/image567.png"/><Relationship Id="rId13" Type="http://schemas.openxmlformats.org/officeDocument/2006/relationships/customXml" Target="../ink/ink567.xml"/><Relationship Id="rId18" Type="http://schemas.openxmlformats.org/officeDocument/2006/relationships/image" Target="../media/image572.png"/><Relationship Id="rId26" Type="http://schemas.openxmlformats.org/officeDocument/2006/relationships/image" Target="../media/image576.png"/><Relationship Id="rId3" Type="http://schemas.openxmlformats.org/officeDocument/2006/relationships/customXml" Target="../ink/ink562.xml"/><Relationship Id="rId21" Type="http://schemas.openxmlformats.org/officeDocument/2006/relationships/customXml" Target="../ink/ink571.xml"/><Relationship Id="rId7" Type="http://schemas.openxmlformats.org/officeDocument/2006/relationships/customXml" Target="../ink/ink564.xml"/><Relationship Id="rId12" Type="http://schemas.openxmlformats.org/officeDocument/2006/relationships/image" Target="../media/image569.png"/><Relationship Id="rId17" Type="http://schemas.openxmlformats.org/officeDocument/2006/relationships/customXml" Target="../ink/ink569.xml"/><Relationship Id="rId25" Type="http://schemas.openxmlformats.org/officeDocument/2006/relationships/customXml" Target="../ink/ink573.xml"/><Relationship Id="rId2" Type="http://schemas.openxmlformats.org/officeDocument/2006/relationships/notesSlide" Target="../notesSlides/notesSlide37.xml"/><Relationship Id="rId16" Type="http://schemas.openxmlformats.org/officeDocument/2006/relationships/image" Target="../media/image571.png"/><Relationship Id="rId20" Type="http://schemas.openxmlformats.org/officeDocument/2006/relationships/image" Target="../media/image573.png"/><Relationship Id="rId29" Type="http://schemas.openxmlformats.org/officeDocument/2006/relationships/customXml" Target="../ink/ink575.xml"/><Relationship Id="rId1" Type="http://schemas.openxmlformats.org/officeDocument/2006/relationships/slideLayout" Target="../slideLayouts/slideLayout2.xml"/><Relationship Id="rId6" Type="http://schemas.openxmlformats.org/officeDocument/2006/relationships/image" Target="../media/image566.png"/><Relationship Id="rId11" Type="http://schemas.openxmlformats.org/officeDocument/2006/relationships/customXml" Target="../ink/ink566.xml"/><Relationship Id="rId24" Type="http://schemas.openxmlformats.org/officeDocument/2006/relationships/image" Target="../media/image575.png"/><Relationship Id="rId32" Type="http://schemas.openxmlformats.org/officeDocument/2006/relationships/image" Target="../media/image579.png"/><Relationship Id="rId5" Type="http://schemas.openxmlformats.org/officeDocument/2006/relationships/customXml" Target="../ink/ink563.xml"/><Relationship Id="rId15" Type="http://schemas.openxmlformats.org/officeDocument/2006/relationships/customXml" Target="../ink/ink568.xml"/><Relationship Id="rId23" Type="http://schemas.openxmlformats.org/officeDocument/2006/relationships/customXml" Target="../ink/ink572.xml"/><Relationship Id="rId28" Type="http://schemas.openxmlformats.org/officeDocument/2006/relationships/image" Target="../media/image577.png"/><Relationship Id="rId10" Type="http://schemas.openxmlformats.org/officeDocument/2006/relationships/image" Target="../media/image568.png"/><Relationship Id="rId19" Type="http://schemas.openxmlformats.org/officeDocument/2006/relationships/customXml" Target="../ink/ink570.xml"/><Relationship Id="rId31" Type="http://schemas.openxmlformats.org/officeDocument/2006/relationships/customXml" Target="../ink/ink576.xml"/><Relationship Id="rId4" Type="http://schemas.openxmlformats.org/officeDocument/2006/relationships/image" Target="../media/image565.png"/><Relationship Id="rId9" Type="http://schemas.openxmlformats.org/officeDocument/2006/relationships/customXml" Target="../ink/ink565.xml"/><Relationship Id="rId14" Type="http://schemas.openxmlformats.org/officeDocument/2006/relationships/image" Target="../media/image570.png"/><Relationship Id="rId22" Type="http://schemas.openxmlformats.org/officeDocument/2006/relationships/image" Target="../media/image574.png"/><Relationship Id="rId27" Type="http://schemas.openxmlformats.org/officeDocument/2006/relationships/customXml" Target="../ink/ink574.xml"/><Relationship Id="rId30" Type="http://schemas.openxmlformats.org/officeDocument/2006/relationships/image" Target="../media/image578.png"/></Relationships>
</file>

<file path=ppt/slides/_rels/slide38.xml.rels><?xml version="1.0" encoding="UTF-8" standalone="yes"?>
<Relationships xmlns="http://schemas.openxmlformats.org/package/2006/relationships"><Relationship Id="rId13" Type="http://schemas.openxmlformats.org/officeDocument/2006/relationships/customXml" Target="../ink/ink582.xml"/><Relationship Id="rId18" Type="http://schemas.openxmlformats.org/officeDocument/2006/relationships/image" Target="../media/image587.png"/><Relationship Id="rId26" Type="http://schemas.openxmlformats.org/officeDocument/2006/relationships/image" Target="../media/image591.png"/><Relationship Id="rId39" Type="http://schemas.openxmlformats.org/officeDocument/2006/relationships/customXml" Target="../ink/ink595.xml"/><Relationship Id="rId21" Type="http://schemas.openxmlformats.org/officeDocument/2006/relationships/customXml" Target="../ink/ink586.xml"/><Relationship Id="rId34" Type="http://schemas.openxmlformats.org/officeDocument/2006/relationships/image" Target="../media/image595.png"/><Relationship Id="rId7" Type="http://schemas.openxmlformats.org/officeDocument/2006/relationships/customXml" Target="../ink/ink579.xml"/><Relationship Id="rId12" Type="http://schemas.openxmlformats.org/officeDocument/2006/relationships/image" Target="../media/image584.png"/><Relationship Id="rId17" Type="http://schemas.openxmlformats.org/officeDocument/2006/relationships/customXml" Target="../ink/ink584.xml"/><Relationship Id="rId25" Type="http://schemas.openxmlformats.org/officeDocument/2006/relationships/customXml" Target="../ink/ink588.xml"/><Relationship Id="rId33" Type="http://schemas.openxmlformats.org/officeDocument/2006/relationships/customXml" Target="../ink/ink592.xml"/><Relationship Id="rId38" Type="http://schemas.openxmlformats.org/officeDocument/2006/relationships/image" Target="../media/image597.png"/><Relationship Id="rId2" Type="http://schemas.openxmlformats.org/officeDocument/2006/relationships/notesSlide" Target="../notesSlides/notesSlide38.xml"/><Relationship Id="rId16" Type="http://schemas.openxmlformats.org/officeDocument/2006/relationships/image" Target="../media/image586.png"/><Relationship Id="rId20" Type="http://schemas.openxmlformats.org/officeDocument/2006/relationships/image" Target="../media/image588.png"/><Relationship Id="rId29" Type="http://schemas.openxmlformats.org/officeDocument/2006/relationships/customXml" Target="../ink/ink590.xml"/><Relationship Id="rId1" Type="http://schemas.openxmlformats.org/officeDocument/2006/relationships/slideLayout" Target="../slideLayouts/slideLayout2.xml"/><Relationship Id="rId6" Type="http://schemas.openxmlformats.org/officeDocument/2006/relationships/image" Target="../media/image581.png"/><Relationship Id="rId11" Type="http://schemas.openxmlformats.org/officeDocument/2006/relationships/customXml" Target="../ink/ink581.xml"/><Relationship Id="rId24" Type="http://schemas.openxmlformats.org/officeDocument/2006/relationships/image" Target="../media/image590.png"/><Relationship Id="rId32" Type="http://schemas.openxmlformats.org/officeDocument/2006/relationships/image" Target="../media/image594.png"/><Relationship Id="rId37" Type="http://schemas.openxmlformats.org/officeDocument/2006/relationships/customXml" Target="../ink/ink594.xml"/><Relationship Id="rId40" Type="http://schemas.openxmlformats.org/officeDocument/2006/relationships/image" Target="../media/image598.png"/><Relationship Id="rId5" Type="http://schemas.openxmlformats.org/officeDocument/2006/relationships/customXml" Target="../ink/ink578.xml"/><Relationship Id="rId15" Type="http://schemas.openxmlformats.org/officeDocument/2006/relationships/customXml" Target="../ink/ink583.xml"/><Relationship Id="rId23" Type="http://schemas.openxmlformats.org/officeDocument/2006/relationships/customXml" Target="../ink/ink587.xml"/><Relationship Id="rId28" Type="http://schemas.openxmlformats.org/officeDocument/2006/relationships/image" Target="../media/image592.png"/><Relationship Id="rId36" Type="http://schemas.openxmlformats.org/officeDocument/2006/relationships/image" Target="../media/image596.png"/><Relationship Id="rId10" Type="http://schemas.openxmlformats.org/officeDocument/2006/relationships/image" Target="../media/image583.png"/><Relationship Id="rId19" Type="http://schemas.openxmlformats.org/officeDocument/2006/relationships/customXml" Target="../ink/ink585.xml"/><Relationship Id="rId31" Type="http://schemas.openxmlformats.org/officeDocument/2006/relationships/customXml" Target="../ink/ink591.xml"/><Relationship Id="rId4" Type="http://schemas.openxmlformats.org/officeDocument/2006/relationships/image" Target="../media/image580.png"/><Relationship Id="rId9" Type="http://schemas.openxmlformats.org/officeDocument/2006/relationships/customXml" Target="../ink/ink580.xml"/><Relationship Id="rId14" Type="http://schemas.openxmlformats.org/officeDocument/2006/relationships/image" Target="../media/image585.png"/><Relationship Id="rId22" Type="http://schemas.openxmlformats.org/officeDocument/2006/relationships/image" Target="../media/image589.png"/><Relationship Id="rId27" Type="http://schemas.openxmlformats.org/officeDocument/2006/relationships/customXml" Target="../ink/ink589.xml"/><Relationship Id="rId30" Type="http://schemas.openxmlformats.org/officeDocument/2006/relationships/image" Target="../media/image593.png"/><Relationship Id="rId35" Type="http://schemas.openxmlformats.org/officeDocument/2006/relationships/customXml" Target="../ink/ink593.xml"/><Relationship Id="rId8" Type="http://schemas.openxmlformats.org/officeDocument/2006/relationships/image" Target="../media/image582.png"/><Relationship Id="rId3" Type="http://schemas.openxmlformats.org/officeDocument/2006/relationships/customXml" Target="../ink/ink577.xml"/></Relationships>
</file>

<file path=ppt/slides/_rels/slide39.xml.rels><?xml version="1.0" encoding="UTF-8" standalone="yes"?>
<Relationships xmlns="http://schemas.openxmlformats.org/package/2006/relationships"><Relationship Id="rId8" Type="http://schemas.openxmlformats.org/officeDocument/2006/relationships/image" Target="../media/image601.png"/><Relationship Id="rId13" Type="http://schemas.openxmlformats.org/officeDocument/2006/relationships/customXml" Target="../ink/ink601.xml"/><Relationship Id="rId18" Type="http://schemas.openxmlformats.org/officeDocument/2006/relationships/image" Target="../media/image606.png"/><Relationship Id="rId26" Type="http://schemas.openxmlformats.org/officeDocument/2006/relationships/image" Target="../media/image611.png"/><Relationship Id="rId3" Type="http://schemas.openxmlformats.org/officeDocument/2006/relationships/customXml" Target="../ink/ink596.xml"/><Relationship Id="rId21" Type="http://schemas.openxmlformats.org/officeDocument/2006/relationships/customXml" Target="../ink/ink605.xml"/><Relationship Id="rId7" Type="http://schemas.openxmlformats.org/officeDocument/2006/relationships/customXml" Target="../ink/ink598.xml"/><Relationship Id="rId12" Type="http://schemas.openxmlformats.org/officeDocument/2006/relationships/image" Target="../media/image603.png"/><Relationship Id="rId17" Type="http://schemas.openxmlformats.org/officeDocument/2006/relationships/customXml" Target="../ink/ink603.xml"/><Relationship Id="rId25" Type="http://schemas.openxmlformats.org/officeDocument/2006/relationships/customXml" Target="../ink/ink607.xml"/><Relationship Id="rId2" Type="http://schemas.openxmlformats.org/officeDocument/2006/relationships/notesSlide" Target="../notesSlides/notesSlide39.xml"/><Relationship Id="rId16" Type="http://schemas.openxmlformats.org/officeDocument/2006/relationships/image" Target="../media/image605.png"/><Relationship Id="rId20" Type="http://schemas.openxmlformats.org/officeDocument/2006/relationships/image" Target="../media/image607.png"/><Relationship Id="rId1" Type="http://schemas.openxmlformats.org/officeDocument/2006/relationships/slideLayout" Target="../slideLayouts/slideLayout2.xml"/><Relationship Id="rId6" Type="http://schemas.openxmlformats.org/officeDocument/2006/relationships/image" Target="../media/image600.png"/><Relationship Id="rId11" Type="http://schemas.openxmlformats.org/officeDocument/2006/relationships/customXml" Target="../ink/ink600.xml"/><Relationship Id="rId24" Type="http://schemas.openxmlformats.org/officeDocument/2006/relationships/image" Target="../media/image609.png"/><Relationship Id="rId5" Type="http://schemas.openxmlformats.org/officeDocument/2006/relationships/customXml" Target="../ink/ink597.xml"/><Relationship Id="rId15" Type="http://schemas.openxmlformats.org/officeDocument/2006/relationships/customXml" Target="../ink/ink602.xml"/><Relationship Id="rId23" Type="http://schemas.openxmlformats.org/officeDocument/2006/relationships/customXml" Target="../ink/ink606.xml"/><Relationship Id="rId10" Type="http://schemas.openxmlformats.org/officeDocument/2006/relationships/image" Target="../media/image602.png"/><Relationship Id="rId19" Type="http://schemas.openxmlformats.org/officeDocument/2006/relationships/customXml" Target="../ink/ink604.xml"/><Relationship Id="rId4" Type="http://schemas.openxmlformats.org/officeDocument/2006/relationships/image" Target="../media/image599.png"/><Relationship Id="rId9" Type="http://schemas.openxmlformats.org/officeDocument/2006/relationships/customXml" Target="../ink/ink599.xml"/><Relationship Id="rId14" Type="http://schemas.openxmlformats.org/officeDocument/2006/relationships/image" Target="../media/image604.png"/><Relationship Id="rId22" Type="http://schemas.openxmlformats.org/officeDocument/2006/relationships/image" Target="../media/image608.png"/></Relationships>
</file>

<file path=ppt/slides/_rels/slide4.xml.rels><?xml version="1.0" encoding="UTF-8" standalone="yes"?>
<Relationships xmlns="http://schemas.openxmlformats.org/package/2006/relationships"><Relationship Id="rId26" Type="http://schemas.openxmlformats.org/officeDocument/2006/relationships/image" Target="../media/image15.png"/><Relationship Id="rId21" Type="http://schemas.openxmlformats.org/officeDocument/2006/relationships/customXml" Target="../ink/ink11.xml"/><Relationship Id="rId42" Type="http://schemas.openxmlformats.org/officeDocument/2006/relationships/image" Target="../media/image23.png"/><Relationship Id="rId47" Type="http://schemas.openxmlformats.org/officeDocument/2006/relationships/customXml" Target="../ink/ink24.xml"/><Relationship Id="rId63" Type="http://schemas.openxmlformats.org/officeDocument/2006/relationships/customXml" Target="../ink/ink32.xml"/><Relationship Id="rId68" Type="http://schemas.openxmlformats.org/officeDocument/2006/relationships/image" Target="../media/image36.png"/><Relationship Id="rId16" Type="http://schemas.openxmlformats.org/officeDocument/2006/relationships/image" Target="../media/image10.png"/><Relationship Id="rId11" Type="http://schemas.openxmlformats.org/officeDocument/2006/relationships/customXml" Target="../ink/ink6.xml"/><Relationship Id="rId24" Type="http://schemas.openxmlformats.org/officeDocument/2006/relationships/image" Target="../media/image14.png"/><Relationship Id="rId32" Type="http://schemas.openxmlformats.org/officeDocument/2006/relationships/image" Target="../media/image18.png"/><Relationship Id="rId37" Type="http://schemas.openxmlformats.org/officeDocument/2006/relationships/customXml" Target="../ink/ink19.xml"/><Relationship Id="rId40" Type="http://schemas.openxmlformats.org/officeDocument/2006/relationships/image" Target="../media/image22.png"/><Relationship Id="rId45" Type="http://schemas.openxmlformats.org/officeDocument/2006/relationships/customXml" Target="../ink/ink23.xml"/><Relationship Id="rId53" Type="http://schemas.openxmlformats.org/officeDocument/2006/relationships/customXml" Target="../ink/ink27.xml"/><Relationship Id="rId58" Type="http://schemas.openxmlformats.org/officeDocument/2006/relationships/image" Target="../media/image31.png"/><Relationship Id="rId66" Type="http://schemas.openxmlformats.org/officeDocument/2006/relationships/image" Target="../media/image35.png"/><Relationship Id="rId74" Type="http://schemas.openxmlformats.org/officeDocument/2006/relationships/image" Target="../media/image39.png"/><Relationship Id="rId79" Type="http://schemas.openxmlformats.org/officeDocument/2006/relationships/customXml" Target="../ink/ink40.xml"/><Relationship Id="rId5" Type="http://schemas.openxmlformats.org/officeDocument/2006/relationships/customXml" Target="../ink/ink3.xml"/><Relationship Id="rId61" Type="http://schemas.openxmlformats.org/officeDocument/2006/relationships/customXml" Target="../ink/ink31.xml"/><Relationship Id="rId19" Type="http://schemas.openxmlformats.org/officeDocument/2006/relationships/customXml" Target="../ink/ink10.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4.xml"/><Relationship Id="rId30" Type="http://schemas.openxmlformats.org/officeDocument/2006/relationships/image" Target="../media/image17.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26.png"/><Relationship Id="rId56" Type="http://schemas.openxmlformats.org/officeDocument/2006/relationships/image" Target="../media/image30.png"/><Relationship Id="rId64" Type="http://schemas.openxmlformats.org/officeDocument/2006/relationships/image" Target="../media/image34.png"/><Relationship Id="rId69" Type="http://schemas.openxmlformats.org/officeDocument/2006/relationships/customXml" Target="../ink/ink35.xml"/><Relationship Id="rId77" Type="http://schemas.openxmlformats.org/officeDocument/2006/relationships/customXml" Target="../ink/ink39.xml"/><Relationship Id="rId8" Type="http://schemas.openxmlformats.org/officeDocument/2006/relationships/image" Target="../media/image6.png"/><Relationship Id="rId51" Type="http://schemas.openxmlformats.org/officeDocument/2006/relationships/customXml" Target="../ink/ink26.xml"/><Relationship Id="rId72" Type="http://schemas.openxmlformats.org/officeDocument/2006/relationships/image" Target="../media/image38.png"/><Relationship Id="rId80" Type="http://schemas.openxmlformats.org/officeDocument/2006/relationships/image" Target="../media/image42.png"/><Relationship Id="rId3" Type="http://schemas.openxmlformats.org/officeDocument/2006/relationships/customXml" Target="../ink/ink2.xml"/><Relationship Id="rId12" Type="http://schemas.openxmlformats.org/officeDocument/2006/relationships/image" Target="../media/image8.png"/><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21.png"/><Relationship Id="rId46" Type="http://schemas.openxmlformats.org/officeDocument/2006/relationships/image" Target="../media/image25.png"/><Relationship Id="rId59" Type="http://schemas.openxmlformats.org/officeDocument/2006/relationships/customXml" Target="../ink/ink30.xml"/><Relationship Id="rId67" Type="http://schemas.openxmlformats.org/officeDocument/2006/relationships/customXml" Target="../ink/ink34.xml"/><Relationship Id="rId20" Type="http://schemas.openxmlformats.org/officeDocument/2006/relationships/image" Target="../media/image12.png"/><Relationship Id="rId41" Type="http://schemas.openxmlformats.org/officeDocument/2006/relationships/customXml" Target="../ink/ink21.xml"/><Relationship Id="rId54" Type="http://schemas.openxmlformats.org/officeDocument/2006/relationships/image" Target="../media/image29.png"/><Relationship Id="rId62" Type="http://schemas.openxmlformats.org/officeDocument/2006/relationships/image" Target="../media/image33.png"/><Relationship Id="rId70" Type="http://schemas.openxmlformats.org/officeDocument/2006/relationships/image" Target="../media/image37.png"/><Relationship Id="rId75" Type="http://schemas.openxmlformats.org/officeDocument/2006/relationships/customXml" Target="../ink/ink38.xml"/><Relationship Id="rId1" Type="http://schemas.openxmlformats.org/officeDocument/2006/relationships/slideLayout" Target="../slideLayouts/slideLayout2.xml"/><Relationship Id="rId6" Type="http://schemas.openxmlformats.org/officeDocument/2006/relationships/image" Target="../media/image5.png"/><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16.png"/><Relationship Id="rId36" Type="http://schemas.openxmlformats.org/officeDocument/2006/relationships/image" Target="../media/image20.png"/><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image" Target="../media/image7.png"/><Relationship Id="rId31" Type="http://schemas.openxmlformats.org/officeDocument/2006/relationships/customXml" Target="../ink/ink16.xml"/><Relationship Id="rId44" Type="http://schemas.openxmlformats.org/officeDocument/2006/relationships/image" Target="../media/image24.png"/><Relationship Id="rId52" Type="http://schemas.openxmlformats.org/officeDocument/2006/relationships/image" Target="../media/image28.png"/><Relationship Id="rId60" Type="http://schemas.openxmlformats.org/officeDocument/2006/relationships/image" Target="../media/image32.png"/><Relationship Id="rId65" Type="http://schemas.openxmlformats.org/officeDocument/2006/relationships/customXml" Target="../ink/ink33.xml"/><Relationship Id="rId73" Type="http://schemas.openxmlformats.org/officeDocument/2006/relationships/customXml" Target="../ink/ink37.xml"/><Relationship Id="rId78" Type="http://schemas.openxmlformats.org/officeDocument/2006/relationships/image" Target="../media/image41.png"/><Relationship Id="rId4" Type="http://schemas.openxmlformats.org/officeDocument/2006/relationships/image" Target="../media/image4.png"/><Relationship Id="rId9" Type="http://schemas.openxmlformats.org/officeDocument/2006/relationships/customXml" Target="../ink/ink5.xml"/><Relationship Id="rId13" Type="http://schemas.openxmlformats.org/officeDocument/2006/relationships/customXml" Target="../ink/ink7.xml"/><Relationship Id="rId18" Type="http://schemas.openxmlformats.org/officeDocument/2006/relationships/image" Target="../media/image11.png"/><Relationship Id="rId39" Type="http://schemas.openxmlformats.org/officeDocument/2006/relationships/customXml" Target="../ink/ink20.xml"/><Relationship Id="rId34" Type="http://schemas.openxmlformats.org/officeDocument/2006/relationships/image" Target="../media/image19.png"/><Relationship Id="rId50" Type="http://schemas.openxmlformats.org/officeDocument/2006/relationships/image" Target="../media/image27.png"/><Relationship Id="rId55" Type="http://schemas.openxmlformats.org/officeDocument/2006/relationships/customXml" Target="../ink/ink28.xml"/><Relationship Id="rId76" Type="http://schemas.openxmlformats.org/officeDocument/2006/relationships/image" Target="../media/image40.png"/><Relationship Id="rId7" Type="http://schemas.openxmlformats.org/officeDocument/2006/relationships/customXml" Target="../ink/ink4.xml"/><Relationship Id="rId71" Type="http://schemas.openxmlformats.org/officeDocument/2006/relationships/customXml" Target="../ink/ink36.xml"/><Relationship Id="rId2" Type="http://schemas.openxmlformats.org/officeDocument/2006/relationships/notesSlide" Target="../notesSlides/notesSlide4.xml"/><Relationship Id="rId29" Type="http://schemas.openxmlformats.org/officeDocument/2006/relationships/customXml" Target="../ink/ink15.xml"/></Relationships>
</file>

<file path=ppt/slides/_rels/slide40.xml.rels><?xml version="1.0" encoding="UTF-8" standalone="yes"?>
<Relationships xmlns="http://schemas.openxmlformats.org/package/2006/relationships"><Relationship Id="rId13" Type="http://schemas.openxmlformats.org/officeDocument/2006/relationships/customXml" Target="../ink/ink613.xml"/><Relationship Id="rId18" Type="http://schemas.openxmlformats.org/officeDocument/2006/relationships/image" Target="../media/image619.png"/><Relationship Id="rId26" Type="http://schemas.openxmlformats.org/officeDocument/2006/relationships/image" Target="../media/image623.png"/><Relationship Id="rId39" Type="http://schemas.openxmlformats.org/officeDocument/2006/relationships/customXml" Target="../ink/ink626.xml"/><Relationship Id="rId21" Type="http://schemas.openxmlformats.org/officeDocument/2006/relationships/customXml" Target="../ink/ink617.xml"/><Relationship Id="rId34" Type="http://schemas.openxmlformats.org/officeDocument/2006/relationships/image" Target="../media/image627.png"/><Relationship Id="rId42" Type="http://schemas.openxmlformats.org/officeDocument/2006/relationships/image" Target="../media/image631.png"/><Relationship Id="rId47" Type="http://schemas.openxmlformats.org/officeDocument/2006/relationships/customXml" Target="../ink/ink630.xml"/><Relationship Id="rId50" Type="http://schemas.openxmlformats.org/officeDocument/2006/relationships/image" Target="../media/image635.png"/><Relationship Id="rId55" Type="http://schemas.openxmlformats.org/officeDocument/2006/relationships/customXml" Target="../ink/ink634.xml"/><Relationship Id="rId7" Type="http://schemas.openxmlformats.org/officeDocument/2006/relationships/customXml" Target="../ink/ink610.xml"/><Relationship Id="rId2" Type="http://schemas.openxmlformats.org/officeDocument/2006/relationships/notesSlide" Target="../notesSlides/notesSlide40.xml"/><Relationship Id="rId16" Type="http://schemas.openxmlformats.org/officeDocument/2006/relationships/image" Target="../media/image618.png"/><Relationship Id="rId29" Type="http://schemas.openxmlformats.org/officeDocument/2006/relationships/customXml" Target="../ink/ink621.xml"/><Relationship Id="rId11" Type="http://schemas.openxmlformats.org/officeDocument/2006/relationships/customXml" Target="../ink/ink612.xml"/><Relationship Id="rId24" Type="http://schemas.openxmlformats.org/officeDocument/2006/relationships/image" Target="../media/image622.png"/><Relationship Id="rId32" Type="http://schemas.openxmlformats.org/officeDocument/2006/relationships/image" Target="../media/image626.png"/><Relationship Id="rId37" Type="http://schemas.openxmlformats.org/officeDocument/2006/relationships/customXml" Target="../ink/ink625.xml"/><Relationship Id="rId40" Type="http://schemas.openxmlformats.org/officeDocument/2006/relationships/image" Target="../media/image630.png"/><Relationship Id="rId45" Type="http://schemas.openxmlformats.org/officeDocument/2006/relationships/customXml" Target="../ink/ink629.xml"/><Relationship Id="rId53" Type="http://schemas.openxmlformats.org/officeDocument/2006/relationships/customXml" Target="../ink/ink633.xml"/><Relationship Id="rId5" Type="http://schemas.openxmlformats.org/officeDocument/2006/relationships/customXml" Target="../ink/ink609.xml"/><Relationship Id="rId10" Type="http://schemas.openxmlformats.org/officeDocument/2006/relationships/image" Target="../media/image615.png"/><Relationship Id="rId19" Type="http://schemas.openxmlformats.org/officeDocument/2006/relationships/customXml" Target="../ink/ink616.xml"/><Relationship Id="rId31" Type="http://schemas.openxmlformats.org/officeDocument/2006/relationships/customXml" Target="../ink/ink622.xml"/><Relationship Id="rId44" Type="http://schemas.openxmlformats.org/officeDocument/2006/relationships/image" Target="../media/image632.png"/><Relationship Id="rId52" Type="http://schemas.openxmlformats.org/officeDocument/2006/relationships/image" Target="../media/image636.png"/><Relationship Id="rId4" Type="http://schemas.openxmlformats.org/officeDocument/2006/relationships/image" Target="../media/image612.png"/><Relationship Id="rId9" Type="http://schemas.openxmlformats.org/officeDocument/2006/relationships/customXml" Target="../ink/ink611.xml"/><Relationship Id="rId14" Type="http://schemas.openxmlformats.org/officeDocument/2006/relationships/image" Target="../media/image617.png"/><Relationship Id="rId22" Type="http://schemas.openxmlformats.org/officeDocument/2006/relationships/image" Target="../media/image621.png"/><Relationship Id="rId27" Type="http://schemas.openxmlformats.org/officeDocument/2006/relationships/customXml" Target="../ink/ink620.xml"/><Relationship Id="rId30" Type="http://schemas.openxmlformats.org/officeDocument/2006/relationships/image" Target="../media/image625.png"/><Relationship Id="rId35" Type="http://schemas.openxmlformats.org/officeDocument/2006/relationships/customXml" Target="../ink/ink624.xml"/><Relationship Id="rId43" Type="http://schemas.openxmlformats.org/officeDocument/2006/relationships/customXml" Target="../ink/ink628.xml"/><Relationship Id="rId48" Type="http://schemas.openxmlformats.org/officeDocument/2006/relationships/image" Target="../media/image634.png"/><Relationship Id="rId56" Type="http://schemas.openxmlformats.org/officeDocument/2006/relationships/image" Target="../media/image638.png"/><Relationship Id="rId8" Type="http://schemas.openxmlformats.org/officeDocument/2006/relationships/image" Target="../media/image614.png"/><Relationship Id="rId51" Type="http://schemas.openxmlformats.org/officeDocument/2006/relationships/customXml" Target="../ink/ink632.xml"/><Relationship Id="rId3" Type="http://schemas.openxmlformats.org/officeDocument/2006/relationships/customXml" Target="../ink/ink608.xml"/><Relationship Id="rId12" Type="http://schemas.openxmlformats.org/officeDocument/2006/relationships/image" Target="../media/image616.png"/><Relationship Id="rId17" Type="http://schemas.openxmlformats.org/officeDocument/2006/relationships/customXml" Target="../ink/ink615.xml"/><Relationship Id="rId25" Type="http://schemas.openxmlformats.org/officeDocument/2006/relationships/customXml" Target="../ink/ink619.xml"/><Relationship Id="rId33" Type="http://schemas.openxmlformats.org/officeDocument/2006/relationships/customXml" Target="../ink/ink623.xml"/><Relationship Id="rId38" Type="http://schemas.openxmlformats.org/officeDocument/2006/relationships/image" Target="../media/image629.png"/><Relationship Id="rId46" Type="http://schemas.openxmlformats.org/officeDocument/2006/relationships/image" Target="../media/image633.png"/><Relationship Id="rId20" Type="http://schemas.openxmlformats.org/officeDocument/2006/relationships/image" Target="../media/image620.png"/><Relationship Id="rId41" Type="http://schemas.openxmlformats.org/officeDocument/2006/relationships/customXml" Target="../ink/ink627.xml"/><Relationship Id="rId54" Type="http://schemas.openxmlformats.org/officeDocument/2006/relationships/image" Target="../media/image637.png"/><Relationship Id="rId1" Type="http://schemas.openxmlformats.org/officeDocument/2006/relationships/slideLayout" Target="../slideLayouts/slideLayout2.xml"/><Relationship Id="rId6" Type="http://schemas.openxmlformats.org/officeDocument/2006/relationships/image" Target="../media/image613.png"/><Relationship Id="rId15" Type="http://schemas.openxmlformats.org/officeDocument/2006/relationships/customXml" Target="../ink/ink614.xml"/><Relationship Id="rId23" Type="http://schemas.openxmlformats.org/officeDocument/2006/relationships/customXml" Target="../ink/ink618.xml"/><Relationship Id="rId28" Type="http://schemas.openxmlformats.org/officeDocument/2006/relationships/image" Target="../media/image624.png"/><Relationship Id="rId36" Type="http://schemas.openxmlformats.org/officeDocument/2006/relationships/image" Target="../media/image628.png"/><Relationship Id="rId49" Type="http://schemas.openxmlformats.org/officeDocument/2006/relationships/customXml" Target="../ink/ink631.xml"/></Relationships>
</file>

<file path=ppt/slides/_rels/slide5.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customXml" Target="../ink/ink42.xml"/><Relationship Id="rId4" Type="http://schemas.openxmlformats.org/officeDocument/2006/relationships/image" Target="../media/image43.png"/></Relationships>
</file>

<file path=ppt/slides/_rels/slide6.xml.rels><?xml version="1.0" encoding="UTF-8" standalone="yes"?>
<Relationships xmlns="http://schemas.openxmlformats.org/package/2006/relationships"><Relationship Id="rId13" Type="http://schemas.openxmlformats.org/officeDocument/2006/relationships/customXml" Target="../ink/ink48.xml"/><Relationship Id="rId18" Type="http://schemas.openxmlformats.org/officeDocument/2006/relationships/image" Target="../media/image52.png"/><Relationship Id="rId26" Type="http://schemas.openxmlformats.org/officeDocument/2006/relationships/image" Target="../media/image56.png"/><Relationship Id="rId39" Type="http://schemas.openxmlformats.org/officeDocument/2006/relationships/customXml" Target="../ink/ink61.xml"/><Relationship Id="rId21" Type="http://schemas.openxmlformats.org/officeDocument/2006/relationships/customXml" Target="../ink/ink52.xml"/><Relationship Id="rId34" Type="http://schemas.openxmlformats.org/officeDocument/2006/relationships/image" Target="../media/image60.png"/><Relationship Id="rId42" Type="http://schemas.openxmlformats.org/officeDocument/2006/relationships/image" Target="../media/image64.png"/><Relationship Id="rId47" Type="http://schemas.openxmlformats.org/officeDocument/2006/relationships/customXml" Target="../ink/ink65.xml"/><Relationship Id="rId50" Type="http://schemas.openxmlformats.org/officeDocument/2006/relationships/image" Target="../media/image68.png"/><Relationship Id="rId7" Type="http://schemas.openxmlformats.org/officeDocument/2006/relationships/customXml" Target="../ink/ink45.xml"/><Relationship Id="rId2" Type="http://schemas.openxmlformats.org/officeDocument/2006/relationships/notesSlide" Target="../notesSlides/notesSlide6.xml"/><Relationship Id="rId16" Type="http://schemas.openxmlformats.org/officeDocument/2006/relationships/image" Target="../media/image51.png"/><Relationship Id="rId29" Type="http://schemas.openxmlformats.org/officeDocument/2006/relationships/customXml" Target="../ink/ink56.xml"/><Relationship Id="rId11" Type="http://schemas.openxmlformats.org/officeDocument/2006/relationships/customXml" Target="../ink/ink47.xml"/><Relationship Id="rId24" Type="http://schemas.openxmlformats.org/officeDocument/2006/relationships/image" Target="../media/image55.png"/><Relationship Id="rId32" Type="http://schemas.openxmlformats.org/officeDocument/2006/relationships/image" Target="../media/image59.png"/><Relationship Id="rId37" Type="http://schemas.openxmlformats.org/officeDocument/2006/relationships/customXml" Target="../ink/ink60.xml"/><Relationship Id="rId40" Type="http://schemas.openxmlformats.org/officeDocument/2006/relationships/image" Target="../media/image63.png"/><Relationship Id="rId45" Type="http://schemas.openxmlformats.org/officeDocument/2006/relationships/customXml" Target="../ink/ink64.xml"/><Relationship Id="rId5" Type="http://schemas.openxmlformats.org/officeDocument/2006/relationships/customXml" Target="../ink/ink44.xml"/><Relationship Id="rId15" Type="http://schemas.openxmlformats.org/officeDocument/2006/relationships/customXml" Target="../ink/ink49.xml"/><Relationship Id="rId23" Type="http://schemas.openxmlformats.org/officeDocument/2006/relationships/customXml" Target="../ink/ink53.xml"/><Relationship Id="rId28" Type="http://schemas.openxmlformats.org/officeDocument/2006/relationships/image" Target="../media/image57.png"/><Relationship Id="rId36" Type="http://schemas.openxmlformats.org/officeDocument/2006/relationships/image" Target="../media/image61.png"/><Relationship Id="rId49" Type="http://schemas.openxmlformats.org/officeDocument/2006/relationships/customXml" Target="../ink/ink66.xml"/><Relationship Id="rId10" Type="http://schemas.openxmlformats.org/officeDocument/2006/relationships/image" Target="../media/image48.png"/><Relationship Id="rId19" Type="http://schemas.openxmlformats.org/officeDocument/2006/relationships/customXml" Target="../ink/ink51.xml"/><Relationship Id="rId31" Type="http://schemas.openxmlformats.org/officeDocument/2006/relationships/customXml" Target="../ink/ink57.xml"/><Relationship Id="rId44" Type="http://schemas.openxmlformats.org/officeDocument/2006/relationships/image" Target="../media/image65.png"/><Relationship Id="rId52" Type="http://schemas.openxmlformats.org/officeDocument/2006/relationships/image" Target="../media/image69.png"/><Relationship Id="rId4" Type="http://schemas.openxmlformats.org/officeDocument/2006/relationships/image" Target="../media/image45.png"/><Relationship Id="rId9" Type="http://schemas.openxmlformats.org/officeDocument/2006/relationships/customXml" Target="../ink/ink46.xml"/><Relationship Id="rId14" Type="http://schemas.openxmlformats.org/officeDocument/2006/relationships/image" Target="../media/image50.png"/><Relationship Id="rId22" Type="http://schemas.openxmlformats.org/officeDocument/2006/relationships/image" Target="../media/image54.png"/><Relationship Id="rId27" Type="http://schemas.openxmlformats.org/officeDocument/2006/relationships/customXml" Target="../ink/ink55.xml"/><Relationship Id="rId30" Type="http://schemas.openxmlformats.org/officeDocument/2006/relationships/image" Target="../media/image58.png"/><Relationship Id="rId35" Type="http://schemas.openxmlformats.org/officeDocument/2006/relationships/customXml" Target="../ink/ink59.xml"/><Relationship Id="rId43" Type="http://schemas.openxmlformats.org/officeDocument/2006/relationships/customXml" Target="../ink/ink63.xml"/><Relationship Id="rId48" Type="http://schemas.openxmlformats.org/officeDocument/2006/relationships/image" Target="../media/image67.png"/><Relationship Id="rId8" Type="http://schemas.openxmlformats.org/officeDocument/2006/relationships/image" Target="../media/image47.png"/><Relationship Id="rId51" Type="http://schemas.openxmlformats.org/officeDocument/2006/relationships/customXml" Target="../ink/ink67.xml"/><Relationship Id="rId3" Type="http://schemas.openxmlformats.org/officeDocument/2006/relationships/customXml" Target="../ink/ink43.xml"/><Relationship Id="rId12" Type="http://schemas.openxmlformats.org/officeDocument/2006/relationships/image" Target="../media/image49.png"/><Relationship Id="rId17" Type="http://schemas.openxmlformats.org/officeDocument/2006/relationships/customXml" Target="../ink/ink50.xml"/><Relationship Id="rId25" Type="http://schemas.openxmlformats.org/officeDocument/2006/relationships/customXml" Target="../ink/ink54.xml"/><Relationship Id="rId33" Type="http://schemas.openxmlformats.org/officeDocument/2006/relationships/customXml" Target="../ink/ink58.xml"/><Relationship Id="rId38" Type="http://schemas.openxmlformats.org/officeDocument/2006/relationships/image" Target="../media/image62.png"/><Relationship Id="rId46" Type="http://schemas.openxmlformats.org/officeDocument/2006/relationships/image" Target="../media/image66.png"/><Relationship Id="rId20" Type="http://schemas.openxmlformats.org/officeDocument/2006/relationships/image" Target="../media/image53.png"/><Relationship Id="rId41" Type="http://schemas.openxmlformats.org/officeDocument/2006/relationships/customXml" Target="../ink/ink62.xml"/><Relationship Id="rId1" Type="http://schemas.openxmlformats.org/officeDocument/2006/relationships/slideLayout" Target="../slideLayouts/slideLayout2.xml"/><Relationship Id="rId6" Type="http://schemas.openxmlformats.org/officeDocument/2006/relationships/image" Target="../media/image46.png"/></Relationships>
</file>

<file path=ppt/slides/_rels/slide7.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customXml" Target="../ink/ink73.xml"/><Relationship Id="rId18" Type="http://schemas.openxmlformats.org/officeDocument/2006/relationships/image" Target="../media/image77.png"/><Relationship Id="rId26" Type="http://schemas.openxmlformats.org/officeDocument/2006/relationships/image" Target="../media/image81.png"/><Relationship Id="rId3" Type="http://schemas.openxmlformats.org/officeDocument/2006/relationships/customXml" Target="../ink/ink68.xml"/><Relationship Id="rId21" Type="http://schemas.openxmlformats.org/officeDocument/2006/relationships/customXml" Target="../ink/ink77.xml"/><Relationship Id="rId7" Type="http://schemas.openxmlformats.org/officeDocument/2006/relationships/customXml" Target="../ink/ink70.xml"/><Relationship Id="rId12" Type="http://schemas.openxmlformats.org/officeDocument/2006/relationships/image" Target="../media/image74.png"/><Relationship Id="rId17" Type="http://schemas.openxmlformats.org/officeDocument/2006/relationships/customXml" Target="../ink/ink75.xml"/><Relationship Id="rId25" Type="http://schemas.openxmlformats.org/officeDocument/2006/relationships/customXml" Target="../ink/ink79.xml"/><Relationship Id="rId2" Type="http://schemas.openxmlformats.org/officeDocument/2006/relationships/notesSlide" Target="../notesSlides/notesSlide7.xml"/><Relationship Id="rId16" Type="http://schemas.openxmlformats.org/officeDocument/2006/relationships/image" Target="../media/image76.png"/><Relationship Id="rId20"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customXml" Target="../ink/ink72.xml"/><Relationship Id="rId24" Type="http://schemas.openxmlformats.org/officeDocument/2006/relationships/image" Target="../media/image80.png"/><Relationship Id="rId5" Type="http://schemas.openxmlformats.org/officeDocument/2006/relationships/customXml" Target="../ink/ink69.xml"/><Relationship Id="rId15" Type="http://schemas.openxmlformats.org/officeDocument/2006/relationships/customXml" Target="../ink/ink74.xml"/><Relationship Id="rId23" Type="http://schemas.openxmlformats.org/officeDocument/2006/relationships/customXml" Target="../ink/ink78.xml"/><Relationship Id="rId28" Type="http://schemas.openxmlformats.org/officeDocument/2006/relationships/image" Target="../media/image82.png"/><Relationship Id="rId10" Type="http://schemas.openxmlformats.org/officeDocument/2006/relationships/image" Target="../media/image73.png"/><Relationship Id="rId19" Type="http://schemas.openxmlformats.org/officeDocument/2006/relationships/customXml" Target="../ink/ink76.xml"/><Relationship Id="rId4" Type="http://schemas.openxmlformats.org/officeDocument/2006/relationships/image" Target="../media/image70.png"/><Relationship Id="rId9" Type="http://schemas.openxmlformats.org/officeDocument/2006/relationships/customXml" Target="../ink/ink71.xml"/><Relationship Id="rId14" Type="http://schemas.openxmlformats.org/officeDocument/2006/relationships/image" Target="../media/image75.png"/><Relationship Id="rId22" Type="http://schemas.openxmlformats.org/officeDocument/2006/relationships/image" Target="../media/image79.png"/><Relationship Id="rId27" Type="http://schemas.openxmlformats.org/officeDocument/2006/relationships/customXml" Target="../ink/ink80.xml"/></Relationships>
</file>

<file path=ppt/slides/_rels/slide8.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customXml" Target="../ink/ink86.xml"/><Relationship Id="rId18" Type="http://schemas.openxmlformats.org/officeDocument/2006/relationships/image" Target="../media/image90.png"/><Relationship Id="rId3" Type="http://schemas.openxmlformats.org/officeDocument/2006/relationships/customXml" Target="../ink/ink81.xml"/><Relationship Id="rId21" Type="http://schemas.openxmlformats.org/officeDocument/2006/relationships/customXml" Target="../ink/ink90.xml"/><Relationship Id="rId7" Type="http://schemas.openxmlformats.org/officeDocument/2006/relationships/customXml" Target="../ink/ink83.xml"/><Relationship Id="rId12" Type="http://schemas.openxmlformats.org/officeDocument/2006/relationships/image" Target="../media/image87.png"/><Relationship Id="rId17" Type="http://schemas.openxmlformats.org/officeDocument/2006/relationships/customXml" Target="../ink/ink88.xml"/><Relationship Id="rId2" Type="http://schemas.openxmlformats.org/officeDocument/2006/relationships/notesSlide" Target="../notesSlides/notesSlide8.xml"/><Relationship Id="rId16" Type="http://schemas.openxmlformats.org/officeDocument/2006/relationships/image" Target="../media/image89.png"/><Relationship Id="rId20"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customXml" Target="../ink/ink85.xml"/><Relationship Id="rId5" Type="http://schemas.openxmlformats.org/officeDocument/2006/relationships/customXml" Target="../ink/ink82.xml"/><Relationship Id="rId15" Type="http://schemas.openxmlformats.org/officeDocument/2006/relationships/customXml" Target="../ink/ink87.xml"/><Relationship Id="rId10" Type="http://schemas.openxmlformats.org/officeDocument/2006/relationships/image" Target="../media/image86.png"/><Relationship Id="rId19" Type="http://schemas.openxmlformats.org/officeDocument/2006/relationships/customXml" Target="../ink/ink89.xml"/><Relationship Id="rId4" Type="http://schemas.openxmlformats.org/officeDocument/2006/relationships/image" Target="../media/image83.png"/><Relationship Id="rId9" Type="http://schemas.openxmlformats.org/officeDocument/2006/relationships/customXml" Target="../ink/ink84.xml"/><Relationship Id="rId14" Type="http://schemas.openxmlformats.org/officeDocument/2006/relationships/image" Target="../media/image88.png"/><Relationship Id="rId22" Type="http://schemas.openxmlformats.org/officeDocument/2006/relationships/image" Target="../media/image92.png"/></Relationships>
</file>

<file path=ppt/slides/_rels/slide9.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customXml" Target="../ink/ink96.xml"/><Relationship Id="rId18" Type="http://schemas.openxmlformats.org/officeDocument/2006/relationships/image" Target="../media/image100.png"/><Relationship Id="rId3" Type="http://schemas.openxmlformats.org/officeDocument/2006/relationships/customXml" Target="../ink/ink91.xml"/><Relationship Id="rId21" Type="http://schemas.openxmlformats.org/officeDocument/2006/relationships/customXml" Target="../ink/ink100.xml"/><Relationship Id="rId7" Type="http://schemas.openxmlformats.org/officeDocument/2006/relationships/customXml" Target="../ink/ink93.xml"/><Relationship Id="rId12" Type="http://schemas.openxmlformats.org/officeDocument/2006/relationships/image" Target="../media/image97.png"/><Relationship Id="rId17" Type="http://schemas.openxmlformats.org/officeDocument/2006/relationships/customXml" Target="../ink/ink98.xml"/><Relationship Id="rId2" Type="http://schemas.openxmlformats.org/officeDocument/2006/relationships/notesSlide" Target="../notesSlides/notesSlide9.xml"/><Relationship Id="rId16" Type="http://schemas.openxmlformats.org/officeDocument/2006/relationships/image" Target="../media/image99.png"/><Relationship Id="rId20"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94.png"/><Relationship Id="rId11" Type="http://schemas.openxmlformats.org/officeDocument/2006/relationships/customXml" Target="../ink/ink95.xml"/><Relationship Id="rId5" Type="http://schemas.openxmlformats.org/officeDocument/2006/relationships/customXml" Target="../ink/ink92.xml"/><Relationship Id="rId15" Type="http://schemas.openxmlformats.org/officeDocument/2006/relationships/customXml" Target="../ink/ink97.xml"/><Relationship Id="rId10" Type="http://schemas.openxmlformats.org/officeDocument/2006/relationships/image" Target="../media/image96.png"/><Relationship Id="rId19" Type="http://schemas.openxmlformats.org/officeDocument/2006/relationships/customXml" Target="../ink/ink99.xml"/><Relationship Id="rId4" Type="http://schemas.openxmlformats.org/officeDocument/2006/relationships/image" Target="../media/image93.png"/><Relationship Id="rId9" Type="http://schemas.openxmlformats.org/officeDocument/2006/relationships/customXml" Target="../ink/ink94.xml"/><Relationship Id="rId14" Type="http://schemas.openxmlformats.org/officeDocument/2006/relationships/image" Target="../media/image98.png"/><Relationship Id="rId22" Type="http://schemas.openxmlformats.org/officeDocument/2006/relationships/image" Target="../media/image10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642341E-222B-4D26-85D3-93D592176EAF}" type="slidenum">
              <a:rPr lang="en-US" smtClean="0"/>
              <a:pPr>
                <a:defRPr/>
              </a:pPr>
              <a:t>1</a:t>
            </a:fld>
            <a:r>
              <a:rPr lang="en-US" dirty="0"/>
              <a:t>-1</a:t>
            </a:r>
          </a:p>
        </p:txBody>
      </p:sp>
      <p:grpSp>
        <p:nvGrpSpPr>
          <p:cNvPr id="6" name="Group 5"/>
          <p:cNvGrpSpPr/>
          <p:nvPr/>
        </p:nvGrpSpPr>
        <p:grpSpPr>
          <a:xfrm>
            <a:off x="0" y="0"/>
            <a:ext cx="9153530" cy="6858000"/>
            <a:chOff x="0" y="0"/>
            <a:chExt cx="9153530" cy="6858000"/>
          </a:xfrm>
        </p:grpSpPr>
        <p:pic>
          <p:nvPicPr>
            <p:cNvPr id="7" name="Picture 5"/>
            <p:cNvPicPr>
              <a:picLocks noChangeAspect="1" noChangeArrowheads="1"/>
            </p:cNvPicPr>
            <p:nvPr/>
          </p:nvPicPr>
          <p:blipFill>
            <a:blip r:embed="rId3"/>
            <a:stretch>
              <a:fillRect/>
            </a:stretch>
          </p:blipFill>
          <p:spPr bwMode="auto">
            <a:xfrm>
              <a:off x="1917256" y="0"/>
              <a:ext cx="5319017" cy="6858000"/>
            </a:xfrm>
            <a:prstGeom prst="rect">
              <a:avLst/>
            </a:prstGeom>
            <a:noFill/>
            <a:ln w="9525">
              <a:solidFill>
                <a:srgbClr val="669900"/>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0"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36274"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31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725213" y="136588"/>
            <a:ext cx="8418785" cy="1438275"/>
          </a:xfrm>
        </p:spPr>
        <p:txBody>
          <a:bodyPr>
            <a:noAutofit/>
          </a:bodyPr>
          <a:lstStyle/>
          <a:p>
            <a:pPr>
              <a:defRPr/>
            </a:pPr>
            <a:r>
              <a:rPr lang="en-US" sz="4400" dirty="0"/>
              <a:t>Central Tenets and Main Limitations of Behavioral Theories</a:t>
            </a:r>
          </a:p>
        </p:txBody>
      </p:sp>
      <p:sp>
        <p:nvSpPr>
          <p:cNvPr id="34824" name="Content Placeholder 13"/>
          <p:cNvSpPr>
            <a:spLocks noGrp="1"/>
          </p:cNvSpPr>
          <p:nvPr>
            <p:ph idx="1"/>
          </p:nvPr>
        </p:nvSpPr>
        <p:spPr bwMode="auto">
          <a:xfrm>
            <a:off x="1040524" y="2014646"/>
            <a:ext cx="7709338" cy="4102375"/>
          </a:xfrm>
        </p:spPr>
        <p:txBody>
          <a:bodyPr wrap="square" numCol="1" anchor="t" anchorCtr="0" compatLnSpc="1">
            <a:prstTxWarp prst="textNoShape">
              <a:avLst/>
            </a:prstTxWarp>
            <a:noAutofit/>
          </a:bodyPr>
          <a:lstStyle/>
          <a:p>
            <a:pPr eaLnBrk="1" hangingPunct="1"/>
            <a:r>
              <a:rPr lang="en-US" sz="2800" b="1" dirty="0">
                <a:solidFill>
                  <a:srgbClr val="FF9900"/>
                </a:solidFill>
                <a:effectLst/>
                <a:cs typeface="Arial" charset="0"/>
              </a:rPr>
              <a:t>Behavioral theories of leadership</a:t>
            </a:r>
            <a:r>
              <a:rPr lang="en-US" sz="2800" b="1" dirty="0">
                <a:effectLst/>
                <a:cs typeface="Arial" charset="0"/>
              </a:rPr>
              <a:t> </a:t>
            </a:r>
            <a:r>
              <a:rPr lang="en-US" sz="2800" dirty="0">
                <a:effectLst/>
                <a:cs typeface="Arial" charset="0"/>
              </a:rPr>
              <a:t>imply we can </a:t>
            </a:r>
            <a:r>
              <a:rPr lang="en-US" sz="2800" i="1" dirty="0">
                <a:effectLst/>
                <a:cs typeface="Arial" charset="0"/>
              </a:rPr>
              <a:t>train</a:t>
            </a:r>
            <a:r>
              <a:rPr lang="en-US" sz="2800" dirty="0">
                <a:effectLst/>
                <a:cs typeface="Arial" charset="0"/>
              </a:rPr>
              <a:t> people to be leaders. </a:t>
            </a:r>
          </a:p>
          <a:p>
            <a:pPr lvl="1"/>
            <a:r>
              <a:rPr lang="en-US" sz="2800" dirty="0">
                <a:effectLst/>
                <a:cs typeface="Arial" charset="0"/>
              </a:rPr>
              <a:t>Ohio State Studies found two behaviors that accounted for most leadership behavior:</a:t>
            </a:r>
          </a:p>
          <a:p>
            <a:pPr lvl="2"/>
            <a:r>
              <a:rPr lang="en-US" sz="2800" b="1" dirty="0">
                <a:solidFill>
                  <a:srgbClr val="FF9900"/>
                </a:solidFill>
                <a:effectLst/>
                <a:cs typeface="Arial" charset="0"/>
              </a:rPr>
              <a:t>Initiating structure</a:t>
            </a:r>
          </a:p>
          <a:p>
            <a:pPr lvl="2"/>
            <a:r>
              <a:rPr lang="en-US" sz="2800" b="1" dirty="0">
                <a:solidFill>
                  <a:srgbClr val="FF9900"/>
                </a:solidFill>
                <a:effectLst/>
                <a:cs typeface="Arial" charset="0"/>
              </a:rPr>
              <a:t>Consideration</a:t>
            </a:r>
            <a:endParaRPr lang="en-US" sz="2800" dirty="0">
              <a:effectLst/>
              <a:cs typeface="Arial" charset="0"/>
            </a:endParaRPr>
          </a:p>
        </p:txBody>
      </p:sp>
      <p:sp>
        <p:nvSpPr>
          <p:cNvPr id="7" name="Slide Number Placeholder 5"/>
          <p:cNvSpPr>
            <a:spLocks noGrp="1"/>
          </p:cNvSpPr>
          <p:nvPr>
            <p:ph type="sldNum" sz="quarter" idx="12"/>
          </p:nvPr>
        </p:nvSpPr>
        <p:spPr>
          <a:xfrm>
            <a:off x="8490959" y="6248400"/>
            <a:ext cx="653039" cy="365125"/>
          </a:xfrm>
        </p:spPr>
        <p:txBody>
          <a:bodyPr/>
          <a:lstStyle/>
          <a:p>
            <a:pPr>
              <a:defRPr/>
            </a:pPr>
            <a:r>
              <a:rPr lang="en-US" dirty="0"/>
              <a:t>12-</a:t>
            </a:r>
            <a:fld id="{AAC428B0-4B03-4202-A927-5B9681AE9014}" type="slidenum">
              <a:rPr lang="en-US"/>
              <a:pPr>
                <a:defRPr/>
              </a:pPr>
              <a:t>10</a:t>
            </a:fld>
            <a:endParaRPr lang="en-US" dirty="0"/>
          </a:p>
        </p:txBody>
      </p:sp>
      <p:sp>
        <p:nvSpPr>
          <p:cNvPr id="34825"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4C54665F-ADCF-3456-405D-F63B158E6464}"/>
                  </a:ext>
                </a:extLst>
              </p14:cNvPr>
              <p14:cNvContentPartPr/>
              <p14:nvPr/>
            </p14:nvContentPartPr>
            <p14:xfrm>
              <a:off x="5425649" y="4547738"/>
              <a:ext cx="429840" cy="148680"/>
            </p14:xfrm>
          </p:contentPart>
        </mc:Choice>
        <mc:Fallback xmlns="">
          <p:pic>
            <p:nvPicPr>
              <p:cNvPr id="2" name="حبر 1">
                <a:extLst>
                  <a:ext uri="{FF2B5EF4-FFF2-40B4-BE49-F238E27FC236}">
                    <a16:creationId xmlns:a16="http://schemas.microsoft.com/office/drawing/2014/main" id="{4C54665F-ADCF-3456-405D-F63B158E6464}"/>
                  </a:ext>
                </a:extLst>
              </p:cNvPr>
              <p:cNvPicPr/>
              <p:nvPr/>
            </p:nvPicPr>
            <p:blipFill>
              <a:blip r:embed="rId4"/>
              <a:stretch>
                <a:fillRect/>
              </a:stretch>
            </p:blipFill>
            <p:spPr>
              <a:xfrm>
                <a:off x="5410169" y="4532618"/>
                <a:ext cx="46044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حبر 15">
                <a:extLst>
                  <a:ext uri="{FF2B5EF4-FFF2-40B4-BE49-F238E27FC236}">
                    <a16:creationId xmlns:a16="http://schemas.microsoft.com/office/drawing/2014/main" id="{99C0F682-AD4C-3653-3D51-9A6A4C453543}"/>
                  </a:ext>
                </a:extLst>
              </p14:cNvPr>
              <p14:cNvContentPartPr/>
              <p14:nvPr/>
            </p14:nvContentPartPr>
            <p14:xfrm>
              <a:off x="7245809" y="4561778"/>
              <a:ext cx="1573920" cy="381600"/>
            </p14:xfrm>
          </p:contentPart>
        </mc:Choice>
        <mc:Fallback xmlns="">
          <p:pic>
            <p:nvPicPr>
              <p:cNvPr id="15" name="حبر 15">
                <a:extLst>
                  <a:ext uri="{FF2B5EF4-FFF2-40B4-BE49-F238E27FC236}">
                    <a16:creationId xmlns:a16="http://schemas.microsoft.com/office/drawing/2014/main" id="{99C0F682-AD4C-3653-3D51-9A6A4C453543}"/>
                  </a:ext>
                </a:extLst>
              </p:cNvPr>
              <p:cNvPicPr/>
              <p:nvPr/>
            </p:nvPicPr>
            <p:blipFill>
              <a:blip r:embed="rId6"/>
              <a:stretch>
                <a:fillRect/>
              </a:stretch>
            </p:blipFill>
            <p:spPr>
              <a:xfrm>
                <a:off x="7230689" y="4546644"/>
                <a:ext cx="1604160" cy="41222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حبر 20">
                <a:extLst>
                  <a:ext uri="{FF2B5EF4-FFF2-40B4-BE49-F238E27FC236}">
                    <a16:creationId xmlns:a16="http://schemas.microsoft.com/office/drawing/2014/main" id="{F36E8B69-A1FA-0279-CFD3-9439B04A34A4}"/>
                  </a:ext>
                </a:extLst>
              </p14:cNvPr>
              <p14:cNvContentPartPr/>
              <p14:nvPr/>
            </p14:nvContentPartPr>
            <p14:xfrm>
              <a:off x="6159329" y="4619018"/>
              <a:ext cx="995040" cy="310320"/>
            </p14:xfrm>
          </p:contentPart>
        </mc:Choice>
        <mc:Fallback xmlns="">
          <p:pic>
            <p:nvPicPr>
              <p:cNvPr id="20" name="حبر 20">
                <a:extLst>
                  <a:ext uri="{FF2B5EF4-FFF2-40B4-BE49-F238E27FC236}">
                    <a16:creationId xmlns:a16="http://schemas.microsoft.com/office/drawing/2014/main" id="{F36E8B69-A1FA-0279-CFD3-9439B04A34A4}"/>
                  </a:ext>
                </a:extLst>
              </p:cNvPr>
              <p:cNvPicPr/>
              <p:nvPr/>
            </p:nvPicPr>
            <p:blipFill>
              <a:blip r:embed="rId8"/>
              <a:stretch>
                <a:fillRect/>
              </a:stretch>
            </p:blipFill>
            <p:spPr>
              <a:xfrm>
                <a:off x="6144209" y="4603880"/>
                <a:ext cx="1025640" cy="34095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حبر 23">
                <a:extLst>
                  <a:ext uri="{FF2B5EF4-FFF2-40B4-BE49-F238E27FC236}">
                    <a16:creationId xmlns:a16="http://schemas.microsoft.com/office/drawing/2014/main" id="{A3353468-FFAE-4C02-91CB-70923F3C5B8C}"/>
                  </a:ext>
                </a:extLst>
              </p14:cNvPr>
              <p14:cNvContentPartPr/>
              <p14:nvPr/>
            </p14:nvContentPartPr>
            <p14:xfrm>
              <a:off x="6596729" y="4886498"/>
              <a:ext cx="21600" cy="14400"/>
            </p14:xfrm>
          </p:contentPart>
        </mc:Choice>
        <mc:Fallback xmlns="">
          <p:pic>
            <p:nvPicPr>
              <p:cNvPr id="23" name="حبر 23">
                <a:extLst>
                  <a:ext uri="{FF2B5EF4-FFF2-40B4-BE49-F238E27FC236}">
                    <a16:creationId xmlns:a16="http://schemas.microsoft.com/office/drawing/2014/main" id="{A3353468-FFAE-4C02-91CB-70923F3C5B8C}"/>
                  </a:ext>
                </a:extLst>
              </p:cNvPr>
              <p:cNvPicPr/>
              <p:nvPr/>
            </p:nvPicPr>
            <p:blipFill>
              <a:blip r:embed="rId10"/>
              <a:stretch>
                <a:fillRect/>
              </a:stretch>
            </p:blipFill>
            <p:spPr>
              <a:xfrm>
                <a:off x="6581609" y="4871378"/>
                <a:ext cx="522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حبر 26">
                <a:extLst>
                  <a:ext uri="{FF2B5EF4-FFF2-40B4-BE49-F238E27FC236}">
                    <a16:creationId xmlns:a16="http://schemas.microsoft.com/office/drawing/2014/main" id="{E7A0F0AC-DB2D-6F4D-5DAE-EDA06962EAA6}"/>
                  </a:ext>
                </a:extLst>
              </p14:cNvPr>
              <p14:cNvContentPartPr/>
              <p14:nvPr/>
            </p14:nvContentPartPr>
            <p14:xfrm>
              <a:off x="6498089" y="4879298"/>
              <a:ext cx="42480" cy="14400"/>
            </p14:xfrm>
          </p:contentPart>
        </mc:Choice>
        <mc:Fallback xmlns="">
          <p:pic>
            <p:nvPicPr>
              <p:cNvPr id="26" name="حبر 26">
                <a:extLst>
                  <a:ext uri="{FF2B5EF4-FFF2-40B4-BE49-F238E27FC236}">
                    <a16:creationId xmlns:a16="http://schemas.microsoft.com/office/drawing/2014/main" id="{E7A0F0AC-DB2D-6F4D-5DAE-EDA06962EAA6}"/>
                  </a:ext>
                </a:extLst>
              </p:cNvPr>
              <p:cNvPicPr/>
              <p:nvPr/>
            </p:nvPicPr>
            <p:blipFill>
              <a:blip r:embed="rId12"/>
              <a:stretch>
                <a:fillRect/>
              </a:stretch>
            </p:blipFill>
            <p:spPr>
              <a:xfrm>
                <a:off x="6482739" y="4864178"/>
                <a:ext cx="72466"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حبر 26">
                <a:extLst>
                  <a:ext uri="{FF2B5EF4-FFF2-40B4-BE49-F238E27FC236}">
                    <a16:creationId xmlns:a16="http://schemas.microsoft.com/office/drawing/2014/main" id="{5FF33310-B65E-F3F2-1516-D9CC328DC123}"/>
                  </a:ext>
                </a:extLst>
              </p14:cNvPr>
              <p14:cNvContentPartPr/>
              <p14:nvPr/>
            </p14:nvContentPartPr>
            <p14:xfrm>
              <a:off x="6702569" y="4900538"/>
              <a:ext cx="360" cy="14400"/>
            </p14:xfrm>
          </p:contentPart>
        </mc:Choice>
        <mc:Fallback xmlns="">
          <p:pic>
            <p:nvPicPr>
              <p:cNvPr id="27" name="حبر 26">
                <a:extLst>
                  <a:ext uri="{FF2B5EF4-FFF2-40B4-BE49-F238E27FC236}">
                    <a16:creationId xmlns:a16="http://schemas.microsoft.com/office/drawing/2014/main" id="{5FF33310-B65E-F3F2-1516-D9CC328DC123}"/>
                  </a:ext>
                </a:extLst>
              </p:cNvPr>
              <p:cNvPicPr/>
              <p:nvPr/>
            </p:nvPicPr>
            <p:blipFill>
              <a:blip r:embed="rId14"/>
              <a:stretch>
                <a:fillRect/>
              </a:stretch>
            </p:blipFill>
            <p:spPr>
              <a:xfrm>
                <a:off x="6687449" y="4885418"/>
                <a:ext cx="309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1" name="حبر 31">
                <a:extLst>
                  <a:ext uri="{FF2B5EF4-FFF2-40B4-BE49-F238E27FC236}">
                    <a16:creationId xmlns:a16="http://schemas.microsoft.com/office/drawing/2014/main" id="{1AD0CA01-1FAF-7399-ABCF-A97118B5CF22}"/>
                  </a:ext>
                </a:extLst>
              </p14:cNvPr>
              <p14:cNvContentPartPr/>
              <p14:nvPr/>
            </p14:nvContentPartPr>
            <p14:xfrm>
              <a:off x="4663529" y="5098178"/>
              <a:ext cx="564120" cy="183600"/>
            </p14:xfrm>
          </p:contentPart>
        </mc:Choice>
        <mc:Fallback xmlns="">
          <p:pic>
            <p:nvPicPr>
              <p:cNvPr id="31" name="حبر 31">
                <a:extLst>
                  <a:ext uri="{FF2B5EF4-FFF2-40B4-BE49-F238E27FC236}">
                    <a16:creationId xmlns:a16="http://schemas.microsoft.com/office/drawing/2014/main" id="{1AD0CA01-1FAF-7399-ABCF-A97118B5CF22}"/>
                  </a:ext>
                </a:extLst>
              </p:cNvPr>
              <p:cNvPicPr/>
              <p:nvPr/>
            </p:nvPicPr>
            <p:blipFill>
              <a:blip r:embed="rId16"/>
              <a:stretch>
                <a:fillRect/>
              </a:stretch>
            </p:blipFill>
            <p:spPr>
              <a:xfrm>
                <a:off x="4648409" y="5083088"/>
                <a:ext cx="594360" cy="213781"/>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2" name="حبر 31">
                <a:extLst>
                  <a:ext uri="{FF2B5EF4-FFF2-40B4-BE49-F238E27FC236}">
                    <a16:creationId xmlns:a16="http://schemas.microsoft.com/office/drawing/2014/main" id="{EFC53E42-90D9-12B5-0328-153CC671C8E6}"/>
                  </a:ext>
                </a:extLst>
              </p14:cNvPr>
              <p14:cNvContentPartPr/>
              <p14:nvPr/>
            </p14:nvContentPartPr>
            <p14:xfrm>
              <a:off x="5270489" y="5154698"/>
              <a:ext cx="120240" cy="84960"/>
            </p14:xfrm>
          </p:contentPart>
        </mc:Choice>
        <mc:Fallback xmlns="">
          <p:pic>
            <p:nvPicPr>
              <p:cNvPr id="32" name="حبر 31">
                <a:extLst>
                  <a:ext uri="{FF2B5EF4-FFF2-40B4-BE49-F238E27FC236}">
                    <a16:creationId xmlns:a16="http://schemas.microsoft.com/office/drawing/2014/main" id="{EFC53E42-90D9-12B5-0328-153CC671C8E6}"/>
                  </a:ext>
                </a:extLst>
              </p:cNvPr>
              <p:cNvPicPr/>
              <p:nvPr/>
            </p:nvPicPr>
            <p:blipFill>
              <a:blip r:embed="rId18"/>
              <a:stretch>
                <a:fillRect/>
              </a:stretch>
            </p:blipFill>
            <p:spPr>
              <a:xfrm>
                <a:off x="5255009" y="5139218"/>
                <a:ext cx="15084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3" name="حبر 32">
                <a:extLst>
                  <a:ext uri="{FF2B5EF4-FFF2-40B4-BE49-F238E27FC236}">
                    <a16:creationId xmlns:a16="http://schemas.microsoft.com/office/drawing/2014/main" id="{AAE39CE4-AF08-00F2-9F81-CE9545E8BCBB}"/>
                  </a:ext>
                </a:extLst>
              </p14:cNvPr>
              <p14:cNvContentPartPr/>
              <p14:nvPr/>
            </p14:nvContentPartPr>
            <p14:xfrm>
              <a:off x="4920569" y="5140658"/>
              <a:ext cx="441720" cy="134280"/>
            </p14:xfrm>
          </p:contentPart>
        </mc:Choice>
        <mc:Fallback xmlns="">
          <p:pic>
            <p:nvPicPr>
              <p:cNvPr id="33" name="حبر 32">
                <a:extLst>
                  <a:ext uri="{FF2B5EF4-FFF2-40B4-BE49-F238E27FC236}">
                    <a16:creationId xmlns:a16="http://schemas.microsoft.com/office/drawing/2014/main" id="{AAE39CE4-AF08-00F2-9F81-CE9545E8BCBB}"/>
                  </a:ext>
                </a:extLst>
              </p:cNvPr>
              <p:cNvPicPr/>
              <p:nvPr/>
            </p:nvPicPr>
            <p:blipFill>
              <a:blip r:embed="rId20"/>
              <a:stretch>
                <a:fillRect/>
              </a:stretch>
            </p:blipFill>
            <p:spPr>
              <a:xfrm>
                <a:off x="4905449" y="5125178"/>
                <a:ext cx="4723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0" name="حبر 40">
                <a:extLst>
                  <a:ext uri="{FF2B5EF4-FFF2-40B4-BE49-F238E27FC236}">
                    <a16:creationId xmlns:a16="http://schemas.microsoft.com/office/drawing/2014/main" id="{316AD73E-03E6-1CA4-7C58-A18AAE234551}"/>
                  </a:ext>
                </a:extLst>
              </p14:cNvPr>
              <p14:cNvContentPartPr/>
              <p14:nvPr/>
            </p14:nvContentPartPr>
            <p14:xfrm>
              <a:off x="5806529" y="5041658"/>
              <a:ext cx="1023480" cy="374400"/>
            </p14:xfrm>
          </p:contentPart>
        </mc:Choice>
        <mc:Fallback xmlns="">
          <p:pic>
            <p:nvPicPr>
              <p:cNvPr id="40" name="حبر 40">
                <a:extLst>
                  <a:ext uri="{FF2B5EF4-FFF2-40B4-BE49-F238E27FC236}">
                    <a16:creationId xmlns:a16="http://schemas.microsoft.com/office/drawing/2014/main" id="{316AD73E-03E6-1CA4-7C58-A18AAE234551}"/>
                  </a:ext>
                </a:extLst>
              </p:cNvPr>
              <p:cNvPicPr/>
              <p:nvPr/>
            </p:nvPicPr>
            <p:blipFill>
              <a:blip r:embed="rId22"/>
              <a:stretch>
                <a:fillRect/>
              </a:stretch>
            </p:blipFill>
            <p:spPr>
              <a:xfrm>
                <a:off x="5791409" y="5026538"/>
                <a:ext cx="105408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1" name="حبر 40">
                <a:extLst>
                  <a:ext uri="{FF2B5EF4-FFF2-40B4-BE49-F238E27FC236}">
                    <a16:creationId xmlns:a16="http://schemas.microsoft.com/office/drawing/2014/main" id="{426ABA76-C016-C695-979C-DEFC09FCEC04}"/>
                  </a:ext>
                </a:extLst>
              </p14:cNvPr>
              <p14:cNvContentPartPr/>
              <p14:nvPr/>
            </p14:nvContentPartPr>
            <p14:xfrm>
              <a:off x="1999418" y="5103058"/>
              <a:ext cx="11880" cy="5040"/>
            </p14:xfrm>
          </p:contentPart>
        </mc:Choice>
        <mc:Fallback xmlns="">
          <p:pic>
            <p:nvPicPr>
              <p:cNvPr id="41" name="حبر 40">
                <a:extLst>
                  <a:ext uri="{FF2B5EF4-FFF2-40B4-BE49-F238E27FC236}">
                    <a16:creationId xmlns:a16="http://schemas.microsoft.com/office/drawing/2014/main" id="{426ABA76-C016-C695-979C-DEFC09FCEC04}"/>
                  </a:ext>
                </a:extLst>
              </p:cNvPr>
              <p:cNvPicPr/>
              <p:nvPr/>
            </p:nvPicPr>
            <p:blipFill>
              <a:blip r:embed="rId24"/>
              <a:stretch>
                <a:fillRect/>
              </a:stretch>
            </p:blipFill>
            <p:spPr>
              <a:xfrm>
                <a:off x="1984298" y="5087578"/>
                <a:ext cx="4248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4" name="حبر 44">
                <a:extLst>
                  <a:ext uri="{FF2B5EF4-FFF2-40B4-BE49-F238E27FC236}">
                    <a16:creationId xmlns:a16="http://schemas.microsoft.com/office/drawing/2014/main" id="{83735AD3-0C99-5EC8-1F2C-2DA20623C82D}"/>
                  </a:ext>
                </a:extLst>
              </p14:cNvPr>
              <p14:cNvContentPartPr/>
              <p14:nvPr/>
            </p14:nvContentPartPr>
            <p14:xfrm>
              <a:off x="1948658" y="4971298"/>
              <a:ext cx="185040" cy="118080"/>
            </p14:xfrm>
          </p:contentPart>
        </mc:Choice>
        <mc:Fallback xmlns="">
          <p:pic>
            <p:nvPicPr>
              <p:cNvPr id="44" name="حبر 44">
                <a:extLst>
                  <a:ext uri="{FF2B5EF4-FFF2-40B4-BE49-F238E27FC236}">
                    <a16:creationId xmlns:a16="http://schemas.microsoft.com/office/drawing/2014/main" id="{83735AD3-0C99-5EC8-1F2C-2DA20623C82D}"/>
                  </a:ext>
                </a:extLst>
              </p:cNvPr>
              <p:cNvPicPr/>
              <p:nvPr/>
            </p:nvPicPr>
            <p:blipFill>
              <a:blip r:embed="rId26"/>
              <a:stretch>
                <a:fillRect/>
              </a:stretch>
            </p:blipFill>
            <p:spPr>
              <a:xfrm>
                <a:off x="1933538" y="4956178"/>
                <a:ext cx="215640" cy="148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13" name="حبر 13">
                <a:extLst>
                  <a:ext uri="{FF2B5EF4-FFF2-40B4-BE49-F238E27FC236}">
                    <a16:creationId xmlns:a16="http://schemas.microsoft.com/office/drawing/2014/main" id="{6C7C9D04-4044-4EA2-2F23-4DF89E910DA3}"/>
                  </a:ext>
                </a:extLst>
              </p14:cNvPr>
              <p14:cNvContentPartPr/>
              <p14:nvPr/>
            </p14:nvContentPartPr>
            <p14:xfrm>
              <a:off x="540627" y="4282730"/>
              <a:ext cx="1279080" cy="471600"/>
            </p14:xfrm>
          </p:contentPart>
        </mc:Choice>
        <mc:Fallback xmlns="">
          <p:pic>
            <p:nvPicPr>
              <p:cNvPr id="13" name="حبر 13">
                <a:extLst>
                  <a:ext uri="{FF2B5EF4-FFF2-40B4-BE49-F238E27FC236}">
                    <a16:creationId xmlns:a16="http://schemas.microsoft.com/office/drawing/2014/main" id="{6C7C9D04-4044-4EA2-2F23-4DF89E910DA3}"/>
                  </a:ext>
                </a:extLst>
              </p:cNvPr>
              <p:cNvPicPr/>
              <p:nvPr/>
            </p:nvPicPr>
            <p:blipFill>
              <a:blip r:embed="rId28"/>
              <a:stretch>
                <a:fillRect/>
              </a:stretch>
            </p:blipFill>
            <p:spPr>
              <a:xfrm>
                <a:off x="520113" y="4262210"/>
                <a:ext cx="1319749" cy="512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25" name="حبر 27">
                <a:extLst>
                  <a:ext uri="{FF2B5EF4-FFF2-40B4-BE49-F238E27FC236}">
                    <a16:creationId xmlns:a16="http://schemas.microsoft.com/office/drawing/2014/main" id="{41F91711-B543-98B3-B11C-A025B5D545AD}"/>
                  </a:ext>
                </a:extLst>
              </p14:cNvPr>
              <p14:cNvContentPartPr/>
              <p14:nvPr/>
            </p14:nvContentPartPr>
            <p14:xfrm>
              <a:off x="857067" y="4866650"/>
              <a:ext cx="963360" cy="423000"/>
            </p14:xfrm>
          </p:contentPart>
        </mc:Choice>
        <mc:Fallback xmlns="">
          <p:pic>
            <p:nvPicPr>
              <p:cNvPr id="25" name="حبر 27">
                <a:extLst>
                  <a:ext uri="{FF2B5EF4-FFF2-40B4-BE49-F238E27FC236}">
                    <a16:creationId xmlns:a16="http://schemas.microsoft.com/office/drawing/2014/main" id="{41F91711-B543-98B3-B11C-A025B5D545AD}"/>
                  </a:ext>
                </a:extLst>
              </p:cNvPr>
              <p:cNvPicPr/>
              <p:nvPr/>
            </p:nvPicPr>
            <p:blipFill>
              <a:blip r:embed="rId30"/>
              <a:stretch>
                <a:fillRect/>
              </a:stretch>
            </p:blipFill>
            <p:spPr>
              <a:xfrm>
                <a:off x="836547" y="4846473"/>
                <a:ext cx="1004040" cy="463715"/>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1" name="حبر 50">
                <a:extLst>
                  <a:ext uri="{FF2B5EF4-FFF2-40B4-BE49-F238E27FC236}">
                    <a16:creationId xmlns:a16="http://schemas.microsoft.com/office/drawing/2014/main" id="{431D2028-E9DD-9A8F-B51B-EBFE81D0A07D}"/>
                  </a:ext>
                </a:extLst>
              </p14:cNvPr>
              <p14:cNvContentPartPr/>
              <p14:nvPr/>
            </p14:nvContentPartPr>
            <p14:xfrm>
              <a:off x="5372052" y="6228825"/>
              <a:ext cx="40320" cy="27720"/>
            </p14:xfrm>
          </p:contentPart>
        </mc:Choice>
        <mc:Fallback xmlns="">
          <p:pic>
            <p:nvPicPr>
              <p:cNvPr id="51" name="حبر 50">
                <a:extLst>
                  <a:ext uri="{FF2B5EF4-FFF2-40B4-BE49-F238E27FC236}">
                    <a16:creationId xmlns:a16="http://schemas.microsoft.com/office/drawing/2014/main" id="{431D2028-E9DD-9A8F-B51B-EBFE81D0A07D}"/>
                  </a:ext>
                </a:extLst>
              </p:cNvPr>
              <p:cNvPicPr/>
              <p:nvPr/>
            </p:nvPicPr>
            <p:blipFill>
              <a:blip r:embed="rId32"/>
              <a:stretch>
                <a:fillRect/>
              </a:stretch>
            </p:blipFill>
            <p:spPr>
              <a:xfrm>
                <a:off x="5356932" y="6213705"/>
                <a:ext cx="7092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4" name="حبر 53">
                <a:extLst>
                  <a:ext uri="{FF2B5EF4-FFF2-40B4-BE49-F238E27FC236}">
                    <a16:creationId xmlns:a16="http://schemas.microsoft.com/office/drawing/2014/main" id="{6FB86A45-1CF7-DB6B-1748-8E59030579B5}"/>
                  </a:ext>
                </a:extLst>
              </p14:cNvPr>
              <p14:cNvContentPartPr/>
              <p14:nvPr/>
            </p14:nvContentPartPr>
            <p14:xfrm>
              <a:off x="7655305" y="6033047"/>
              <a:ext cx="129600" cy="99720"/>
            </p14:xfrm>
          </p:contentPart>
        </mc:Choice>
        <mc:Fallback xmlns="">
          <p:pic>
            <p:nvPicPr>
              <p:cNvPr id="54" name="حبر 53">
                <a:extLst>
                  <a:ext uri="{FF2B5EF4-FFF2-40B4-BE49-F238E27FC236}">
                    <a16:creationId xmlns:a16="http://schemas.microsoft.com/office/drawing/2014/main" id="{6FB86A45-1CF7-DB6B-1748-8E59030579B5}"/>
                  </a:ext>
                </a:extLst>
              </p:cNvPr>
              <p:cNvPicPr/>
              <p:nvPr/>
            </p:nvPicPr>
            <p:blipFill>
              <a:blip r:embed="rId34"/>
              <a:stretch>
                <a:fillRect/>
              </a:stretch>
            </p:blipFill>
            <p:spPr>
              <a:xfrm>
                <a:off x="7639825" y="6017927"/>
                <a:ext cx="1602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5" name="حبر 54">
                <a:extLst>
                  <a:ext uri="{FF2B5EF4-FFF2-40B4-BE49-F238E27FC236}">
                    <a16:creationId xmlns:a16="http://schemas.microsoft.com/office/drawing/2014/main" id="{E796FF13-D393-29A6-87B0-0198216A9CEB}"/>
                  </a:ext>
                </a:extLst>
              </p14:cNvPr>
              <p14:cNvContentPartPr/>
              <p14:nvPr/>
            </p14:nvContentPartPr>
            <p14:xfrm>
              <a:off x="7608145" y="6273167"/>
              <a:ext cx="59040" cy="70920"/>
            </p14:xfrm>
          </p:contentPart>
        </mc:Choice>
        <mc:Fallback xmlns="">
          <p:pic>
            <p:nvPicPr>
              <p:cNvPr id="55" name="حبر 54">
                <a:extLst>
                  <a:ext uri="{FF2B5EF4-FFF2-40B4-BE49-F238E27FC236}">
                    <a16:creationId xmlns:a16="http://schemas.microsoft.com/office/drawing/2014/main" id="{E796FF13-D393-29A6-87B0-0198216A9CEB}"/>
                  </a:ext>
                </a:extLst>
              </p:cNvPr>
              <p:cNvPicPr/>
              <p:nvPr/>
            </p:nvPicPr>
            <p:blipFill>
              <a:blip r:embed="rId36"/>
              <a:stretch>
                <a:fillRect/>
              </a:stretch>
            </p:blipFill>
            <p:spPr>
              <a:xfrm>
                <a:off x="7593025" y="6258047"/>
                <a:ext cx="89640" cy="101520"/>
              </a:xfrm>
              <a:prstGeom prst="rect">
                <a:avLst/>
              </a:prstGeom>
            </p:spPr>
          </p:pic>
        </mc:Fallback>
      </mc:AlternateContent>
      <p:sp>
        <p:nvSpPr>
          <p:cNvPr id="57" name="مربع نص 56">
            <a:extLst>
              <a:ext uri="{FF2B5EF4-FFF2-40B4-BE49-F238E27FC236}">
                <a16:creationId xmlns:a16="http://schemas.microsoft.com/office/drawing/2014/main" id="{FE97A32B-5563-C01E-D038-D27361554F59}"/>
              </a:ext>
            </a:extLst>
          </p:cNvPr>
          <p:cNvSpPr txBox="1"/>
          <p:nvPr/>
        </p:nvSpPr>
        <p:spPr>
          <a:xfrm>
            <a:off x="3990007" y="3721176"/>
            <a:ext cx="5016163" cy="923330"/>
          </a:xfrm>
          <a:prstGeom prst="rect">
            <a:avLst/>
          </a:prstGeom>
          <a:noFill/>
        </p:spPr>
        <p:txBody>
          <a:bodyPr wrap="square">
            <a:spAutoFit/>
          </a:bodyPr>
          <a:lstStyle/>
          <a:p>
            <a:r>
              <a:rPr lang="en-GB" dirty="0"/>
              <a:t>the extent to which a leader is likely to define and structure his or her role and those of employees in the search for goal attainment</a:t>
            </a:r>
            <a:endParaRPr lang="ar-SA" dirty="0"/>
          </a:p>
        </p:txBody>
      </p:sp>
      <mc:AlternateContent xmlns:mc="http://schemas.openxmlformats.org/markup-compatibility/2006" xmlns:p14="http://schemas.microsoft.com/office/powerpoint/2010/main">
        <mc:Choice Requires="p14">
          <p:contentPart p14:bwMode="auto" r:id="rId37">
            <p14:nvContentPartPr>
              <p14:cNvPr id="58" name="حبر 57">
                <a:extLst>
                  <a:ext uri="{FF2B5EF4-FFF2-40B4-BE49-F238E27FC236}">
                    <a16:creationId xmlns:a16="http://schemas.microsoft.com/office/drawing/2014/main" id="{B0843342-0CD5-811F-E0B6-14B44D2B599B}"/>
                  </a:ext>
                </a:extLst>
              </p14:cNvPr>
              <p14:cNvContentPartPr/>
              <p14:nvPr/>
            </p14:nvContentPartPr>
            <p14:xfrm>
              <a:off x="6857545" y="3412967"/>
              <a:ext cx="46080" cy="75960"/>
            </p14:xfrm>
          </p:contentPart>
        </mc:Choice>
        <mc:Fallback xmlns="">
          <p:pic>
            <p:nvPicPr>
              <p:cNvPr id="58" name="حبر 57">
                <a:extLst>
                  <a:ext uri="{FF2B5EF4-FFF2-40B4-BE49-F238E27FC236}">
                    <a16:creationId xmlns:a16="http://schemas.microsoft.com/office/drawing/2014/main" id="{B0843342-0CD5-811F-E0B6-14B44D2B599B}"/>
                  </a:ext>
                </a:extLst>
              </p:cNvPr>
              <p:cNvPicPr/>
              <p:nvPr/>
            </p:nvPicPr>
            <p:blipFill>
              <a:blip r:embed="rId38"/>
              <a:stretch>
                <a:fillRect/>
              </a:stretch>
            </p:blipFill>
            <p:spPr>
              <a:xfrm>
                <a:off x="6837025" y="3392807"/>
                <a:ext cx="86760" cy="117000"/>
              </a:xfrm>
              <a:prstGeom prst="rect">
                <a:avLst/>
              </a:prstGeom>
            </p:spPr>
          </p:pic>
        </mc:Fallback>
      </mc:AlternateContent>
      <p:sp>
        <p:nvSpPr>
          <p:cNvPr id="60" name="مربع نص 59">
            <a:extLst>
              <a:ext uri="{FF2B5EF4-FFF2-40B4-BE49-F238E27FC236}">
                <a16:creationId xmlns:a16="http://schemas.microsoft.com/office/drawing/2014/main" id="{01CDD332-13E3-BAB3-F315-79C5C5648C3B}"/>
              </a:ext>
            </a:extLst>
          </p:cNvPr>
          <p:cNvSpPr txBox="1"/>
          <p:nvPr/>
        </p:nvSpPr>
        <p:spPr>
          <a:xfrm>
            <a:off x="1266863" y="5442652"/>
            <a:ext cx="5929395" cy="923330"/>
          </a:xfrm>
          <a:prstGeom prst="rect">
            <a:avLst/>
          </a:prstGeom>
          <a:noFill/>
        </p:spPr>
        <p:txBody>
          <a:bodyPr wrap="square">
            <a:spAutoFit/>
          </a:bodyPr>
          <a:lstStyle/>
          <a:p>
            <a:r>
              <a:rPr lang="en-GB" dirty="0"/>
              <a:t>the extent to which a person's job relationships are </a:t>
            </a:r>
            <a:r>
              <a:rPr lang="en-GB" dirty="0" err="1"/>
              <a:t>characterized</a:t>
            </a:r>
            <a:r>
              <a:rPr lang="en-GB" dirty="0"/>
              <a:t> by mutual trust, respect for employees' ideas, and regard for their feelings</a:t>
            </a:r>
            <a:endParaRPr lang="ar-SA" dirty="0"/>
          </a:p>
        </p:txBody>
      </p:sp>
      <mc:AlternateContent xmlns:mc="http://schemas.openxmlformats.org/markup-compatibility/2006" xmlns:p14="http://schemas.microsoft.com/office/powerpoint/2010/main">
        <mc:Choice Requires="p14">
          <p:contentPart p14:bwMode="auto" r:id="rId39">
            <p14:nvContentPartPr>
              <p14:cNvPr id="63" name="حبر 34815">
                <a:extLst>
                  <a:ext uri="{FF2B5EF4-FFF2-40B4-BE49-F238E27FC236}">
                    <a16:creationId xmlns:a16="http://schemas.microsoft.com/office/drawing/2014/main" id="{BADD489A-8FD9-C08C-604B-2E10A9380118}"/>
                  </a:ext>
                </a:extLst>
              </p14:cNvPr>
              <p14:cNvContentPartPr/>
              <p14:nvPr/>
            </p14:nvContentPartPr>
            <p14:xfrm>
              <a:off x="2083065" y="5387155"/>
              <a:ext cx="732960" cy="134640"/>
            </p14:xfrm>
          </p:contentPart>
        </mc:Choice>
        <mc:Fallback xmlns="">
          <p:pic>
            <p:nvPicPr>
              <p:cNvPr id="63" name="حبر 34815">
                <a:extLst>
                  <a:ext uri="{FF2B5EF4-FFF2-40B4-BE49-F238E27FC236}">
                    <a16:creationId xmlns:a16="http://schemas.microsoft.com/office/drawing/2014/main" id="{BADD489A-8FD9-C08C-604B-2E10A9380118}"/>
                  </a:ext>
                </a:extLst>
              </p:cNvPr>
              <p:cNvPicPr/>
              <p:nvPr/>
            </p:nvPicPr>
            <p:blipFill>
              <a:blip r:embed="rId40"/>
              <a:stretch>
                <a:fillRect/>
              </a:stretch>
            </p:blipFill>
            <p:spPr>
              <a:xfrm>
                <a:off x="2067593" y="5372035"/>
                <a:ext cx="763545" cy="165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
            <p14:nvContentPartPr>
              <p14:cNvPr id="12" name="حبر 13">
                <a:extLst>
                  <a:ext uri="{FF2B5EF4-FFF2-40B4-BE49-F238E27FC236}">
                    <a16:creationId xmlns:a16="http://schemas.microsoft.com/office/drawing/2014/main" id="{3A2E8099-D119-8E64-735F-A81CE4943ADE}"/>
                  </a:ext>
                </a:extLst>
              </p14:cNvPr>
              <p14:cNvContentPartPr/>
              <p14:nvPr/>
            </p14:nvContentPartPr>
            <p14:xfrm>
              <a:off x="2144077" y="2406130"/>
              <a:ext cx="466560" cy="136440"/>
            </p14:xfrm>
          </p:contentPart>
        </mc:Choice>
        <mc:Fallback>
          <p:pic>
            <p:nvPicPr>
              <p:cNvPr id="12" name="حبر 13">
                <a:extLst>
                  <a:ext uri="{FF2B5EF4-FFF2-40B4-BE49-F238E27FC236}">
                    <a16:creationId xmlns:a16="http://schemas.microsoft.com/office/drawing/2014/main" id="{3A2E8099-D119-8E64-735F-A81CE4943ADE}"/>
                  </a:ext>
                </a:extLst>
              </p:cNvPr>
              <p:cNvPicPr/>
              <p:nvPr/>
            </p:nvPicPr>
            <p:blipFill>
              <a:blip r:embed="rId42"/>
              <a:stretch>
                <a:fillRect/>
              </a:stretch>
            </p:blipFill>
            <p:spPr>
              <a:xfrm>
                <a:off x="2128957" y="2391010"/>
                <a:ext cx="497160" cy="16704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756745" y="136588"/>
            <a:ext cx="8387253" cy="1438275"/>
          </a:xfrm>
        </p:spPr>
        <p:txBody>
          <a:bodyPr>
            <a:noAutofit/>
          </a:bodyPr>
          <a:lstStyle/>
          <a:p>
            <a:pPr>
              <a:defRPr/>
            </a:pPr>
            <a:r>
              <a:rPr lang="en-US" sz="4400" dirty="0"/>
              <a:t>Central Tenets and Main Limitations of Behavioral Theories</a:t>
            </a:r>
          </a:p>
        </p:txBody>
      </p:sp>
      <p:sp>
        <p:nvSpPr>
          <p:cNvPr id="38920" name="Content Placeholder 13"/>
          <p:cNvSpPr>
            <a:spLocks noGrp="1"/>
          </p:cNvSpPr>
          <p:nvPr>
            <p:ph idx="1"/>
          </p:nvPr>
        </p:nvSpPr>
        <p:spPr bwMode="auto">
          <a:xfrm>
            <a:off x="1040524" y="1789113"/>
            <a:ext cx="7772400" cy="4459287"/>
          </a:xfrm>
        </p:spPr>
        <p:txBody>
          <a:bodyPr wrap="square" numCol="1" anchor="t" anchorCtr="0" compatLnSpc="1">
            <a:prstTxWarp prst="textNoShape">
              <a:avLst/>
            </a:prstTxWarp>
            <a:normAutofit/>
          </a:bodyPr>
          <a:lstStyle/>
          <a:p>
            <a:pPr eaLnBrk="1" hangingPunct="1"/>
            <a:r>
              <a:rPr lang="en-US" sz="2800" dirty="0">
                <a:effectLst/>
                <a:cs typeface="Arial" charset="0"/>
              </a:rPr>
              <a:t>The GLOBE study suggests there are international differences in preference for initiating structure and consideration. </a:t>
            </a:r>
          </a:p>
          <a:p>
            <a:pPr lvl="1" eaLnBrk="1" hangingPunct="1"/>
            <a:r>
              <a:rPr lang="en-US" sz="2800" dirty="0">
                <a:effectLst/>
                <a:cs typeface="Arial" charset="0"/>
              </a:rPr>
              <a:t>Based on the values of Brazilian employees, a U.S. manager leading a team in Brazil would need to be team-oriented, participative, and humane. Leaders high in consideration would succeed best in this culture. </a:t>
            </a:r>
          </a:p>
        </p:txBody>
      </p:sp>
      <p:sp>
        <p:nvSpPr>
          <p:cNvPr id="7" name="Slide Number Placeholder 5"/>
          <p:cNvSpPr>
            <a:spLocks noGrp="1"/>
          </p:cNvSpPr>
          <p:nvPr>
            <p:ph type="sldNum" sz="quarter" idx="12"/>
          </p:nvPr>
        </p:nvSpPr>
        <p:spPr>
          <a:xfrm>
            <a:off x="8317539" y="6248400"/>
            <a:ext cx="653039" cy="365125"/>
          </a:xfrm>
        </p:spPr>
        <p:txBody>
          <a:bodyPr/>
          <a:lstStyle/>
          <a:p>
            <a:pPr>
              <a:defRPr/>
            </a:pPr>
            <a:r>
              <a:rPr lang="en-US" dirty="0"/>
              <a:t>12-</a:t>
            </a:r>
            <a:fld id="{AAC428B0-4B03-4202-A927-5B9681AE9014}" type="slidenum">
              <a:rPr lang="en-US"/>
              <a:pPr>
                <a:defRPr/>
              </a:pPr>
              <a:t>11</a:t>
            </a:fld>
            <a:endParaRPr lang="en-US" dirty="0"/>
          </a:p>
        </p:txBody>
      </p:sp>
      <p:sp>
        <p:nvSpPr>
          <p:cNvPr id="38921"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12353094-EDD6-16F5-3285-FE093865C369}"/>
                  </a:ext>
                </a:extLst>
              </p14:cNvPr>
              <p14:cNvContentPartPr/>
              <p14:nvPr/>
            </p14:nvContentPartPr>
            <p14:xfrm>
              <a:off x="4199530" y="3953533"/>
              <a:ext cx="3718440" cy="227160"/>
            </p14:xfrm>
          </p:contentPart>
        </mc:Choice>
        <mc:Fallback xmlns="">
          <p:pic>
            <p:nvPicPr>
              <p:cNvPr id="2" name="حبر 1">
                <a:extLst>
                  <a:ext uri="{FF2B5EF4-FFF2-40B4-BE49-F238E27FC236}">
                    <a16:creationId xmlns:a16="http://schemas.microsoft.com/office/drawing/2014/main" id="{12353094-EDD6-16F5-3285-FE093865C369}"/>
                  </a:ext>
                </a:extLst>
              </p:cNvPr>
              <p:cNvPicPr/>
              <p:nvPr/>
            </p:nvPicPr>
            <p:blipFill>
              <a:blip r:embed="rId4"/>
              <a:stretch>
                <a:fillRect/>
              </a:stretch>
            </p:blipFill>
            <p:spPr>
              <a:xfrm>
                <a:off x="4179010" y="3933373"/>
                <a:ext cx="375912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99669752-F910-BE28-0E63-DF6426E11EE3}"/>
                  </a:ext>
                </a:extLst>
              </p14:cNvPr>
              <p14:cNvContentPartPr/>
              <p14:nvPr/>
            </p14:nvContentPartPr>
            <p14:xfrm>
              <a:off x="1784290" y="4860733"/>
              <a:ext cx="5874120" cy="136440"/>
            </p14:xfrm>
          </p:contentPart>
        </mc:Choice>
        <mc:Fallback xmlns="">
          <p:pic>
            <p:nvPicPr>
              <p:cNvPr id="3" name="حبر 2">
                <a:extLst>
                  <a:ext uri="{FF2B5EF4-FFF2-40B4-BE49-F238E27FC236}">
                    <a16:creationId xmlns:a16="http://schemas.microsoft.com/office/drawing/2014/main" id="{99669752-F910-BE28-0E63-DF6426E11EE3}"/>
                  </a:ext>
                </a:extLst>
              </p:cNvPr>
              <p:cNvPicPr/>
              <p:nvPr/>
            </p:nvPicPr>
            <p:blipFill>
              <a:blip r:embed="rId6"/>
              <a:stretch>
                <a:fillRect/>
              </a:stretch>
            </p:blipFill>
            <p:spPr>
              <a:xfrm>
                <a:off x="1763770" y="4840213"/>
                <a:ext cx="591480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حبر 13">
                <a:extLst>
                  <a:ext uri="{FF2B5EF4-FFF2-40B4-BE49-F238E27FC236}">
                    <a16:creationId xmlns:a16="http://schemas.microsoft.com/office/drawing/2014/main" id="{3C10CC09-B9CB-F47B-4A3E-E767DB4108A1}"/>
                  </a:ext>
                </a:extLst>
              </p14:cNvPr>
              <p14:cNvContentPartPr/>
              <p14:nvPr/>
            </p14:nvContentPartPr>
            <p14:xfrm>
              <a:off x="3681675" y="4393033"/>
              <a:ext cx="1001160" cy="191520"/>
            </p14:xfrm>
          </p:contentPart>
        </mc:Choice>
        <mc:Fallback xmlns="">
          <p:pic>
            <p:nvPicPr>
              <p:cNvPr id="13" name="حبر 13">
                <a:extLst>
                  <a:ext uri="{FF2B5EF4-FFF2-40B4-BE49-F238E27FC236}">
                    <a16:creationId xmlns:a16="http://schemas.microsoft.com/office/drawing/2014/main" id="{3C10CC09-B9CB-F47B-4A3E-E767DB4108A1}"/>
                  </a:ext>
                </a:extLst>
              </p:cNvPr>
              <p:cNvPicPr/>
              <p:nvPr/>
            </p:nvPicPr>
            <p:blipFill>
              <a:blip r:embed="rId8"/>
              <a:stretch>
                <a:fillRect/>
              </a:stretch>
            </p:blipFill>
            <p:spPr>
              <a:xfrm>
                <a:off x="3666555" y="4377553"/>
                <a:ext cx="1031400" cy="22212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772510" y="178583"/>
            <a:ext cx="8245366" cy="1438275"/>
          </a:xfrm>
        </p:spPr>
        <p:txBody>
          <a:bodyPr>
            <a:noAutofit/>
          </a:bodyPr>
          <a:lstStyle/>
          <a:p>
            <a:pPr>
              <a:defRPr/>
            </a:pPr>
            <a:r>
              <a:rPr lang="en-US" sz="4400" dirty="0"/>
              <a:t>Central Tenets and Main Limitations of Behavioral Theories</a:t>
            </a:r>
          </a:p>
        </p:txBody>
      </p:sp>
      <p:sp>
        <p:nvSpPr>
          <p:cNvPr id="40968" name="Content Placeholder 13"/>
          <p:cNvSpPr>
            <a:spLocks noGrp="1"/>
          </p:cNvSpPr>
          <p:nvPr>
            <p:ph idx="1"/>
          </p:nvPr>
        </p:nvSpPr>
        <p:spPr bwMode="auto">
          <a:xfrm>
            <a:off x="889489" y="1838107"/>
            <a:ext cx="7970732" cy="4315098"/>
          </a:xfrm>
        </p:spPr>
        <p:txBody>
          <a:bodyPr wrap="square" numCol="1" anchor="t" anchorCtr="0" compatLnSpc="1">
            <a:prstTxWarp prst="textNoShape">
              <a:avLst/>
            </a:prstTxWarp>
            <a:normAutofit/>
          </a:bodyPr>
          <a:lstStyle/>
          <a:p>
            <a:pPr eaLnBrk="1" hangingPunct="1"/>
            <a:r>
              <a:rPr lang="en-US" sz="2800" dirty="0">
                <a:solidFill>
                  <a:srgbClr val="FF9900"/>
                </a:solidFill>
                <a:effectLst/>
                <a:cs typeface="Arial" charset="0"/>
              </a:rPr>
              <a:t>Summary of Trait Theories and Behavioral Theories</a:t>
            </a:r>
          </a:p>
          <a:p>
            <a:pPr lvl="1" eaLnBrk="1" hangingPunct="1"/>
            <a:r>
              <a:rPr lang="en-US" sz="2800" dirty="0">
                <a:effectLst/>
                <a:cs typeface="Arial" charset="0"/>
              </a:rPr>
              <a:t>Leaders who have certain traits and who display culturally appropriate consideration and structuring behaviors do appear to be more effective. </a:t>
            </a:r>
          </a:p>
          <a:p>
            <a:pPr lvl="1" eaLnBrk="1" hangingPunct="1"/>
            <a:r>
              <a:rPr lang="en-US" sz="2800" dirty="0">
                <a:cs typeface="Arial" charset="0"/>
              </a:rPr>
              <a:t>T</a:t>
            </a:r>
            <a:r>
              <a:rPr lang="en-US" sz="2800" dirty="0">
                <a:effectLst/>
                <a:cs typeface="Arial" charset="0"/>
              </a:rPr>
              <a:t>raits and behaviors do not guarantee success. </a:t>
            </a:r>
          </a:p>
          <a:p>
            <a:pPr lvl="2"/>
            <a:r>
              <a:rPr lang="en-US" sz="2800" dirty="0">
                <a:cs typeface="Arial" charset="0"/>
              </a:rPr>
              <a:t>C</a:t>
            </a:r>
            <a:r>
              <a:rPr lang="en-US" sz="2800" dirty="0">
                <a:effectLst/>
                <a:cs typeface="Arial" charset="0"/>
              </a:rPr>
              <a:t>ontext matters too.</a:t>
            </a:r>
          </a:p>
        </p:txBody>
      </p:sp>
      <p:sp>
        <p:nvSpPr>
          <p:cNvPr id="7" name="Slide Number Placeholder 5"/>
          <p:cNvSpPr>
            <a:spLocks noGrp="1"/>
          </p:cNvSpPr>
          <p:nvPr>
            <p:ph type="sldNum" sz="quarter" idx="12"/>
          </p:nvPr>
        </p:nvSpPr>
        <p:spPr>
          <a:xfrm>
            <a:off x="8364837" y="6187035"/>
            <a:ext cx="653039" cy="365125"/>
          </a:xfrm>
        </p:spPr>
        <p:txBody>
          <a:bodyPr/>
          <a:lstStyle/>
          <a:p>
            <a:pPr>
              <a:defRPr/>
            </a:pPr>
            <a:r>
              <a:rPr lang="en-US" dirty="0"/>
              <a:t>12-</a:t>
            </a:r>
            <a:fld id="{AAC428B0-4B03-4202-A927-5B9681AE9014}" type="slidenum">
              <a:rPr lang="en-US"/>
              <a:pPr>
                <a:defRPr/>
              </a:pPr>
              <a:t>12</a:t>
            </a:fld>
            <a:endParaRPr lang="en-US" dirty="0"/>
          </a:p>
        </p:txBody>
      </p:sp>
      <p:sp>
        <p:nvSpPr>
          <p:cNvPr id="40969"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E94952EA-9035-EE0B-48AA-2A51B438C6C3}"/>
                  </a:ext>
                </a:extLst>
              </p14:cNvPr>
              <p14:cNvContentPartPr/>
              <p14:nvPr/>
            </p14:nvContentPartPr>
            <p14:xfrm>
              <a:off x="1710477" y="3205702"/>
              <a:ext cx="6576480" cy="86400"/>
            </p14:xfrm>
          </p:contentPart>
        </mc:Choice>
        <mc:Fallback xmlns="">
          <p:pic>
            <p:nvPicPr>
              <p:cNvPr id="2" name="حبر 1">
                <a:extLst>
                  <a:ext uri="{FF2B5EF4-FFF2-40B4-BE49-F238E27FC236}">
                    <a16:creationId xmlns:a16="http://schemas.microsoft.com/office/drawing/2014/main" id="{E94952EA-9035-EE0B-48AA-2A51B438C6C3}"/>
                  </a:ext>
                </a:extLst>
              </p:cNvPr>
              <p:cNvPicPr/>
              <p:nvPr/>
            </p:nvPicPr>
            <p:blipFill>
              <a:blip r:embed="rId4"/>
              <a:stretch>
                <a:fillRect/>
              </a:stretch>
            </p:blipFill>
            <p:spPr>
              <a:xfrm>
                <a:off x="1690317" y="3185182"/>
                <a:ext cx="66171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67D02F9A-ECB1-0460-FE02-B56A9F989BE2}"/>
                  </a:ext>
                </a:extLst>
              </p14:cNvPr>
              <p14:cNvContentPartPr/>
              <p14:nvPr/>
            </p14:nvContentPartPr>
            <p14:xfrm>
              <a:off x="1699677" y="3453022"/>
              <a:ext cx="7220880" cy="301680"/>
            </p14:xfrm>
          </p:contentPart>
        </mc:Choice>
        <mc:Fallback xmlns="">
          <p:pic>
            <p:nvPicPr>
              <p:cNvPr id="3" name="حبر 2">
                <a:extLst>
                  <a:ext uri="{FF2B5EF4-FFF2-40B4-BE49-F238E27FC236}">
                    <a16:creationId xmlns:a16="http://schemas.microsoft.com/office/drawing/2014/main" id="{67D02F9A-ECB1-0460-FE02-B56A9F989BE2}"/>
                  </a:ext>
                </a:extLst>
              </p:cNvPr>
              <p:cNvPicPr/>
              <p:nvPr/>
            </p:nvPicPr>
            <p:blipFill>
              <a:blip r:embed="rId6"/>
              <a:stretch>
                <a:fillRect/>
              </a:stretch>
            </p:blipFill>
            <p:spPr>
              <a:xfrm>
                <a:off x="1679517" y="3432862"/>
                <a:ext cx="726156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حبر 3">
                <a:extLst>
                  <a:ext uri="{FF2B5EF4-FFF2-40B4-BE49-F238E27FC236}">
                    <a16:creationId xmlns:a16="http://schemas.microsoft.com/office/drawing/2014/main" id="{BA2CF243-C1B2-849F-8460-ED88B5D6A3E7}"/>
                  </a:ext>
                </a:extLst>
              </p14:cNvPr>
              <p14:cNvContentPartPr/>
              <p14:nvPr/>
            </p14:nvContentPartPr>
            <p14:xfrm>
              <a:off x="1667637" y="4045222"/>
              <a:ext cx="6544080" cy="151200"/>
            </p14:xfrm>
          </p:contentPart>
        </mc:Choice>
        <mc:Fallback xmlns="">
          <p:pic>
            <p:nvPicPr>
              <p:cNvPr id="4" name="حبر 3">
                <a:extLst>
                  <a:ext uri="{FF2B5EF4-FFF2-40B4-BE49-F238E27FC236}">
                    <a16:creationId xmlns:a16="http://schemas.microsoft.com/office/drawing/2014/main" id="{BA2CF243-C1B2-849F-8460-ED88B5D6A3E7}"/>
                  </a:ext>
                </a:extLst>
              </p:cNvPr>
              <p:cNvPicPr/>
              <p:nvPr/>
            </p:nvPicPr>
            <p:blipFill>
              <a:blip r:embed="rId8"/>
              <a:stretch>
                <a:fillRect/>
              </a:stretch>
            </p:blipFill>
            <p:spPr>
              <a:xfrm>
                <a:off x="1647117" y="4024702"/>
                <a:ext cx="65847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حبر 4">
                <a:extLst>
                  <a:ext uri="{FF2B5EF4-FFF2-40B4-BE49-F238E27FC236}">
                    <a16:creationId xmlns:a16="http://schemas.microsoft.com/office/drawing/2014/main" id="{E15FA29B-1602-F39F-A665-F587AF8D822C}"/>
                  </a:ext>
                </a:extLst>
              </p14:cNvPr>
              <p14:cNvContentPartPr/>
              <p14:nvPr/>
            </p14:nvContentPartPr>
            <p14:xfrm>
              <a:off x="1688877" y="4529422"/>
              <a:ext cx="2637360" cy="86760"/>
            </p14:xfrm>
          </p:contentPart>
        </mc:Choice>
        <mc:Fallback xmlns="">
          <p:pic>
            <p:nvPicPr>
              <p:cNvPr id="5" name="حبر 4">
                <a:extLst>
                  <a:ext uri="{FF2B5EF4-FFF2-40B4-BE49-F238E27FC236}">
                    <a16:creationId xmlns:a16="http://schemas.microsoft.com/office/drawing/2014/main" id="{E15FA29B-1602-F39F-A665-F587AF8D822C}"/>
                  </a:ext>
                </a:extLst>
              </p:cNvPr>
              <p:cNvPicPr/>
              <p:nvPr/>
            </p:nvPicPr>
            <p:blipFill>
              <a:blip r:embed="rId10"/>
              <a:stretch>
                <a:fillRect/>
              </a:stretch>
            </p:blipFill>
            <p:spPr>
              <a:xfrm>
                <a:off x="1668717" y="4508902"/>
                <a:ext cx="26780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حبر 5">
                <a:extLst>
                  <a:ext uri="{FF2B5EF4-FFF2-40B4-BE49-F238E27FC236}">
                    <a16:creationId xmlns:a16="http://schemas.microsoft.com/office/drawing/2014/main" id="{CC1FCD58-2B6F-32B7-384E-1A0A31C43783}"/>
                  </a:ext>
                </a:extLst>
              </p14:cNvPr>
              <p14:cNvContentPartPr/>
              <p14:nvPr/>
            </p14:nvContentPartPr>
            <p14:xfrm>
              <a:off x="1785717" y="4884742"/>
              <a:ext cx="6316920" cy="161640"/>
            </p14:xfrm>
          </p:contentPart>
        </mc:Choice>
        <mc:Fallback xmlns="">
          <p:pic>
            <p:nvPicPr>
              <p:cNvPr id="6" name="حبر 5">
                <a:extLst>
                  <a:ext uri="{FF2B5EF4-FFF2-40B4-BE49-F238E27FC236}">
                    <a16:creationId xmlns:a16="http://schemas.microsoft.com/office/drawing/2014/main" id="{CC1FCD58-2B6F-32B7-384E-1A0A31C43783}"/>
                  </a:ext>
                </a:extLst>
              </p:cNvPr>
              <p:cNvPicPr/>
              <p:nvPr/>
            </p:nvPicPr>
            <p:blipFill>
              <a:blip r:embed="rId12"/>
              <a:stretch>
                <a:fillRect/>
              </a:stretch>
            </p:blipFill>
            <p:spPr>
              <a:xfrm>
                <a:off x="1765557" y="4864222"/>
                <a:ext cx="63576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حبر 8">
                <a:extLst>
                  <a:ext uri="{FF2B5EF4-FFF2-40B4-BE49-F238E27FC236}">
                    <a16:creationId xmlns:a16="http://schemas.microsoft.com/office/drawing/2014/main" id="{5B1DA2E4-416F-41EE-F6D7-CD32E9898E47}"/>
                  </a:ext>
                </a:extLst>
              </p14:cNvPr>
              <p14:cNvContentPartPr/>
              <p14:nvPr/>
            </p14:nvContentPartPr>
            <p14:xfrm>
              <a:off x="1656837" y="5466862"/>
              <a:ext cx="1345680" cy="85320"/>
            </p14:xfrm>
          </p:contentPart>
        </mc:Choice>
        <mc:Fallback xmlns="">
          <p:pic>
            <p:nvPicPr>
              <p:cNvPr id="9" name="حبر 8">
                <a:extLst>
                  <a:ext uri="{FF2B5EF4-FFF2-40B4-BE49-F238E27FC236}">
                    <a16:creationId xmlns:a16="http://schemas.microsoft.com/office/drawing/2014/main" id="{5B1DA2E4-416F-41EE-F6D7-CD32E9898E47}"/>
                  </a:ext>
                </a:extLst>
              </p:cNvPr>
              <p:cNvPicPr/>
              <p:nvPr/>
            </p:nvPicPr>
            <p:blipFill>
              <a:blip r:embed="rId14"/>
              <a:stretch>
                <a:fillRect/>
              </a:stretch>
            </p:blipFill>
            <p:spPr>
              <a:xfrm>
                <a:off x="1636317" y="5446702"/>
                <a:ext cx="13863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حبر 22">
                <a:extLst>
                  <a:ext uri="{FF2B5EF4-FFF2-40B4-BE49-F238E27FC236}">
                    <a16:creationId xmlns:a16="http://schemas.microsoft.com/office/drawing/2014/main" id="{C150BE7C-B342-BA97-F342-A8F433BE13A1}"/>
                  </a:ext>
                </a:extLst>
              </p14:cNvPr>
              <p14:cNvContentPartPr/>
              <p14:nvPr/>
            </p14:nvContentPartPr>
            <p14:xfrm>
              <a:off x="5042505" y="5149732"/>
              <a:ext cx="2487960" cy="432000"/>
            </p14:xfrm>
          </p:contentPart>
        </mc:Choice>
        <mc:Fallback xmlns="">
          <p:pic>
            <p:nvPicPr>
              <p:cNvPr id="22" name="حبر 22">
                <a:extLst>
                  <a:ext uri="{FF2B5EF4-FFF2-40B4-BE49-F238E27FC236}">
                    <a16:creationId xmlns:a16="http://schemas.microsoft.com/office/drawing/2014/main" id="{C150BE7C-B342-BA97-F342-A8F433BE13A1}"/>
                  </a:ext>
                </a:extLst>
              </p:cNvPr>
              <p:cNvPicPr/>
              <p:nvPr/>
            </p:nvPicPr>
            <p:blipFill>
              <a:blip r:embed="rId16"/>
              <a:stretch>
                <a:fillRect/>
              </a:stretch>
            </p:blipFill>
            <p:spPr>
              <a:xfrm>
                <a:off x="5021985" y="5129212"/>
                <a:ext cx="252864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حبر 22">
                <a:extLst>
                  <a:ext uri="{FF2B5EF4-FFF2-40B4-BE49-F238E27FC236}">
                    <a16:creationId xmlns:a16="http://schemas.microsoft.com/office/drawing/2014/main" id="{A1D0087E-0325-B67A-E732-869C301A5A6E}"/>
                  </a:ext>
                </a:extLst>
              </p14:cNvPr>
              <p14:cNvContentPartPr/>
              <p14:nvPr/>
            </p14:nvContentPartPr>
            <p14:xfrm>
              <a:off x="2084745" y="5998612"/>
              <a:ext cx="1252080" cy="35280"/>
            </p14:xfrm>
          </p:contentPart>
        </mc:Choice>
        <mc:Fallback xmlns="">
          <p:pic>
            <p:nvPicPr>
              <p:cNvPr id="23" name="حبر 22">
                <a:extLst>
                  <a:ext uri="{FF2B5EF4-FFF2-40B4-BE49-F238E27FC236}">
                    <a16:creationId xmlns:a16="http://schemas.microsoft.com/office/drawing/2014/main" id="{A1D0087E-0325-B67A-E732-869C301A5A6E}"/>
                  </a:ext>
                </a:extLst>
              </p:cNvPr>
              <p:cNvPicPr/>
              <p:nvPr/>
            </p:nvPicPr>
            <p:blipFill>
              <a:blip r:embed="rId18"/>
              <a:stretch>
                <a:fillRect/>
              </a:stretch>
            </p:blipFill>
            <p:spPr>
              <a:xfrm>
                <a:off x="2064225" y="5978452"/>
                <a:ext cx="12931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1" name="حبر 31">
                <a:extLst>
                  <a:ext uri="{FF2B5EF4-FFF2-40B4-BE49-F238E27FC236}">
                    <a16:creationId xmlns:a16="http://schemas.microsoft.com/office/drawing/2014/main" id="{F2C4A3AA-066E-AC18-A5E1-5D041E46675E}"/>
                  </a:ext>
                </a:extLst>
              </p14:cNvPr>
              <p14:cNvContentPartPr/>
              <p14:nvPr/>
            </p14:nvContentPartPr>
            <p14:xfrm>
              <a:off x="2418825" y="6151612"/>
              <a:ext cx="995400" cy="334440"/>
            </p14:xfrm>
          </p:contentPart>
        </mc:Choice>
        <mc:Fallback xmlns="">
          <p:pic>
            <p:nvPicPr>
              <p:cNvPr id="31" name="حبر 31">
                <a:extLst>
                  <a:ext uri="{FF2B5EF4-FFF2-40B4-BE49-F238E27FC236}">
                    <a16:creationId xmlns:a16="http://schemas.microsoft.com/office/drawing/2014/main" id="{F2C4A3AA-066E-AC18-A5E1-5D041E46675E}"/>
                  </a:ext>
                </a:extLst>
              </p:cNvPr>
              <p:cNvPicPr/>
              <p:nvPr/>
            </p:nvPicPr>
            <p:blipFill>
              <a:blip r:embed="rId20"/>
              <a:stretch>
                <a:fillRect/>
              </a:stretch>
            </p:blipFill>
            <p:spPr>
              <a:xfrm>
                <a:off x="2398305" y="6131452"/>
                <a:ext cx="103644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4" name="حبر 44">
                <a:extLst>
                  <a:ext uri="{FF2B5EF4-FFF2-40B4-BE49-F238E27FC236}">
                    <a16:creationId xmlns:a16="http://schemas.microsoft.com/office/drawing/2014/main" id="{5C1FDB29-8339-EAB7-8C9A-1C4F49803D7C}"/>
                  </a:ext>
                </a:extLst>
              </p14:cNvPr>
              <p14:cNvContentPartPr/>
              <p14:nvPr/>
            </p14:nvContentPartPr>
            <p14:xfrm>
              <a:off x="6329865" y="5811412"/>
              <a:ext cx="1503360" cy="820080"/>
            </p14:xfrm>
          </p:contentPart>
        </mc:Choice>
        <mc:Fallback xmlns="">
          <p:pic>
            <p:nvPicPr>
              <p:cNvPr id="44" name="حبر 44">
                <a:extLst>
                  <a:ext uri="{FF2B5EF4-FFF2-40B4-BE49-F238E27FC236}">
                    <a16:creationId xmlns:a16="http://schemas.microsoft.com/office/drawing/2014/main" id="{5C1FDB29-8339-EAB7-8C9A-1C4F49803D7C}"/>
                  </a:ext>
                </a:extLst>
              </p:cNvPr>
              <p:cNvPicPr/>
              <p:nvPr/>
            </p:nvPicPr>
            <p:blipFill>
              <a:blip r:embed="rId22"/>
              <a:stretch>
                <a:fillRect/>
              </a:stretch>
            </p:blipFill>
            <p:spPr>
              <a:xfrm>
                <a:off x="6314389" y="5796292"/>
                <a:ext cx="1533593" cy="850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9" name="حبر 49">
                <a:extLst>
                  <a:ext uri="{FF2B5EF4-FFF2-40B4-BE49-F238E27FC236}">
                    <a16:creationId xmlns:a16="http://schemas.microsoft.com/office/drawing/2014/main" id="{9E08DFBF-3B81-C5F8-7B80-438396C6EBC4}"/>
                  </a:ext>
                </a:extLst>
              </p14:cNvPr>
              <p14:cNvContentPartPr/>
              <p14:nvPr/>
            </p14:nvContentPartPr>
            <p14:xfrm>
              <a:off x="7241385" y="6343492"/>
              <a:ext cx="473760" cy="177480"/>
            </p14:xfrm>
          </p:contentPart>
        </mc:Choice>
        <mc:Fallback xmlns="">
          <p:pic>
            <p:nvPicPr>
              <p:cNvPr id="49" name="حبر 49">
                <a:extLst>
                  <a:ext uri="{FF2B5EF4-FFF2-40B4-BE49-F238E27FC236}">
                    <a16:creationId xmlns:a16="http://schemas.microsoft.com/office/drawing/2014/main" id="{9E08DFBF-3B81-C5F8-7B80-438396C6EBC4}"/>
                  </a:ext>
                </a:extLst>
              </p:cNvPr>
              <p:cNvPicPr/>
              <p:nvPr/>
            </p:nvPicPr>
            <p:blipFill>
              <a:blip r:embed="rId24"/>
              <a:stretch>
                <a:fillRect/>
              </a:stretch>
            </p:blipFill>
            <p:spPr>
              <a:xfrm>
                <a:off x="7226265" y="6328372"/>
                <a:ext cx="5040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0" name="حبر 49">
                <a:extLst>
                  <a:ext uri="{FF2B5EF4-FFF2-40B4-BE49-F238E27FC236}">
                    <a16:creationId xmlns:a16="http://schemas.microsoft.com/office/drawing/2014/main" id="{BA9BD3AE-2D23-DD05-C023-5A3BFCE84908}"/>
                  </a:ext>
                </a:extLst>
              </p14:cNvPr>
              <p14:cNvContentPartPr/>
              <p14:nvPr/>
            </p14:nvContentPartPr>
            <p14:xfrm>
              <a:off x="6295665" y="5631412"/>
              <a:ext cx="1919520" cy="1049760"/>
            </p14:xfrm>
          </p:contentPart>
        </mc:Choice>
        <mc:Fallback xmlns="">
          <p:pic>
            <p:nvPicPr>
              <p:cNvPr id="50" name="حبر 49">
                <a:extLst>
                  <a:ext uri="{FF2B5EF4-FFF2-40B4-BE49-F238E27FC236}">
                    <a16:creationId xmlns:a16="http://schemas.microsoft.com/office/drawing/2014/main" id="{BA9BD3AE-2D23-DD05-C023-5A3BFCE84908}"/>
                  </a:ext>
                </a:extLst>
              </p:cNvPr>
              <p:cNvPicPr/>
              <p:nvPr/>
            </p:nvPicPr>
            <p:blipFill>
              <a:blip r:embed="rId26"/>
              <a:stretch>
                <a:fillRect/>
              </a:stretch>
            </p:blipFill>
            <p:spPr>
              <a:xfrm>
                <a:off x="6280545" y="5616292"/>
                <a:ext cx="1950120" cy="108036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8" y="199603"/>
            <a:ext cx="8014471" cy="1438275"/>
          </a:xfrm>
        </p:spPr>
        <p:txBody>
          <a:bodyPr>
            <a:noAutofit/>
          </a:bodyPr>
          <a:lstStyle/>
          <a:p>
            <a:pPr eaLnBrk="1" fontAlgn="auto" hangingPunct="1">
              <a:spcAft>
                <a:spcPts val="0"/>
              </a:spcAft>
              <a:defRPr/>
            </a:pPr>
            <a:r>
              <a:rPr lang="en-US" sz="4800" dirty="0"/>
              <a:t>Contrast Contingency </a:t>
            </a:r>
            <a:br>
              <a:rPr lang="en-US" sz="4800" dirty="0"/>
            </a:br>
            <a:r>
              <a:rPr lang="en-US" sz="4800" dirty="0"/>
              <a:t>Theories of Leadership</a:t>
            </a:r>
          </a:p>
        </p:txBody>
      </p:sp>
      <p:sp>
        <p:nvSpPr>
          <p:cNvPr id="43016" name="Content Placeholder 13"/>
          <p:cNvSpPr>
            <a:spLocks noGrp="1"/>
          </p:cNvSpPr>
          <p:nvPr>
            <p:ph idx="1"/>
          </p:nvPr>
        </p:nvSpPr>
        <p:spPr bwMode="auto">
          <a:xfrm>
            <a:off x="786415" y="1853873"/>
            <a:ext cx="8117544" cy="4759652"/>
          </a:xfrm>
        </p:spPr>
        <p:txBody>
          <a:bodyPr wrap="square" numCol="1" anchor="t" anchorCtr="0" compatLnSpc="1">
            <a:prstTxWarp prst="textNoShape">
              <a:avLst/>
            </a:prstTxWarp>
            <a:noAutofit/>
          </a:bodyPr>
          <a:lstStyle/>
          <a:p>
            <a:r>
              <a:rPr lang="en-US" sz="3000" dirty="0"/>
              <a:t>The </a:t>
            </a:r>
            <a:r>
              <a:rPr lang="en-US" sz="3000" b="1" dirty="0">
                <a:solidFill>
                  <a:srgbClr val="FF9900"/>
                </a:solidFill>
              </a:rPr>
              <a:t>Fiedler contingency model: </a:t>
            </a:r>
            <a:r>
              <a:rPr lang="en-US" sz="3000" dirty="0"/>
              <a:t>effective group performance depends upon the proper match between the leader’s style and the degree to which the situation gives control to the leader. </a:t>
            </a:r>
          </a:p>
          <a:p>
            <a:pPr lvl="1" eaLnBrk="1" hangingPunct="1"/>
            <a:r>
              <a:rPr lang="en-US" sz="2800" dirty="0">
                <a:effectLst/>
              </a:rPr>
              <a:t>The </a:t>
            </a:r>
            <a:r>
              <a:rPr lang="en-US" sz="2800" b="1" dirty="0">
                <a:solidFill>
                  <a:srgbClr val="FF9900"/>
                </a:solidFill>
              </a:rPr>
              <a:t>least preferred coworker (LPC) questionnaire: </a:t>
            </a:r>
            <a:endParaRPr lang="en-US" sz="2800" b="1" dirty="0">
              <a:solidFill>
                <a:srgbClr val="FF9900"/>
              </a:solidFill>
              <a:effectLst/>
            </a:endParaRPr>
          </a:p>
          <a:p>
            <a:pPr lvl="3">
              <a:buClr>
                <a:srgbClr val="C00000"/>
              </a:buClr>
              <a:buFont typeface="Wingdings" panose="05000000000000000000" pitchFamily="2" charset="2"/>
              <a:buChar char="Ø"/>
            </a:pPr>
            <a:r>
              <a:rPr lang="en-US" sz="2800" dirty="0">
                <a:effectLst/>
                <a:latin typeface="Arial" panose="020B0604020202020204" pitchFamily="34" charset="0"/>
                <a:cs typeface="Arial" panose="020B0604020202020204" pitchFamily="34" charset="0"/>
              </a:rPr>
              <a:t>Task- or relationship-oriented.</a:t>
            </a:r>
          </a:p>
          <a:p>
            <a:pPr lvl="3">
              <a:buClr>
                <a:srgbClr val="C00000"/>
              </a:buClr>
              <a:buFont typeface="Wingdings" panose="05000000000000000000" pitchFamily="2" charset="2"/>
              <a:buChar char="Ø"/>
            </a:pPr>
            <a:r>
              <a:rPr lang="en-US" sz="2800" dirty="0">
                <a:effectLst/>
                <a:latin typeface="Arial" panose="020B0604020202020204" pitchFamily="34" charset="0"/>
                <a:cs typeface="Arial" panose="020B0604020202020204" pitchFamily="34" charset="0"/>
              </a:rPr>
              <a:t>Assumes leadership style is fixed.</a:t>
            </a:r>
          </a:p>
        </p:txBody>
      </p:sp>
      <p:sp>
        <p:nvSpPr>
          <p:cNvPr id="7" name="Slide Number Placeholder 5"/>
          <p:cNvSpPr>
            <a:spLocks noGrp="1"/>
          </p:cNvSpPr>
          <p:nvPr>
            <p:ph type="sldNum" sz="quarter" idx="12"/>
          </p:nvPr>
        </p:nvSpPr>
        <p:spPr>
          <a:xfrm>
            <a:off x="8250920" y="6250699"/>
            <a:ext cx="653039" cy="365125"/>
          </a:xfrm>
        </p:spPr>
        <p:txBody>
          <a:bodyPr/>
          <a:lstStyle/>
          <a:p>
            <a:pPr>
              <a:defRPr/>
            </a:pPr>
            <a:r>
              <a:rPr lang="en-US" dirty="0"/>
              <a:t>12-</a:t>
            </a:r>
            <a:fld id="{AAC428B0-4B03-4202-A927-5B9681AE9014}" type="slidenum">
              <a:rPr lang="en-US"/>
              <a:pPr>
                <a:defRPr/>
              </a:pPr>
              <a:t>13</a:t>
            </a:fld>
            <a:endParaRPr lang="en-US" dirty="0"/>
          </a:p>
        </p:txBody>
      </p:sp>
      <p:sp>
        <p:nvSpPr>
          <p:cNvPr id="4301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9" name="حبر 9">
                <a:extLst>
                  <a:ext uri="{FF2B5EF4-FFF2-40B4-BE49-F238E27FC236}">
                    <a16:creationId xmlns:a16="http://schemas.microsoft.com/office/drawing/2014/main" id="{EA8B00B6-416B-C9F6-47F6-2EE4F947B6EB}"/>
                  </a:ext>
                </a:extLst>
              </p14:cNvPr>
              <p14:cNvContentPartPr/>
              <p14:nvPr/>
            </p14:nvContentPartPr>
            <p14:xfrm>
              <a:off x="588829" y="1741816"/>
              <a:ext cx="2575800" cy="4768560"/>
            </p14:xfrm>
          </p:contentPart>
        </mc:Choice>
        <mc:Fallback xmlns="">
          <p:pic>
            <p:nvPicPr>
              <p:cNvPr id="9" name="حبر 9">
                <a:extLst>
                  <a:ext uri="{FF2B5EF4-FFF2-40B4-BE49-F238E27FC236}">
                    <a16:creationId xmlns:a16="http://schemas.microsoft.com/office/drawing/2014/main" id="{EA8B00B6-416B-C9F6-47F6-2EE4F947B6EB}"/>
                  </a:ext>
                </a:extLst>
              </p:cNvPr>
              <p:cNvPicPr/>
              <p:nvPr/>
            </p:nvPicPr>
            <p:blipFill>
              <a:blip r:embed="rId4"/>
              <a:stretch>
                <a:fillRect/>
              </a:stretch>
            </p:blipFill>
            <p:spPr>
              <a:xfrm>
                <a:off x="568309" y="1721298"/>
                <a:ext cx="2616480" cy="480923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حبر 9">
                <a:extLst>
                  <a:ext uri="{FF2B5EF4-FFF2-40B4-BE49-F238E27FC236}">
                    <a16:creationId xmlns:a16="http://schemas.microsoft.com/office/drawing/2014/main" id="{5B9BB0B4-2C8D-047A-9113-02BADB7B92F0}"/>
                  </a:ext>
                </a:extLst>
              </p14:cNvPr>
              <p14:cNvContentPartPr/>
              <p14:nvPr/>
            </p14:nvContentPartPr>
            <p14:xfrm>
              <a:off x="2170309" y="1651096"/>
              <a:ext cx="440280" cy="256680"/>
            </p14:xfrm>
          </p:contentPart>
        </mc:Choice>
        <mc:Fallback xmlns="">
          <p:pic>
            <p:nvPicPr>
              <p:cNvPr id="10" name="حبر 9">
                <a:extLst>
                  <a:ext uri="{FF2B5EF4-FFF2-40B4-BE49-F238E27FC236}">
                    <a16:creationId xmlns:a16="http://schemas.microsoft.com/office/drawing/2014/main" id="{5B9BB0B4-2C8D-047A-9113-02BADB7B92F0}"/>
                  </a:ext>
                </a:extLst>
              </p:cNvPr>
              <p:cNvPicPr/>
              <p:nvPr/>
            </p:nvPicPr>
            <p:blipFill>
              <a:blip r:embed="rId6"/>
              <a:stretch>
                <a:fillRect/>
              </a:stretch>
            </p:blipFill>
            <p:spPr>
              <a:xfrm>
                <a:off x="2149789" y="1630576"/>
                <a:ext cx="4809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حبر 15">
                <a:extLst>
                  <a:ext uri="{FF2B5EF4-FFF2-40B4-BE49-F238E27FC236}">
                    <a16:creationId xmlns:a16="http://schemas.microsoft.com/office/drawing/2014/main" id="{F013FD7A-BA40-C7D1-8AF5-ED51AB357DE2}"/>
                  </a:ext>
                </a:extLst>
              </p14:cNvPr>
              <p14:cNvContentPartPr/>
              <p14:nvPr/>
            </p14:nvContentPartPr>
            <p14:xfrm>
              <a:off x="881962" y="989969"/>
              <a:ext cx="735840" cy="378360"/>
            </p14:xfrm>
          </p:contentPart>
        </mc:Choice>
        <mc:Fallback xmlns="">
          <p:pic>
            <p:nvPicPr>
              <p:cNvPr id="15" name="حبر 15">
                <a:extLst>
                  <a:ext uri="{FF2B5EF4-FFF2-40B4-BE49-F238E27FC236}">
                    <a16:creationId xmlns:a16="http://schemas.microsoft.com/office/drawing/2014/main" id="{F013FD7A-BA40-C7D1-8AF5-ED51AB357DE2}"/>
                  </a:ext>
                </a:extLst>
              </p:cNvPr>
              <p:cNvPicPr/>
              <p:nvPr/>
            </p:nvPicPr>
            <p:blipFill>
              <a:blip r:embed="rId8"/>
              <a:stretch>
                <a:fillRect/>
              </a:stretch>
            </p:blipFill>
            <p:spPr>
              <a:xfrm>
                <a:off x="861802" y="969809"/>
                <a:ext cx="77652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حبر 19">
                <a:extLst>
                  <a:ext uri="{FF2B5EF4-FFF2-40B4-BE49-F238E27FC236}">
                    <a16:creationId xmlns:a16="http://schemas.microsoft.com/office/drawing/2014/main" id="{F57FDEC9-7A99-9375-2531-ED3FC66B5CDE}"/>
                  </a:ext>
                </a:extLst>
              </p14:cNvPr>
              <p14:cNvContentPartPr/>
              <p14:nvPr/>
            </p14:nvContentPartPr>
            <p14:xfrm>
              <a:off x="243805" y="6033465"/>
              <a:ext cx="362713" cy="155468"/>
            </p14:xfrm>
          </p:contentPart>
        </mc:Choice>
        <mc:Fallback xmlns="">
          <p:pic>
            <p:nvPicPr>
              <p:cNvPr id="19" name="حبر 19">
                <a:extLst>
                  <a:ext uri="{FF2B5EF4-FFF2-40B4-BE49-F238E27FC236}">
                    <a16:creationId xmlns:a16="http://schemas.microsoft.com/office/drawing/2014/main" id="{F57FDEC9-7A99-9375-2531-ED3FC66B5CDE}"/>
                  </a:ext>
                </a:extLst>
              </p:cNvPr>
              <p:cNvPicPr/>
              <p:nvPr/>
            </p:nvPicPr>
            <p:blipFill>
              <a:blip r:embed="rId10"/>
              <a:stretch>
                <a:fillRect/>
              </a:stretch>
            </p:blipFill>
            <p:spPr>
              <a:xfrm>
                <a:off x="228347" y="6017990"/>
                <a:ext cx="392909" cy="18605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حبر 23">
                <a:extLst>
                  <a:ext uri="{FF2B5EF4-FFF2-40B4-BE49-F238E27FC236}">
                    <a16:creationId xmlns:a16="http://schemas.microsoft.com/office/drawing/2014/main" id="{F6991585-2562-1440-C1F3-38C2E5B986D9}"/>
                  </a:ext>
                </a:extLst>
              </p14:cNvPr>
              <p14:cNvContentPartPr/>
              <p14:nvPr/>
            </p14:nvContentPartPr>
            <p14:xfrm>
              <a:off x="628450" y="6052671"/>
              <a:ext cx="116795" cy="131589"/>
            </p14:xfrm>
          </p:contentPart>
        </mc:Choice>
        <mc:Fallback xmlns="">
          <p:pic>
            <p:nvPicPr>
              <p:cNvPr id="23" name="حبر 23">
                <a:extLst>
                  <a:ext uri="{FF2B5EF4-FFF2-40B4-BE49-F238E27FC236}">
                    <a16:creationId xmlns:a16="http://schemas.microsoft.com/office/drawing/2014/main" id="{F6991585-2562-1440-C1F3-38C2E5B986D9}"/>
                  </a:ext>
                </a:extLst>
              </p:cNvPr>
              <p:cNvPicPr/>
              <p:nvPr/>
            </p:nvPicPr>
            <p:blipFill>
              <a:blip r:embed="rId12"/>
              <a:stretch>
                <a:fillRect/>
              </a:stretch>
            </p:blipFill>
            <p:spPr>
              <a:xfrm>
                <a:off x="612997" y="6037211"/>
                <a:ext cx="147341" cy="16214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حبر 29">
                <a:extLst>
                  <a:ext uri="{FF2B5EF4-FFF2-40B4-BE49-F238E27FC236}">
                    <a16:creationId xmlns:a16="http://schemas.microsoft.com/office/drawing/2014/main" id="{C68A4B22-6152-D004-3984-7BCE24E25936}"/>
                  </a:ext>
                </a:extLst>
              </p14:cNvPr>
              <p14:cNvContentPartPr/>
              <p14:nvPr/>
            </p14:nvContentPartPr>
            <p14:xfrm>
              <a:off x="760558" y="6053710"/>
              <a:ext cx="275247" cy="138726"/>
            </p14:xfrm>
          </p:contentPart>
        </mc:Choice>
        <mc:Fallback xmlns="">
          <p:pic>
            <p:nvPicPr>
              <p:cNvPr id="29" name="حبر 29">
                <a:extLst>
                  <a:ext uri="{FF2B5EF4-FFF2-40B4-BE49-F238E27FC236}">
                    <a16:creationId xmlns:a16="http://schemas.microsoft.com/office/drawing/2014/main" id="{C68A4B22-6152-D004-3984-7BCE24E25936}"/>
                  </a:ext>
                </a:extLst>
              </p:cNvPr>
              <p:cNvPicPr/>
              <p:nvPr/>
            </p:nvPicPr>
            <p:blipFill>
              <a:blip r:embed="rId14"/>
              <a:stretch>
                <a:fillRect/>
              </a:stretch>
            </p:blipFill>
            <p:spPr>
              <a:xfrm>
                <a:off x="745087" y="6038256"/>
                <a:ext cx="305830" cy="169274"/>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حبر 32">
                <a:extLst>
                  <a:ext uri="{FF2B5EF4-FFF2-40B4-BE49-F238E27FC236}">
                    <a16:creationId xmlns:a16="http://schemas.microsoft.com/office/drawing/2014/main" id="{707F3787-F38F-DA52-14F6-6A3C93060522}"/>
                  </a:ext>
                </a:extLst>
              </p14:cNvPr>
              <p14:cNvContentPartPr/>
              <p14:nvPr/>
            </p14:nvContentPartPr>
            <p14:xfrm>
              <a:off x="1110397" y="6038267"/>
              <a:ext cx="239560" cy="150666"/>
            </p14:xfrm>
          </p:contentPart>
        </mc:Choice>
        <mc:Fallback xmlns="">
          <p:pic>
            <p:nvPicPr>
              <p:cNvPr id="32" name="حبر 32">
                <a:extLst>
                  <a:ext uri="{FF2B5EF4-FFF2-40B4-BE49-F238E27FC236}">
                    <a16:creationId xmlns:a16="http://schemas.microsoft.com/office/drawing/2014/main" id="{707F3787-F38F-DA52-14F6-6A3C93060522}"/>
                  </a:ext>
                </a:extLst>
              </p:cNvPr>
              <p:cNvPicPr/>
              <p:nvPr/>
            </p:nvPicPr>
            <p:blipFill>
              <a:blip r:embed="rId16"/>
              <a:stretch>
                <a:fillRect/>
              </a:stretch>
            </p:blipFill>
            <p:spPr>
              <a:xfrm>
                <a:off x="1094930" y="6022805"/>
                <a:ext cx="270134" cy="181231"/>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حبر 38">
                <a:extLst>
                  <a:ext uri="{FF2B5EF4-FFF2-40B4-BE49-F238E27FC236}">
                    <a16:creationId xmlns:a16="http://schemas.microsoft.com/office/drawing/2014/main" id="{4FFAB535-1743-C863-ECB2-1A140D5F6CA2}"/>
                  </a:ext>
                </a:extLst>
              </p14:cNvPr>
              <p14:cNvContentPartPr/>
              <p14:nvPr/>
            </p14:nvContentPartPr>
            <p14:xfrm>
              <a:off x="1380583" y="6035931"/>
              <a:ext cx="182719" cy="142230"/>
            </p14:xfrm>
          </p:contentPart>
        </mc:Choice>
        <mc:Fallback xmlns="">
          <p:pic>
            <p:nvPicPr>
              <p:cNvPr id="38" name="حبر 38">
                <a:extLst>
                  <a:ext uri="{FF2B5EF4-FFF2-40B4-BE49-F238E27FC236}">
                    <a16:creationId xmlns:a16="http://schemas.microsoft.com/office/drawing/2014/main" id="{4FFAB535-1743-C863-ECB2-1A140D5F6CA2}"/>
                  </a:ext>
                </a:extLst>
              </p:cNvPr>
              <p:cNvPicPr/>
              <p:nvPr/>
            </p:nvPicPr>
            <p:blipFill>
              <a:blip r:embed="rId18"/>
              <a:stretch>
                <a:fillRect/>
              </a:stretch>
            </p:blipFill>
            <p:spPr>
              <a:xfrm>
                <a:off x="1365117" y="6020487"/>
                <a:ext cx="213292" cy="172759"/>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2" name="حبر 42">
                <a:extLst>
                  <a:ext uri="{FF2B5EF4-FFF2-40B4-BE49-F238E27FC236}">
                    <a16:creationId xmlns:a16="http://schemas.microsoft.com/office/drawing/2014/main" id="{FCB3E650-11FE-16EE-4D70-CAD181EA4BD5}"/>
                  </a:ext>
                </a:extLst>
              </p14:cNvPr>
              <p14:cNvContentPartPr/>
              <p14:nvPr/>
            </p14:nvContentPartPr>
            <p14:xfrm>
              <a:off x="1596428" y="6080931"/>
              <a:ext cx="195697" cy="151834"/>
            </p14:xfrm>
          </p:contentPart>
        </mc:Choice>
        <mc:Fallback xmlns="">
          <p:pic>
            <p:nvPicPr>
              <p:cNvPr id="42" name="حبر 42">
                <a:extLst>
                  <a:ext uri="{FF2B5EF4-FFF2-40B4-BE49-F238E27FC236}">
                    <a16:creationId xmlns:a16="http://schemas.microsoft.com/office/drawing/2014/main" id="{FCB3E650-11FE-16EE-4D70-CAD181EA4BD5}"/>
                  </a:ext>
                </a:extLst>
              </p:cNvPr>
              <p:cNvPicPr/>
              <p:nvPr/>
            </p:nvPicPr>
            <p:blipFill>
              <a:blip r:embed="rId20"/>
              <a:stretch>
                <a:fillRect/>
              </a:stretch>
            </p:blipFill>
            <p:spPr>
              <a:xfrm>
                <a:off x="1580959" y="6065496"/>
                <a:ext cx="226275" cy="18198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5" name="حبر 45">
                <a:extLst>
                  <a:ext uri="{FF2B5EF4-FFF2-40B4-BE49-F238E27FC236}">
                    <a16:creationId xmlns:a16="http://schemas.microsoft.com/office/drawing/2014/main" id="{58842EE3-7AE7-26A3-22D6-67576BAD6E80}"/>
                  </a:ext>
                </a:extLst>
              </p14:cNvPr>
              <p14:cNvContentPartPr/>
              <p14:nvPr/>
            </p14:nvContentPartPr>
            <p14:xfrm>
              <a:off x="1832273" y="6073759"/>
              <a:ext cx="208803" cy="123414"/>
            </p14:xfrm>
          </p:contentPart>
        </mc:Choice>
        <mc:Fallback xmlns="">
          <p:pic>
            <p:nvPicPr>
              <p:cNvPr id="45" name="حبر 45">
                <a:extLst>
                  <a:ext uri="{FF2B5EF4-FFF2-40B4-BE49-F238E27FC236}">
                    <a16:creationId xmlns:a16="http://schemas.microsoft.com/office/drawing/2014/main" id="{58842EE3-7AE7-26A3-22D6-67576BAD6E80}"/>
                  </a:ext>
                </a:extLst>
              </p:cNvPr>
              <p:cNvPicPr/>
              <p:nvPr/>
            </p:nvPicPr>
            <p:blipFill>
              <a:blip r:embed="rId22"/>
              <a:stretch>
                <a:fillRect/>
              </a:stretch>
            </p:blipFill>
            <p:spPr>
              <a:xfrm>
                <a:off x="1816819" y="6058287"/>
                <a:ext cx="238991" cy="15399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8" name="حبر 48">
                <a:extLst>
                  <a:ext uri="{FF2B5EF4-FFF2-40B4-BE49-F238E27FC236}">
                    <a16:creationId xmlns:a16="http://schemas.microsoft.com/office/drawing/2014/main" id="{1CB109FA-D938-2FBF-7869-5A3D0B89FCE8}"/>
                  </a:ext>
                </a:extLst>
              </p14:cNvPr>
              <p14:cNvContentPartPr/>
              <p14:nvPr/>
            </p14:nvContentPartPr>
            <p14:xfrm>
              <a:off x="2069367" y="6078561"/>
              <a:ext cx="174414" cy="137688"/>
            </p14:xfrm>
          </p:contentPart>
        </mc:Choice>
        <mc:Fallback xmlns="">
          <p:pic>
            <p:nvPicPr>
              <p:cNvPr id="48" name="حبر 48">
                <a:extLst>
                  <a:ext uri="{FF2B5EF4-FFF2-40B4-BE49-F238E27FC236}">
                    <a16:creationId xmlns:a16="http://schemas.microsoft.com/office/drawing/2014/main" id="{1CB109FA-D938-2FBF-7869-5A3D0B89FCE8}"/>
                  </a:ext>
                </a:extLst>
              </p:cNvPr>
              <p:cNvPicPr/>
              <p:nvPr/>
            </p:nvPicPr>
            <p:blipFill>
              <a:blip r:embed="rId24"/>
              <a:stretch>
                <a:fillRect/>
              </a:stretch>
            </p:blipFill>
            <p:spPr>
              <a:xfrm>
                <a:off x="2053903" y="6063103"/>
                <a:ext cx="204981" cy="168245"/>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2" name="حبر 52">
                <a:extLst>
                  <a:ext uri="{FF2B5EF4-FFF2-40B4-BE49-F238E27FC236}">
                    <a16:creationId xmlns:a16="http://schemas.microsoft.com/office/drawing/2014/main" id="{1E707FEF-B391-4F74-B63C-1200A9AE5BE3}"/>
                  </a:ext>
                </a:extLst>
              </p14:cNvPr>
              <p14:cNvContentPartPr/>
              <p14:nvPr/>
            </p14:nvContentPartPr>
            <p14:xfrm>
              <a:off x="321811" y="6038213"/>
              <a:ext cx="925878" cy="400752"/>
            </p14:xfrm>
          </p:contentPart>
        </mc:Choice>
        <mc:Fallback xmlns="">
          <p:pic>
            <p:nvPicPr>
              <p:cNvPr id="52" name="حبر 52">
                <a:extLst>
                  <a:ext uri="{FF2B5EF4-FFF2-40B4-BE49-F238E27FC236}">
                    <a16:creationId xmlns:a16="http://schemas.microsoft.com/office/drawing/2014/main" id="{1E707FEF-B391-4F74-B63C-1200A9AE5BE3}"/>
                  </a:ext>
                </a:extLst>
              </p:cNvPr>
              <p:cNvPicPr/>
              <p:nvPr/>
            </p:nvPicPr>
            <p:blipFill>
              <a:blip r:embed="rId26"/>
              <a:stretch>
                <a:fillRect/>
              </a:stretch>
            </p:blipFill>
            <p:spPr>
              <a:xfrm>
                <a:off x="306698" y="6022744"/>
                <a:ext cx="956105" cy="43133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5" name="حبر 55">
                <a:extLst>
                  <a:ext uri="{FF2B5EF4-FFF2-40B4-BE49-F238E27FC236}">
                    <a16:creationId xmlns:a16="http://schemas.microsoft.com/office/drawing/2014/main" id="{4EC915D8-CF44-B82F-1436-6EB791FAF288}"/>
                  </a:ext>
                </a:extLst>
              </p14:cNvPr>
              <p14:cNvContentPartPr/>
              <p14:nvPr/>
            </p14:nvContentPartPr>
            <p14:xfrm>
              <a:off x="437011" y="6342907"/>
              <a:ext cx="219445" cy="103299"/>
            </p14:xfrm>
          </p:contentPart>
        </mc:Choice>
        <mc:Fallback xmlns="">
          <p:pic>
            <p:nvPicPr>
              <p:cNvPr id="55" name="حبر 55">
                <a:extLst>
                  <a:ext uri="{FF2B5EF4-FFF2-40B4-BE49-F238E27FC236}">
                    <a16:creationId xmlns:a16="http://schemas.microsoft.com/office/drawing/2014/main" id="{4EC915D8-CF44-B82F-1436-6EB791FAF288}"/>
                  </a:ext>
                </a:extLst>
              </p:cNvPr>
              <p:cNvPicPr/>
              <p:nvPr/>
            </p:nvPicPr>
            <p:blipFill>
              <a:blip r:embed="rId28"/>
              <a:stretch>
                <a:fillRect/>
              </a:stretch>
            </p:blipFill>
            <p:spPr>
              <a:xfrm>
                <a:off x="421542" y="6327430"/>
                <a:ext cx="250023" cy="133893"/>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0" name="حبر 60">
                <a:extLst>
                  <a:ext uri="{FF2B5EF4-FFF2-40B4-BE49-F238E27FC236}">
                    <a16:creationId xmlns:a16="http://schemas.microsoft.com/office/drawing/2014/main" id="{347E66A1-D6BB-944E-E59C-5BB199D5844C}"/>
                  </a:ext>
                </a:extLst>
              </p14:cNvPr>
              <p14:cNvContentPartPr/>
              <p14:nvPr/>
            </p14:nvContentPartPr>
            <p14:xfrm>
              <a:off x="681242" y="6302677"/>
              <a:ext cx="198162" cy="140024"/>
            </p14:xfrm>
          </p:contentPart>
        </mc:Choice>
        <mc:Fallback xmlns="">
          <p:pic>
            <p:nvPicPr>
              <p:cNvPr id="60" name="حبر 60">
                <a:extLst>
                  <a:ext uri="{FF2B5EF4-FFF2-40B4-BE49-F238E27FC236}">
                    <a16:creationId xmlns:a16="http://schemas.microsoft.com/office/drawing/2014/main" id="{347E66A1-D6BB-944E-E59C-5BB199D5844C}"/>
                  </a:ext>
                </a:extLst>
              </p:cNvPr>
              <p:cNvPicPr/>
              <p:nvPr/>
            </p:nvPicPr>
            <p:blipFill>
              <a:blip r:embed="rId30"/>
              <a:stretch>
                <a:fillRect/>
              </a:stretch>
            </p:blipFill>
            <p:spPr>
              <a:xfrm>
                <a:off x="665777" y="6287238"/>
                <a:ext cx="228731" cy="170183"/>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3009" name="حبر 43009">
                <a:extLst>
                  <a:ext uri="{FF2B5EF4-FFF2-40B4-BE49-F238E27FC236}">
                    <a16:creationId xmlns:a16="http://schemas.microsoft.com/office/drawing/2014/main" id="{E5192A2D-D91D-1D37-129E-9B9336900C0A}"/>
                  </a:ext>
                </a:extLst>
              </p14:cNvPr>
              <p14:cNvContentPartPr/>
              <p14:nvPr/>
            </p14:nvContentPartPr>
            <p14:xfrm>
              <a:off x="907569" y="6294357"/>
              <a:ext cx="316774" cy="158971"/>
            </p14:xfrm>
          </p:contentPart>
        </mc:Choice>
        <mc:Fallback xmlns="">
          <p:pic>
            <p:nvPicPr>
              <p:cNvPr id="43009" name="حبر 43009">
                <a:extLst>
                  <a:ext uri="{FF2B5EF4-FFF2-40B4-BE49-F238E27FC236}">
                    <a16:creationId xmlns:a16="http://schemas.microsoft.com/office/drawing/2014/main" id="{E5192A2D-D91D-1D37-129E-9B9336900C0A}"/>
                  </a:ext>
                </a:extLst>
              </p:cNvPr>
              <p:cNvPicPr/>
              <p:nvPr/>
            </p:nvPicPr>
            <p:blipFill>
              <a:blip r:embed="rId32"/>
              <a:stretch>
                <a:fillRect/>
              </a:stretch>
            </p:blipFill>
            <p:spPr>
              <a:xfrm>
                <a:off x="892090" y="6278891"/>
                <a:ext cx="347371" cy="189542"/>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3014" name="حبر 43014">
                <a:extLst>
                  <a:ext uri="{FF2B5EF4-FFF2-40B4-BE49-F238E27FC236}">
                    <a16:creationId xmlns:a16="http://schemas.microsoft.com/office/drawing/2014/main" id="{B3F7E5B4-928D-3824-4C1E-1C359CE8F217}"/>
                  </a:ext>
                </a:extLst>
              </p14:cNvPr>
              <p14:cNvContentPartPr/>
              <p14:nvPr/>
            </p14:nvContentPartPr>
            <p14:xfrm>
              <a:off x="1302326" y="6299083"/>
              <a:ext cx="315476" cy="154169"/>
            </p14:xfrm>
          </p:contentPart>
        </mc:Choice>
        <mc:Fallback xmlns="">
          <p:pic>
            <p:nvPicPr>
              <p:cNvPr id="43014" name="حبر 43014">
                <a:extLst>
                  <a:ext uri="{FF2B5EF4-FFF2-40B4-BE49-F238E27FC236}">
                    <a16:creationId xmlns:a16="http://schemas.microsoft.com/office/drawing/2014/main" id="{B3F7E5B4-928D-3824-4C1E-1C359CE8F217}"/>
                  </a:ext>
                </a:extLst>
              </p:cNvPr>
              <p:cNvPicPr/>
              <p:nvPr/>
            </p:nvPicPr>
            <p:blipFill>
              <a:blip r:embed="rId34"/>
              <a:stretch>
                <a:fillRect/>
              </a:stretch>
            </p:blipFill>
            <p:spPr>
              <a:xfrm>
                <a:off x="1286858" y="6283630"/>
                <a:ext cx="346052" cy="184715"/>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3019" name="حبر 43019">
                <a:extLst>
                  <a:ext uri="{FF2B5EF4-FFF2-40B4-BE49-F238E27FC236}">
                    <a16:creationId xmlns:a16="http://schemas.microsoft.com/office/drawing/2014/main" id="{5DBF329C-15D9-AAEA-639C-7EA935204969}"/>
                  </a:ext>
                </a:extLst>
              </p14:cNvPr>
              <p14:cNvContentPartPr/>
              <p14:nvPr/>
            </p14:nvContentPartPr>
            <p14:xfrm>
              <a:off x="5639720" y="1617867"/>
              <a:ext cx="204480" cy="138240"/>
            </p14:xfrm>
          </p:contentPart>
        </mc:Choice>
        <mc:Fallback xmlns="">
          <p:pic>
            <p:nvPicPr>
              <p:cNvPr id="43019" name="حبر 43019">
                <a:extLst>
                  <a:ext uri="{FF2B5EF4-FFF2-40B4-BE49-F238E27FC236}">
                    <a16:creationId xmlns:a16="http://schemas.microsoft.com/office/drawing/2014/main" id="{5DBF329C-15D9-AAEA-639C-7EA935204969}"/>
                  </a:ext>
                </a:extLst>
              </p:cNvPr>
              <p:cNvPicPr/>
              <p:nvPr/>
            </p:nvPicPr>
            <p:blipFill>
              <a:blip r:embed="rId36"/>
              <a:stretch>
                <a:fillRect/>
              </a:stretch>
            </p:blipFill>
            <p:spPr>
              <a:xfrm>
                <a:off x="5624573" y="1602786"/>
                <a:ext cx="235134" cy="168401"/>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3023" name="حبر 43023">
                <a:extLst>
                  <a:ext uri="{FF2B5EF4-FFF2-40B4-BE49-F238E27FC236}">
                    <a16:creationId xmlns:a16="http://schemas.microsoft.com/office/drawing/2014/main" id="{164A95BD-B97D-D075-3DBC-D07443268F18}"/>
                  </a:ext>
                </a:extLst>
              </p14:cNvPr>
              <p14:cNvContentPartPr/>
              <p14:nvPr/>
            </p14:nvContentPartPr>
            <p14:xfrm>
              <a:off x="1641414" y="6308717"/>
              <a:ext cx="302499" cy="145734"/>
            </p14:xfrm>
          </p:contentPart>
        </mc:Choice>
        <mc:Fallback xmlns="">
          <p:pic>
            <p:nvPicPr>
              <p:cNvPr id="43023" name="حبر 43023">
                <a:extLst>
                  <a:ext uri="{FF2B5EF4-FFF2-40B4-BE49-F238E27FC236}">
                    <a16:creationId xmlns:a16="http://schemas.microsoft.com/office/drawing/2014/main" id="{164A95BD-B97D-D075-3DBC-D07443268F18}"/>
                  </a:ext>
                </a:extLst>
              </p:cNvPr>
              <p:cNvPicPr/>
              <p:nvPr/>
            </p:nvPicPr>
            <p:blipFill>
              <a:blip r:embed="rId38"/>
              <a:stretch>
                <a:fillRect/>
              </a:stretch>
            </p:blipFill>
            <p:spPr>
              <a:xfrm>
                <a:off x="1625947" y="6293244"/>
                <a:ext cx="332713" cy="176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026" name="حبر 43026">
                <a:extLst>
                  <a:ext uri="{FF2B5EF4-FFF2-40B4-BE49-F238E27FC236}">
                    <a16:creationId xmlns:a16="http://schemas.microsoft.com/office/drawing/2014/main" id="{81153816-DB6E-81C2-3BD7-77061076B1AC}"/>
                  </a:ext>
                </a:extLst>
              </p14:cNvPr>
              <p14:cNvContentPartPr/>
              <p14:nvPr/>
            </p14:nvContentPartPr>
            <p14:xfrm>
              <a:off x="1953240" y="6297925"/>
              <a:ext cx="193361" cy="148330"/>
            </p14:xfrm>
          </p:contentPart>
        </mc:Choice>
        <mc:Fallback xmlns="">
          <p:pic>
            <p:nvPicPr>
              <p:cNvPr id="43026" name="حبر 43026">
                <a:extLst>
                  <a:ext uri="{FF2B5EF4-FFF2-40B4-BE49-F238E27FC236}">
                    <a16:creationId xmlns:a16="http://schemas.microsoft.com/office/drawing/2014/main" id="{81153816-DB6E-81C2-3BD7-77061076B1AC}"/>
                  </a:ext>
                </a:extLst>
              </p:cNvPr>
              <p:cNvPicPr/>
              <p:nvPr/>
            </p:nvPicPr>
            <p:blipFill>
              <a:blip r:embed="rId40"/>
              <a:stretch>
                <a:fillRect/>
              </a:stretch>
            </p:blipFill>
            <p:spPr>
              <a:xfrm>
                <a:off x="1937785" y="6282481"/>
                <a:ext cx="223551" cy="178499"/>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3030" name="حبر 43030">
                <a:extLst>
                  <a:ext uri="{FF2B5EF4-FFF2-40B4-BE49-F238E27FC236}">
                    <a16:creationId xmlns:a16="http://schemas.microsoft.com/office/drawing/2014/main" id="{3206BBCD-B337-EB1E-8527-34A1307AEF81}"/>
                  </a:ext>
                </a:extLst>
              </p14:cNvPr>
              <p14:cNvContentPartPr/>
              <p14:nvPr/>
            </p14:nvContentPartPr>
            <p14:xfrm>
              <a:off x="2172555" y="6303895"/>
              <a:ext cx="124582" cy="177139"/>
            </p14:xfrm>
          </p:contentPart>
        </mc:Choice>
        <mc:Fallback xmlns="">
          <p:pic>
            <p:nvPicPr>
              <p:cNvPr id="43030" name="حبر 43030">
                <a:extLst>
                  <a:ext uri="{FF2B5EF4-FFF2-40B4-BE49-F238E27FC236}">
                    <a16:creationId xmlns:a16="http://schemas.microsoft.com/office/drawing/2014/main" id="{3206BBCD-B337-EB1E-8527-34A1307AEF81}"/>
                  </a:ext>
                </a:extLst>
              </p:cNvPr>
              <p:cNvPicPr/>
              <p:nvPr/>
            </p:nvPicPr>
            <p:blipFill>
              <a:blip r:embed="rId42"/>
              <a:stretch>
                <a:fillRect/>
              </a:stretch>
            </p:blipFill>
            <p:spPr>
              <a:xfrm>
                <a:off x="2157117" y="6288445"/>
                <a:ext cx="154740" cy="207321"/>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3031" name="حبر 43030">
                <a:extLst>
                  <a:ext uri="{FF2B5EF4-FFF2-40B4-BE49-F238E27FC236}">
                    <a16:creationId xmlns:a16="http://schemas.microsoft.com/office/drawing/2014/main" id="{522F5179-A498-956A-1095-0C9586B11518}"/>
                  </a:ext>
                </a:extLst>
              </p14:cNvPr>
              <p14:cNvContentPartPr/>
              <p14:nvPr/>
            </p14:nvContentPartPr>
            <p14:xfrm>
              <a:off x="-1019437" y="-83510"/>
              <a:ext cx="6410880" cy="918000"/>
            </p14:xfrm>
          </p:contentPart>
        </mc:Choice>
        <mc:Fallback xmlns="">
          <p:pic>
            <p:nvPicPr>
              <p:cNvPr id="43031" name="حبر 43030">
                <a:extLst>
                  <a:ext uri="{FF2B5EF4-FFF2-40B4-BE49-F238E27FC236}">
                    <a16:creationId xmlns:a16="http://schemas.microsoft.com/office/drawing/2014/main" id="{522F5179-A498-956A-1095-0C9586B11518}"/>
                  </a:ext>
                </a:extLst>
              </p:cNvPr>
              <p:cNvPicPr/>
              <p:nvPr/>
            </p:nvPicPr>
            <p:blipFill>
              <a:blip r:embed="rId44"/>
              <a:stretch>
                <a:fillRect/>
              </a:stretch>
            </p:blipFill>
            <p:spPr>
              <a:xfrm>
                <a:off x="-1039597" y="-104030"/>
                <a:ext cx="6451560" cy="958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3044" name="حبر 43044">
                <a:extLst>
                  <a:ext uri="{FF2B5EF4-FFF2-40B4-BE49-F238E27FC236}">
                    <a16:creationId xmlns:a16="http://schemas.microsoft.com/office/drawing/2014/main" id="{C07DB1FB-D373-754D-B897-213BCE26AED0}"/>
                  </a:ext>
                </a:extLst>
              </p14:cNvPr>
              <p14:cNvContentPartPr/>
              <p14:nvPr/>
            </p14:nvContentPartPr>
            <p14:xfrm>
              <a:off x="4268762" y="1584456"/>
              <a:ext cx="2343240" cy="428400"/>
            </p14:xfrm>
          </p:contentPart>
        </mc:Choice>
        <mc:Fallback xmlns="">
          <p:pic>
            <p:nvPicPr>
              <p:cNvPr id="43044" name="حبر 43044">
                <a:extLst>
                  <a:ext uri="{FF2B5EF4-FFF2-40B4-BE49-F238E27FC236}">
                    <a16:creationId xmlns:a16="http://schemas.microsoft.com/office/drawing/2014/main" id="{C07DB1FB-D373-754D-B897-213BCE26AED0}"/>
                  </a:ext>
                </a:extLst>
              </p:cNvPr>
              <p:cNvPicPr/>
              <p:nvPr/>
            </p:nvPicPr>
            <p:blipFill>
              <a:blip r:embed="rId46"/>
              <a:stretch>
                <a:fillRect/>
              </a:stretch>
            </p:blipFill>
            <p:spPr>
              <a:xfrm>
                <a:off x="4248599" y="1568976"/>
                <a:ext cx="2378885" cy="459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3045" name="حبر 43044">
                <a:extLst>
                  <a:ext uri="{FF2B5EF4-FFF2-40B4-BE49-F238E27FC236}">
                    <a16:creationId xmlns:a16="http://schemas.microsoft.com/office/drawing/2014/main" id="{AD5E56A2-A8CC-2963-A61A-9564CCEA5F14}"/>
                  </a:ext>
                </a:extLst>
              </p14:cNvPr>
              <p14:cNvContentPartPr/>
              <p14:nvPr/>
            </p14:nvContentPartPr>
            <p14:xfrm>
              <a:off x="7680842" y="2798376"/>
              <a:ext cx="1092960" cy="79200"/>
            </p14:xfrm>
          </p:contentPart>
        </mc:Choice>
        <mc:Fallback xmlns="">
          <p:pic>
            <p:nvPicPr>
              <p:cNvPr id="43045" name="حبر 43044">
                <a:extLst>
                  <a:ext uri="{FF2B5EF4-FFF2-40B4-BE49-F238E27FC236}">
                    <a16:creationId xmlns:a16="http://schemas.microsoft.com/office/drawing/2014/main" id="{AD5E56A2-A8CC-2963-A61A-9564CCEA5F14}"/>
                  </a:ext>
                </a:extLst>
              </p:cNvPr>
              <p:cNvPicPr/>
              <p:nvPr/>
            </p:nvPicPr>
            <p:blipFill>
              <a:blip r:embed="rId48"/>
              <a:stretch>
                <a:fillRect/>
              </a:stretch>
            </p:blipFill>
            <p:spPr>
              <a:xfrm>
                <a:off x="7660322" y="2778216"/>
                <a:ext cx="113400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3046" name="حبر 43045">
                <a:extLst>
                  <a:ext uri="{FF2B5EF4-FFF2-40B4-BE49-F238E27FC236}">
                    <a16:creationId xmlns:a16="http://schemas.microsoft.com/office/drawing/2014/main" id="{9170DF0F-CC42-55AC-2423-C5AAAF8AFF5B}"/>
                  </a:ext>
                </a:extLst>
              </p14:cNvPr>
              <p14:cNvContentPartPr/>
              <p14:nvPr/>
            </p14:nvContentPartPr>
            <p14:xfrm>
              <a:off x="1289402" y="3199416"/>
              <a:ext cx="1321200" cy="141840"/>
            </p14:xfrm>
          </p:contentPart>
        </mc:Choice>
        <mc:Fallback xmlns="">
          <p:pic>
            <p:nvPicPr>
              <p:cNvPr id="43046" name="حبر 43045">
                <a:extLst>
                  <a:ext uri="{FF2B5EF4-FFF2-40B4-BE49-F238E27FC236}">
                    <a16:creationId xmlns:a16="http://schemas.microsoft.com/office/drawing/2014/main" id="{9170DF0F-CC42-55AC-2423-C5AAAF8AFF5B}"/>
                  </a:ext>
                </a:extLst>
              </p:cNvPr>
              <p:cNvPicPr/>
              <p:nvPr/>
            </p:nvPicPr>
            <p:blipFill>
              <a:blip r:embed="rId50"/>
              <a:stretch>
                <a:fillRect/>
              </a:stretch>
            </p:blipFill>
            <p:spPr>
              <a:xfrm>
                <a:off x="1268882" y="3178896"/>
                <a:ext cx="136188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3052" name="حبر 43052">
                <a:extLst>
                  <a:ext uri="{FF2B5EF4-FFF2-40B4-BE49-F238E27FC236}">
                    <a16:creationId xmlns:a16="http://schemas.microsoft.com/office/drawing/2014/main" id="{A3905221-384A-48DB-9C0E-6BE7F576656D}"/>
                  </a:ext>
                </a:extLst>
              </p14:cNvPr>
              <p14:cNvContentPartPr/>
              <p14:nvPr/>
            </p14:nvContentPartPr>
            <p14:xfrm>
              <a:off x="8453849" y="2234775"/>
              <a:ext cx="345600" cy="207000"/>
            </p14:xfrm>
          </p:contentPart>
        </mc:Choice>
        <mc:Fallback xmlns="">
          <p:pic>
            <p:nvPicPr>
              <p:cNvPr id="43052" name="حبر 43052">
                <a:extLst>
                  <a:ext uri="{FF2B5EF4-FFF2-40B4-BE49-F238E27FC236}">
                    <a16:creationId xmlns:a16="http://schemas.microsoft.com/office/drawing/2014/main" id="{A3905221-384A-48DB-9C0E-6BE7F576656D}"/>
                  </a:ext>
                </a:extLst>
              </p:cNvPr>
              <p:cNvPicPr/>
              <p:nvPr/>
            </p:nvPicPr>
            <p:blipFill>
              <a:blip r:embed="rId52"/>
              <a:stretch>
                <a:fillRect/>
              </a:stretch>
            </p:blipFill>
            <p:spPr>
              <a:xfrm>
                <a:off x="8433329" y="2214615"/>
                <a:ext cx="3862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3057" name="حبر 43057">
                <a:extLst>
                  <a:ext uri="{FF2B5EF4-FFF2-40B4-BE49-F238E27FC236}">
                    <a16:creationId xmlns:a16="http://schemas.microsoft.com/office/drawing/2014/main" id="{42EF04A7-F0E5-E490-CD41-415E69C0AB74}"/>
                  </a:ext>
                </a:extLst>
              </p14:cNvPr>
              <p14:cNvContentPartPr/>
              <p14:nvPr/>
            </p14:nvContentPartPr>
            <p14:xfrm>
              <a:off x="8178089" y="2324055"/>
              <a:ext cx="212760" cy="150480"/>
            </p14:xfrm>
          </p:contentPart>
        </mc:Choice>
        <mc:Fallback xmlns="">
          <p:pic>
            <p:nvPicPr>
              <p:cNvPr id="43057" name="حبر 43057">
                <a:extLst>
                  <a:ext uri="{FF2B5EF4-FFF2-40B4-BE49-F238E27FC236}">
                    <a16:creationId xmlns:a16="http://schemas.microsoft.com/office/drawing/2014/main" id="{42EF04A7-F0E5-E490-CD41-415E69C0AB74}"/>
                  </a:ext>
                </a:extLst>
              </p:cNvPr>
              <p:cNvPicPr/>
              <p:nvPr/>
            </p:nvPicPr>
            <p:blipFill>
              <a:blip r:embed="rId54"/>
              <a:stretch>
                <a:fillRect/>
              </a:stretch>
            </p:blipFill>
            <p:spPr>
              <a:xfrm>
                <a:off x="8162969" y="2308612"/>
                <a:ext cx="243360" cy="180648"/>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3059" name="حبر 43058">
                <a:extLst>
                  <a:ext uri="{FF2B5EF4-FFF2-40B4-BE49-F238E27FC236}">
                    <a16:creationId xmlns:a16="http://schemas.microsoft.com/office/drawing/2014/main" id="{8300B6CA-72FD-3388-7DAB-DEBA3ED00EBA}"/>
                  </a:ext>
                </a:extLst>
              </p14:cNvPr>
              <p14:cNvContentPartPr/>
              <p14:nvPr/>
            </p14:nvContentPartPr>
            <p14:xfrm>
              <a:off x="4576162" y="3199863"/>
              <a:ext cx="2247120" cy="75960"/>
            </p14:xfrm>
          </p:contentPart>
        </mc:Choice>
        <mc:Fallback xmlns="">
          <p:pic>
            <p:nvPicPr>
              <p:cNvPr id="43059" name="حبر 43058">
                <a:extLst>
                  <a:ext uri="{FF2B5EF4-FFF2-40B4-BE49-F238E27FC236}">
                    <a16:creationId xmlns:a16="http://schemas.microsoft.com/office/drawing/2014/main" id="{8300B6CA-72FD-3388-7DAB-DEBA3ED00EBA}"/>
                  </a:ext>
                </a:extLst>
              </p:cNvPr>
              <p:cNvPicPr/>
              <p:nvPr/>
            </p:nvPicPr>
            <p:blipFill>
              <a:blip r:embed="rId56"/>
              <a:stretch>
                <a:fillRect/>
              </a:stretch>
            </p:blipFill>
            <p:spPr>
              <a:xfrm>
                <a:off x="4555642" y="3179343"/>
                <a:ext cx="22878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3064" name="حبر 43064">
                <a:extLst>
                  <a:ext uri="{FF2B5EF4-FFF2-40B4-BE49-F238E27FC236}">
                    <a16:creationId xmlns:a16="http://schemas.microsoft.com/office/drawing/2014/main" id="{92F5FE2B-75E8-3CF7-E133-BB6B376886EA}"/>
                  </a:ext>
                </a:extLst>
              </p14:cNvPr>
              <p14:cNvContentPartPr/>
              <p14:nvPr/>
            </p14:nvContentPartPr>
            <p14:xfrm>
              <a:off x="5759488" y="2805207"/>
              <a:ext cx="561600" cy="134640"/>
            </p14:xfrm>
          </p:contentPart>
        </mc:Choice>
        <mc:Fallback xmlns="">
          <p:pic>
            <p:nvPicPr>
              <p:cNvPr id="43064" name="حبر 43064">
                <a:extLst>
                  <a:ext uri="{FF2B5EF4-FFF2-40B4-BE49-F238E27FC236}">
                    <a16:creationId xmlns:a16="http://schemas.microsoft.com/office/drawing/2014/main" id="{92F5FE2B-75E8-3CF7-E133-BB6B376886EA}"/>
                  </a:ext>
                </a:extLst>
              </p:cNvPr>
              <p:cNvPicPr/>
              <p:nvPr/>
            </p:nvPicPr>
            <p:blipFill>
              <a:blip r:embed="rId58"/>
              <a:stretch>
                <a:fillRect/>
              </a:stretch>
            </p:blipFill>
            <p:spPr>
              <a:xfrm>
                <a:off x="5744008" y="2784687"/>
                <a:ext cx="59724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3071" name="حبر 43071">
                <a:extLst>
                  <a:ext uri="{FF2B5EF4-FFF2-40B4-BE49-F238E27FC236}">
                    <a16:creationId xmlns:a16="http://schemas.microsoft.com/office/drawing/2014/main" id="{3A294825-63A0-3B8C-F2A3-688F18AAA2E6}"/>
                  </a:ext>
                </a:extLst>
              </p14:cNvPr>
              <p14:cNvContentPartPr/>
              <p14:nvPr/>
            </p14:nvContentPartPr>
            <p14:xfrm>
              <a:off x="5115448" y="2747967"/>
              <a:ext cx="580680" cy="133200"/>
            </p14:xfrm>
          </p:contentPart>
        </mc:Choice>
        <mc:Fallback xmlns="">
          <p:pic>
            <p:nvPicPr>
              <p:cNvPr id="43071" name="حبر 43071">
                <a:extLst>
                  <a:ext uri="{FF2B5EF4-FFF2-40B4-BE49-F238E27FC236}">
                    <a16:creationId xmlns:a16="http://schemas.microsoft.com/office/drawing/2014/main" id="{3A294825-63A0-3B8C-F2A3-688F18AAA2E6}"/>
                  </a:ext>
                </a:extLst>
              </p:cNvPr>
              <p:cNvPicPr/>
              <p:nvPr/>
            </p:nvPicPr>
            <p:blipFill>
              <a:blip r:embed="rId60"/>
              <a:stretch>
                <a:fillRect/>
              </a:stretch>
            </p:blipFill>
            <p:spPr>
              <a:xfrm>
                <a:off x="5095275" y="2727447"/>
                <a:ext cx="616342"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3073" name="حبر 43072">
                <a:extLst>
                  <a:ext uri="{FF2B5EF4-FFF2-40B4-BE49-F238E27FC236}">
                    <a16:creationId xmlns:a16="http://schemas.microsoft.com/office/drawing/2014/main" id="{CEE6512C-2B0C-E9F8-8ECF-CB285E4BA62C}"/>
                  </a:ext>
                </a:extLst>
              </p14:cNvPr>
              <p14:cNvContentPartPr/>
              <p14:nvPr/>
            </p14:nvContentPartPr>
            <p14:xfrm>
              <a:off x="1267341" y="4159222"/>
              <a:ext cx="1544040" cy="74160"/>
            </p14:xfrm>
          </p:contentPart>
        </mc:Choice>
        <mc:Fallback xmlns="">
          <p:pic>
            <p:nvPicPr>
              <p:cNvPr id="43073" name="حبر 43072">
                <a:extLst>
                  <a:ext uri="{FF2B5EF4-FFF2-40B4-BE49-F238E27FC236}">
                    <a16:creationId xmlns:a16="http://schemas.microsoft.com/office/drawing/2014/main" id="{CEE6512C-2B0C-E9F8-8ECF-CB285E4BA62C}"/>
                  </a:ext>
                </a:extLst>
              </p:cNvPr>
              <p:cNvPicPr/>
              <p:nvPr/>
            </p:nvPicPr>
            <p:blipFill>
              <a:blip r:embed="rId62"/>
              <a:stretch>
                <a:fillRect/>
              </a:stretch>
            </p:blipFill>
            <p:spPr>
              <a:xfrm>
                <a:off x="1246821" y="4138702"/>
                <a:ext cx="158472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3084" name="حبر 43084">
                <a:extLst>
                  <a:ext uri="{FF2B5EF4-FFF2-40B4-BE49-F238E27FC236}">
                    <a16:creationId xmlns:a16="http://schemas.microsoft.com/office/drawing/2014/main" id="{B7D8E6B3-F6CC-FC59-311C-C849E98A5CA8}"/>
                  </a:ext>
                </a:extLst>
              </p14:cNvPr>
              <p14:cNvContentPartPr/>
              <p14:nvPr/>
            </p14:nvContentPartPr>
            <p14:xfrm>
              <a:off x="7435581" y="3815422"/>
              <a:ext cx="984600" cy="378000"/>
            </p14:xfrm>
          </p:contentPart>
        </mc:Choice>
        <mc:Fallback xmlns="">
          <p:pic>
            <p:nvPicPr>
              <p:cNvPr id="43084" name="حبر 43084">
                <a:extLst>
                  <a:ext uri="{FF2B5EF4-FFF2-40B4-BE49-F238E27FC236}">
                    <a16:creationId xmlns:a16="http://schemas.microsoft.com/office/drawing/2014/main" id="{B7D8E6B3-F6CC-FC59-311C-C849E98A5CA8}"/>
                  </a:ext>
                </a:extLst>
              </p:cNvPr>
              <p:cNvPicPr/>
              <p:nvPr/>
            </p:nvPicPr>
            <p:blipFill>
              <a:blip r:embed="rId64"/>
              <a:stretch>
                <a:fillRect/>
              </a:stretch>
            </p:blipFill>
            <p:spPr>
              <a:xfrm>
                <a:off x="7415061" y="3794902"/>
                <a:ext cx="1025280" cy="418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089" name="حبر 43089">
                <a:extLst>
                  <a:ext uri="{FF2B5EF4-FFF2-40B4-BE49-F238E27FC236}">
                    <a16:creationId xmlns:a16="http://schemas.microsoft.com/office/drawing/2014/main" id="{2BE3BB0A-C5BB-AE5A-482F-A7A927B41247}"/>
                  </a:ext>
                </a:extLst>
              </p14:cNvPr>
              <p14:cNvContentPartPr/>
              <p14:nvPr/>
            </p14:nvContentPartPr>
            <p14:xfrm>
              <a:off x="6801981" y="3896422"/>
              <a:ext cx="559800" cy="289800"/>
            </p14:xfrm>
          </p:contentPart>
        </mc:Choice>
        <mc:Fallback xmlns="">
          <p:pic>
            <p:nvPicPr>
              <p:cNvPr id="43089" name="حبر 43089">
                <a:extLst>
                  <a:ext uri="{FF2B5EF4-FFF2-40B4-BE49-F238E27FC236}">
                    <a16:creationId xmlns:a16="http://schemas.microsoft.com/office/drawing/2014/main" id="{2BE3BB0A-C5BB-AE5A-482F-A7A927B41247}"/>
                  </a:ext>
                </a:extLst>
              </p:cNvPr>
              <p:cNvPicPr/>
              <p:nvPr/>
            </p:nvPicPr>
            <p:blipFill>
              <a:blip r:embed="rId66"/>
              <a:stretch>
                <a:fillRect/>
              </a:stretch>
            </p:blipFill>
            <p:spPr>
              <a:xfrm>
                <a:off x="6786501" y="3875927"/>
                <a:ext cx="595440" cy="325396"/>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3098" name="حبر 43098">
                <a:extLst>
                  <a:ext uri="{FF2B5EF4-FFF2-40B4-BE49-F238E27FC236}">
                    <a16:creationId xmlns:a16="http://schemas.microsoft.com/office/drawing/2014/main" id="{A0317B7D-0182-6699-320E-C5886C9727C8}"/>
                  </a:ext>
                </a:extLst>
              </p14:cNvPr>
              <p14:cNvContentPartPr/>
              <p14:nvPr/>
            </p14:nvContentPartPr>
            <p14:xfrm>
              <a:off x="5709741" y="3808582"/>
              <a:ext cx="1031760" cy="357840"/>
            </p14:xfrm>
          </p:contentPart>
        </mc:Choice>
        <mc:Fallback xmlns="">
          <p:pic>
            <p:nvPicPr>
              <p:cNvPr id="43098" name="حبر 43098">
                <a:extLst>
                  <a:ext uri="{FF2B5EF4-FFF2-40B4-BE49-F238E27FC236}">
                    <a16:creationId xmlns:a16="http://schemas.microsoft.com/office/drawing/2014/main" id="{A0317B7D-0182-6699-320E-C5886C9727C8}"/>
                  </a:ext>
                </a:extLst>
              </p:cNvPr>
              <p:cNvPicPr/>
              <p:nvPr/>
            </p:nvPicPr>
            <p:blipFill>
              <a:blip r:embed="rId68"/>
              <a:stretch>
                <a:fillRect/>
              </a:stretch>
            </p:blipFill>
            <p:spPr>
              <a:xfrm>
                <a:off x="5689221" y="3788402"/>
                <a:ext cx="1072440" cy="398921"/>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3108" name="حبر 43108">
                <a:extLst>
                  <a:ext uri="{FF2B5EF4-FFF2-40B4-BE49-F238E27FC236}">
                    <a16:creationId xmlns:a16="http://schemas.microsoft.com/office/drawing/2014/main" id="{BA60A922-78E6-FDC9-97EA-DE0A2C8BCF23}"/>
                  </a:ext>
                </a:extLst>
              </p14:cNvPr>
              <p14:cNvContentPartPr/>
              <p14:nvPr/>
            </p14:nvContentPartPr>
            <p14:xfrm>
              <a:off x="4678341" y="3842422"/>
              <a:ext cx="951120" cy="317160"/>
            </p14:xfrm>
          </p:contentPart>
        </mc:Choice>
        <mc:Fallback xmlns="">
          <p:pic>
            <p:nvPicPr>
              <p:cNvPr id="43108" name="حبر 43108">
                <a:extLst>
                  <a:ext uri="{FF2B5EF4-FFF2-40B4-BE49-F238E27FC236}">
                    <a16:creationId xmlns:a16="http://schemas.microsoft.com/office/drawing/2014/main" id="{BA60A922-78E6-FDC9-97EA-DE0A2C8BCF23}"/>
                  </a:ext>
                </a:extLst>
              </p:cNvPr>
              <p:cNvPicPr/>
              <p:nvPr/>
            </p:nvPicPr>
            <p:blipFill>
              <a:blip r:embed="rId70"/>
              <a:stretch>
                <a:fillRect/>
              </a:stretch>
            </p:blipFill>
            <p:spPr>
              <a:xfrm>
                <a:off x="4657813" y="3821902"/>
                <a:ext cx="992176"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3112" name="حبر 43112">
                <a:extLst>
                  <a:ext uri="{FF2B5EF4-FFF2-40B4-BE49-F238E27FC236}">
                    <a16:creationId xmlns:a16="http://schemas.microsoft.com/office/drawing/2014/main" id="{C37F61D6-60AE-E527-1CF8-4E04337B8B04}"/>
                  </a:ext>
                </a:extLst>
              </p14:cNvPr>
              <p14:cNvContentPartPr/>
              <p14:nvPr/>
            </p14:nvContentPartPr>
            <p14:xfrm>
              <a:off x="3680781" y="3852142"/>
              <a:ext cx="815760" cy="293760"/>
            </p14:xfrm>
          </p:contentPart>
        </mc:Choice>
        <mc:Fallback xmlns="">
          <p:pic>
            <p:nvPicPr>
              <p:cNvPr id="43112" name="حبر 43112">
                <a:extLst>
                  <a:ext uri="{FF2B5EF4-FFF2-40B4-BE49-F238E27FC236}">
                    <a16:creationId xmlns:a16="http://schemas.microsoft.com/office/drawing/2014/main" id="{C37F61D6-60AE-E527-1CF8-4E04337B8B04}"/>
                  </a:ext>
                </a:extLst>
              </p:cNvPr>
              <p:cNvPicPr/>
              <p:nvPr/>
            </p:nvPicPr>
            <p:blipFill>
              <a:blip r:embed="rId72"/>
              <a:stretch>
                <a:fillRect/>
              </a:stretch>
            </p:blipFill>
            <p:spPr>
              <a:xfrm>
                <a:off x="3660270" y="3831647"/>
                <a:ext cx="856422" cy="33439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3113" name="حبر 43112">
                <a:extLst>
                  <a:ext uri="{FF2B5EF4-FFF2-40B4-BE49-F238E27FC236}">
                    <a16:creationId xmlns:a16="http://schemas.microsoft.com/office/drawing/2014/main" id="{CDEDA7CC-326A-08F0-83F1-AD880E16FACC}"/>
                  </a:ext>
                </a:extLst>
              </p14:cNvPr>
              <p14:cNvContentPartPr/>
              <p14:nvPr/>
            </p14:nvContentPartPr>
            <p14:xfrm>
              <a:off x="2345392" y="4711728"/>
              <a:ext cx="2179440" cy="49320"/>
            </p14:xfrm>
          </p:contentPart>
        </mc:Choice>
        <mc:Fallback xmlns="">
          <p:pic>
            <p:nvPicPr>
              <p:cNvPr id="43113" name="حبر 43112">
                <a:extLst>
                  <a:ext uri="{FF2B5EF4-FFF2-40B4-BE49-F238E27FC236}">
                    <a16:creationId xmlns:a16="http://schemas.microsoft.com/office/drawing/2014/main" id="{CDEDA7CC-326A-08F0-83F1-AD880E16FACC}"/>
                  </a:ext>
                </a:extLst>
              </p:cNvPr>
              <p:cNvPicPr/>
              <p:nvPr/>
            </p:nvPicPr>
            <p:blipFill>
              <a:blip r:embed="rId74"/>
              <a:stretch>
                <a:fillRect/>
              </a:stretch>
            </p:blipFill>
            <p:spPr>
              <a:xfrm>
                <a:off x="2325232" y="4691568"/>
                <a:ext cx="222012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3129" name="حبر 43129">
                <a:extLst>
                  <a:ext uri="{FF2B5EF4-FFF2-40B4-BE49-F238E27FC236}">
                    <a16:creationId xmlns:a16="http://schemas.microsoft.com/office/drawing/2014/main" id="{2D1156FA-F383-19F6-27BF-E73EC33C954A}"/>
                  </a:ext>
                </a:extLst>
              </p14:cNvPr>
              <p14:cNvContentPartPr/>
              <p14:nvPr/>
            </p14:nvContentPartPr>
            <p14:xfrm>
              <a:off x="2912618" y="4144811"/>
              <a:ext cx="1358640" cy="254880"/>
            </p14:xfrm>
          </p:contentPart>
        </mc:Choice>
        <mc:Fallback xmlns="">
          <p:pic>
            <p:nvPicPr>
              <p:cNvPr id="43129" name="حبر 43129">
                <a:extLst>
                  <a:ext uri="{FF2B5EF4-FFF2-40B4-BE49-F238E27FC236}">
                    <a16:creationId xmlns:a16="http://schemas.microsoft.com/office/drawing/2014/main" id="{2D1156FA-F383-19F6-27BF-E73EC33C954A}"/>
                  </a:ext>
                </a:extLst>
              </p:cNvPr>
              <p:cNvPicPr/>
              <p:nvPr/>
            </p:nvPicPr>
            <p:blipFill>
              <a:blip r:embed="rId76"/>
              <a:stretch>
                <a:fillRect/>
              </a:stretch>
            </p:blipFill>
            <p:spPr>
              <a:xfrm>
                <a:off x="2892458" y="4124651"/>
                <a:ext cx="139932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3130" name="حبر 43129">
                <a:extLst>
                  <a:ext uri="{FF2B5EF4-FFF2-40B4-BE49-F238E27FC236}">
                    <a16:creationId xmlns:a16="http://schemas.microsoft.com/office/drawing/2014/main" id="{73496C84-AF12-7E29-A91D-E1497C2C9FEC}"/>
                  </a:ext>
                </a:extLst>
              </p14:cNvPr>
              <p14:cNvContentPartPr/>
              <p14:nvPr/>
            </p14:nvContentPartPr>
            <p14:xfrm>
              <a:off x="6044187" y="6154778"/>
              <a:ext cx="1443240" cy="67320"/>
            </p14:xfrm>
          </p:contentPart>
        </mc:Choice>
        <mc:Fallback xmlns="">
          <p:pic>
            <p:nvPicPr>
              <p:cNvPr id="43130" name="حبر 43129">
                <a:extLst>
                  <a:ext uri="{FF2B5EF4-FFF2-40B4-BE49-F238E27FC236}">
                    <a16:creationId xmlns:a16="http://schemas.microsoft.com/office/drawing/2014/main" id="{73496C84-AF12-7E29-A91D-E1497C2C9FEC}"/>
                  </a:ext>
                </a:extLst>
              </p:cNvPr>
              <p:cNvPicPr/>
              <p:nvPr/>
            </p:nvPicPr>
            <p:blipFill>
              <a:blip r:embed="rId78"/>
              <a:stretch>
                <a:fillRect/>
              </a:stretch>
            </p:blipFill>
            <p:spPr>
              <a:xfrm>
                <a:off x="6028707" y="6139298"/>
                <a:ext cx="147384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3134" name="حبر 43133">
                <a:extLst>
                  <a:ext uri="{FF2B5EF4-FFF2-40B4-BE49-F238E27FC236}">
                    <a16:creationId xmlns:a16="http://schemas.microsoft.com/office/drawing/2014/main" id="{F3C78E1E-79B9-21A8-7B57-A483BA0AB89E}"/>
                  </a:ext>
                </a:extLst>
              </p14:cNvPr>
              <p14:cNvContentPartPr/>
              <p14:nvPr/>
            </p14:nvContentPartPr>
            <p14:xfrm>
              <a:off x="7876587" y="5993498"/>
              <a:ext cx="11520" cy="360"/>
            </p14:xfrm>
          </p:contentPart>
        </mc:Choice>
        <mc:Fallback xmlns="">
          <p:pic>
            <p:nvPicPr>
              <p:cNvPr id="43134" name="حبر 43133">
                <a:extLst>
                  <a:ext uri="{FF2B5EF4-FFF2-40B4-BE49-F238E27FC236}">
                    <a16:creationId xmlns:a16="http://schemas.microsoft.com/office/drawing/2014/main" id="{F3C78E1E-79B9-21A8-7B57-A483BA0AB89E}"/>
                  </a:ext>
                </a:extLst>
              </p:cNvPr>
              <p:cNvPicPr/>
              <p:nvPr/>
            </p:nvPicPr>
            <p:blipFill>
              <a:blip r:embed="rId80"/>
              <a:stretch>
                <a:fillRect/>
              </a:stretch>
            </p:blipFill>
            <p:spPr>
              <a:xfrm>
                <a:off x="7856067" y="5973338"/>
                <a:ext cx="522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3137" name="حبر 43137">
                <a:extLst>
                  <a:ext uri="{FF2B5EF4-FFF2-40B4-BE49-F238E27FC236}">
                    <a16:creationId xmlns:a16="http://schemas.microsoft.com/office/drawing/2014/main" id="{9FCBDE72-B933-CF57-D0CE-306DCC98A2C6}"/>
                  </a:ext>
                </a:extLst>
              </p14:cNvPr>
              <p14:cNvContentPartPr/>
              <p14:nvPr/>
            </p14:nvContentPartPr>
            <p14:xfrm>
              <a:off x="7538547" y="5627018"/>
              <a:ext cx="566280" cy="289080"/>
            </p14:xfrm>
          </p:contentPart>
        </mc:Choice>
        <mc:Fallback xmlns="">
          <p:pic>
            <p:nvPicPr>
              <p:cNvPr id="43137" name="حبر 43137">
                <a:extLst>
                  <a:ext uri="{FF2B5EF4-FFF2-40B4-BE49-F238E27FC236}">
                    <a16:creationId xmlns:a16="http://schemas.microsoft.com/office/drawing/2014/main" id="{9FCBDE72-B933-CF57-D0CE-306DCC98A2C6}"/>
                  </a:ext>
                </a:extLst>
              </p:cNvPr>
              <p:cNvPicPr/>
              <p:nvPr/>
            </p:nvPicPr>
            <p:blipFill>
              <a:blip r:embed="rId82"/>
              <a:stretch>
                <a:fillRect/>
              </a:stretch>
            </p:blipFill>
            <p:spPr>
              <a:xfrm>
                <a:off x="7518027" y="5606498"/>
                <a:ext cx="606960" cy="330120"/>
              </a:xfrm>
              <a:prstGeom prst="rect">
                <a:avLst/>
              </a:prstGeom>
            </p:spPr>
          </p:pic>
        </mc:Fallback>
      </mc:AlternateContent>
      <p:sp>
        <p:nvSpPr>
          <p:cNvPr id="43155" name="مربع نص 43154">
            <a:extLst>
              <a:ext uri="{FF2B5EF4-FFF2-40B4-BE49-F238E27FC236}">
                <a16:creationId xmlns:a16="http://schemas.microsoft.com/office/drawing/2014/main" id="{278E978C-2962-83CA-04F2-269018F7D0E7}"/>
              </a:ext>
            </a:extLst>
          </p:cNvPr>
          <p:cNvSpPr txBox="1"/>
          <p:nvPr/>
        </p:nvSpPr>
        <p:spPr>
          <a:xfrm>
            <a:off x="1750696" y="6087862"/>
            <a:ext cx="7450559" cy="646331"/>
          </a:xfrm>
          <a:prstGeom prst="rect">
            <a:avLst/>
          </a:prstGeom>
          <a:noFill/>
        </p:spPr>
        <p:txBody>
          <a:bodyPr wrap="square">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t>two ways to improve leader effectiveness:</a:t>
            </a:r>
            <a:r>
              <a:rPr lang="en-US" baseline="0" dirty="0"/>
              <a:t> y</a:t>
            </a:r>
            <a:r>
              <a:rPr lang="en-US" dirty="0"/>
              <a:t>ou can either change the leader to fit the situation,</a:t>
            </a:r>
            <a:r>
              <a:rPr lang="en-US" baseline="0" dirty="0"/>
              <a:t> or</a:t>
            </a:r>
            <a:r>
              <a:rPr lang="en-US" dirty="0"/>
              <a:t> change the situation to fit the leader.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89488" y="136588"/>
            <a:ext cx="8120585" cy="1438275"/>
          </a:xfrm>
        </p:spPr>
        <p:txBody>
          <a:bodyPr>
            <a:noAutofit/>
          </a:bodyPr>
          <a:lstStyle/>
          <a:p>
            <a:pPr>
              <a:defRPr/>
            </a:pPr>
            <a:r>
              <a:rPr lang="en-US" sz="4800" dirty="0"/>
              <a:t>Contrast Contingency </a:t>
            </a:r>
            <a:br>
              <a:rPr lang="en-US" sz="4800" dirty="0"/>
            </a:br>
            <a:r>
              <a:rPr lang="en-US" sz="4800" dirty="0"/>
              <a:t>Theories of Leadership</a:t>
            </a:r>
          </a:p>
        </p:txBody>
      </p:sp>
      <p:sp>
        <p:nvSpPr>
          <p:cNvPr id="45064" name="Content Placeholder 13"/>
          <p:cNvSpPr>
            <a:spLocks noGrp="1"/>
          </p:cNvSpPr>
          <p:nvPr>
            <p:ph idx="1"/>
          </p:nvPr>
        </p:nvSpPr>
        <p:spPr bwMode="auto">
          <a:xfrm>
            <a:off x="1008993" y="2033752"/>
            <a:ext cx="7851228" cy="4209392"/>
          </a:xfrm>
        </p:spPr>
        <p:txBody>
          <a:bodyPr wrap="square" numCol="1" anchor="t" anchorCtr="0" compatLnSpc="1">
            <a:prstTxWarp prst="textNoShape">
              <a:avLst/>
            </a:prstTxWarp>
            <a:normAutofit/>
          </a:bodyPr>
          <a:lstStyle/>
          <a:p>
            <a:r>
              <a:rPr lang="en-US" sz="2800" dirty="0">
                <a:effectLst/>
                <a:cs typeface="Arial" charset="0"/>
              </a:rPr>
              <a:t>Defining the Situation</a:t>
            </a:r>
          </a:p>
          <a:p>
            <a:pPr lvl="1"/>
            <a:r>
              <a:rPr lang="en-US" sz="2800" dirty="0">
                <a:effectLst/>
                <a:cs typeface="Arial" charset="0"/>
              </a:rPr>
              <a:t>Contingency dimensions:</a:t>
            </a:r>
          </a:p>
          <a:p>
            <a:pPr lvl="2"/>
            <a:r>
              <a:rPr lang="en-US" sz="2800" dirty="0">
                <a:effectLst/>
                <a:cs typeface="Arial" charset="0"/>
              </a:rPr>
              <a:t>Leader-member relations</a:t>
            </a:r>
          </a:p>
          <a:p>
            <a:pPr lvl="2"/>
            <a:r>
              <a:rPr lang="en-US" sz="2800" dirty="0">
                <a:effectLst/>
                <a:cs typeface="Arial" charset="0"/>
              </a:rPr>
              <a:t>Task structure</a:t>
            </a:r>
          </a:p>
          <a:p>
            <a:pPr lvl="2"/>
            <a:r>
              <a:rPr lang="en-US" sz="2800" dirty="0">
                <a:effectLst/>
                <a:cs typeface="Arial" charset="0"/>
              </a:rPr>
              <a:t>Position power</a:t>
            </a:r>
          </a:p>
        </p:txBody>
      </p:sp>
      <p:sp>
        <p:nvSpPr>
          <p:cNvPr id="7" name="Slide Number Placeholder 5"/>
          <p:cNvSpPr>
            <a:spLocks noGrp="1"/>
          </p:cNvSpPr>
          <p:nvPr>
            <p:ph type="sldNum" sz="quarter" idx="12"/>
          </p:nvPr>
        </p:nvSpPr>
        <p:spPr>
          <a:xfrm>
            <a:off x="8207182" y="5860447"/>
            <a:ext cx="653039" cy="365125"/>
          </a:xfrm>
        </p:spPr>
        <p:txBody>
          <a:bodyPr/>
          <a:lstStyle/>
          <a:p>
            <a:pPr>
              <a:defRPr/>
            </a:pPr>
            <a:r>
              <a:rPr lang="en-US" dirty="0"/>
              <a:t>12-</a:t>
            </a:r>
            <a:fld id="{AAC428B0-4B03-4202-A927-5B9681AE9014}" type="slidenum">
              <a:rPr lang="en-US"/>
              <a:pPr>
                <a:defRPr/>
              </a:pPr>
              <a:t>14</a:t>
            </a:fld>
            <a:endParaRPr lang="en-US" dirty="0"/>
          </a:p>
        </p:txBody>
      </p:sp>
      <p:sp>
        <p:nvSpPr>
          <p:cNvPr id="45065"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18" name="حبر 18">
                <a:extLst>
                  <a:ext uri="{FF2B5EF4-FFF2-40B4-BE49-F238E27FC236}">
                    <a16:creationId xmlns:a16="http://schemas.microsoft.com/office/drawing/2014/main" id="{C87B603C-8F20-B7D8-54D3-D9FF8D45F983}"/>
                  </a:ext>
                </a:extLst>
              </p14:cNvPr>
              <p14:cNvContentPartPr/>
              <p14:nvPr/>
            </p14:nvContentPartPr>
            <p14:xfrm>
              <a:off x="4576733" y="2274971"/>
              <a:ext cx="1933560" cy="422280"/>
            </p14:xfrm>
          </p:contentPart>
        </mc:Choice>
        <mc:Fallback xmlns="">
          <p:pic>
            <p:nvPicPr>
              <p:cNvPr id="18" name="حبر 18">
                <a:extLst>
                  <a:ext uri="{FF2B5EF4-FFF2-40B4-BE49-F238E27FC236}">
                    <a16:creationId xmlns:a16="http://schemas.microsoft.com/office/drawing/2014/main" id="{C87B603C-8F20-B7D8-54D3-D9FF8D45F983}"/>
                  </a:ext>
                </a:extLst>
              </p:cNvPr>
              <p:cNvPicPr/>
              <p:nvPr/>
            </p:nvPicPr>
            <p:blipFill>
              <a:blip r:embed="rId4"/>
              <a:stretch>
                <a:fillRect/>
              </a:stretch>
            </p:blipFill>
            <p:spPr>
              <a:xfrm>
                <a:off x="4561613" y="2259838"/>
                <a:ext cx="1964160" cy="45290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حبر 18">
                <a:extLst>
                  <a:ext uri="{FF2B5EF4-FFF2-40B4-BE49-F238E27FC236}">
                    <a16:creationId xmlns:a16="http://schemas.microsoft.com/office/drawing/2014/main" id="{1D296452-A186-96C0-2C3A-9E94493CF434}"/>
                  </a:ext>
                </a:extLst>
              </p14:cNvPr>
              <p14:cNvContentPartPr/>
              <p14:nvPr/>
            </p14:nvContentPartPr>
            <p14:xfrm>
              <a:off x="5818013" y="2656931"/>
              <a:ext cx="1153800" cy="286920"/>
            </p14:xfrm>
          </p:contentPart>
        </mc:Choice>
        <mc:Fallback xmlns="">
          <p:pic>
            <p:nvPicPr>
              <p:cNvPr id="19" name="حبر 18">
                <a:extLst>
                  <a:ext uri="{FF2B5EF4-FFF2-40B4-BE49-F238E27FC236}">
                    <a16:creationId xmlns:a16="http://schemas.microsoft.com/office/drawing/2014/main" id="{1D296452-A186-96C0-2C3A-9E94493CF434}"/>
                  </a:ext>
                </a:extLst>
              </p:cNvPr>
              <p:cNvPicPr/>
              <p:nvPr/>
            </p:nvPicPr>
            <p:blipFill>
              <a:blip r:embed="rId6"/>
              <a:stretch>
                <a:fillRect/>
              </a:stretch>
            </p:blipFill>
            <p:spPr>
              <a:xfrm>
                <a:off x="5802533" y="2641451"/>
                <a:ext cx="118440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حبر 27">
                <a:extLst>
                  <a:ext uri="{FF2B5EF4-FFF2-40B4-BE49-F238E27FC236}">
                    <a16:creationId xmlns:a16="http://schemas.microsoft.com/office/drawing/2014/main" id="{39A3D1FC-EA35-9691-D131-2D12BC923285}"/>
                  </a:ext>
                </a:extLst>
              </p14:cNvPr>
              <p14:cNvContentPartPr/>
              <p14:nvPr/>
            </p14:nvContentPartPr>
            <p14:xfrm>
              <a:off x="8225182" y="2574736"/>
              <a:ext cx="726840" cy="263880"/>
            </p14:xfrm>
          </p:contentPart>
        </mc:Choice>
        <mc:Fallback xmlns="">
          <p:pic>
            <p:nvPicPr>
              <p:cNvPr id="27" name="حبر 27">
                <a:extLst>
                  <a:ext uri="{FF2B5EF4-FFF2-40B4-BE49-F238E27FC236}">
                    <a16:creationId xmlns:a16="http://schemas.microsoft.com/office/drawing/2014/main" id="{39A3D1FC-EA35-9691-D131-2D12BC923285}"/>
                  </a:ext>
                </a:extLst>
              </p:cNvPr>
              <p:cNvPicPr/>
              <p:nvPr/>
            </p:nvPicPr>
            <p:blipFill>
              <a:blip r:embed="rId8"/>
              <a:stretch>
                <a:fillRect/>
              </a:stretch>
            </p:blipFill>
            <p:spPr>
              <a:xfrm>
                <a:off x="8210062" y="2559616"/>
                <a:ext cx="75744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حبر 35">
                <a:extLst>
                  <a:ext uri="{FF2B5EF4-FFF2-40B4-BE49-F238E27FC236}">
                    <a16:creationId xmlns:a16="http://schemas.microsoft.com/office/drawing/2014/main" id="{30104FEB-2FEC-BDD3-BF09-2BEACE7BAEBC}"/>
                  </a:ext>
                </a:extLst>
              </p14:cNvPr>
              <p14:cNvContentPartPr/>
              <p14:nvPr/>
            </p14:nvContentPartPr>
            <p14:xfrm>
              <a:off x="7700662" y="2616496"/>
              <a:ext cx="489960" cy="190080"/>
            </p14:xfrm>
          </p:contentPart>
        </mc:Choice>
        <mc:Fallback xmlns="">
          <p:pic>
            <p:nvPicPr>
              <p:cNvPr id="35" name="حبر 35">
                <a:extLst>
                  <a:ext uri="{FF2B5EF4-FFF2-40B4-BE49-F238E27FC236}">
                    <a16:creationId xmlns:a16="http://schemas.microsoft.com/office/drawing/2014/main" id="{30104FEB-2FEC-BDD3-BF09-2BEACE7BAEBC}"/>
                  </a:ext>
                </a:extLst>
              </p:cNvPr>
              <p:cNvPicPr/>
              <p:nvPr/>
            </p:nvPicPr>
            <p:blipFill>
              <a:blip r:embed="rId10"/>
              <a:stretch>
                <a:fillRect/>
              </a:stretch>
            </p:blipFill>
            <p:spPr>
              <a:xfrm>
                <a:off x="7685182" y="2601376"/>
                <a:ext cx="52056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4" name="حبر 44">
                <a:extLst>
                  <a:ext uri="{FF2B5EF4-FFF2-40B4-BE49-F238E27FC236}">
                    <a16:creationId xmlns:a16="http://schemas.microsoft.com/office/drawing/2014/main" id="{F24B6364-3307-615D-7EA3-39962FC2E471}"/>
                  </a:ext>
                </a:extLst>
              </p14:cNvPr>
              <p14:cNvContentPartPr/>
              <p14:nvPr/>
            </p14:nvContentPartPr>
            <p14:xfrm>
              <a:off x="7078942" y="2673016"/>
              <a:ext cx="503640" cy="217080"/>
            </p14:xfrm>
          </p:contentPart>
        </mc:Choice>
        <mc:Fallback xmlns="">
          <p:pic>
            <p:nvPicPr>
              <p:cNvPr id="44" name="حبر 44">
                <a:extLst>
                  <a:ext uri="{FF2B5EF4-FFF2-40B4-BE49-F238E27FC236}">
                    <a16:creationId xmlns:a16="http://schemas.microsoft.com/office/drawing/2014/main" id="{F24B6364-3307-615D-7EA3-39962FC2E471}"/>
                  </a:ext>
                </a:extLst>
              </p:cNvPr>
              <p:cNvPicPr/>
              <p:nvPr/>
            </p:nvPicPr>
            <p:blipFill>
              <a:blip r:embed="rId12"/>
              <a:stretch>
                <a:fillRect/>
              </a:stretch>
            </p:blipFill>
            <p:spPr>
              <a:xfrm>
                <a:off x="7063822" y="2657871"/>
                <a:ext cx="533880" cy="24773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0" name="حبر 50">
                <a:extLst>
                  <a:ext uri="{FF2B5EF4-FFF2-40B4-BE49-F238E27FC236}">
                    <a16:creationId xmlns:a16="http://schemas.microsoft.com/office/drawing/2014/main" id="{79941D5B-BD61-7177-0891-36C50C9AEE9F}"/>
                  </a:ext>
                </a:extLst>
              </p14:cNvPr>
              <p14:cNvContentPartPr/>
              <p14:nvPr/>
            </p14:nvContentPartPr>
            <p14:xfrm>
              <a:off x="8655742" y="2892256"/>
              <a:ext cx="296280" cy="153720"/>
            </p14:xfrm>
          </p:contentPart>
        </mc:Choice>
        <mc:Fallback xmlns="">
          <p:pic>
            <p:nvPicPr>
              <p:cNvPr id="50" name="حبر 50">
                <a:extLst>
                  <a:ext uri="{FF2B5EF4-FFF2-40B4-BE49-F238E27FC236}">
                    <a16:creationId xmlns:a16="http://schemas.microsoft.com/office/drawing/2014/main" id="{79941D5B-BD61-7177-0891-36C50C9AEE9F}"/>
                  </a:ext>
                </a:extLst>
              </p:cNvPr>
              <p:cNvPicPr/>
              <p:nvPr/>
            </p:nvPicPr>
            <p:blipFill>
              <a:blip r:embed="rId14"/>
              <a:stretch>
                <a:fillRect/>
              </a:stretch>
            </p:blipFill>
            <p:spPr>
              <a:xfrm>
                <a:off x="8640622" y="2877136"/>
                <a:ext cx="3268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8" name="حبر 58">
                <a:extLst>
                  <a:ext uri="{FF2B5EF4-FFF2-40B4-BE49-F238E27FC236}">
                    <a16:creationId xmlns:a16="http://schemas.microsoft.com/office/drawing/2014/main" id="{7CBE00E9-42CD-B2F4-3210-099A30084A53}"/>
                  </a:ext>
                </a:extLst>
              </p14:cNvPr>
              <p14:cNvContentPartPr/>
              <p14:nvPr/>
            </p14:nvContentPartPr>
            <p14:xfrm>
              <a:off x="8190262" y="2892256"/>
              <a:ext cx="334080" cy="124200"/>
            </p14:xfrm>
          </p:contentPart>
        </mc:Choice>
        <mc:Fallback xmlns="">
          <p:pic>
            <p:nvPicPr>
              <p:cNvPr id="58" name="حبر 58">
                <a:extLst>
                  <a:ext uri="{FF2B5EF4-FFF2-40B4-BE49-F238E27FC236}">
                    <a16:creationId xmlns:a16="http://schemas.microsoft.com/office/drawing/2014/main" id="{7CBE00E9-42CD-B2F4-3210-099A30084A53}"/>
                  </a:ext>
                </a:extLst>
              </p:cNvPr>
              <p:cNvPicPr/>
              <p:nvPr/>
            </p:nvPicPr>
            <p:blipFill>
              <a:blip r:embed="rId16"/>
              <a:stretch>
                <a:fillRect/>
              </a:stretch>
            </p:blipFill>
            <p:spPr>
              <a:xfrm>
                <a:off x="8175142" y="2877136"/>
                <a:ext cx="3646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5057" name="حبر 45057">
                <a:extLst>
                  <a:ext uri="{FF2B5EF4-FFF2-40B4-BE49-F238E27FC236}">
                    <a16:creationId xmlns:a16="http://schemas.microsoft.com/office/drawing/2014/main" id="{CE0E68F6-C093-CE64-4333-CF7B815639A6}"/>
                  </a:ext>
                </a:extLst>
              </p14:cNvPr>
              <p14:cNvContentPartPr/>
              <p14:nvPr/>
            </p14:nvContentPartPr>
            <p14:xfrm>
              <a:off x="7732702" y="2889736"/>
              <a:ext cx="568080" cy="191520"/>
            </p14:xfrm>
          </p:contentPart>
        </mc:Choice>
        <mc:Fallback xmlns="">
          <p:pic>
            <p:nvPicPr>
              <p:cNvPr id="45057" name="حبر 45057">
                <a:extLst>
                  <a:ext uri="{FF2B5EF4-FFF2-40B4-BE49-F238E27FC236}">
                    <a16:creationId xmlns:a16="http://schemas.microsoft.com/office/drawing/2014/main" id="{CE0E68F6-C093-CE64-4333-CF7B815639A6}"/>
                  </a:ext>
                </a:extLst>
              </p:cNvPr>
              <p:cNvPicPr/>
              <p:nvPr/>
            </p:nvPicPr>
            <p:blipFill>
              <a:blip r:embed="rId18"/>
              <a:stretch>
                <a:fillRect/>
              </a:stretch>
            </p:blipFill>
            <p:spPr>
              <a:xfrm>
                <a:off x="7717582" y="2874256"/>
                <a:ext cx="5986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5066" name="حبر 45066">
                <a:extLst>
                  <a:ext uri="{FF2B5EF4-FFF2-40B4-BE49-F238E27FC236}">
                    <a16:creationId xmlns:a16="http://schemas.microsoft.com/office/drawing/2014/main" id="{C07F2856-6A97-AB4D-2728-9C8D074DA864}"/>
                  </a:ext>
                </a:extLst>
              </p14:cNvPr>
              <p14:cNvContentPartPr/>
              <p14:nvPr/>
            </p14:nvContentPartPr>
            <p14:xfrm>
              <a:off x="7261822" y="2900536"/>
              <a:ext cx="403920" cy="161640"/>
            </p14:xfrm>
          </p:contentPart>
        </mc:Choice>
        <mc:Fallback xmlns="">
          <p:pic>
            <p:nvPicPr>
              <p:cNvPr id="45066" name="حبر 45066">
                <a:extLst>
                  <a:ext uri="{FF2B5EF4-FFF2-40B4-BE49-F238E27FC236}">
                    <a16:creationId xmlns:a16="http://schemas.microsoft.com/office/drawing/2014/main" id="{C07F2856-6A97-AB4D-2728-9C8D074DA864}"/>
                  </a:ext>
                </a:extLst>
              </p:cNvPr>
              <p:cNvPicPr/>
              <p:nvPr/>
            </p:nvPicPr>
            <p:blipFill>
              <a:blip r:embed="rId20"/>
              <a:stretch>
                <a:fillRect/>
              </a:stretch>
            </p:blipFill>
            <p:spPr>
              <a:xfrm>
                <a:off x="7246702" y="2885056"/>
                <a:ext cx="43452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5073" name="حبر 45073">
                <a:extLst>
                  <a:ext uri="{FF2B5EF4-FFF2-40B4-BE49-F238E27FC236}">
                    <a16:creationId xmlns:a16="http://schemas.microsoft.com/office/drawing/2014/main" id="{EF85D9E0-772B-C7AD-714F-AF3290B29292}"/>
                  </a:ext>
                </a:extLst>
              </p14:cNvPr>
              <p14:cNvContentPartPr/>
              <p14:nvPr/>
            </p14:nvContentPartPr>
            <p14:xfrm>
              <a:off x="8313815" y="3117485"/>
              <a:ext cx="518400" cy="217800"/>
            </p14:xfrm>
          </p:contentPart>
        </mc:Choice>
        <mc:Fallback xmlns="">
          <p:pic>
            <p:nvPicPr>
              <p:cNvPr id="45073" name="حبر 45073">
                <a:extLst>
                  <a:ext uri="{FF2B5EF4-FFF2-40B4-BE49-F238E27FC236}">
                    <a16:creationId xmlns:a16="http://schemas.microsoft.com/office/drawing/2014/main" id="{EF85D9E0-772B-C7AD-714F-AF3290B29292}"/>
                  </a:ext>
                </a:extLst>
              </p:cNvPr>
              <p:cNvPicPr/>
              <p:nvPr/>
            </p:nvPicPr>
            <p:blipFill>
              <a:blip r:embed="rId22"/>
              <a:stretch>
                <a:fillRect/>
              </a:stretch>
            </p:blipFill>
            <p:spPr>
              <a:xfrm>
                <a:off x="8298705" y="3102365"/>
                <a:ext cx="548619"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086" name="حبر 45086">
                <a:extLst>
                  <a:ext uri="{FF2B5EF4-FFF2-40B4-BE49-F238E27FC236}">
                    <a16:creationId xmlns:a16="http://schemas.microsoft.com/office/drawing/2014/main" id="{E8BB3FEE-AE2E-31B5-D1BD-99C62CFC4131}"/>
                  </a:ext>
                </a:extLst>
              </p14:cNvPr>
              <p14:cNvContentPartPr/>
              <p14:nvPr/>
            </p14:nvContentPartPr>
            <p14:xfrm>
              <a:off x="7288535" y="3145565"/>
              <a:ext cx="1009080" cy="245160"/>
            </p14:xfrm>
          </p:contentPart>
        </mc:Choice>
        <mc:Fallback xmlns="">
          <p:pic>
            <p:nvPicPr>
              <p:cNvPr id="45086" name="حبر 45086">
                <a:extLst>
                  <a:ext uri="{FF2B5EF4-FFF2-40B4-BE49-F238E27FC236}">
                    <a16:creationId xmlns:a16="http://schemas.microsoft.com/office/drawing/2014/main" id="{E8BB3FEE-AE2E-31B5-D1BD-99C62CFC4131}"/>
                  </a:ext>
                </a:extLst>
              </p:cNvPr>
              <p:cNvPicPr/>
              <p:nvPr/>
            </p:nvPicPr>
            <p:blipFill>
              <a:blip r:embed="rId24"/>
              <a:stretch>
                <a:fillRect/>
              </a:stretch>
            </p:blipFill>
            <p:spPr>
              <a:xfrm>
                <a:off x="7273415" y="3130108"/>
                <a:ext cx="1039320" cy="275715"/>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5087" name="حبر 45086">
                <a:extLst>
                  <a:ext uri="{FF2B5EF4-FFF2-40B4-BE49-F238E27FC236}">
                    <a16:creationId xmlns:a16="http://schemas.microsoft.com/office/drawing/2014/main" id="{0B2D657B-5D77-16A2-1091-C3B71BA99349}"/>
                  </a:ext>
                </a:extLst>
              </p14:cNvPr>
              <p14:cNvContentPartPr/>
              <p14:nvPr/>
            </p14:nvContentPartPr>
            <p14:xfrm>
              <a:off x="2434552" y="3526731"/>
              <a:ext cx="3643560" cy="92160"/>
            </p14:xfrm>
          </p:contentPart>
        </mc:Choice>
        <mc:Fallback xmlns="">
          <p:pic>
            <p:nvPicPr>
              <p:cNvPr id="45087" name="حبر 45086">
                <a:extLst>
                  <a:ext uri="{FF2B5EF4-FFF2-40B4-BE49-F238E27FC236}">
                    <a16:creationId xmlns:a16="http://schemas.microsoft.com/office/drawing/2014/main" id="{0B2D657B-5D77-16A2-1091-C3B71BA99349}"/>
                  </a:ext>
                </a:extLst>
              </p:cNvPr>
              <p:cNvPicPr/>
              <p:nvPr/>
            </p:nvPicPr>
            <p:blipFill>
              <a:blip r:embed="rId26"/>
              <a:stretch>
                <a:fillRect/>
              </a:stretch>
            </p:blipFill>
            <p:spPr>
              <a:xfrm>
                <a:off x="2419432" y="3511611"/>
                <a:ext cx="367380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5095" name="حبر 45095">
                <a:extLst>
                  <a:ext uri="{FF2B5EF4-FFF2-40B4-BE49-F238E27FC236}">
                    <a16:creationId xmlns:a16="http://schemas.microsoft.com/office/drawing/2014/main" id="{ACF58DE1-269B-25E2-2C6B-B7E812DB5B9B}"/>
                  </a:ext>
                </a:extLst>
              </p14:cNvPr>
              <p14:cNvContentPartPr/>
              <p14:nvPr/>
            </p14:nvContentPartPr>
            <p14:xfrm>
              <a:off x="4517800" y="2985641"/>
              <a:ext cx="774720" cy="194040"/>
            </p14:xfrm>
          </p:contentPart>
        </mc:Choice>
        <mc:Fallback xmlns="">
          <p:pic>
            <p:nvPicPr>
              <p:cNvPr id="45095" name="حبر 45095">
                <a:extLst>
                  <a:ext uri="{FF2B5EF4-FFF2-40B4-BE49-F238E27FC236}">
                    <a16:creationId xmlns:a16="http://schemas.microsoft.com/office/drawing/2014/main" id="{ACF58DE1-269B-25E2-2C6B-B7E812DB5B9B}"/>
                  </a:ext>
                </a:extLst>
              </p:cNvPr>
              <p:cNvPicPr/>
              <p:nvPr/>
            </p:nvPicPr>
            <p:blipFill>
              <a:blip r:embed="rId28"/>
              <a:stretch>
                <a:fillRect/>
              </a:stretch>
            </p:blipFill>
            <p:spPr>
              <a:xfrm>
                <a:off x="4502687" y="2970190"/>
                <a:ext cx="804946" cy="224583"/>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5103" name="حبر 45103">
                <a:extLst>
                  <a:ext uri="{FF2B5EF4-FFF2-40B4-BE49-F238E27FC236}">
                    <a16:creationId xmlns:a16="http://schemas.microsoft.com/office/drawing/2014/main" id="{73F59CAE-85DB-7319-A94A-04AA937B2EED}"/>
                  </a:ext>
                </a:extLst>
              </p14:cNvPr>
              <p14:cNvContentPartPr/>
              <p14:nvPr/>
            </p14:nvContentPartPr>
            <p14:xfrm>
              <a:off x="3639760" y="2979161"/>
              <a:ext cx="838440" cy="203760"/>
            </p14:xfrm>
          </p:contentPart>
        </mc:Choice>
        <mc:Fallback xmlns="">
          <p:pic>
            <p:nvPicPr>
              <p:cNvPr id="45103" name="حبر 45103">
                <a:extLst>
                  <a:ext uri="{FF2B5EF4-FFF2-40B4-BE49-F238E27FC236}">
                    <a16:creationId xmlns:a16="http://schemas.microsoft.com/office/drawing/2014/main" id="{73F59CAE-85DB-7319-A94A-04AA937B2EED}"/>
                  </a:ext>
                </a:extLst>
              </p:cNvPr>
              <p:cNvPicPr/>
              <p:nvPr/>
            </p:nvPicPr>
            <p:blipFill>
              <a:blip r:embed="rId30"/>
              <a:stretch>
                <a:fillRect/>
              </a:stretch>
            </p:blipFill>
            <p:spPr>
              <a:xfrm>
                <a:off x="3624640" y="2964041"/>
                <a:ext cx="8690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5107" name="حبر 45107">
                <a:extLst>
                  <a:ext uri="{FF2B5EF4-FFF2-40B4-BE49-F238E27FC236}">
                    <a16:creationId xmlns:a16="http://schemas.microsoft.com/office/drawing/2014/main" id="{0C4D5BB0-063F-96A8-AAB9-25040A93C722}"/>
                  </a:ext>
                </a:extLst>
              </p14:cNvPr>
              <p14:cNvContentPartPr/>
              <p14:nvPr/>
            </p14:nvContentPartPr>
            <p14:xfrm>
              <a:off x="3363640" y="3024881"/>
              <a:ext cx="263520" cy="184320"/>
            </p14:xfrm>
          </p:contentPart>
        </mc:Choice>
        <mc:Fallback xmlns="">
          <p:pic>
            <p:nvPicPr>
              <p:cNvPr id="45107" name="حبر 45107">
                <a:extLst>
                  <a:ext uri="{FF2B5EF4-FFF2-40B4-BE49-F238E27FC236}">
                    <a16:creationId xmlns:a16="http://schemas.microsoft.com/office/drawing/2014/main" id="{0C4D5BB0-063F-96A8-AAB9-25040A93C722}"/>
                  </a:ext>
                </a:extLst>
              </p:cNvPr>
              <p:cNvPicPr/>
              <p:nvPr/>
            </p:nvPicPr>
            <p:blipFill>
              <a:blip r:embed="rId32"/>
              <a:stretch>
                <a:fillRect/>
              </a:stretch>
            </p:blipFill>
            <p:spPr>
              <a:xfrm>
                <a:off x="3348520" y="3009761"/>
                <a:ext cx="29376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5108" name="حبر 45107">
                <a:extLst>
                  <a:ext uri="{FF2B5EF4-FFF2-40B4-BE49-F238E27FC236}">
                    <a16:creationId xmlns:a16="http://schemas.microsoft.com/office/drawing/2014/main" id="{47C767CA-020D-5AF3-352C-4E5EE27722F2}"/>
                  </a:ext>
                </a:extLst>
              </p14:cNvPr>
              <p14:cNvContentPartPr/>
              <p14:nvPr/>
            </p14:nvContentPartPr>
            <p14:xfrm>
              <a:off x="6179859" y="3358483"/>
              <a:ext cx="136800" cy="111600"/>
            </p14:xfrm>
          </p:contentPart>
        </mc:Choice>
        <mc:Fallback xmlns="">
          <p:pic>
            <p:nvPicPr>
              <p:cNvPr id="45108" name="حبر 45107">
                <a:extLst>
                  <a:ext uri="{FF2B5EF4-FFF2-40B4-BE49-F238E27FC236}">
                    <a16:creationId xmlns:a16="http://schemas.microsoft.com/office/drawing/2014/main" id="{47C767CA-020D-5AF3-352C-4E5EE27722F2}"/>
                  </a:ext>
                </a:extLst>
              </p:cNvPr>
              <p:cNvPicPr/>
              <p:nvPr/>
            </p:nvPicPr>
            <p:blipFill>
              <a:blip r:embed="rId34"/>
              <a:stretch>
                <a:fillRect/>
              </a:stretch>
            </p:blipFill>
            <p:spPr>
              <a:xfrm>
                <a:off x="6164739" y="3343003"/>
                <a:ext cx="167040" cy="142200"/>
              </a:xfrm>
              <a:prstGeom prst="rect">
                <a:avLst/>
              </a:prstGeom>
            </p:spPr>
          </p:pic>
        </mc:Fallback>
      </mc:AlternateContent>
      <p:sp>
        <p:nvSpPr>
          <p:cNvPr id="45110" name="مربع نص 45109">
            <a:extLst>
              <a:ext uri="{FF2B5EF4-FFF2-40B4-BE49-F238E27FC236}">
                <a16:creationId xmlns:a16="http://schemas.microsoft.com/office/drawing/2014/main" id="{FE8AA6C8-4D7C-EF4E-59E9-93DEF4D1732C}"/>
              </a:ext>
            </a:extLst>
          </p:cNvPr>
          <p:cNvSpPr txBox="1"/>
          <p:nvPr/>
        </p:nvSpPr>
        <p:spPr>
          <a:xfrm>
            <a:off x="6375725" y="3217815"/>
            <a:ext cx="7572087" cy="369332"/>
          </a:xfrm>
          <a:prstGeom prst="rect">
            <a:avLst/>
          </a:prstGeom>
          <a:noFill/>
        </p:spPr>
        <p:txBody>
          <a:bodyPr wrap="square">
            <a:spAutoFit/>
          </a:bodyPr>
          <a:lstStyle/>
          <a:p>
            <a:r>
              <a:rPr lang="en-US" dirty="0">
                <a:solidFill>
                  <a:srgbClr val="FF9900"/>
                </a:solidFill>
              </a:rPr>
              <a:t>degree of confidence, trust, and respect members have in their leader.</a:t>
            </a:r>
            <a:endParaRPr lang="ar-SA" dirty="0">
              <a:solidFill>
                <a:srgbClr val="FF9900"/>
              </a:solidFill>
            </a:endParaRPr>
          </a:p>
        </p:txBody>
      </p:sp>
      <p:sp>
        <p:nvSpPr>
          <p:cNvPr id="45112" name="مربع نص 45111">
            <a:extLst>
              <a:ext uri="{FF2B5EF4-FFF2-40B4-BE49-F238E27FC236}">
                <a16:creationId xmlns:a16="http://schemas.microsoft.com/office/drawing/2014/main" id="{71D147B2-B9BD-F673-762A-C392E0287757}"/>
              </a:ext>
            </a:extLst>
          </p:cNvPr>
          <p:cNvSpPr txBox="1"/>
          <p:nvPr/>
        </p:nvSpPr>
        <p:spPr>
          <a:xfrm>
            <a:off x="4306681" y="3649530"/>
            <a:ext cx="6972788" cy="369332"/>
          </a:xfrm>
          <a:prstGeom prst="rect">
            <a:avLst/>
          </a:prstGeom>
          <a:noFill/>
        </p:spPr>
        <p:txBody>
          <a:bodyPr wrap="square">
            <a:spAutoFit/>
          </a:bodyPr>
          <a:lstStyle/>
          <a:p>
            <a:r>
              <a:rPr lang="en-GB" dirty="0">
                <a:solidFill>
                  <a:schemeClr val="tx2"/>
                </a:solidFill>
              </a:rPr>
              <a:t>the degree to which the job assignments are procedural</a:t>
            </a:r>
            <a:endParaRPr lang="ar-SA" dirty="0">
              <a:solidFill>
                <a:schemeClr val="tx2"/>
              </a:solidFill>
            </a:endParaRPr>
          </a:p>
        </p:txBody>
      </p:sp>
      <p:sp>
        <p:nvSpPr>
          <p:cNvPr id="45114" name="مربع نص 45113">
            <a:extLst>
              <a:ext uri="{FF2B5EF4-FFF2-40B4-BE49-F238E27FC236}">
                <a16:creationId xmlns:a16="http://schemas.microsoft.com/office/drawing/2014/main" id="{D050E083-FD8D-3C59-6485-09E9CD1FCA22}"/>
              </a:ext>
            </a:extLst>
          </p:cNvPr>
          <p:cNvSpPr txBox="1"/>
          <p:nvPr/>
        </p:nvSpPr>
        <p:spPr>
          <a:xfrm>
            <a:off x="4525678" y="4216518"/>
            <a:ext cx="10415497" cy="646331"/>
          </a:xfrm>
          <a:prstGeom prst="rect">
            <a:avLst/>
          </a:prstGeom>
          <a:noFill/>
        </p:spPr>
        <p:txBody>
          <a:bodyPr wrap="square">
            <a:spAutoFit/>
          </a:bodyPr>
          <a:lstStyle/>
          <a:p>
            <a:r>
              <a:rPr lang="en-US" dirty="0">
                <a:solidFill>
                  <a:srgbClr val="00B050"/>
                </a:solidFill>
              </a:rPr>
              <a:t> degree of influence a leader has over power variables such as hiring, firing, discipline, promotions, and salary increases.</a:t>
            </a:r>
            <a:endParaRPr lang="ar-SA" dirty="0">
              <a:solidFill>
                <a:srgbClr val="00B050"/>
              </a:solidFill>
            </a:endParaRPr>
          </a:p>
        </p:txBody>
      </p:sp>
      <mc:AlternateContent xmlns:mc="http://schemas.openxmlformats.org/markup-compatibility/2006" xmlns:p14="http://schemas.microsoft.com/office/powerpoint/2010/main">
        <mc:Choice Requires="p14">
          <p:contentPart p14:bwMode="auto" r:id="rId35">
            <p14:nvContentPartPr>
              <p14:cNvPr id="45124" name="حبر 45124">
                <a:extLst>
                  <a:ext uri="{FF2B5EF4-FFF2-40B4-BE49-F238E27FC236}">
                    <a16:creationId xmlns:a16="http://schemas.microsoft.com/office/drawing/2014/main" id="{E5BE9D8A-A338-ED7A-AF08-872B9E27BF70}"/>
                  </a:ext>
                </a:extLst>
              </p14:cNvPr>
              <p14:cNvContentPartPr/>
              <p14:nvPr/>
            </p14:nvContentPartPr>
            <p14:xfrm>
              <a:off x="10681289" y="3999044"/>
              <a:ext cx="823320" cy="259920"/>
            </p14:xfrm>
          </p:contentPart>
        </mc:Choice>
        <mc:Fallback xmlns="">
          <p:pic>
            <p:nvPicPr>
              <p:cNvPr id="45124" name="حبر 45124">
                <a:extLst>
                  <a:ext uri="{FF2B5EF4-FFF2-40B4-BE49-F238E27FC236}">
                    <a16:creationId xmlns:a16="http://schemas.microsoft.com/office/drawing/2014/main" id="{E5BE9D8A-A338-ED7A-AF08-872B9E27BF70}"/>
                  </a:ext>
                </a:extLst>
              </p:cNvPr>
              <p:cNvPicPr/>
              <p:nvPr/>
            </p:nvPicPr>
            <p:blipFill>
              <a:blip r:embed="rId36"/>
              <a:stretch>
                <a:fillRect/>
              </a:stretch>
            </p:blipFill>
            <p:spPr>
              <a:xfrm>
                <a:off x="10666169" y="3983924"/>
                <a:ext cx="8539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5129" name="حبر 45129">
                <a:extLst>
                  <a:ext uri="{FF2B5EF4-FFF2-40B4-BE49-F238E27FC236}">
                    <a16:creationId xmlns:a16="http://schemas.microsoft.com/office/drawing/2014/main" id="{85AEB0C1-00A8-BEEC-B639-7A1A789A431B}"/>
                  </a:ext>
                </a:extLst>
              </p14:cNvPr>
              <p14:cNvContentPartPr/>
              <p14:nvPr/>
            </p14:nvContentPartPr>
            <p14:xfrm>
              <a:off x="11724929" y="4045844"/>
              <a:ext cx="441360" cy="189720"/>
            </p14:xfrm>
          </p:contentPart>
        </mc:Choice>
        <mc:Fallback xmlns="">
          <p:pic>
            <p:nvPicPr>
              <p:cNvPr id="45129" name="حبر 45129">
                <a:extLst>
                  <a:ext uri="{FF2B5EF4-FFF2-40B4-BE49-F238E27FC236}">
                    <a16:creationId xmlns:a16="http://schemas.microsoft.com/office/drawing/2014/main" id="{85AEB0C1-00A8-BEEC-B639-7A1A789A431B}"/>
                  </a:ext>
                </a:extLst>
              </p:cNvPr>
              <p:cNvPicPr/>
              <p:nvPr/>
            </p:nvPicPr>
            <p:blipFill>
              <a:blip r:embed="rId38"/>
              <a:stretch>
                <a:fillRect/>
              </a:stretch>
            </p:blipFill>
            <p:spPr>
              <a:xfrm>
                <a:off x="11704426" y="4025285"/>
                <a:ext cx="476971" cy="225428"/>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140" name="حبر 45140">
                <a:extLst>
                  <a:ext uri="{FF2B5EF4-FFF2-40B4-BE49-F238E27FC236}">
                    <a16:creationId xmlns:a16="http://schemas.microsoft.com/office/drawing/2014/main" id="{D78F804F-3641-59D3-EE9E-C5B225CAD7E4}"/>
                  </a:ext>
                </a:extLst>
              </p14:cNvPr>
              <p14:cNvContentPartPr/>
              <p14:nvPr/>
            </p14:nvContentPartPr>
            <p14:xfrm>
              <a:off x="12536369" y="4048004"/>
              <a:ext cx="670320" cy="246600"/>
            </p14:xfrm>
          </p:contentPart>
        </mc:Choice>
        <mc:Fallback xmlns="">
          <p:pic>
            <p:nvPicPr>
              <p:cNvPr id="45140" name="حبر 45140">
                <a:extLst>
                  <a:ext uri="{FF2B5EF4-FFF2-40B4-BE49-F238E27FC236}">
                    <a16:creationId xmlns:a16="http://schemas.microsoft.com/office/drawing/2014/main" id="{D78F804F-3641-59D3-EE9E-C5B225CAD7E4}"/>
                  </a:ext>
                </a:extLst>
              </p:cNvPr>
              <p:cNvPicPr/>
              <p:nvPr/>
            </p:nvPicPr>
            <p:blipFill>
              <a:blip r:embed="rId40"/>
              <a:stretch>
                <a:fillRect/>
              </a:stretch>
            </p:blipFill>
            <p:spPr>
              <a:xfrm>
                <a:off x="12516198" y="4027454"/>
                <a:ext cx="711382" cy="2877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5148" name="حبر 45148">
                <a:extLst>
                  <a:ext uri="{FF2B5EF4-FFF2-40B4-BE49-F238E27FC236}">
                    <a16:creationId xmlns:a16="http://schemas.microsoft.com/office/drawing/2014/main" id="{89172C74-DF43-F40C-4BD3-E3F4C6F9FF54}"/>
                  </a:ext>
                </a:extLst>
              </p14:cNvPr>
              <p14:cNvContentPartPr/>
              <p14:nvPr/>
            </p14:nvContentPartPr>
            <p14:xfrm>
              <a:off x="13635610" y="4062127"/>
              <a:ext cx="800280" cy="248040"/>
            </p14:xfrm>
          </p:contentPart>
        </mc:Choice>
        <mc:Fallback xmlns="">
          <p:pic>
            <p:nvPicPr>
              <p:cNvPr id="45148" name="حبر 45148">
                <a:extLst>
                  <a:ext uri="{FF2B5EF4-FFF2-40B4-BE49-F238E27FC236}">
                    <a16:creationId xmlns:a16="http://schemas.microsoft.com/office/drawing/2014/main" id="{89172C74-DF43-F40C-4BD3-E3F4C6F9FF54}"/>
                  </a:ext>
                </a:extLst>
              </p:cNvPr>
              <p:cNvPicPr/>
              <p:nvPr/>
            </p:nvPicPr>
            <p:blipFill>
              <a:blip r:embed="rId42"/>
              <a:stretch>
                <a:fillRect/>
              </a:stretch>
            </p:blipFill>
            <p:spPr>
              <a:xfrm>
                <a:off x="13615090" y="4041607"/>
                <a:ext cx="840960" cy="28908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2"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10" name="Title 1"/>
          <p:cNvSpPr>
            <a:spLocks noGrp="1"/>
          </p:cNvSpPr>
          <p:nvPr>
            <p:ph type="title"/>
          </p:nvPr>
        </p:nvSpPr>
        <p:spPr>
          <a:xfrm>
            <a:off x="889489" y="200471"/>
            <a:ext cx="8046002" cy="1438275"/>
          </a:xfrm>
        </p:spPr>
        <p:txBody>
          <a:bodyPr>
            <a:noAutofit/>
          </a:bodyPr>
          <a:lstStyle/>
          <a:p>
            <a:pPr>
              <a:defRPr/>
            </a:pPr>
            <a:r>
              <a:rPr lang="en-US" sz="4000" dirty="0"/>
              <a:t>  </a:t>
            </a:r>
            <a:r>
              <a:rPr lang="en-US" sz="4800" dirty="0"/>
              <a:t>Contrast Contingency </a:t>
            </a:r>
            <a:br>
              <a:rPr lang="en-US" sz="4800" dirty="0"/>
            </a:br>
            <a:r>
              <a:rPr lang="en-US" sz="4800" dirty="0"/>
              <a:t>Theories of Leadership</a:t>
            </a:r>
          </a:p>
        </p:txBody>
      </p:sp>
      <p:sp>
        <p:nvSpPr>
          <p:cNvPr id="7" name="Slide Number Placeholder 5"/>
          <p:cNvSpPr>
            <a:spLocks noGrp="1"/>
          </p:cNvSpPr>
          <p:nvPr>
            <p:ph type="sldNum" sz="quarter" idx="12"/>
          </p:nvPr>
        </p:nvSpPr>
        <p:spPr>
          <a:xfrm>
            <a:off x="8282452" y="6061074"/>
            <a:ext cx="653039" cy="365125"/>
          </a:xfrm>
        </p:spPr>
        <p:txBody>
          <a:bodyPr/>
          <a:lstStyle/>
          <a:p>
            <a:pPr>
              <a:defRPr/>
            </a:pPr>
            <a:r>
              <a:rPr lang="en-US" dirty="0"/>
              <a:t>12-</a:t>
            </a:r>
            <a:fld id="{AAC428B0-4B03-4202-A927-5B9681AE9014}" type="slidenum">
              <a:rPr lang="en-US"/>
              <a:pPr>
                <a:defRPr/>
              </a:pPr>
              <a:t>15</a:t>
            </a:fld>
            <a:endParaRPr lang="en-US" dirty="0"/>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158" y="1906233"/>
            <a:ext cx="7182456" cy="4154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89489" y="162817"/>
            <a:ext cx="8026022" cy="1438275"/>
          </a:xfrm>
        </p:spPr>
        <p:txBody>
          <a:bodyPr>
            <a:noAutofit/>
          </a:bodyPr>
          <a:lstStyle/>
          <a:p>
            <a:pPr>
              <a:defRPr/>
            </a:pPr>
            <a:r>
              <a:rPr lang="en-US" sz="4000" dirty="0"/>
              <a:t> </a:t>
            </a:r>
            <a:r>
              <a:rPr lang="en-US" sz="4800" dirty="0"/>
              <a:t>Contrast Contingency </a:t>
            </a:r>
            <a:br>
              <a:rPr lang="en-US" sz="4800" dirty="0"/>
            </a:br>
            <a:r>
              <a:rPr lang="en-US" sz="4800" dirty="0"/>
              <a:t>Theories of Leadership</a:t>
            </a:r>
          </a:p>
        </p:txBody>
      </p:sp>
      <p:sp>
        <p:nvSpPr>
          <p:cNvPr id="51208" name="Content Placeholder 13"/>
          <p:cNvSpPr>
            <a:spLocks noGrp="1"/>
          </p:cNvSpPr>
          <p:nvPr>
            <p:ph idx="1"/>
          </p:nvPr>
        </p:nvSpPr>
        <p:spPr bwMode="auto">
          <a:xfrm>
            <a:off x="889489" y="1817687"/>
            <a:ext cx="8013020" cy="4459287"/>
          </a:xfrm>
        </p:spPr>
        <p:txBody>
          <a:bodyPr wrap="square" numCol="1" anchor="t" anchorCtr="0" compatLnSpc="1">
            <a:prstTxWarp prst="textNoShape">
              <a:avLst/>
            </a:prstTxWarp>
            <a:normAutofit/>
          </a:bodyPr>
          <a:lstStyle/>
          <a:p>
            <a:r>
              <a:rPr lang="en-US" sz="2800" b="1" dirty="0">
                <a:solidFill>
                  <a:srgbClr val="FF9900"/>
                </a:solidFill>
                <a:effectLst/>
                <a:cs typeface="Arial" charset="0"/>
              </a:rPr>
              <a:t>Situational </a:t>
            </a:r>
            <a:r>
              <a:rPr lang="en-US" sz="2800" b="1" dirty="0">
                <a:solidFill>
                  <a:srgbClr val="FF9900"/>
                </a:solidFill>
                <a:cs typeface="Arial" charset="0"/>
              </a:rPr>
              <a:t>l</a:t>
            </a:r>
            <a:r>
              <a:rPr lang="en-US" sz="2800" b="1" dirty="0">
                <a:solidFill>
                  <a:srgbClr val="FF9900"/>
                </a:solidFill>
                <a:effectLst/>
                <a:cs typeface="Arial" charset="0"/>
              </a:rPr>
              <a:t>eadership </a:t>
            </a:r>
            <a:r>
              <a:rPr lang="en-US" sz="2800" b="1" dirty="0">
                <a:solidFill>
                  <a:srgbClr val="FF9900"/>
                </a:solidFill>
                <a:cs typeface="Arial" charset="0"/>
              </a:rPr>
              <a:t>t</a:t>
            </a:r>
            <a:r>
              <a:rPr lang="en-US" sz="2800" b="1" dirty="0">
                <a:solidFill>
                  <a:srgbClr val="FF9900"/>
                </a:solidFill>
                <a:effectLst/>
                <a:cs typeface="Arial" charset="0"/>
              </a:rPr>
              <a:t>heory (SLT)</a:t>
            </a:r>
            <a:r>
              <a:rPr lang="en-US" sz="2800" b="1" dirty="0">
                <a:cs typeface="Arial" charset="0"/>
              </a:rPr>
              <a:t> </a:t>
            </a:r>
            <a:r>
              <a:rPr lang="en-US" sz="2800" dirty="0">
                <a:cs typeface="Arial" charset="0"/>
              </a:rPr>
              <a:t>i</a:t>
            </a:r>
            <a:r>
              <a:rPr lang="en-US" sz="2800" dirty="0">
                <a:effectLst/>
                <a:cs typeface="Arial" charset="0"/>
              </a:rPr>
              <a:t>s a contingency theory that focuses on the followers. </a:t>
            </a:r>
          </a:p>
          <a:p>
            <a:pPr lvl="2"/>
            <a:r>
              <a:rPr lang="en-US" sz="2800" dirty="0">
                <a:effectLst/>
                <a:cs typeface="Arial" charset="0"/>
              </a:rPr>
              <a:t>Successful leadership is achieved by selecting the right leadership style, which is contingent on the level of the followers’ readiness. </a:t>
            </a:r>
          </a:p>
          <a:p>
            <a:pPr lvl="1" eaLnBrk="1" hangingPunct="1"/>
            <a:endParaRPr lang="en-US" sz="2800" b="1" dirty="0">
              <a:effectLst/>
              <a:latin typeface="Arial" charset="0"/>
              <a:cs typeface="Arial" charset="0"/>
            </a:endParaRPr>
          </a:p>
        </p:txBody>
      </p:sp>
      <p:sp>
        <p:nvSpPr>
          <p:cNvPr id="7" name="Slide Number Placeholder 5"/>
          <p:cNvSpPr>
            <a:spLocks noGrp="1"/>
          </p:cNvSpPr>
          <p:nvPr>
            <p:ph type="sldNum" sz="quarter" idx="12"/>
          </p:nvPr>
        </p:nvSpPr>
        <p:spPr>
          <a:xfrm>
            <a:off x="8249470" y="6225572"/>
            <a:ext cx="653039" cy="365125"/>
          </a:xfrm>
        </p:spPr>
        <p:txBody>
          <a:bodyPr/>
          <a:lstStyle/>
          <a:p>
            <a:pPr>
              <a:defRPr/>
            </a:pPr>
            <a:r>
              <a:rPr lang="en-US" dirty="0"/>
              <a:t>12-</a:t>
            </a:r>
            <a:fld id="{AAC428B0-4B03-4202-A927-5B9681AE9014}" type="slidenum">
              <a:rPr lang="en-US"/>
              <a:pPr>
                <a:defRPr/>
              </a:pPr>
              <a:t>16</a:t>
            </a:fld>
            <a:endParaRPr lang="en-US" dirty="0"/>
          </a:p>
        </p:txBody>
      </p:sp>
      <p:sp>
        <p:nvSpPr>
          <p:cNvPr id="51209"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24" name="حبر 24">
                <a:extLst>
                  <a:ext uri="{FF2B5EF4-FFF2-40B4-BE49-F238E27FC236}">
                    <a16:creationId xmlns:a16="http://schemas.microsoft.com/office/drawing/2014/main" id="{4CE59154-E451-1EA8-FE29-871A0847F759}"/>
                  </a:ext>
                </a:extLst>
              </p14:cNvPr>
              <p14:cNvContentPartPr/>
              <p14:nvPr/>
            </p14:nvContentPartPr>
            <p14:xfrm>
              <a:off x="3055810" y="1598828"/>
              <a:ext cx="2756880" cy="330480"/>
            </p14:xfrm>
          </p:contentPart>
        </mc:Choice>
        <mc:Fallback xmlns="">
          <p:pic>
            <p:nvPicPr>
              <p:cNvPr id="24" name="حبر 24">
                <a:extLst>
                  <a:ext uri="{FF2B5EF4-FFF2-40B4-BE49-F238E27FC236}">
                    <a16:creationId xmlns:a16="http://schemas.microsoft.com/office/drawing/2014/main" id="{4CE59154-E451-1EA8-FE29-871A0847F759}"/>
                  </a:ext>
                </a:extLst>
              </p:cNvPr>
              <p:cNvPicPr/>
              <p:nvPr/>
            </p:nvPicPr>
            <p:blipFill>
              <a:blip r:embed="rId4"/>
              <a:stretch>
                <a:fillRect/>
              </a:stretch>
            </p:blipFill>
            <p:spPr>
              <a:xfrm>
                <a:off x="3035290" y="1578308"/>
                <a:ext cx="279756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حبر 24">
                <a:extLst>
                  <a:ext uri="{FF2B5EF4-FFF2-40B4-BE49-F238E27FC236}">
                    <a16:creationId xmlns:a16="http://schemas.microsoft.com/office/drawing/2014/main" id="{3F643FAE-C111-CD8B-C9D6-BC8219B50925}"/>
                  </a:ext>
                </a:extLst>
              </p14:cNvPr>
              <p14:cNvContentPartPr/>
              <p14:nvPr/>
            </p14:nvContentPartPr>
            <p14:xfrm>
              <a:off x="2736130" y="1706108"/>
              <a:ext cx="284760" cy="228240"/>
            </p14:xfrm>
          </p:contentPart>
        </mc:Choice>
        <mc:Fallback xmlns="">
          <p:pic>
            <p:nvPicPr>
              <p:cNvPr id="25" name="حبر 24">
                <a:extLst>
                  <a:ext uri="{FF2B5EF4-FFF2-40B4-BE49-F238E27FC236}">
                    <a16:creationId xmlns:a16="http://schemas.microsoft.com/office/drawing/2014/main" id="{3F643FAE-C111-CD8B-C9D6-BC8219B50925}"/>
                  </a:ext>
                </a:extLst>
              </p:cNvPr>
              <p:cNvPicPr/>
              <p:nvPr/>
            </p:nvPicPr>
            <p:blipFill>
              <a:blip r:embed="rId6"/>
              <a:stretch>
                <a:fillRect/>
              </a:stretch>
            </p:blipFill>
            <p:spPr>
              <a:xfrm>
                <a:off x="2715610" y="1685588"/>
                <a:ext cx="32544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حبر 35">
                <a:extLst>
                  <a:ext uri="{FF2B5EF4-FFF2-40B4-BE49-F238E27FC236}">
                    <a16:creationId xmlns:a16="http://schemas.microsoft.com/office/drawing/2014/main" id="{43BA7229-E528-E413-318B-931EBCAD3531}"/>
                  </a:ext>
                </a:extLst>
              </p14:cNvPr>
              <p14:cNvContentPartPr/>
              <p14:nvPr/>
            </p14:nvContentPartPr>
            <p14:xfrm>
              <a:off x="1320921" y="2798171"/>
              <a:ext cx="3054240" cy="412200"/>
            </p14:xfrm>
          </p:contentPart>
        </mc:Choice>
        <mc:Fallback xmlns="">
          <p:pic>
            <p:nvPicPr>
              <p:cNvPr id="35" name="حبر 35">
                <a:extLst>
                  <a:ext uri="{FF2B5EF4-FFF2-40B4-BE49-F238E27FC236}">
                    <a16:creationId xmlns:a16="http://schemas.microsoft.com/office/drawing/2014/main" id="{43BA7229-E528-E413-318B-931EBCAD3531}"/>
                  </a:ext>
                </a:extLst>
              </p:cNvPr>
              <p:cNvPicPr/>
              <p:nvPr/>
            </p:nvPicPr>
            <p:blipFill>
              <a:blip r:embed="rId8"/>
              <a:stretch>
                <a:fillRect/>
              </a:stretch>
            </p:blipFill>
            <p:spPr>
              <a:xfrm>
                <a:off x="1300401" y="2777651"/>
                <a:ext cx="309528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8" name="حبر 38">
                <a:extLst>
                  <a:ext uri="{FF2B5EF4-FFF2-40B4-BE49-F238E27FC236}">
                    <a16:creationId xmlns:a16="http://schemas.microsoft.com/office/drawing/2014/main" id="{CE7DDCAF-E6E8-59B6-E5BA-80F69299DA58}"/>
                  </a:ext>
                </a:extLst>
              </p14:cNvPr>
              <p14:cNvContentPartPr/>
              <p14:nvPr/>
            </p14:nvContentPartPr>
            <p14:xfrm>
              <a:off x="1124036" y="4908711"/>
              <a:ext cx="199440" cy="226440"/>
            </p14:xfrm>
          </p:contentPart>
        </mc:Choice>
        <mc:Fallback xmlns="">
          <p:pic>
            <p:nvPicPr>
              <p:cNvPr id="38" name="حبر 38">
                <a:extLst>
                  <a:ext uri="{FF2B5EF4-FFF2-40B4-BE49-F238E27FC236}">
                    <a16:creationId xmlns:a16="http://schemas.microsoft.com/office/drawing/2014/main" id="{CE7DDCAF-E6E8-59B6-E5BA-80F69299DA58}"/>
                  </a:ext>
                </a:extLst>
              </p:cNvPr>
              <p:cNvPicPr/>
              <p:nvPr/>
            </p:nvPicPr>
            <p:blipFill>
              <a:blip r:embed="rId10"/>
              <a:stretch>
                <a:fillRect/>
              </a:stretch>
            </p:blipFill>
            <p:spPr>
              <a:xfrm>
                <a:off x="1103479" y="4888191"/>
                <a:ext cx="240554"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2" name="حبر 52">
                <a:extLst>
                  <a:ext uri="{FF2B5EF4-FFF2-40B4-BE49-F238E27FC236}">
                    <a16:creationId xmlns:a16="http://schemas.microsoft.com/office/drawing/2014/main" id="{14AFC4E9-5882-9B73-889F-F6095EA6556F}"/>
                  </a:ext>
                </a:extLst>
              </p14:cNvPr>
              <p14:cNvContentPartPr/>
              <p14:nvPr/>
            </p14:nvContentPartPr>
            <p14:xfrm>
              <a:off x="1412756" y="4888191"/>
              <a:ext cx="2282760" cy="261000"/>
            </p14:xfrm>
          </p:contentPart>
        </mc:Choice>
        <mc:Fallback xmlns="">
          <p:pic>
            <p:nvPicPr>
              <p:cNvPr id="52" name="حبر 52">
                <a:extLst>
                  <a:ext uri="{FF2B5EF4-FFF2-40B4-BE49-F238E27FC236}">
                    <a16:creationId xmlns:a16="http://schemas.microsoft.com/office/drawing/2014/main" id="{14AFC4E9-5882-9B73-889F-F6095EA6556F}"/>
                  </a:ext>
                </a:extLst>
              </p:cNvPr>
              <p:cNvPicPr/>
              <p:nvPr/>
            </p:nvPicPr>
            <p:blipFill>
              <a:blip r:embed="rId12"/>
              <a:stretch>
                <a:fillRect/>
              </a:stretch>
            </p:blipFill>
            <p:spPr>
              <a:xfrm>
                <a:off x="1392236" y="4867671"/>
                <a:ext cx="232344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8" name="حبر 59">
                <a:extLst>
                  <a:ext uri="{FF2B5EF4-FFF2-40B4-BE49-F238E27FC236}">
                    <a16:creationId xmlns:a16="http://schemas.microsoft.com/office/drawing/2014/main" id="{DF862690-8530-F8A5-4731-C57B65E34629}"/>
                  </a:ext>
                </a:extLst>
              </p14:cNvPr>
              <p14:cNvContentPartPr/>
              <p14:nvPr/>
            </p14:nvContentPartPr>
            <p14:xfrm>
              <a:off x="1569716" y="5333871"/>
              <a:ext cx="161640" cy="273960"/>
            </p14:xfrm>
          </p:contentPart>
        </mc:Choice>
        <mc:Fallback xmlns="">
          <p:pic>
            <p:nvPicPr>
              <p:cNvPr id="58" name="حبر 59">
                <a:extLst>
                  <a:ext uri="{FF2B5EF4-FFF2-40B4-BE49-F238E27FC236}">
                    <a16:creationId xmlns:a16="http://schemas.microsoft.com/office/drawing/2014/main" id="{DF862690-8530-F8A5-4731-C57B65E34629}"/>
                  </a:ext>
                </a:extLst>
              </p:cNvPr>
              <p:cNvPicPr/>
              <p:nvPr/>
            </p:nvPicPr>
            <p:blipFill>
              <a:blip r:embed="rId14"/>
              <a:stretch>
                <a:fillRect/>
              </a:stretch>
            </p:blipFill>
            <p:spPr>
              <a:xfrm>
                <a:off x="1549242" y="5313351"/>
                <a:ext cx="197201"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9" name="حبر 59">
                <a:extLst>
                  <a:ext uri="{FF2B5EF4-FFF2-40B4-BE49-F238E27FC236}">
                    <a16:creationId xmlns:a16="http://schemas.microsoft.com/office/drawing/2014/main" id="{82B07A9B-937D-99B8-15A1-3B7546594C13}"/>
                  </a:ext>
                </a:extLst>
              </p14:cNvPr>
              <p14:cNvContentPartPr/>
              <p14:nvPr/>
            </p14:nvContentPartPr>
            <p14:xfrm>
              <a:off x="1110356" y="5368071"/>
              <a:ext cx="240480" cy="261000"/>
            </p14:xfrm>
          </p:contentPart>
        </mc:Choice>
        <mc:Fallback xmlns="">
          <p:pic>
            <p:nvPicPr>
              <p:cNvPr id="59" name="حبر 59">
                <a:extLst>
                  <a:ext uri="{FF2B5EF4-FFF2-40B4-BE49-F238E27FC236}">
                    <a16:creationId xmlns:a16="http://schemas.microsoft.com/office/drawing/2014/main" id="{82B07A9B-937D-99B8-15A1-3B7546594C13}"/>
                  </a:ext>
                </a:extLst>
              </p:cNvPr>
              <p:cNvPicPr/>
              <p:nvPr/>
            </p:nvPicPr>
            <p:blipFill>
              <a:blip r:embed="rId16"/>
              <a:stretch>
                <a:fillRect/>
              </a:stretch>
            </p:blipFill>
            <p:spPr>
              <a:xfrm>
                <a:off x="1095236" y="5347551"/>
                <a:ext cx="27072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2" name="حبر 62">
                <a:extLst>
                  <a:ext uri="{FF2B5EF4-FFF2-40B4-BE49-F238E27FC236}">
                    <a16:creationId xmlns:a16="http://schemas.microsoft.com/office/drawing/2014/main" id="{3584D110-D4B1-FE05-4F49-2D247E47122C}"/>
                  </a:ext>
                </a:extLst>
              </p14:cNvPr>
              <p14:cNvContentPartPr/>
              <p14:nvPr/>
            </p14:nvContentPartPr>
            <p14:xfrm>
              <a:off x="2008556" y="5430351"/>
              <a:ext cx="349920" cy="171000"/>
            </p14:xfrm>
          </p:contentPart>
        </mc:Choice>
        <mc:Fallback xmlns="">
          <p:pic>
            <p:nvPicPr>
              <p:cNvPr id="62" name="حبر 62">
                <a:extLst>
                  <a:ext uri="{FF2B5EF4-FFF2-40B4-BE49-F238E27FC236}">
                    <a16:creationId xmlns:a16="http://schemas.microsoft.com/office/drawing/2014/main" id="{3584D110-D4B1-FE05-4F49-2D247E47122C}"/>
                  </a:ext>
                </a:extLst>
              </p:cNvPr>
              <p:cNvPicPr/>
              <p:nvPr/>
            </p:nvPicPr>
            <p:blipFill>
              <a:blip r:embed="rId18"/>
              <a:stretch>
                <a:fillRect/>
              </a:stretch>
            </p:blipFill>
            <p:spPr>
              <a:xfrm>
                <a:off x="1993076" y="5415231"/>
                <a:ext cx="3805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1203" name="حبر 51203">
                <a:extLst>
                  <a:ext uri="{FF2B5EF4-FFF2-40B4-BE49-F238E27FC236}">
                    <a16:creationId xmlns:a16="http://schemas.microsoft.com/office/drawing/2014/main" id="{14898447-E669-8F73-0B20-1537259F2DF7}"/>
                  </a:ext>
                </a:extLst>
              </p14:cNvPr>
              <p14:cNvContentPartPr/>
              <p14:nvPr/>
            </p14:nvContentPartPr>
            <p14:xfrm>
              <a:off x="2323916" y="5319831"/>
              <a:ext cx="514440" cy="260280"/>
            </p14:xfrm>
          </p:contentPart>
        </mc:Choice>
        <mc:Fallback xmlns="">
          <p:pic>
            <p:nvPicPr>
              <p:cNvPr id="51203" name="حبر 51203">
                <a:extLst>
                  <a:ext uri="{FF2B5EF4-FFF2-40B4-BE49-F238E27FC236}">
                    <a16:creationId xmlns:a16="http://schemas.microsoft.com/office/drawing/2014/main" id="{14898447-E669-8F73-0B20-1537259F2DF7}"/>
                  </a:ext>
                </a:extLst>
              </p:cNvPr>
              <p:cNvPicPr/>
              <p:nvPr/>
            </p:nvPicPr>
            <p:blipFill>
              <a:blip r:embed="rId20"/>
              <a:stretch>
                <a:fillRect/>
              </a:stretch>
            </p:blipFill>
            <p:spPr>
              <a:xfrm>
                <a:off x="2308436" y="5304711"/>
                <a:ext cx="54504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1207" name="حبر 51209">
                <a:extLst>
                  <a:ext uri="{FF2B5EF4-FFF2-40B4-BE49-F238E27FC236}">
                    <a16:creationId xmlns:a16="http://schemas.microsoft.com/office/drawing/2014/main" id="{C4678B53-A817-BB09-CCA8-380A881B88D9}"/>
                  </a:ext>
                </a:extLst>
              </p14:cNvPr>
              <p14:cNvContentPartPr/>
              <p14:nvPr/>
            </p14:nvContentPartPr>
            <p14:xfrm>
              <a:off x="3050756" y="5275191"/>
              <a:ext cx="623880" cy="305640"/>
            </p14:xfrm>
          </p:contentPart>
        </mc:Choice>
        <mc:Fallback xmlns="">
          <p:pic>
            <p:nvPicPr>
              <p:cNvPr id="51207" name="حبر 51209">
                <a:extLst>
                  <a:ext uri="{FF2B5EF4-FFF2-40B4-BE49-F238E27FC236}">
                    <a16:creationId xmlns:a16="http://schemas.microsoft.com/office/drawing/2014/main" id="{C4678B53-A817-BB09-CCA8-380A881B88D9}"/>
                  </a:ext>
                </a:extLst>
              </p:cNvPr>
              <p:cNvPicPr/>
              <p:nvPr/>
            </p:nvPicPr>
            <p:blipFill>
              <a:blip r:embed="rId22"/>
              <a:stretch>
                <a:fillRect/>
              </a:stretch>
            </p:blipFill>
            <p:spPr>
              <a:xfrm>
                <a:off x="3035285" y="5259729"/>
                <a:ext cx="654462" cy="33584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1222" name="حبر 51222">
                <a:extLst>
                  <a:ext uri="{FF2B5EF4-FFF2-40B4-BE49-F238E27FC236}">
                    <a16:creationId xmlns:a16="http://schemas.microsoft.com/office/drawing/2014/main" id="{7F485225-6FB9-23BC-661E-C50B1AC5C20D}"/>
                  </a:ext>
                </a:extLst>
              </p14:cNvPr>
              <p14:cNvContentPartPr/>
              <p14:nvPr/>
            </p14:nvContentPartPr>
            <p14:xfrm>
              <a:off x="3818276" y="5084031"/>
              <a:ext cx="2331720" cy="410760"/>
            </p14:xfrm>
          </p:contentPart>
        </mc:Choice>
        <mc:Fallback xmlns="">
          <p:pic>
            <p:nvPicPr>
              <p:cNvPr id="51222" name="حبر 51222">
                <a:extLst>
                  <a:ext uri="{FF2B5EF4-FFF2-40B4-BE49-F238E27FC236}">
                    <a16:creationId xmlns:a16="http://schemas.microsoft.com/office/drawing/2014/main" id="{7F485225-6FB9-23BC-661E-C50B1AC5C20D}"/>
                  </a:ext>
                </a:extLst>
              </p:cNvPr>
              <p:cNvPicPr/>
              <p:nvPr/>
            </p:nvPicPr>
            <p:blipFill>
              <a:blip r:embed="rId24"/>
              <a:stretch>
                <a:fillRect/>
              </a:stretch>
            </p:blipFill>
            <p:spPr>
              <a:xfrm>
                <a:off x="3803154" y="5068565"/>
                <a:ext cx="2362325" cy="44097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1223" name="حبر 51222">
                <a:extLst>
                  <a:ext uri="{FF2B5EF4-FFF2-40B4-BE49-F238E27FC236}">
                    <a16:creationId xmlns:a16="http://schemas.microsoft.com/office/drawing/2014/main" id="{98FACAE8-6616-7FE4-6ADB-2EC09403304B}"/>
                  </a:ext>
                </a:extLst>
              </p14:cNvPr>
              <p14:cNvContentPartPr/>
              <p14:nvPr/>
            </p14:nvContentPartPr>
            <p14:xfrm>
              <a:off x="6218153" y="5135557"/>
              <a:ext cx="48240" cy="212040"/>
            </p14:xfrm>
          </p:contentPart>
        </mc:Choice>
        <mc:Fallback xmlns="">
          <p:pic>
            <p:nvPicPr>
              <p:cNvPr id="51223" name="حبر 51222">
                <a:extLst>
                  <a:ext uri="{FF2B5EF4-FFF2-40B4-BE49-F238E27FC236}">
                    <a16:creationId xmlns:a16="http://schemas.microsoft.com/office/drawing/2014/main" id="{98FACAE8-6616-7FE4-6ADB-2EC09403304B}"/>
                  </a:ext>
                </a:extLst>
              </p:cNvPr>
              <p:cNvPicPr/>
              <p:nvPr/>
            </p:nvPicPr>
            <p:blipFill>
              <a:blip r:embed="rId26"/>
              <a:stretch>
                <a:fillRect/>
              </a:stretch>
            </p:blipFill>
            <p:spPr>
              <a:xfrm>
                <a:off x="6202673" y="5120437"/>
                <a:ext cx="788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1224" name="حبر 51223">
                <a:extLst>
                  <a:ext uri="{FF2B5EF4-FFF2-40B4-BE49-F238E27FC236}">
                    <a16:creationId xmlns:a16="http://schemas.microsoft.com/office/drawing/2014/main" id="{D873EDD0-D1C7-F960-F272-291CEF593013}"/>
                  </a:ext>
                </a:extLst>
              </p14:cNvPr>
              <p14:cNvContentPartPr/>
              <p14:nvPr/>
            </p14:nvContentPartPr>
            <p14:xfrm>
              <a:off x="4161113" y="4936117"/>
              <a:ext cx="95760" cy="117000"/>
            </p14:xfrm>
          </p:contentPart>
        </mc:Choice>
        <mc:Fallback xmlns="">
          <p:pic>
            <p:nvPicPr>
              <p:cNvPr id="51224" name="حبر 51223">
                <a:extLst>
                  <a:ext uri="{FF2B5EF4-FFF2-40B4-BE49-F238E27FC236}">
                    <a16:creationId xmlns:a16="http://schemas.microsoft.com/office/drawing/2014/main" id="{D873EDD0-D1C7-F960-F272-291CEF593013}"/>
                  </a:ext>
                </a:extLst>
              </p:cNvPr>
              <p:cNvPicPr/>
              <p:nvPr/>
            </p:nvPicPr>
            <p:blipFill>
              <a:blip r:embed="rId28"/>
              <a:stretch>
                <a:fillRect/>
              </a:stretch>
            </p:blipFill>
            <p:spPr>
              <a:xfrm>
                <a:off x="4145993" y="4920997"/>
                <a:ext cx="12600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1234" name="حبر 51234">
                <a:extLst>
                  <a:ext uri="{FF2B5EF4-FFF2-40B4-BE49-F238E27FC236}">
                    <a16:creationId xmlns:a16="http://schemas.microsoft.com/office/drawing/2014/main" id="{6C98E8FF-E6AD-7BAA-9C5E-8D5983762CCD}"/>
                  </a:ext>
                </a:extLst>
              </p14:cNvPr>
              <p14:cNvContentPartPr/>
              <p14:nvPr/>
            </p14:nvContentPartPr>
            <p14:xfrm>
              <a:off x="4476473" y="4695997"/>
              <a:ext cx="1110600" cy="254160"/>
            </p14:xfrm>
          </p:contentPart>
        </mc:Choice>
        <mc:Fallback xmlns="">
          <p:pic>
            <p:nvPicPr>
              <p:cNvPr id="51234" name="حبر 51234">
                <a:extLst>
                  <a:ext uri="{FF2B5EF4-FFF2-40B4-BE49-F238E27FC236}">
                    <a16:creationId xmlns:a16="http://schemas.microsoft.com/office/drawing/2014/main" id="{6C98E8FF-E6AD-7BAA-9C5E-8D5983762CCD}"/>
                  </a:ext>
                </a:extLst>
              </p:cNvPr>
              <p:cNvPicPr/>
              <p:nvPr/>
            </p:nvPicPr>
            <p:blipFill>
              <a:blip r:embed="rId30"/>
              <a:stretch>
                <a:fillRect/>
              </a:stretch>
            </p:blipFill>
            <p:spPr>
              <a:xfrm>
                <a:off x="4461348" y="4680877"/>
                <a:ext cx="114121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1267" name="حبر 51267">
                <a:extLst>
                  <a:ext uri="{FF2B5EF4-FFF2-40B4-BE49-F238E27FC236}">
                    <a16:creationId xmlns:a16="http://schemas.microsoft.com/office/drawing/2014/main" id="{5751C08D-56AF-569B-8249-E2A545F7738D}"/>
                  </a:ext>
                </a:extLst>
              </p14:cNvPr>
              <p14:cNvContentPartPr/>
              <p14:nvPr/>
            </p14:nvContentPartPr>
            <p14:xfrm>
              <a:off x="6307073" y="5094517"/>
              <a:ext cx="1392480" cy="252720"/>
            </p14:xfrm>
          </p:contentPart>
        </mc:Choice>
        <mc:Fallback xmlns="">
          <p:pic>
            <p:nvPicPr>
              <p:cNvPr id="51267" name="حبر 51267">
                <a:extLst>
                  <a:ext uri="{FF2B5EF4-FFF2-40B4-BE49-F238E27FC236}">
                    <a16:creationId xmlns:a16="http://schemas.microsoft.com/office/drawing/2014/main" id="{5751C08D-56AF-569B-8249-E2A545F7738D}"/>
                  </a:ext>
                </a:extLst>
              </p:cNvPr>
              <p:cNvPicPr/>
              <p:nvPr/>
            </p:nvPicPr>
            <p:blipFill>
              <a:blip r:embed="rId32"/>
              <a:stretch>
                <a:fillRect/>
              </a:stretch>
            </p:blipFill>
            <p:spPr>
              <a:xfrm>
                <a:off x="6286908" y="5073968"/>
                <a:ext cx="1433171" cy="293819"/>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1271" name="حبر 51271">
                <a:extLst>
                  <a:ext uri="{FF2B5EF4-FFF2-40B4-BE49-F238E27FC236}">
                    <a16:creationId xmlns:a16="http://schemas.microsoft.com/office/drawing/2014/main" id="{486CA133-DD32-88DA-92D8-E951AAC437C5}"/>
                  </a:ext>
                </a:extLst>
              </p14:cNvPr>
              <p14:cNvContentPartPr/>
              <p14:nvPr/>
            </p14:nvContentPartPr>
            <p14:xfrm>
              <a:off x="7822343" y="5052748"/>
              <a:ext cx="693000" cy="212760"/>
            </p14:xfrm>
          </p:contentPart>
        </mc:Choice>
        <mc:Fallback xmlns="">
          <p:pic>
            <p:nvPicPr>
              <p:cNvPr id="51271" name="حبر 51271">
                <a:extLst>
                  <a:ext uri="{FF2B5EF4-FFF2-40B4-BE49-F238E27FC236}">
                    <a16:creationId xmlns:a16="http://schemas.microsoft.com/office/drawing/2014/main" id="{486CA133-DD32-88DA-92D8-E951AAC437C5}"/>
                  </a:ext>
                </a:extLst>
              </p:cNvPr>
              <p:cNvPicPr/>
              <p:nvPr/>
            </p:nvPicPr>
            <p:blipFill>
              <a:blip r:embed="rId34"/>
              <a:stretch>
                <a:fillRect/>
              </a:stretch>
            </p:blipFill>
            <p:spPr>
              <a:xfrm>
                <a:off x="7807215" y="5037268"/>
                <a:ext cx="723616"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1274" name="حبر 51274">
                <a:extLst>
                  <a:ext uri="{FF2B5EF4-FFF2-40B4-BE49-F238E27FC236}">
                    <a16:creationId xmlns:a16="http://schemas.microsoft.com/office/drawing/2014/main" id="{23371133-B956-E45E-709F-E1D959804EF4}"/>
                  </a:ext>
                </a:extLst>
              </p14:cNvPr>
              <p14:cNvContentPartPr/>
              <p14:nvPr/>
            </p14:nvContentPartPr>
            <p14:xfrm>
              <a:off x="8528303" y="5114308"/>
              <a:ext cx="213120" cy="110160"/>
            </p14:xfrm>
          </p:contentPart>
        </mc:Choice>
        <mc:Fallback xmlns="">
          <p:pic>
            <p:nvPicPr>
              <p:cNvPr id="51274" name="حبر 51274">
                <a:extLst>
                  <a:ext uri="{FF2B5EF4-FFF2-40B4-BE49-F238E27FC236}">
                    <a16:creationId xmlns:a16="http://schemas.microsoft.com/office/drawing/2014/main" id="{23371133-B956-E45E-709F-E1D959804EF4}"/>
                  </a:ext>
                </a:extLst>
              </p:cNvPr>
              <p:cNvPicPr/>
              <p:nvPr/>
            </p:nvPicPr>
            <p:blipFill>
              <a:blip r:embed="rId36"/>
              <a:stretch>
                <a:fillRect/>
              </a:stretch>
            </p:blipFill>
            <p:spPr>
              <a:xfrm>
                <a:off x="8513157" y="5099188"/>
                <a:ext cx="243772"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1279" name="حبر 51279">
                <a:extLst>
                  <a:ext uri="{FF2B5EF4-FFF2-40B4-BE49-F238E27FC236}">
                    <a16:creationId xmlns:a16="http://schemas.microsoft.com/office/drawing/2014/main" id="{51AD5525-1C16-F96D-AFE1-654EF002FF98}"/>
                  </a:ext>
                </a:extLst>
              </p14:cNvPr>
              <p14:cNvContentPartPr/>
              <p14:nvPr/>
            </p14:nvContentPartPr>
            <p14:xfrm>
              <a:off x="8754743" y="5059588"/>
              <a:ext cx="137160" cy="178560"/>
            </p14:xfrm>
          </p:contentPart>
        </mc:Choice>
        <mc:Fallback xmlns="">
          <p:pic>
            <p:nvPicPr>
              <p:cNvPr id="51279" name="حبر 51279">
                <a:extLst>
                  <a:ext uri="{FF2B5EF4-FFF2-40B4-BE49-F238E27FC236}">
                    <a16:creationId xmlns:a16="http://schemas.microsoft.com/office/drawing/2014/main" id="{51AD5525-1C16-F96D-AFE1-654EF002FF98}"/>
                  </a:ext>
                </a:extLst>
              </p:cNvPr>
              <p:cNvPicPr/>
              <p:nvPr/>
            </p:nvPicPr>
            <p:blipFill>
              <a:blip r:embed="rId38"/>
              <a:stretch>
                <a:fillRect/>
              </a:stretch>
            </p:blipFill>
            <p:spPr>
              <a:xfrm>
                <a:off x="8734277" y="5039068"/>
                <a:ext cx="172707"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283" name="حبر 51283">
                <a:extLst>
                  <a:ext uri="{FF2B5EF4-FFF2-40B4-BE49-F238E27FC236}">
                    <a16:creationId xmlns:a16="http://schemas.microsoft.com/office/drawing/2014/main" id="{BD9A5482-C6DC-B04A-3E5A-E14970720EBC}"/>
                  </a:ext>
                </a:extLst>
              </p14:cNvPr>
              <p14:cNvContentPartPr/>
              <p14:nvPr/>
            </p14:nvContentPartPr>
            <p14:xfrm>
              <a:off x="8939783" y="5100628"/>
              <a:ext cx="137520" cy="144360"/>
            </p14:xfrm>
          </p:contentPart>
        </mc:Choice>
        <mc:Fallback xmlns="">
          <p:pic>
            <p:nvPicPr>
              <p:cNvPr id="51283" name="حبر 51283">
                <a:extLst>
                  <a:ext uri="{FF2B5EF4-FFF2-40B4-BE49-F238E27FC236}">
                    <a16:creationId xmlns:a16="http://schemas.microsoft.com/office/drawing/2014/main" id="{BD9A5482-C6DC-B04A-3E5A-E14970720EBC}"/>
                  </a:ext>
                </a:extLst>
              </p:cNvPr>
              <p:cNvPicPr/>
              <p:nvPr/>
            </p:nvPicPr>
            <p:blipFill>
              <a:blip r:embed="rId40"/>
              <a:stretch>
                <a:fillRect/>
              </a:stretch>
            </p:blipFill>
            <p:spPr>
              <a:xfrm>
                <a:off x="8919263" y="5080108"/>
                <a:ext cx="17820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1287" name="حبر 51287">
                <a:extLst>
                  <a:ext uri="{FF2B5EF4-FFF2-40B4-BE49-F238E27FC236}">
                    <a16:creationId xmlns:a16="http://schemas.microsoft.com/office/drawing/2014/main" id="{C84CB63B-018B-73BB-7A7D-8205C1489B8C}"/>
                  </a:ext>
                </a:extLst>
              </p14:cNvPr>
              <p14:cNvContentPartPr/>
              <p14:nvPr/>
            </p14:nvContentPartPr>
            <p14:xfrm>
              <a:off x="9124823" y="5052713"/>
              <a:ext cx="151200" cy="171720"/>
            </p14:xfrm>
          </p:contentPart>
        </mc:Choice>
        <mc:Fallback xmlns="">
          <p:pic>
            <p:nvPicPr>
              <p:cNvPr id="51287" name="حبر 51287">
                <a:extLst>
                  <a:ext uri="{FF2B5EF4-FFF2-40B4-BE49-F238E27FC236}">
                    <a16:creationId xmlns:a16="http://schemas.microsoft.com/office/drawing/2014/main" id="{C84CB63B-018B-73BB-7A7D-8205C1489B8C}"/>
                  </a:ext>
                </a:extLst>
              </p:cNvPr>
              <p:cNvPicPr/>
              <p:nvPr/>
            </p:nvPicPr>
            <p:blipFill>
              <a:blip r:embed="rId42"/>
              <a:stretch>
                <a:fillRect/>
              </a:stretch>
            </p:blipFill>
            <p:spPr>
              <a:xfrm>
                <a:off x="9104663" y="5032193"/>
                <a:ext cx="1918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1296" name="حبر 51296">
                <a:extLst>
                  <a:ext uri="{FF2B5EF4-FFF2-40B4-BE49-F238E27FC236}">
                    <a16:creationId xmlns:a16="http://schemas.microsoft.com/office/drawing/2014/main" id="{18802FDE-8282-4E9F-E3A2-5321FF08B349}"/>
                  </a:ext>
                </a:extLst>
              </p14:cNvPr>
              <p14:cNvContentPartPr/>
              <p14:nvPr/>
            </p14:nvContentPartPr>
            <p14:xfrm>
              <a:off x="9296183" y="5032193"/>
              <a:ext cx="363600" cy="178560"/>
            </p14:xfrm>
          </p:contentPart>
        </mc:Choice>
        <mc:Fallback xmlns="">
          <p:pic>
            <p:nvPicPr>
              <p:cNvPr id="51296" name="حبر 51296">
                <a:extLst>
                  <a:ext uri="{FF2B5EF4-FFF2-40B4-BE49-F238E27FC236}">
                    <a16:creationId xmlns:a16="http://schemas.microsoft.com/office/drawing/2014/main" id="{18802FDE-8282-4E9F-E3A2-5321FF08B349}"/>
                  </a:ext>
                </a:extLst>
              </p:cNvPr>
              <p:cNvPicPr/>
              <p:nvPr/>
            </p:nvPicPr>
            <p:blipFill>
              <a:blip r:embed="rId44"/>
              <a:stretch>
                <a:fillRect/>
              </a:stretch>
            </p:blipFill>
            <p:spPr>
              <a:xfrm>
                <a:off x="9276023" y="5011673"/>
                <a:ext cx="4046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1304" name="حبر 51304">
                <a:extLst>
                  <a:ext uri="{FF2B5EF4-FFF2-40B4-BE49-F238E27FC236}">
                    <a16:creationId xmlns:a16="http://schemas.microsoft.com/office/drawing/2014/main" id="{054F109D-786B-3C1D-BBD8-118BC7D9F892}"/>
                  </a:ext>
                </a:extLst>
              </p14:cNvPr>
              <p14:cNvContentPartPr/>
              <p14:nvPr/>
            </p14:nvContentPartPr>
            <p14:xfrm>
              <a:off x="706761" y="5327011"/>
              <a:ext cx="609840" cy="692640"/>
            </p14:xfrm>
          </p:contentPart>
        </mc:Choice>
        <mc:Fallback xmlns="">
          <p:pic>
            <p:nvPicPr>
              <p:cNvPr id="51304" name="حبر 51304">
                <a:extLst>
                  <a:ext uri="{FF2B5EF4-FFF2-40B4-BE49-F238E27FC236}">
                    <a16:creationId xmlns:a16="http://schemas.microsoft.com/office/drawing/2014/main" id="{054F109D-786B-3C1D-BBD8-118BC7D9F892}"/>
                  </a:ext>
                </a:extLst>
              </p:cNvPr>
              <p:cNvPicPr/>
              <p:nvPr/>
            </p:nvPicPr>
            <p:blipFill>
              <a:blip r:embed="rId46"/>
              <a:stretch>
                <a:fillRect/>
              </a:stretch>
            </p:blipFill>
            <p:spPr>
              <a:xfrm>
                <a:off x="686241" y="5306491"/>
                <a:ext cx="650520" cy="733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1307" name="حبر 51307">
                <a:extLst>
                  <a:ext uri="{FF2B5EF4-FFF2-40B4-BE49-F238E27FC236}">
                    <a16:creationId xmlns:a16="http://schemas.microsoft.com/office/drawing/2014/main" id="{8E104DC9-C0D8-73D6-9520-1683EBBC2DBE}"/>
                  </a:ext>
                </a:extLst>
              </p14:cNvPr>
              <p14:cNvContentPartPr/>
              <p14:nvPr/>
            </p14:nvContentPartPr>
            <p14:xfrm>
              <a:off x="1528641" y="5744971"/>
              <a:ext cx="103320" cy="199080"/>
            </p14:xfrm>
          </p:contentPart>
        </mc:Choice>
        <mc:Fallback xmlns="">
          <p:pic>
            <p:nvPicPr>
              <p:cNvPr id="51307" name="حبر 51307">
                <a:extLst>
                  <a:ext uri="{FF2B5EF4-FFF2-40B4-BE49-F238E27FC236}">
                    <a16:creationId xmlns:a16="http://schemas.microsoft.com/office/drawing/2014/main" id="{8E104DC9-C0D8-73D6-9520-1683EBBC2DBE}"/>
                  </a:ext>
                </a:extLst>
              </p:cNvPr>
              <p:cNvPicPr/>
              <p:nvPr/>
            </p:nvPicPr>
            <p:blipFill>
              <a:blip r:embed="rId48"/>
              <a:stretch>
                <a:fillRect/>
              </a:stretch>
            </p:blipFill>
            <p:spPr>
              <a:xfrm>
                <a:off x="1508121" y="5724811"/>
                <a:ext cx="1389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1317" name="حبر 51318">
                <a:extLst>
                  <a:ext uri="{FF2B5EF4-FFF2-40B4-BE49-F238E27FC236}">
                    <a16:creationId xmlns:a16="http://schemas.microsoft.com/office/drawing/2014/main" id="{91697F4D-F133-8C92-E7D6-4477DE7B710E}"/>
                  </a:ext>
                </a:extLst>
              </p14:cNvPr>
              <p14:cNvContentPartPr/>
              <p14:nvPr/>
            </p14:nvContentPartPr>
            <p14:xfrm>
              <a:off x="2790081" y="5697091"/>
              <a:ext cx="398160" cy="226800"/>
            </p14:xfrm>
          </p:contentPart>
        </mc:Choice>
        <mc:Fallback xmlns="">
          <p:pic>
            <p:nvPicPr>
              <p:cNvPr id="51317" name="حبر 51318">
                <a:extLst>
                  <a:ext uri="{FF2B5EF4-FFF2-40B4-BE49-F238E27FC236}">
                    <a16:creationId xmlns:a16="http://schemas.microsoft.com/office/drawing/2014/main" id="{91697F4D-F133-8C92-E7D6-4477DE7B710E}"/>
                  </a:ext>
                </a:extLst>
              </p:cNvPr>
              <p:cNvPicPr/>
              <p:nvPr/>
            </p:nvPicPr>
            <p:blipFill>
              <a:blip r:embed="rId50"/>
              <a:stretch>
                <a:fillRect/>
              </a:stretch>
            </p:blipFill>
            <p:spPr>
              <a:xfrm>
                <a:off x="2769561" y="5676538"/>
                <a:ext cx="438840" cy="267905"/>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1318" name="حبر 51318">
                <a:extLst>
                  <a:ext uri="{FF2B5EF4-FFF2-40B4-BE49-F238E27FC236}">
                    <a16:creationId xmlns:a16="http://schemas.microsoft.com/office/drawing/2014/main" id="{92021B82-B47D-84F6-5AC7-587425D2DAFB}"/>
                  </a:ext>
                </a:extLst>
              </p14:cNvPr>
              <p14:cNvContentPartPr/>
              <p14:nvPr/>
            </p14:nvContentPartPr>
            <p14:xfrm>
              <a:off x="1775241" y="5738851"/>
              <a:ext cx="823320" cy="212040"/>
            </p14:xfrm>
          </p:contentPart>
        </mc:Choice>
        <mc:Fallback xmlns="">
          <p:pic>
            <p:nvPicPr>
              <p:cNvPr id="51318" name="حبر 51318">
                <a:extLst>
                  <a:ext uri="{FF2B5EF4-FFF2-40B4-BE49-F238E27FC236}">
                    <a16:creationId xmlns:a16="http://schemas.microsoft.com/office/drawing/2014/main" id="{92021B82-B47D-84F6-5AC7-587425D2DAFB}"/>
                  </a:ext>
                </a:extLst>
              </p:cNvPr>
              <p:cNvPicPr/>
              <p:nvPr/>
            </p:nvPicPr>
            <p:blipFill>
              <a:blip r:embed="rId52"/>
              <a:stretch>
                <a:fillRect/>
              </a:stretch>
            </p:blipFill>
            <p:spPr>
              <a:xfrm>
                <a:off x="1755072" y="5718691"/>
                <a:ext cx="864378"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1321" name="حبر 51321">
                <a:extLst>
                  <a:ext uri="{FF2B5EF4-FFF2-40B4-BE49-F238E27FC236}">
                    <a16:creationId xmlns:a16="http://schemas.microsoft.com/office/drawing/2014/main" id="{459DFB2C-97B4-1F43-39D5-4424D7DF7613}"/>
                  </a:ext>
                </a:extLst>
              </p14:cNvPr>
              <p14:cNvContentPartPr/>
              <p14:nvPr/>
            </p14:nvContentPartPr>
            <p14:xfrm>
              <a:off x="3263121" y="5703931"/>
              <a:ext cx="274680" cy="178560"/>
            </p14:xfrm>
          </p:contentPart>
        </mc:Choice>
        <mc:Fallback xmlns="">
          <p:pic>
            <p:nvPicPr>
              <p:cNvPr id="51321" name="حبر 51321">
                <a:extLst>
                  <a:ext uri="{FF2B5EF4-FFF2-40B4-BE49-F238E27FC236}">
                    <a16:creationId xmlns:a16="http://schemas.microsoft.com/office/drawing/2014/main" id="{459DFB2C-97B4-1F43-39D5-4424D7DF7613}"/>
                  </a:ext>
                </a:extLst>
              </p:cNvPr>
              <p:cNvPicPr/>
              <p:nvPr/>
            </p:nvPicPr>
            <p:blipFill>
              <a:blip r:embed="rId54"/>
              <a:stretch>
                <a:fillRect/>
              </a:stretch>
            </p:blipFill>
            <p:spPr>
              <a:xfrm>
                <a:off x="3248001" y="5688811"/>
                <a:ext cx="3049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1329" name="حبر 51328">
                <a:extLst>
                  <a:ext uri="{FF2B5EF4-FFF2-40B4-BE49-F238E27FC236}">
                    <a16:creationId xmlns:a16="http://schemas.microsoft.com/office/drawing/2014/main" id="{6991B47A-270F-32D3-B243-F0347D849AE8}"/>
                  </a:ext>
                </a:extLst>
              </p14:cNvPr>
              <p14:cNvContentPartPr/>
              <p14:nvPr/>
            </p14:nvContentPartPr>
            <p14:xfrm>
              <a:off x="4222881" y="5731291"/>
              <a:ext cx="212760" cy="137520"/>
            </p14:xfrm>
          </p:contentPart>
        </mc:Choice>
        <mc:Fallback xmlns="">
          <p:pic>
            <p:nvPicPr>
              <p:cNvPr id="51329" name="حبر 51328">
                <a:extLst>
                  <a:ext uri="{FF2B5EF4-FFF2-40B4-BE49-F238E27FC236}">
                    <a16:creationId xmlns:a16="http://schemas.microsoft.com/office/drawing/2014/main" id="{6991B47A-270F-32D3-B243-F0347D849AE8}"/>
                  </a:ext>
                </a:extLst>
              </p:cNvPr>
              <p:cNvPicPr/>
              <p:nvPr/>
            </p:nvPicPr>
            <p:blipFill>
              <a:blip r:embed="rId56"/>
              <a:stretch>
                <a:fillRect/>
              </a:stretch>
            </p:blipFill>
            <p:spPr>
              <a:xfrm>
                <a:off x="4207761" y="5716171"/>
                <a:ext cx="24336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1330" name="حبر 51330">
                <a:extLst>
                  <a:ext uri="{FF2B5EF4-FFF2-40B4-BE49-F238E27FC236}">
                    <a16:creationId xmlns:a16="http://schemas.microsoft.com/office/drawing/2014/main" id="{90EC003C-45E6-766C-C375-0E88C4F0F28A}"/>
                  </a:ext>
                </a:extLst>
              </p14:cNvPr>
              <p14:cNvContentPartPr/>
              <p14:nvPr/>
            </p14:nvContentPartPr>
            <p14:xfrm>
              <a:off x="3523761" y="5669731"/>
              <a:ext cx="534960" cy="267480"/>
            </p14:xfrm>
          </p:contentPart>
        </mc:Choice>
        <mc:Fallback xmlns="">
          <p:pic>
            <p:nvPicPr>
              <p:cNvPr id="51330" name="حبر 51330">
                <a:extLst>
                  <a:ext uri="{FF2B5EF4-FFF2-40B4-BE49-F238E27FC236}">
                    <a16:creationId xmlns:a16="http://schemas.microsoft.com/office/drawing/2014/main" id="{90EC003C-45E6-766C-C375-0E88C4F0F28A}"/>
                  </a:ext>
                </a:extLst>
              </p:cNvPr>
              <p:cNvPicPr/>
              <p:nvPr/>
            </p:nvPicPr>
            <p:blipFill>
              <a:blip r:embed="rId58"/>
              <a:stretch>
                <a:fillRect/>
              </a:stretch>
            </p:blipFill>
            <p:spPr>
              <a:xfrm>
                <a:off x="3508281" y="5654272"/>
                <a:ext cx="565560" cy="297679"/>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1339" name="حبر 51339">
                <a:extLst>
                  <a:ext uri="{FF2B5EF4-FFF2-40B4-BE49-F238E27FC236}">
                    <a16:creationId xmlns:a16="http://schemas.microsoft.com/office/drawing/2014/main" id="{C6225B12-63B1-6536-39D1-903802D90A8E}"/>
                  </a:ext>
                </a:extLst>
              </p14:cNvPr>
              <p14:cNvContentPartPr/>
              <p14:nvPr/>
            </p14:nvContentPartPr>
            <p14:xfrm>
              <a:off x="4531401" y="5669731"/>
              <a:ext cx="679320" cy="226440"/>
            </p14:xfrm>
          </p:contentPart>
        </mc:Choice>
        <mc:Fallback xmlns="">
          <p:pic>
            <p:nvPicPr>
              <p:cNvPr id="51339" name="حبر 51339">
                <a:extLst>
                  <a:ext uri="{FF2B5EF4-FFF2-40B4-BE49-F238E27FC236}">
                    <a16:creationId xmlns:a16="http://schemas.microsoft.com/office/drawing/2014/main" id="{C6225B12-63B1-6536-39D1-903802D90A8E}"/>
                  </a:ext>
                </a:extLst>
              </p:cNvPr>
              <p:cNvPicPr/>
              <p:nvPr/>
            </p:nvPicPr>
            <p:blipFill>
              <a:blip r:embed="rId60"/>
              <a:stretch>
                <a:fillRect/>
              </a:stretch>
            </p:blipFill>
            <p:spPr>
              <a:xfrm>
                <a:off x="4516273" y="5654251"/>
                <a:ext cx="709936"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1346" name="حبر 51346">
                <a:extLst>
                  <a:ext uri="{FF2B5EF4-FFF2-40B4-BE49-F238E27FC236}">
                    <a16:creationId xmlns:a16="http://schemas.microsoft.com/office/drawing/2014/main" id="{7BE4A1E5-18A8-38B3-B032-454D5582602A}"/>
                  </a:ext>
                </a:extLst>
              </p14:cNvPr>
              <p14:cNvContentPartPr/>
              <p14:nvPr/>
            </p14:nvContentPartPr>
            <p14:xfrm>
              <a:off x="5326641" y="5690251"/>
              <a:ext cx="226800" cy="171720"/>
            </p14:xfrm>
          </p:contentPart>
        </mc:Choice>
        <mc:Fallback xmlns="">
          <p:pic>
            <p:nvPicPr>
              <p:cNvPr id="51346" name="حبر 51346">
                <a:extLst>
                  <a:ext uri="{FF2B5EF4-FFF2-40B4-BE49-F238E27FC236}">
                    <a16:creationId xmlns:a16="http://schemas.microsoft.com/office/drawing/2014/main" id="{7BE4A1E5-18A8-38B3-B032-454D5582602A}"/>
                  </a:ext>
                </a:extLst>
              </p:cNvPr>
              <p:cNvPicPr/>
              <p:nvPr/>
            </p:nvPicPr>
            <p:blipFill>
              <a:blip r:embed="rId62"/>
              <a:stretch>
                <a:fillRect/>
              </a:stretch>
            </p:blipFill>
            <p:spPr>
              <a:xfrm>
                <a:off x="5306449" y="5669731"/>
                <a:ext cx="267905"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1349" name="حبر 51349">
                <a:extLst>
                  <a:ext uri="{FF2B5EF4-FFF2-40B4-BE49-F238E27FC236}">
                    <a16:creationId xmlns:a16="http://schemas.microsoft.com/office/drawing/2014/main" id="{583B2EF5-40B6-BDA3-9A42-EE739ADC235A}"/>
                  </a:ext>
                </a:extLst>
              </p14:cNvPr>
              <p14:cNvContentPartPr/>
              <p14:nvPr/>
            </p14:nvContentPartPr>
            <p14:xfrm>
              <a:off x="5594121" y="5669731"/>
              <a:ext cx="295200" cy="233280"/>
            </p14:xfrm>
          </p:contentPart>
        </mc:Choice>
        <mc:Fallback xmlns="">
          <p:pic>
            <p:nvPicPr>
              <p:cNvPr id="51349" name="حبر 51349">
                <a:extLst>
                  <a:ext uri="{FF2B5EF4-FFF2-40B4-BE49-F238E27FC236}">
                    <a16:creationId xmlns:a16="http://schemas.microsoft.com/office/drawing/2014/main" id="{583B2EF5-40B6-BDA3-9A42-EE739ADC235A}"/>
                  </a:ext>
                </a:extLst>
              </p:cNvPr>
              <p:cNvPicPr/>
              <p:nvPr/>
            </p:nvPicPr>
            <p:blipFill>
              <a:blip r:embed="rId64"/>
              <a:stretch>
                <a:fillRect/>
              </a:stretch>
            </p:blipFill>
            <p:spPr>
              <a:xfrm>
                <a:off x="5579001" y="5654275"/>
                <a:ext cx="325800" cy="263473"/>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1356" name="حبر 51356">
                <a:extLst>
                  <a:ext uri="{FF2B5EF4-FFF2-40B4-BE49-F238E27FC236}">
                    <a16:creationId xmlns:a16="http://schemas.microsoft.com/office/drawing/2014/main" id="{99E2D464-6E2D-3A01-CBE7-F83DB64679FD}"/>
                  </a:ext>
                </a:extLst>
              </p14:cNvPr>
              <p14:cNvContentPartPr/>
              <p14:nvPr/>
            </p14:nvContentPartPr>
            <p14:xfrm>
              <a:off x="5916321" y="5697091"/>
              <a:ext cx="446040" cy="192240"/>
            </p14:xfrm>
          </p:contentPart>
        </mc:Choice>
        <mc:Fallback xmlns="">
          <p:pic>
            <p:nvPicPr>
              <p:cNvPr id="51356" name="حبر 51356">
                <a:extLst>
                  <a:ext uri="{FF2B5EF4-FFF2-40B4-BE49-F238E27FC236}">
                    <a16:creationId xmlns:a16="http://schemas.microsoft.com/office/drawing/2014/main" id="{99E2D464-6E2D-3A01-CBE7-F83DB64679FD}"/>
                  </a:ext>
                </a:extLst>
              </p:cNvPr>
              <p:cNvPicPr/>
              <p:nvPr/>
            </p:nvPicPr>
            <p:blipFill>
              <a:blip r:embed="rId66"/>
              <a:stretch>
                <a:fillRect/>
              </a:stretch>
            </p:blipFill>
            <p:spPr>
              <a:xfrm>
                <a:off x="5901201" y="5681971"/>
                <a:ext cx="4766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1361" name="حبر 51361">
                <a:extLst>
                  <a:ext uri="{FF2B5EF4-FFF2-40B4-BE49-F238E27FC236}">
                    <a16:creationId xmlns:a16="http://schemas.microsoft.com/office/drawing/2014/main" id="{50D2E92C-8823-679A-A8FA-F0447BECB58D}"/>
                  </a:ext>
                </a:extLst>
              </p14:cNvPr>
              <p14:cNvContentPartPr/>
              <p14:nvPr/>
            </p14:nvContentPartPr>
            <p14:xfrm>
              <a:off x="6512841" y="5629411"/>
              <a:ext cx="322560" cy="225720"/>
            </p14:xfrm>
          </p:contentPart>
        </mc:Choice>
        <mc:Fallback xmlns="">
          <p:pic>
            <p:nvPicPr>
              <p:cNvPr id="51361" name="حبر 51361">
                <a:extLst>
                  <a:ext uri="{FF2B5EF4-FFF2-40B4-BE49-F238E27FC236}">
                    <a16:creationId xmlns:a16="http://schemas.microsoft.com/office/drawing/2014/main" id="{50D2E92C-8823-679A-A8FA-F0447BECB58D}"/>
                  </a:ext>
                </a:extLst>
              </p:cNvPr>
              <p:cNvPicPr/>
              <p:nvPr/>
            </p:nvPicPr>
            <p:blipFill>
              <a:blip r:embed="rId68"/>
              <a:stretch>
                <a:fillRect/>
              </a:stretch>
            </p:blipFill>
            <p:spPr>
              <a:xfrm>
                <a:off x="6497721" y="5613931"/>
                <a:ext cx="35316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1366" name="حبر 51366">
                <a:extLst>
                  <a:ext uri="{FF2B5EF4-FFF2-40B4-BE49-F238E27FC236}">
                    <a16:creationId xmlns:a16="http://schemas.microsoft.com/office/drawing/2014/main" id="{8D46D75F-3430-1FEE-8690-1566D40DC09F}"/>
                  </a:ext>
                </a:extLst>
              </p14:cNvPr>
              <p14:cNvContentPartPr/>
              <p14:nvPr/>
            </p14:nvContentPartPr>
            <p14:xfrm>
              <a:off x="6855561" y="5711491"/>
              <a:ext cx="302400" cy="150480"/>
            </p14:xfrm>
          </p:contentPart>
        </mc:Choice>
        <mc:Fallback xmlns="">
          <p:pic>
            <p:nvPicPr>
              <p:cNvPr id="51366" name="حبر 51366">
                <a:extLst>
                  <a:ext uri="{FF2B5EF4-FFF2-40B4-BE49-F238E27FC236}">
                    <a16:creationId xmlns:a16="http://schemas.microsoft.com/office/drawing/2014/main" id="{8D46D75F-3430-1FEE-8690-1566D40DC09F}"/>
                  </a:ext>
                </a:extLst>
              </p:cNvPr>
              <p:cNvPicPr/>
              <p:nvPr/>
            </p:nvPicPr>
            <p:blipFill>
              <a:blip r:embed="rId70"/>
              <a:stretch>
                <a:fillRect/>
              </a:stretch>
            </p:blipFill>
            <p:spPr>
              <a:xfrm>
                <a:off x="6840423" y="5696371"/>
                <a:ext cx="333036"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1374" name="حبر 51374">
                <a:extLst>
                  <a:ext uri="{FF2B5EF4-FFF2-40B4-BE49-F238E27FC236}">
                    <a16:creationId xmlns:a16="http://schemas.microsoft.com/office/drawing/2014/main" id="{892DCA45-2075-EF88-CDD4-582AB318E860}"/>
                  </a:ext>
                </a:extLst>
              </p14:cNvPr>
              <p14:cNvContentPartPr/>
              <p14:nvPr/>
            </p14:nvContentPartPr>
            <p14:xfrm>
              <a:off x="7191441" y="5717611"/>
              <a:ext cx="411480" cy="116640"/>
            </p14:xfrm>
          </p:contentPart>
        </mc:Choice>
        <mc:Fallback xmlns="">
          <p:pic>
            <p:nvPicPr>
              <p:cNvPr id="51374" name="حبر 51374">
                <a:extLst>
                  <a:ext uri="{FF2B5EF4-FFF2-40B4-BE49-F238E27FC236}">
                    <a16:creationId xmlns:a16="http://schemas.microsoft.com/office/drawing/2014/main" id="{892DCA45-2075-EF88-CDD4-582AB318E860}"/>
                  </a:ext>
                </a:extLst>
              </p:cNvPr>
              <p:cNvPicPr/>
              <p:nvPr/>
            </p:nvPicPr>
            <p:blipFill>
              <a:blip r:embed="rId72"/>
              <a:stretch>
                <a:fillRect/>
              </a:stretch>
            </p:blipFill>
            <p:spPr>
              <a:xfrm>
                <a:off x="7176334" y="5702538"/>
                <a:ext cx="441694" cy="146787"/>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1377" name="حبر 51377">
                <a:extLst>
                  <a:ext uri="{FF2B5EF4-FFF2-40B4-BE49-F238E27FC236}">
                    <a16:creationId xmlns:a16="http://schemas.microsoft.com/office/drawing/2014/main" id="{900D4F15-74FD-7C4C-C664-4076BBCD6288}"/>
                  </a:ext>
                </a:extLst>
              </p14:cNvPr>
              <p14:cNvContentPartPr/>
              <p14:nvPr/>
            </p14:nvContentPartPr>
            <p14:xfrm>
              <a:off x="685161" y="6108571"/>
              <a:ext cx="384120" cy="288360"/>
            </p14:xfrm>
          </p:contentPart>
        </mc:Choice>
        <mc:Fallback xmlns="">
          <p:pic>
            <p:nvPicPr>
              <p:cNvPr id="51377" name="حبر 51377">
                <a:extLst>
                  <a:ext uri="{FF2B5EF4-FFF2-40B4-BE49-F238E27FC236}">
                    <a16:creationId xmlns:a16="http://schemas.microsoft.com/office/drawing/2014/main" id="{900D4F15-74FD-7C4C-C664-4076BBCD6288}"/>
                  </a:ext>
                </a:extLst>
              </p:cNvPr>
              <p:cNvPicPr/>
              <p:nvPr/>
            </p:nvPicPr>
            <p:blipFill>
              <a:blip r:embed="rId74"/>
              <a:stretch>
                <a:fillRect/>
              </a:stretch>
            </p:blipFill>
            <p:spPr>
              <a:xfrm>
                <a:off x="665001" y="6088051"/>
                <a:ext cx="42516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1383" name="حبر 51384">
                <a:extLst>
                  <a:ext uri="{FF2B5EF4-FFF2-40B4-BE49-F238E27FC236}">
                    <a16:creationId xmlns:a16="http://schemas.microsoft.com/office/drawing/2014/main" id="{69F84666-4750-4246-62F0-75D3194B319C}"/>
                  </a:ext>
                </a:extLst>
              </p14:cNvPr>
              <p14:cNvContentPartPr/>
              <p14:nvPr/>
            </p14:nvContentPartPr>
            <p14:xfrm>
              <a:off x="1480401" y="6108571"/>
              <a:ext cx="137520" cy="192240"/>
            </p14:xfrm>
          </p:contentPart>
        </mc:Choice>
        <mc:Fallback xmlns="">
          <p:pic>
            <p:nvPicPr>
              <p:cNvPr id="51383" name="حبر 51384">
                <a:extLst>
                  <a:ext uri="{FF2B5EF4-FFF2-40B4-BE49-F238E27FC236}">
                    <a16:creationId xmlns:a16="http://schemas.microsoft.com/office/drawing/2014/main" id="{69F84666-4750-4246-62F0-75D3194B319C}"/>
                  </a:ext>
                </a:extLst>
              </p:cNvPr>
              <p:cNvPicPr/>
              <p:nvPr/>
            </p:nvPicPr>
            <p:blipFill>
              <a:blip r:embed="rId76"/>
              <a:stretch>
                <a:fillRect/>
              </a:stretch>
            </p:blipFill>
            <p:spPr>
              <a:xfrm>
                <a:off x="1465281" y="6093091"/>
                <a:ext cx="1681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1384" name="حبر 51384">
                <a:extLst>
                  <a:ext uri="{FF2B5EF4-FFF2-40B4-BE49-F238E27FC236}">
                    <a16:creationId xmlns:a16="http://schemas.microsoft.com/office/drawing/2014/main" id="{A0976645-630B-89E2-5C04-C6C1A5B27374}"/>
                  </a:ext>
                </a:extLst>
              </p14:cNvPr>
              <p14:cNvContentPartPr/>
              <p14:nvPr/>
            </p14:nvContentPartPr>
            <p14:xfrm>
              <a:off x="1171881" y="6101731"/>
              <a:ext cx="172080" cy="185400"/>
            </p14:xfrm>
          </p:contentPart>
        </mc:Choice>
        <mc:Fallback xmlns="">
          <p:pic>
            <p:nvPicPr>
              <p:cNvPr id="51384" name="حبر 51384">
                <a:extLst>
                  <a:ext uri="{FF2B5EF4-FFF2-40B4-BE49-F238E27FC236}">
                    <a16:creationId xmlns:a16="http://schemas.microsoft.com/office/drawing/2014/main" id="{A0976645-630B-89E2-5C04-C6C1A5B27374}"/>
                  </a:ext>
                </a:extLst>
              </p:cNvPr>
              <p:cNvPicPr/>
              <p:nvPr/>
            </p:nvPicPr>
            <p:blipFill>
              <a:blip r:embed="rId78"/>
              <a:stretch>
                <a:fillRect/>
              </a:stretch>
            </p:blipFill>
            <p:spPr>
              <a:xfrm>
                <a:off x="1156729" y="6086251"/>
                <a:ext cx="202744"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1390" name="حبر 51390">
                <a:extLst>
                  <a:ext uri="{FF2B5EF4-FFF2-40B4-BE49-F238E27FC236}">
                    <a16:creationId xmlns:a16="http://schemas.microsoft.com/office/drawing/2014/main" id="{CFBE057F-F0A6-BA1E-3737-B2D9105AEFF9}"/>
                  </a:ext>
                </a:extLst>
              </p14:cNvPr>
              <p14:cNvContentPartPr/>
              <p14:nvPr/>
            </p14:nvContentPartPr>
            <p14:xfrm>
              <a:off x="1791635" y="6065563"/>
              <a:ext cx="1268640" cy="231840"/>
            </p14:xfrm>
          </p:contentPart>
        </mc:Choice>
        <mc:Fallback xmlns="">
          <p:pic>
            <p:nvPicPr>
              <p:cNvPr id="51390" name="حبر 51390">
                <a:extLst>
                  <a:ext uri="{FF2B5EF4-FFF2-40B4-BE49-F238E27FC236}">
                    <a16:creationId xmlns:a16="http://schemas.microsoft.com/office/drawing/2014/main" id="{CFBE057F-F0A6-BA1E-3737-B2D9105AEFF9}"/>
                  </a:ext>
                </a:extLst>
              </p:cNvPr>
              <p:cNvPicPr/>
              <p:nvPr/>
            </p:nvPicPr>
            <p:blipFill>
              <a:blip r:embed="rId80"/>
              <a:stretch>
                <a:fillRect/>
              </a:stretch>
            </p:blipFill>
            <p:spPr>
              <a:xfrm>
                <a:off x="1771121" y="6050083"/>
                <a:ext cx="130427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1393" name="حبر 51393">
                <a:extLst>
                  <a:ext uri="{FF2B5EF4-FFF2-40B4-BE49-F238E27FC236}">
                    <a16:creationId xmlns:a16="http://schemas.microsoft.com/office/drawing/2014/main" id="{CE1C5691-27EB-9BBC-F3D5-CD0086048CE9}"/>
                  </a:ext>
                </a:extLst>
              </p14:cNvPr>
              <p14:cNvContentPartPr/>
              <p14:nvPr/>
            </p14:nvContentPartPr>
            <p14:xfrm>
              <a:off x="3185915" y="6101203"/>
              <a:ext cx="272160" cy="130680"/>
            </p14:xfrm>
          </p:contentPart>
        </mc:Choice>
        <mc:Fallback xmlns="">
          <p:pic>
            <p:nvPicPr>
              <p:cNvPr id="51393" name="حبر 51393">
                <a:extLst>
                  <a:ext uri="{FF2B5EF4-FFF2-40B4-BE49-F238E27FC236}">
                    <a16:creationId xmlns:a16="http://schemas.microsoft.com/office/drawing/2014/main" id="{CE1C5691-27EB-9BBC-F3D5-CD0086048CE9}"/>
                  </a:ext>
                </a:extLst>
              </p:cNvPr>
              <p:cNvPicPr/>
              <p:nvPr/>
            </p:nvPicPr>
            <p:blipFill>
              <a:blip r:embed="rId82"/>
              <a:stretch>
                <a:fillRect/>
              </a:stretch>
            </p:blipFill>
            <p:spPr>
              <a:xfrm>
                <a:off x="3165395" y="6080683"/>
                <a:ext cx="3128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1404" name="حبر 51404">
                <a:extLst>
                  <a:ext uri="{FF2B5EF4-FFF2-40B4-BE49-F238E27FC236}">
                    <a16:creationId xmlns:a16="http://schemas.microsoft.com/office/drawing/2014/main" id="{18F3AD2D-BEB1-0C4E-398D-6AE8DC0284A0}"/>
                  </a:ext>
                </a:extLst>
              </p14:cNvPr>
              <p14:cNvContentPartPr/>
              <p14:nvPr/>
            </p14:nvContentPartPr>
            <p14:xfrm>
              <a:off x="3492995" y="6017323"/>
              <a:ext cx="1072080" cy="239760"/>
            </p14:xfrm>
          </p:contentPart>
        </mc:Choice>
        <mc:Fallback xmlns="">
          <p:pic>
            <p:nvPicPr>
              <p:cNvPr id="51404" name="حبر 51404">
                <a:extLst>
                  <a:ext uri="{FF2B5EF4-FFF2-40B4-BE49-F238E27FC236}">
                    <a16:creationId xmlns:a16="http://schemas.microsoft.com/office/drawing/2014/main" id="{18F3AD2D-BEB1-0C4E-398D-6AE8DC0284A0}"/>
                  </a:ext>
                </a:extLst>
              </p:cNvPr>
              <p:cNvPicPr/>
              <p:nvPr/>
            </p:nvPicPr>
            <p:blipFill>
              <a:blip r:embed="rId84"/>
              <a:stretch>
                <a:fillRect/>
              </a:stretch>
            </p:blipFill>
            <p:spPr>
              <a:xfrm>
                <a:off x="3477875" y="6002203"/>
                <a:ext cx="11023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1409" name="حبر 51409">
                <a:extLst>
                  <a:ext uri="{FF2B5EF4-FFF2-40B4-BE49-F238E27FC236}">
                    <a16:creationId xmlns:a16="http://schemas.microsoft.com/office/drawing/2014/main" id="{D584E039-427B-D9A6-E9BC-C11EC3F4F9CD}"/>
                  </a:ext>
                </a:extLst>
              </p14:cNvPr>
              <p14:cNvContentPartPr/>
              <p14:nvPr/>
            </p14:nvContentPartPr>
            <p14:xfrm>
              <a:off x="4655795" y="5980243"/>
              <a:ext cx="689760" cy="191160"/>
            </p14:xfrm>
          </p:contentPart>
        </mc:Choice>
        <mc:Fallback xmlns="">
          <p:pic>
            <p:nvPicPr>
              <p:cNvPr id="51409" name="حبر 51409">
                <a:extLst>
                  <a:ext uri="{FF2B5EF4-FFF2-40B4-BE49-F238E27FC236}">
                    <a16:creationId xmlns:a16="http://schemas.microsoft.com/office/drawing/2014/main" id="{D584E039-427B-D9A6-E9BC-C11EC3F4F9CD}"/>
                  </a:ext>
                </a:extLst>
              </p:cNvPr>
              <p:cNvPicPr/>
              <p:nvPr/>
            </p:nvPicPr>
            <p:blipFill>
              <a:blip r:embed="rId86"/>
              <a:stretch>
                <a:fillRect/>
              </a:stretch>
            </p:blipFill>
            <p:spPr>
              <a:xfrm>
                <a:off x="4640683" y="5965123"/>
                <a:ext cx="719984"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1412" name="حبر 51412">
                <a:extLst>
                  <a:ext uri="{FF2B5EF4-FFF2-40B4-BE49-F238E27FC236}">
                    <a16:creationId xmlns:a16="http://schemas.microsoft.com/office/drawing/2014/main" id="{62858FEB-6B97-0656-B023-5010D2013B4F}"/>
                  </a:ext>
                </a:extLst>
              </p14:cNvPr>
              <p14:cNvContentPartPr/>
              <p14:nvPr/>
            </p14:nvContentPartPr>
            <p14:xfrm>
              <a:off x="5405675" y="6005083"/>
              <a:ext cx="212040" cy="141120"/>
            </p14:xfrm>
          </p:contentPart>
        </mc:Choice>
        <mc:Fallback xmlns="">
          <p:pic>
            <p:nvPicPr>
              <p:cNvPr id="51412" name="حبر 51412">
                <a:extLst>
                  <a:ext uri="{FF2B5EF4-FFF2-40B4-BE49-F238E27FC236}">
                    <a16:creationId xmlns:a16="http://schemas.microsoft.com/office/drawing/2014/main" id="{62858FEB-6B97-0656-B023-5010D2013B4F}"/>
                  </a:ext>
                </a:extLst>
              </p:cNvPr>
              <p:cNvPicPr/>
              <p:nvPr/>
            </p:nvPicPr>
            <p:blipFill>
              <a:blip r:embed="rId88"/>
              <a:stretch>
                <a:fillRect/>
              </a:stretch>
            </p:blipFill>
            <p:spPr>
              <a:xfrm>
                <a:off x="5390529" y="5989642"/>
                <a:ext cx="242692" cy="171283"/>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1415" name="حبر 51415">
                <a:extLst>
                  <a:ext uri="{FF2B5EF4-FFF2-40B4-BE49-F238E27FC236}">
                    <a16:creationId xmlns:a16="http://schemas.microsoft.com/office/drawing/2014/main" id="{6DE8F132-7F69-7C18-18AA-6425F57313E0}"/>
                  </a:ext>
                </a:extLst>
              </p14:cNvPr>
              <p14:cNvContentPartPr/>
              <p14:nvPr/>
            </p14:nvContentPartPr>
            <p14:xfrm>
              <a:off x="5667395" y="5989963"/>
              <a:ext cx="141480" cy="150840"/>
            </p14:xfrm>
          </p:contentPart>
        </mc:Choice>
        <mc:Fallback xmlns="">
          <p:pic>
            <p:nvPicPr>
              <p:cNvPr id="51415" name="حبر 51415">
                <a:extLst>
                  <a:ext uri="{FF2B5EF4-FFF2-40B4-BE49-F238E27FC236}">
                    <a16:creationId xmlns:a16="http://schemas.microsoft.com/office/drawing/2014/main" id="{6DE8F132-7F69-7C18-18AA-6425F57313E0}"/>
                  </a:ext>
                </a:extLst>
              </p:cNvPr>
              <p:cNvPicPr/>
              <p:nvPr/>
            </p:nvPicPr>
            <p:blipFill>
              <a:blip r:embed="rId90"/>
              <a:stretch>
                <a:fillRect/>
              </a:stretch>
            </p:blipFill>
            <p:spPr>
              <a:xfrm>
                <a:off x="5652275" y="5974483"/>
                <a:ext cx="17172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1418" name="حبر 51418">
                <a:extLst>
                  <a:ext uri="{FF2B5EF4-FFF2-40B4-BE49-F238E27FC236}">
                    <a16:creationId xmlns:a16="http://schemas.microsoft.com/office/drawing/2014/main" id="{C42ECF69-A002-A996-04F6-D2B7544E5A7A}"/>
                  </a:ext>
                </a:extLst>
              </p14:cNvPr>
              <p14:cNvContentPartPr/>
              <p14:nvPr/>
            </p14:nvContentPartPr>
            <p14:xfrm>
              <a:off x="5848835" y="6005083"/>
              <a:ext cx="176400" cy="100800"/>
            </p14:xfrm>
          </p:contentPart>
        </mc:Choice>
        <mc:Fallback xmlns="">
          <p:pic>
            <p:nvPicPr>
              <p:cNvPr id="51418" name="حبر 51418">
                <a:extLst>
                  <a:ext uri="{FF2B5EF4-FFF2-40B4-BE49-F238E27FC236}">
                    <a16:creationId xmlns:a16="http://schemas.microsoft.com/office/drawing/2014/main" id="{C42ECF69-A002-A996-04F6-D2B7544E5A7A}"/>
                  </a:ext>
                </a:extLst>
              </p:cNvPr>
              <p:cNvPicPr/>
              <p:nvPr/>
            </p:nvPicPr>
            <p:blipFill>
              <a:blip r:embed="rId92"/>
              <a:stretch>
                <a:fillRect/>
              </a:stretch>
            </p:blipFill>
            <p:spPr>
              <a:xfrm>
                <a:off x="5833355" y="5989658"/>
                <a:ext cx="207000" cy="130932"/>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1425" name="حبر 51425">
                <a:extLst>
                  <a:ext uri="{FF2B5EF4-FFF2-40B4-BE49-F238E27FC236}">
                    <a16:creationId xmlns:a16="http://schemas.microsoft.com/office/drawing/2014/main" id="{DAF26FB3-C2CC-A0B1-829A-6E52B619BE30}"/>
                  </a:ext>
                </a:extLst>
              </p14:cNvPr>
              <p14:cNvContentPartPr/>
              <p14:nvPr/>
            </p14:nvContentPartPr>
            <p14:xfrm>
              <a:off x="6050075" y="5969803"/>
              <a:ext cx="272160" cy="136440"/>
            </p14:xfrm>
          </p:contentPart>
        </mc:Choice>
        <mc:Fallback xmlns="">
          <p:pic>
            <p:nvPicPr>
              <p:cNvPr id="51425" name="حبر 51425">
                <a:extLst>
                  <a:ext uri="{FF2B5EF4-FFF2-40B4-BE49-F238E27FC236}">
                    <a16:creationId xmlns:a16="http://schemas.microsoft.com/office/drawing/2014/main" id="{DAF26FB3-C2CC-A0B1-829A-6E52B619BE30}"/>
                  </a:ext>
                </a:extLst>
              </p:cNvPr>
              <p:cNvPicPr/>
              <p:nvPr/>
            </p:nvPicPr>
            <p:blipFill>
              <a:blip r:embed="rId94"/>
              <a:stretch>
                <a:fillRect/>
              </a:stretch>
            </p:blipFill>
            <p:spPr>
              <a:xfrm>
                <a:off x="6034955" y="5954683"/>
                <a:ext cx="30276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1428" name="حبر 51428">
                <a:extLst>
                  <a:ext uri="{FF2B5EF4-FFF2-40B4-BE49-F238E27FC236}">
                    <a16:creationId xmlns:a16="http://schemas.microsoft.com/office/drawing/2014/main" id="{09834576-39D0-FB35-9309-AAFA2E3861C6}"/>
                  </a:ext>
                </a:extLst>
              </p14:cNvPr>
              <p14:cNvContentPartPr/>
              <p14:nvPr/>
            </p14:nvContentPartPr>
            <p14:xfrm>
              <a:off x="6374996" y="5947053"/>
              <a:ext cx="241920" cy="135000"/>
            </p14:xfrm>
          </p:contentPart>
        </mc:Choice>
        <mc:Fallback xmlns="">
          <p:pic>
            <p:nvPicPr>
              <p:cNvPr id="51428" name="حبر 51428">
                <a:extLst>
                  <a:ext uri="{FF2B5EF4-FFF2-40B4-BE49-F238E27FC236}">
                    <a16:creationId xmlns:a16="http://schemas.microsoft.com/office/drawing/2014/main" id="{09834576-39D0-FB35-9309-AAFA2E3861C6}"/>
                  </a:ext>
                </a:extLst>
              </p:cNvPr>
              <p:cNvPicPr/>
              <p:nvPr/>
            </p:nvPicPr>
            <p:blipFill>
              <a:blip r:embed="rId96"/>
              <a:stretch>
                <a:fillRect/>
              </a:stretch>
            </p:blipFill>
            <p:spPr>
              <a:xfrm>
                <a:off x="6359516" y="5931933"/>
                <a:ext cx="27252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1438" name="حبر 51438">
                <a:extLst>
                  <a:ext uri="{FF2B5EF4-FFF2-40B4-BE49-F238E27FC236}">
                    <a16:creationId xmlns:a16="http://schemas.microsoft.com/office/drawing/2014/main" id="{17DC99F6-E7B3-40BD-9A87-9398CB6F6D6B}"/>
                  </a:ext>
                </a:extLst>
              </p14:cNvPr>
              <p14:cNvContentPartPr/>
              <p14:nvPr/>
            </p14:nvContentPartPr>
            <p14:xfrm>
              <a:off x="6641396" y="5961093"/>
              <a:ext cx="667080" cy="144720"/>
            </p14:xfrm>
          </p:contentPart>
        </mc:Choice>
        <mc:Fallback xmlns="">
          <p:pic>
            <p:nvPicPr>
              <p:cNvPr id="51438" name="حبر 51438">
                <a:extLst>
                  <a:ext uri="{FF2B5EF4-FFF2-40B4-BE49-F238E27FC236}">
                    <a16:creationId xmlns:a16="http://schemas.microsoft.com/office/drawing/2014/main" id="{17DC99F6-E7B3-40BD-9A87-9398CB6F6D6B}"/>
                  </a:ext>
                </a:extLst>
              </p:cNvPr>
              <p:cNvPicPr/>
              <p:nvPr/>
            </p:nvPicPr>
            <p:blipFill>
              <a:blip r:embed="rId98"/>
              <a:stretch>
                <a:fillRect/>
              </a:stretch>
            </p:blipFill>
            <p:spPr>
              <a:xfrm>
                <a:off x="6626276" y="5945613"/>
                <a:ext cx="69768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1451" name="حبر 51452">
                <a:extLst>
                  <a:ext uri="{FF2B5EF4-FFF2-40B4-BE49-F238E27FC236}">
                    <a16:creationId xmlns:a16="http://schemas.microsoft.com/office/drawing/2014/main" id="{5C3016E6-E2C3-2C20-29EB-6F1332CED640}"/>
                  </a:ext>
                </a:extLst>
              </p14:cNvPr>
              <p14:cNvContentPartPr/>
              <p14:nvPr/>
            </p14:nvContentPartPr>
            <p14:xfrm>
              <a:off x="1754845" y="6458684"/>
              <a:ext cx="1009080" cy="179640"/>
            </p14:xfrm>
          </p:contentPart>
        </mc:Choice>
        <mc:Fallback xmlns="">
          <p:pic>
            <p:nvPicPr>
              <p:cNvPr id="51451" name="حبر 51452">
                <a:extLst>
                  <a:ext uri="{FF2B5EF4-FFF2-40B4-BE49-F238E27FC236}">
                    <a16:creationId xmlns:a16="http://schemas.microsoft.com/office/drawing/2014/main" id="{5C3016E6-E2C3-2C20-29EB-6F1332CED640}"/>
                  </a:ext>
                </a:extLst>
              </p:cNvPr>
              <p:cNvPicPr/>
              <p:nvPr/>
            </p:nvPicPr>
            <p:blipFill>
              <a:blip r:embed="rId100"/>
              <a:stretch>
                <a:fillRect/>
              </a:stretch>
            </p:blipFill>
            <p:spPr>
              <a:xfrm>
                <a:off x="1739365" y="6443204"/>
                <a:ext cx="103932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1452" name="حبر 51452">
                <a:extLst>
                  <a:ext uri="{FF2B5EF4-FFF2-40B4-BE49-F238E27FC236}">
                    <a16:creationId xmlns:a16="http://schemas.microsoft.com/office/drawing/2014/main" id="{6684E1FF-C99A-59E1-9550-A16639EC4197}"/>
                  </a:ext>
                </a:extLst>
              </p14:cNvPr>
              <p14:cNvContentPartPr/>
              <p14:nvPr/>
            </p14:nvContentPartPr>
            <p14:xfrm>
              <a:off x="701485" y="6422324"/>
              <a:ext cx="859320" cy="285480"/>
            </p14:xfrm>
          </p:contentPart>
        </mc:Choice>
        <mc:Fallback xmlns="">
          <p:pic>
            <p:nvPicPr>
              <p:cNvPr id="51452" name="حبر 51452">
                <a:extLst>
                  <a:ext uri="{FF2B5EF4-FFF2-40B4-BE49-F238E27FC236}">
                    <a16:creationId xmlns:a16="http://schemas.microsoft.com/office/drawing/2014/main" id="{6684E1FF-C99A-59E1-9550-A16639EC4197}"/>
                  </a:ext>
                </a:extLst>
              </p:cNvPr>
              <p:cNvPicPr/>
              <p:nvPr/>
            </p:nvPicPr>
            <p:blipFill>
              <a:blip r:embed="rId102"/>
              <a:stretch>
                <a:fillRect/>
              </a:stretch>
            </p:blipFill>
            <p:spPr>
              <a:xfrm>
                <a:off x="686005" y="6407204"/>
                <a:ext cx="88956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1453" name="حبر 51452">
                <a:extLst>
                  <a:ext uri="{FF2B5EF4-FFF2-40B4-BE49-F238E27FC236}">
                    <a16:creationId xmlns:a16="http://schemas.microsoft.com/office/drawing/2014/main" id="{9002D1BD-CEC3-3AC5-F40C-0DA35DCE2235}"/>
                  </a:ext>
                </a:extLst>
              </p14:cNvPr>
              <p14:cNvContentPartPr/>
              <p14:nvPr/>
            </p14:nvContentPartPr>
            <p14:xfrm>
              <a:off x="2790565" y="6368684"/>
              <a:ext cx="163080" cy="198720"/>
            </p14:xfrm>
          </p:contentPart>
        </mc:Choice>
        <mc:Fallback xmlns="">
          <p:pic>
            <p:nvPicPr>
              <p:cNvPr id="51453" name="حبر 51452">
                <a:extLst>
                  <a:ext uri="{FF2B5EF4-FFF2-40B4-BE49-F238E27FC236}">
                    <a16:creationId xmlns:a16="http://schemas.microsoft.com/office/drawing/2014/main" id="{9002D1BD-CEC3-3AC5-F40C-0DA35DCE2235}"/>
                  </a:ext>
                </a:extLst>
              </p:cNvPr>
              <p:cNvPicPr/>
              <p:nvPr/>
            </p:nvPicPr>
            <p:blipFill>
              <a:blip r:embed="rId104"/>
              <a:stretch>
                <a:fillRect/>
              </a:stretch>
            </p:blipFill>
            <p:spPr>
              <a:xfrm>
                <a:off x="2775085" y="6353204"/>
                <a:ext cx="19368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1464" name="حبر 51464">
                <a:extLst>
                  <a:ext uri="{FF2B5EF4-FFF2-40B4-BE49-F238E27FC236}">
                    <a16:creationId xmlns:a16="http://schemas.microsoft.com/office/drawing/2014/main" id="{530971F1-884D-9EDF-F3C3-7FA904C21607}"/>
                  </a:ext>
                </a:extLst>
              </p14:cNvPr>
              <p14:cNvContentPartPr/>
              <p14:nvPr/>
            </p14:nvContentPartPr>
            <p14:xfrm>
              <a:off x="3093325" y="6350324"/>
              <a:ext cx="1113120" cy="239400"/>
            </p14:xfrm>
          </p:contentPart>
        </mc:Choice>
        <mc:Fallback xmlns="">
          <p:pic>
            <p:nvPicPr>
              <p:cNvPr id="51464" name="حبر 51464">
                <a:extLst>
                  <a:ext uri="{FF2B5EF4-FFF2-40B4-BE49-F238E27FC236}">
                    <a16:creationId xmlns:a16="http://schemas.microsoft.com/office/drawing/2014/main" id="{530971F1-884D-9EDF-F3C3-7FA904C21607}"/>
                  </a:ext>
                </a:extLst>
              </p:cNvPr>
              <p:cNvPicPr/>
              <p:nvPr/>
            </p:nvPicPr>
            <p:blipFill>
              <a:blip r:embed="rId106"/>
              <a:stretch>
                <a:fillRect/>
              </a:stretch>
            </p:blipFill>
            <p:spPr>
              <a:xfrm>
                <a:off x="3078205" y="6335204"/>
                <a:ext cx="11433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1471" name="حبر 51472">
                <a:extLst>
                  <a:ext uri="{FF2B5EF4-FFF2-40B4-BE49-F238E27FC236}">
                    <a16:creationId xmlns:a16="http://schemas.microsoft.com/office/drawing/2014/main" id="{8CD7E8EE-E13E-3940-5099-EFAE163560C5}"/>
                  </a:ext>
                </a:extLst>
              </p14:cNvPr>
              <p14:cNvContentPartPr/>
              <p14:nvPr/>
            </p14:nvContentPartPr>
            <p14:xfrm>
              <a:off x="5038440" y="6341451"/>
              <a:ext cx="470880" cy="158400"/>
            </p14:xfrm>
          </p:contentPart>
        </mc:Choice>
        <mc:Fallback xmlns="">
          <p:pic>
            <p:nvPicPr>
              <p:cNvPr id="51471" name="حبر 51472">
                <a:extLst>
                  <a:ext uri="{FF2B5EF4-FFF2-40B4-BE49-F238E27FC236}">
                    <a16:creationId xmlns:a16="http://schemas.microsoft.com/office/drawing/2014/main" id="{8CD7E8EE-E13E-3940-5099-EFAE163560C5}"/>
                  </a:ext>
                </a:extLst>
              </p:cNvPr>
              <p:cNvPicPr/>
              <p:nvPr/>
            </p:nvPicPr>
            <p:blipFill>
              <a:blip r:embed="rId108"/>
              <a:stretch>
                <a:fillRect/>
              </a:stretch>
            </p:blipFill>
            <p:spPr>
              <a:xfrm>
                <a:off x="5022960" y="6326297"/>
                <a:ext cx="501120" cy="18907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1472" name="حبر 51472">
                <a:extLst>
                  <a:ext uri="{FF2B5EF4-FFF2-40B4-BE49-F238E27FC236}">
                    <a16:creationId xmlns:a16="http://schemas.microsoft.com/office/drawing/2014/main" id="{E7EE882B-9BB8-74DE-27A1-9F9D29B6C123}"/>
                  </a:ext>
                </a:extLst>
              </p14:cNvPr>
              <p14:cNvContentPartPr/>
              <p14:nvPr/>
            </p14:nvContentPartPr>
            <p14:xfrm>
              <a:off x="4350840" y="6381771"/>
              <a:ext cx="493200" cy="142560"/>
            </p14:xfrm>
          </p:contentPart>
        </mc:Choice>
        <mc:Fallback xmlns="">
          <p:pic>
            <p:nvPicPr>
              <p:cNvPr id="51472" name="حبر 51472">
                <a:extLst>
                  <a:ext uri="{FF2B5EF4-FFF2-40B4-BE49-F238E27FC236}">
                    <a16:creationId xmlns:a16="http://schemas.microsoft.com/office/drawing/2014/main" id="{E7EE882B-9BB8-74DE-27A1-9F9D29B6C123}"/>
                  </a:ext>
                </a:extLst>
              </p:cNvPr>
              <p:cNvPicPr/>
              <p:nvPr/>
            </p:nvPicPr>
            <p:blipFill>
              <a:blip r:embed="rId110"/>
              <a:stretch>
                <a:fillRect/>
              </a:stretch>
            </p:blipFill>
            <p:spPr>
              <a:xfrm>
                <a:off x="4335720" y="6366291"/>
                <a:ext cx="5238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51475" name="حبر 51475">
                <a:extLst>
                  <a:ext uri="{FF2B5EF4-FFF2-40B4-BE49-F238E27FC236}">
                    <a16:creationId xmlns:a16="http://schemas.microsoft.com/office/drawing/2014/main" id="{6EDC2BB8-D841-BD2A-9EF1-A8C8D00FECB9}"/>
                  </a:ext>
                </a:extLst>
              </p14:cNvPr>
              <p14:cNvContentPartPr/>
              <p14:nvPr/>
            </p14:nvContentPartPr>
            <p14:xfrm>
              <a:off x="5640360" y="6316251"/>
              <a:ext cx="388800" cy="200880"/>
            </p14:xfrm>
          </p:contentPart>
        </mc:Choice>
        <mc:Fallback xmlns="">
          <p:pic>
            <p:nvPicPr>
              <p:cNvPr id="51475" name="حبر 51475">
                <a:extLst>
                  <a:ext uri="{FF2B5EF4-FFF2-40B4-BE49-F238E27FC236}">
                    <a16:creationId xmlns:a16="http://schemas.microsoft.com/office/drawing/2014/main" id="{6EDC2BB8-D841-BD2A-9EF1-A8C8D00FECB9}"/>
                  </a:ext>
                </a:extLst>
              </p:cNvPr>
              <p:cNvPicPr/>
              <p:nvPr/>
            </p:nvPicPr>
            <p:blipFill>
              <a:blip r:embed="rId112"/>
              <a:stretch>
                <a:fillRect/>
              </a:stretch>
            </p:blipFill>
            <p:spPr>
              <a:xfrm>
                <a:off x="5625240" y="6301131"/>
                <a:ext cx="41940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1483" name="حبر 51483">
                <a:extLst>
                  <a:ext uri="{FF2B5EF4-FFF2-40B4-BE49-F238E27FC236}">
                    <a16:creationId xmlns:a16="http://schemas.microsoft.com/office/drawing/2014/main" id="{DE153412-334C-CC8C-78AB-C53291A35A83}"/>
                  </a:ext>
                </a:extLst>
              </p14:cNvPr>
              <p14:cNvContentPartPr/>
              <p14:nvPr/>
            </p14:nvContentPartPr>
            <p14:xfrm>
              <a:off x="6119160" y="6277731"/>
              <a:ext cx="475200" cy="217080"/>
            </p14:xfrm>
          </p:contentPart>
        </mc:Choice>
        <mc:Fallback xmlns="">
          <p:pic>
            <p:nvPicPr>
              <p:cNvPr id="51483" name="حبر 51483">
                <a:extLst>
                  <a:ext uri="{FF2B5EF4-FFF2-40B4-BE49-F238E27FC236}">
                    <a16:creationId xmlns:a16="http://schemas.microsoft.com/office/drawing/2014/main" id="{DE153412-334C-CC8C-78AB-C53291A35A83}"/>
                  </a:ext>
                </a:extLst>
              </p:cNvPr>
              <p:cNvPicPr/>
              <p:nvPr/>
            </p:nvPicPr>
            <p:blipFill>
              <a:blip r:embed="rId114"/>
              <a:stretch>
                <a:fillRect/>
              </a:stretch>
            </p:blipFill>
            <p:spPr>
              <a:xfrm>
                <a:off x="6104029" y="6262277"/>
                <a:ext cx="505463" cy="247629"/>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89488" y="200471"/>
            <a:ext cx="8046001" cy="1438275"/>
          </a:xfrm>
        </p:spPr>
        <p:txBody>
          <a:bodyPr>
            <a:noAutofit/>
          </a:bodyPr>
          <a:lstStyle/>
          <a:p>
            <a:pPr>
              <a:defRPr/>
            </a:pPr>
            <a:r>
              <a:rPr lang="en-US" sz="4800" dirty="0"/>
              <a:t>Contrast Contingency </a:t>
            </a:r>
            <a:br>
              <a:rPr lang="en-US" sz="4800" dirty="0"/>
            </a:br>
            <a:r>
              <a:rPr lang="en-US" sz="4800" dirty="0"/>
              <a:t>Theories of Leadership</a:t>
            </a:r>
          </a:p>
        </p:txBody>
      </p:sp>
      <p:sp>
        <p:nvSpPr>
          <p:cNvPr id="14" name="Content Placeholder 13"/>
          <p:cNvSpPr>
            <a:spLocks noGrp="1"/>
          </p:cNvSpPr>
          <p:nvPr>
            <p:ph idx="1"/>
          </p:nvPr>
        </p:nvSpPr>
        <p:spPr>
          <a:xfrm>
            <a:off x="776227" y="1817687"/>
            <a:ext cx="8159262" cy="4472753"/>
          </a:xfrm>
        </p:spPr>
        <p:txBody>
          <a:bodyPr wrap="square" numCol="1" anchor="t" anchorCtr="0" compatLnSpc="1">
            <a:prstTxWarp prst="textNoShape">
              <a:avLst/>
            </a:prstTxWarp>
            <a:noAutofit/>
          </a:bodyPr>
          <a:lstStyle/>
          <a:p>
            <a:pPr eaLnBrk="1" hangingPunct="1">
              <a:defRPr/>
            </a:pPr>
            <a:r>
              <a:rPr lang="en-US" sz="2800" b="1" dirty="0">
                <a:solidFill>
                  <a:srgbClr val="FF9900"/>
                </a:solidFill>
                <a:cs typeface="Arial" charset="0"/>
              </a:rPr>
              <a:t>Path-goal theory</a:t>
            </a:r>
            <a:r>
              <a:rPr lang="en-US" sz="2800" dirty="0">
                <a:solidFill>
                  <a:srgbClr val="FF9900"/>
                </a:solidFill>
                <a:cs typeface="Arial" charset="0"/>
              </a:rPr>
              <a:t>: </a:t>
            </a:r>
          </a:p>
          <a:p>
            <a:pPr lvl="1">
              <a:defRPr/>
            </a:pPr>
            <a:r>
              <a:rPr lang="en-US" sz="2800" dirty="0">
                <a:cs typeface="Arial" charset="0"/>
              </a:rPr>
              <a:t>Contingency model of leadership that extracts key elements from the Ohio State leadership research on initiating structure and consideration and the expectancy theory of motivation.</a:t>
            </a:r>
          </a:p>
          <a:p>
            <a:pPr lvl="1">
              <a:defRPr/>
            </a:pPr>
            <a:r>
              <a:rPr lang="en-US" sz="2800" dirty="0">
                <a:cs typeface="Arial" charset="0"/>
              </a:rPr>
              <a:t>Derived from belief that effective leaders clarify the path to help followers achieve work goals.</a:t>
            </a:r>
          </a:p>
          <a:p>
            <a:pPr lvl="1" eaLnBrk="1" hangingPunct="1">
              <a:defRPr/>
            </a:pPr>
            <a:endParaRPr lang="en-US" dirty="0">
              <a:effectLst/>
              <a:latin typeface="Arial" charset="0"/>
              <a:cs typeface="Arial" charset="0"/>
            </a:endParaRPr>
          </a:p>
        </p:txBody>
      </p:sp>
      <p:sp>
        <p:nvSpPr>
          <p:cNvPr id="7" name="Slide Number Placeholder 5"/>
          <p:cNvSpPr>
            <a:spLocks noGrp="1"/>
          </p:cNvSpPr>
          <p:nvPr>
            <p:ph type="sldNum" sz="quarter" idx="12"/>
          </p:nvPr>
        </p:nvSpPr>
        <p:spPr>
          <a:xfrm>
            <a:off x="8282450" y="6203949"/>
            <a:ext cx="653039" cy="365125"/>
          </a:xfrm>
        </p:spPr>
        <p:txBody>
          <a:bodyPr/>
          <a:lstStyle/>
          <a:p>
            <a:pPr>
              <a:defRPr/>
            </a:pPr>
            <a:r>
              <a:rPr lang="en-US" dirty="0"/>
              <a:t>12-</a:t>
            </a:r>
            <a:fld id="{AAC428B0-4B03-4202-A927-5B9681AE9014}" type="slidenum">
              <a:rPr lang="en-US"/>
              <a:pPr>
                <a:defRPr/>
              </a:pPr>
              <a:t>17</a:t>
            </a:fld>
            <a:endParaRPr lang="en-US" dirty="0"/>
          </a:p>
        </p:txBody>
      </p:sp>
      <p:sp>
        <p:nvSpPr>
          <p:cNvPr id="5325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A98531DF-5040-B89B-CA20-A3689EA73726}"/>
                  </a:ext>
                </a:extLst>
              </p14:cNvPr>
              <p14:cNvContentPartPr/>
              <p14:nvPr/>
            </p14:nvContentPartPr>
            <p14:xfrm>
              <a:off x="1694830" y="3150965"/>
              <a:ext cx="1117440" cy="61200"/>
            </p14:xfrm>
          </p:contentPart>
        </mc:Choice>
        <mc:Fallback xmlns="">
          <p:pic>
            <p:nvPicPr>
              <p:cNvPr id="2" name="حبر 1">
                <a:extLst>
                  <a:ext uri="{FF2B5EF4-FFF2-40B4-BE49-F238E27FC236}">
                    <a16:creationId xmlns:a16="http://schemas.microsoft.com/office/drawing/2014/main" id="{A98531DF-5040-B89B-CA20-A3689EA73726}"/>
                  </a:ext>
                </a:extLst>
              </p:cNvPr>
              <p:cNvPicPr/>
              <p:nvPr/>
            </p:nvPicPr>
            <p:blipFill>
              <a:blip r:embed="rId4"/>
              <a:stretch>
                <a:fillRect/>
              </a:stretch>
            </p:blipFill>
            <p:spPr>
              <a:xfrm>
                <a:off x="1674310" y="3130445"/>
                <a:ext cx="11581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حبر 8">
                <a:extLst>
                  <a:ext uri="{FF2B5EF4-FFF2-40B4-BE49-F238E27FC236}">
                    <a16:creationId xmlns:a16="http://schemas.microsoft.com/office/drawing/2014/main" id="{84A9517F-A26A-F2C6-8D3D-FF05811720F3}"/>
                  </a:ext>
                </a:extLst>
              </p14:cNvPr>
              <p14:cNvContentPartPr/>
              <p14:nvPr/>
            </p14:nvContentPartPr>
            <p14:xfrm>
              <a:off x="1713167" y="2791667"/>
              <a:ext cx="590040" cy="133920"/>
            </p14:xfrm>
          </p:contentPart>
        </mc:Choice>
        <mc:Fallback xmlns="">
          <p:pic>
            <p:nvPicPr>
              <p:cNvPr id="6" name="حبر 8">
                <a:extLst>
                  <a:ext uri="{FF2B5EF4-FFF2-40B4-BE49-F238E27FC236}">
                    <a16:creationId xmlns:a16="http://schemas.microsoft.com/office/drawing/2014/main" id="{84A9517F-A26A-F2C6-8D3D-FF05811720F3}"/>
                  </a:ext>
                </a:extLst>
              </p:cNvPr>
              <p:cNvPicPr/>
              <p:nvPr/>
            </p:nvPicPr>
            <p:blipFill>
              <a:blip r:embed="rId6"/>
              <a:stretch>
                <a:fillRect/>
              </a:stretch>
            </p:blipFill>
            <p:spPr>
              <a:xfrm>
                <a:off x="1693007" y="2771507"/>
                <a:ext cx="6307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حبر 17">
                <a:extLst>
                  <a:ext uri="{FF2B5EF4-FFF2-40B4-BE49-F238E27FC236}">
                    <a16:creationId xmlns:a16="http://schemas.microsoft.com/office/drawing/2014/main" id="{7B3D7030-A89D-5020-BBBB-9B3E50960583}"/>
                  </a:ext>
                </a:extLst>
              </p14:cNvPr>
              <p14:cNvContentPartPr/>
              <p14:nvPr/>
            </p14:nvContentPartPr>
            <p14:xfrm>
              <a:off x="1234727" y="2731187"/>
              <a:ext cx="609840" cy="350640"/>
            </p14:xfrm>
          </p:contentPart>
        </mc:Choice>
        <mc:Fallback xmlns="">
          <p:pic>
            <p:nvPicPr>
              <p:cNvPr id="17" name="حبر 17">
                <a:extLst>
                  <a:ext uri="{FF2B5EF4-FFF2-40B4-BE49-F238E27FC236}">
                    <a16:creationId xmlns:a16="http://schemas.microsoft.com/office/drawing/2014/main" id="{7B3D7030-A89D-5020-BBBB-9B3E50960583}"/>
                  </a:ext>
                </a:extLst>
              </p:cNvPr>
              <p:cNvPicPr/>
              <p:nvPr/>
            </p:nvPicPr>
            <p:blipFill>
              <a:blip r:embed="rId8"/>
              <a:stretch>
                <a:fillRect/>
              </a:stretch>
            </p:blipFill>
            <p:spPr>
              <a:xfrm>
                <a:off x="1214567" y="2711027"/>
                <a:ext cx="65052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حبر 28">
                <a:extLst>
                  <a:ext uri="{FF2B5EF4-FFF2-40B4-BE49-F238E27FC236}">
                    <a16:creationId xmlns:a16="http://schemas.microsoft.com/office/drawing/2014/main" id="{F9C73D19-93D9-A04C-CCE3-5A1E409FBE47}"/>
                  </a:ext>
                </a:extLst>
              </p14:cNvPr>
              <p14:cNvContentPartPr/>
              <p14:nvPr/>
            </p14:nvContentPartPr>
            <p14:xfrm>
              <a:off x="447747" y="4395102"/>
              <a:ext cx="997920" cy="325440"/>
            </p14:xfrm>
          </p:contentPart>
        </mc:Choice>
        <mc:Fallback xmlns="">
          <p:pic>
            <p:nvPicPr>
              <p:cNvPr id="28" name="حبر 28">
                <a:extLst>
                  <a:ext uri="{FF2B5EF4-FFF2-40B4-BE49-F238E27FC236}">
                    <a16:creationId xmlns:a16="http://schemas.microsoft.com/office/drawing/2014/main" id="{F9C73D19-93D9-A04C-CCE3-5A1E409FBE47}"/>
                  </a:ext>
                </a:extLst>
              </p:cNvPr>
              <p:cNvPicPr/>
              <p:nvPr/>
            </p:nvPicPr>
            <p:blipFill>
              <a:blip r:embed="rId10"/>
              <a:stretch>
                <a:fillRect/>
              </a:stretch>
            </p:blipFill>
            <p:spPr>
              <a:xfrm>
                <a:off x="432267" y="4379639"/>
                <a:ext cx="1028160" cy="35600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 name="حبر 28">
                <a:extLst>
                  <a:ext uri="{FF2B5EF4-FFF2-40B4-BE49-F238E27FC236}">
                    <a16:creationId xmlns:a16="http://schemas.microsoft.com/office/drawing/2014/main" id="{C7037055-B4E6-ED1B-0548-AEC3529F8411}"/>
                  </a:ext>
                </a:extLst>
              </p14:cNvPr>
              <p14:cNvContentPartPr/>
              <p14:nvPr/>
            </p14:nvContentPartPr>
            <p14:xfrm>
              <a:off x="1583907" y="4864182"/>
              <a:ext cx="1227240" cy="123120"/>
            </p14:xfrm>
          </p:contentPart>
        </mc:Choice>
        <mc:Fallback xmlns="">
          <p:pic>
            <p:nvPicPr>
              <p:cNvPr id="29" name="حبر 28">
                <a:extLst>
                  <a:ext uri="{FF2B5EF4-FFF2-40B4-BE49-F238E27FC236}">
                    <a16:creationId xmlns:a16="http://schemas.microsoft.com/office/drawing/2014/main" id="{C7037055-B4E6-ED1B-0548-AEC3529F8411}"/>
                  </a:ext>
                </a:extLst>
              </p:cNvPr>
              <p:cNvPicPr/>
              <p:nvPr/>
            </p:nvPicPr>
            <p:blipFill>
              <a:blip r:embed="rId12"/>
              <a:stretch>
                <a:fillRect/>
              </a:stretch>
            </p:blipFill>
            <p:spPr>
              <a:xfrm>
                <a:off x="1568427" y="4849062"/>
                <a:ext cx="125784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حبر 36">
                <a:extLst>
                  <a:ext uri="{FF2B5EF4-FFF2-40B4-BE49-F238E27FC236}">
                    <a16:creationId xmlns:a16="http://schemas.microsoft.com/office/drawing/2014/main" id="{9F5E59AD-AD11-302E-253B-69215B36A8D7}"/>
                  </a:ext>
                </a:extLst>
              </p14:cNvPr>
              <p14:cNvContentPartPr/>
              <p14:nvPr/>
            </p14:nvContentPartPr>
            <p14:xfrm>
              <a:off x="1786331" y="4587110"/>
              <a:ext cx="939240" cy="165600"/>
            </p14:xfrm>
          </p:contentPart>
        </mc:Choice>
        <mc:Fallback xmlns="">
          <p:pic>
            <p:nvPicPr>
              <p:cNvPr id="36" name="حبر 36">
                <a:extLst>
                  <a:ext uri="{FF2B5EF4-FFF2-40B4-BE49-F238E27FC236}">
                    <a16:creationId xmlns:a16="http://schemas.microsoft.com/office/drawing/2014/main" id="{9F5E59AD-AD11-302E-253B-69215B36A8D7}"/>
                  </a:ext>
                </a:extLst>
              </p:cNvPr>
              <p:cNvPicPr/>
              <p:nvPr/>
            </p:nvPicPr>
            <p:blipFill>
              <a:blip r:embed="rId14"/>
              <a:stretch>
                <a:fillRect/>
              </a:stretch>
            </p:blipFill>
            <p:spPr>
              <a:xfrm>
                <a:off x="1771211" y="4571630"/>
                <a:ext cx="96948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حبر 36">
                <a:extLst>
                  <a:ext uri="{FF2B5EF4-FFF2-40B4-BE49-F238E27FC236}">
                    <a16:creationId xmlns:a16="http://schemas.microsoft.com/office/drawing/2014/main" id="{9CE93E37-9375-BE75-E592-ABD66C0EFF68}"/>
                  </a:ext>
                </a:extLst>
              </p14:cNvPr>
              <p14:cNvContentPartPr/>
              <p14:nvPr/>
            </p14:nvContentPartPr>
            <p14:xfrm>
              <a:off x="5316497" y="4986786"/>
              <a:ext cx="2708640" cy="93600"/>
            </p14:xfrm>
          </p:contentPart>
        </mc:Choice>
        <mc:Fallback xmlns="">
          <p:pic>
            <p:nvPicPr>
              <p:cNvPr id="37" name="حبر 36">
                <a:extLst>
                  <a:ext uri="{FF2B5EF4-FFF2-40B4-BE49-F238E27FC236}">
                    <a16:creationId xmlns:a16="http://schemas.microsoft.com/office/drawing/2014/main" id="{9CE93E37-9375-BE75-E592-ABD66C0EFF68}"/>
                  </a:ext>
                </a:extLst>
              </p:cNvPr>
              <p:cNvPicPr/>
              <p:nvPr/>
            </p:nvPicPr>
            <p:blipFill>
              <a:blip r:embed="rId16"/>
              <a:stretch>
                <a:fillRect/>
              </a:stretch>
            </p:blipFill>
            <p:spPr>
              <a:xfrm>
                <a:off x="5296337" y="4966266"/>
                <a:ext cx="274932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7" name="حبر 47">
                <a:extLst>
                  <a:ext uri="{FF2B5EF4-FFF2-40B4-BE49-F238E27FC236}">
                    <a16:creationId xmlns:a16="http://schemas.microsoft.com/office/drawing/2014/main" id="{67ECEAC6-7A2C-3E48-D2D9-48303AB7DA68}"/>
                  </a:ext>
                </a:extLst>
              </p14:cNvPr>
              <p14:cNvContentPartPr/>
              <p14:nvPr/>
            </p14:nvContentPartPr>
            <p14:xfrm>
              <a:off x="6924257" y="4271466"/>
              <a:ext cx="873360" cy="298440"/>
            </p14:xfrm>
          </p:contentPart>
        </mc:Choice>
        <mc:Fallback xmlns="">
          <p:pic>
            <p:nvPicPr>
              <p:cNvPr id="47" name="حبر 47">
                <a:extLst>
                  <a:ext uri="{FF2B5EF4-FFF2-40B4-BE49-F238E27FC236}">
                    <a16:creationId xmlns:a16="http://schemas.microsoft.com/office/drawing/2014/main" id="{67ECEAC6-7A2C-3E48-D2D9-48303AB7DA68}"/>
                  </a:ext>
                </a:extLst>
              </p:cNvPr>
              <p:cNvPicPr/>
              <p:nvPr/>
            </p:nvPicPr>
            <p:blipFill>
              <a:blip r:embed="rId18"/>
              <a:stretch>
                <a:fillRect/>
              </a:stretch>
            </p:blipFill>
            <p:spPr>
              <a:xfrm>
                <a:off x="6903737" y="4250946"/>
                <a:ext cx="91404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1" name="حبر 51">
                <a:extLst>
                  <a:ext uri="{FF2B5EF4-FFF2-40B4-BE49-F238E27FC236}">
                    <a16:creationId xmlns:a16="http://schemas.microsoft.com/office/drawing/2014/main" id="{54936950-B5AA-C4B8-AD49-CB477E66F284}"/>
                  </a:ext>
                </a:extLst>
              </p14:cNvPr>
              <p14:cNvContentPartPr/>
              <p14:nvPr/>
            </p14:nvContentPartPr>
            <p14:xfrm>
              <a:off x="6094817" y="4339146"/>
              <a:ext cx="604080" cy="218160"/>
            </p14:xfrm>
          </p:contentPart>
        </mc:Choice>
        <mc:Fallback xmlns="">
          <p:pic>
            <p:nvPicPr>
              <p:cNvPr id="51" name="حبر 51">
                <a:extLst>
                  <a:ext uri="{FF2B5EF4-FFF2-40B4-BE49-F238E27FC236}">
                    <a16:creationId xmlns:a16="http://schemas.microsoft.com/office/drawing/2014/main" id="{54936950-B5AA-C4B8-AD49-CB477E66F284}"/>
                  </a:ext>
                </a:extLst>
              </p:cNvPr>
              <p:cNvPicPr/>
              <p:nvPr/>
            </p:nvPicPr>
            <p:blipFill>
              <a:blip r:embed="rId20"/>
              <a:stretch>
                <a:fillRect/>
              </a:stretch>
            </p:blipFill>
            <p:spPr>
              <a:xfrm>
                <a:off x="6074297" y="4318626"/>
                <a:ext cx="6451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7" name="حبر 57">
                <a:extLst>
                  <a:ext uri="{FF2B5EF4-FFF2-40B4-BE49-F238E27FC236}">
                    <a16:creationId xmlns:a16="http://schemas.microsoft.com/office/drawing/2014/main" id="{8C3A40F9-493A-C4EB-BCD7-FED5053FDD98}"/>
                  </a:ext>
                </a:extLst>
              </p14:cNvPr>
              <p14:cNvContentPartPr/>
              <p14:nvPr/>
            </p14:nvContentPartPr>
            <p14:xfrm>
              <a:off x="5546897" y="4358586"/>
              <a:ext cx="461160" cy="280080"/>
            </p14:xfrm>
          </p:contentPart>
        </mc:Choice>
        <mc:Fallback xmlns="">
          <p:pic>
            <p:nvPicPr>
              <p:cNvPr id="57" name="حبر 57">
                <a:extLst>
                  <a:ext uri="{FF2B5EF4-FFF2-40B4-BE49-F238E27FC236}">
                    <a16:creationId xmlns:a16="http://schemas.microsoft.com/office/drawing/2014/main" id="{8C3A40F9-493A-C4EB-BCD7-FED5053FDD98}"/>
                  </a:ext>
                </a:extLst>
              </p:cNvPr>
              <p:cNvPicPr/>
              <p:nvPr/>
            </p:nvPicPr>
            <p:blipFill>
              <a:blip r:embed="rId22"/>
              <a:stretch>
                <a:fillRect/>
              </a:stretch>
            </p:blipFill>
            <p:spPr>
              <a:xfrm>
                <a:off x="5526737" y="4338040"/>
                <a:ext cx="501840" cy="321173"/>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89489" y="162817"/>
            <a:ext cx="8093298" cy="1438275"/>
          </a:xfrm>
        </p:spPr>
        <p:txBody>
          <a:bodyPr>
            <a:noAutofit/>
          </a:bodyPr>
          <a:lstStyle/>
          <a:p>
            <a:pPr>
              <a:defRPr/>
            </a:pPr>
            <a:r>
              <a:rPr lang="en-US" sz="4800" dirty="0"/>
              <a:t>Contrast Contingency </a:t>
            </a:r>
            <a:br>
              <a:rPr lang="en-US" sz="4800" dirty="0"/>
            </a:br>
            <a:r>
              <a:rPr lang="en-US" sz="4800" dirty="0"/>
              <a:t>Theories of Leadership</a:t>
            </a:r>
          </a:p>
        </p:txBody>
      </p:sp>
      <p:sp>
        <p:nvSpPr>
          <p:cNvPr id="59400" name="Content Placeholder 13"/>
          <p:cNvSpPr>
            <a:spLocks noGrp="1"/>
          </p:cNvSpPr>
          <p:nvPr>
            <p:ph idx="1"/>
          </p:nvPr>
        </p:nvSpPr>
        <p:spPr bwMode="auto">
          <a:xfrm>
            <a:off x="1056289" y="1869636"/>
            <a:ext cx="7725103" cy="4459287"/>
          </a:xfrm>
        </p:spPr>
        <p:txBody>
          <a:bodyPr wrap="square" numCol="1" anchor="t" anchorCtr="0" compatLnSpc="1">
            <a:prstTxWarp prst="textNoShape">
              <a:avLst/>
            </a:prstTxWarp>
            <a:noAutofit/>
          </a:bodyPr>
          <a:lstStyle/>
          <a:p>
            <a:r>
              <a:rPr lang="en-US" sz="2800" dirty="0">
                <a:effectLst/>
                <a:cs typeface="Arial" charset="0"/>
              </a:rPr>
              <a:t>The</a:t>
            </a:r>
            <a:r>
              <a:rPr lang="en-US" sz="2800" b="1" dirty="0">
                <a:effectLst/>
                <a:cs typeface="Arial" charset="0"/>
              </a:rPr>
              <a:t> </a:t>
            </a:r>
            <a:r>
              <a:rPr lang="en-US" sz="2800" b="1" dirty="0">
                <a:solidFill>
                  <a:srgbClr val="FF9900"/>
                </a:solidFill>
                <a:effectLst/>
                <a:cs typeface="Arial" charset="0"/>
              </a:rPr>
              <a:t>leader-participation model </a:t>
            </a:r>
            <a:r>
              <a:rPr lang="en-US" sz="2800" dirty="0">
                <a:effectLst/>
                <a:cs typeface="Arial" charset="0"/>
              </a:rPr>
              <a:t>relates leadership behavior and participation in decision making. </a:t>
            </a:r>
          </a:p>
          <a:p>
            <a:pPr lvl="1"/>
            <a:r>
              <a:rPr lang="en-US" sz="2800" dirty="0">
                <a:effectLst/>
                <a:cs typeface="Arial" charset="0"/>
              </a:rPr>
              <a:t>Leader behavior must adjust to reflect the task structure. </a:t>
            </a:r>
          </a:p>
        </p:txBody>
      </p:sp>
      <p:sp>
        <p:nvSpPr>
          <p:cNvPr id="7" name="Slide Number Placeholder 5"/>
          <p:cNvSpPr>
            <a:spLocks noGrp="1"/>
          </p:cNvSpPr>
          <p:nvPr>
            <p:ph type="sldNum" sz="quarter" idx="12"/>
          </p:nvPr>
        </p:nvSpPr>
        <p:spPr>
          <a:xfrm>
            <a:off x="8329748" y="6094411"/>
            <a:ext cx="653039" cy="365125"/>
          </a:xfrm>
        </p:spPr>
        <p:txBody>
          <a:bodyPr/>
          <a:lstStyle/>
          <a:p>
            <a:pPr>
              <a:defRPr/>
            </a:pPr>
            <a:r>
              <a:rPr lang="en-US" dirty="0"/>
              <a:t>12-</a:t>
            </a:r>
            <a:fld id="{AAC428B0-4B03-4202-A927-5B9681AE9014}" type="slidenum">
              <a:rPr lang="en-US"/>
              <a:pPr>
                <a:defRPr/>
              </a:pPr>
              <a:t>18</a:t>
            </a:fld>
            <a:endParaRPr lang="en-US" dirty="0"/>
          </a:p>
        </p:txBody>
      </p:sp>
      <p:sp>
        <p:nvSpPr>
          <p:cNvPr id="59401"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11" name="حبر 11">
                <a:extLst>
                  <a:ext uri="{FF2B5EF4-FFF2-40B4-BE49-F238E27FC236}">
                    <a16:creationId xmlns:a16="http://schemas.microsoft.com/office/drawing/2014/main" id="{106845DE-5059-3993-3E18-2216507DFAA3}"/>
                  </a:ext>
                </a:extLst>
              </p14:cNvPr>
              <p14:cNvContentPartPr/>
              <p14:nvPr/>
            </p14:nvContentPartPr>
            <p14:xfrm>
              <a:off x="5033773" y="1700812"/>
              <a:ext cx="761040" cy="296280"/>
            </p14:xfrm>
          </p:contentPart>
        </mc:Choice>
        <mc:Fallback xmlns="">
          <p:pic>
            <p:nvPicPr>
              <p:cNvPr id="11" name="حبر 11">
                <a:extLst>
                  <a:ext uri="{FF2B5EF4-FFF2-40B4-BE49-F238E27FC236}">
                    <a16:creationId xmlns:a16="http://schemas.microsoft.com/office/drawing/2014/main" id="{106845DE-5059-3993-3E18-2216507DFAA3}"/>
                  </a:ext>
                </a:extLst>
              </p:cNvPr>
              <p:cNvPicPr/>
              <p:nvPr/>
            </p:nvPicPr>
            <p:blipFill>
              <a:blip r:embed="rId4"/>
              <a:stretch>
                <a:fillRect/>
              </a:stretch>
            </p:blipFill>
            <p:spPr>
              <a:xfrm>
                <a:off x="5018293" y="1685332"/>
                <a:ext cx="79164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حبر 19">
                <a:extLst>
                  <a:ext uri="{FF2B5EF4-FFF2-40B4-BE49-F238E27FC236}">
                    <a16:creationId xmlns:a16="http://schemas.microsoft.com/office/drawing/2014/main" id="{EE2E283F-2C6D-B2F3-B5B5-764278BA7494}"/>
                  </a:ext>
                </a:extLst>
              </p14:cNvPr>
              <p14:cNvContentPartPr/>
              <p14:nvPr/>
            </p14:nvContentPartPr>
            <p14:xfrm>
              <a:off x="4246453" y="1737532"/>
              <a:ext cx="618480" cy="169560"/>
            </p14:xfrm>
          </p:contentPart>
        </mc:Choice>
        <mc:Fallback xmlns="">
          <p:pic>
            <p:nvPicPr>
              <p:cNvPr id="19" name="حبر 19">
                <a:extLst>
                  <a:ext uri="{FF2B5EF4-FFF2-40B4-BE49-F238E27FC236}">
                    <a16:creationId xmlns:a16="http://schemas.microsoft.com/office/drawing/2014/main" id="{EE2E283F-2C6D-B2F3-B5B5-764278BA7494}"/>
                  </a:ext>
                </a:extLst>
              </p:cNvPr>
              <p:cNvPicPr/>
              <p:nvPr/>
            </p:nvPicPr>
            <p:blipFill>
              <a:blip r:embed="rId6"/>
              <a:stretch>
                <a:fillRect/>
              </a:stretch>
            </p:blipFill>
            <p:spPr>
              <a:xfrm>
                <a:off x="4231333" y="1722412"/>
                <a:ext cx="64872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حبر 26">
                <a:extLst>
                  <a:ext uri="{FF2B5EF4-FFF2-40B4-BE49-F238E27FC236}">
                    <a16:creationId xmlns:a16="http://schemas.microsoft.com/office/drawing/2014/main" id="{89FDC97E-AA2C-969F-14B3-42FEE6B5868F}"/>
                  </a:ext>
                </a:extLst>
              </p14:cNvPr>
              <p14:cNvContentPartPr/>
              <p14:nvPr/>
            </p14:nvContentPartPr>
            <p14:xfrm>
              <a:off x="3517813" y="1753372"/>
              <a:ext cx="602280" cy="212040"/>
            </p14:xfrm>
          </p:contentPart>
        </mc:Choice>
        <mc:Fallback xmlns="">
          <p:pic>
            <p:nvPicPr>
              <p:cNvPr id="26" name="حبر 26">
                <a:extLst>
                  <a:ext uri="{FF2B5EF4-FFF2-40B4-BE49-F238E27FC236}">
                    <a16:creationId xmlns:a16="http://schemas.microsoft.com/office/drawing/2014/main" id="{89FDC97E-AA2C-969F-14B3-42FEE6B5868F}"/>
                  </a:ext>
                </a:extLst>
              </p:cNvPr>
              <p:cNvPicPr/>
              <p:nvPr/>
            </p:nvPicPr>
            <p:blipFill>
              <a:blip r:embed="rId8"/>
              <a:stretch>
                <a:fillRect/>
              </a:stretch>
            </p:blipFill>
            <p:spPr>
              <a:xfrm>
                <a:off x="3502342" y="1738226"/>
                <a:ext cx="632502" cy="24269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حبر 29">
                <a:extLst>
                  <a:ext uri="{FF2B5EF4-FFF2-40B4-BE49-F238E27FC236}">
                    <a16:creationId xmlns:a16="http://schemas.microsoft.com/office/drawing/2014/main" id="{5B53B396-FA7F-FA3A-C5B1-F9BA6AE54B23}"/>
                  </a:ext>
                </a:extLst>
              </p14:cNvPr>
              <p14:cNvContentPartPr/>
              <p14:nvPr/>
            </p14:nvContentPartPr>
            <p14:xfrm>
              <a:off x="7671289" y="5424544"/>
              <a:ext cx="870120" cy="579960"/>
            </p14:xfrm>
          </p:contentPart>
        </mc:Choice>
        <mc:Fallback xmlns="">
          <p:pic>
            <p:nvPicPr>
              <p:cNvPr id="29" name="حبر 29">
                <a:extLst>
                  <a:ext uri="{FF2B5EF4-FFF2-40B4-BE49-F238E27FC236}">
                    <a16:creationId xmlns:a16="http://schemas.microsoft.com/office/drawing/2014/main" id="{5B53B396-FA7F-FA3A-C5B1-F9BA6AE54B23}"/>
                  </a:ext>
                </a:extLst>
              </p:cNvPr>
              <p:cNvPicPr/>
              <p:nvPr/>
            </p:nvPicPr>
            <p:blipFill>
              <a:blip r:embed="rId10"/>
              <a:stretch>
                <a:fillRect/>
              </a:stretch>
            </p:blipFill>
            <p:spPr>
              <a:xfrm>
                <a:off x="7650769" y="5404037"/>
                <a:ext cx="910800" cy="620615"/>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حبر 32">
                <a:extLst>
                  <a:ext uri="{FF2B5EF4-FFF2-40B4-BE49-F238E27FC236}">
                    <a16:creationId xmlns:a16="http://schemas.microsoft.com/office/drawing/2014/main" id="{B2B56DE2-63E5-E0CD-7CA4-1D0C0AE9FFE4}"/>
                  </a:ext>
                </a:extLst>
              </p14:cNvPr>
              <p14:cNvContentPartPr/>
              <p14:nvPr/>
            </p14:nvContentPartPr>
            <p14:xfrm>
              <a:off x="6548809" y="5340304"/>
              <a:ext cx="1403280" cy="486720"/>
            </p14:xfrm>
          </p:contentPart>
        </mc:Choice>
        <mc:Fallback xmlns="">
          <p:pic>
            <p:nvPicPr>
              <p:cNvPr id="32" name="حبر 32">
                <a:extLst>
                  <a:ext uri="{FF2B5EF4-FFF2-40B4-BE49-F238E27FC236}">
                    <a16:creationId xmlns:a16="http://schemas.microsoft.com/office/drawing/2014/main" id="{B2B56DE2-63E5-E0CD-7CA4-1D0C0AE9FFE4}"/>
                  </a:ext>
                </a:extLst>
              </p:cNvPr>
              <p:cNvPicPr/>
              <p:nvPr/>
            </p:nvPicPr>
            <p:blipFill>
              <a:blip r:embed="rId12"/>
              <a:stretch>
                <a:fillRect/>
              </a:stretch>
            </p:blipFill>
            <p:spPr>
              <a:xfrm>
                <a:off x="6533689" y="5324824"/>
                <a:ext cx="143388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0" name="حبر 40">
                <a:extLst>
                  <a:ext uri="{FF2B5EF4-FFF2-40B4-BE49-F238E27FC236}">
                    <a16:creationId xmlns:a16="http://schemas.microsoft.com/office/drawing/2014/main" id="{8F4CB5A8-50C0-6051-381C-6E79AF764B3A}"/>
                  </a:ext>
                </a:extLst>
              </p14:cNvPr>
              <p14:cNvContentPartPr/>
              <p14:nvPr/>
            </p14:nvContentPartPr>
            <p14:xfrm>
              <a:off x="5805469" y="3209988"/>
              <a:ext cx="459000" cy="174240"/>
            </p14:xfrm>
          </p:contentPart>
        </mc:Choice>
        <mc:Fallback xmlns="">
          <p:pic>
            <p:nvPicPr>
              <p:cNvPr id="40" name="حبر 40">
                <a:extLst>
                  <a:ext uri="{FF2B5EF4-FFF2-40B4-BE49-F238E27FC236}">
                    <a16:creationId xmlns:a16="http://schemas.microsoft.com/office/drawing/2014/main" id="{8F4CB5A8-50C0-6051-381C-6E79AF764B3A}"/>
                  </a:ext>
                </a:extLst>
              </p:cNvPr>
              <p:cNvPicPr/>
              <p:nvPr/>
            </p:nvPicPr>
            <p:blipFill>
              <a:blip r:embed="rId14"/>
              <a:stretch>
                <a:fillRect/>
              </a:stretch>
            </p:blipFill>
            <p:spPr>
              <a:xfrm>
                <a:off x="5790349" y="3194868"/>
                <a:ext cx="489600" cy="20484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1"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10" name="Title 1"/>
          <p:cNvSpPr>
            <a:spLocks noGrp="1"/>
          </p:cNvSpPr>
          <p:nvPr>
            <p:ph type="title"/>
          </p:nvPr>
        </p:nvSpPr>
        <p:spPr>
          <a:xfrm>
            <a:off x="889488" y="200471"/>
            <a:ext cx="8077533" cy="1438275"/>
          </a:xfrm>
        </p:spPr>
        <p:txBody>
          <a:bodyPr>
            <a:noAutofit/>
          </a:bodyPr>
          <a:lstStyle/>
          <a:p>
            <a:pPr eaLnBrk="1" fontAlgn="auto" hangingPunct="1">
              <a:spcAft>
                <a:spcPts val="0"/>
              </a:spcAft>
              <a:defRPr/>
            </a:pPr>
            <a:r>
              <a:rPr lang="en-US" sz="4000" dirty="0"/>
              <a:t>  </a:t>
            </a:r>
            <a:r>
              <a:rPr lang="en-US" sz="4800" dirty="0"/>
              <a:t>Contemporary Theories </a:t>
            </a:r>
            <a:br>
              <a:rPr lang="en-US" sz="4800" dirty="0"/>
            </a:br>
            <a:r>
              <a:rPr lang="en-US" sz="4800" dirty="0"/>
              <a:t>of Leadership</a:t>
            </a:r>
          </a:p>
        </p:txBody>
      </p:sp>
      <p:sp>
        <p:nvSpPr>
          <p:cNvPr id="7" name="Slide Number Placeholder 5"/>
          <p:cNvSpPr>
            <a:spLocks noGrp="1"/>
          </p:cNvSpPr>
          <p:nvPr>
            <p:ph type="sldNum" sz="quarter" idx="12"/>
          </p:nvPr>
        </p:nvSpPr>
        <p:spPr>
          <a:xfrm>
            <a:off x="8164440" y="6061074"/>
            <a:ext cx="653039" cy="365125"/>
          </a:xfrm>
        </p:spPr>
        <p:txBody>
          <a:bodyPr/>
          <a:lstStyle/>
          <a:p>
            <a:pPr>
              <a:defRPr/>
            </a:pPr>
            <a:r>
              <a:rPr lang="en-US" dirty="0"/>
              <a:t>12-</a:t>
            </a:r>
            <a:fld id="{AAC428B0-4B03-4202-A927-5B9681AE9014}" type="slidenum">
              <a:rPr lang="en-US"/>
              <a:pPr>
                <a:defRPr/>
              </a:pPr>
              <a:t>19</a:t>
            </a:fld>
            <a:endParaRPr lang="en-US" dirty="0"/>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488" y="1793289"/>
            <a:ext cx="8029836" cy="403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164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4294967295"/>
          </p:nvPr>
        </p:nvSpPr>
        <p:spPr>
          <a:xfrm>
            <a:off x="1696745" y="2458921"/>
            <a:ext cx="6278562" cy="2819400"/>
          </a:xfrm>
          <a:ln>
            <a:noFill/>
          </a:ln>
        </p:spPr>
        <p:txBody>
          <a:bodyPr>
            <a:normAutofit/>
          </a:bodyPr>
          <a:lstStyle/>
          <a:p>
            <a:pPr fontAlgn="auto">
              <a:spcAft>
                <a:spcPts val="0"/>
              </a:spcAft>
              <a:defRPr/>
            </a:pPr>
            <a:endParaRPr lang="en-US" dirty="0"/>
          </a:p>
          <a:p>
            <a:pPr marL="114300" indent="0" algn="ctr" fontAlgn="auto">
              <a:spcAft>
                <a:spcPts val="0"/>
              </a:spcAft>
              <a:buNone/>
              <a:defRPr/>
            </a:pPr>
            <a:r>
              <a:rPr lang="en-US" sz="5400" dirty="0">
                <a:solidFill>
                  <a:schemeClr val="bg1"/>
                </a:solidFill>
                <a:latin typeface="Aharoni" panose="02010803020104030203" pitchFamily="2" charset="-79"/>
                <a:cs typeface="Aharoni" panose="02010803020104030203" pitchFamily="2" charset="-79"/>
              </a:rPr>
              <a:t>Leadership</a:t>
            </a:r>
          </a:p>
        </p:txBody>
      </p:sp>
      <p:sp>
        <p:nvSpPr>
          <p:cNvPr id="2" name="TextBox 1"/>
          <p:cNvSpPr txBox="1"/>
          <p:nvPr/>
        </p:nvSpPr>
        <p:spPr>
          <a:xfrm>
            <a:off x="1440267" y="1012371"/>
            <a:ext cx="1691489" cy="1446550"/>
          </a:xfrm>
          <a:prstGeom prst="rect">
            <a:avLst/>
          </a:prstGeom>
          <a:noFill/>
        </p:spPr>
        <p:txBody>
          <a:bodyPr wrap="none" rtlCol="0">
            <a:spAutoFit/>
          </a:bodyPr>
          <a:lstStyle/>
          <a:p>
            <a:r>
              <a:rPr lang="en-US" sz="8800" b="1" dirty="0">
                <a:solidFill>
                  <a:schemeClr val="bg1"/>
                </a:solidFill>
                <a:latin typeface="Arial Black" panose="020B0A04020102020204" pitchFamily="34" charset="0"/>
                <a:cs typeface="Aharoni" panose="02010803020104030203" pitchFamily="2" charset="-79"/>
              </a:rPr>
              <a:t>12</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3" name="حبر 2">
                <a:extLst>
                  <a:ext uri="{FF2B5EF4-FFF2-40B4-BE49-F238E27FC236}">
                    <a16:creationId xmlns:a16="http://schemas.microsoft.com/office/drawing/2014/main" id="{99B074D2-58CB-9CA6-DF69-41DAF400227B}"/>
                  </a:ext>
                </a:extLst>
              </p14:cNvPr>
              <p14:cNvContentPartPr/>
              <p14:nvPr/>
            </p14:nvContentPartPr>
            <p14:xfrm>
              <a:off x="1929745" y="667979"/>
              <a:ext cx="6240960" cy="4921200"/>
            </p14:xfrm>
          </p:contentPart>
        </mc:Choice>
        <mc:Fallback xmlns="">
          <p:pic>
            <p:nvPicPr>
              <p:cNvPr id="3" name="حبر 2">
                <a:extLst>
                  <a:ext uri="{FF2B5EF4-FFF2-40B4-BE49-F238E27FC236}">
                    <a16:creationId xmlns:a16="http://schemas.microsoft.com/office/drawing/2014/main" id="{99B074D2-58CB-9CA6-DF69-41DAF400227B}"/>
                  </a:ext>
                </a:extLst>
              </p:cNvPr>
              <p:cNvPicPr/>
              <p:nvPr/>
            </p:nvPicPr>
            <p:blipFill>
              <a:blip r:embed="rId4"/>
              <a:stretch>
                <a:fillRect/>
              </a:stretch>
            </p:blipFill>
            <p:spPr>
              <a:xfrm>
                <a:off x="1909225" y="647459"/>
                <a:ext cx="6281640" cy="4961880"/>
              </a:xfrm>
              <a:prstGeom prst="rect">
                <a:avLst/>
              </a:prstGeom>
            </p:spPr>
          </p:pic>
        </mc:Fallback>
      </mc:AlternateContent>
    </p:spTree>
    <p:extLst>
      <p:ext uri="{BB962C8B-B14F-4D97-AF65-F5344CB8AC3E}">
        <p14:creationId xmlns:p14="http://schemas.microsoft.com/office/powerpoint/2010/main" val="3332965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11" name="Title 1"/>
          <p:cNvSpPr>
            <a:spLocks noGrp="1"/>
          </p:cNvSpPr>
          <p:nvPr>
            <p:ph type="title"/>
          </p:nvPr>
        </p:nvSpPr>
        <p:spPr>
          <a:xfrm>
            <a:off x="889489" y="200471"/>
            <a:ext cx="8049560" cy="1438275"/>
          </a:xfrm>
        </p:spPr>
        <p:txBody>
          <a:bodyPr>
            <a:noAutofit/>
          </a:bodyPr>
          <a:lstStyle/>
          <a:p>
            <a:pPr>
              <a:defRPr/>
            </a:pPr>
            <a:r>
              <a:rPr lang="en-US" sz="4800" dirty="0"/>
              <a:t>Contemporary Theories </a:t>
            </a:r>
            <a:br>
              <a:rPr lang="en-US" sz="4800" dirty="0"/>
            </a:br>
            <a:r>
              <a:rPr lang="en-US" sz="4800" dirty="0"/>
              <a:t>of Leadership</a:t>
            </a:r>
          </a:p>
        </p:txBody>
      </p:sp>
      <p:sp>
        <p:nvSpPr>
          <p:cNvPr id="7" name="Slide Number Placeholder 5"/>
          <p:cNvSpPr>
            <a:spLocks noGrp="1"/>
          </p:cNvSpPr>
          <p:nvPr>
            <p:ph type="sldNum" sz="quarter" idx="12"/>
          </p:nvPr>
        </p:nvSpPr>
        <p:spPr>
          <a:xfrm>
            <a:off x="8286010" y="6061074"/>
            <a:ext cx="653039" cy="365125"/>
          </a:xfrm>
        </p:spPr>
        <p:txBody>
          <a:bodyPr/>
          <a:lstStyle/>
          <a:p>
            <a:pPr>
              <a:defRPr/>
            </a:pPr>
            <a:r>
              <a:rPr lang="en-US" dirty="0"/>
              <a:t>12-</a:t>
            </a:r>
            <a:fld id="{AAC428B0-4B03-4202-A927-5B9681AE9014}" type="slidenum">
              <a:rPr lang="en-US"/>
              <a:pPr>
                <a:defRPr/>
              </a:pPr>
              <a:t>20</a:t>
            </a:fld>
            <a:endParaRPr lang="en-US" dirty="0"/>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900" y="2053721"/>
            <a:ext cx="7873494" cy="3353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653049" y="3710069"/>
            <a:ext cx="4572000" cy="130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6" name="حبر 8">
                <a:extLst>
                  <a:ext uri="{FF2B5EF4-FFF2-40B4-BE49-F238E27FC236}">
                    <a16:creationId xmlns:a16="http://schemas.microsoft.com/office/drawing/2014/main" id="{DAD1F29D-F43D-11C0-F27A-32077437963D}"/>
                  </a:ext>
                </a:extLst>
              </p14:cNvPr>
              <p14:cNvContentPartPr/>
              <p14:nvPr/>
            </p14:nvContentPartPr>
            <p14:xfrm>
              <a:off x="6714884" y="1715154"/>
              <a:ext cx="968760" cy="375840"/>
            </p14:xfrm>
          </p:contentPart>
        </mc:Choice>
        <mc:Fallback xmlns="">
          <p:pic>
            <p:nvPicPr>
              <p:cNvPr id="6" name="حبر 8">
                <a:extLst>
                  <a:ext uri="{FF2B5EF4-FFF2-40B4-BE49-F238E27FC236}">
                    <a16:creationId xmlns:a16="http://schemas.microsoft.com/office/drawing/2014/main" id="{DAD1F29D-F43D-11C0-F27A-32077437963D}"/>
                  </a:ext>
                </a:extLst>
              </p:cNvPr>
              <p:cNvPicPr/>
              <p:nvPr/>
            </p:nvPicPr>
            <p:blipFill>
              <a:blip r:embed="rId6"/>
              <a:stretch>
                <a:fillRect/>
              </a:stretch>
            </p:blipFill>
            <p:spPr>
              <a:xfrm>
                <a:off x="6699764" y="1700034"/>
                <a:ext cx="999360" cy="406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حبر 13">
                <a:extLst>
                  <a:ext uri="{FF2B5EF4-FFF2-40B4-BE49-F238E27FC236}">
                    <a16:creationId xmlns:a16="http://schemas.microsoft.com/office/drawing/2014/main" id="{5CA71628-915A-55DF-8F6F-6D91CD0EC544}"/>
                  </a:ext>
                </a:extLst>
              </p14:cNvPr>
              <p14:cNvContentPartPr/>
              <p14:nvPr/>
            </p14:nvContentPartPr>
            <p14:xfrm>
              <a:off x="6013074" y="1730257"/>
              <a:ext cx="649800" cy="383040"/>
            </p14:xfrm>
          </p:contentPart>
        </mc:Choice>
        <mc:Fallback xmlns="">
          <p:pic>
            <p:nvPicPr>
              <p:cNvPr id="13" name="حبر 13">
                <a:extLst>
                  <a:ext uri="{FF2B5EF4-FFF2-40B4-BE49-F238E27FC236}">
                    <a16:creationId xmlns:a16="http://schemas.microsoft.com/office/drawing/2014/main" id="{5CA71628-915A-55DF-8F6F-6D91CD0EC544}"/>
                  </a:ext>
                </a:extLst>
              </p:cNvPr>
              <p:cNvPicPr/>
              <p:nvPr/>
            </p:nvPicPr>
            <p:blipFill>
              <a:blip r:embed="rId8"/>
              <a:stretch>
                <a:fillRect/>
              </a:stretch>
            </p:blipFill>
            <p:spPr>
              <a:xfrm>
                <a:off x="5992554" y="1709756"/>
                <a:ext cx="690480" cy="42368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حبر 14">
                <a:extLst>
                  <a:ext uri="{FF2B5EF4-FFF2-40B4-BE49-F238E27FC236}">
                    <a16:creationId xmlns:a16="http://schemas.microsoft.com/office/drawing/2014/main" id="{8D9093B2-7BAF-A9A9-756D-8E09D4604286}"/>
                  </a:ext>
                </a:extLst>
              </p14:cNvPr>
              <p14:cNvContentPartPr/>
              <p14:nvPr/>
            </p14:nvContentPartPr>
            <p14:xfrm>
              <a:off x="5810394" y="2206897"/>
              <a:ext cx="56520" cy="26640"/>
            </p14:xfrm>
          </p:contentPart>
        </mc:Choice>
        <mc:Fallback xmlns="">
          <p:pic>
            <p:nvPicPr>
              <p:cNvPr id="15" name="حبر 14">
                <a:extLst>
                  <a:ext uri="{FF2B5EF4-FFF2-40B4-BE49-F238E27FC236}">
                    <a16:creationId xmlns:a16="http://schemas.microsoft.com/office/drawing/2014/main" id="{8D9093B2-7BAF-A9A9-756D-8E09D4604286}"/>
                  </a:ext>
                </a:extLst>
              </p:cNvPr>
              <p:cNvPicPr/>
              <p:nvPr/>
            </p:nvPicPr>
            <p:blipFill>
              <a:blip r:embed="rId10"/>
              <a:stretch>
                <a:fillRect/>
              </a:stretch>
            </p:blipFill>
            <p:spPr>
              <a:xfrm>
                <a:off x="5789874" y="2186377"/>
                <a:ext cx="975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حبر 18">
                <a:extLst>
                  <a:ext uri="{FF2B5EF4-FFF2-40B4-BE49-F238E27FC236}">
                    <a16:creationId xmlns:a16="http://schemas.microsoft.com/office/drawing/2014/main" id="{FEFB2C03-4666-159C-FBB8-FCE02EFC934E}"/>
                  </a:ext>
                </a:extLst>
              </p14:cNvPr>
              <p14:cNvContentPartPr/>
              <p14:nvPr/>
            </p14:nvContentPartPr>
            <p14:xfrm>
              <a:off x="5562714" y="1700017"/>
              <a:ext cx="454320" cy="390960"/>
            </p14:xfrm>
          </p:contentPart>
        </mc:Choice>
        <mc:Fallback xmlns="">
          <p:pic>
            <p:nvPicPr>
              <p:cNvPr id="18" name="حبر 18">
                <a:extLst>
                  <a:ext uri="{FF2B5EF4-FFF2-40B4-BE49-F238E27FC236}">
                    <a16:creationId xmlns:a16="http://schemas.microsoft.com/office/drawing/2014/main" id="{FEFB2C03-4666-159C-FBB8-FCE02EFC934E}"/>
                  </a:ext>
                </a:extLst>
              </p:cNvPr>
              <p:cNvPicPr/>
              <p:nvPr/>
            </p:nvPicPr>
            <p:blipFill>
              <a:blip r:embed="rId12"/>
              <a:stretch>
                <a:fillRect/>
              </a:stretch>
            </p:blipFill>
            <p:spPr>
              <a:xfrm>
                <a:off x="5542210" y="1679838"/>
                <a:ext cx="494968" cy="432038"/>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حبر 24">
                <a:extLst>
                  <a:ext uri="{FF2B5EF4-FFF2-40B4-BE49-F238E27FC236}">
                    <a16:creationId xmlns:a16="http://schemas.microsoft.com/office/drawing/2014/main" id="{8CE51588-A040-33BD-4FA5-2DF11D6C0ECB}"/>
                  </a:ext>
                </a:extLst>
              </p14:cNvPr>
              <p14:cNvContentPartPr/>
              <p14:nvPr/>
            </p14:nvContentPartPr>
            <p14:xfrm>
              <a:off x="4643117" y="1711343"/>
              <a:ext cx="773280" cy="394560"/>
            </p14:xfrm>
          </p:contentPart>
        </mc:Choice>
        <mc:Fallback xmlns="">
          <p:pic>
            <p:nvPicPr>
              <p:cNvPr id="24" name="حبر 24">
                <a:extLst>
                  <a:ext uri="{FF2B5EF4-FFF2-40B4-BE49-F238E27FC236}">
                    <a16:creationId xmlns:a16="http://schemas.microsoft.com/office/drawing/2014/main" id="{8CE51588-A040-33BD-4FA5-2DF11D6C0ECB}"/>
                  </a:ext>
                </a:extLst>
              </p:cNvPr>
              <p:cNvPicPr/>
              <p:nvPr/>
            </p:nvPicPr>
            <p:blipFill>
              <a:blip r:embed="rId14"/>
              <a:stretch>
                <a:fillRect/>
              </a:stretch>
            </p:blipFill>
            <p:spPr>
              <a:xfrm>
                <a:off x="4622597" y="1691183"/>
                <a:ext cx="813960" cy="43524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8" y="200471"/>
            <a:ext cx="8081091" cy="1438275"/>
          </a:xfrm>
        </p:spPr>
        <p:txBody>
          <a:bodyPr>
            <a:noAutofit/>
          </a:bodyPr>
          <a:lstStyle/>
          <a:p>
            <a:pPr>
              <a:defRPr/>
            </a:pPr>
            <a:r>
              <a:rPr lang="en-US" sz="4800" dirty="0"/>
              <a:t>Contemporary Theories </a:t>
            </a:r>
            <a:br>
              <a:rPr lang="en-US" sz="4800" dirty="0"/>
            </a:br>
            <a:r>
              <a:rPr lang="en-US" sz="4800" dirty="0"/>
              <a:t>of Leadership</a:t>
            </a:r>
          </a:p>
        </p:txBody>
      </p:sp>
      <p:sp>
        <p:nvSpPr>
          <p:cNvPr id="67592" name="Content Placeholder 13"/>
          <p:cNvSpPr>
            <a:spLocks noGrp="1"/>
          </p:cNvSpPr>
          <p:nvPr>
            <p:ph idx="1"/>
          </p:nvPr>
        </p:nvSpPr>
        <p:spPr bwMode="auto">
          <a:xfrm>
            <a:off x="889490" y="1688612"/>
            <a:ext cx="7927990" cy="4750186"/>
          </a:xfrm>
        </p:spPr>
        <p:txBody>
          <a:bodyPr wrap="square" numCol="1" anchor="t" anchorCtr="0" compatLnSpc="1">
            <a:prstTxWarp prst="textNoShape">
              <a:avLst/>
            </a:prstTxWarp>
            <a:noAutofit/>
          </a:bodyPr>
          <a:lstStyle/>
          <a:p>
            <a:pPr eaLnBrk="1" hangingPunct="1"/>
            <a:r>
              <a:rPr lang="en-US" sz="2800" dirty="0">
                <a:effectLst/>
                <a:cs typeface="Arial" charset="0"/>
              </a:rPr>
              <a:t>Are Charismatic Leaders Born or Made?</a:t>
            </a:r>
          </a:p>
          <a:p>
            <a:pPr lvl="1"/>
            <a:r>
              <a:rPr lang="en-US" sz="2800" dirty="0">
                <a:effectLst/>
                <a:cs typeface="Arial" charset="0"/>
              </a:rPr>
              <a:t>Some individuals are born with charismatic traits, others are trained to exhibit charismatic behaviors.</a:t>
            </a:r>
          </a:p>
          <a:p>
            <a:pPr lvl="2"/>
            <a:r>
              <a:rPr lang="en-US" sz="2800" dirty="0">
                <a:effectLst/>
                <a:cs typeface="Arial" charset="0"/>
              </a:rPr>
              <a:t>Develop the aura of charisma.</a:t>
            </a:r>
          </a:p>
          <a:p>
            <a:pPr marL="1087438" lvl="2" indent="-311150"/>
            <a:r>
              <a:rPr lang="en-US" sz="2800" dirty="0">
                <a:effectLst/>
                <a:cs typeface="Arial" charset="0"/>
              </a:rPr>
              <a:t>Create a bond that inspires others to follow. </a:t>
            </a:r>
          </a:p>
          <a:p>
            <a:pPr marL="1087438" lvl="2" indent="-311150"/>
            <a:r>
              <a:rPr lang="en-US" sz="2800" dirty="0">
                <a:effectLst/>
                <a:cs typeface="Arial" charset="0"/>
              </a:rPr>
              <a:t>Bring out the potential in followers by tapping into their emotions. </a:t>
            </a:r>
          </a:p>
        </p:txBody>
      </p:sp>
      <p:sp>
        <p:nvSpPr>
          <p:cNvPr id="7" name="Slide Number Placeholder 5"/>
          <p:cNvSpPr>
            <a:spLocks noGrp="1"/>
          </p:cNvSpPr>
          <p:nvPr>
            <p:ph type="sldNum" sz="quarter" idx="12"/>
          </p:nvPr>
        </p:nvSpPr>
        <p:spPr>
          <a:xfrm>
            <a:off x="8164440" y="6043010"/>
            <a:ext cx="653039" cy="365125"/>
          </a:xfrm>
        </p:spPr>
        <p:txBody>
          <a:bodyPr/>
          <a:lstStyle/>
          <a:p>
            <a:pPr>
              <a:defRPr/>
            </a:pPr>
            <a:r>
              <a:rPr lang="en-US" dirty="0"/>
              <a:t>12-</a:t>
            </a:r>
            <a:fld id="{AAC428B0-4B03-4202-A927-5B9681AE9014}" type="slidenum">
              <a:rPr lang="en-US"/>
              <a:pPr>
                <a:defRPr/>
              </a:pPr>
              <a:t>21</a:t>
            </a:fld>
            <a:endParaRPr lang="en-US" dirty="0"/>
          </a:p>
        </p:txBody>
      </p:sp>
      <p:sp>
        <p:nvSpPr>
          <p:cNvPr id="6759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5C9075F7-2650-1673-255F-DB7D5C5D8DBE}"/>
                  </a:ext>
                </a:extLst>
              </p14:cNvPr>
              <p14:cNvContentPartPr/>
              <p14:nvPr/>
            </p14:nvContentPartPr>
            <p14:xfrm>
              <a:off x="3952543" y="4033398"/>
              <a:ext cx="1433520" cy="40680"/>
            </p14:xfrm>
          </p:contentPart>
        </mc:Choice>
        <mc:Fallback xmlns="">
          <p:pic>
            <p:nvPicPr>
              <p:cNvPr id="3" name="حبر 2">
                <a:extLst>
                  <a:ext uri="{FF2B5EF4-FFF2-40B4-BE49-F238E27FC236}">
                    <a16:creationId xmlns:a16="http://schemas.microsoft.com/office/drawing/2014/main" id="{5C9075F7-2650-1673-255F-DB7D5C5D8DBE}"/>
                  </a:ext>
                </a:extLst>
              </p:cNvPr>
              <p:cNvPicPr/>
              <p:nvPr/>
            </p:nvPicPr>
            <p:blipFill>
              <a:blip r:embed="rId4"/>
              <a:stretch>
                <a:fillRect/>
              </a:stretch>
            </p:blipFill>
            <p:spPr>
              <a:xfrm>
                <a:off x="3937423" y="4018278"/>
                <a:ext cx="146412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حبر 8">
                <a:extLst>
                  <a:ext uri="{FF2B5EF4-FFF2-40B4-BE49-F238E27FC236}">
                    <a16:creationId xmlns:a16="http://schemas.microsoft.com/office/drawing/2014/main" id="{EDF06D29-4DD6-114D-A668-19AD202CA70E}"/>
                  </a:ext>
                </a:extLst>
              </p14:cNvPr>
              <p14:cNvContentPartPr/>
              <p14:nvPr/>
            </p14:nvContentPartPr>
            <p14:xfrm>
              <a:off x="4357183" y="3473598"/>
              <a:ext cx="543240" cy="184680"/>
            </p14:xfrm>
          </p:contentPart>
        </mc:Choice>
        <mc:Fallback xmlns="">
          <p:pic>
            <p:nvPicPr>
              <p:cNvPr id="6" name="حبر 8">
                <a:extLst>
                  <a:ext uri="{FF2B5EF4-FFF2-40B4-BE49-F238E27FC236}">
                    <a16:creationId xmlns:a16="http://schemas.microsoft.com/office/drawing/2014/main" id="{EDF06D29-4DD6-114D-A668-19AD202CA70E}"/>
                  </a:ext>
                </a:extLst>
              </p:cNvPr>
              <p:cNvPicPr/>
              <p:nvPr/>
            </p:nvPicPr>
            <p:blipFill>
              <a:blip r:embed="rId6"/>
              <a:stretch>
                <a:fillRect/>
              </a:stretch>
            </p:blipFill>
            <p:spPr>
              <a:xfrm>
                <a:off x="4342073" y="3458478"/>
                <a:ext cx="57382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حبر 8">
                <a:extLst>
                  <a:ext uri="{FF2B5EF4-FFF2-40B4-BE49-F238E27FC236}">
                    <a16:creationId xmlns:a16="http://schemas.microsoft.com/office/drawing/2014/main" id="{A7AAB132-386D-6803-E9E6-B94C9D1AC901}"/>
                  </a:ext>
                </a:extLst>
              </p14:cNvPr>
              <p14:cNvContentPartPr/>
              <p14:nvPr/>
            </p14:nvContentPartPr>
            <p14:xfrm>
              <a:off x="2087050" y="4521376"/>
              <a:ext cx="6071400" cy="50040"/>
            </p14:xfrm>
          </p:contentPart>
        </mc:Choice>
        <mc:Fallback xmlns="">
          <p:pic>
            <p:nvPicPr>
              <p:cNvPr id="9" name="حبر 8">
                <a:extLst>
                  <a:ext uri="{FF2B5EF4-FFF2-40B4-BE49-F238E27FC236}">
                    <a16:creationId xmlns:a16="http://schemas.microsoft.com/office/drawing/2014/main" id="{A7AAB132-386D-6803-E9E6-B94C9D1AC901}"/>
                  </a:ext>
                </a:extLst>
              </p:cNvPr>
              <p:cNvPicPr/>
              <p:nvPr/>
            </p:nvPicPr>
            <p:blipFill>
              <a:blip r:embed="rId8"/>
              <a:stretch>
                <a:fillRect/>
              </a:stretch>
            </p:blipFill>
            <p:spPr>
              <a:xfrm>
                <a:off x="2066530" y="4500856"/>
                <a:ext cx="611244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حبر 9">
                <a:extLst>
                  <a:ext uri="{FF2B5EF4-FFF2-40B4-BE49-F238E27FC236}">
                    <a16:creationId xmlns:a16="http://schemas.microsoft.com/office/drawing/2014/main" id="{23ABFC8C-942A-5FEF-6FEB-1080F0C7F065}"/>
                  </a:ext>
                </a:extLst>
              </p14:cNvPr>
              <p14:cNvContentPartPr/>
              <p14:nvPr/>
            </p14:nvContentPartPr>
            <p14:xfrm>
              <a:off x="2108290" y="4960216"/>
              <a:ext cx="1068840" cy="85320"/>
            </p14:xfrm>
          </p:contentPart>
        </mc:Choice>
        <mc:Fallback xmlns="">
          <p:pic>
            <p:nvPicPr>
              <p:cNvPr id="10" name="حبر 9">
                <a:extLst>
                  <a:ext uri="{FF2B5EF4-FFF2-40B4-BE49-F238E27FC236}">
                    <a16:creationId xmlns:a16="http://schemas.microsoft.com/office/drawing/2014/main" id="{23ABFC8C-942A-5FEF-6FEB-1080F0C7F065}"/>
                  </a:ext>
                </a:extLst>
              </p:cNvPr>
              <p:cNvPicPr/>
              <p:nvPr/>
            </p:nvPicPr>
            <p:blipFill>
              <a:blip r:embed="rId10"/>
              <a:stretch>
                <a:fillRect/>
              </a:stretch>
            </p:blipFill>
            <p:spPr>
              <a:xfrm>
                <a:off x="2092810" y="4944736"/>
                <a:ext cx="10994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حبر 33">
                <a:extLst>
                  <a:ext uri="{FF2B5EF4-FFF2-40B4-BE49-F238E27FC236}">
                    <a16:creationId xmlns:a16="http://schemas.microsoft.com/office/drawing/2014/main" id="{09E79C90-F29A-6C09-7F01-75469D9A2485}"/>
                  </a:ext>
                </a:extLst>
              </p14:cNvPr>
              <p14:cNvContentPartPr/>
              <p14:nvPr/>
            </p14:nvContentPartPr>
            <p14:xfrm>
              <a:off x="4785414" y="4580513"/>
              <a:ext cx="3011040" cy="341640"/>
            </p14:xfrm>
          </p:contentPart>
        </mc:Choice>
        <mc:Fallback xmlns="">
          <p:pic>
            <p:nvPicPr>
              <p:cNvPr id="33" name="حبر 33">
                <a:extLst>
                  <a:ext uri="{FF2B5EF4-FFF2-40B4-BE49-F238E27FC236}">
                    <a16:creationId xmlns:a16="http://schemas.microsoft.com/office/drawing/2014/main" id="{09E79C90-F29A-6C09-7F01-75469D9A2485}"/>
                  </a:ext>
                </a:extLst>
              </p:cNvPr>
              <p:cNvPicPr/>
              <p:nvPr/>
            </p:nvPicPr>
            <p:blipFill>
              <a:blip r:embed="rId12"/>
              <a:stretch>
                <a:fillRect/>
              </a:stretch>
            </p:blipFill>
            <p:spPr>
              <a:xfrm>
                <a:off x="4769936" y="4565393"/>
                <a:ext cx="3041276"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0" name="حبر 40">
                <a:extLst>
                  <a:ext uri="{FF2B5EF4-FFF2-40B4-BE49-F238E27FC236}">
                    <a16:creationId xmlns:a16="http://schemas.microsoft.com/office/drawing/2014/main" id="{4994D6F8-42B9-3552-F810-E5C8FB8A31EE}"/>
                  </a:ext>
                </a:extLst>
              </p14:cNvPr>
              <p14:cNvContentPartPr/>
              <p14:nvPr/>
            </p14:nvContentPartPr>
            <p14:xfrm>
              <a:off x="3905574" y="4588433"/>
              <a:ext cx="743760" cy="425160"/>
            </p14:xfrm>
          </p:contentPart>
        </mc:Choice>
        <mc:Fallback xmlns="">
          <p:pic>
            <p:nvPicPr>
              <p:cNvPr id="40" name="حبر 40">
                <a:extLst>
                  <a:ext uri="{FF2B5EF4-FFF2-40B4-BE49-F238E27FC236}">
                    <a16:creationId xmlns:a16="http://schemas.microsoft.com/office/drawing/2014/main" id="{4994D6F8-42B9-3552-F810-E5C8FB8A31EE}"/>
                  </a:ext>
                </a:extLst>
              </p:cNvPr>
              <p:cNvPicPr/>
              <p:nvPr/>
            </p:nvPicPr>
            <p:blipFill>
              <a:blip r:embed="rId14"/>
              <a:stretch>
                <a:fillRect/>
              </a:stretch>
            </p:blipFill>
            <p:spPr>
              <a:xfrm>
                <a:off x="3890454" y="4572953"/>
                <a:ext cx="77400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1" name="حبر 40">
                <a:extLst>
                  <a:ext uri="{FF2B5EF4-FFF2-40B4-BE49-F238E27FC236}">
                    <a16:creationId xmlns:a16="http://schemas.microsoft.com/office/drawing/2014/main" id="{147C2CBB-87CA-FE53-C760-32753DB5121E}"/>
                  </a:ext>
                </a:extLst>
              </p14:cNvPr>
              <p14:cNvContentPartPr/>
              <p14:nvPr/>
            </p14:nvContentPartPr>
            <p14:xfrm>
              <a:off x="2155026" y="5470795"/>
              <a:ext cx="1893960" cy="17640"/>
            </p14:xfrm>
          </p:contentPart>
        </mc:Choice>
        <mc:Fallback xmlns="">
          <p:pic>
            <p:nvPicPr>
              <p:cNvPr id="41" name="حبر 40">
                <a:extLst>
                  <a:ext uri="{FF2B5EF4-FFF2-40B4-BE49-F238E27FC236}">
                    <a16:creationId xmlns:a16="http://schemas.microsoft.com/office/drawing/2014/main" id="{147C2CBB-87CA-FE53-C760-32753DB5121E}"/>
                  </a:ext>
                </a:extLst>
              </p:cNvPr>
              <p:cNvPicPr/>
              <p:nvPr/>
            </p:nvPicPr>
            <p:blipFill>
              <a:blip r:embed="rId16"/>
              <a:stretch>
                <a:fillRect/>
              </a:stretch>
            </p:blipFill>
            <p:spPr>
              <a:xfrm>
                <a:off x="2139906" y="5455315"/>
                <a:ext cx="19245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8" name="حبر 48">
                <a:extLst>
                  <a:ext uri="{FF2B5EF4-FFF2-40B4-BE49-F238E27FC236}">
                    <a16:creationId xmlns:a16="http://schemas.microsoft.com/office/drawing/2014/main" id="{9E617E34-1C5E-6331-70B7-D2F4355125AC}"/>
                  </a:ext>
                </a:extLst>
              </p14:cNvPr>
              <p14:cNvContentPartPr/>
              <p14:nvPr/>
            </p14:nvContentPartPr>
            <p14:xfrm>
              <a:off x="3003186" y="4982995"/>
              <a:ext cx="446400" cy="195480"/>
            </p14:xfrm>
          </p:contentPart>
        </mc:Choice>
        <mc:Fallback xmlns="">
          <p:pic>
            <p:nvPicPr>
              <p:cNvPr id="48" name="حبر 48">
                <a:extLst>
                  <a:ext uri="{FF2B5EF4-FFF2-40B4-BE49-F238E27FC236}">
                    <a16:creationId xmlns:a16="http://schemas.microsoft.com/office/drawing/2014/main" id="{9E617E34-1C5E-6331-70B7-D2F4355125AC}"/>
                  </a:ext>
                </a:extLst>
              </p:cNvPr>
              <p:cNvPicPr/>
              <p:nvPr/>
            </p:nvPicPr>
            <p:blipFill>
              <a:blip r:embed="rId18"/>
              <a:stretch>
                <a:fillRect/>
              </a:stretch>
            </p:blipFill>
            <p:spPr>
              <a:xfrm>
                <a:off x="2983026" y="4962835"/>
                <a:ext cx="4870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8" name="حبر 58">
                <a:extLst>
                  <a:ext uri="{FF2B5EF4-FFF2-40B4-BE49-F238E27FC236}">
                    <a16:creationId xmlns:a16="http://schemas.microsoft.com/office/drawing/2014/main" id="{F506BCEA-DB0B-EC18-7A8F-17DFEED82716}"/>
                  </a:ext>
                </a:extLst>
              </p14:cNvPr>
              <p14:cNvContentPartPr/>
              <p14:nvPr/>
            </p14:nvContentPartPr>
            <p14:xfrm>
              <a:off x="4104961" y="4975006"/>
              <a:ext cx="980280" cy="156240"/>
            </p14:xfrm>
          </p:contentPart>
        </mc:Choice>
        <mc:Fallback xmlns="">
          <p:pic>
            <p:nvPicPr>
              <p:cNvPr id="58" name="حبر 58">
                <a:extLst>
                  <a:ext uri="{FF2B5EF4-FFF2-40B4-BE49-F238E27FC236}">
                    <a16:creationId xmlns:a16="http://schemas.microsoft.com/office/drawing/2014/main" id="{F506BCEA-DB0B-EC18-7A8F-17DFEED82716}"/>
                  </a:ext>
                </a:extLst>
              </p:cNvPr>
              <p:cNvPicPr/>
              <p:nvPr/>
            </p:nvPicPr>
            <p:blipFill>
              <a:blip r:embed="rId20"/>
              <a:stretch>
                <a:fillRect/>
              </a:stretch>
            </p:blipFill>
            <p:spPr>
              <a:xfrm>
                <a:off x="4084449" y="4954846"/>
                <a:ext cx="1020945"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9" name="حبر 58">
                <a:extLst>
                  <a:ext uri="{FF2B5EF4-FFF2-40B4-BE49-F238E27FC236}">
                    <a16:creationId xmlns:a16="http://schemas.microsoft.com/office/drawing/2014/main" id="{BAD2C231-BFBF-2D1F-5C1D-FDAEE63180BD}"/>
                  </a:ext>
                </a:extLst>
              </p14:cNvPr>
              <p14:cNvContentPartPr/>
              <p14:nvPr/>
            </p14:nvContentPartPr>
            <p14:xfrm>
              <a:off x="2081258" y="5796391"/>
              <a:ext cx="4297680" cy="112320"/>
            </p14:xfrm>
          </p:contentPart>
        </mc:Choice>
        <mc:Fallback xmlns="">
          <p:pic>
            <p:nvPicPr>
              <p:cNvPr id="59" name="حبر 58">
                <a:extLst>
                  <a:ext uri="{FF2B5EF4-FFF2-40B4-BE49-F238E27FC236}">
                    <a16:creationId xmlns:a16="http://schemas.microsoft.com/office/drawing/2014/main" id="{BAD2C231-BFBF-2D1F-5C1D-FDAEE63180BD}"/>
                  </a:ext>
                </a:extLst>
              </p:cNvPr>
              <p:cNvPicPr/>
              <p:nvPr/>
            </p:nvPicPr>
            <p:blipFill>
              <a:blip r:embed="rId22"/>
              <a:stretch>
                <a:fillRect/>
              </a:stretch>
            </p:blipFill>
            <p:spPr>
              <a:xfrm>
                <a:off x="2060738" y="5776231"/>
                <a:ext cx="433836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7590" name="حبر 67590">
                <a:extLst>
                  <a:ext uri="{FF2B5EF4-FFF2-40B4-BE49-F238E27FC236}">
                    <a16:creationId xmlns:a16="http://schemas.microsoft.com/office/drawing/2014/main" id="{A5BCED98-B461-8287-50A0-D5994CA5195C}"/>
                  </a:ext>
                </a:extLst>
              </p14:cNvPr>
              <p14:cNvContentPartPr/>
              <p14:nvPr/>
            </p14:nvContentPartPr>
            <p14:xfrm>
              <a:off x="2058938" y="5993671"/>
              <a:ext cx="1827720" cy="183600"/>
            </p14:xfrm>
          </p:contentPart>
        </mc:Choice>
        <mc:Fallback xmlns="">
          <p:pic>
            <p:nvPicPr>
              <p:cNvPr id="67590" name="حبر 67590">
                <a:extLst>
                  <a:ext uri="{FF2B5EF4-FFF2-40B4-BE49-F238E27FC236}">
                    <a16:creationId xmlns:a16="http://schemas.microsoft.com/office/drawing/2014/main" id="{A5BCED98-B461-8287-50A0-D5994CA5195C}"/>
                  </a:ext>
                </a:extLst>
              </p:cNvPr>
              <p:cNvPicPr/>
              <p:nvPr/>
            </p:nvPicPr>
            <p:blipFill>
              <a:blip r:embed="rId24"/>
              <a:stretch>
                <a:fillRect/>
              </a:stretch>
            </p:blipFill>
            <p:spPr>
              <a:xfrm>
                <a:off x="2043461" y="5973511"/>
                <a:ext cx="1863353"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7597" name="حبر 67597">
                <a:extLst>
                  <a:ext uri="{FF2B5EF4-FFF2-40B4-BE49-F238E27FC236}">
                    <a16:creationId xmlns:a16="http://schemas.microsoft.com/office/drawing/2014/main" id="{C2FDF046-7B9E-CA30-4D27-4BB7B4792EC2}"/>
                  </a:ext>
                </a:extLst>
              </p14:cNvPr>
              <p14:cNvContentPartPr/>
              <p14:nvPr/>
            </p14:nvContentPartPr>
            <p14:xfrm>
              <a:off x="4848938" y="5982871"/>
              <a:ext cx="1306080" cy="478080"/>
            </p14:xfrm>
          </p:contentPart>
        </mc:Choice>
        <mc:Fallback xmlns="">
          <p:pic>
            <p:nvPicPr>
              <p:cNvPr id="67597" name="حبر 67597">
                <a:extLst>
                  <a:ext uri="{FF2B5EF4-FFF2-40B4-BE49-F238E27FC236}">
                    <a16:creationId xmlns:a16="http://schemas.microsoft.com/office/drawing/2014/main" id="{C2FDF046-7B9E-CA30-4D27-4BB7B4792EC2}"/>
                  </a:ext>
                </a:extLst>
              </p:cNvPr>
              <p:cNvPicPr/>
              <p:nvPr/>
            </p:nvPicPr>
            <p:blipFill>
              <a:blip r:embed="rId26"/>
              <a:stretch>
                <a:fillRect/>
              </a:stretch>
            </p:blipFill>
            <p:spPr>
              <a:xfrm>
                <a:off x="4833818" y="5962696"/>
                <a:ext cx="1336320" cy="513747"/>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89488" y="200471"/>
            <a:ext cx="8002263" cy="1438275"/>
          </a:xfrm>
        </p:spPr>
        <p:txBody>
          <a:bodyPr>
            <a:noAutofit/>
          </a:bodyPr>
          <a:lstStyle/>
          <a:p>
            <a:pPr>
              <a:defRPr/>
            </a:pPr>
            <a:r>
              <a:rPr lang="en-US" sz="4800" dirty="0"/>
              <a:t>Contemporary Theories </a:t>
            </a:r>
            <a:br>
              <a:rPr lang="en-US" sz="4800" dirty="0"/>
            </a:br>
            <a:r>
              <a:rPr lang="en-US" sz="4800" dirty="0"/>
              <a:t>of Leadership</a:t>
            </a:r>
          </a:p>
        </p:txBody>
      </p:sp>
      <p:sp>
        <p:nvSpPr>
          <p:cNvPr id="67592" name="Content Placeholder 13"/>
          <p:cNvSpPr>
            <a:spLocks noGrp="1"/>
          </p:cNvSpPr>
          <p:nvPr>
            <p:ph idx="1"/>
          </p:nvPr>
        </p:nvSpPr>
        <p:spPr bwMode="auto">
          <a:xfrm>
            <a:off x="1173268" y="1971558"/>
            <a:ext cx="7718483" cy="4436577"/>
          </a:xfrm>
        </p:spPr>
        <p:txBody>
          <a:bodyPr wrap="square" numCol="1" anchor="t" anchorCtr="0" compatLnSpc="1">
            <a:prstTxWarp prst="textNoShape">
              <a:avLst/>
            </a:prstTxWarp>
            <a:noAutofit/>
          </a:bodyPr>
          <a:lstStyle/>
          <a:p>
            <a:pPr eaLnBrk="1" hangingPunct="1"/>
            <a:r>
              <a:rPr lang="en-US" sz="2800" dirty="0">
                <a:effectLst/>
                <a:cs typeface="Arial" charset="0"/>
              </a:rPr>
              <a:t>How Charismatic Leaders Influence Followers</a:t>
            </a:r>
          </a:p>
          <a:p>
            <a:pPr lvl="1"/>
            <a:r>
              <a:rPr lang="en-US" sz="2800" dirty="0">
                <a:effectLst/>
                <a:cs typeface="Arial" charset="0"/>
              </a:rPr>
              <a:t>Articulating an appealing vision.</a:t>
            </a:r>
          </a:p>
          <a:p>
            <a:pPr lvl="1"/>
            <a:r>
              <a:rPr lang="en-US" sz="2800" dirty="0">
                <a:cs typeface="Arial" charset="0"/>
              </a:rPr>
              <a:t>Developing a </a:t>
            </a:r>
            <a:r>
              <a:rPr lang="en-US" sz="2800" b="1" dirty="0">
                <a:solidFill>
                  <a:srgbClr val="FF9900"/>
                </a:solidFill>
                <a:cs typeface="Arial" charset="0"/>
              </a:rPr>
              <a:t>vision statement.</a:t>
            </a:r>
          </a:p>
          <a:p>
            <a:pPr lvl="1"/>
            <a:r>
              <a:rPr lang="en-US" sz="2800" dirty="0">
                <a:effectLst/>
                <a:cs typeface="Arial" charset="0"/>
              </a:rPr>
              <a:t>Establishing a new set of values. </a:t>
            </a:r>
          </a:p>
          <a:p>
            <a:pPr lvl="1"/>
            <a:r>
              <a:rPr lang="en-US" sz="2800" dirty="0">
                <a:cs typeface="Arial" charset="0"/>
              </a:rPr>
              <a:t>Conveying courage and conviction about the vision.</a:t>
            </a:r>
          </a:p>
          <a:p>
            <a:pPr marL="114300" indent="0">
              <a:buNone/>
            </a:pPr>
            <a:endParaRPr lang="en-US" dirty="0">
              <a:effectLst/>
              <a:cs typeface="Arial" charset="0"/>
            </a:endParaRPr>
          </a:p>
        </p:txBody>
      </p:sp>
      <p:sp>
        <p:nvSpPr>
          <p:cNvPr id="7" name="Slide Number Placeholder 5"/>
          <p:cNvSpPr>
            <a:spLocks noGrp="1"/>
          </p:cNvSpPr>
          <p:nvPr>
            <p:ph type="sldNum" sz="quarter" idx="12"/>
          </p:nvPr>
        </p:nvSpPr>
        <p:spPr>
          <a:xfrm>
            <a:off x="8238712" y="6043010"/>
            <a:ext cx="653039" cy="365125"/>
          </a:xfrm>
        </p:spPr>
        <p:txBody>
          <a:bodyPr/>
          <a:lstStyle/>
          <a:p>
            <a:pPr>
              <a:defRPr/>
            </a:pPr>
            <a:r>
              <a:rPr lang="en-US" dirty="0"/>
              <a:t>12-</a:t>
            </a:r>
            <a:fld id="{AAC428B0-4B03-4202-A927-5B9681AE9014}" type="slidenum">
              <a:rPr lang="en-US"/>
              <a:pPr>
                <a:defRPr/>
              </a:pPr>
              <a:t>22</a:t>
            </a:fld>
            <a:endParaRPr lang="en-US" dirty="0"/>
          </a:p>
        </p:txBody>
      </p:sp>
      <p:sp>
        <p:nvSpPr>
          <p:cNvPr id="6759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5936173C-63AF-F764-3CB4-4815BECA1855}"/>
                  </a:ext>
                </a:extLst>
              </p14:cNvPr>
              <p14:cNvContentPartPr/>
              <p14:nvPr/>
            </p14:nvContentPartPr>
            <p14:xfrm>
              <a:off x="1846368" y="4353502"/>
              <a:ext cx="5907960" cy="108360"/>
            </p14:xfrm>
          </p:contentPart>
        </mc:Choice>
        <mc:Fallback xmlns="">
          <p:pic>
            <p:nvPicPr>
              <p:cNvPr id="4" name="حبر 3">
                <a:extLst>
                  <a:ext uri="{FF2B5EF4-FFF2-40B4-BE49-F238E27FC236}">
                    <a16:creationId xmlns:a16="http://schemas.microsoft.com/office/drawing/2014/main" id="{5936173C-63AF-F764-3CB4-4815BECA1855}"/>
                  </a:ext>
                </a:extLst>
              </p:cNvPr>
              <p:cNvPicPr/>
              <p:nvPr/>
            </p:nvPicPr>
            <p:blipFill>
              <a:blip r:embed="rId4"/>
              <a:stretch>
                <a:fillRect/>
              </a:stretch>
            </p:blipFill>
            <p:spPr>
              <a:xfrm>
                <a:off x="1825848" y="4332982"/>
                <a:ext cx="594864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حبر 4">
                <a:extLst>
                  <a:ext uri="{FF2B5EF4-FFF2-40B4-BE49-F238E27FC236}">
                    <a16:creationId xmlns:a16="http://schemas.microsoft.com/office/drawing/2014/main" id="{31FF212C-1EF2-FA62-616C-5B53B19C34A5}"/>
                  </a:ext>
                </a:extLst>
              </p14:cNvPr>
              <p14:cNvContentPartPr/>
              <p14:nvPr/>
            </p14:nvContentPartPr>
            <p14:xfrm>
              <a:off x="2059301" y="4867493"/>
              <a:ext cx="1139040" cy="41040"/>
            </p14:xfrm>
          </p:contentPart>
        </mc:Choice>
        <mc:Fallback xmlns="">
          <p:pic>
            <p:nvPicPr>
              <p:cNvPr id="5" name="حبر 4">
                <a:extLst>
                  <a:ext uri="{FF2B5EF4-FFF2-40B4-BE49-F238E27FC236}">
                    <a16:creationId xmlns:a16="http://schemas.microsoft.com/office/drawing/2014/main" id="{31FF212C-1EF2-FA62-616C-5B53B19C34A5}"/>
                  </a:ext>
                </a:extLst>
              </p:cNvPr>
              <p:cNvPicPr/>
              <p:nvPr/>
            </p:nvPicPr>
            <p:blipFill>
              <a:blip r:embed="rId6"/>
              <a:stretch>
                <a:fillRect/>
              </a:stretch>
            </p:blipFill>
            <p:spPr>
              <a:xfrm>
                <a:off x="2038781" y="4847333"/>
                <a:ext cx="117972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حبر 18">
                <a:extLst>
                  <a:ext uri="{FF2B5EF4-FFF2-40B4-BE49-F238E27FC236}">
                    <a16:creationId xmlns:a16="http://schemas.microsoft.com/office/drawing/2014/main" id="{5D9CEB68-2EED-9E4F-2362-3726B7CEDE40}"/>
                  </a:ext>
                </a:extLst>
              </p14:cNvPr>
              <p14:cNvContentPartPr/>
              <p14:nvPr/>
            </p14:nvContentPartPr>
            <p14:xfrm>
              <a:off x="7106141" y="5046773"/>
              <a:ext cx="1628640" cy="439920"/>
            </p14:xfrm>
          </p:contentPart>
        </mc:Choice>
        <mc:Fallback xmlns="">
          <p:pic>
            <p:nvPicPr>
              <p:cNvPr id="18" name="حبر 18">
                <a:extLst>
                  <a:ext uri="{FF2B5EF4-FFF2-40B4-BE49-F238E27FC236}">
                    <a16:creationId xmlns:a16="http://schemas.microsoft.com/office/drawing/2014/main" id="{5D9CEB68-2EED-9E4F-2362-3726B7CEDE40}"/>
                  </a:ext>
                </a:extLst>
              </p:cNvPr>
              <p:cNvPicPr/>
              <p:nvPr/>
            </p:nvPicPr>
            <p:blipFill>
              <a:blip r:embed="rId8"/>
              <a:stretch>
                <a:fillRect/>
              </a:stretch>
            </p:blipFill>
            <p:spPr>
              <a:xfrm>
                <a:off x="7090658" y="5031293"/>
                <a:ext cx="1659247" cy="475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حبر 27">
                <a:extLst>
                  <a:ext uri="{FF2B5EF4-FFF2-40B4-BE49-F238E27FC236}">
                    <a16:creationId xmlns:a16="http://schemas.microsoft.com/office/drawing/2014/main" id="{DA32BB16-E4B8-A9A7-D6F2-50DA19F35963}"/>
                  </a:ext>
                </a:extLst>
              </p14:cNvPr>
              <p14:cNvContentPartPr/>
              <p14:nvPr/>
            </p14:nvContentPartPr>
            <p14:xfrm>
              <a:off x="5600261" y="5168813"/>
              <a:ext cx="1294560" cy="472680"/>
            </p14:xfrm>
          </p:contentPart>
        </mc:Choice>
        <mc:Fallback xmlns="">
          <p:pic>
            <p:nvPicPr>
              <p:cNvPr id="27" name="حبر 27">
                <a:extLst>
                  <a:ext uri="{FF2B5EF4-FFF2-40B4-BE49-F238E27FC236}">
                    <a16:creationId xmlns:a16="http://schemas.microsoft.com/office/drawing/2014/main" id="{DA32BB16-E4B8-A9A7-D6F2-50DA19F35963}"/>
                  </a:ext>
                </a:extLst>
              </p:cNvPr>
              <p:cNvPicPr/>
              <p:nvPr/>
            </p:nvPicPr>
            <p:blipFill>
              <a:blip r:embed="rId10"/>
              <a:stretch>
                <a:fillRect/>
              </a:stretch>
            </p:blipFill>
            <p:spPr>
              <a:xfrm>
                <a:off x="5579741" y="5148293"/>
                <a:ext cx="133524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حبر 31">
                <a:extLst>
                  <a:ext uri="{FF2B5EF4-FFF2-40B4-BE49-F238E27FC236}">
                    <a16:creationId xmlns:a16="http://schemas.microsoft.com/office/drawing/2014/main" id="{D6E83D7B-95D1-67EE-DBB9-40654641AFBB}"/>
                  </a:ext>
                </a:extLst>
              </p14:cNvPr>
              <p14:cNvContentPartPr/>
              <p14:nvPr/>
            </p14:nvContentPartPr>
            <p14:xfrm>
              <a:off x="4956941" y="5123453"/>
              <a:ext cx="496800" cy="411840"/>
            </p14:xfrm>
          </p:contentPart>
        </mc:Choice>
        <mc:Fallback xmlns="">
          <p:pic>
            <p:nvPicPr>
              <p:cNvPr id="31" name="حبر 31">
                <a:extLst>
                  <a:ext uri="{FF2B5EF4-FFF2-40B4-BE49-F238E27FC236}">
                    <a16:creationId xmlns:a16="http://schemas.microsoft.com/office/drawing/2014/main" id="{D6E83D7B-95D1-67EE-DBB9-40654641AFBB}"/>
                  </a:ext>
                </a:extLst>
              </p:cNvPr>
              <p:cNvPicPr/>
              <p:nvPr/>
            </p:nvPicPr>
            <p:blipFill>
              <a:blip r:embed="rId12"/>
              <a:stretch>
                <a:fillRect/>
              </a:stretch>
            </p:blipFill>
            <p:spPr>
              <a:xfrm>
                <a:off x="4941821" y="5108333"/>
                <a:ext cx="52740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حبر 36">
                <a:extLst>
                  <a:ext uri="{FF2B5EF4-FFF2-40B4-BE49-F238E27FC236}">
                    <a16:creationId xmlns:a16="http://schemas.microsoft.com/office/drawing/2014/main" id="{65DDF569-A1B5-46D1-87A8-914F4AD6C4B2}"/>
                  </a:ext>
                </a:extLst>
              </p14:cNvPr>
              <p14:cNvContentPartPr/>
              <p14:nvPr/>
            </p14:nvContentPartPr>
            <p14:xfrm>
              <a:off x="4558061" y="5592173"/>
              <a:ext cx="146880" cy="8640"/>
            </p14:xfrm>
          </p:contentPart>
        </mc:Choice>
        <mc:Fallback xmlns="">
          <p:pic>
            <p:nvPicPr>
              <p:cNvPr id="37" name="حبر 36">
                <a:extLst>
                  <a:ext uri="{FF2B5EF4-FFF2-40B4-BE49-F238E27FC236}">
                    <a16:creationId xmlns:a16="http://schemas.microsoft.com/office/drawing/2014/main" id="{65DDF569-A1B5-46D1-87A8-914F4AD6C4B2}"/>
                  </a:ext>
                </a:extLst>
              </p:cNvPr>
              <p:cNvPicPr/>
              <p:nvPr/>
            </p:nvPicPr>
            <p:blipFill>
              <a:blip r:embed="rId14"/>
              <a:stretch>
                <a:fillRect/>
              </a:stretch>
            </p:blipFill>
            <p:spPr>
              <a:xfrm>
                <a:off x="4542941" y="5576693"/>
                <a:ext cx="1774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9" name="حبر 39">
                <a:extLst>
                  <a:ext uri="{FF2B5EF4-FFF2-40B4-BE49-F238E27FC236}">
                    <a16:creationId xmlns:a16="http://schemas.microsoft.com/office/drawing/2014/main" id="{22410C9C-7F9E-96B6-A5AA-E81B9146927C}"/>
                  </a:ext>
                </a:extLst>
              </p14:cNvPr>
              <p14:cNvContentPartPr/>
              <p14:nvPr/>
            </p14:nvContentPartPr>
            <p14:xfrm>
              <a:off x="4460501" y="5119853"/>
              <a:ext cx="537840" cy="350280"/>
            </p14:xfrm>
          </p:contentPart>
        </mc:Choice>
        <mc:Fallback xmlns="">
          <p:pic>
            <p:nvPicPr>
              <p:cNvPr id="39" name="حبر 39">
                <a:extLst>
                  <a:ext uri="{FF2B5EF4-FFF2-40B4-BE49-F238E27FC236}">
                    <a16:creationId xmlns:a16="http://schemas.microsoft.com/office/drawing/2014/main" id="{22410C9C-7F9E-96B6-A5AA-E81B9146927C}"/>
                  </a:ext>
                </a:extLst>
              </p:cNvPr>
              <p:cNvPicPr/>
              <p:nvPr/>
            </p:nvPicPr>
            <p:blipFill>
              <a:blip r:embed="rId16"/>
              <a:stretch>
                <a:fillRect/>
              </a:stretch>
            </p:blipFill>
            <p:spPr>
              <a:xfrm>
                <a:off x="4445371" y="5099693"/>
                <a:ext cx="573504" cy="385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6" name="حبر 46">
                <a:extLst>
                  <a:ext uri="{FF2B5EF4-FFF2-40B4-BE49-F238E27FC236}">
                    <a16:creationId xmlns:a16="http://schemas.microsoft.com/office/drawing/2014/main" id="{4A7F9D1A-48B3-34F5-1113-92BCCD30B2A6}"/>
                  </a:ext>
                </a:extLst>
              </p14:cNvPr>
              <p14:cNvContentPartPr/>
              <p14:nvPr/>
            </p14:nvContentPartPr>
            <p14:xfrm>
              <a:off x="8539974" y="4037897"/>
              <a:ext cx="529560" cy="288720"/>
            </p14:xfrm>
          </p:contentPart>
        </mc:Choice>
        <mc:Fallback xmlns="">
          <p:pic>
            <p:nvPicPr>
              <p:cNvPr id="46" name="حبر 46">
                <a:extLst>
                  <a:ext uri="{FF2B5EF4-FFF2-40B4-BE49-F238E27FC236}">
                    <a16:creationId xmlns:a16="http://schemas.microsoft.com/office/drawing/2014/main" id="{4A7F9D1A-48B3-34F5-1113-92BCCD30B2A6}"/>
                  </a:ext>
                </a:extLst>
              </p:cNvPr>
              <p:cNvPicPr/>
              <p:nvPr/>
            </p:nvPicPr>
            <p:blipFill>
              <a:blip r:embed="rId18"/>
              <a:stretch>
                <a:fillRect/>
              </a:stretch>
            </p:blipFill>
            <p:spPr>
              <a:xfrm>
                <a:off x="8519454" y="4017403"/>
                <a:ext cx="570240" cy="329349"/>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0" name="حبر 50">
                <a:extLst>
                  <a:ext uri="{FF2B5EF4-FFF2-40B4-BE49-F238E27FC236}">
                    <a16:creationId xmlns:a16="http://schemas.microsoft.com/office/drawing/2014/main" id="{6A0C2192-58CF-27B2-5E67-D13000503B50}"/>
                  </a:ext>
                </a:extLst>
              </p14:cNvPr>
              <p14:cNvContentPartPr/>
              <p14:nvPr/>
            </p14:nvContentPartPr>
            <p14:xfrm>
              <a:off x="8075934" y="4140857"/>
              <a:ext cx="388440" cy="237600"/>
            </p14:xfrm>
          </p:contentPart>
        </mc:Choice>
        <mc:Fallback xmlns="">
          <p:pic>
            <p:nvPicPr>
              <p:cNvPr id="50" name="حبر 50">
                <a:extLst>
                  <a:ext uri="{FF2B5EF4-FFF2-40B4-BE49-F238E27FC236}">
                    <a16:creationId xmlns:a16="http://schemas.microsoft.com/office/drawing/2014/main" id="{6A0C2192-58CF-27B2-5E67-D13000503B50}"/>
                  </a:ext>
                </a:extLst>
              </p:cNvPr>
              <p:cNvPicPr/>
              <p:nvPr/>
            </p:nvPicPr>
            <p:blipFill>
              <a:blip r:embed="rId20"/>
              <a:stretch>
                <a:fillRect/>
              </a:stretch>
            </p:blipFill>
            <p:spPr>
              <a:xfrm>
                <a:off x="8060828" y="4125737"/>
                <a:ext cx="418652"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5" name="حبر 55">
                <a:extLst>
                  <a:ext uri="{FF2B5EF4-FFF2-40B4-BE49-F238E27FC236}">
                    <a16:creationId xmlns:a16="http://schemas.microsoft.com/office/drawing/2014/main" id="{8CDDD7DD-5F05-2175-01D5-0C474CF0EE27}"/>
                  </a:ext>
                </a:extLst>
              </p14:cNvPr>
              <p14:cNvContentPartPr/>
              <p14:nvPr/>
            </p14:nvContentPartPr>
            <p14:xfrm>
              <a:off x="7739334" y="4151657"/>
              <a:ext cx="271440" cy="144360"/>
            </p14:xfrm>
          </p:contentPart>
        </mc:Choice>
        <mc:Fallback xmlns="">
          <p:pic>
            <p:nvPicPr>
              <p:cNvPr id="55" name="حبر 55">
                <a:extLst>
                  <a:ext uri="{FF2B5EF4-FFF2-40B4-BE49-F238E27FC236}">
                    <a16:creationId xmlns:a16="http://schemas.microsoft.com/office/drawing/2014/main" id="{8CDDD7DD-5F05-2175-01D5-0C474CF0EE27}"/>
                  </a:ext>
                </a:extLst>
              </p:cNvPr>
              <p:cNvPicPr/>
              <p:nvPr/>
            </p:nvPicPr>
            <p:blipFill>
              <a:blip r:embed="rId22"/>
              <a:stretch>
                <a:fillRect/>
              </a:stretch>
            </p:blipFill>
            <p:spPr>
              <a:xfrm>
                <a:off x="7718814" y="4131137"/>
                <a:ext cx="31212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6" name="حبر 55">
                <a:extLst>
                  <a:ext uri="{FF2B5EF4-FFF2-40B4-BE49-F238E27FC236}">
                    <a16:creationId xmlns:a16="http://schemas.microsoft.com/office/drawing/2014/main" id="{AE99DA15-4C54-E2D8-15BF-9D679D611866}"/>
                  </a:ext>
                </a:extLst>
              </p14:cNvPr>
              <p14:cNvContentPartPr/>
              <p14:nvPr/>
            </p14:nvContentPartPr>
            <p14:xfrm>
              <a:off x="7756254" y="4278377"/>
              <a:ext cx="360" cy="10800"/>
            </p14:xfrm>
          </p:contentPart>
        </mc:Choice>
        <mc:Fallback xmlns="">
          <p:pic>
            <p:nvPicPr>
              <p:cNvPr id="56" name="حبر 55">
                <a:extLst>
                  <a:ext uri="{FF2B5EF4-FFF2-40B4-BE49-F238E27FC236}">
                    <a16:creationId xmlns:a16="http://schemas.microsoft.com/office/drawing/2014/main" id="{AE99DA15-4C54-E2D8-15BF-9D679D611866}"/>
                  </a:ext>
                </a:extLst>
              </p:cNvPr>
              <p:cNvPicPr/>
              <p:nvPr/>
            </p:nvPicPr>
            <p:blipFill>
              <a:blip r:embed="rId24"/>
              <a:stretch>
                <a:fillRect/>
              </a:stretch>
            </p:blipFill>
            <p:spPr>
              <a:xfrm>
                <a:off x="7736094" y="4258217"/>
                <a:ext cx="4104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0" name="حبر 60">
                <a:extLst>
                  <a:ext uri="{FF2B5EF4-FFF2-40B4-BE49-F238E27FC236}">
                    <a16:creationId xmlns:a16="http://schemas.microsoft.com/office/drawing/2014/main" id="{2F83E483-BA06-CE7E-D078-BCDA0F6F14E1}"/>
                  </a:ext>
                </a:extLst>
              </p14:cNvPr>
              <p14:cNvContentPartPr/>
              <p14:nvPr/>
            </p14:nvContentPartPr>
            <p14:xfrm>
              <a:off x="7629174" y="4109897"/>
              <a:ext cx="72720" cy="79560"/>
            </p14:xfrm>
          </p:contentPart>
        </mc:Choice>
        <mc:Fallback xmlns="">
          <p:pic>
            <p:nvPicPr>
              <p:cNvPr id="60" name="حبر 60">
                <a:extLst>
                  <a:ext uri="{FF2B5EF4-FFF2-40B4-BE49-F238E27FC236}">
                    <a16:creationId xmlns:a16="http://schemas.microsoft.com/office/drawing/2014/main" id="{2F83E483-BA06-CE7E-D078-BCDA0F6F14E1}"/>
                  </a:ext>
                </a:extLst>
              </p:cNvPr>
              <p:cNvPicPr/>
              <p:nvPr/>
            </p:nvPicPr>
            <p:blipFill>
              <a:blip r:embed="rId26"/>
              <a:stretch>
                <a:fillRect/>
              </a:stretch>
            </p:blipFill>
            <p:spPr>
              <a:xfrm>
                <a:off x="7608552" y="4089737"/>
                <a:ext cx="113964"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7587" name="حبر 67587">
                <a:extLst>
                  <a:ext uri="{FF2B5EF4-FFF2-40B4-BE49-F238E27FC236}">
                    <a16:creationId xmlns:a16="http://schemas.microsoft.com/office/drawing/2014/main" id="{440344EB-4685-23E7-01E8-6D24FFB6F8FA}"/>
                  </a:ext>
                </a:extLst>
              </p14:cNvPr>
              <p14:cNvContentPartPr/>
              <p14:nvPr/>
            </p14:nvContentPartPr>
            <p14:xfrm>
              <a:off x="7233894" y="4065617"/>
              <a:ext cx="351000" cy="233640"/>
            </p14:xfrm>
          </p:contentPart>
        </mc:Choice>
        <mc:Fallback xmlns="">
          <p:pic>
            <p:nvPicPr>
              <p:cNvPr id="67587" name="حبر 67587">
                <a:extLst>
                  <a:ext uri="{FF2B5EF4-FFF2-40B4-BE49-F238E27FC236}">
                    <a16:creationId xmlns:a16="http://schemas.microsoft.com/office/drawing/2014/main" id="{440344EB-4685-23E7-01E8-6D24FFB6F8FA}"/>
                  </a:ext>
                </a:extLst>
              </p:cNvPr>
              <p:cNvPicPr/>
              <p:nvPr/>
            </p:nvPicPr>
            <p:blipFill>
              <a:blip r:embed="rId28"/>
              <a:stretch>
                <a:fillRect/>
              </a:stretch>
            </p:blipFill>
            <p:spPr>
              <a:xfrm>
                <a:off x="7218774" y="4050497"/>
                <a:ext cx="3812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7607" name="حبر 67607">
                <a:extLst>
                  <a:ext uri="{FF2B5EF4-FFF2-40B4-BE49-F238E27FC236}">
                    <a16:creationId xmlns:a16="http://schemas.microsoft.com/office/drawing/2014/main" id="{E9C9A530-0351-992A-641B-FD4042270232}"/>
                  </a:ext>
                </a:extLst>
              </p14:cNvPr>
              <p14:cNvContentPartPr/>
              <p14:nvPr/>
            </p14:nvContentPartPr>
            <p14:xfrm>
              <a:off x="1923048" y="3269182"/>
              <a:ext cx="7135403" cy="684720"/>
            </p14:xfrm>
          </p:contentPart>
        </mc:Choice>
        <mc:Fallback xmlns="">
          <p:pic>
            <p:nvPicPr>
              <p:cNvPr id="67607" name="حبر 67607">
                <a:extLst>
                  <a:ext uri="{FF2B5EF4-FFF2-40B4-BE49-F238E27FC236}">
                    <a16:creationId xmlns:a16="http://schemas.microsoft.com/office/drawing/2014/main" id="{E9C9A530-0351-992A-641B-FD4042270232}"/>
                  </a:ext>
                </a:extLst>
              </p:cNvPr>
              <p:cNvPicPr/>
              <p:nvPr/>
            </p:nvPicPr>
            <p:blipFill>
              <a:blip r:embed="rId30"/>
              <a:stretch>
                <a:fillRect/>
              </a:stretch>
            </p:blipFill>
            <p:spPr>
              <a:xfrm>
                <a:off x="1902887" y="3248673"/>
                <a:ext cx="7176084" cy="725379"/>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7619" name="حبر 67619">
                <a:extLst>
                  <a:ext uri="{FF2B5EF4-FFF2-40B4-BE49-F238E27FC236}">
                    <a16:creationId xmlns:a16="http://schemas.microsoft.com/office/drawing/2014/main" id="{87F659D7-B17E-35B2-832E-2BB832C73DCB}"/>
                  </a:ext>
                </a:extLst>
              </p14:cNvPr>
              <p14:cNvContentPartPr/>
              <p14:nvPr/>
            </p14:nvContentPartPr>
            <p14:xfrm>
              <a:off x="5188743" y="2666170"/>
              <a:ext cx="1141560" cy="268920"/>
            </p14:xfrm>
          </p:contentPart>
        </mc:Choice>
        <mc:Fallback xmlns="">
          <p:pic>
            <p:nvPicPr>
              <p:cNvPr id="67619" name="حبر 67619">
                <a:extLst>
                  <a:ext uri="{FF2B5EF4-FFF2-40B4-BE49-F238E27FC236}">
                    <a16:creationId xmlns:a16="http://schemas.microsoft.com/office/drawing/2014/main" id="{87F659D7-B17E-35B2-832E-2BB832C73DCB}"/>
                  </a:ext>
                </a:extLst>
              </p:cNvPr>
              <p:cNvPicPr/>
              <p:nvPr/>
            </p:nvPicPr>
            <p:blipFill>
              <a:blip r:embed="rId32"/>
              <a:stretch>
                <a:fillRect/>
              </a:stretch>
            </p:blipFill>
            <p:spPr>
              <a:xfrm>
                <a:off x="5173263" y="2651050"/>
                <a:ext cx="117216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7630" name="حبر 67630">
                <a:extLst>
                  <a:ext uri="{FF2B5EF4-FFF2-40B4-BE49-F238E27FC236}">
                    <a16:creationId xmlns:a16="http://schemas.microsoft.com/office/drawing/2014/main" id="{1F88E560-99CB-11DD-9E5F-0A679E5F7895}"/>
                  </a:ext>
                </a:extLst>
              </p14:cNvPr>
              <p14:cNvContentPartPr/>
              <p14:nvPr/>
            </p14:nvContentPartPr>
            <p14:xfrm>
              <a:off x="4497903" y="2637370"/>
              <a:ext cx="849600" cy="293040"/>
            </p14:xfrm>
          </p:contentPart>
        </mc:Choice>
        <mc:Fallback xmlns="">
          <p:pic>
            <p:nvPicPr>
              <p:cNvPr id="67630" name="حبر 67630">
                <a:extLst>
                  <a:ext uri="{FF2B5EF4-FFF2-40B4-BE49-F238E27FC236}">
                    <a16:creationId xmlns:a16="http://schemas.microsoft.com/office/drawing/2014/main" id="{1F88E560-99CB-11DD-9E5F-0A679E5F7895}"/>
                  </a:ext>
                </a:extLst>
              </p:cNvPr>
              <p:cNvPicPr/>
              <p:nvPr/>
            </p:nvPicPr>
            <p:blipFill>
              <a:blip r:embed="rId34"/>
              <a:stretch>
                <a:fillRect/>
              </a:stretch>
            </p:blipFill>
            <p:spPr>
              <a:xfrm>
                <a:off x="4482777" y="2622250"/>
                <a:ext cx="880213"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7651" name="حبر 67651">
                <a:extLst>
                  <a:ext uri="{FF2B5EF4-FFF2-40B4-BE49-F238E27FC236}">
                    <a16:creationId xmlns:a16="http://schemas.microsoft.com/office/drawing/2014/main" id="{A2E17BD4-438D-E27E-7D4D-8E61548CBD1B}"/>
                  </a:ext>
                </a:extLst>
              </p14:cNvPr>
              <p14:cNvContentPartPr/>
              <p14:nvPr/>
            </p14:nvContentPartPr>
            <p14:xfrm>
              <a:off x="1994620" y="5400884"/>
              <a:ext cx="2097000" cy="259920"/>
            </p14:xfrm>
          </p:contentPart>
        </mc:Choice>
        <mc:Fallback xmlns="">
          <p:pic>
            <p:nvPicPr>
              <p:cNvPr id="67651" name="حبر 67651">
                <a:extLst>
                  <a:ext uri="{FF2B5EF4-FFF2-40B4-BE49-F238E27FC236}">
                    <a16:creationId xmlns:a16="http://schemas.microsoft.com/office/drawing/2014/main" id="{A2E17BD4-438D-E27E-7D4D-8E61548CBD1B}"/>
                  </a:ext>
                </a:extLst>
              </p:cNvPr>
              <p:cNvPicPr/>
              <p:nvPr/>
            </p:nvPicPr>
            <p:blipFill>
              <a:blip r:embed="rId36"/>
              <a:stretch>
                <a:fillRect/>
              </a:stretch>
            </p:blipFill>
            <p:spPr>
              <a:xfrm>
                <a:off x="1979500" y="5385404"/>
                <a:ext cx="212760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7668" name="حبر 67669">
                <a:extLst>
                  <a:ext uri="{FF2B5EF4-FFF2-40B4-BE49-F238E27FC236}">
                    <a16:creationId xmlns:a16="http://schemas.microsoft.com/office/drawing/2014/main" id="{0EC6300B-A583-29A7-39AA-2E05CB2C8E5B}"/>
                  </a:ext>
                </a:extLst>
              </p14:cNvPr>
              <p14:cNvContentPartPr/>
              <p14:nvPr/>
            </p14:nvContentPartPr>
            <p14:xfrm>
              <a:off x="3702741" y="5739181"/>
              <a:ext cx="495000" cy="240840"/>
            </p14:xfrm>
          </p:contentPart>
        </mc:Choice>
        <mc:Fallback xmlns="">
          <p:pic>
            <p:nvPicPr>
              <p:cNvPr id="67668" name="حبر 67669">
                <a:extLst>
                  <a:ext uri="{FF2B5EF4-FFF2-40B4-BE49-F238E27FC236}">
                    <a16:creationId xmlns:a16="http://schemas.microsoft.com/office/drawing/2014/main" id="{0EC6300B-A583-29A7-39AA-2E05CB2C8E5B}"/>
                  </a:ext>
                </a:extLst>
              </p:cNvPr>
              <p:cNvPicPr/>
              <p:nvPr/>
            </p:nvPicPr>
            <p:blipFill>
              <a:blip r:embed="rId38"/>
              <a:stretch>
                <a:fillRect/>
              </a:stretch>
            </p:blipFill>
            <p:spPr>
              <a:xfrm>
                <a:off x="3687261" y="5724084"/>
                <a:ext cx="525600" cy="271035"/>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7669" name="حبر 67669">
                <a:extLst>
                  <a:ext uri="{FF2B5EF4-FFF2-40B4-BE49-F238E27FC236}">
                    <a16:creationId xmlns:a16="http://schemas.microsoft.com/office/drawing/2014/main" id="{22B46A9C-430D-85FC-0374-536825D21F30}"/>
                  </a:ext>
                </a:extLst>
              </p14:cNvPr>
              <p14:cNvContentPartPr/>
              <p14:nvPr/>
            </p14:nvContentPartPr>
            <p14:xfrm>
              <a:off x="935421" y="5332021"/>
              <a:ext cx="1003680" cy="287280"/>
            </p14:xfrm>
          </p:contentPart>
        </mc:Choice>
        <mc:Fallback xmlns="">
          <p:pic>
            <p:nvPicPr>
              <p:cNvPr id="67669" name="حبر 67669">
                <a:extLst>
                  <a:ext uri="{FF2B5EF4-FFF2-40B4-BE49-F238E27FC236}">
                    <a16:creationId xmlns:a16="http://schemas.microsoft.com/office/drawing/2014/main" id="{22B46A9C-430D-85FC-0374-536825D21F30}"/>
                  </a:ext>
                </a:extLst>
              </p:cNvPr>
              <p:cNvPicPr/>
              <p:nvPr/>
            </p:nvPicPr>
            <p:blipFill>
              <a:blip r:embed="rId40"/>
              <a:stretch>
                <a:fillRect/>
              </a:stretch>
            </p:blipFill>
            <p:spPr>
              <a:xfrm>
                <a:off x="919941" y="5316541"/>
                <a:ext cx="103428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7693" name="حبر 67693">
                <a:extLst>
                  <a:ext uri="{FF2B5EF4-FFF2-40B4-BE49-F238E27FC236}">
                    <a16:creationId xmlns:a16="http://schemas.microsoft.com/office/drawing/2014/main" id="{D81163E0-B833-FE80-6926-DB90DAAF52C9}"/>
                  </a:ext>
                </a:extLst>
              </p14:cNvPr>
              <p14:cNvContentPartPr/>
              <p14:nvPr/>
            </p14:nvContentPartPr>
            <p14:xfrm>
              <a:off x="1792238" y="5673922"/>
              <a:ext cx="1824120" cy="279720"/>
            </p14:xfrm>
          </p:contentPart>
        </mc:Choice>
        <mc:Fallback xmlns="">
          <p:pic>
            <p:nvPicPr>
              <p:cNvPr id="67693" name="حبر 67693">
                <a:extLst>
                  <a:ext uri="{FF2B5EF4-FFF2-40B4-BE49-F238E27FC236}">
                    <a16:creationId xmlns:a16="http://schemas.microsoft.com/office/drawing/2014/main" id="{D81163E0-B833-FE80-6926-DB90DAAF52C9}"/>
                  </a:ext>
                </a:extLst>
              </p:cNvPr>
              <p:cNvPicPr/>
              <p:nvPr/>
            </p:nvPicPr>
            <p:blipFill>
              <a:blip r:embed="rId42"/>
              <a:stretch>
                <a:fillRect/>
              </a:stretch>
            </p:blipFill>
            <p:spPr>
              <a:xfrm>
                <a:off x="1776758" y="5658802"/>
                <a:ext cx="185472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7694" name="حبر 67693">
                <a:extLst>
                  <a:ext uri="{FF2B5EF4-FFF2-40B4-BE49-F238E27FC236}">
                    <a16:creationId xmlns:a16="http://schemas.microsoft.com/office/drawing/2014/main" id="{FA20F143-16B9-1A39-9422-67E12A85633B}"/>
                  </a:ext>
                </a:extLst>
              </p14:cNvPr>
              <p14:cNvContentPartPr/>
              <p14:nvPr/>
            </p14:nvContentPartPr>
            <p14:xfrm>
              <a:off x="1642648" y="5692051"/>
              <a:ext cx="75960" cy="123840"/>
            </p14:xfrm>
          </p:contentPart>
        </mc:Choice>
        <mc:Fallback xmlns="">
          <p:pic>
            <p:nvPicPr>
              <p:cNvPr id="67694" name="حبر 67693">
                <a:extLst>
                  <a:ext uri="{FF2B5EF4-FFF2-40B4-BE49-F238E27FC236}">
                    <a16:creationId xmlns:a16="http://schemas.microsoft.com/office/drawing/2014/main" id="{FA20F143-16B9-1A39-9422-67E12A85633B}"/>
                  </a:ext>
                </a:extLst>
              </p:cNvPr>
              <p:cNvPicPr/>
              <p:nvPr/>
            </p:nvPicPr>
            <p:blipFill>
              <a:blip r:embed="rId44"/>
              <a:stretch>
                <a:fillRect/>
              </a:stretch>
            </p:blipFill>
            <p:spPr>
              <a:xfrm>
                <a:off x="1627168" y="5676571"/>
                <a:ext cx="1065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7695" name="حبر 67694">
                <a:extLst>
                  <a:ext uri="{FF2B5EF4-FFF2-40B4-BE49-F238E27FC236}">
                    <a16:creationId xmlns:a16="http://schemas.microsoft.com/office/drawing/2014/main" id="{5EAE527E-1518-8AB0-52BE-9C0E69917557}"/>
                  </a:ext>
                </a:extLst>
              </p14:cNvPr>
              <p14:cNvContentPartPr/>
              <p14:nvPr/>
            </p14:nvContentPartPr>
            <p14:xfrm>
              <a:off x="1715728" y="5876011"/>
              <a:ext cx="2880" cy="2880"/>
            </p14:xfrm>
          </p:contentPart>
        </mc:Choice>
        <mc:Fallback xmlns="">
          <p:pic>
            <p:nvPicPr>
              <p:cNvPr id="67695" name="حبر 67694">
                <a:extLst>
                  <a:ext uri="{FF2B5EF4-FFF2-40B4-BE49-F238E27FC236}">
                    <a16:creationId xmlns:a16="http://schemas.microsoft.com/office/drawing/2014/main" id="{5EAE527E-1518-8AB0-52BE-9C0E69917557}"/>
                  </a:ext>
                </a:extLst>
              </p:cNvPr>
              <p:cNvPicPr/>
              <p:nvPr/>
            </p:nvPicPr>
            <p:blipFill>
              <a:blip r:embed="rId46"/>
              <a:stretch>
                <a:fillRect/>
              </a:stretch>
            </p:blipFill>
            <p:spPr>
              <a:xfrm>
                <a:off x="1700248" y="5860531"/>
                <a:ext cx="3348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7696" name="حبر 67695">
                <a:extLst>
                  <a:ext uri="{FF2B5EF4-FFF2-40B4-BE49-F238E27FC236}">
                    <a16:creationId xmlns:a16="http://schemas.microsoft.com/office/drawing/2014/main" id="{741650FF-5F45-9516-C07B-42617CBC511B}"/>
                  </a:ext>
                </a:extLst>
              </p14:cNvPr>
              <p14:cNvContentPartPr/>
              <p14:nvPr/>
            </p14:nvContentPartPr>
            <p14:xfrm>
              <a:off x="1677928" y="5870971"/>
              <a:ext cx="18000" cy="5400"/>
            </p14:xfrm>
          </p:contentPart>
        </mc:Choice>
        <mc:Fallback xmlns="">
          <p:pic>
            <p:nvPicPr>
              <p:cNvPr id="67696" name="حبر 67695">
                <a:extLst>
                  <a:ext uri="{FF2B5EF4-FFF2-40B4-BE49-F238E27FC236}">
                    <a16:creationId xmlns:a16="http://schemas.microsoft.com/office/drawing/2014/main" id="{741650FF-5F45-9516-C07B-42617CBC511B}"/>
                  </a:ext>
                </a:extLst>
              </p:cNvPr>
              <p:cNvPicPr/>
              <p:nvPr/>
            </p:nvPicPr>
            <p:blipFill>
              <a:blip r:embed="rId48"/>
              <a:stretch>
                <a:fillRect/>
              </a:stretch>
            </p:blipFill>
            <p:spPr>
              <a:xfrm>
                <a:off x="1662448" y="5855491"/>
                <a:ext cx="48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7697" name="حبر 67696">
                <a:extLst>
                  <a:ext uri="{FF2B5EF4-FFF2-40B4-BE49-F238E27FC236}">
                    <a16:creationId xmlns:a16="http://schemas.microsoft.com/office/drawing/2014/main" id="{BA99079B-3F67-0840-6678-6DC26AA66D93}"/>
                  </a:ext>
                </a:extLst>
              </p14:cNvPr>
              <p14:cNvContentPartPr/>
              <p14:nvPr/>
            </p14:nvContentPartPr>
            <p14:xfrm>
              <a:off x="1609888" y="5631571"/>
              <a:ext cx="52920" cy="33120"/>
            </p14:xfrm>
          </p:contentPart>
        </mc:Choice>
        <mc:Fallback xmlns="">
          <p:pic>
            <p:nvPicPr>
              <p:cNvPr id="67697" name="حبر 67696">
                <a:extLst>
                  <a:ext uri="{FF2B5EF4-FFF2-40B4-BE49-F238E27FC236}">
                    <a16:creationId xmlns:a16="http://schemas.microsoft.com/office/drawing/2014/main" id="{BA99079B-3F67-0840-6678-6DC26AA66D93}"/>
                  </a:ext>
                </a:extLst>
              </p:cNvPr>
              <p:cNvPicPr/>
              <p:nvPr/>
            </p:nvPicPr>
            <p:blipFill>
              <a:blip r:embed="rId50"/>
              <a:stretch>
                <a:fillRect/>
              </a:stretch>
            </p:blipFill>
            <p:spPr>
              <a:xfrm>
                <a:off x="1594408" y="5616091"/>
                <a:ext cx="8352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7698" name="حبر 67697">
                <a:extLst>
                  <a:ext uri="{FF2B5EF4-FFF2-40B4-BE49-F238E27FC236}">
                    <a16:creationId xmlns:a16="http://schemas.microsoft.com/office/drawing/2014/main" id="{69BDF38F-D6C3-393D-6666-E748241DD4FE}"/>
                  </a:ext>
                </a:extLst>
              </p14:cNvPr>
              <p14:cNvContentPartPr/>
              <p14:nvPr/>
            </p14:nvContentPartPr>
            <p14:xfrm>
              <a:off x="1448608" y="5765491"/>
              <a:ext cx="171720" cy="68040"/>
            </p14:xfrm>
          </p:contentPart>
        </mc:Choice>
        <mc:Fallback xmlns="">
          <p:pic>
            <p:nvPicPr>
              <p:cNvPr id="67698" name="حبر 67697">
                <a:extLst>
                  <a:ext uri="{FF2B5EF4-FFF2-40B4-BE49-F238E27FC236}">
                    <a16:creationId xmlns:a16="http://schemas.microsoft.com/office/drawing/2014/main" id="{69BDF38F-D6C3-393D-6666-E748241DD4FE}"/>
                  </a:ext>
                </a:extLst>
              </p:cNvPr>
              <p:cNvPicPr/>
              <p:nvPr/>
            </p:nvPicPr>
            <p:blipFill>
              <a:blip r:embed="rId52"/>
              <a:stretch>
                <a:fillRect/>
              </a:stretch>
            </p:blipFill>
            <p:spPr>
              <a:xfrm>
                <a:off x="1433128" y="5750011"/>
                <a:ext cx="2023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7699" name="حبر 67698">
                <a:extLst>
                  <a:ext uri="{FF2B5EF4-FFF2-40B4-BE49-F238E27FC236}">
                    <a16:creationId xmlns:a16="http://schemas.microsoft.com/office/drawing/2014/main" id="{2540F168-5EFD-F7C3-E4FF-ECBCF7E35607}"/>
                  </a:ext>
                </a:extLst>
              </p14:cNvPr>
              <p14:cNvContentPartPr/>
              <p14:nvPr/>
            </p14:nvContentPartPr>
            <p14:xfrm>
              <a:off x="1262128" y="5750011"/>
              <a:ext cx="136440" cy="83520"/>
            </p14:xfrm>
          </p:contentPart>
        </mc:Choice>
        <mc:Fallback xmlns="">
          <p:pic>
            <p:nvPicPr>
              <p:cNvPr id="67699" name="حبر 67698">
                <a:extLst>
                  <a:ext uri="{FF2B5EF4-FFF2-40B4-BE49-F238E27FC236}">
                    <a16:creationId xmlns:a16="http://schemas.microsoft.com/office/drawing/2014/main" id="{2540F168-5EFD-F7C3-E4FF-ECBCF7E35607}"/>
                  </a:ext>
                </a:extLst>
              </p:cNvPr>
              <p:cNvPicPr/>
              <p:nvPr/>
            </p:nvPicPr>
            <p:blipFill>
              <a:blip r:embed="rId54"/>
              <a:stretch>
                <a:fillRect/>
              </a:stretch>
            </p:blipFill>
            <p:spPr>
              <a:xfrm>
                <a:off x="1246648" y="5734531"/>
                <a:ext cx="1670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7700" name="حبر 67699">
                <a:extLst>
                  <a:ext uri="{FF2B5EF4-FFF2-40B4-BE49-F238E27FC236}">
                    <a16:creationId xmlns:a16="http://schemas.microsoft.com/office/drawing/2014/main" id="{65857C62-6F8E-0D43-EA49-A29F41698FF2}"/>
                  </a:ext>
                </a:extLst>
              </p14:cNvPr>
              <p14:cNvContentPartPr/>
              <p14:nvPr/>
            </p14:nvContentPartPr>
            <p14:xfrm>
              <a:off x="1383088" y="5848291"/>
              <a:ext cx="2880" cy="5400"/>
            </p14:xfrm>
          </p:contentPart>
        </mc:Choice>
        <mc:Fallback xmlns="">
          <p:pic>
            <p:nvPicPr>
              <p:cNvPr id="67700" name="حبر 67699">
                <a:extLst>
                  <a:ext uri="{FF2B5EF4-FFF2-40B4-BE49-F238E27FC236}">
                    <a16:creationId xmlns:a16="http://schemas.microsoft.com/office/drawing/2014/main" id="{65857C62-6F8E-0D43-EA49-A29F41698FF2}"/>
                  </a:ext>
                </a:extLst>
              </p:cNvPr>
              <p:cNvPicPr/>
              <p:nvPr/>
            </p:nvPicPr>
            <p:blipFill>
              <a:blip r:embed="rId56"/>
              <a:stretch>
                <a:fillRect/>
              </a:stretch>
            </p:blipFill>
            <p:spPr>
              <a:xfrm>
                <a:off x="1367608" y="5832811"/>
                <a:ext cx="33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7701" name="حبر 67700">
                <a:extLst>
                  <a:ext uri="{FF2B5EF4-FFF2-40B4-BE49-F238E27FC236}">
                    <a16:creationId xmlns:a16="http://schemas.microsoft.com/office/drawing/2014/main" id="{3F1F2019-8F1C-856A-0246-28FBCB173603}"/>
                  </a:ext>
                </a:extLst>
              </p14:cNvPr>
              <p14:cNvContentPartPr/>
              <p14:nvPr/>
            </p14:nvContentPartPr>
            <p14:xfrm>
              <a:off x="1186528" y="5737411"/>
              <a:ext cx="81000" cy="43200"/>
            </p14:xfrm>
          </p:contentPart>
        </mc:Choice>
        <mc:Fallback xmlns="">
          <p:pic>
            <p:nvPicPr>
              <p:cNvPr id="67701" name="حبر 67700">
                <a:extLst>
                  <a:ext uri="{FF2B5EF4-FFF2-40B4-BE49-F238E27FC236}">
                    <a16:creationId xmlns:a16="http://schemas.microsoft.com/office/drawing/2014/main" id="{3F1F2019-8F1C-856A-0246-28FBCB173603}"/>
                  </a:ext>
                </a:extLst>
              </p:cNvPr>
              <p:cNvPicPr/>
              <p:nvPr/>
            </p:nvPicPr>
            <p:blipFill>
              <a:blip r:embed="rId58"/>
              <a:stretch>
                <a:fillRect/>
              </a:stretch>
            </p:blipFill>
            <p:spPr>
              <a:xfrm>
                <a:off x="1171048" y="5721931"/>
                <a:ext cx="1116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7702" name="حبر 67701">
                <a:extLst>
                  <a:ext uri="{FF2B5EF4-FFF2-40B4-BE49-F238E27FC236}">
                    <a16:creationId xmlns:a16="http://schemas.microsoft.com/office/drawing/2014/main" id="{A9273AEC-288E-4CA8-290B-8855D9044563}"/>
                  </a:ext>
                </a:extLst>
              </p14:cNvPr>
              <p14:cNvContentPartPr/>
              <p14:nvPr/>
            </p14:nvContentPartPr>
            <p14:xfrm>
              <a:off x="1050448" y="5750011"/>
              <a:ext cx="90000" cy="43200"/>
            </p14:xfrm>
          </p:contentPart>
        </mc:Choice>
        <mc:Fallback xmlns="">
          <p:pic>
            <p:nvPicPr>
              <p:cNvPr id="67702" name="حبر 67701">
                <a:extLst>
                  <a:ext uri="{FF2B5EF4-FFF2-40B4-BE49-F238E27FC236}">
                    <a16:creationId xmlns:a16="http://schemas.microsoft.com/office/drawing/2014/main" id="{A9273AEC-288E-4CA8-290B-8855D9044563}"/>
                  </a:ext>
                </a:extLst>
              </p:cNvPr>
              <p:cNvPicPr/>
              <p:nvPr/>
            </p:nvPicPr>
            <p:blipFill>
              <a:blip r:embed="rId60"/>
              <a:stretch>
                <a:fillRect/>
              </a:stretch>
            </p:blipFill>
            <p:spPr>
              <a:xfrm>
                <a:off x="1034968" y="5734531"/>
                <a:ext cx="1206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7703" name="حبر 67702">
                <a:extLst>
                  <a:ext uri="{FF2B5EF4-FFF2-40B4-BE49-F238E27FC236}">
                    <a16:creationId xmlns:a16="http://schemas.microsoft.com/office/drawing/2014/main" id="{FCECA71F-7F79-ACEC-84C0-F08E78B6591E}"/>
                  </a:ext>
                </a:extLst>
              </p14:cNvPr>
              <p14:cNvContentPartPr/>
              <p14:nvPr/>
            </p14:nvContentPartPr>
            <p14:xfrm>
              <a:off x="1063048" y="5737771"/>
              <a:ext cx="12960" cy="5040"/>
            </p14:xfrm>
          </p:contentPart>
        </mc:Choice>
        <mc:Fallback xmlns="">
          <p:pic>
            <p:nvPicPr>
              <p:cNvPr id="67703" name="حبر 67702">
                <a:extLst>
                  <a:ext uri="{FF2B5EF4-FFF2-40B4-BE49-F238E27FC236}">
                    <a16:creationId xmlns:a16="http://schemas.microsoft.com/office/drawing/2014/main" id="{FCECA71F-7F79-ACEC-84C0-F08E78B6591E}"/>
                  </a:ext>
                </a:extLst>
              </p:cNvPr>
              <p:cNvPicPr/>
              <p:nvPr/>
            </p:nvPicPr>
            <p:blipFill>
              <a:blip r:embed="rId62"/>
              <a:stretch>
                <a:fillRect/>
              </a:stretch>
            </p:blipFill>
            <p:spPr>
              <a:xfrm>
                <a:off x="1047568" y="5722291"/>
                <a:ext cx="435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7712" name="حبر 67712">
                <a:extLst>
                  <a:ext uri="{FF2B5EF4-FFF2-40B4-BE49-F238E27FC236}">
                    <a16:creationId xmlns:a16="http://schemas.microsoft.com/office/drawing/2014/main" id="{66E7075D-E93C-BBAE-B136-21CE570FDEC7}"/>
                  </a:ext>
                </a:extLst>
              </p14:cNvPr>
              <p14:cNvContentPartPr/>
              <p14:nvPr/>
            </p14:nvContentPartPr>
            <p14:xfrm>
              <a:off x="717808" y="5719771"/>
              <a:ext cx="252360" cy="174240"/>
            </p14:xfrm>
          </p:contentPart>
        </mc:Choice>
        <mc:Fallback xmlns="">
          <p:pic>
            <p:nvPicPr>
              <p:cNvPr id="67712" name="حبر 67712">
                <a:extLst>
                  <a:ext uri="{FF2B5EF4-FFF2-40B4-BE49-F238E27FC236}">
                    <a16:creationId xmlns:a16="http://schemas.microsoft.com/office/drawing/2014/main" id="{66E7075D-E93C-BBAE-B136-21CE570FDEC7}"/>
                  </a:ext>
                </a:extLst>
              </p:cNvPr>
              <p:cNvPicPr/>
              <p:nvPr/>
            </p:nvPicPr>
            <p:blipFill>
              <a:blip r:embed="rId64"/>
              <a:stretch>
                <a:fillRect/>
              </a:stretch>
            </p:blipFill>
            <p:spPr>
              <a:xfrm>
                <a:off x="702688" y="5704651"/>
                <a:ext cx="2829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7718" name="حبر 67718">
                <a:extLst>
                  <a:ext uri="{FF2B5EF4-FFF2-40B4-BE49-F238E27FC236}">
                    <a16:creationId xmlns:a16="http://schemas.microsoft.com/office/drawing/2014/main" id="{D41B3B0B-4698-FBC3-755B-9D56C8C0AF26}"/>
                  </a:ext>
                </a:extLst>
              </p14:cNvPr>
              <p14:cNvContentPartPr/>
              <p14:nvPr/>
            </p14:nvContentPartPr>
            <p14:xfrm>
              <a:off x="3674152" y="6082742"/>
              <a:ext cx="529200" cy="212400"/>
            </p14:xfrm>
          </p:contentPart>
        </mc:Choice>
        <mc:Fallback xmlns="">
          <p:pic>
            <p:nvPicPr>
              <p:cNvPr id="67718" name="حبر 67718">
                <a:extLst>
                  <a:ext uri="{FF2B5EF4-FFF2-40B4-BE49-F238E27FC236}">
                    <a16:creationId xmlns:a16="http://schemas.microsoft.com/office/drawing/2014/main" id="{D41B3B0B-4698-FBC3-755B-9D56C8C0AF26}"/>
                  </a:ext>
                </a:extLst>
              </p:cNvPr>
              <p:cNvPicPr/>
              <p:nvPr/>
            </p:nvPicPr>
            <p:blipFill>
              <a:blip r:embed="rId66"/>
              <a:stretch>
                <a:fillRect/>
              </a:stretch>
            </p:blipFill>
            <p:spPr>
              <a:xfrm>
                <a:off x="3659022" y="6067262"/>
                <a:ext cx="559821"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7724" name="حبر 67724">
                <a:extLst>
                  <a:ext uri="{FF2B5EF4-FFF2-40B4-BE49-F238E27FC236}">
                    <a16:creationId xmlns:a16="http://schemas.microsoft.com/office/drawing/2014/main" id="{4A9090AF-B775-94E4-F64C-C76EA6AAD45F}"/>
                  </a:ext>
                </a:extLst>
              </p14:cNvPr>
              <p14:cNvContentPartPr/>
              <p14:nvPr/>
            </p14:nvContentPartPr>
            <p14:xfrm>
              <a:off x="2963512" y="6038462"/>
              <a:ext cx="657720" cy="237600"/>
            </p14:xfrm>
          </p:contentPart>
        </mc:Choice>
        <mc:Fallback xmlns="">
          <p:pic>
            <p:nvPicPr>
              <p:cNvPr id="67724" name="حبر 67724">
                <a:extLst>
                  <a:ext uri="{FF2B5EF4-FFF2-40B4-BE49-F238E27FC236}">
                    <a16:creationId xmlns:a16="http://schemas.microsoft.com/office/drawing/2014/main" id="{4A9090AF-B775-94E4-F64C-C76EA6AAD45F}"/>
                  </a:ext>
                </a:extLst>
              </p:cNvPr>
              <p:cNvPicPr/>
              <p:nvPr/>
            </p:nvPicPr>
            <p:blipFill>
              <a:blip r:embed="rId68"/>
              <a:stretch>
                <a:fillRect/>
              </a:stretch>
            </p:blipFill>
            <p:spPr>
              <a:xfrm>
                <a:off x="2948400" y="6023319"/>
                <a:ext cx="687943" cy="268246"/>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7730" name="حبر 67730">
                <a:extLst>
                  <a:ext uri="{FF2B5EF4-FFF2-40B4-BE49-F238E27FC236}">
                    <a16:creationId xmlns:a16="http://schemas.microsoft.com/office/drawing/2014/main" id="{17EA64EC-27A5-0BCE-9DAE-E8D02453D5F4}"/>
                  </a:ext>
                </a:extLst>
              </p14:cNvPr>
              <p14:cNvContentPartPr/>
              <p14:nvPr/>
            </p14:nvContentPartPr>
            <p14:xfrm>
              <a:off x="2125523" y="6014890"/>
              <a:ext cx="695880" cy="272520"/>
            </p14:xfrm>
          </p:contentPart>
        </mc:Choice>
        <mc:Fallback xmlns="">
          <p:pic>
            <p:nvPicPr>
              <p:cNvPr id="67730" name="حبر 67730">
                <a:extLst>
                  <a:ext uri="{FF2B5EF4-FFF2-40B4-BE49-F238E27FC236}">
                    <a16:creationId xmlns:a16="http://schemas.microsoft.com/office/drawing/2014/main" id="{17EA64EC-27A5-0BCE-9DAE-E8D02453D5F4}"/>
                  </a:ext>
                </a:extLst>
              </p:cNvPr>
              <p:cNvPicPr/>
              <p:nvPr/>
            </p:nvPicPr>
            <p:blipFill>
              <a:blip r:embed="rId70"/>
              <a:stretch>
                <a:fillRect/>
              </a:stretch>
            </p:blipFill>
            <p:spPr>
              <a:xfrm>
                <a:off x="2110043" y="5999410"/>
                <a:ext cx="72648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7735" name="حبر 67735">
                <a:extLst>
                  <a:ext uri="{FF2B5EF4-FFF2-40B4-BE49-F238E27FC236}">
                    <a16:creationId xmlns:a16="http://schemas.microsoft.com/office/drawing/2014/main" id="{1DC10E26-8300-8195-F400-BF7276A768AE}"/>
                  </a:ext>
                </a:extLst>
              </p14:cNvPr>
              <p14:cNvContentPartPr/>
              <p14:nvPr/>
            </p14:nvContentPartPr>
            <p14:xfrm>
              <a:off x="1409843" y="5979970"/>
              <a:ext cx="615240" cy="216720"/>
            </p14:xfrm>
          </p:contentPart>
        </mc:Choice>
        <mc:Fallback xmlns="">
          <p:pic>
            <p:nvPicPr>
              <p:cNvPr id="67735" name="حبر 67735">
                <a:extLst>
                  <a:ext uri="{FF2B5EF4-FFF2-40B4-BE49-F238E27FC236}">
                    <a16:creationId xmlns:a16="http://schemas.microsoft.com/office/drawing/2014/main" id="{1DC10E26-8300-8195-F400-BF7276A768AE}"/>
                  </a:ext>
                </a:extLst>
              </p:cNvPr>
              <p:cNvPicPr/>
              <p:nvPr/>
            </p:nvPicPr>
            <p:blipFill>
              <a:blip r:embed="rId72"/>
              <a:stretch>
                <a:fillRect/>
              </a:stretch>
            </p:blipFill>
            <p:spPr>
              <a:xfrm>
                <a:off x="1394723" y="5964825"/>
                <a:ext cx="645840" cy="247371"/>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7741" name="حبر 67741">
                <a:extLst>
                  <a:ext uri="{FF2B5EF4-FFF2-40B4-BE49-F238E27FC236}">
                    <a16:creationId xmlns:a16="http://schemas.microsoft.com/office/drawing/2014/main" id="{A005358E-6621-3475-E520-75EF270D115D}"/>
                  </a:ext>
                </a:extLst>
              </p14:cNvPr>
              <p14:cNvContentPartPr/>
              <p14:nvPr/>
            </p14:nvContentPartPr>
            <p14:xfrm>
              <a:off x="564203" y="5944330"/>
              <a:ext cx="735120" cy="353520"/>
            </p14:xfrm>
          </p:contentPart>
        </mc:Choice>
        <mc:Fallback xmlns="">
          <p:pic>
            <p:nvPicPr>
              <p:cNvPr id="67741" name="حبر 67741">
                <a:extLst>
                  <a:ext uri="{FF2B5EF4-FFF2-40B4-BE49-F238E27FC236}">
                    <a16:creationId xmlns:a16="http://schemas.microsoft.com/office/drawing/2014/main" id="{A005358E-6621-3475-E520-75EF270D115D}"/>
                  </a:ext>
                </a:extLst>
              </p:cNvPr>
              <p:cNvPicPr/>
              <p:nvPr/>
            </p:nvPicPr>
            <p:blipFill>
              <a:blip r:embed="rId74"/>
              <a:stretch>
                <a:fillRect/>
              </a:stretch>
            </p:blipFill>
            <p:spPr>
              <a:xfrm>
                <a:off x="549083" y="5928850"/>
                <a:ext cx="76536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7750" name="حبر 67750">
                <a:extLst>
                  <a:ext uri="{FF2B5EF4-FFF2-40B4-BE49-F238E27FC236}">
                    <a16:creationId xmlns:a16="http://schemas.microsoft.com/office/drawing/2014/main" id="{7CBAC33E-6FA5-6F30-0035-719DDC354FE0}"/>
                  </a:ext>
                </a:extLst>
              </p14:cNvPr>
              <p14:cNvContentPartPr/>
              <p14:nvPr/>
            </p14:nvContentPartPr>
            <p14:xfrm>
              <a:off x="2830675" y="6320469"/>
              <a:ext cx="552240" cy="194040"/>
            </p14:xfrm>
          </p:contentPart>
        </mc:Choice>
        <mc:Fallback xmlns="">
          <p:pic>
            <p:nvPicPr>
              <p:cNvPr id="67750" name="حبر 67750">
                <a:extLst>
                  <a:ext uri="{FF2B5EF4-FFF2-40B4-BE49-F238E27FC236}">
                    <a16:creationId xmlns:a16="http://schemas.microsoft.com/office/drawing/2014/main" id="{7CBAC33E-6FA5-6F30-0035-719DDC354FE0}"/>
                  </a:ext>
                </a:extLst>
              </p:cNvPr>
              <p:cNvPicPr/>
              <p:nvPr/>
            </p:nvPicPr>
            <p:blipFill>
              <a:blip r:embed="rId76"/>
              <a:stretch>
                <a:fillRect/>
              </a:stretch>
            </p:blipFill>
            <p:spPr>
              <a:xfrm>
                <a:off x="2815205" y="6305349"/>
                <a:ext cx="582460" cy="224640"/>
              </a:xfrm>
              <a:prstGeom prst="rect">
                <a:avLst/>
              </a:prstGeom>
            </p:spPr>
          </p:pic>
        </mc:Fallback>
      </mc:AlternateContent>
    </p:spTree>
    <p:extLst>
      <p:ext uri="{BB962C8B-B14F-4D97-AF65-F5344CB8AC3E}">
        <p14:creationId xmlns:p14="http://schemas.microsoft.com/office/powerpoint/2010/main" val="742369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89489" y="200471"/>
            <a:ext cx="8096856" cy="1438275"/>
          </a:xfrm>
        </p:spPr>
        <p:txBody>
          <a:bodyPr>
            <a:noAutofit/>
          </a:bodyPr>
          <a:lstStyle/>
          <a:p>
            <a:pPr>
              <a:defRPr/>
            </a:pPr>
            <a:r>
              <a:rPr lang="en-US" sz="4800" dirty="0"/>
              <a:t>Contemporary Theories </a:t>
            </a:r>
            <a:br>
              <a:rPr lang="en-US" sz="4800" dirty="0"/>
            </a:br>
            <a:r>
              <a:rPr lang="en-US" sz="4800" dirty="0"/>
              <a:t>of Leadership</a:t>
            </a:r>
          </a:p>
        </p:txBody>
      </p:sp>
      <p:sp>
        <p:nvSpPr>
          <p:cNvPr id="67592" name="Content Placeholder 13"/>
          <p:cNvSpPr>
            <a:spLocks noGrp="1"/>
          </p:cNvSpPr>
          <p:nvPr>
            <p:ph idx="1"/>
          </p:nvPr>
        </p:nvSpPr>
        <p:spPr bwMode="auto">
          <a:xfrm>
            <a:off x="1008993" y="2049517"/>
            <a:ext cx="7808486" cy="4358618"/>
          </a:xfrm>
        </p:spPr>
        <p:txBody>
          <a:bodyPr wrap="square" numCol="1" anchor="t" anchorCtr="0" compatLnSpc="1">
            <a:prstTxWarp prst="textNoShape">
              <a:avLst/>
            </a:prstTxWarp>
            <a:noAutofit/>
          </a:bodyPr>
          <a:lstStyle/>
          <a:p>
            <a:r>
              <a:rPr lang="en-US" sz="2800" dirty="0"/>
              <a:t>Does Effective Charismatic Leadership Depend on the Situation? </a:t>
            </a:r>
          </a:p>
          <a:p>
            <a:pPr lvl="1"/>
            <a:r>
              <a:rPr lang="en-US" sz="2800" dirty="0"/>
              <a:t>People are especially receptive when they sense a crisis, when they are under stress, or when they fear for their lives.</a:t>
            </a:r>
          </a:p>
          <a:p>
            <a:endParaRPr lang="en-US" sz="2800" dirty="0">
              <a:effectLst/>
              <a:cs typeface="Arial" charset="0"/>
            </a:endParaRPr>
          </a:p>
        </p:txBody>
      </p:sp>
      <p:sp>
        <p:nvSpPr>
          <p:cNvPr id="7" name="Slide Number Placeholder 5"/>
          <p:cNvSpPr>
            <a:spLocks noGrp="1"/>
          </p:cNvSpPr>
          <p:nvPr>
            <p:ph type="sldNum" sz="quarter" idx="12"/>
          </p:nvPr>
        </p:nvSpPr>
        <p:spPr>
          <a:xfrm>
            <a:off x="8164440" y="6043010"/>
            <a:ext cx="653039" cy="365125"/>
          </a:xfrm>
        </p:spPr>
        <p:txBody>
          <a:bodyPr/>
          <a:lstStyle/>
          <a:p>
            <a:pPr>
              <a:defRPr/>
            </a:pPr>
            <a:r>
              <a:rPr lang="en-US" dirty="0"/>
              <a:t>12-</a:t>
            </a:r>
            <a:fld id="{AAC428B0-4B03-4202-A927-5B9681AE9014}" type="slidenum">
              <a:rPr lang="en-US"/>
              <a:pPr>
                <a:defRPr/>
              </a:pPr>
              <a:t>23</a:t>
            </a:fld>
            <a:endParaRPr lang="en-US" dirty="0"/>
          </a:p>
        </p:txBody>
      </p:sp>
      <p:sp>
        <p:nvSpPr>
          <p:cNvPr id="6759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14" name="حبر 14">
                <a:extLst>
                  <a:ext uri="{FF2B5EF4-FFF2-40B4-BE49-F238E27FC236}">
                    <a16:creationId xmlns:a16="http://schemas.microsoft.com/office/drawing/2014/main" id="{66F5A561-DFF4-345E-9ADB-2BB63ACD83DE}"/>
                  </a:ext>
                </a:extLst>
              </p14:cNvPr>
              <p14:cNvContentPartPr/>
              <p14:nvPr/>
            </p14:nvContentPartPr>
            <p14:xfrm>
              <a:off x="6060356" y="2801595"/>
              <a:ext cx="532800" cy="268200"/>
            </p14:xfrm>
          </p:contentPart>
        </mc:Choice>
        <mc:Fallback xmlns="">
          <p:pic>
            <p:nvPicPr>
              <p:cNvPr id="14" name="حبر 14">
                <a:extLst>
                  <a:ext uri="{FF2B5EF4-FFF2-40B4-BE49-F238E27FC236}">
                    <a16:creationId xmlns:a16="http://schemas.microsoft.com/office/drawing/2014/main" id="{66F5A561-DFF4-345E-9ADB-2BB63ACD83DE}"/>
                  </a:ext>
                </a:extLst>
              </p:cNvPr>
              <p:cNvPicPr/>
              <p:nvPr/>
            </p:nvPicPr>
            <p:blipFill>
              <a:blip r:embed="rId4"/>
              <a:stretch>
                <a:fillRect/>
              </a:stretch>
            </p:blipFill>
            <p:spPr>
              <a:xfrm>
                <a:off x="6044876" y="2786475"/>
                <a:ext cx="56844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حبر 19">
                <a:extLst>
                  <a:ext uri="{FF2B5EF4-FFF2-40B4-BE49-F238E27FC236}">
                    <a16:creationId xmlns:a16="http://schemas.microsoft.com/office/drawing/2014/main" id="{BDF9846B-6224-90EF-BAAE-B64506317EE6}"/>
                  </a:ext>
                </a:extLst>
              </p14:cNvPr>
              <p14:cNvContentPartPr/>
              <p14:nvPr/>
            </p14:nvContentPartPr>
            <p14:xfrm>
              <a:off x="3300033" y="3376190"/>
              <a:ext cx="388080" cy="159120"/>
            </p14:xfrm>
          </p:contentPart>
        </mc:Choice>
        <mc:Fallback xmlns="">
          <p:pic>
            <p:nvPicPr>
              <p:cNvPr id="19" name="حبر 19">
                <a:extLst>
                  <a:ext uri="{FF2B5EF4-FFF2-40B4-BE49-F238E27FC236}">
                    <a16:creationId xmlns:a16="http://schemas.microsoft.com/office/drawing/2014/main" id="{BDF9846B-6224-90EF-BAAE-B64506317EE6}"/>
                  </a:ext>
                </a:extLst>
              </p:cNvPr>
              <p:cNvPicPr/>
              <p:nvPr/>
            </p:nvPicPr>
            <p:blipFill>
              <a:blip r:embed="rId6"/>
              <a:stretch>
                <a:fillRect/>
              </a:stretch>
            </p:blipFill>
            <p:spPr>
              <a:xfrm>
                <a:off x="3279532" y="3355670"/>
                <a:ext cx="428722"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حبر 19">
                <a:extLst>
                  <a:ext uri="{FF2B5EF4-FFF2-40B4-BE49-F238E27FC236}">
                    <a16:creationId xmlns:a16="http://schemas.microsoft.com/office/drawing/2014/main" id="{336EBD67-78B5-12E2-1A58-653B6C1B2022}"/>
                  </a:ext>
                </a:extLst>
              </p14:cNvPr>
              <p14:cNvContentPartPr/>
              <p14:nvPr/>
            </p14:nvContentPartPr>
            <p14:xfrm>
              <a:off x="6693348" y="3849067"/>
              <a:ext cx="1611000" cy="96120"/>
            </p14:xfrm>
          </p:contentPart>
        </mc:Choice>
        <mc:Fallback xmlns="">
          <p:pic>
            <p:nvPicPr>
              <p:cNvPr id="20" name="حبر 19">
                <a:extLst>
                  <a:ext uri="{FF2B5EF4-FFF2-40B4-BE49-F238E27FC236}">
                    <a16:creationId xmlns:a16="http://schemas.microsoft.com/office/drawing/2014/main" id="{336EBD67-78B5-12E2-1A58-653B6C1B2022}"/>
                  </a:ext>
                </a:extLst>
              </p:cNvPr>
              <p:cNvPicPr/>
              <p:nvPr/>
            </p:nvPicPr>
            <p:blipFill>
              <a:blip r:embed="rId8"/>
              <a:stretch>
                <a:fillRect/>
              </a:stretch>
            </p:blipFill>
            <p:spPr>
              <a:xfrm>
                <a:off x="6678228" y="3833947"/>
                <a:ext cx="16412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حبر 29">
                <a:extLst>
                  <a:ext uri="{FF2B5EF4-FFF2-40B4-BE49-F238E27FC236}">
                    <a16:creationId xmlns:a16="http://schemas.microsoft.com/office/drawing/2014/main" id="{76678DC6-9A53-1742-F79A-0DFB746F4018}"/>
                  </a:ext>
                </a:extLst>
              </p14:cNvPr>
              <p14:cNvContentPartPr/>
              <p14:nvPr/>
            </p14:nvContentPartPr>
            <p14:xfrm>
              <a:off x="7036068" y="3318067"/>
              <a:ext cx="1159920" cy="228600"/>
            </p14:xfrm>
          </p:contentPart>
        </mc:Choice>
        <mc:Fallback xmlns="">
          <p:pic>
            <p:nvPicPr>
              <p:cNvPr id="29" name="حبر 29">
                <a:extLst>
                  <a:ext uri="{FF2B5EF4-FFF2-40B4-BE49-F238E27FC236}">
                    <a16:creationId xmlns:a16="http://schemas.microsoft.com/office/drawing/2014/main" id="{76678DC6-9A53-1742-F79A-0DFB746F4018}"/>
                  </a:ext>
                </a:extLst>
              </p:cNvPr>
              <p:cNvPicPr/>
              <p:nvPr/>
            </p:nvPicPr>
            <p:blipFill>
              <a:blip r:embed="rId10"/>
              <a:stretch>
                <a:fillRect/>
              </a:stretch>
            </p:blipFill>
            <p:spPr>
              <a:xfrm>
                <a:off x="7015542" y="3297579"/>
                <a:ext cx="1200973" cy="26921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8" name="حبر 38">
                <a:extLst>
                  <a:ext uri="{FF2B5EF4-FFF2-40B4-BE49-F238E27FC236}">
                    <a16:creationId xmlns:a16="http://schemas.microsoft.com/office/drawing/2014/main" id="{DE582B20-DB91-DAD3-878A-A99607D4D6F6}"/>
                  </a:ext>
                </a:extLst>
              </p14:cNvPr>
              <p14:cNvContentPartPr/>
              <p14:nvPr/>
            </p14:nvContentPartPr>
            <p14:xfrm>
              <a:off x="3930406" y="4330651"/>
              <a:ext cx="1008000" cy="450360"/>
            </p14:xfrm>
          </p:contentPart>
        </mc:Choice>
        <mc:Fallback xmlns="">
          <p:pic>
            <p:nvPicPr>
              <p:cNvPr id="38" name="حبر 38">
                <a:extLst>
                  <a:ext uri="{FF2B5EF4-FFF2-40B4-BE49-F238E27FC236}">
                    <a16:creationId xmlns:a16="http://schemas.microsoft.com/office/drawing/2014/main" id="{DE582B20-DB91-DAD3-878A-A99607D4D6F6}"/>
                  </a:ext>
                </a:extLst>
              </p:cNvPr>
              <p:cNvPicPr/>
              <p:nvPr/>
            </p:nvPicPr>
            <p:blipFill>
              <a:blip r:embed="rId12"/>
              <a:stretch>
                <a:fillRect/>
              </a:stretch>
            </p:blipFill>
            <p:spPr>
              <a:xfrm>
                <a:off x="3915286" y="4315183"/>
                <a:ext cx="1038600" cy="480576"/>
              </a:xfrm>
              <a:prstGeom prst="rect">
                <a:avLst/>
              </a:prstGeom>
            </p:spPr>
          </p:pic>
        </mc:Fallback>
      </mc:AlternateContent>
    </p:spTree>
    <p:extLst>
      <p:ext uri="{BB962C8B-B14F-4D97-AF65-F5344CB8AC3E}">
        <p14:creationId xmlns:p14="http://schemas.microsoft.com/office/powerpoint/2010/main" val="1162107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89488" y="200471"/>
            <a:ext cx="8112621" cy="1438275"/>
          </a:xfrm>
        </p:spPr>
        <p:txBody>
          <a:bodyPr>
            <a:noAutofit/>
          </a:bodyPr>
          <a:lstStyle/>
          <a:p>
            <a:pPr>
              <a:defRPr/>
            </a:pPr>
            <a:r>
              <a:rPr lang="en-US" sz="4800" dirty="0"/>
              <a:t>Contemporary Theories </a:t>
            </a:r>
            <a:br>
              <a:rPr lang="en-US" sz="4800" dirty="0"/>
            </a:br>
            <a:r>
              <a:rPr lang="en-US" sz="4800" dirty="0"/>
              <a:t>of Leadership</a:t>
            </a:r>
          </a:p>
        </p:txBody>
      </p:sp>
      <p:sp>
        <p:nvSpPr>
          <p:cNvPr id="67592" name="Content Placeholder 13"/>
          <p:cNvSpPr>
            <a:spLocks noGrp="1"/>
          </p:cNvSpPr>
          <p:nvPr>
            <p:ph idx="1"/>
          </p:nvPr>
        </p:nvSpPr>
        <p:spPr bwMode="auto">
          <a:xfrm>
            <a:off x="889488" y="1922991"/>
            <a:ext cx="7997707" cy="4293440"/>
          </a:xfrm>
        </p:spPr>
        <p:txBody>
          <a:bodyPr wrap="square" numCol="1" anchor="t" anchorCtr="0" compatLnSpc="1">
            <a:prstTxWarp prst="textNoShape">
              <a:avLst/>
            </a:prstTxWarp>
            <a:noAutofit/>
          </a:bodyPr>
          <a:lstStyle/>
          <a:p>
            <a:r>
              <a:rPr lang="en-US" sz="2800" dirty="0">
                <a:cs typeface="Arial" charset="0"/>
              </a:rPr>
              <a:t>The Dark Side of Charismatic Leadership</a:t>
            </a:r>
          </a:p>
          <a:p>
            <a:pPr lvl="1"/>
            <a:r>
              <a:rPr lang="en-US" sz="2800" dirty="0">
                <a:cs typeface="Arial" charset="0"/>
              </a:rPr>
              <a:t>Many leaders </a:t>
            </a:r>
            <a:r>
              <a:rPr lang="en-US" sz="2800" dirty="0"/>
              <a:t>don’t necessarily act in the best interest of their companies.</a:t>
            </a:r>
          </a:p>
          <a:p>
            <a:pPr marL="1087438" lvl="2" indent="-311150"/>
            <a:r>
              <a:rPr lang="en-US" sz="2800" dirty="0"/>
              <a:t>Many have allowed their personal goals to override the goals of the organization. </a:t>
            </a:r>
          </a:p>
          <a:p>
            <a:pPr marL="1087438" lvl="2" indent="-311150"/>
            <a:r>
              <a:rPr lang="en-US" sz="2800" dirty="0">
                <a:cs typeface="Arial" charset="0"/>
              </a:rPr>
              <a:t>Individuals who are narcissistic are also higher in some behaviors associated with charismatic leadership. </a:t>
            </a:r>
          </a:p>
        </p:txBody>
      </p:sp>
      <p:sp>
        <p:nvSpPr>
          <p:cNvPr id="7" name="Slide Number Placeholder 5"/>
          <p:cNvSpPr>
            <a:spLocks noGrp="1"/>
          </p:cNvSpPr>
          <p:nvPr>
            <p:ph type="sldNum" sz="quarter" idx="12"/>
          </p:nvPr>
        </p:nvSpPr>
        <p:spPr>
          <a:xfrm>
            <a:off x="8234156" y="6043010"/>
            <a:ext cx="653039" cy="365125"/>
          </a:xfrm>
        </p:spPr>
        <p:txBody>
          <a:bodyPr/>
          <a:lstStyle/>
          <a:p>
            <a:pPr>
              <a:defRPr/>
            </a:pPr>
            <a:r>
              <a:rPr lang="en-US" dirty="0"/>
              <a:t>12-</a:t>
            </a:r>
            <a:fld id="{AAC428B0-4B03-4202-A927-5B9681AE9014}" type="slidenum">
              <a:rPr lang="en-US"/>
              <a:pPr>
                <a:defRPr/>
              </a:pPr>
              <a:t>24</a:t>
            </a:fld>
            <a:endParaRPr lang="en-US" dirty="0"/>
          </a:p>
        </p:txBody>
      </p:sp>
      <p:sp>
        <p:nvSpPr>
          <p:cNvPr id="6759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23" name="حبر 24">
                <a:extLst>
                  <a:ext uri="{FF2B5EF4-FFF2-40B4-BE49-F238E27FC236}">
                    <a16:creationId xmlns:a16="http://schemas.microsoft.com/office/drawing/2014/main" id="{725949F8-45E9-E22C-F0B3-A16C45DE00CE}"/>
                  </a:ext>
                </a:extLst>
              </p14:cNvPr>
              <p14:cNvContentPartPr/>
              <p14:nvPr/>
            </p14:nvContentPartPr>
            <p14:xfrm>
              <a:off x="5656258" y="2356943"/>
              <a:ext cx="893520" cy="203760"/>
            </p14:xfrm>
          </p:contentPart>
        </mc:Choice>
        <mc:Fallback xmlns="">
          <p:pic>
            <p:nvPicPr>
              <p:cNvPr id="23" name="حبر 24">
                <a:extLst>
                  <a:ext uri="{FF2B5EF4-FFF2-40B4-BE49-F238E27FC236}">
                    <a16:creationId xmlns:a16="http://schemas.microsoft.com/office/drawing/2014/main" id="{725949F8-45E9-E22C-F0B3-A16C45DE00CE}"/>
                  </a:ext>
                </a:extLst>
              </p:cNvPr>
              <p:cNvPicPr/>
              <p:nvPr/>
            </p:nvPicPr>
            <p:blipFill>
              <a:blip r:embed="rId4"/>
              <a:stretch>
                <a:fillRect/>
              </a:stretch>
            </p:blipFill>
            <p:spPr>
              <a:xfrm>
                <a:off x="5635738" y="2336747"/>
                <a:ext cx="934200" cy="23946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حبر 24">
                <a:extLst>
                  <a:ext uri="{FF2B5EF4-FFF2-40B4-BE49-F238E27FC236}">
                    <a16:creationId xmlns:a16="http://schemas.microsoft.com/office/drawing/2014/main" id="{4749B3A5-5EBE-2E1A-AF37-493EE1CF40BD}"/>
                  </a:ext>
                </a:extLst>
              </p14:cNvPr>
              <p14:cNvContentPartPr/>
              <p14:nvPr/>
            </p14:nvContentPartPr>
            <p14:xfrm>
              <a:off x="6722578" y="2392223"/>
              <a:ext cx="725760" cy="165600"/>
            </p14:xfrm>
          </p:contentPart>
        </mc:Choice>
        <mc:Fallback xmlns="">
          <p:pic>
            <p:nvPicPr>
              <p:cNvPr id="24" name="حبر 24">
                <a:extLst>
                  <a:ext uri="{FF2B5EF4-FFF2-40B4-BE49-F238E27FC236}">
                    <a16:creationId xmlns:a16="http://schemas.microsoft.com/office/drawing/2014/main" id="{4749B3A5-5EBE-2E1A-AF37-493EE1CF40BD}"/>
                  </a:ext>
                </a:extLst>
              </p:cNvPr>
              <p:cNvPicPr/>
              <p:nvPr/>
            </p:nvPicPr>
            <p:blipFill>
              <a:blip r:embed="rId6"/>
              <a:stretch>
                <a:fillRect/>
              </a:stretch>
            </p:blipFill>
            <p:spPr>
              <a:xfrm>
                <a:off x="6702058" y="2372063"/>
                <a:ext cx="7664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9" name="حبر 29">
                <a:extLst>
                  <a:ext uri="{FF2B5EF4-FFF2-40B4-BE49-F238E27FC236}">
                    <a16:creationId xmlns:a16="http://schemas.microsoft.com/office/drawing/2014/main" id="{12936330-0DF4-1182-6840-6B447D28E9B9}"/>
                  </a:ext>
                </a:extLst>
              </p14:cNvPr>
              <p14:cNvContentPartPr/>
              <p14:nvPr/>
            </p14:nvContentPartPr>
            <p14:xfrm>
              <a:off x="2633854" y="2849660"/>
              <a:ext cx="813240" cy="118440"/>
            </p14:xfrm>
          </p:contentPart>
        </mc:Choice>
        <mc:Fallback xmlns="">
          <p:pic>
            <p:nvPicPr>
              <p:cNvPr id="29" name="حبر 29">
                <a:extLst>
                  <a:ext uri="{FF2B5EF4-FFF2-40B4-BE49-F238E27FC236}">
                    <a16:creationId xmlns:a16="http://schemas.microsoft.com/office/drawing/2014/main" id="{12936330-0DF4-1182-6840-6B447D28E9B9}"/>
                  </a:ext>
                </a:extLst>
              </p:cNvPr>
              <p:cNvPicPr/>
              <p:nvPr/>
            </p:nvPicPr>
            <p:blipFill>
              <a:blip r:embed="rId8"/>
              <a:stretch>
                <a:fillRect/>
              </a:stretch>
            </p:blipFill>
            <p:spPr>
              <a:xfrm>
                <a:off x="2613685" y="2829140"/>
                <a:ext cx="853938"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حبر 31">
                <a:extLst>
                  <a:ext uri="{FF2B5EF4-FFF2-40B4-BE49-F238E27FC236}">
                    <a16:creationId xmlns:a16="http://schemas.microsoft.com/office/drawing/2014/main" id="{648B91A1-7D8A-CFC9-935E-F5A319B83543}"/>
                  </a:ext>
                </a:extLst>
              </p14:cNvPr>
              <p14:cNvContentPartPr/>
              <p14:nvPr/>
            </p14:nvContentPartPr>
            <p14:xfrm>
              <a:off x="2109835" y="4186596"/>
              <a:ext cx="1342800" cy="87480"/>
            </p14:xfrm>
          </p:contentPart>
        </mc:Choice>
        <mc:Fallback xmlns="">
          <p:pic>
            <p:nvPicPr>
              <p:cNvPr id="32" name="حبر 31">
                <a:extLst>
                  <a:ext uri="{FF2B5EF4-FFF2-40B4-BE49-F238E27FC236}">
                    <a16:creationId xmlns:a16="http://schemas.microsoft.com/office/drawing/2014/main" id="{648B91A1-7D8A-CFC9-935E-F5A319B83543}"/>
                  </a:ext>
                </a:extLst>
              </p:cNvPr>
              <p:cNvPicPr/>
              <p:nvPr/>
            </p:nvPicPr>
            <p:blipFill>
              <a:blip r:embed="rId10"/>
              <a:stretch>
                <a:fillRect/>
              </a:stretch>
            </p:blipFill>
            <p:spPr>
              <a:xfrm>
                <a:off x="2094715" y="4171476"/>
                <a:ext cx="13734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4" name="حبر 44">
                <a:extLst>
                  <a:ext uri="{FF2B5EF4-FFF2-40B4-BE49-F238E27FC236}">
                    <a16:creationId xmlns:a16="http://schemas.microsoft.com/office/drawing/2014/main" id="{B2E52CBA-46DF-A3EB-6AAA-2F2629065FA0}"/>
                  </a:ext>
                </a:extLst>
              </p14:cNvPr>
              <p14:cNvContentPartPr/>
              <p14:nvPr/>
            </p14:nvContentPartPr>
            <p14:xfrm>
              <a:off x="1384795" y="3765036"/>
              <a:ext cx="722520" cy="259200"/>
            </p14:xfrm>
          </p:contentPart>
        </mc:Choice>
        <mc:Fallback xmlns="">
          <p:pic>
            <p:nvPicPr>
              <p:cNvPr id="44" name="حبر 44">
                <a:extLst>
                  <a:ext uri="{FF2B5EF4-FFF2-40B4-BE49-F238E27FC236}">
                    <a16:creationId xmlns:a16="http://schemas.microsoft.com/office/drawing/2014/main" id="{B2E52CBA-46DF-A3EB-6AAA-2F2629065FA0}"/>
                  </a:ext>
                </a:extLst>
              </p:cNvPr>
              <p:cNvPicPr/>
              <p:nvPr/>
            </p:nvPicPr>
            <p:blipFill>
              <a:blip r:embed="rId12"/>
              <a:stretch>
                <a:fillRect/>
              </a:stretch>
            </p:blipFill>
            <p:spPr>
              <a:xfrm>
                <a:off x="1364275" y="3749916"/>
                <a:ext cx="75816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8" name="حبر 48">
                <a:extLst>
                  <a:ext uri="{FF2B5EF4-FFF2-40B4-BE49-F238E27FC236}">
                    <a16:creationId xmlns:a16="http://schemas.microsoft.com/office/drawing/2014/main" id="{50345461-E40A-59CD-8F1C-25CA4E067A19}"/>
                  </a:ext>
                </a:extLst>
              </p14:cNvPr>
              <p14:cNvContentPartPr/>
              <p14:nvPr/>
            </p14:nvContentPartPr>
            <p14:xfrm>
              <a:off x="5149792" y="4229397"/>
              <a:ext cx="1114200" cy="216000"/>
            </p14:xfrm>
          </p:contentPart>
        </mc:Choice>
        <mc:Fallback xmlns="">
          <p:pic>
            <p:nvPicPr>
              <p:cNvPr id="48" name="حبر 48">
                <a:extLst>
                  <a:ext uri="{FF2B5EF4-FFF2-40B4-BE49-F238E27FC236}">
                    <a16:creationId xmlns:a16="http://schemas.microsoft.com/office/drawing/2014/main" id="{50345461-E40A-59CD-8F1C-25CA4E067A19}"/>
                  </a:ext>
                </a:extLst>
              </p:cNvPr>
              <p:cNvPicPr/>
              <p:nvPr/>
            </p:nvPicPr>
            <p:blipFill>
              <a:blip r:embed="rId14"/>
              <a:stretch>
                <a:fillRect/>
              </a:stretch>
            </p:blipFill>
            <p:spPr>
              <a:xfrm>
                <a:off x="5129272" y="4209203"/>
                <a:ext cx="1155240" cy="256748"/>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9" name="حبر 48">
                <a:extLst>
                  <a:ext uri="{FF2B5EF4-FFF2-40B4-BE49-F238E27FC236}">
                    <a16:creationId xmlns:a16="http://schemas.microsoft.com/office/drawing/2014/main" id="{B3DDF923-1D82-EB26-61E9-9B0823548B28}"/>
                  </a:ext>
                </a:extLst>
              </p14:cNvPr>
              <p14:cNvContentPartPr/>
              <p14:nvPr/>
            </p14:nvContentPartPr>
            <p14:xfrm>
              <a:off x="5887072" y="4439277"/>
              <a:ext cx="8280" cy="11160"/>
            </p14:xfrm>
          </p:contentPart>
        </mc:Choice>
        <mc:Fallback xmlns="">
          <p:pic>
            <p:nvPicPr>
              <p:cNvPr id="49" name="حبر 48">
                <a:extLst>
                  <a:ext uri="{FF2B5EF4-FFF2-40B4-BE49-F238E27FC236}">
                    <a16:creationId xmlns:a16="http://schemas.microsoft.com/office/drawing/2014/main" id="{B3DDF923-1D82-EB26-61E9-9B0823548B28}"/>
                  </a:ext>
                </a:extLst>
              </p:cNvPr>
              <p:cNvPicPr/>
              <p:nvPr/>
            </p:nvPicPr>
            <p:blipFill>
              <a:blip r:embed="rId16"/>
              <a:stretch>
                <a:fillRect/>
              </a:stretch>
            </p:blipFill>
            <p:spPr>
              <a:xfrm>
                <a:off x="5866552" y="4419117"/>
                <a:ext cx="4932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2" name="حبر 51">
                <a:extLst>
                  <a:ext uri="{FF2B5EF4-FFF2-40B4-BE49-F238E27FC236}">
                    <a16:creationId xmlns:a16="http://schemas.microsoft.com/office/drawing/2014/main" id="{4D8144BD-D12A-8393-94AD-7A7C4F058E44}"/>
                  </a:ext>
                </a:extLst>
              </p14:cNvPr>
              <p14:cNvContentPartPr/>
              <p14:nvPr/>
            </p14:nvContentPartPr>
            <p14:xfrm>
              <a:off x="5259952" y="4302117"/>
              <a:ext cx="2880" cy="5760"/>
            </p14:xfrm>
          </p:contentPart>
        </mc:Choice>
        <mc:Fallback xmlns="">
          <p:pic>
            <p:nvPicPr>
              <p:cNvPr id="52" name="حبر 51">
                <a:extLst>
                  <a:ext uri="{FF2B5EF4-FFF2-40B4-BE49-F238E27FC236}">
                    <a16:creationId xmlns:a16="http://schemas.microsoft.com/office/drawing/2014/main" id="{4D8144BD-D12A-8393-94AD-7A7C4F058E44}"/>
                  </a:ext>
                </a:extLst>
              </p:cNvPr>
              <p:cNvPicPr/>
              <p:nvPr/>
            </p:nvPicPr>
            <p:blipFill>
              <a:blip r:embed="rId18"/>
              <a:stretch>
                <a:fillRect/>
              </a:stretch>
            </p:blipFill>
            <p:spPr>
              <a:xfrm>
                <a:off x="5239792" y="4281957"/>
                <a:ext cx="439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3" name="حبر 53">
                <a:extLst>
                  <a:ext uri="{FF2B5EF4-FFF2-40B4-BE49-F238E27FC236}">
                    <a16:creationId xmlns:a16="http://schemas.microsoft.com/office/drawing/2014/main" id="{13B34DD8-62F7-ED7D-FF8F-75E220504183}"/>
                  </a:ext>
                </a:extLst>
              </p14:cNvPr>
              <p14:cNvContentPartPr/>
              <p14:nvPr/>
            </p14:nvContentPartPr>
            <p14:xfrm>
              <a:off x="5359672" y="4425957"/>
              <a:ext cx="81000" cy="13680"/>
            </p14:xfrm>
          </p:contentPart>
        </mc:Choice>
        <mc:Fallback xmlns="">
          <p:pic>
            <p:nvPicPr>
              <p:cNvPr id="53" name="حبر 53">
                <a:extLst>
                  <a:ext uri="{FF2B5EF4-FFF2-40B4-BE49-F238E27FC236}">
                    <a16:creationId xmlns:a16="http://schemas.microsoft.com/office/drawing/2014/main" id="{13B34DD8-62F7-ED7D-FF8F-75E220504183}"/>
                  </a:ext>
                </a:extLst>
              </p:cNvPr>
              <p:cNvPicPr/>
              <p:nvPr/>
            </p:nvPicPr>
            <p:blipFill>
              <a:blip r:embed="rId20"/>
              <a:stretch>
                <a:fillRect/>
              </a:stretch>
            </p:blipFill>
            <p:spPr>
              <a:xfrm>
                <a:off x="5339152" y="4405437"/>
                <a:ext cx="12204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4" name="حبر 53">
                <a:extLst>
                  <a:ext uri="{FF2B5EF4-FFF2-40B4-BE49-F238E27FC236}">
                    <a16:creationId xmlns:a16="http://schemas.microsoft.com/office/drawing/2014/main" id="{B2A58941-741F-FA2D-872A-83699013794E}"/>
                  </a:ext>
                </a:extLst>
              </p14:cNvPr>
              <p14:cNvContentPartPr/>
              <p14:nvPr/>
            </p14:nvContentPartPr>
            <p14:xfrm>
              <a:off x="2113414" y="5141681"/>
              <a:ext cx="6476760" cy="196920"/>
            </p14:xfrm>
          </p:contentPart>
        </mc:Choice>
        <mc:Fallback xmlns="">
          <p:pic>
            <p:nvPicPr>
              <p:cNvPr id="54" name="حبر 53">
                <a:extLst>
                  <a:ext uri="{FF2B5EF4-FFF2-40B4-BE49-F238E27FC236}">
                    <a16:creationId xmlns:a16="http://schemas.microsoft.com/office/drawing/2014/main" id="{B2A58941-741F-FA2D-872A-83699013794E}"/>
                  </a:ext>
                </a:extLst>
              </p:cNvPr>
              <p:cNvPicPr/>
              <p:nvPr/>
            </p:nvPicPr>
            <p:blipFill>
              <a:blip r:embed="rId22"/>
              <a:stretch>
                <a:fillRect/>
              </a:stretch>
            </p:blipFill>
            <p:spPr>
              <a:xfrm>
                <a:off x="2092894" y="5121161"/>
                <a:ext cx="651744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5" name="حبر 54">
                <a:extLst>
                  <a:ext uri="{FF2B5EF4-FFF2-40B4-BE49-F238E27FC236}">
                    <a16:creationId xmlns:a16="http://schemas.microsoft.com/office/drawing/2014/main" id="{36F49101-D529-6300-B528-ACBA0F558198}"/>
                  </a:ext>
                </a:extLst>
              </p14:cNvPr>
              <p14:cNvContentPartPr/>
              <p14:nvPr/>
            </p14:nvContentPartPr>
            <p14:xfrm>
              <a:off x="2171734" y="5755841"/>
              <a:ext cx="3806640" cy="360720"/>
            </p14:xfrm>
          </p:contentPart>
        </mc:Choice>
        <mc:Fallback xmlns="">
          <p:pic>
            <p:nvPicPr>
              <p:cNvPr id="55" name="حبر 54">
                <a:extLst>
                  <a:ext uri="{FF2B5EF4-FFF2-40B4-BE49-F238E27FC236}">
                    <a16:creationId xmlns:a16="http://schemas.microsoft.com/office/drawing/2014/main" id="{36F49101-D529-6300-B528-ACBA0F558198}"/>
                  </a:ext>
                </a:extLst>
              </p:cNvPr>
              <p:cNvPicPr/>
              <p:nvPr/>
            </p:nvPicPr>
            <p:blipFill>
              <a:blip r:embed="rId24"/>
              <a:stretch>
                <a:fillRect/>
              </a:stretch>
            </p:blipFill>
            <p:spPr>
              <a:xfrm>
                <a:off x="2151214" y="5735321"/>
                <a:ext cx="3847320" cy="401400"/>
              </a:xfrm>
              <a:prstGeom prst="rect">
                <a:avLst/>
              </a:prstGeom>
            </p:spPr>
          </p:pic>
        </mc:Fallback>
      </mc:AlternateContent>
    </p:spTree>
    <p:extLst>
      <p:ext uri="{BB962C8B-B14F-4D97-AF65-F5344CB8AC3E}">
        <p14:creationId xmlns:p14="http://schemas.microsoft.com/office/powerpoint/2010/main" val="4170671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10" name="Title 1"/>
          <p:cNvSpPr>
            <a:spLocks noGrp="1"/>
          </p:cNvSpPr>
          <p:nvPr>
            <p:ph type="title"/>
          </p:nvPr>
        </p:nvSpPr>
        <p:spPr>
          <a:xfrm>
            <a:off x="881529" y="141464"/>
            <a:ext cx="8057519" cy="1438275"/>
          </a:xfrm>
        </p:spPr>
        <p:txBody>
          <a:bodyPr>
            <a:noAutofit/>
          </a:bodyPr>
          <a:lstStyle/>
          <a:p>
            <a:pPr>
              <a:defRPr/>
            </a:pPr>
            <a:r>
              <a:rPr lang="en-US" sz="4800" dirty="0"/>
              <a:t>Contemporary Theories </a:t>
            </a:r>
            <a:br>
              <a:rPr lang="en-US" sz="4800" dirty="0"/>
            </a:br>
            <a:r>
              <a:rPr lang="en-US" sz="4800" dirty="0"/>
              <a:t>of Leadership</a:t>
            </a:r>
          </a:p>
        </p:txBody>
      </p:sp>
      <p:sp>
        <p:nvSpPr>
          <p:cNvPr id="7" name="Slide Number Placeholder 5"/>
          <p:cNvSpPr>
            <a:spLocks noGrp="1"/>
          </p:cNvSpPr>
          <p:nvPr>
            <p:ph type="sldNum" sz="quarter" idx="12"/>
          </p:nvPr>
        </p:nvSpPr>
        <p:spPr>
          <a:xfrm>
            <a:off x="8286009" y="6043010"/>
            <a:ext cx="653039" cy="365125"/>
          </a:xfrm>
        </p:spPr>
        <p:txBody>
          <a:bodyPr/>
          <a:lstStyle/>
          <a:p>
            <a:pPr>
              <a:defRPr/>
            </a:pPr>
            <a:r>
              <a:rPr lang="en-US" dirty="0"/>
              <a:t>12-</a:t>
            </a:r>
            <a:fld id="{AAC428B0-4B03-4202-A927-5B9681AE9014}" type="slidenum">
              <a:rPr lang="en-US"/>
              <a:pPr>
                <a:defRPr/>
              </a:pPr>
              <a:t>25</a:t>
            </a:fld>
            <a:endParaRPr lang="en-US" dirty="0"/>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041" y="1579739"/>
            <a:ext cx="6792967" cy="4823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342677" y="3818427"/>
            <a:ext cx="4572000" cy="346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9" name="حبر 10">
                <a:extLst>
                  <a:ext uri="{FF2B5EF4-FFF2-40B4-BE49-F238E27FC236}">
                    <a16:creationId xmlns:a16="http://schemas.microsoft.com/office/drawing/2014/main" id="{A348CD87-AC6C-F069-9346-F52B3E295299}"/>
                  </a:ext>
                </a:extLst>
              </p14:cNvPr>
              <p14:cNvContentPartPr/>
              <p14:nvPr/>
            </p14:nvContentPartPr>
            <p14:xfrm>
              <a:off x="4206822" y="2449463"/>
              <a:ext cx="356040" cy="190080"/>
            </p14:xfrm>
          </p:contentPart>
        </mc:Choice>
        <mc:Fallback xmlns="">
          <p:pic>
            <p:nvPicPr>
              <p:cNvPr id="9" name="حبر 10">
                <a:extLst>
                  <a:ext uri="{FF2B5EF4-FFF2-40B4-BE49-F238E27FC236}">
                    <a16:creationId xmlns:a16="http://schemas.microsoft.com/office/drawing/2014/main" id="{A348CD87-AC6C-F069-9346-F52B3E295299}"/>
                  </a:ext>
                </a:extLst>
              </p:cNvPr>
              <p:cNvPicPr/>
              <p:nvPr/>
            </p:nvPicPr>
            <p:blipFill>
              <a:blip r:embed="rId6"/>
              <a:stretch>
                <a:fillRect/>
              </a:stretch>
            </p:blipFill>
            <p:spPr>
              <a:xfrm>
                <a:off x="4191717" y="2434343"/>
                <a:ext cx="386249"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حبر 18">
                <a:extLst>
                  <a:ext uri="{FF2B5EF4-FFF2-40B4-BE49-F238E27FC236}">
                    <a16:creationId xmlns:a16="http://schemas.microsoft.com/office/drawing/2014/main" id="{7F5607F2-C2B9-C87B-7DBE-FB5B5D4D9D02}"/>
                  </a:ext>
                </a:extLst>
              </p14:cNvPr>
              <p14:cNvContentPartPr/>
              <p14:nvPr/>
            </p14:nvContentPartPr>
            <p14:xfrm>
              <a:off x="3486462" y="2450903"/>
              <a:ext cx="669960" cy="184680"/>
            </p14:xfrm>
          </p:contentPart>
        </mc:Choice>
        <mc:Fallback xmlns="">
          <p:pic>
            <p:nvPicPr>
              <p:cNvPr id="18" name="حبر 18">
                <a:extLst>
                  <a:ext uri="{FF2B5EF4-FFF2-40B4-BE49-F238E27FC236}">
                    <a16:creationId xmlns:a16="http://schemas.microsoft.com/office/drawing/2014/main" id="{7F5607F2-C2B9-C87B-7DBE-FB5B5D4D9D02}"/>
                  </a:ext>
                </a:extLst>
              </p:cNvPr>
              <p:cNvPicPr/>
              <p:nvPr/>
            </p:nvPicPr>
            <p:blipFill>
              <a:blip r:embed="rId8"/>
              <a:stretch>
                <a:fillRect/>
              </a:stretch>
            </p:blipFill>
            <p:spPr>
              <a:xfrm>
                <a:off x="3471334" y="2435753"/>
                <a:ext cx="700576" cy="2153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حبر 18">
                <a:extLst>
                  <a:ext uri="{FF2B5EF4-FFF2-40B4-BE49-F238E27FC236}">
                    <a16:creationId xmlns:a16="http://schemas.microsoft.com/office/drawing/2014/main" id="{111B0B25-77BF-D35A-3814-6C7F9EE34C48}"/>
                  </a:ext>
                </a:extLst>
              </p14:cNvPr>
              <p14:cNvContentPartPr/>
              <p14:nvPr/>
            </p14:nvContentPartPr>
            <p14:xfrm>
              <a:off x="4412870" y="4292438"/>
              <a:ext cx="135360" cy="160920"/>
            </p14:xfrm>
          </p:contentPart>
        </mc:Choice>
        <mc:Fallback xmlns="">
          <p:pic>
            <p:nvPicPr>
              <p:cNvPr id="19" name="حبر 18">
                <a:extLst>
                  <a:ext uri="{FF2B5EF4-FFF2-40B4-BE49-F238E27FC236}">
                    <a16:creationId xmlns:a16="http://schemas.microsoft.com/office/drawing/2014/main" id="{111B0B25-77BF-D35A-3814-6C7F9EE34C48}"/>
                  </a:ext>
                </a:extLst>
              </p:cNvPr>
              <p:cNvPicPr/>
              <p:nvPr/>
            </p:nvPicPr>
            <p:blipFill>
              <a:blip r:embed="rId10"/>
              <a:stretch>
                <a:fillRect/>
              </a:stretch>
            </p:blipFill>
            <p:spPr>
              <a:xfrm>
                <a:off x="4392350" y="4271918"/>
                <a:ext cx="1760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حبر 19">
                <a:extLst>
                  <a:ext uri="{FF2B5EF4-FFF2-40B4-BE49-F238E27FC236}">
                    <a16:creationId xmlns:a16="http://schemas.microsoft.com/office/drawing/2014/main" id="{66D1766A-924C-6846-E439-D91A3EA075E5}"/>
                  </a:ext>
                </a:extLst>
              </p14:cNvPr>
              <p14:cNvContentPartPr/>
              <p14:nvPr/>
            </p14:nvContentPartPr>
            <p14:xfrm>
              <a:off x="4565870" y="4293878"/>
              <a:ext cx="15120" cy="6480"/>
            </p14:xfrm>
          </p:contentPart>
        </mc:Choice>
        <mc:Fallback xmlns="">
          <p:pic>
            <p:nvPicPr>
              <p:cNvPr id="20" name="حبر 19">
                <a:extLst>
                  <a:ext uri="{FF2B5EF4-FFF2-40B4-BE49-F238E27FC236}">
                    <a16:creationId xmlns:a16="http://schemas.microsoft.com/office/drawing/2014/main" id="{66D1766A-924C-6846-E439-D91A3EA075E5}"/>
                  </a:ext>
                </a:extLst>
              </p:cNvPr>
              <p:cNvPicPr/>
              <p:nvPr/>
            </p:nvPicPr>
            <p:blipFill>
              <a:blip r:embed="rId12"/>
              <a:stretch>
                <a:fillRect/>
              </a:stretch>
            </p:blipFill>
            <p:spPr>
              <a:xfrm>
                <a:off x="4545350" y="4273358"/>
                <a:ext cx="5580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حبر 22">
                <a:extLst>
                  <a:ext uri="{FF2B5EF4-FFF2-40B4-BE49-F238E27FC236}">
                    <a16:creationId xmlns:a16="http://schemas.microsoft.com/office/drawing/2014/main" id="{0BE1935A-A90C-3C85-6629-D97B926A4920}"/>
                  </a:ext>
                </a:extLst>
              </p14:cNvPr>
              <p14:cNvContentPartPr/>
              <p14:nvPr/>
            </p14:nvContentPartPr>
            <p14:xfrm>
              <a:off x="4481990" y="4236638"/>
              <a:ext cx="3960" cy="12600"/>
            </p14:xfrm>
          </p:contentPart>
        </mc:Choice>
        <mc:Fallback xmlns="">
          <p:pic>
            <p:nvPicPr>
              <p:cNvPr id="23" name="حبر 22">
                <a:extLst>
                  <a:ext uri="{FF2B5EF4-FFF2-40B4-BE49-F238E27FC236}">
                    <a16:creationId xmlns:a16="http://schemas.microsoft.com/office/drawing/2014/main" id="{0BE1935A-A90C-3C85-6629-D97B926A4920}"/>
                  </a:ext>
                </a:extLst>
              </p:cNvPr>
              <p:cNvPicPr/>
              <p:nvPr/>
            </p:nvPicPr>
            <p:blipFill>
              <a:blip r:embed="rId14"/>
              <a:stretch>
                <a:fillRect/>
              </a:stretch>
            </p:blipFill>
            <p:spPr>
              <a:xfrm>
                <a:off x="4461830" y="4216118"/>
                <a:ext cx="446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حبر 26">
                <a:extLst>
                  <a:ext uri="{FF2B5EF4-FFF2-40B4-BE49-F238E27FC236}">
                    <a16:creationId xmlns:a16="http://schemas.microsoft.com/office/drawing/2014/main" id="{4AC230C0-F6F0-D573-EA52-9C1CAFC9C1EB}"/>
                  </a:ext>
                </a:extLst>
              </p14:cNvPr>
              <p14:cNvContentPartPr/>
              <p14:nvPr/>
            </p14:nvContentPartPr>
            <p14:xfrm>
              <a:off x="4164830" y="4281638"/>
              <a:ext cx="142560" cy="153360"/>
            </p14:xfrm>
          </p:contentPart>
        </mc:Choice>
        <mc:Fallback xmlns="">
          <p:pic>
            <p:nvPicPr>
              <p:cNvPr id="26" name="حبر 26">
                <a:extLst>
                  <a:ext uri="{FF2B5EF4-FFF2-40B4-BE49-F238E27FC236}">
                    <a16:creationId xmlns:a16="http://schemas.microsoft.com/office/drawing/2014/main" id="{4AC230C0-F6F0-D573-EA52-9C1CAFC9C1EB}"/>
                  </a:ext>
                </a:extLst>
              </p:cNvPr>
              <p:cNvPicPr/>
              <p:nvPr/>
            </p:nvPicPr>
            <p:blipFill>
              <a:blip r:embed="rId16"/>
              <a:stretch>
                <a:fillRect/>
              </a:stretch>
            </p:blipFill>
            <p:spPr>
              <a:xfrm>
                <a:off x="4144310" y="4261166"/>
                <a:ext cx="183240" cy="193945"/>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حبر 31">
                <a:extLst>
                  <a:ext uri="{FF2B5EF4-FFF2-40B4-BE49-F238E27FC236}">
                    <a16:creationId xmlns:a16="http://schemas.microsoft.com/office/drawing/2014/main" id="{29C5C716-0252-F234-7E16-C03CF354861F}"/>
                  </a:ext>
                </a:extLst>
              </p14:cNvPr>
              <p14:cNvContentPartPr/>
              <p14:nvPr/>
            </p14:nvContentPartPr>
            <p14:xfrm>
              <a:off x="3749030" y="4303958"/>
              <a:ext cx="357840" cy="160200"/>
            </p14:xfrm>
          </p:contentPart>
        </mc:Choice>
        <mc:Fallback xmlns="">
          <p:pic>
            <p:nvPicPr>
              <p:cNvPr id="31" name="حبر 31">
                <a:extLst>
                  <a:ext uri="{FF2B5EF4-FFF2-40B4-BE49-F238E27FC236}">
                    <a16:creationId xmlns:a16="http://schemas.microsoft.com/office/drawing/2014/main" id="{29C5C716-0252-F234-7E16-C03CF354861F}"/>
                  </a:ext>
                </a:extLst>
              </p:cNvPr>
              <p:cNvPicPr/>
              <p:nvPr/>
            </p:nvPicPr>
            <p:blipFill>
              <a:blip r:embed="rId18"/>
              <a:stretch>
                <a:fillRect/>
              </a:stretch>
            </p:blipFill>
            <p:spPr>
              <a:xfrm>
                <a:off x="3733910" y="4288513"/>
                <a:ext cx="388440" cy="19037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حبر 47">
                <a:extLst>
                  <a:ext uri="{FF2B5EF4-FFF2-40B4-BE49-F238E27FC236}">
                    <a16:creationId xmlns:a16="http://schemas.microsoft.com/office/drawing/2014/main" id="{F68EFB97-8FDC-10B8-5433-63C09EE13F2D}"/>
                  </a:ext>
                </a:extLst>
              </p14:cNvPr>
              <p14:cNvContentPartPr/>
              <p14:nvPr/>
            </p14:nvContentPartPr>
            <p14:xfrm>
              <a:off x="753438" y="2723430"/>
              <a:ext cx="913680" cy="223560"/>
            </p14:xfrm>
          </p:contentPart>
        </mc:Choice>
        <mc:Fallback xmlns="">
          <p:pic>
            <p:nvPicPr>
              <p:cNvPr id="47" name="حبر 47">
                <a:extLst>
                  <a:ext uri="{FF2B5EF4-FFF2-40B4-BE49-F238E27FC236}">
                    <a16:creationId xmlns:a16="http://schemas.microsoft.com/office/drawing/2014/main" id="{F68EFB97-8FDC-10B8-5433-63C09EE13F2D}"/>
                  </a:ext>
                </a:extLst>
              </p:cNvPr>
              <p:cNvPicPr/>
              <p:nvPr/>
            </p:nvPicPr>
            <p:blipFill>
              <a:blip r:embed="rId20"/>
              <a:stretch>
                <a:fillRect/>
              </a:stretch>
            </p:blipFill>
            <p:spPr>
              <a:xfrm>
                <a:off x="737958" y="2707950"/>
                <a:ext cx="9439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096" name="حبر 4096">
                <a:extLst>
                  <a:ext uri="{FF2B5EF4-FFF2-40B4-BE49-F238E27FC236}">
                    <a16:creationId xmlns:a16="http://schemas.microsoft.com/office/drawing/2014/main" id="{A5062590-53E6-C025-B643-E7C48F823432}"/>
                  </a:ext>
                </a:extLst>
              </p14:cNvPr>
              <p14:cNvContentPartPr/>
              <p14:nvPr/>
            </p14:nvContentPartPr>
            <p14:xfrm>
              <a:off x="856847" y="3213901"/>
              <a:ext cx="774000" cy="195480"/>
            </p14:xfrm>
          </p:contentPart>
        </mc:Choice>
        <mc:Fallback xmlns="">
          <p:pic>
            <p:nvPicPr>
              <p:cNvPr id="4096" name="حبر 4096">
                <a:extLst>
                  <a:ext uri="{FF2B5EF4-FFF2-40B4-BE49-F238E27FC236}">
                    <a16:creationId xmlns:a16="http://schemas.microsoft.com/office/drawing/2014/main" id="{A5062590-53E6-C025-B643-E7C48F823432}"/>
                  </a:ext>
                </a:extLst>
              </p:cNvPr>
              <p:cNvPicPr/>
              <p:nvPr/>
            </p:nvPicPr>
            <p:blipFill>
              <a:blip r:embed="rId22"/>
              <a:stretch>
                <a:fillRect/>
              </a:stretch>
            </p:blipFill>
            <p:spPr>
              <a:xfrm>
                <a:off x="841727" y="3198449"/>
                <a:ext cx="804600" cy="22566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109" name="حبر 4109">
                <a:extLst>
                  <a:ext uri="{FF2B5EF4-FFF2-40B4-BE49-F238E27FC236}">
                    <a16:creationId xmlns:a16="http://schemas.microsoft.com/office/drawing/2014/main" id="{61D46F3D-71F9-D13C-1D5B-295A77EC11FB}"/>
                  </a:ext>
                </a:extLst>
              </p14:cNvPr>
              <p14:cNvContentPartPr/>
              <p14:nvPr/>
            </p14:nvContentPartPr>
            <p14:xfrm>
              <a:off x="1076447" y="3405781"/>
              <a:ext cx="574560" cy="115560"/>
            </p14:xfrm>
          </p:contentPart>
        </mc:Choice>
        <mc:Fallback xmlns="">
          <p:pic>
            <p:nvPicPr>
              <p:cNvPr id="4109" name="حبر 4109">
                <a:extLst>
                  <a:ext uri="{FF2B5EF4-FFF2-40B4-BE49-F238E27FC236}">
                    <a16:creationId xmlns:a16="http://schemas.microsoft.com/office/drawing/2014/main" id="{61D46F3D-71F9-D13C-1D5B-295A77EC11FB}"/>
                  </a:ext>
                </a:extLst>
              </p:cNvPr>
              <p:cNvPicPr/>
              <p:nvPr/>
            </p:nvPicPr>
            <p:blipFill>
              <a:blip r:embed="rId24"/>
              <a:stretch>
                <a:fillRect/>
              </a:stretch>
            </p:blipFill>
            <p:spPr>
              <a:xfrm>
                <a:off x="1060967" y="3390301"/>
                <a:ext cx="6051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110" name="حبر 4109">
                <a:extLst>
                  <a:ext uri="{FF2B5EF4-FFF2-40B4-BE49-F238E27FC236}">
                    <a16:creationId xmlns:a16="http://schemas.microsoft.com/office/drawing/2014/main" id="{A83C6A1F-85D2-692E-2B3D-34CDC74135DF}"/>
                  </a:ext>
                </a:extLst>
              </p14:cNvPr>
              <p14:cNvContentPartPr/>
              <p14:nvPr/>
            </p14:nvContentPartPr>
            <p14:xfrm>
              <a:off x="3732527" y="3417301"/>
              <a:ext cx="292680" cy="16200"/>
            </p14:xfrm>
          </p:contentPart>
        </mc:Choice>
        <mc:Fallback xmlns="">
          <p:pic>
            <p:nvPicPr>
              <p:cNvPr id="4110" name="حبر 4109">
                <a:extLst>
                  <a:ext uri="{FF2B5EF4-FFF2-40B4-BE49-F238E27FC236}">
                    <a16:creationId xmlns:a16="http://schemas.microsoft.com/office/drawing/2014/main" id="{A83C6A1F-85D2-692E-2B3D-34CDC74135DF}"/>
                  </a:ext>
                </a:extLst>
              </p:cNvPr>
              <p:cNvPicPr/>
              <p:nvPr/>
            </p:nvPicPr>
            <p:blipFill>
              <a:blip r:embed="rId26"/>
              <a:stretch>
                <a:fillRect/>
              </a:stretch>
            </p:blipFill>
            <p:spPr>
              <a:xfrm>
                <a:off x="3717407" y="3401821"/>
                <a:ext cx="3232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115" name="حبر 4115">
                <a:extLst>
                  <a:ext uri="{FF2B5EF4-FFF2-40B4-BE49-F238E27FC236}">
                    <a16:creationId xmlns:a16="http://schemas.microsoft.com/office/drawing/2014/main" id="{DA091F2F-839E-9636-2FF4-6CEDC337FFD0}"/>
                  </a:ext>
                </a:extLst>
              </p14:cNvPr>
              <p14:cNvContentPartPr/>
              <p14:nvPr/>
            </p14:nvContentPartPr>
            <p14:xfrm>
              <a:off x="3755927" y="3158821"/>
              <a:ext cx="247680" cy="106920"/>
            </p14:xfrm>
          </p:contentPart>
        </mc:Choice>
        <mc:Fallback xmlns="">
          <p:pic>
            <p:nvPicPr>
              <p:cNvPr id="4115" name="حبر 4115">
                <a:extLst>
                  <a:ext uri="{FF2B5EF4-FFF2-40B4-BE49-F238E27FC236}">
                    <a16:creationId xmlns:a16="http://schemas.microsoft.com/office/drawing/2014/main" id="{DA091F2F-839E-9636-2FF4-6CEDC337FFD0}"/>
                  </a:ext>
                </a:extLst>
              </p:cNvPr>
              <p:cNvPicPr/>
              <p:nvPr/>
            </p:nvPicPr>
            <p:blipFill>
              <a:blip r:embed="rId28"/>
              <a:stretch>
                <a:fillRect/>
              </a:stretch>
            </p:blipFill>
            <p:spPr>
              <a:xfrm>
                <a:off x="3740807" y="3143752"/>
                <a:ext cx="277920" cy="137059"/>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119" name="حبر 4119">
                <a:extLst>
                  <a:ext uri="{FF2B5EF4-FFF2-40B4-BE49-F238E27FC236}">
                    <a16:creationId xmlns:a16="http://schemas.microsoft.com/office/drawing/2014/main" id="{1E0C2663-7D01-01BF-8D1B-A15BEB6D9449}"/>
                  </a:ext>
                </a:extLst>
              </p14:cNvPr>
              <p14:cNvContentPartPr/>
              <p14:nvPr/>
            </p14:nvContentPartPr>
            <p14:xfrm>
              <a:off x="3907487" y="3584701"/>
              <a:ext cx="283320" cy="163800"/>
            </p14:xfrm>
          </p:contentPart>
        </mc:Choice>
        <mc:Fallback xmlns="">
          <p:pic>
            <p:nvPicPr>
              <p:cNvPr id="4119" name="حبر 4119">
                <a:extLst>
                  <a:ext uri="{FF2B5EF4-FFF2-40B4-BE49-F238E27FC236}">
                    <a16:creationId xmlns:a16="http://schemas.microsoft.com/office/drawing/2014/main" id="{1E0C2663-7D01-01BF-8D1B-A15BEB6D9449}"/>
                  </a:ext>
                </a:extLst>
              </p:cNvPr>
              <p:cNvPicPr/>
              <p:nvPr/>
            </p:nvPicPr>
            <p:blipFill>
              <a:blip r:embed="rId30"/>
              <a:stretch>
                <a:fillRect/>
              </a:stretch>
            </p:blipFill>
            <p:spPr>
              <a:xfrm>
                <a:off x="3892367" y="3569581"/>
                <a:ext cx="3139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120" name="حبر 4119">
                <a:extLst>
                  <a:ext uri="{FF2B5EF4-FFF2-40B4-BE49-F238E27FC236}">
                    <a16:creationId xmlns:a16="http://schemas.microsoft.com/office/drawing/2014/main" id="{D189F2B2-E361-B65B-E1A4-88E15AA023A2}"/>
                  </a:ext>
                </a:extLst>
              </p14:cNvPr>
              <p14:cNvContentPartPr/>
              <p14:nvPr/>
            </p14:nvContentPartPr>
            <p14:xfrm>
              <a:off x="4019087" y="3700261"/>
              <a:ext cx="360" cy="12240"/>
            </p14:xfrm>
          </p:contentPart>
        </mc:Choice>
        <mc:Fallback xmlns="">
          <p:pic>
            <p:nvPicPr>
              <p:cNvPr id="4120" name="حبر 4119">
                <a:extLst>
                  <a:ext uri="{FF2B5EF4-FFF2-40B4-BE49-F238E27FC236}">
                    <a16:creationId xmlns:a16="http://schemas.microsoft.com/office/drawing/2014/main" id="{D189F2B2-E361-B65B-E1A4-88E15AA023A2}"/>
                  </a:ext>
                </a:extLst>
              </p:cNvPr>
              <p:cNvPicPr/>
              <p:nvPr/>
            </p:nvPicPr>
            <p:blipFill>
              <a:blip r:embed="rId32"/>
              <a:stretch>
                <a:fillRect/>
              </a:stretch>
            </p:blipFill>
            <p:spPr>
              <a:xfrm>
                <a:off x="4003967" y="3685141"/>
                <a:ext cx="3096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139" name="حبر 4139">
                <a:extLst>
                  <a:ext uri="{FF2B5EF4-FFF2-40B4-BE49-F238E27FC236}">
                    <a16:creationId xmlns:a16="http://schemas.microsoft.com/office/drawing/2014/main" id="{64B2E0E9-85F0-BAF2-E851-DCB8A5C6D49A}"/>
                  </a:ext>
                </a:extLst>
              </p14:cNvPr>
              <p14:cNvContentPartPr/>
              <p14:nvPr/>
            </p14:nvContentPartPr>
            <p14:xfrm>
              <a:off x="836581" y="3981978"/>
              <a:ext cx="842400" cy="180720"/>
            </p14:xfrm>
          </p:contentPart>
        </mc:Choice>
        <mc:Fallback xmlns="">
          <p:pic>
            <p:nvPicPr>
              <p:cNvPr id="4139" name="حبر 4139">
                <a:extLst>
                  <a:ext uri="{FF2B5EF4-FFF2-40B4-BE49-F238E27FC236}">
                    <a16:creationId xmlns:a16="http://schemas.microsoft.com/office/drawing/2014/main" id="{64B2E0E9-85F0-BAF2-E851-DCB8A5C6D49A}"/>
                  </a:ext>
                </a:extLst>
              </p:cNvPr>
              <p:cNvPicPr/>
              <p:nvPr/>
            </p:nvPicPr>
            <p:blipFill>
              <a:blip r:embed="rId34"/>
              <a:stretch>
                <a:fillRect/>
              </a:stretch>
            </p:blipFill>
            <p:spPr>
              <a:xfrm>
                <a:off x="816061" y="3961458"/>
                <a:ext cx="87804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40" name="حبر 4139">
                <a:extLst>
                  <a:ext uri="{FF2B5EF4-FFF2-40B4-BE49-F238E27FC236}">
                    <a16:creationId xmlns:a16="http://schemas.microsoft.com/office/drawing/2014/main" id="{A8EA600F-5B9F-3461-7B66-A3369A4CF431}"/>
                  </a:ext>
                </a:extLst>
              </p14:cNvPr>
              <p14:cNvContentPartPr/>
              <p14:nvPr/>
            </p14:nvContentPartPr>
            <p14:xfrm>
              <a:off x="1767920" y="2859073"/>
              <a:ext cx="1238760" cy="19440"/>
            </p14:xfrm>
          </p:contentPart>
        </mc:Choice>
        <mc:Fallback xmlns="">
          <p:pic>
            <p:nvPicPr>
              <p:cNvPr id="4140" name="حبر 4139">
                <a:extLst>
                  <a:ext uri="{FF2B5EF4-FFF2-40B4-BE49-F238E27FC236}">
                    <a16:creationId xmlns:a16="http://schemas.microsoft.com/office/drawing/2014/main" id="{A8EA600F-5B9F-3461-7B66-A3369A4CF431}"/>
                  </a:ext>
                </a:extLst>
              </p:cNvPr>
              <p:cNvPicPr/>
              <p:nvPr/>
            </p:nvPicPr>
            <p:blipFill>
              <a:blip r:embed="rId36"/>
              <a:stretch>
                <a:fillRect/>
              </a:stretch>
            </p:blipFill>
            <p:spPr>
              <a:xfrm>
                <a:off x="1713920" y="2751433"/>
                <a:ext cx="13464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141" name="حبر 4140">
                <a:extLst>
                  <a:ext uri="{FF2B5EF4-FFF2-40B4-BE49-F238E27FC236}">
                    <a16:creationId xmlns:a16="http://schemas.microsoft.com/office/drawing/2014/main" id="{C5C23F45-5BE5-261B-7D21-A78E0323D16B}"/>
                  </a:ext>
                </a:extLst>
              </p14:cNvPr>
              <p14:cNvContentPartPr/>
              <p14:nvPr/>
            </p14:nvContentPartPr>
            <p14:xfrm>
              <a:off x="1735880" y="3306193"/>
              <a:ext cx="1685520" cy="50760"/>
            </p14:xfrm>
          </p:contentPart>
        </mc:Choice>
        <mc:Fallback xmlns="">
          <p:pic>
            <p:nvPicPr>
              <p:cNvPr id="4141" name="حبر 4140">
                <a:extLst>
                  <a:ext uri="{FF2B5EF4-FFF2-40B4-BE49-F238E27FC236}">
                    <a16:creationId xmlns:a16="http://schemas.microsoft.com/office/drawing/2014/main" id="{C5C23F45-5BE5-261B-7D21-A78E0323D16B}"/>
                  </a:ext>
                </a:extLst>
              </p:cNvPr>
              <p:cNvPicPr/>
              <p:nvPr/>
            </p:nvPicPr>
            <p:blipFill>
              <a:blip r:embed="rId38"/>
              <a:stretch>
                <a:fillRect/>
              </a:stretch>
            </p:blipFill>
            <p:spPr>
              <a:xfrm>
                <a:off x="1682240" y="3198193"/>
                <a:ext cx="179316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142" name="حبر 4141">
                <a:extLst>
                  <a:ext uri="{FF2B5EF4-FFF2-40B4-BE49-F238E27FC236}">
                    <a16:creationId xmlns:a16="http://schemas.microsoft.com/office/drawing/2014/main" id="{955177BB-2C65-9E5E-4B2F-B82295B16EBB}"/>
                  </a:ext>
                </a:extLst>
              </p14:cNvPr>
              <p14:cNvContentPartPr/>
              <p14:nvPr/>
            </p14:nvContentPartPr>
            <p14:xfrm>
              <a:off x="1723280" y="3797593"/>
              <a:ext cx="1940760" cy="38520"/>
            </p14:xfrm>
          </p:contentPart>
        </mc:Choice>
        <mc:Fallback xmlns="">
          <p:pic>
            <p:nvPicPr>
              <p:cNvPr id="4142" name="حبر 4141">
                <a:extLst>
                  <a:ext uri="{FF2B5EF4-FFF2-40B4-BE49-F238E27FC236}">
                    <a16:creationId xmlns:a16="http://schemas.microsoft.com/office/drawing/2014/main" id="{955177BB-2C65-9E5E-4B2F-B82295B16EBB}"/>
                  </a:ext>
                </a:extLst>
              </p:cNvPr>
              <p:cNvPicPr/>
              <p:nvPr/>
            </p:nvPicPr>
            <p:blipFill>
              <a:blip r:embed="rId40"/>
              <a:stretch>
                <a:fillRect/>
              </a:stretch>
            </p:blipFill>
            <p:spPr>
              <a:xfrm>
                <a:off x="1669280" y="3689593"/>
                <a:ext cx="204840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143" name="حبر 4142">
                <a:extLst>
                  <a:ext uri="{FF2B5EF4-FFF2-40B4-BE49-F238E27FC236}">
                    <a16:creationId xmlns:a16="http://schemas.microsoft.com/office/drawing/2014/main" id="{6E262EEB-50B3-F439-5FA0-EB3EF8BBF966}"/>
                  </a:ext>
                </a:extLst>
              </p14:cNvPr>
              <p14:cNvContentPartPr/>
              <p14:nvPr/>
            </p14:nvContentPartPr>
            <p14:xfrm>
              <a:off x="1783400" y="4071913"/>
              <a:ext cx="498960" cy="45000"/>
            </p14:xfrm>
          </p:contentPart>
        </mc:Choice>
        <mc:Fallback xmlns="">
          <p:pic>
            <p:nvPicPr>
              <p:cNvPr id="4143" name="حبر 4142">
                <a:extLst>
                  <a:ext uri="{FF2B5EF4-FFF2-40B4-BE49-F238E27FC236}">
                    <a16:creationId xmlns:a16="http://schemas.microsoft.com/office/drawing/2014/main" id="{6E262EEB-50B3-F439-5FA0-EB3EF8BBF966}"/>
                  </a:ext>
                </a:extLst>
              </p:cNvPr>
              <p:cNvPicPr/>
              <p:nvPr/>
            </p:nvPicPr>
            <p:blipFill>
              <a:blip r:embed="rId42"/>
              <a:stretch>
                <a:fillRect/>
              </a:stretch>
            </p:blipFill>
            <p:spPr>
              <a:xfrm>
                <a:off x="1729760" y="3964273"/>
                <a:ext cx="60660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152" name="حبر 4151">
                <a:extLst>
                  <a:ext uri="{FF2B5EF4-FFF2-40B4-BE49-F238E27FC236}">
                    <a16:creationId xmlns:a16="http://schemas.microsoft.com/office/drawing/2014/main" id="{CCBCB2D1-E468-8435-263C-F5583601F064}"/>
                  </a:ext>
                </a:extLst>
              </p14:cNvPr>
              <p14:cNvContentPartPr/>
              <p14:nvPr/>
            </p14:nvContentPartPr>
            <p14:xfrm>
              <a:off x="1173800" y="4807863"/>
              <a:ext cx="52920" cy="11520"/>
            </p14:xfrm>
          </p:contentPart>
        </mc:Choice>
        <mc:Fallback xmlns="">
          <p:pic>
            <p:nvPicPr>
              <p:cNvPr id="4152" name="حبر 4151">
                <a:extLst>
                  <a:ext uri="{FF2B5EF4-FFF2-40B4-BE49-F238E27FC236}">
                    <a16:creationId xmlns:a16="http://schemas.microsoft.com/office/drawing/2014/main" id="{CCBCB2D1-E468-8435-263C-F5583601F064}"/>
                  </a:ext>
                </a:extLst>
              </p:cNvPr>
              <p:cNvPicPr/>
              <p:nvPr/>
            </p:nvPicPr>
            <p:blipFill>
              <a:blip r:embed="rId44"/>
              <a:stretch>
                <a:fillRect/>
              </a:stretch>
            </p:blipFill>
            <p:spPr>
              <a:xfrm>
                <a:off x="1158320" y="4792743"/>
                <a:ext cx="8352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153" name="حبر 4153">
                <a:extLst>
                  <a:ext uri="{FF2B5EF4-FFF2-40B4-BE49-F238E27FC236}">
                    <a16:creationId xmlns:a16="http://schemas.microsoft.com/office/drawing/2014/main" id="{797755C0-AFD8-E127-6393-E8AE8F9467CE}"/>
                  </a:ext>
                </a:extLst>
              </p14:cNvPr>
              <p14:cNvContentPartPr/>
              <p14:nvPr/>
            </p14:nvContentPartPr>
            <p14:xfrm>
              <a:off x="1079480" y="4560183"/>
              <a:ext cx="595080" cy="180360"/>
            </p14:xfrm>
          </p:contentPart>
        </mc:Choice>
        <mc:Fallback xmlns="">
          <p:pic>
            <p:nvPicPr>
              <p:cNvPr id="4153" name="حبر 4153">
                <a:extLst>
                  <a:ext uri="{FF2B5EF4-FFF2-40B4-BE49-F238E27FC236}">
                    <a16:creationId xmlns:a16="http://schemas.microsoft.com/office/drawing/2014/main" id="{797755C0-AFD8-E127-6393-E8AE8F9467CE}"/>
                  </a:ext>
                </a:extLst>
              </p:cNvPr>
              <p:cNvPicPr/>
              <p:nvPr/>
            </p:nvPicPr>
            <p:blipFill>
              <a:blip r:embed="rId46"/>
              <a:stretch>
                <a:fillRect/>
              </a:stretch>
            </p:blipFill>
            <p:spPr>
              <a:xfrm>
                <a:off x="1064351" y="4544703"/>
                <a:ext cx="625699"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159" name="حبر 5119">
                <a:extLst>
                  <a:ext uri="{FF2B5EF4-FFF2-40B4-BE49-F238E27FC236}">
                    <a16:creationId xmlns:a16="http://schemas.microsoft.com/office/drawing/2014/main" id="{93C51BFD-9FCA-9993-7B8C-220E58591BDD}"/>
                  </a:ext>
                </a:extLst>
              </p14:cNvPr>
              <p14:cNvContentPartPr/>
              <p14:nvPr/>
            </p14:nvContentPartPr>
            <p14:xfrm>
              <a:off x="1120880" y="5029983"/>
              <a:ext cx="531000" cy="286200"/>
            </p14:xfrm>
          </p:contentPart>
        </mc:Choice>
        <mc:Fallback xmlns="">
          <p:pic>
            <p:nvPicPr>
              <p:cNvPr id="4159" name="حبر 5119">
                <a:extLst>
                  <a:ext uri="{FF2B5EF4-FFF2-40B4-BE49-F238E27FC236}">
                    <a16:creationId xmlns:a16="http://schemas.microsoft.com/office/drawing/2014/main" id="{93C51BFD-9FCA-9993-7B8C-220E58591BDD}"/>
                  </a:ext>
                </a:extLst>
              </p:cNvPr>
              <p:cNvPicPr/>
              <p:nvPr/>
            </p:nvPicPr>
            <p:blipFill>
              <a:blip r:embed="rId48"/>
              <a:stretch>
                <a:fillRect/>
              </a:stretch>
            </p:blipFill>
            <p:spPr>
              <a:xfrm>
                <a:off x="1105760" y="5014503"/>
                <a:ext cx="56124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132" name="حبر 5132">
                <a:extLst>
                  <a:ext uri="{FF2B5EF4-FFF2-40B4-BE49-F238E27FC236}">
                    <a16:creationId xmlns:a16="http://schemas.microsoft.com/office/drawing/2014/main" id="{E02678DE-14A3-0BF5-4CF8-BFE932BFA77F}"/>
                  </a:ext>
                </a:extLst>
              </p14:cNvPr>
              <p14:cNvContentPartPr/>
              <p14:nvPr/>
            </p14:nvContentPartPr>
            <p14:xfrm>
              <a:off x="977960" y="5526423"/>
              <a:ext cx="704160" cy="226080"/>
            </p14:xfrm>
          </p:contentPart>
        </mc:Choice>
        <mc:Fallback xmlns="">
          <p:pic>
            <p:nvPicPr>
              <p:cNvPr id="5132" name="حبر 5132">
                <a:extLst>
                  <a:ext uri="{FF2B5EF4-FFF2-40B4-BE49-F238E27FC236}">
                    <a16:creationId xmlns:a16="http://schemas.microsoft.com/office/drawing/2014/main" id="{E02678DE-14A3-0BF5-4CF8-BFE932BFA77F}"/>
                  </a:ext>
                </a:extLst>
              </p:cNvPr>
              <p:cNvPicPr/>
              <p:nvPr/>
            </p:nvPicPr>
            <p:blipFill>
              <a:blip r:embed="rId50"/>
              <a:stretch>
                <a:fillRect/>
              </a:stretch>
            </p:blipFill>
            <p:spPr>
              <a:xfrm>
                <a:off x="962832" y="5511303"/>
                <a:ext cx="734776"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151" name="حبر 5151">
                <a:extLst>
                  <a:ext uri="{FF2B5EF4-FFF2-40B4-BE49-F238E27FC236}">
                    <a16:creationId xmlns:a16="http://schemas.microsoft.com/office/drawing/2014/main" id="{BE8AD6C0-57E7-BAC7-5600-7225F3EBAEE5}"/>
                  </a:ext>
                </a:extLst>
              </p14:cNvPr>
              <p14:cNvContentPartPr/>
              <p14:nvPr/>
            </p14:nvContentPartPr>
            <p14:xfrm>
              <a:off x="778520" y="5814063"/>
              <a:ext cx="914760" cy="182880"/>
            </p14:xfrm>
          </p:contentPart>
        </mc:Choice>
        <mc:Fallback xmlns="">
          <p:pic>
            <p:nvPicPr>
              <p:cNvPr id="5151" name="حبر 5151">
                <a:extLst>
                  <a:ext uri="{FF2B5EF4-FFF2-40B4-BE49-F238E27FC236}">
                    <a16:creationId xmlns:a16="http://schemas.microsoft.com/office/drawing/2014/main" id="{BE8AD6C0-57E7-BAC7-5600-7225F3EBAEE5}"/>
                  </a:ext>
                </a:extLst>
              </p:cNvPr>
              <p:cNvPicPr/>
              <p:nvPr/>
            </p:nvPicPr>
            <p:blipFill>
              <a:blip r:embed="rId52"/>
              <a:stretch>
                <a:fillRect/>
              </a:stretch>
            </p:blipFill>
            <p:spPr>
              <a:xfrm>
                <a:off x="763394" y="5798943"/>
                <a:ext cx="945372"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152" name="حبر 5151">
                <a:extLst>
                  <a:ext uri="{FF2B5EF4-FFF2-40B4-BE49-F238E27FC236}">
                    <a16:creationId xmlns:a16="http://schemas.microsoft.com/office/drawing/2014/main" id="{22CBD2B1-8DFD-FFD7-E15E-9BCD2AA5940E}"/>
                  </a:ext>
                </a:extLst>
              </p14:cNvPr>
              <p14:cNvContentPartPr/>
              <p14:nvPr/>
            </p14:nvContentPartPr>
            <p14:xfrm>
              <a:off x="1782313" y="4702284"/>
              <a:ext cx="1081080" cy="15120"/>
            </p14:xfrm>
          </p:contentPart>
        </mc:Choice>
        <mc:Fallback xmlns="">
          <p:pic>
            <p:nvPicPr>
              <p:cNvPr id="5152" name="حبر 5151">
                <a:extLst>
                  <a:ext uri="{FF2B5EF4-FFF2-40B4-BE49-F238E27FC236}">
                    <a16:creationId xmlns:a16="http://schemas.microsoft.com/office/drawing/2014/main" id="{22CBD2B1-8DFD-FFD7-E15E-9BCD2AA5940E}"/>
                  </a:ext>
                </a:extLst>
              </p:cNvPr>
              <p:cNvPicPr/>
              <p:nvPr/>
            </p:nvPicPr>
            <p:blipFill>
              <a:blip r:embed="rId54"/>
              <a:stretch>
                <a:fillRect/>
              </a:stretch>
            </p:blipFill>
            <p:spPr>
              <a:xfrm>
                <a:off x="1728313" y="4594284"/>
                <a:ext cx="11887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153" name="حبر 5152">
                <a:extLst>
                  <a:ext uri="{FF2B5EF4-FFF2-40B4-BE49-F238E27FC236}">
                    <a16:creationId xmlns:a16="http://schemas.microsoft.com/office/drawing/2014/main" id="{6B9D0E73-9968-A87E-A4FA-ECAFC0F7EF57}"/>
                  </a:ext>
                </a:extLst>
              </p14:cNvPr>
              <p14:cNvContentPartPr/>
              <p14:nvPr/>
            </p14:nvContentPartPr>
            <p14:xfrm>
              <a:off x="1782313" y="5170284"/>
              <a:ext cx="1504440" cy="36000"/>
            </p14:xfrm>
          </p:contentPart>
        </mc:Choice>
        <mc:Fallback xmlns="">
          <p:pic>
            <p:nvPicPr>
              <p:cNvPr id="5153" name="حبر 5152">
                <a:extLst>
                  <a:ext uri="{FF2B5EF4-FFF2-40B4-BE49-F238E27FC236}">
                    <a16:creationId xmlns:a16="http://schemas.microsoft.com/office/drawing/2014/main" id="{6B9D0E73-9968-A87E-A4FA-ECAFC0F7EF57}"/>
                  </a:ext>
                </a:extLst>
              </p:cNvPr>
              <p:cNvPicPr/>
              <p:nvPr/>
            </p:nvPicPr>
            <p:blipFill>
              <a:blip r:embed="rId56"/>
              <a:stretch>
                <a:fillRect/>
              </a:stretch>
            </p:blipFill>
            <p:spPr>
              <a:xfrm>
                <a:off x="1728313" y="5062644"/>
                <a:ext cx="161208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154" name="حبر 5153">
                <a:extLst>
                  <a:ext uri="{FF2B5EF4-FFF2-40B4-BE49-F238E27FC236}">
                    <a16:creationId xmlns:a16="http://schemas.microsoft.com/office/drawing/2014/main" id="{7A92C147-D766-253F-72CF-DAC464028477}"/>
                  </a:ext>
                </a:extLst>
              </p14:cNvPr>
              <p14:cNvContentPartPr/>
              <p14:nvPr/>
            </p14:nvContentPartPr>
            <p14:xfrm>
              <a:off x="1833073" y="5607684"/>
              <a:ext cx="1545120" cy="44280"/>
            </p14:xfrm>
          </p:contentPart>
        </mc:Choice>
        <mc:Fallback xmlns="">
          <p:pic>
            <p:nvPicPr>
              <p:cNvPr id="5154" name="حبر 5153">
                <a:extLst>
                  <a:ext uri="{FF2B5EF4-FFF2-40B4-BE49-F238E27FC236}">
                    <a16:creationId xmlns:a16="http://schemas.microsoft.com/office/drawing/2014/main" id="{7A92C147-D766-253F-72CF-DAC464028477}"/>
                  </a:ext>
                </a:extLst>
              </p:cNvPr>
              <p:cNvPicPr/>
              <p:nvPr/>
            </p:nvPicPr>
            <p:blipFill>
              <a:blip r:embed="rId58"/>
              <a:stretch>
                <a:fillRect/>
              </a:stretch>
            </p:blipFill>
            <p:spPr>
              <a:xfrm>
                <a:off x="1779433" y="5500044"/>
                <a:ext cx="165276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155" name="حبر 5154">
                <a:extLst>
                  <a:ext uri="{FF2B5EF4-FFF2-40B4-BE49-F238E27FC236}">
                    <a16:creationId xmlns:a16="http://schemas.microsoft.com/office/drawing/2014/main" id="{44FFCF10-CB2D-7180-780D-DC3152DBBEE8}"/>
                  </a:ext>
                </a:extLst>
              </p14:cNvPr>
              <p14:cNvContentPartPr/>
              <p14:nvPr/>
            </p14:nvContentPartPr>
            <p14:xfrm>
              <a:off x="1789513" y="5892444"/>
              <a:ext cx="1913400" cy="58680"/>
            </p14:xfrm>
          </p:contentPart>
        </mc:Choice>
        <mc:Fallback xmlns="">
          <p:pic>
            <p:nvPicPr>
              <p:cNvPr id="5155" name="حبر 5154">
                <a:extLst>
                  <a:ext uri="{FF2B5EF4-FFF2-40B4-BE49-F238E27FC236}">
                    <a16:creationId xmlns:a16="http://schemas.microsoft.com/office/drawing/2014/main" id="{44FFCF10-CB2D-7180-780D-DC3152DBBEE8}"/>
                  </a:ext>
                </a:extLst>
              </p:cNvPr>
              <p:cNvPicPr/>
              <p:nvPr/>
            </p:nvPicPr>
            <p:blipFill>
              <a:blip r:embed="rId60"/>
              <a:stretch>
                <a:fillRect/>
              </a:stretch>
            </p:blipFill>
            <p:spPr>
              <a:xfrm>
                <a:off x="1735513" y="5784804"/>
                <a:ext cx="202104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167" name="حبر 5167">
                <a:extLst>
                  <a:ext uri="{FF2B5EF4-FFF2-40B4-BE49-F238E27FC236}">
                    <a16:creationId xmlns:a16="http://schemas.microsoft.com/office/drawing/2014/main" id="{81D88241-766A-726F-7CFB-A299740747DC}"/>
                  </a:ext>
                </a:extLst>
              </p14:cNvPr>
              <p14:cNvContentPartPr/>
              <p14:nvPr/>
            </p14:nvContentPartPr>
            <p14:xfrm>
              <a:off x="3395635" y="2703994"/>
              <a:ext cx="344160" cy="81000"/>
            </p14:xfrm>
          </p:contentPart>
        </mc:Choice>
        <mc:Fallback xmlns="">
          <p:pic>
            <p:nvPicPr>
              <p:cNvPr id="5167" name="حبر 5167">
                <a:extLst>
                  <a:ext uri="{FF2B5EF4-FFF2-40B4-BE49-F238E27FC236}">
                    <a16:creationId xmlns:a16="http://schemas.microsoft.com/office/drawing/2014/main" id="{81D88241-766A-726F-7CFB-A299740747DC}"/>
                  </a:ext>
                </a:extLst>
              </p:cNvPr>
              <p:cNvPicPr/>
              <p:nvPr/>
            </p:nvPicPr>
            <p:blipFill>
              <a:blip r:embed="rId62"/>
              <a:stretch>
                <a:fillRect/>
              </a:stretch>
            </p:blipFill>
            <p:spPr>
              <a:xfrm>
                <a:off x="3380171" y="2688874"/>
                <a:ext cx="374728"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183" name="حبر 67584">
                <a:extLst>
                  <a:ext uri="{FF2B5EF4-FFF2-40B4-BE49-F238E27FC236}">
                    <a16:creationId xmlns:a16="http://schemas.microsoft.com/office/drawing/2014/main" id="{68137DEF-7407-4757-9DC6-F50DF847BFFA}"/>
                  </a:ext>
                </a:extLst>
              </p14:cNvPr>
              <p14:cNvContentPartPr/>
              <p14:nvPr/>
            </p14:nvContentPartPr>
            <p14:xfrm>
              <a:off x="4218955" y="2679874"/>
              <a:ext cx="524880" cy="88920"/>
            </p14:xfrm>
          </p:contentPart>
        </mc:Choice>
        <mc:Fallback xmlns="">
          <p:pic>
            <p:nvPicPr>
              <p:cNvPr id="5183" name="حبر 67584">
                <a:extLst>
                  <a:ext uri="{FF2B5EF4-FFF2-40B4-BE49-F238E27FC236}">
                    <a16:creationId xmlns:a16="http://schemas.microsoft.com/office/drawing/2014/main" id="{68137DEF-7407-4757-9DC6-F50DF847BFFA}"/>
                  </a:ext>
                </a:extLst>
              </p:cNvPr>
              <p:cNvPicPr/>
              <p:nvPr/>
            </p:nvPicPr>
            <p:blipFill>
              <a:blip r:embed="rId64"/>
              <a:stretch>
                <a:fillRect/>
              </a:stretch>
            </p:blipFill>
            <p:spPr>
              <a:xfrm>
                <a:off x="4203475" y="2664456"/>
                <a:ext cx="555480" cy="119038"/>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7584" name="حبر 67584">
                <a:extLst>
                  <a:ext uri="{FF2B5EF4-FFF2-40B4-BE49-F238E27FC236}">
                    <a16:creationId xmlns:a16="http://schemas.microsoft.com/office/drawing/2014/main" id="{3811BCF3-583A-5EF9-303E-19965FD9D4B2}"/>
                  </a:ext>
                </a:extLst>
              </p14:cNvPr>
              <p14:cNvContentPartPr/>
              <p14:nvPr/>
            </p14:nvContentPartPr>
            <p14:xfrm>
              <a:off x="4947955" y="2669074"/>
              <a:ext cx="285480" cy="115920"/>
            </p14:xfrm>
          </p:contentPart>
        </mc:Choice>
        <mc:Fallback xmlns="">
          <p:pic>
            <p:nvPicPr>
              <p:cNvPr id="67584" name="حبر 67584">
                <a:extLst>
                  <a:ext uri="{FF2B5EF4-FFF2-40B4-BE49-F238E27FC236}">
                    <a16:creationId xmlns:a16="http://schemas.microsoft.com/office/drawing/2014/main" id="{3811BCF3-583A-5EF9-303E-19965FD9D4B2}"/>
                  </a:ext>
                </a:extLst>
              </p:cNvPr>
              <p:cNvPicPr/>
              <p:nvPr/>
            </p:nvPicPr>
            <p:blipFill>
              <a:blip r:embed="rId66"/>
              <a:stretch>
                <a:fillRect/>
              </a:stretch>
            </p:blipFill>
            <p:spPr>
              <a:xfrm>
                <a:off x="4932835" y="2653594"/>
                <a:ext cx="3160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7587" name="حبر 67586">
                <a:extLst>
                  <a:ext uri="{FF2B5EF4-FFF2-40B4-BE49-F238E27FC236}">
                    <a16:creationId xmlns:a16="http://schemas.microsoft.com/office/drawing/2014/main" id="{EFB15F98-B255-6AA5-9DA4-8C0F9A6503AF}"/>
                  </a:ext>
                </a:extLst>
              </p14:cNvPr>
              <p14:cNvContentPartPr/>
              <p14:nvPr/>
            </p14:nvContentPartPr>
            <p14:xfrm>
              <a:off x="6173927" y="2970786"/>
              <a:ext cx="1928520" cy="28800"/>
            </p14:xfrm>
          </p:contentPart>
        </mc:Choice>
        <mc:Fallback xmlns="">
          <p:pic>
            <p:nvPicPr>
              <p:cNvPr id="67587" name="حبر 67586">
                <a:extLst>
                  <a:ext uri="{FF2B5EF4-FFF2-40B4-BE49-F238E27FC236}">
                    <a16:creationId xmlns:a16="http://schemas.microsoft.com/office/drawing/2014/main" id="{EFB15F98-B255-6AA5-9DA4-8C0F9A6503AF}"/>
                  </a:ext>
                </a:extLst>
              </p:cNvPr>
              <p:cNvPicPr/>
              <p:nvPr/>
            </p:nvPicPr>
            <p:blipFill>
              <a:blip r:embed="rId68"/>
              <a:stretch>
                <a:fillRect/>
              </a:stretch>
            </p:blipFill>
            <p:spPr>
              <a:xfrm>
                <a:off x="6158447" y="2955306"/>
                <a:ext cx="195912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7588" name="حبر 67587">
                <a:extLst>
                  <a:ext uri="{FF2B5EF4-FFF2-40B4-BE49-F238E27FC236}">
                    <a16:creationId xmlns:a16="http://schemas.microsoft.com/office/drawing/2014/main" id="{3B315AB3-B9DB-883F-9FE8-88925031275C}"/>
                  </a:ext>
                </a:extLst>
              </p14:cNvPr>
              <p14:cNvContentPartPr/>
              <p14:nvPr/>
            </p14:nvContentPartPr>
            <p14:xfrm>
              <a:off x="1736940" y="3086927"/>
              <a:ext cx="893520" cy="44280"/>
            </p14:xfrm>
          </p:contentPart>
        </mc:Choice>
        <mc:Fallback xmlns="">
          <p:pic>
            <p:nvPicPr>
              <p:cNvPr id="67588" name="حبر 67587">
                <a:extLst>
                  <a:ext uri="{FF2B5EF4-FFF2-40B4-BE49-F238E27FC236}">
                    <a16:creationId xmlns:a16="http://schemas.microsoft.com/office/drawing/2014/main" id="{3B315AB3-B9DB-883F-9FE8-88925031275C}"/>
                  </a:ext>
                </a:extLst>
              </p:cNvPr>
              <p:cNvPicPr/>
              <p:nvPr/>
            </p:nvPicPr>
            <p:blipFill>
              <a:blip r:embed="rId70"/>
              <a:stretch>
                <a:fillRect/>
              </a:stretch>
            </p:blipFill>
            <p:spPr>
              <a:xfrm>
                <a:off x="1721460" y="3071447"/>
                <a:ext cx="92412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7589" name="حبر 67588">
                <a:extLst>
                  <a:ext uri="{FF2B5EF4-FFF2-40B4-BE49-F238E27FC236}">
                    <a16:creationId xmlns:a16="http://schemas.microsoft.com/office/drawing/2014/main" id="{6F9E5543-D1FC-52E7-4297-9300B33EC30C}"/>
                  </a:ext>
                </a:extLst>
              </p14:cNvPr>
              <p14:cNvContentPartPr/>
              <p14:nvPr/>
            </p14:nvContentPartPr>
            <p14:xfrm>
              <a:off x="2728740" y="3111767"/>
              <a:ext cx="2113920" cy="22320"/>
            </p14:xfrm>
          </p:contentPart>
        </mc:Choice>
        <mc:Fallback xmlns="">
          <p:pic>
            <p:nvPicPr>
              <p:cNvPr id="67589" name="حبر 67588">
                <a:extLst>
                  <a:ext uri="{FF2B5EF4-FFF2-40B4-BE49-F238E27FC236}">
                    <a16:creationId xmlns:a16="http://schemas.microsoft.com/office/drawing/2014/main" id="{6F9E5543-D1FC-52E7-4297-9300B33EC30C}"/>
                  </a:ext>
                </a:extLst>
              </p:cNvPr>
              <p:cNvPicPr/>
              <p:nvPr/>
            </p:nvPicPr>
            <p:blipFill>
              <a:blip r:embed="rId72"/>
              <a:stretch>
                <a:fillRect/>
              </a:stretch>
            </p:blipFill>
            <p:spPr>
              <a:xfrm>
                <a:off x="2713257" y="3096287"/>
                <a:ext cx="2144525"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7598" name="حبر 67598">
                <a:extLst>
                  <a:ext uri="{FF2B5EF4-FFF2-40B4-BE49-F238E27FC236}">
                    <a16:creationId xmlns:a16="http://schemas.microsoft.com/office/drawing/2014/main" id="{E5A5AD3F-C83D-E4AC-86C2-364B2AC0A92E}"/>
                  </a:ext>
                </a:extLst>
              </p14:cNvPr>
              <p14:cNvContentPartPr/>
              <p14:nvPr/>
            </p14:nvContentPartPr>
            <p14:xfrm>
              <a:off x="5297818" y="2986533"/>
              <a:ext cx="261360" cy="107640"/>
            </p14:xfrm>
          </p:contentPart>
        </mc:Choice>
        <mc:Fallback xmlns="">
          <p:pic>
            <p:nvPicPr>
              <p:cNvPr id="67598" name="حبر 67598">
                <a:extLst>
                  <a:ext uri="{FF2B5EF4-FFF2-40B4-BE49-F238E27FC236}">
                    <a16:creationId xmlns:a16="http://schemas.microsoft.com/office/drawing/2014/main" id="{E5A5AD3F-C83D-E4AC-86C2-364B2AC0A92E}"/>
                  </a:ext>
                </a:extLst>
              </p:cNvPr>
              <p:cNvPicPr/>
              <p:nvPr/>
            </p:nvPicPr>
            <p:blipFill>
              <a:blip r:embed="rId74"/>
              <a:stretch>
                <a:fillRect/>
              </a:stretch>
            </p:blipFill>
            <p:spPr>
              <a:xfrm>
                <a:off x="5282338" y="2971105"/>
                <a:ext cx="291960" cy="138138"/>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7601" name="حبر 67601">
                <a:extLst>
                  <a:ext uri="{FF2B5EF4-FFF2-40B4-BE49-F238E27FC236}">
                    <a16:creationId xmlns:a16="http://schemas.microsoft.com/office/drawing/2014/main" id="{8850DBB9-C629-0289-0BAF-911B85F72994}"/>
                  </a:ext>
                </a:extLst>
              </p14:cNvPr>
              <p14:cNvContentPartPr/>
              <p14:nvPr/>
            </p14:nvContentPartPr>
            <p14:xfrm>
              <a:off x="5211778" y="2978253"/>
              <a:ext cx="38160" cy="91800"/>
            </p14:xfrm>
          </p:contentPart>
        </mc:Choice>
        <mc:Fallback xmlns="">
          <p:pic>
            <p:nvPicPr>
              <p:cNvPr id="67601" name="حبر 67601">
                <a:extLst>
                  <a:ext uri="{FF2B5EF4-FFF2-40B4-BE49-F238E27FC236}">
                    <a16:creationId xmlns:a16="http://schemas.microsoft.com/office/drawing/2014/main" id="{8850DBB9-C629-0289-0BAF-911B85F72994}"/>
                  </a:ext>
                </a:extLst>
              </p:cNvPr>
              <p:cNvPicPr/>
              <p:nvPr/>
            </p:nvPicPr>
            <p:blipFill>
              <a:blip r:embed="rId76"/>
              <a:stretch>
                <a:fillRect/>
              </a:stretch>
            </p:blipFill>
            <p:spPr>
              <a:xfrm>
                <a:off x="5196298" y="2963133"/>
                <a:ext cx="6840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7607" name="حبر 67607">
                <a:extLst>
                  <a:ext uri="{FF2B5EF4-FFF2-40B4-BE49-F238E27FC236}">
                    <a16:creationId xmlns:a16="http://schemas.microsoft.com/office/drawing/2014/main" id="{1A72C071-0A19-FAB8-229B-780EF1CB4675}"/>
                  </a:ext>
                </a:extLst>
              </p14:cNvPr>
              <p14:cNvContentPartPr/>
              <p14:nvPr/>
            </p14:nvContentPartPr>
            <p14:xfrm>
              <a:off x="5042218" y="2955213"/>
              <a:ext cx="137520" cy="136440"/>
            </p14:xfrm>
          </p:contentPart>
        </mc:Choice>
        <mc:Fallback xmlns="">
          <p:pic>
            <p:nvPicPr>
              <p:cNvPr id="67607" name="حبر 67607">
                <a:extLst>
                  <a:ext uri="{FF2B5EF4-FFF2-40B4-BE49-F238E27FC236}">
                    <a16:creationId xmlns:a16="http://schemas.microsoft.com/office/drawing/2014/main" id="{1A72C071-0A19-FAB8-229B-780EF1CB4675}"/>
                  </a:ext>
                </a:extLst>
              </p:cNvPr>
              <p:cNvPicPr/>
              <p:nvPr/>
            </p:nvPicPr>
            <p:blipFill>
              <a:blip r:embed="rId78"/>
              <a:stretch>
                <a:fillRect/>
              </a:stretch>
            </p:blipFill>
            <p:spPr>
              <a:xfrm>
                <a:off x="5026738" y="2935053"/>
                <a:ext cx="1681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7610" name="حبر 67610">
                <a:extLst>
                  <a:ext uri="{FF2B5EF4-FFF2-40B4-BE49-F238E27FC236}">
                    <a16:creationId xmlns:a16="http://schemas.microsoft.com/office/drawing/2014/main" id="{40322522-921D-9CBD-F6BE-3707AD079286}"/>
                  </a:ext>
                </a:extLst>
              </p14:cNvPr>
              <p14:cNvContentPartPr/>
              <p14:nvPr/>
            </p14:nvContentPartPr>
            <p14:xfrm>
              <a:off x="4945378" y="2974293"/>
              <a:ext cx="35280" cy="98640"/>
            </p14:xfrm>
          </p:contentPart>
        </mc:Choice>
        <mc:Fallback xmlns="">
          <p:pic>
            <p:nvPicPr>
              <p:cNvPr id="67610" name="حبر 67610">
                <a:extLst>
                  <a:ext uri="{FF2B5EF4-FFF2-40B4-BE49-F238E27FC236}">
                    <a16:creationId xmlns:a16="http://schemas.microsoft.com/office/drawing/2014/main" id="{40322522-921D-9CBD-F6BE-3707AD079286}"/>
                  </a:ext>
                </a:extLst>
              </p:cNvPr>
              <p:cNvPicPr/>
              <p:nvPr/>
            </p:nvPicPr>
            <p:blipFill>
              <a:blip r:embed="rId80"/>
              <a:stretch>
                <a:fillRect/>
              </a:stretch>
            </p:blipFill>
            <p:spPr>
              <a:xfrm>
                <a:off x="4929898" y="2958813"/>
                <a:ext cx="6588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7611" name="حبر 67610">
                <a:extLst>
                  <a:ext uri="{FF2B5EF4-FFF2-40B4-BE49-F238E27FC236}">
                    <a16:creationId xmlns:a16="http://schemas.microsoft.com/office/drawing/2014/main" id="{A975E556-DB4E-71BB-9716-1A8B03D56094}"/>
                  </a:ext>
                </a:extLst>
              </p14:cNvPr>
              <p14:cNvContentPartPr/>
              <p14:nvPr/>
            </p14:nvContentPartPr>
            <p14:xfrm>
              <a:off x="6557167" y="3159440"/>
              <a:ext cx="3960" cy="82080"/>
            </p14:xfrm>
          </p:contentPart>
        </mc:Choice>
        <mc:Fallback xmlns="">
          <p:pic>
            <p:nvPicPr>
              <p:cNvPr id="67611" name="حبر 67610">
                <a:extLst>
                  <a:ext uri="{FF2B5EF4-FFF2-40B4-BE49-F238E27FC236}">
                    <a16:creationId xmlns:a16="http://schemas.microsoft.com/office/drawing/2014/main" id="{A975E556-DB4E-71BB-9716-1A8B03D56094}"/>
                  </a:ext>
                </a:extLst>
              </p:cNvPr>
              <p:cNvPicPr/>
              <p:nvPr/>
            </p:nvPicPr>
            <p:blipFill>
              <a:blip r:embed="rId82"/>
              <a:stretch>
                <a:fillRect/>
              </a:stretch>
            </p:blipFill>
            <p:spPr>
              <a:xfrm>
                <a:off x="6536647" y="3138920"/>
                <a:ext cx="4500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7613" name="حبر 67612">
                <a:extLst>
                  <a:ext uri="{FF2B5EF4-FFF2-40B4-BE49-F238E27FC236}">
                    <a16:creationId xmlns:a16="http://schemas.microsoft.com/office/drawing/2014/main" id="{37B4772A-F59D-8E79-FE11-6D6B90465F6C}"/>
                  </a:ext>
                </a:extLst>
              </p14:cNvPr>
              <p14:cNvContentPartPr/>
              <p14:nvPr/>
            </p14:nvContentPartPr>
            <p14:xfrm>
              <a:off x="6341527" y="3163040"/>
              <a:ext cx="135720" cy="93240"/>
            </p14:xfrm>
          </p:contentPart>
        </mc:Choice>
        <mc:Fallback xmlns="">
          <p:pic>
            <p:nvPicPr>
              <p:cNvPr id="67613" name="حبر 67612">
                <a:extLst>
                  <a:ext uri="{FF2B5EF4-FFF2-40B4-BE49-F238E27FC236}">
                    <a16:creationId xmlns:a16="http://schemas.microsoft.com/office/drawing/2014/main" id="{37B4772A-F59D-8E79-FE11-6D6B90465F6C}"/>
                  </a:ext>
                </a:extLst>
              </p:cNvPr>
              <p:cNvPicPr/>
              <p:nvPr/>
            </p:nvPicPr>
            <p:blipFill>
              <a:blip r:embed="rId84"/>
              <a:stretch>
                <a:fillRect/>
              </a:stretch>
            </p:blipFill>
            <p:spPr>
              <a:xfrm>
                <a:off x="6326047" y="3147920"/>
                <a:ext cx="16632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7614" name="حبر 67613">
                <a:extLst>
                  <a:ext uri="{FF2B5EF4-FFF2-40B4-BE49-F238E27FC236}">
                    <a16:creationId xmlns:a16="http://schemas.microsoft.com/office/drawing/2014/main" id="{0F9634CF-8A85-92B4-F79A-E7B5F136D420}"/>
                  </a:ext>
                </a:extLst>
              </p14:cNvPr>
              <p14:cNvContentPartPr/>
              <p14:nvPr/>
            </p14:nvContentPartPr>
            <p14:xfrm>
              <a:off x="6449167" y="3114800"/>
              <a:ext cx="360" cy="11520"/>
            </p14:xfrm>
          </p:contentPart>
        </mc:Choice>
        <mc:Fallback xmlns="">
          <p:pic>
            <p:nvPicPr>
              <p:cNvPr id="67614" name="حبر 67613">
                <a:extLst>
                  <a:ext uri="{FF2B5EF4-FFF2-40B4-BE49-F238E27FC236}">
                    <a16:creationId xmlns:a16="http://schemas.microsoft.com/office/drawing/2014/main" id="{0F9634CF-8A85-92B4-F79A-E7B5F136D420}"/>
                  </a:ext>
                </a:extLst>
              </p:cNvPr>
              <p:cNvPicPr/>
              <p:nvPr/>
            </p:nvPicPr>
            <p:blipFill>
              <a:blip r:embed="rId86"/>
              <a:stretch>
                <a:fillRect/>
              </a:stretch>
            </p:blipFill>
            <p:spPr>
              <a:xfrm>
                <a:off x="6434047" y="3099680"/>
                <a:ext cx="3096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7615" name="حبر 67614">
                <a:extLst>
                  <a:ext uri="{FF2B5EF4-FFF2-40B4-BE49-F238E27FC236}">
                    <a16:creationId xmlns:a16="http://schemas.microsoft.com/office/drawing/2014/main" id="{E79B712A-3687-2189-2DA5-793E565EFFEC}"/>
                  </a:ext>
                </a:extLst>
              </p14:cNvPr>
              <p14:cNvContentPartPr/>
              <p14:nvPr/>
            </p14:nvContentPartPr>
            <p14:xfrm>
              <a:off x="6322807" y="3159440"/>
              <a:ext cx="11520" cy="48600"/>
            </p14:xfrm>
          </p:contentPart>
        </mc:Choice>
        <mc:Fallback xmlns="">
          <p:pic>
            <p:nvPicPr>
              <p:cNvPr id="67615" name="حبر 67614">
                <a:extLst>
                  <a:ext uri="{FF2B5EF4-FFF2-40B4-BE49-F238E27FC236}">
                    <a16:creationId xmlns:a16="http://schemas.microsoft.com/office/drawing/2014/main" id="{E79B712A-3687-2189-2DA5-793E565EFFEC}"/>
                  </a:ext>
                </a:extLst>
              </p:cNvPr>
              <p:cNvPicPr/>
              <p:nvPr/>
            </p:nvPicPr>
            <p:blipFill>
              <a:blip r:embed="rId88"/>
              <a:stretch>
                <a:fillRect/>
              </a:stretch>
            </p:blipFill>
            <p:spPr>
              <a:xfrm>
                <a:off x="6307687" y="3144320"/>
                <a:ext cx="4212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7616" name="حبر 67615">
                <a:extLst>
                  <a:ext uri="{FF2B5EF4-FFF2-40B4-BE49-F238E27FC236}">
                    <a16:creationId xmlns:a16="http://schemas.microsoft.com/office/drawing/2014/main" id="{C30F98E4-5762-B795-5E76-C1EF42EE7C86}"/>
                  </a:ext>
                </a:extLst>
              </p14:cNvPr>
              <p14:cNvContentPartPr/>
              <p14:nvPr/>
            </p14:nvContentPartPr>
            <p14:xfrm>
              <a:off x="6185287" y="3189320"/>
              <a:ext cx="89640" cy="52560"/>
            </p14:xfrm>
          </p:contentPart>
        </mc:Choice>
        <mc:Fallback xmlns="">
          <p:pic>
            <p:nvPicPr>
              <p:cNvPr id="67616" name="حبر 67615">
                <a:extLst>
                  <a:ext uri="{FF2B5EF4-FFF2-40B4-BE49-F238E27FC236}">
                    <a16:creationId xmlns:a16="http://schemas.microsoft.com/office/drawing/2014/main" id="{C30F98E4-5762-B795-5E76-C1EF42EE7C86}"/>
                  </a:ext>
                </a:extLst>
              </p:cNvPr>
              <p:cNvPicPr/>
              <p:nvPr/>
            </p:nvPicPr>
            <p:blipFill>
              <a:blip r:embed="rId90"/>
              <a:stretch>
                <a:fillRect/>
              </a:stretch>
            </p:blipFill>
            <p:spPr>
              <a:xfrm>
                <a:off x="6170167" y="3173840"/>
                <a:ext cx="12024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7617" name="حبر 67616">
                <a:extLst>
                  <a:ext uri="{FF2B5EF4-FFF2-40B4-BE49-F238E27FC236}">
                    <a16:creationId xmlns:a16="http://schemas.microsoft.com/office/drawing/2014/main" id="{C4C7A1AC-93BA-CE7C-5EC3-346CDC6FA5E7}"/>
                  </a:ext>
                </a:extLst>
              </p14:cNvPr>
              <p14:cNvContentPartPr/>
              <p14:nvPr/>
            </p14:nvContentPartPr>
            <p14:xfrm>
              <a:off x="6241087" y="3129920"/>
              <a:ext cx="360" cy="11520"/>
            </p14:xfrm>
          </p:contentPart>
        </mc:Choice>
        <mc:Fallback xmlns="">
          <p:pic>
            <p:nvPicPr>
              <p:cNvPr id="67617" name="حبر 67616">
                <a:extLst>
                  <a:ext uri="{FF2B5EF4-FFF2-40B4-BE49-F238E27FC236}">
                    <a16:creationId xmlns:a16="http://schemas.microsoft.com/office/drawing/2014/main" id="{C4C7A1AC-93BA-CE7C-5EC3-346CDC6FA5E7}"/>
                  </a:ext>
                </a:extLst>
              </p:cNvPr>
              <p:cNvPicPr/>
              <p:nvPr/>
            </p:nvPicPr>
            <p:blipFill>
              <a:blip r:embed="rId92"/>
              <a:stretch>
                <a:fillRect/>
              </a:stretch>
            </p:blipFill>
            <p:spPr>
              <a:xfrm>
                <a:off x="6225967" y="3114440"/>
                <a:ext cx="3096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7620" name="حبر 67619">
                <a:extLst>
                  <a:ext uri="{FF2B5EF4-FFF2-40B4-BE49-F238E27FC236}">
                    <a16:creationId xmlns:a16="http://schemas.microsoft.com/office/drawing/2014/main" id="{B3CE202E-FE63-F9DC-FF45-E81BFC5719B5}"/>
                  </a:ext>
                </a:extLst>
              </p14:cNvPr>
              <p14:cNvContentPartPr/>
              <p14:nvPr/>
            </p14:nvContentPartPr>
            <p14:xfrm>
              <a:off x="2512566" y="3586871"/>
              <a:ext cx="1422000" cy="30240"/>
            </p14:xfrm>
          </p:contentPart>
        </mc:Choice>
        <mc:Fallback xmlns="">
          <p:pic>
            <p:nvPicPr>
              <p:cNvPr id="67620" name="حبر 67619">
                <a:extLst>
                  <a:ext uri="{FF2B5EF4-FFF2-40B4-BE49-F238E27FC236}">
                    <a16:creationId xmlns:a16="http://schemas.microsoft.com/office/drawing/2014/main" id="{B3CE202E-FE63-F9DC-FF45-E81BFC5719B5}"/>
                  </a:ext>
                </a:extLst>
              </p:cNvPr>
              <p:cNvPicPr/>
              <p:nvPr/>
            </p:nvPicPr>
            <p:blipFill>
              <a:blip r:embed="rId94"/>
              <a:stretch>
                <a:fillRect/>
              </a:stretch>
            </p:blipFill>
            <p:spPr>
              <a:xfrm>
                <a:off x="2497446" y="3571751"/>
                <a:ext cx="14526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7635" name="حبر 67635">
                <a:extLst>
                  <a:ext uri="{FF2B5EF4-FFF2-40B4-BE49-F238E27FC236}">
                    <a16:creationId xmlns:a16="http://schemas.microsoft.com/office/drawing/2014/main" id="{C5CB5138-7A5D-8A5D-AB1F-C7DCF28638EF}"/>
                  </a:ext>
                </a:extLst>
              </p14:cNvPr>
              <p14:cNvContentPartPr/>
              <p14:nvPr/>
            </p14:nvContentPartPr>
            <p14:xfrm>
              <a:off x="4200246" y="3412631"/>
              <a:ext cx="662040" cy="182160"/>
            </p14:xfrm>
          </p:contentPart>
        </mc:Choice>
        <mc:Fallback xmlns="">
          <p:pic>
            <p:nvPicPr>
              <p:cNvPr id="67635" name="حبر 67635">
                <a:extLst>
                  <a:ext uri="{FF2B5EF4-FFF2-40B4-BE49-F238E27FC236}">
                    <a16:creationId xmlns:a16="http://schemas.microsoft.com/office/drawing/2014/main" id="{C5CB5138-7A5D-8A5D-AB1F-C7DCF28638EF}"/>
                  </a:ext>
                </a:extLst>
              </p:cNvPr>
              <p:cNvPicPr/>
              <p:nvPr/>
            </p:nvPicPr>
            <p:blipFill>
              <a:blip r:embed="rId96"/>
              <a:stretch>
                <a:fillRect/>
              </a:stretch>
            </p:blipFill>
            <p:spPr>
              <a:xfrm>
                <a:off x="4185126" y="3397511"/>
                <a:ext cx="6926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7643" name="حبر 67643">
                <a:extLst>
                  <a:ext uri="{FF2B5EF4-FFF2-40B4-BE49-F238E27FC236}">
                    <a16:creationId xmlns:a16="http://schemas.microsoft.com/office/drawing/2014/main" id="{B1A9FA40-3FE2-DC35-9684-5DC27C588769}"/>
                  </a:ext>
                </a:extLst>
              </p14:cNvPr>
              <p14:cNvContentPartPr/>
              <p14:nvPr/>
            </p14:nvContentPartPr>
            <p14:xfrm>
              <a:off x="4334526" y="3523871"/>
              <a:ext cx="405000" cy="111960"/>
            </p14:xfrm>
          </p:contentPart>
        </mc:Choice>
        <mc:Fallback xmlns="">
          <p:pic>
            <p:nvPicPr>
              <p:cNvPr id="67643" name="حبر 67643">
                <a:extLst>
                  <a:ext uri="{FF2B5EF4-FFF2-40B4-BE49-F238E27FC236}">
                    <a16:creationId xmlns:a16="http://schemas.microsoft.com/office/drawing/2014/main" id="{B1A9FA40-3FE2-DC35-9684-5DC27C588769}"/>
                  </a:ext>
                </a:extLst>
              </p:cNvPr>
              <p:cNvPicPr/>
              <p:nvPr/>
            </p:nvPicPr>
            <p:blipFill>
              <a:blip r:embed="rId98"/>
              <a:stretch>
                <a:fillRect/>
              </a:stretch>
            </p:blipFill>
            <p:spPr>
              <a:xfrm>
                <a:off x="4319406" y="3508391"/>
                <a:ext cx="4356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7644" name="حبر 67643">
                <a:extLst>
                  <a:ext uri="{FF2B5EF4-FFF2-40B4-BE49-F238E27FC236}">
                    <a16:creationId xmlns:a16="http://schemas.microsoft.com/office/drawing/2014/main" id="{399ECFF1-8D81-C995-F353-EF56937D4A57}"/>
                  </a:ext>
                </a:extLst>
              </p14:cNvPr>
              <p14:cNvContentPartPr/>
              <p14:nvPr/>
            </p14:nvContentPartPr>
            <p14:xfrm>
              <a:off x="4479936" y="3883155"/>
              <a:ext cx="574920" cy="41040"/>
            </p14:xfrm>
          </p:contentPart>
        </mc:Choice>
        <mc:Fallback xmlns="">
          <p:pic>
            <p:nvPicPr>
              <p:cNvPr id="67644" name="حبر 67643">
                <a:extLst>
                  <a:ext uri="{FF2B5EF4-FFF2-40B4-BE49-F238E27FC236}">
                    <a16:creationId xmlns:a16="http://schemas.microsoft.com/office/drawing/2014/main" id="{399ECFF1-8D81-C995-F353-EF56937D4A57}"/>
                  </a:ext>
                </a:extLst>
              </p:cNvPr>
              <p:cNvPicPr/>
              <p:nvPr/>
            </p:nvPicPr>
            <p:blipFill>
              <a:blip r:embed="rId100"/>
              <a:stretch>
                <a:fillRect/>
              </a:stretch>
            </p:blipFill>
            <p:spPr>
              <a:xfrm>
                <a:off x="4459776" y="3862995"/>
                <a:ext cx="61560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7656" name="حبر 67656">
                <a:extLst>
                  <a:ext uri="{FF2B5EF4-FFF2-40B4-BE49-F238E27FC236}">
                    <a16:creationId xmlns:a16="http://schemas.microsoft.com/office/drawing/2014/main" id="{BBBFE6C9-0FDF-C8FF-6925-C16912854054}"/>
                  </a:ext>
                </a:extLst>
              </p14:cNvPr>
              <p14:cNvContentPartPr/>
              <p14:nvPr/>
            </p14:nvContentPartPr>
            <p14:xfrm>
              <a:off x="4748856" y="3617835"/>
              <a:ext cx="297000" cy="134640"/>
            </p14:xfrm>
          </p:contentPart>
        </mc:Choice>
        <mc:Fallback xmlns="">
          <p:pic>
            <p:nvPicPr>
              <p:cNvPr id="67656" name="حبر 67656">
                <a:extLst>
                  <a:ext uri="{FF2B5EF4-FFF2-40B4-BE49-F238E27FC236}">
                    <a16:creationId xmlns:a16="http://schemas.microsoft.com/office/drawing/2014/main" id="{BBBFE6C9-0FDF-C8FF-6925-C16912854054}"/>
                  </a:ext>
                </a:extLst>
              </p:cNvPr>
              <p:cNvPicPr/>
              <p:nvPr/>
            </p:nvPicPr>
            <p:blipFill>
              <a:blip r:embed="rId102"/>
              <a:stretch>
                <a:fillRect/>
              </a:stretch>
            </p:blipFill>
            <p:spPr>
              <a:xfrm>
                <a:off x="4733376" y="3602355"/>
                <a:ext cx="3276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7657" name="حبر 67656">
                <a:extLst>
                  <a:ext uri="{FF2B5EF4-FFF2-40B4-BE49-F238E27FC236}">
                    <a16:creationId xmlns:a16="http://schemas.microsoft.com/office/drawing/2014/main" id="{8DFF940B-5758-3715-FEF0-60B0258A412F}"/>
                  </a:ext>
                </a:extLst>
              </p14:cNvPr>
              <p14:cNvContentPartPr/>
              <p14:nvPr/>
            </p14:nvContentPartPr>
            <p14:xfrm>
              <a:off x="5630136" y="3845715"/>
              <a:ext cx="1540080" cy="37800"/>
            </p14:xfrm>
          </p:contentPart>
        </mc:Choice>
        <mc:Fallback xmlns="">
          <p:pic>
            <p:nvPicPr>
              <p:cNvPr id="67657" name="حبر 67656">
                <a:extLst>
                  <a:ext uri="{FF2B5EF4-FFF2-40B4-BE49-F238E27FC236}">
                    <a16:creationId xmlns:a16="http://schemas.microsoft.com/office/drawing/2014/main" id="{8DFF940B-5758-3715-FEF0-60B0258A412F}"/>
                  </a:ext>
                </a:extLst>
              </p:cNvPr>
              <p:cNvPicPr/>
              <p:nvPr/>
            </p:nvPicPr>
            <p:blipFill>
              <a:blip r:embed="rId104"/>
              <a:stretch>
                <a:fillRect/>
              </a:stretch>
            </p:blipFill>
            <p:spPr>
              <a:xfrm>
                <a:off x="5615016" y="3830595"/>
                <a:ext cx="157068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7665" name="حبر 67665">
                <a:extLst>
                  <a:ext uri="{FF2B5EF4-FFF2-40B4-BE49-F238E27FC236}">
                    <a16:creationId xmlns:a16="http://schemas.microsoft.com/office/drawing/2014/main" id="{90D9D690-A74E-5814-36DE-7DA8A511F294}"/>
                  </a:ext>
                </a:extLst>
              </p14:cNvPr>
              <p14:cNvContentPartPr/>
              <p14:nvPr/>
            </p14:nvContentPartPr>
            <p14:xfrm>
              <a:off x="2943316" y="3933477"/>
              <a:ext cx="331200" cy="89280"/>
            </p14:xfrm>
          </p:contentPart>
        </mc:Choice>
        <mc:Fallback xmlns="">
          <p:pic>
            <p:nvPicPr>
              <p:cNvPr id="67665" name="حبر 67665">
                <a:extLst>
                  <a:ext uri="{FF2B5EF4-FFF2-40B4-BE49-F238E27FC236}">
                    <a16:creationId xmlns:a16="http://schemas.microsoft.com/office/drawing/2014/main" id="{90D9D690-A74E-5814-36DE-7DA8A511F294}"/>
                  </a:ext>
                </a:extLst>
              </p:cNvPr>
              <p:cNvPicPr/>
              <p:nvPr/>
            </p:nvPicPr>
            <p:blipFill>
              <a:blip r:embed="rId106"/>
              <a:stretch>
                <a:fillRect/>
              </a:stretch>
            </p:blipFill>
            <p:spPr>
              <a:xfrm>
                <a:off x="2928196" y="3918357"/>
                <a:ext cx="36180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7672" name="حبر 67672">
                <a:extLst>
                  <a:ext uri="{FF2B5EF4-FFF2-40B4-BE49-F238E27FC236}">
                    <a16:creationId xmlns:a16="http://schemas.microsoft.com/office/drawing/2014/main" id="{D859B39E-3647-AA1B-D032-23DABAA5DB0A}"/>
                  </a:ext>
                </a:extLst>
              </p14:cNvPr>
              <p14:cNvContentPartPr/>
              <p14:nvPr/>
            </p14:nvContentPartPr>
            <p14:xfrm>
              <a:off x="4616956" y="3941757"/>
              <a:ext cx="274680" cy="78120"/>
            </p14:xfrm>
          </p:contentPart>
        </mc:Choice>
        <mc:Fallback xmlns="">
          <p:pic>
            <p:nvPicPr>
              <p:cNvPr id="67672" name="حبر 67672">
                <a:extLst>
                  <a:ext uri="{FF2B5EF4-FFF2-40B4-BE49-F238E27FC236}">
                    <a16:creationId xmlns:a16="http://schemas.microsoft.com/office/drawing/2014/main" id="{D859B39E-3647-AA1B-D032-23DABAA5DB0A}"/>
                  </a:ext>
                </a:extLst>
              </p:cNvPr>
              <p:cNvPicPr/>
              <p:nvPr/>
            </p:nvPicPr>
            <p:blipFill>
              <a:blip r:embed="rId108"/>
              <a:stretch>
                <a:fillRect/>
              </a:stretch>
            </p:blipFill>
            <p:spPr>
              <a:xfrm>
                <a:off x="4601836" y="3926348"/>
                <a:ext cx="305280" cy="108221"/>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7674" name="حبر 67673">
                <a:extLst>
                  <a:ext uri="{FF2B5EF4-FFF2-40B4-BE49-F238E27FC236}">
                    <a16:creationId xmlns:a16="http://schemas.microsoft.com/office/drawing/2014/main" id="{320712B8-F4A3-08BA-42DA-77BEA42BFB3B}"/>
                  </a:ext>
                </a:extLst>
              </p14:cNvPr>
              <p14:cNvContentPartPr/>
              <p14:nvPr/>
            </p14:nvContentPartPr>
            <p14:xfrm>
              <a:off x="4549633" y="4782590"/>
              <a:ext cx="1035360" cy="46440"/>
            </p14:xfrm>
          </p:contentPart>
        </mc:Choice>
        <mc:Fallback xmlns="">
          <p:pic>
            <p:nvPicPr>
              <p:cNvPr id="67674" name="حبر 67673">
                <a:extLst>
                  <a:ext uri="{FF2B5EF4-FFF2-40B4-BE49-F238E27FC236}">
                    <a16:creationId xmlns:a16="http://schemas.microsoft.com/office/drawing/2014/main" id="{320712B8-F4A3-08BA-42DA-77BEA42BFB3B}"/>
                  </a:ext>
                </a:extLst>
              </p:cNvPr>
              <p:cNvPicPr/>
              <p:nvPr/>
            </p:nvPicPr>
            <p:blipFill>
              <a:blip r:embed="rId110"/>
              <a:stretch>
                <a:fillRect/>
              </a:stretch>
            </p:blipFill>
            <p:spPr>
              <a:xfrm>
                <a:off x="4534153" y="4767470"/>
                <a:ext cx="10659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7675" name="حبر 67674">
                <a:extLst>
                  <a:ext uri="{FF2B5EF4-FFF2-40B4-BE49-F238E27FC236}">
                    <a16:creationId xmlns:a16="http://schemas.microsoft.com/office/drawing/2014/main" id="{FA30FF7B-99BC-CA52-F4C0-8146F98A49D2}"/>
                  </a:ext>
                </a:extLst>
              </p14:cNvPr>
              <p14:cNvContentPartPr/>
              <p14:nvPr/>
            </p14:nvContentPartPr>
            <p14:xfrm>
              <a:off x="5715549" y="4778917"/>
              <a:ext cx="766080" cy="32040"/>
            </p14:xfrm>
          </p:contentPart>
        </mc:Choice>
        <mc:Fallback xmlns="">
          <p:pic>
            <p:nvPicPr>
              <p:cNvPr id="67675" name="حبر 67674">
                <a:extLst>
                  <a:ext uri="{FF2B5EF4-FFF2-40B4-BE49-F238E27FC236}">
                    <a16:creationId xmlns:a16="http://schemas.microsoft.com/office/drawing/2014/main" id="{FA30FF7B-99BC-CA52-F4C0-8146F98A49D2}"/>
                  </a:ext>
                </a:extLst>
              </p:cNvPr>
              <p:cNvPicPr/>
              <p:nvPr/>
            </p:nvPicPr>
            <p:blipFill>
              <a:blip r:embed="rId112"/>
              <a:stretch>
                <a:fillRect/>
              </a:stretch>
            </p:blipFill>
            <p:spPr>
              <a:xfrm>
                <a:off x="5695029" y="4758757"/>
                <a:ext cx="80676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7685" name="حبر 67685">
                <a:extLst>
                  <a:ext uri="{FF2B5EF4-FFF2-40B4-BE49-F238E27FC236}">
                    <a16:creationId xmlns:a16="http://schemas.microsoft.com/office/drawing/2014/main" id="{96FB553D-1F80-BA31-9678-190C945492F6}"/>
                  </a:ext>
                </a:extLst>
              </p14:cNvPr>
              <p14:cNvContentPartPr/>
              <p14:nvPr/>
            </p14:nvContentPartPr>
            <p14:xfrm>
              <a:off x="5711589" y="4383277"/>
              <a:ext cx="724680" cy="219600"/>
            </p14:xfrm>
          </p:contentPart>
        </mc:Choice>
        <mc:Fallback xmlns="">
          <p:pic>
            <p:nvPicPr>
              <p:cNvPr id="67685" name="حبر 67685">
                <a:extLst>
                  <a:ext uri="{FF2B5EF4-FFF2-40B4-BE49-F238E27FC236}">
                    <a16:creationId xmlns:a16="http://schemas.microsoft.com/office/drawing/2014/main" id="{96FB553D-1F80-BA31-9678-190C945492F6}"/>
                  </a:ext>
                </a:extLst>
              </p:cNvPr>
              <p:cNvPicPr/>
              <p:nvPr/>
            </p:nvPicPr>
            <p:blipFill>
              <a:blip r:embed="rId114"/>
              <a:stretch>
                <a:fillRect/>
              </a:stretch>
            </p:blipFill>
            <p:spPr>
              <a:xfrm>
                <a:off x="5696461" y="4368132"/>
                <a:ext cx="755295" cy="25025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67691" name="حبر 67691">
                <a:extLst>
                  <a:ext uri="{FF2B5EF4-FFF2-40B4-BE49-F238E27FC236}">
                    <a16:creationId xmlns:a16="http://schemas.microsoft.com/office/drawing/2014/main" id="{1419A068-4AAF-E92E-4CE3-DD9E24C1D2FA}"/>
                  </a:ext>
                </a:extLst>
              </p14:cNvPr>
              <p14:cNvContentPartPr/>
              <p14:nvPr/>
            </p14:nvContentPartPr>
            <p14:xfrm>
              <a:off x="6774717" y="4450447"/>
              <a:ext cx="406800" cy="155880"/>
            </p14:xfrm>
          </p:contentPart>
        </mc:Choice>
        <mc:Fallback xmlns="">
          <p:pic>
            <p:nvPicPr>
              <p:cNvPr id="67691" name="حبر 67691">
                <a:extLst>
                  <a:ext uri="{FF2B5EF4-FFF2-40B4-BE49-F238E27FC236}">
                    <a16:creationId xmlns:a16="http://schemas.microsoft.com/office/drawing/2014/main" id="{1419A068-4AAF-E92E-4CE3-DD9E24C1D2FA}"/>
                  </a:ext>
                </a:extLst>
              </p:cNvPr>
              <p:cNvPicPr/>
              <p:nvPr/>
            </p:nvPicPr>
            <p:blipFill>
              <a:blip r:embed="rId116"/>
              <a:stretch>
                <a:fillRect/>
              </a:stretch>
            </p:blipFill>
            <p:spPr>
              <a:xfrm>
                <a:off x="6754539" y="4430287"/>
                <a:ext cx="447876"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67705" name="حبر 67705">
                <a:extLst>
                  <a:ext uri="{FF2B5EF4-FFF2-40B4-BE49-F238E27FC236}">
                    <a16:creationId xmlns:a16="http://schemas.microsoft.com/office/drawing/2014/main" id="{E8D4294A-665F-4612-3969-6B471AC9B799}"/>
                  </a:ext>
                </a:extLst>
              </p14:cNvPr>
              <p14:cNvContentPartPr/>
              <p14:nvPr/>
            </p14:nvContentPartPr>
            <p14:xfrm>
              <a:off x="4778430" y="4364010"/>
              <a:ext cx="697320" cy="226440"/>
            </p14:xfrm>
          </p:contentPart>
        </mc:Choice>
        <mc:Fallback xmlns="">
          <p:pic>
            <p:nvPicPr>
              <p:cNvPr id="67705" name="حبر 67705">
                <a:extLst>
                  <a:ext uri="{FF2B5EF4-FFF2-40B4-BE49-F238E27FC236}">
                    <a16:creationId xmlns:a16="http://schemas.microsoft.com/office/drawing/2014/main" id="{E8D4294A-665F-4612-3969-6B471AC9B799}"/>
                  </a:ext>
                </a:extLst>
              </p:cNvPr>
              <p:cNvPicPr/>
              <p:nvPr/>
            </p:nvPicPr>
            <p:blipFill>
              <a:blip r:embed="rId118"/>
              <a:stretch>
                <a:fillRect/>
              </a:stretch>
            </p:blipFill>
            <p:spPr>
              <a:xfrm>
                <a:off x="4763310" y="4348890"/>
                <a:ext cx="7279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67717" name="حبر 67717">
                <a:extLst>
                  <a:ext uri="{FF2B5EF4-FFF2-40B4-BE49-F238E27FC236}">
                    <a16:creationId xmlns:a16="http://schemas.microsoft.com/office/drawing/2014/main" id="{785507DE-3723-4A07-D49F-761F95928EE3}"/>
                  </a:ext>
                </a:extLst>
              </p14:cNvPr>
              <p14:cNvContentPartPr/>
              <p14:nvPr/>
            </p14:nvContentPartPr>
            <p14:xfrm>
              <a:off x="3669990" y="4443210"/>
              <a:ext cx="1063080" cy="173880"/>
            </p14:xfrm>
          </p:contentPart>
        </mc:Choice>
        <mc:Fallback xmlns="">
          <p:pic>
            <p:nvPicPr>
              <p:cNvPr id="67717" name="حبر 67717">
                <a:extLst>
                  <a:ext uri="{FF2B5EF4-FFF2-40B4-BE49-F238E27FC236}">
                    <a16:creationId xmlns:a16="http://schemas.microsoft.com/office/drawing/2014/main" id="{785507DE-3723-4A07-D49F-761F95928EE3}"/>
                  </a:ext>
                </a:extLst>
              </p:cNvPr>
              <p:cNvPicPr/>
              <p:nvPr/>
            </p:nvPicPr>
            <p:blipFill>
              <a:blip r:embed="rId120"/>
              <a:stretch>
                <a:fillRect/>
              </a:stretch>
            </p:blipFill>
            <p:spPr>
              <a:xfrm>
                <a:off x="3654510" y="4428090"/>
                <a:ext cx="109368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67738" name="حبر 67738">
                <a:extLst>
                  <a:ext uri="{FF2B5EF4-FFF2-40B4-BE49-F238E27FC236}">
                    <a16:creationId xmlns:a16="http://schemas.microsoft.com/office/drawing/2014/main" id="{F7BD40E0-9891-5064-63BA-78D74536025B}"/>
                  </a:ext>
                </a:extLst>
              </p14:cNvPr>
              <p14:cNvContentPartPr/>
              <p14:nvPr/>
            </p14:nvContentPartPr>
            <p14:xfrm>
              <a:off x="2537414" y="4474580"/>
              <a:ext cx="1097640" cy="124200"/>
            </p14:xfrm>
          </p:contentPart>
        </mc:Choice>
        <mc:Fallback xmlns="">
          <p:pic>
            <p:nvPicPr>
              <p:cNvPr id="67738" name="حبر 67738">
                <a:extLst>
                  <a:ext uri="{FF2B5EF4-FFF2-40B4-BE49-F238E27FC236}">
                    <a16:creationId xmlns:a16="http://schemas.microsoft.com/office/drawing/2014/main" id="{F7BD40E0-9891-5064-63BA-78D74536025B}"/>
                  </a:ext>
                </a:extLst>
              </p:cNvPr>
              <p:cNvPicPr/>
              <p:nvPr/>
            </p:nvPicPr>
            <p:blipFill>
              <a:blip r:embed="rId122"/>
              <a:stretch>
                <a:fillRect/>
              </a:stretch>
            </p:blipFill>
            <p:spPr>
              <a:xfrm>
                <a:off x="2522299" y="4459100"/>
                <a:ext cx="112787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67750" name="حبر 67750">
                <a:extLst>
                  <a:ext uri="{FF2B5EF4-FFF2-40B4-BE49-F238E27FC236}">
                    <a16:creationId xmlns:a16="http://schemas.microsoft.com/office/drawing/2014/main" id="{5E1A9A45-A247-6F7F-04EE-D173F01BF4ED}"/>
                  </a:ext>
                </a:extLst>
              </p14:cNvPr>
              <p14:cNvContentPartPr/>
              <p14:nvPr/>
            </p14:nvContentPartPr>
            <p14:xfrm>
              <a:off x="4638516" y="4902358"/>
              <a:ext cx="960840" cy="182880"/>
            </p14:xfrm>
          </p:contentPart>
        </mc:Choice>
        <mc:Fallback xmlns="">
          <p:pic>
            <p:nvPicPr>
              <p:cNvPr id="67750" name="حبر 67750">
                <a:extLst>
                  <a:ext uri="{FF2B5EF4-FFF2-40B4-BE49-F238E27FC236}">
                    <a16:creationId xmlns:a16="http://schemas.microsoft.com/office/drawing/2014/main" id="{5E1A9A45-A247-6F7F-04EE-D173F01BF4ED}"/>
                  </a:ext>
                </a:extLst>
              </p:cNvPr>
              <p:cNvPicPr/>
              <p:nvPr/>
            </p:nvPicPr>
            <p:blipFill>
              <a:blip r:embed="rId124"/>
              <a:stretch>
                <a:fillRect/>
              </a:stretch>
            </p:blipFill>
            <p:spPr>
              <a:xfrm>
                <a:off x="4623396" y="4887238"/>
                <a:ext cx="9914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67751" name="حبر 67750">
                <a:extLst>
                  <a:ext uri="{FF2B5EF4-FFF2-40B4-BE49-F238E27FC236}">
                    <a16:creationId xmlns:a16="http://schemas.microsoft.com/office/drawing/2014/main" id="{647C36D1-B495-D41C-871F-08486ABCF917}"/>
                  </a:ext>
                </a:extLst>
              </p14:cNvPr>
              <p14:cNvContentPartPr/>
              <p14:nvPr/>
            </p14:nvContentPartPr>
            <p14:xfrm>
              <a:off x="5916720" y="5230417"/>
              <a:ext cx="1996920" cy="35280"/>
            </p14:xfrm>
          </p:contentPart>
        </mc:Choice>
        <mc:Fallback xmlns="">
          <p:pic>
            <p:nvPicPr>
              <p:cNvPr id="67751" name="حبر 67750">
                <a:extLst>
                  <a:ext uri="{FF2B5EF4-FFF2-40B4-BE49-F238E27FC236}">
                    <a16:creationId xmlns:a16="http://schemas.microsoft.com/office/drawing/2014/main" id="{647C36D1-B495-D41C-871F-08486ABCF917}"/>
                  </a:ext>
                </a:extLst>
              </p:cNvPr>
              <p:cNvPicPr/>
              <p:nvPr/>
            </p:nvPicPr>
            <p:blipFill>
              <a:blip r:embed="rId126"/>
              <a:stretch>
                <a:fillRect/>
              </a:stretch>
            </p:blipFill>
            <p:spPr>
              <a:xfrm>
                <a:off x="5896200" y="5210257"/>
                <a:ext cx="20376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67755" name="حبر 67755">
                <a:extLst>
                  <a:ext uri="{FF2B5EF4-FFF2-40B4-BE49-F238E27FC236}">
                    <a16:creationId xmlns:a16="http://schemas.microsoft.com/office/drawing/2014/main" id="{4C509625-D026-1D08-384D-1239D6A7305F}"/>
                  </a:ext>
                </a:extLst>
              </p14:cNvPr>
              <p14:cNvContentPartPr/>
              <p14:nvPr/>
            </p14:nvContentPartPr>
            <p14:xfrm>
              <a:off x="2007783" y="5220634"/>
              <a:ext cx="256320" cy="68400"/>
            </p14:xfrm>
          </p:contentPart>
        </mc:Choice>
        <mc:Fallback xmlns="">
          <p:pic>
            <p:nvPicPr>
              <p:cNvPr id="67755" name="حبر 67755">
                <a:extLst>
                  <a:ext uri="{FF2B5EF4-FFF2-40B4-BE49-F238E27FC236}">
                    <a16:creationId xmlns:a16="http://schemas.microsoft.com/office/drawing/2014/main" id="{4C509625-D026-1D08-384D-1239D6A7305F}"/>
                  </a:ext>
                </a:extLst>
              </p:cNvPr>
              <p:cNvPicPr/>
              <p:nvPr/>
            </p:nvPicPr>
            <p:blipFill>
              <a:blip r:embed="rId128"/>
              <a:stretch>
                <a:fillRect/>
              </a:stretch>
            </p:blipFill>
            <p:spPr>
              <a:xfrm>
                <a:off x="1992663" y="5205514"/>
                <a:ext cx="2865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67765" name="حبر 67765">
                <a:extLst>
                  <a:ext uri="{FF2B5EF4-FFF2-40B4-BE49-F238E27FC236}">
                    <a16:creationId xmlns:a16="http://schemas.microsoft.com/office/drawing/2014/main" id="{A89402F2-67AB-4A5A-8243-B31A45BAD6A2}"/>
                  </a:ext>
                </a:extLst>
              </p14:cNvPr>
              <p14:cNvContentPartPr/>
              <p14:nvPr/>
            </p14:nvContentPartPr>
            <p14:xfrm>
              <a:off x="2477583" y="5271413"/>
              <a:ext cx="3530286" cy="160181"/>
            </p14:xfrm>
          </p:contentPart>
        </mc:Choice>
        <mc:Fallback xmlns="">
          <p:pic>
            <p:nvPicPr>
              <p:cNvPr id="67765" name="حبر 67765">
                <a:extLst>
                  <a:ext uri="{FF2B5EF4-FFF2-40B4-BE49-F238E27FC236}">
                    <a16:creationId xmlns:a16="http://schemas.microsoft.com/office/drawing/2014/main" id="{A89402F2-67AB-4A5A-8243-B31A45BAD6A2}"/>
                  </a:ext>
                </a:extLst>
              </p:cNvPr>
              <p:cNvPicPr/>
              <p:nvPr/>
            </p:nvPicPr>
            <p:blipFill>
              <a:blip r:embed="rId130"/>
              <a:stretch>
                <a:fillRect/>
              </a:stretch>
            </p:blipFill>
            <p:spPr>
              <a:xfrm>
                <a:off x="2457062" y="5256295"/>
                <a:ext cx="3570967" cy="195817"/>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67771" name="حبر 67771">
                <a:extLst>
                  <a:ext uri="{FF2B5EF4-FFF2-40B4-BE49-F238E27FC236}">
                    <a16:creationId xmlns:a16="http://schemas.microsoft.com/office/drawing/2014/main" id="{4810222A-2B05-A672-B346-456424B85E55}"/>
                  </a:ext>
                </a:extLst>
              </p14:cNvPr>
              <p14:cNvContentPartPr/>
              <p14:nvPr/>
            </p14:nvContentPartPr>
            <p14:xfrm>
              <a:off x="3756132" y="5467295"/>
              <a:ext cx="272160" cy="75600"/>
            </p14:xfrm>
          </p:contentPart>
        </mc:Choice>
        <mc:Fallback xmlns="">
          <p:pic>
            <p:nvPicPr>
              <p:cNvPr id="67771" name="حبر 67771">
                <a:extLst>
                  <a:ext uri="{FF2B5EF4-FFF2-40B4-BE49-F238E27FC236}">
                    <a16:creationId xmlns:a16="http://schemas.microsoft.com/office/drawing/2014/main" id="{4810222A-2B05-A672-B346-456424B85E55}"/>
                  </a:ext>
                </a:extLst>
              </p:cNvPr>
              <p:cNvPicPr/>
              <p:nvPr/>
            </p:nvPicPr>
            <p:blipFill>
              <a:blip r:embed="rId132"/>
              <a:stretch>
                <a:fillRect/>
              </a:stretch>
            </p:blipFill>
            <p:spPr>
              <a:xfrm>
                <a:off x="3740652" y="5452175"/>
                <a:ext cx="30276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67778" name="حبر 67778">
                <a:extLst>
                  <a:ext uri="{FF2B5EF4-FFF2-40B4-BE49-F238E27FC236}">
                    <a16:creationId xmlns:a16="http://schemas.microsoft.com/office/drawing/2014/main" id="{3DE66972-0E8A-932A-D8E9-36D0B8A7C351}"/>
                  </a:ext>
                </a:extLst>
              </p14:cNvPr>
              <p14:cNvContentPartPr/>
              <p14:nvPr/>
            </p14:nvContentPartPr>
            <p14:xfrm>
              <a:off x="4452732" y="5448575"/>
              <a:ext cx="334080" cy="78480"/>
            </p14:xfrm>
          </p:contentPart>
        </mc:Choice>
        <mc:Fallback xmlns="">
          <p:pic>
            <p:nvPicPr>
              <p:cNvPr id="67778" name="حبر 67778">
                <a:extLst>
                  <a:ext uri="{FF2B5EF4-FFF2-40B4-BE49-F238E27FC236}">
                    <a16:creationId xmlns:a16="http://schemas.microsoft.com/office/drawing/2014/main" id="{3DE66972-0E8A-932A-D8E9-36D0B8A7C351}"/>
                  </a:ext>
                </a:extLst>
              </p:cNvPr>
              <p:cNvPicPr/>
              <p:nvPr/>
            </p:nvPicPr>
            <p:blipFill>
              <a:blip r:embed="rId134"/>
              <a:stretch>
                <a:fillRect/>
              </a:stretch>
            </p:blipFill>
            <p:spPr>
              <a:xfrm>
                <a:off x="4437612" y="5433095"/>
                <a:ext cx="36468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67787" name="حبر 67787">
                <a:extLst>
                  <a:ext uri="{FF2B5EF4-FFF2-40B4-BE49-F238E27FC236}">
                    <a16:creationId xmlns:a16="http://schemas.microsoft.com/office/drawing/2014/main" id="{A775B69C-309A-E5E8-74E4-70DA7862DD01}"/>
                  </a:ext>
                </a:extLst>
              </p14:cNvPr>
              <p14:cNvContentPartPr/>
              <p14:nvPr/>
            </p14:nvContentPartPr>
            <p14:xfrm>
              <a:off x="5174050" y="5443076"/>
              <a:ext cx="452160" cy="110520"/>
            </p14:xfrm>
          </p:contentPart>
        </mc:Choice>
        <mc:Fallback xmlns="">
          <p:pic>
            <p:nvPicPr>
              <p:cNvPr id="67787" name="حبر 67787">
                <a:extLst>
                  <a:ext uri="{FF2B5EF4-FFF2-40B4-BE49-F238E27FC236}">
                    <a16:creationId xmlns:a16="http://schemas.microsoft.com/office/drawing/2014/main" id="{A775B69C-309A-E5E8-74E4-70DA7862DD01}"/>
                  </a:ext>
                </a:extLst>
              </p:cNvPr>
              <p:cNvPicPr/>
              <p:nvPr/>
            </p:nvPicPr>
            <p:blipFill>
              <a:blip r:embed="rId136"/>
              <a:stretch>
                <a:fillRect/>
              </a:stretch>
            </p:blipFill>
            <p:spPr>
              <a:xfrm>
                <a:off x="5158582" y="5427956"/>
                <a:ext cx="482376"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67788" name="حبر 67787">
                <a:extLst>
                  <a:ext uri="{FF2B5EF4-FFF2-40B4-BE49-F238E27FC236}">
                    <a16:creationId xmlns:a16="http://schemas.microsoft.com/office/drawing/2014/main" id="{B58C7489-1D58-B615-5BBB-5803312DE3D2}"/>
                  </a:ext>
                </a:extLst>
              </p14:cNvPr>
              <p14:cNvContentPartPr/>
              <p14:nvPr/>
            </p14:nvContentPartPr>
            <p14:xfrm>
              <a:off x="5865597" y="5709383"/>
              <a:ext cx="2139480" cy="70200"/>
            </p14:xfrm>
          </p:contentPart>
        </mc:Choice>
        <mc:Fallback xmlns="">
          <p:pic>
            <p:nvPicPr>
              <p:cNvPr id="67788" name="حبر 67787">
                <a:extLst>
                  <a:ext uri="{FF2B5EF4-FFF2-40B4-BE49-F238E27FC236}">
                    <a16:creationId xmlns:a16="http://schemas.microsoft.com/office/drawing/2014/main" id="{B58C7489-1D58-B615-5BBB-5803312DE3D2}"/>
                  </a:ext>
                </a:extLst>
              </p:cNvPr>
              <p:cNvPicPr/>
              <p:nvPr/>
            </p:nvPicPr>
            <p:blipFill>
              <a:blip r:embed="rId138"/>
              <a:stretch>
                <a:fillRect/>
              </a:stretch>
            </p:blipFill>
            <p:spPr>
              <a:xfrm>
                <a:off x="5845077" y="5689223"/>
                <a:ext cx="2180160" cy="111240"/>
              </a:xfrm>
              <a:prstGeom prst="rect">
                <a:avLst/>
              </a:prstGeom>
            </p:spPr>
          </p:pic>
        </mc:Fallback>
      </mc:AlternateContent>
      <p:sp>
        <p:nvSpPr>
          <p:cNvPr id="67789" name="مربع نص 67788">
            <a:extLst>
              <a:ext uri="{FF2B5EF4-FFF2-40B4-BE49-F238E27FC236}">
                <a16:creationId xmlns:a16="http://schemas.microsoft.com/office/drawing/2014/main" id="{CAD7F628-15EC-1488-6FD2-F3085DB12F15}"/>
              </a:ext>
            </a:extLst>
          </p:cNvPr>
          <p:cNvSpPr txBox="1"/>
          <p:nvPr/>
        </p:nvSpPr>
        <p:spPr>
          <a:xfrm>
            <a:off x="8049516" y="4434998"/>
            <a:ext cx="6089196" cy="923330"/>
          </a:xfrm>
          <a:prstGeom prst="rect">
            <a:avLst/>
          </a:prstGeom>
          <a:noFill/>
        </p:spPr>
        <p:txBody>
          <a:bodyPr wrap="square" rtlCol="1">
            <a:spAutoFit/>
          </a:bodyPr>
          <a:lstStyle/>
          <a:p>
            <a:pPr algn="r"/>
            <a:r>
              <a:rPr lang="en-GB" dirty="0">
                <a:solidFill>
                  <a:srgbClr val="F56E00"/>
                </a:solidFill>
              </a:rPr>
              <a:t>inspire followers to transcend their own self- interests for the good of the </a:t>
            </a:r>
            <a:r>
              <a:rPr lang="en-GB" dirty="0" err="1">
                <a:solidFill>
                  <a:srgbClr val="F56E00"/>
                </a:solidFill>
              </a:rPr>
              <a:t>organization</a:t>
            </a:r>
            <a:r>
              <a:rPr lang="en-GB" dirty="0">
                <a:solidFill>
                  <a:srgbClr val="F56E00"/>
                </a:solidFill>
              </a:rPr>
              <a:t>. They change followers' awareness of issues</a:t>
            </a:r>
            <a:endParaRPr lang="ar-SA" dirty="0">
              <a:solidFill>
                <a:srgbClr val="F56E00"/>
              </a:solidFill>
            </a:endParaRPr>
          </a:p>
        </p:txBody>
      </p:sp>
      <mc:AlternateContent xmlns:mc="http://schemas.openxmlformats.org/markup-compatibility/2006" xmlns:p14="http://schemas.microsoft.com/office/powerpoint/2010/main">
        <mc:Choice Requires="p14">
          <p:contentPart p14:bwMode="auto" r:id="rId139">
            <p14:nvContentPartPr>
              <p14:cNvPr id="67798" name="حبر 67798">
                <a:extLst>
                  <a:ext uri="{FF2B5EF4-FFF2-40B4-BE49-F238E27FC236}">
                    <a16:creationId xmlns:a16="http://schemas.microsoft.com/office/drawing/2014/main" id="{62F4F39E-A2D8-377E-7666-D858F06A853B}"/>
                  </a:ext>
                </a:extLst>
              </p14:cNvPr>
              <p14:cNvContentPartPr/>
              <p14:nvPr/>
            </p14:nvContentPartPr>
            <p14:xfrm>
              <a:off x="476598" y="2299850"/>
              <a:ext cx="1285560" cy="2201400"/>
            </p14:xfrm>
          </p:contentPart>
        </mc:Choice>
        <mc:Fallback xmlns="">
          <p:pic>
            <p:nvPicPr>
              <p:cNvPr id="67798" name="حبر 67798">
                <a:extLst>
                  <a:ext uri="{FF2B5EF4-FFF2-40B4-BE49-F238E27FC236}">
                    <a16:creationId xmlns:a16="http://schemas.microsoft.com/office/drawing/2014/main" id="{62F4F39E-A2D8-377E-7666-D858F06A853B}"/>
                  </a:ext>
                </a:extLst>
              </p:cNvPr>
              <p:cNvPicPr/>
              <p:nvPr/>
            </p:nvPicPr>
            <p:blipFill>
              <a:blip r:embed="rId140"/>
              <a:stretch>
                <a:fillRect/>
              </a:stretch>
            </p:blipFill>
            <p:spPr>
              <a:xfrm>
                <a:off x="461478" y="2284730"/>
                <a:ext cx="1321200" cy="2237040"/>
              </a:xfrm>
              <a:prstGeom prst="rect">
                <a:avLst/>
              </a:prstGeom>
            </p:spPr>
          </p:pic>
        </mc:Fallback>
      </mc:AlternateContent>
      <p:sp>
        <p:nvSpPr>
          <p:cNvPr id="67800" name="مربع نص 67799">
            <a:extLst>
              <a:ext uri="{FF2B5EF4-FFF2-40B4-BE49-F238E27FC236}">
                <a16:creationId xmlns:a16="http://schemas.microsoft.com/office/drawing/2014/main" id="{438BD979-5D96-E328-0E2E-F658F632579B}"/>
              </a:ext>
            </a:extLst>
          </p:cNvPr>
          <p:cNvSpPr txBox="1"/>
          <p:nvPr/>
        </p:nvSpPr>
        <p:spPr>
          <a:xfrm>
            <a:off x="5179577" y="1865950"/>
            <a:ext cx="7132410" cy="923330"/>
          </a:xfrm>
          <a:prstGeom prst="rect">
            <a:avLst/>
          </a:prstGeom>
          <a:noFill/>
        </p:spPr>
        <p:txBody>
          <a:bodyPr wrap="square">
            <a:spAutoFit/>
          </a:bodyPr>
          <a:lstStyle/>
          <a:p>
            <a:r>
              <a:rPr lang="en-US" dirty="0">
                <a:solidFill>
                  <a:srgbClr val="F56E00"/>
                </a:solidFill>
              </a:rPr>
              <a:t>transformational leadership builds on transactional leadership and produces levels of follower effort and performance beyond what transactional leadership alone can do.</a:t>
            </a:r>
            <a:endParaRPr lang="ar-SA" dirty="0">
              <a:solidFill>
                <a:srgbClr val="F56E00"/>
              </a:solidFill>
            </a:endParaRPr>
          </a:p>
        </p:txBody>
      </p:sp>
    </p:spTree>
    <p:extLst>
      <p:ext uri="{BB962C8B-B14F-4D97-AF65-F5344CB8AC3E}">
        <p14:creationId xmlns:p14="http://schemas.microsoft.com/office/powerpoint/2010/main" val="570812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10" name="Title 1"/>
          <p:cNvSpPr>
            <a:spLocks noGrp="1"/>
          </p:cNvSpPr>
          <p:nvPr>
            <p:ph type="title"/>
          </p:nvPr>
        </p:nvSpPr>
        <p:spPr>
          <a:xfrm>
            <a:off x="889488" y="66820"/>
            <a:ext cx="8096857" cy="1438275"/>
          </a:xfrm>
        </p:spPr>
        <p:txBody>
          <a:bodyPr>
            <a:noAutofit/>
          </a:bodyPr>
          <a:lstStyle/>
          <a:p>
            <a:pPr>
              <a:defRPr/>
            </a:pPr>
            <a:r>
              <a:rPr lang="en-US" sz="4800" dirty="0"/>
              <a:t>Contemporary Theories </a:t>
            </a:r>
            <a:br>
              <a:rPr lang="en-US" sz="4800" dirty="0"/>
            </a:br>
            <a:r>
              <a:rPr lang="en-US" sz="4800" dirty="0"/>
              <a:t>of Leadership</a:t>
            </a:r>
          </a:p>
        </p:txBody>
      </p:sp>
      <p:sp>
        <p:nvSpPr>
          <p:cNvPr id="7" name="Slide Number Placeholder 5"/>
          <p:cNvSpPr>
            <a:spLocks noGrp="1"/>
          </p:cNvSpPr>
          <p:nvPr>
            <p:ph type="sldNum" sz="quarter" idx="12"/>
          </p:nvPr>
        </p:nvSpPr>
        <p:spPr>
          <a:xfrm>
            <a:off x="8164440" y="6248400"/>
            <a:ext cx="653039" cy="365125"/>
          </a:xfrm>
        </p:spPr>
        <p:txBody>
          <a:bodyPr/>
          <a:lstStyle/>
          <a:p>
            <a:pPr>
              <a:defRPr/>
            </a:pPr>
            <a:r>
              <a:rPr lang="en-US" dirty="0"/>
              <a:t>12-</a:t>
            </a:r>
            <a:fld id="{AAC428B0-4B03-4202-A927-5B9681AE9014}" type="slidenum">
              <a:rPr lang="en-US"/>
              <a:pPr>
                <a:defRPr/>
              </a:pPr>
              <a:t>26</a:t>
            </a:fld>
            <a:endParaRPr lang="en-US" dirty="0"/>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936" y="1615454"/>
            <a:ext cx="5029857" cy="4760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حبر 1">
                <a:extLst>
                  <a:ext uri="{FF2B5EF4-FFF2-40B4-BE49-F238E27FC236}">
                    <a16:creationId xmlns:a16="http://schemas.microsoft.com/office/drawing/2014/main" id="{301335E5-76A9-FFCF-213A-314DFFCEB548}"/>
                  </a:ext>
                </a:extLst>
              </p14:cNvPr>
              <p14:cNvContentPartPr/>
              <p14:nvPr/>
            </p14:nvContentPartPr>
            <p14:xfrm>
              <a:off x="4925092" y="5043342"/>
              <a:ext cx="501840" cy="687960"/>
            </p14:xfrm>
          </p:contentPart>
        </mc:Choice>
        <mc:Fallback xmlns="">
          <p:pic>
            <p:nvPicPr>
              <p:cNvPr id="2" name="حبر 1">
                <a:extLst>
                  <a:ext uri="{FF2B5EF4-FFF2-40B4-BE49-F238E27FC236}">
                    <a16:creationId xmlns:a16="http://schemas.microsoft.com/office/drawing/2014/main" id="{301335E5-76A9-FFCF-213A-314DFFCEB548}"/>
                  </a:ext>
                </a:extLst>
              </p:cNvPr>
              <p:cNvPicPr/>
              <p:nvPr/>
            </p:nvPicPr>
            <p:blipFill>
              <a:blip r:embed="rId5"/>
              <a:stretch>
                <a:fillRect/>
              </a:stretch>
            </p:blipFill>
            <p:spPr>
              <a:xfrm>
                <a:off x="4909972" y="5027862"/>
                <a:ext cx="532440" cy="718560"/>
              </a:xfrm>
              <a:prstGeom prst="rect">
                <a:avLst/>
              </a:prstGeom>
            </p:spPr>
          </p:pic>
        </mc:Fallback>
      </mc:AlternateContent>
    </p:spTree>
    <p:extLst>
      <p:ext uri="{BB962C8B-B14F-4D97-AF65-F5344CB8AC3E}">
        <p14:creationId xmlns:p14="http://schemas.microsoft.com/office/powerpoint/2010/main" val="1724422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89489" y="169806"/>
            <a:ext cx="8049560" cy="1438275"/>
          </a:xfrm>
        </p:spPr>
        <p:txBody>
          <a:bodyPr>
            <a:noAutofit/>
          </a:bodyPr>
          <a:lstStyle/>
          <a:p>
            <a:pPr>
              <a:defRPr/>
            </a:pPr>
            <a:r>
              <a:rPr lang="en-US" sz="4800" dirty="0"/>
              <a:t>Contemporary Theories </a:t>
            </a:r>
            <a:br>
              <a:rPr lang="en-US" sz="4800" dirty="0"/>
            </a:br>
            <a:r>
              <a:rPr lang="en-US" sz="4800" dirty="0"/>
              <a:t>of Leadership</a:t>
            </a:r>
          </a:p>
        </p:txBody>
      </p:sp>
      <p:sp>
        <p:nvSpPr>
          <p:cNvPr id="67592" name="Content Placeholder 13"/>
          <p:cNvSpPr>
            <a:spLocks noGrp="1"/>
          </p:cNvSpPr>
          <p:nvPr>
            <p:ph idx="1"/>
          </p:nvPr>
        </p:nvSpPr>
        <p:spPr bwMode="auto">
          <a:xfrm>
            <a:off x="889489" y="1883870"/>
            <a:ext cx="8024649" cy="4729655"/>
          </a:xfrm>
        </p:spPr>
        <p:txBody>
          <a:bodyPr wrap="square" numCol="1" anchor="t" anchorCtr="0" compatLnSpc="1">
            <a:prstTxWarp prst="textNoShape">
              <a:avLst/>
            </a:prstTxWarp>
            <a:noAutofit/>
          </a:bodyPr>
          <a:lstStyle/>
          <a:p>
            <a:r>
              <a:rPr lang="en-US" sz="2800" dirty="0">
                <a:cs typeface="Arial" charset="0"/>
              </a:rPr>
              <a:t>How Transformational Leadership Works</a:t>
            </a:r>
          </a:p>
          <a:p>
            <a:pPr lvl="1"/>
            <a:r>
              <a:rPr lang="en-US" sz="2800" dirty="0">
                <a:cs typeface="Arial" charset="0"/>
              </a:rPr>
              <a:t>Creativity – theirs and others.</a:t>
            </a:r>
          </a:p>
          <a:p>
            <a:pPr lvl="1"/>
            <a:r>
              <a:rPr lang="en-US" sz="2800" dirty="0">
                <a:cs typeface="Arial" charset="0"/>
              </a:rPr>
              <a:t>Decentralization of responsibility. </a:t>
            </a:r>
          </a:p>
          <a:p>
            <a:pPr lvl="1"/>
            <a:r>
              <a:rPr lang="en-US" sz="2800" dirty="0">
                <a:cs typeface="Arial" charset="0"/>
              </a:rPr>
              <a:t>Propensity to take risks.</a:t>
            </a:r>
          </a:p>
          <a:p>
            <a:pPr lvl="1"/>
            <a:r>
              <a:rPr lang="en-US" sz="2800" dirty="0">
                <a:cs typeface="Arial" charset="0"/>
              </a:rPr>
              <a:t>Compensation is geared toward long-term results.</a:t>
            </a:r>
          </a:p>
          <a:p>
            <a:pPr lvl="1"/>
            <a:r>
              <a:rPr lang="en-US" sz="2800" dirty="0">
                <a:cs typeface="Arial" charset="0"/>
              </a:rPr>
              <a:t>Greater agreement among top managers about the organization’s goals.</a:t>
            </a:r>
          </a:p>
        </p:txBody>
      </p:sp>
      <p:sp>
        <p:nvSpPr>
          <p:cNvPr id="7" name="Slide Number Placeholder 5"/>
          <p:cNvSpPr>
            <a:spLocks noGrp="1"/>
          </p:cNvSpPr>
          <p:nvPr>
            <p:ph type="sldNum" sz="quarter" idx="12"/>
          </p:nvPr>
        </p:nvSpPr>
        <p:spPr>
          <a:xfrm>
            <a:off x="8324193" y="6029543"/>
            <a:ext cx="653039" cy="365125"/>
          </a:xfrm>
        </p:spPr>
        <p:txBody>
          <a:bodyPr/>
          <a:lstStyle/>
          <a:p>
            <a:pPr>
              <a:defRPr/>
            </a:pPr>
            <a:r>
              <a:rPr lang="en-US" dirty="0"/>
              <a:t>12-</a:t>
            </a:r>
            <a:fld id="{AAC428B0-4B03-4202-A927-5B9681AE9014}" type="slidenum">
              <a:rPr lang="en-US"/>
              <a:pPr>
                <a:defRPr/>
              </a:pPr>
              <a:t>27</a:t>
            </a:fld>
            <a:endParaRPr lang="en-US" dirty="0"/>
          </a:p>
        </p:txBody>
      </p:sp>
      <p:sp>
        <p:nvSpPr>
          <p:cNvPr id="6759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6" name="حبر 8">
                <a:extLst>
                  <a:ext uri="{FF2B5EF4-FFF2-40B4-BE49-F238E27FC236}">
                    <a16:creationId xmlns:a16="http://schemas.microsoft.com/office/drawing/2014/main" id="{C79E9C68-CF78-71B4-2F49-4CA446A3A03E}"/>
                  </a:ext>
                </a:extLst>
              </p14:cNvPr>
              <p14:cNvContentPartPr/>
              <p14:nvPr/>
            </p14:nvContentPartPr>
            <p14:xfrm>
              <a:off x="7846062" y="2386193"/>
              <a:ext cx="739440" cy="380160"/>
            </p14:xfrm>
          </p:contentPart>
        </mc:Choice>
        <mc:Fallback xmlns="">
          <p:pic>
            <p:nvPicPr>
              <p:cNvPr id="6" name="حبر 8">
                <a:extLst>
                  <a:ext uri="{FF2B5EF4-FFF2-40B4-BE49-F238E27FC236}">
                    <a16:creationId xmlns:a16="http://schemas.microsoft.com/office/drawing/2014/main" id="{C79E9C68-CF78-71B4-2F49-4CA446A3A03E}"/>
                  </a:ext>
                </a:extLst>
              </p:cNvPr>
              <p:cNvPicPr/>
              <p:nvPr/>
            </p:nvPicPr>
            <p:blipFill>
              <a:blip r:embed="rId4"/>
              <a:stretch>
                <a:fillRect/>
              </a:stretch>
            </p:blipFill>
            <p:spPr>
              <a:xfrm>
                <a:off x="7830942" y="2371073"/>
                <a:ext cx="76968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حبر 27">
                <a:extLst>
                  <a:ext uri="{FF2B5EF4-FFF2-40B4-BE49-F238E27FC236}">
                    <a16:creationId xmlns:a16="http://schemas.microsoft.com/office/drawing/2014/main" id="{F4502976-655A-49D4-565A-2EF9685A62B5}"/>
                  </a:ext>
                </a:extLst>
              </p14:cNvPr>
              <p14:cNvContentPartPr/>
              <p14:nvPr/>
            </p14:nvContentPartPr>
            <p14:xfrm>
              <a:off x="6811413" y="2875442"/>
              <a:ext cx="1934640" cy="428040"/>
            </p14:xfrm>
          </p:contentPart>
        </mc:Choice>
        <mc:Fallback xmlns="">
          <p:pic>
            <p:nvPicPr>
              <p:cNvPr id="27" name="حبر 27">
                <a:extLst>
                  <a:ext uri="{FF2B5EF4-FFF2-40B4-BE49-F238E27FC236}">
                    <a16:creationId xmlns:a16="http://schemas.microsoft.com/office/drawing/2014/main" id="{F4502976-655A-49D4-565A-2EF9685A62B5}"/>
                  </a:ext>
                </a:extLst>
              </p:cNvPr>
              <p:cNvPicPr/>
              <p:nvPr/>
            </p:nvPicPr>
            <p:blipFill>
              <a:blip r:embed="rId6"/>
              <a:stretch>
                <a:fillRect/>
              </a:stretch>
            </p:blipFill>
            <p:spPr>
              <a:xfrm>
                <a:off x="6795936" y="2860322"/>
                <a:ext cx="1965234"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حبر 27">
                <a:extLst>
                  <a:ext uri="{FF2B5EF4-FFF2-40B4-BE49-F238E27FC236}">
                    <a16:creationId xmlns:a16="http://schemas.microsoft.com/office/drawing/2014/main" id="{59BC0A83-6E76-DA53-18D8-2839C2678CF3}"/>
                  </a:ext>
                </a:extLst>
              </p14:cNvPr>
              <p14:cNvContentPartPr/>
              <p14:nvPr/>
            </p14:nvContentPartPr>
            <p14:xfrm>
              <a:off x="5523930" y="3719967"/>
              <a:ext cx="201960" cy="136440"/>
            </p14:xfrm>
          </p:contentPart>
        </mc:Choice>
        <mc:Fallback xmlns="">
          <p:pic>
            <p:nvPicPr>
              <p:cNvPr id="28" name="حبر 27">
                <a:extLst>
                  <a:ext uri="{FF2B5EF4-FFF2-40B4-BE49-F238E27FC236}">
                    <a16:creationId xmlns:a16="http://schemas.microsoft.com/office/drawing/2014/main" id="{59BC0A83-6E76-DA53-18D8-2839C2678CF3}"/>
                  </a:ext>
                </a:extLst>
              </p:cNvPr>
              <p:cNvPicPr/>
              <p:nvPr/>
            </p:nvPicPr>
            <p:blipFill>
              <a:blip r:embed="rId8"/>
              <a:stretch>
                <a:fillRect/>
              </a:stretch>
            </p:blipFill>
            <p:spPr>
              <a:xfrm>
                <a:off x="5508450" y="3704487"/>
                <a:ext cx="2325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9" name="حبر 39">
                <a:extLst>
                  <a:ext uri="{FF2B5EF4-FFF2-40B4-BE49-F238E27FC236}">
                    <a16:creationId xmlns:a16="http://schemas.microsoft.com/office/drawing/2014/main" id="{221152C9-CAAA-0C17-B7D0-21C55BB78A80}"/>
                  </a:ext>
                </a:extLst>
              </p14:cNvPr>
              <p14:cNvContentPartPr/>
              <p14:nvPr/>
            </p14:nvContentPartPr>
            <p14:xfrm>
              <a:off x="5860890" y="3502527"/>
              <a:ext cx="1431720" cy="401040"/>
            </p14:xfrm>
          </p:contentPart>
        </mc:Choice>
        <mc:Fallback xmlns="">
          <p:pic>
            <p:nvPicPr>
              <p:cNvPr id="39" name="حبر 39">
                <a:extLst>
                  <a:ext uri="{FF2B5EF4-FFF2-40B4-BE49-F238E27FC236}">
                    <a16:creationId xmlns:a16="http://schemas.microsoft.com/office/drawing/2014/main" id="{221152C9-CAAA-0C17-B7D0-21C55BB78A80}"/>
                  </a:ext>
                </a:extLst>
              </p:cNvPr>
              <p:cNvPicPr/>
              <p:nvPr/>
            </p:nvPicPr>
            <p:blipFill>
              <a:blip r:embed="rId10"/>
              <a:stretch>
                <a:fillRect/>
              </a:stretch>
            </p:blipFill>
            <p:spPr>
              <a:xfrm>
                <a:off x="5845770" y="3487047"/>
                <a:ext cx="146196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0" name="حبر 39">
                <a:extLst>
                  <a:ext uri="{FF2B5EF4-FFF2-40B4-BE49-F238E27FC236}">
                    <a16:creationId xmlns:a16="http://schemas.microsoft.com/office/drawing/2014/main" id="{826A5CE0-CE0A-BD02-66E0-64BA9D1AFDDE}"/>
                  </a:ext>
                </a:extLst>
              </p14:cNvPr>
              <p14:cNvContentPartPr/>
              <p14:nvPr/>
            </p14:nvContentPartPr>
            <p14:xfrm>
              <a:off x="2869668" y="4578552"/>
              <a:ext cx="370440" cy="298800"/>
            </p14:xfrm>
          </p:contentPart>
        </mc:Choice>
        <mc:Fallback xmlns="">
          <p:pic>
            <p:nvPicPr>
              <p:cNvPr id="40" name="حبر 39">
                <a:extLst>
                  <a:ext uri="{FF2B5EF4-FFF2-40B4-BE49-F238E27FC236}">
                    <a16:creationId xmlns:a16="http://schemas.microsoft.com/office/drawing/2014/main" id="{826A5CE0-CE0A-BD02-66E0-64BA9D1AFDDE}"/>
                  </a:ext>
                </a:extLst>
              </p:cNvPr>
              <p:cNvPicPr/>
              <p:nvPr/>
            </p:nvPicPr>
            <p:blipFill>
              <a:blip r:embed="rId12"/>
              <a:stretch>
                <a:fillRect/>
              </a:stretch>
            </p:blipFill>
            <p:spPr>
              <a:xfrm>
                <a:off x="2854548" y="4563432"/>
                <a:ext cx="40068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6" name="حبر 46">
                <a:extLst>
                  <a:ext uri="{FF2B5EF4-FFF2-40B4-BE49-F238E27FC236}">
                    <a16:creationId xmlns:a16="http://schemas.microsoft.com/office/drawing/2014/main" id="{549C25BA-F794-F332-1B85-1269C5577D54}"/>
                  </a:ext>
                </a:extLst>
              </p14:cNvPr>
              <p14:cNvContentPartPr/>
              <p14:nvPr/>
            </p14:nvContentPartPr>
            <p14:xfrm>
              <a:off x="2636924" y="3831044"/>
              <a:ext cx="793800" cy="257400"/>
            </p14:xfrm>
          </p:contentPart>
        </mc:Choice>
        <mc:Fallback xmlns="">
          <p:pic>
            <p:nvPicPr>
              <p:cNvPr id="46" name="حبر 46">
                <a:extLst>
                  <a:ext uri="{FF2B5EF4-FFF2-40B4-BE49-F238E27FC236}">
                    <a16:creationId xmlns:a16="http://schemas.microsoft.com/office/drawing/2014/main" id="{549C25BA-F794-F332-1B85-1269C5577D54}"/>
                  </a:ext>
                </a:extLst>
              </p:cNvPr>
              <p:cNvPicPr/>
              <p:nvPr/>
            </p:nvPicPr>
            <p:blipFill>
              <a:blip r:embed="rId14"/>
              <a:stretch>
                <a:fillRect/>
              </a:stretch>
            </p:blipFill>
            <p:spPr>
              <a:xfrm>
                <a:off x="2621804" y="3815903"/>
                <a:ext cx="824400" cy="28804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9" name="حبر 49">
                <a:extLst>
                  <a:ext uri="{FF2B5EF4-FFF2-40B4-BE49-F238E27FC236}">
                    <a16:creationId xmlns:a16="http://schemas.microsoft.com/office/drawing/2014/main" id="{AB65C74B-D987-579C-4D99-CD2C83221228}"/>
                  </a:ext>
                </a:extLst>
              </p14:cNvPr>
              <p14:cNvContentPartPr/>
              <p14:nvPr/>
            </p14:nvContentPartPr>
            <p14:xfrm>
              <a:off x="4272969" y="4329199"/>
              <a:ext cx="3675600" cy="129600"/>
            </p14:xfrm>
          </p:contentPart>
        </mc:Choice>
        <mc:Fallback xmlns="">
          <p:pic>
            <p:nvPicPr>
              <p:cNvPr id="49" name="حبر 49">
                <a:extLst>
                  <a:ext uri="{FF2B5EF4-FFF2-40B4-BE49-F238E27FC236}">
                    <a16:creationId xmlns:a16="http://schemas.microsoft.com/office/drawing/2014/main" id="{AB65C74B-D987-579C-4D99-CD2C83221228}"/>
                  </a:ext>
                </a:extLst>
              </p:cNvPr>
              <p:cNvPicPr/>
              <p:nvPr/>
            </p:nvPicPr>
            <p:blipFill>
              <a:blip r:embed="rId16"/>
              <a:stretch>
                <a:fillRect/>
              </a:stretch>
            </p:blipFill>
            <p:spPr>
              <a:xfrm>
                <a:off x="4257489" y="4314079"/>
                <a:ext cx="370620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7599" name="حبر 67599">
                <a:extLst>
                  <a:ext uri="{FF2B5EF4-FFF2-40B4-BE49-F238E27FC236}">
                    <a16:creationId xmlns:a16="http://schemas.microsoft.com/office/drawing/2014/main" id="{5FEC8D14-AF37-F4CD-0920-AE0DE696997D}"/>
                  </a:ext>
                </a:extLst>
              </p14:cNvPr>
              <p14:cNvContentPartPr/>
              <p14:nvPr/>
            </p14:nvContentPartPr>
            <p14:xfrm>
              <a:off x="3783729" y="4442599"/>
              <a:ext cx="2500920" cy="557640"/>
            </p14:xfrm>
          </p:contentPart>
        </mc:Choice>
        <mc:Fallback xmlns="">
          <p:pic>
            <p:nvPicPr>
              <p:cNvPr id="67599" name="حبر 67599">
                <a:extLst>
                  <a:ext uri="{FF2B5EF4-FFF2-40B4-BE49-F238E27FC236}">
                    <a16:creationId xmlns:a16="http://schemas.microsoft.com/office/drawing/2014/main" id="{5FEC8D14-AF37-F4CD-0920-AE0DE696997D}"/>
                  </a:ext>
                </a:extLst>
              </p:cNvPr>
              <p:cNvPicPr/>
              <p:nvPr/>
            </p:nvPicPr>
            <p:blipFill>
              <a:blip r:embed="rId18"/>
              <a:stretch>
                <a:fillRect/>
              </a:stretch>
            </p:blipFill>
            <p:spPr>
              <a:xfrm>
                <a:off x="3768249" y="4427119"/>
                <a:ext cx="2531160" cy="5882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67602" name="حبر 67602">
                <a:extLst>
                  <a:ext uri="{FF2B5EF4-FFF2-40B4-BE49-F238E27FC236}">
                    <a16:creationId xmlns:a16="http://schemas.microsoft.com/office/drawing/2014/main" id="{0A2B58F5-B02E-DA8C-E035-BD5BAF334613}"/>
                  </a:ext>
                </a:extLst>
              </p14:cNvPr>
              <p14:cNvContentPartPr/>
              <p14:nvPr/>
            </p14:nvContentPartPr>
            <p14:xfrm>
              <a:off x="1728489" y="5234239"/>
              <a:ext cx="6171480" cy="815760"/>
            </p14:xfrm>
          </p:contentPart>
        </mc:Choice>
        <mc:Fallback>
          <p:pic>
            <p:nvPicPr>
              <p:cNvPr id="67602" name="حبر 67602">
                <a:extLst>
                  <a:ext uri="{FF2B5EF4-FFF2-40B4-BE49-F238E27FC236}">
                    <a16:creationId xmlns:a16="http://schemas.microsoft.com/office/drawing/2014/main" id="{0A2B58F5-B02E-DA8C-E035-BD5BAF334613}"/>
                  </a:ext>
                </a:extLst>
              </p:cNvPr>
              <p:cNvPicPr/>
              <p:nvPr/>
            </p:nvPicPr>
            <p:blipFill>
              <a:blip r:embed="rId20"/>
              <a:stretch>
                <a:fillRect/>
              </a:stretch>
            </p:blipFill>
            <p:spPr>
              <a:xfrm>
                <a:off x="1713010" y="5218766"/>
                <a:ext cx="6202078" cy="846347"/>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67613" name="حبر 67613">
                <a:extLst>
                  <a:ext uri="{FF2B5EF4-FFF2-40B4-BE49-F238E27FC236}">
                    <a16:creationId xmlns:a16="http://schemas.microsoft.com/office/drawing/2014/main" id="{C7E6A79F-A9E7-6153-AA6C-65268D0551CC}"/>
                  </a:ext>
                </a:extLst>
              </p14:cNvPr>
              <p14:cNvContentPartPr/>
              <p14:nvPr/>
            </p14:nvContentPartPr>
            <p14:xfrm>
              <a:off x="6390671" y="5719451"/>
              <a:ext cx="978120" cy="359280"/>
            </p14:xfrm>
          </p:contentPart>
        </mc:Choice>
        <mc:Fallback>
          <p:pic>
            <p:nvPicPr>
              <p:cNvPr id="67613" name="حبر 67613">
                <a:extLst>
                  <a:ext uri="{FF2B5EF4-FFF2-40B4-BE49-F238E27FC236}">
                    <a16:creationId xmlns:a16="http://schemas.microsoft.com/office/drawing/2014/main" id="{C7E6A79F-A9E7-6153-AA6C-65268D0551CC}"/>
                  </a:ext>
                </a:extLst>
              </p:cNvPr>
              <p:cNvPicPr/>
              <p:nvPr/>
            </p:nvPicPr>
            <p:blipFill>
              <a:blip r:embed="rId22"/>
              <a:stretch>
                <a:fillRect/>
              </a:stretch>
            </p:blipFill>
            <p:spPr>
              <a:xfrm>
                <a:off x="6375191" y="5703971"/>
                <a:ext cx="100872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7624" name="حبر 67624">
                <a:extLst>
                  <a:ext uri="{FF2B5EF4-FFF2-40B4-BE49-F238E27FC236}">
                    <a16:creationId xmlns:a16="http://schemas.microsoft.com/office/drawing/2014/main" id="{AA85CD82-5921-2BED-6124-B3D17EBC69F1}"/>
                  </a:ext>
                </a:extLst>
              </p14:cNvPr>
              <p14:cNvContentPartPr/>
              <p14:nvPr/>
            </p14:nvContentPartPr>
            <p14:xfrm>
              <a:off x="5179271" y="5747171"/>
              <a:ext cx="1215360" cy="359640"/>
            </p14:xfrm>
          </p:contentPart>
        </mc:Choice>
        <mc:Fallback xmlns="">
          <p:pic>
            <p:nvPicPr>
              <p:cNvPr id="67624" name="حبر 67624">
                <a:extLst>
                  <a:ext uri="{FF2B5EF4-FFF2-40B4-BE49-F238E27FC236}">
                    <a16:creationId xmlns:a16="http://schemas.microsoft.com/office/drawing/2014/main" id="{AA85CD82-5921-2BED-6124-B3D17EBC69F1}"/>
                  </a:ext>
                </a:extLst>
              </p:cNvPr>
              <p:cNvPicPr/>
              <p:nvPr/>
            </p:nvPicPr>
            <p:blipFill>
              <a:blip r:embed="rId24"/>
              <a:stretch>
                <a:fillRect/>
              </a:stretch>
            </p:blipFill>
            <p:spPr>
              <a:xfrm>
                <a:off x="5164151" y="5732036"/>
                <a:ext cx="1245960" cy="390271"/>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7627" name="حبر 67627">
                <a:extLst>
                  <a:ext uri="{FF2B5EF4-FFF2-40B4-BE49-F238E27FC236}">
                    <a16:creationId xmlns:a16="http://schemas.microsoft.com/office/drawing/2014/main" id="{1D43CBD2-C345-1947-26DD-4B14078A9524}"/>
                  </a:ext>
                </a:extLst>
              </p14:cNvPr>
              <p14:cNvContentPartPr/>
              <p14:nvPr/>
            </p14:nvContentPartPr>
            <p14:xfrm>
              <a:off x="4946351" y="5777051"/>
              <a:ext cx="154440" cy="254520"/>
            </p14:xfrm>
          </p:contentPart>
        </mc:Choice>
        <mc:Fallback xmlns="">
          <p:pic>
            <p:nvPicPr>
              <p:cNvPr id="67627" name="حبر 67627">
                <a:extLst>
                  <a:ext uri="{FF2B5EF4-FFF2-40B4-BE49-F238E27FC236}">
                    <a16:creationId xmlns:a16="http://schemas.microsoft.com/office/drawing/2014/main" id="{1D43CBD2-C345-1947-26DD-4B14078A9524}"/>
                  </a:ext>
                </a:extLst>
              </p:cNvPr>
              <p:cNvPicPr/>
              <p:nvPr/>
            </p:nvPicPr>
            <p:blipFill>
              <a:blip r:embed="rId26"/>
              <a:stretch>
                <a:fillRect/>
              </a:stretch>
            </p:blipFill>
            <p:spPr>
              <a:xfrm>
                <a:off x="4931196" y="5761931"/>
                <a:ext cx="185111"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7640" name="حبر 67640">
                <a:extLst>
                  <a:ext uri="{FF2B5EF4-FFF2-40B4-BE49-F238E27FC236}">
                    <a16:creationId xmlns:a16="http://schemas.microsoft.com/office/drawing/2014/main" id="{12FBAF29-E6FB-D979-7842-B22C96E43DA9}"/>
                  </a:ext>
                </a:extLst>
              </p14:cNvPr>
              <p14:cNvContentPartPr/>
              <p14:nvPr/>
            </p14:nvContentPartPr>
            <p14:xfrm>
              <a:off x="3017496" y="5739209"/>
              <a:ext cx="1822320" cy="320040"/>
            </p14:xfrm>
          </p:contentPart>
        </mc:Choice>
        <mc:Fallback xmlns="">
          <p:pic>
            <p:nvPicPr>
              <p:cNvPr id="67640" name="حبر 67640">
                <a:extLst>
                  <a:ext uri="{FF2B5EF4-FFF2-40B4-BE49-F238E27FC236}">
                    <a16:creationId xmlns:a16="http://schemas.microsoft.com/office/drawing/2014/main" id="{12FBAF29-E6FB-D979-7842-B22C96E43DA9}"/>
                  </a:ext>
                </a:extLst>
              </p:cNvPr>
              <p:cNvPicPr/>
              <p:nvPr/>
            </p:nvPicPr>
            <p:blipFill>
              <a:blip r:embed="rId28"/>
              <a:stretch>
                <a:fillRect/>
              </a:stretch>
            </p:blipFill>
            <p:spPr>
              <a:xfrm>
                <a:off x="3002376" y="5724089"/>
                <a:ext cx="1852920" cy="350280"/>
              </a:xfrm>
              <a:prstGeom prst="rect">
                <a:avLst/>
              </a:prstGeom>
            </p:spPr>
          </p:pic>
        </mc:Fallback>
      </mc:AlternateContent>
    </p:spTree>
    <p:extLst>
      <p:ext uri="{BB962C8B-B14F-4D97-AF65-F5344CB8AC3E}">
        <p14:creationId xmlns:p14="http://schemas.microsoft.com/office/powerpoint/2010/main" val="1117861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89488" y="205095"/>
            <a:ext cx="8018029" cy="1438275"/>
          </a:xfrm>
        </p:spPr>
        <p:txBody>
          <a:bodyPr>
            <a:noAutofit/>
          </a:bodyPr>
          <a:lstStyle/>
          <a:p>
            <a:pPr>
              <a:defRPr/>
            </a:pPr>
            <a:r>
              <a:rPr lang="en-US" sz="4800" dirty="0"/>
              <a:t>Contemporary Theories </a:t>
            </a:r>
            <a:br>
              <a:rPr lang="en-US" sz="4800" dirty="0"/>
            </a:br>
            <a:r>
              <a:rPr lang="en-US" sz="4800" dirty="0"/>
              <a:t>of Leadership</a:t>
            </a:r>
          </a:p>
        </p:txBody>
      </p:sp>
      <p:sp>
        <p:nvSpPr>
          <p:cNvPr id="67592" name="Content Placeholder 13"/>
          <p:cNvSpPr>
            <a:spLocks noGrp="1"/>
          </p:cNvSpPr>
          <p:nvPr>
            <p:ph idx="1"/>
          </p:nvPr>
        </p:nvSpPr>
        <p:spPr bwMode="auto">
          <a:xfrm>
            <a:off x="889488" y="1876097"/>
            <a:ext cx="8018029" cy="4477405"/>
          </a:xfrm>
        </p:spPr>
        <p:txBody>
          <a:bodyPr wrap="square" numCol="1" anchor="t" anchorCtr="0" compatLnSpc="1">
            <a:prstTxWarp prst="textNoShape">
              <a:avLst/>
            </a:prstTxWarp>
            <a:normAutofit/>
          </a:bodyPr>
          <a:lstStyle/>
          <a:p>
            <a:r>
              <a:rPr lang="en-US" sz="2800" dirty="0">
                <a:cs typeface="Arial" charset="0"/>
              </a:rPr>
              <a:t>Evaluation of Transformational Leadership</a:t>
            </a:r>
          </a:p>
          <a:p>
            <a:pPr lvl="1"/>
            <a:r>
              <a:rPr lang="en-US" sz="2800" dirty="0">
                <a:cs typeface="Arial" charset="0"/>
              </a:rPr>
              <a:t>Transformational leadership has been supported at diverse job levels and occupations, but </a:t>
            </a:r>
            <a:r>
              <a:rPr lang="en-US" sz="2800" dirty="0"/>
              <a:t>isn’t equally effective in all situations. </a:t>
            </a:r>
          </a:p>
          <a:p>
            <a:pPr lvl="2"/>
            <a:r>
              <a:rPr lang="en-US" sz="2800" dirty="0"/>
              <a:t>It has a greater impact on the bottom line in smaller, privately-held firms than in more complex organizations.</a:t>
            </a:r>
            <a:endParaRPr lang="en-US" sz="2800" dirty="0">
              <a:cs typeface="Arial" charset="0"/>
            </a:endParaRPr>
          </a:p>
          <a:p>
            <a:endParaRPr lang="en-US" dirty="0">
              <a:cs typeface="Arial" charset="0"/>
            </a:endParaRPr>
          </a:p>
        </p:txBody>
      </p:sp>
      <p:sp>
        <p:nvSpPr>
          <p:cNvPr id="7" name="Slide Number Placeholder 5"/>
          <p:cNvSpPr>
            <a:spLocks noGrp="1"/>
          </p:cNvSpPr>
          <p:nvPr>
            <p:ph type="sldNum" sz="quarter" idx="12"/>
          </p:nvPr>
        </p:nvSpPr>
        <p:spPr>
          <a:xfrm>
            <a:off x="8380601" y="6266464"/>
            <a:ext cx="653039" cy="365125"/>
          </a:xfrm>
        </p:spPr>
        <p:txBody>
          <a:bodyPr/>
          <a:lstStyle/>
          <a:p>
            <a:pPr>
              <a:defRPr/>
            </a:pPr>
            <a:r>
              <a:rPr lang="en-US" dirty="0"/>
              <a:t>12-</a:t>
            </a:r>
            <a:fld id="{AAC428B0-4B03-4202-A927-5B9681AE9014}" type="slidenum">
              <a:rPr lang="en-US"/>
              <a:pPr>
                <a:defRPr/>
              </a:pPr>
              <a:t>28</a:t>
            </a:fld>
            <a:endParaRPr lang="en-US" dirty="0"/>
          </a:p>
        </p:txBody>
      </p:sp>
      <p:sp>
        <p:nvSpPr>
          <p:cNvPr id="6759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881B460F-CEB9-04A7-7A5E-838CECF55B2B}"/>
                  </a:ext>
                </a:extLst>
              </p14:cNvPr>
              <p14:cNvContentPartPr/>
              <p14:nvPr/>
            </p14:nvContentPartPr>
            <p14:xfrm>
              <a:off x="3733825" y="3265420"/>
              <a:ext cx="1121040" cy="24840"/>
            </p14:xfrm>
          </p:contentPart>
        </mc:Choice>
        <mc:Fallback xmlns="">
          <p:pic>
            <p:nvPicPr>
              <p:cNvPr id="2" name="حبر 1">
                <a:extLst>
                  <a:ext uri="{FF2B5EF4-FFF2-40B4-BE49-F238E27FC236}">
                    <a16:creationId xmlns:a16="http://schemas.microsoft.com/office/drawing/2014/main" id="{881B460F-CEB9-04A7-7A5E-838CECF55B2B}"/>
                  </a:ext>
                </a:extLst>
              </p:cNvPr>
              <p:cNvPicPr/>
              <p:nvPr/>
            </p:nvPicPr>
            <p:blipFill>
              <a:blip r:embed="rId4"/>
              <a:stretch>
                <a:fillRect/>
              </a:stretch>
            </p:blipFill>
            <p:spPr>
              <a:xfrm>
                <a:off x="3718705" y="3250300"/>
                <a:ext cx="11512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حبر 8">
                <a:extLst>
                  <a:ext uri="{FF2B5EF4-FFF2-40B4-BE49-F238E27FC236}">
                    <a16:creationId xmlns:a16="http://schemas.microsoft.com/office/drawing/2014/main" id="{927A8D29-6FB9-C81D-CAE6-E1708B822D4B}"/>
                  </a:ext>
                </a:extLst>
              </p14:cNvPr>
              <p14:cNvContentPartPr/>
              <p14:nvPr/>
            </p14:nvContentPartPr>
            <p14:xfrm>
              <a:off x="4308745" y="2797420"/>
              <a:ext cx="497160" cy="229320"/>
            </p14:xfrm>
          </p:contentPart>
        </mc:Choice>
        <mc:Fallback xmlns="">
          <p:pic>
            <p:nvPicPr>
              <p:cNvPr id="6" name="حبر 8">
                <a:extLst>
                  <a:ext uri="{FF2B5EF4-FFF2-40B4-BE49-F238E27FC236}">
                    <a16:creationId xmlns:a16="http://schemas.microsoft.com/office/drawing/2014/main" id="{927A8D29-6FB9-C81D-CAE6-E1708B822D4B}"/>
                  </a:ext>
                </a:extLst>
              </p:cNvPr>
              <p:cNvPicPr/>
              <p:nvPr/>
            </p:nvPicPr>
            <p:blipFill>
              <a:blip r:embed="rId6"/>
              <a:stretch>
                <a:fillRect/>
              </a:stretch>
            </p:blipFill>
            <p:spPr>
              <a:xfrm>
                <a:off x="4293276" y="2782300"/>
                <a:ext cx="527738"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حبر 17">
                <a:extLst>
                  <a:ext uri="{FF2B5EF4-FFF2-40B4-BE49-F238E27FC236}">
                    <a16:creationId xmlns:a16="http://schemas.microsoft.com/office/drawing/2014/main" id="{E34ABB45-0BCC-81C9-FFED-BE08CFE50E81}"/>
                  </a:ext>
                </a:extLst>
              </p14:cNvPr>
              <p14:cNvContentPartPr/>
              <p14:nvPr/>
            </p14:nvContentPartPr>
            <p14:xfrm>
              <a:off x="4664049" y="3932159"/>
              <a:ext cx="615960" cy="347760"/>
            </p14:xfrm>
          </p:contentPart>
        </mc:Choice>
        <mc:Fallback xmlns="">
          <p:pic>
            <p:nvPicPr>
              <p:cNvPr id="17" name="حبر 17">
                <a:extLst>
                  <a:ext uri="{FF2B5EF4-FFF2-40B4-BE49-F238E27FC236}">
                    <a16:creationId xmlns:a16="http://schemas.microsoft.com/office/drawing/2014/main" id="{E34ABB45-0BCC-81C9-FFED-BE08CFE50E81}"/>
                  </a:ext>
                </a:extLst>
              </p:cNvPr>
              <p:cNvPicPr/>
              <p:nvPr/>
            </p:nvPicPr>
            <p:blipFill>
              <a:blip r:embed="rId8"/>
              <a:stretch>
                <a:fillRect/>
              </a:stretch>
            </p:blipFill>
            <p:spPr>
              <a:xfrm>
                <a:off x="4643529" y="3911639"/>
                <a:ext cx="65700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حبر 22">
                <a:extLst>
                  <a:ext uri="{FF2B5EF4-FFF2-40B4-BE49-F238E27FC236}">
                    <a16:creationId xmlns:a16="http://schemas.microsoft.com/office/drawing/2014/main" id="{C8A132BE-F6D0-56CF-DA98-0BEF09588231}"/>
                  </a:ext>
                </a:extLst>
              </p14:cNvPr>
              <p14:cNvContentPartPr/>
              <p14:nvPr/>
            </p14:nvContentPartPr>
            <p14:xfrm>
              <a:off x="3859089" y="3913799"/>
              <a:ext cx="695160" cy="348120"/>
            </p14:xfrm>
          </p:contentPart>
        </mc:Choice>
        <mc:Fallback xmlns="">
          <p:pic>
            <p:nvPicPr>
              <p:cNvPr id="22" name="حبر 22">
                <a:extLst>
                  <a:ext uri="{FF2B5EF4-FFF2-40B4-BE49-F238E27FC236}">
                    <a16:creationId xmlns:a16="http://schemas.microsoft.com/office/drawing/2014/main" id="{C8A132BE-F6D0-56CF-DA98-0BEF09588231}"/>
                  </a:ext>
                </a:extLst>
              </p:cNvPr>
              <p:cNvPicPr/>
              <p:nvPr/>
            </p:nvPicPr>
            <p:blipFill>
              <a:blip r:embed="rId10"/>
              <a:stretch>
                <a:fillRect/>
              </a:stretch>
            </p:blipFill>
            <p:spPr>
              <a:xfrm>
                <a:off x="3838939" y="3893258"/>
                <a:ext cx="735819" cy="38920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حبر 23">
                <a:extLst>
                  <a:ext uri="{FF2B5EF4-FFF2-40B4-BE49-F238E27FC236}">
                    <a16:creationId xmlns:a16="http://schemas.microsoft.com/office/drawing/2014/main" id="{E479D41E-0304-C39F-7D3A-2F58DDF50805}"/>
                  </a:ext>
                </a:extLst>
              </p14:cNvPr>
              <p14:cNvContentPartPr/>
              <p14:nvPr/>
            </p14:nvContentPartPr>
            <p14:xfrm>
              <a:off x="6558181" y="4649406"/>
              <a:ext cx="1874160" cy="28440"/>
            </p14:xfrm>
          </p:contentPart>
        </mc:Choice>
        <mc:Fallback xmlns="">
          <p:pic>
            <p:nvPicPr>
              <p:cNvPr id="24" name="حبر 23">
                <a:extLst>
                  <a:ext uri="{FF2B5EF4-FFF2-40B4-BE49-F238E27FC236}">
                    <a16:creationId xmlns:a16="http://schemas.microsoft.com/office/drawing/2014/main" id="{E479D41E-0304-C39F-7D3A-2F58DDF50805}"/>
                  </a:ext>
                </a:extLst>
              </p:cNvPr>
              <p:cNvPicPr/>
              <p:nvPr/>
            </p:nvPicPr>
            <p:blipFill>
              <a:blip r:embed="rId12"/>
              <a:stretch>
                <a:fillRect/>
              </a:stretch>
            </p:blipFill>
            <p:spPr>
              <a:xfrm>
                <a:off x="6542701" y="4633926"/>
                <a:ext cx="190476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حبر 24">
                <a:extLst>
                  <a:ext uri="{FF2B5EF4-FFF2-40B4-BE49-F238E27FC236}">
                    <a16:creationId xmlns:a16="http://schemas.microsoft.com/office/drawing/2014/main" id="{95766F2F-D8E5-F36B-8ADC-15E0DCA30F57}"/>
                  </a:ext>
                </a:extLst>
              </p14:cNvPr>
              <p14:cNvContentPartPr/>
              <p14:nvPr/>
            </p14:nvContentPartPr>
            <p14:xfrm>
              <a:off x="1923541" y="5064846"/>
              <a:ext cx="1563480" cy="49680"/>
            </p14:xfrm>
          </p:contentPart>
        </mc:Choice>
        <mc:Fallback xmlns="">
          <p:pic>
            <p:nvPicPr>
              <p:cNvPr id="25" name="حبر 24">
                <a:extLst>
                  <a:ext uri="{FF2B5EF4-FFF2-40B4-BE49-F238E27FC236}">
                    <a16:creationId xmlns:a16="http://schemas.microsoft.com/office/drawing/2014/main" id="{95766F2F-D8E5-F36B-8ADC-15E0DCA30F57}"/>
                  </a:ext>
                </a:extLst>
              </p:cNvPr>
              <p:cNvPicPr/>
              <p:nvPr/>
            </p:nvPicPr>
            <p:blipFill>
              <a:blip r:embed="rId14"/>
              <a:stretch>
                <a:fillRect/>
              </a:stretch>
            </p:blipFill>
            <p:spPr>
              <a:xfrm>
                <a:off x="1903021" y="5044326"/>
                <a:ext cx="160416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حبر 38">
                <a:extLst>
                  <a:ext uri="{FF2B5EF4-FFF2-40B4-BE49-F238E27FC236}">
                    <a16:creationId xmlns:a16="http://schemas.microsoft.com/office/drawing/2014/main" id="{ABBC0EDE-FEBC-93C9-20F9-386F671DFBDE}"/>
                  </a:ext>
                </a:extLst>
              </p14:cNvPr>
              <p14:cNvContentPartPr/>
              <p14:nvPr/>
            </p14:nvContentPartPr>
            <p14:xfrm>
              <a:off x="950199" y="4715450"/>
              <a:ext cx="871560" cy="331920"/>
            </p14:xfrm>
          </p:contentPart>
        </mc:Choice>
        <mc:Fallback xmlns="">
          <p:pic>
            <p:nvPicPr>
              <p:cNvPr id="38" name="حبر 38">
                <a:extLst>
                  <a:ext uri="{FF2B5EF4-FFF2-40B4-BE49-F238E27FC236}">
                    <a16:creationId xmlns:a16="http://schemas.microsoft.com/office/drawing/2014/main" id="{ABBC0EDE-FEBC-93C9-20F9-386F671DFBDE}"/>
                  </a:ext>
                </a:extLst>
              </p:cNvPr>
              <p:cNvPicPr/>
              <p:nvPr/>
            </p:nvPicPr>
            <p:blipFill>
              <a:blip r:embed="rId16"/>
              <a:stretch>
                <a:fillRect/>
              </a:stretch>
            </p:blipFill>
            <p:spPr>
              <a:xfrm>
                <a:off x="935079" y="4694952"/>
                <a:ext cx="907200" cy="37291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5" name="حبر 45">
                <a:extLst>
                  <a:ext uri="{FF2B5EF4-FFF2-40B4-BE49-F238E27FC236}">
                    <a16:creationId xmlns:a16="http://schemas.microsoft.com/office/drawing/2014/main" id="{50EE08BC-FC27-42BE-A365-52C5C167E1CA}"/>
                  </a:ext>
                </a:extLst>
              </p14:cNvPr>
              <p14:cNvContentPartPr/>
              <p14:nvPr/>
            </p14:nvContentPartPr>
            <p14:xfrm>
              <a:off x="219759" y="4770170"/>
              <a:ext cx="633960" cy="303840"/>
            </p14:xfrm>
          </p:contentPart>
        </mc:Choice>
        <mc:Fallback xmlns="">
          <p:pic>
            <p:nvPicPr>
              <p:cNvPr id="45" name="حبر 45">
                <a:extLst>
                  <a:ext uri="{FF2B5EF4-FFF2-40B4-BE49-F238E27FC236}">
                    <a16:creationId xmlns:a16="http://schemas.microsoft.com/office/drawing/2014/main" id="{50EE08BC-FC27-42BE-A365-52C5C167E1CA}"/>
                  </a:ext>
                </a:extLst>
              </p:cNvPr>
              <p:cNvPicPr/>
              <p:nvPr/>
            </p:nvPicPr>
            <p:blipFill>
              <a:blip r:embed="rId18"/>
              <a:stretch>
                <a:fillRect/>
              </a:stretch>
            </p:blipFill>
            <p:spPr>
              <a:xfrm>
                <a:off x="199599" y="4749650"/>
                <a:ext cx="67500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6" name="حبر 45">
                <a:extLst>
                  <a:ext uri="{FF2B5EF4-FFF2-40B4-BE49-F238E27FC236}">
                    <a16:creationId xmlns:a16="http://schemas.microsoft.com/office/drawing/2014/main" id="{DF541BF5-F46B-A712-863C-88C4908ECED4}"/>
                  </a:ext>
                </a:extLst>
              </p14:cNvPr>
              <p14:cNvContentPartPr/>
              <p14:nvPr/>
            </p14:nvContentPartPr>
            <p14:xfrm>
              <a:off x="3683823" y="5012411"/>
              <a:ext cx="2915640" cy="70200"/>
            </p14:xfrm>
          </p:contentPart>
        </mc:Choice>
        <mc:Fallback xmlns="">
          <p:pic>
            <p:nvPicPr>
              <p:cNvPr id="46" name="حبر 45">
                <a:extLst>
                  <a:ext uri="{FF2B5EF4-FFF2-40B4-BE49-F238E27FC236}">
                    <a16:creationId xmlns:a16="http://schemas.microsoft.com/office/drawing/2014/main" id="{DF541BF5-F46B-A712-863C-88C4908ECED4}"/>
                  </a:ext>
                </a:extLst>
              </p:cNvPr>
              <p:cNvPicPr/>
              <p:nvPr/>
            </p:nvPicPr>
            <p:blipFill>
              <a:blip r:embed="rId20"/>
              <a:stretch>
                <a:fillRect/>
              </a:stretch>
            </p:blipFill>
            <p:spPr>
              <a:xfrm>
                <a:off x="3668703" y="4997291"/>
                <a:ext cx="294624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2" name="حبر 52">
                <a:extLst>
                  <a:ext uri="{FF2B5EF4-FFF2-40B4-BE49-F238E27FC236}">
                    <a16:creationId xmlns:a16="http://schemas.microsoft.com/office/drawing/2014/main" id="{E5E2B4AC-C5DA-7A54-84AE-98A4E61ADB69}"/>
                  </a:ext>
                </a:extLst>
              </p14:cNvPr>
              <p14:cNvContentPartPr/>
              <p14:nvPr/>
            </p14:nvContentPartPr>
            <p14:xfrm>
              <a:off x="6479943" y="5032211"/>
              <a:ext cx="618120" cy="189360"/>
            </p14:xfrm>
          </p:contentPart>
        </mc:Choice>
        <mc:Fallback xmlns="">
          <p:pic>
            <p:nvPicPr>
              <p:cNvPr id="52" name="حبر 52">
                <a:extLst>
                  <a:ext uri="{FF2B5EF4-FFF2-40B4-BE49-F238E27FC236}">
                    <a16:creationId xmlns:a16="http://schemas.microsoft.com/office/drawing/2014/main" id="{E5E2B4AC-C5DA-7A54-84AE-98A4E61ADB69}"/>
                  </a:ext>
                </a:extLst>
              </p:cNvPr>
              <p:cNvPicPr/>
              <p:nvPr/>
            </p:nvPicPr>
            <p:blipFill>
              <a:blip r:embed="rId22"/>
              <a:stretch>
                <a:fillRect/>
              </a:stretch>
            </p:blipFill>
            <p:spPr>
              <a:xfrm>
                <a:off x="6464823" y="5017062"/>
                <a:ext cx="648720" cy="22001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8" name="حبر 58">
                <a:extLst>
                  <a:ext uri="{FF2B5EF4-FFF2-40B4-BE49-F238E27FC236}">
                    <a16:creationId xmlns:a16="http://schemas.microsoft.com/office/drawing/2014/main" id="{DA1CBE47-8F4D-3307-A016-6AD990E0815F}"/>
                  </a:ext>
                </a:extLst>
              </p14:cNvPr>
              <p14:cNvContentPartPr/>
              <p14:nvPr/>
            </p14:nvContentPartPr>
            <p14:xfrm>
              <a:off x="5522343" y="5050931"/>
              <a:ext cx="996480" cy="247680"/>
            </p14:xfrm>
          </p:contentPart>
        </mc:Choice>
        <mc:Fallback xmlns="">
          <p:pic>
            <p:nvPicPr>
              <p:cNvPr id="58" name="حبر 58">
                <a:extLst>
                  <a:ext uri="{FF2B5EF4-FFF2-40B4-BE49-F238E27FC236}">
                    <a16:creationId xmlns:a16="http://schemas.microsoft.com/office/drawing/2014/main" id="{DA1CBE47-8F4D-3307-A016-6AD990E0815F}"/>
                  </a:ext>
                </a:extLst>
              </p:cNvPr>
              <p:cNvPicPr/>
              <p:nvPr/>
            </p:nvPicPr>
            <p:blipFill>
              <a:blip r:embed="rId24"/>
              <a:stretch>
                <a:fillRect/>
              </a:stretch>
            </p:blipFill>
            <p:spPr>
              <a:xfrm>
                <a:off x="5506869" y="5035811"/>
                <a:ext cx="1026709" cy="277920"/>
              </a:xfrm>
              <a:prstGeom prst="rect">
                <a:avLst/>
              </a:prstGeom>
            </p:spPr>
          </p:pic>
        </mc:Fallback>
      </mc:AlternateContent>
    </p:spTree>
    <p:extLst>
      <p:ext uri="{BB962C8B-B14F-4D97-AF65-F5344CB8AC3E}">
        <p14:creationId xmlns:p14="http://schemas.microsoft.com/office/powerpoint/2010/main" val="3424107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89488" y="205095"/>
            <a:ext cx="8018029" cy="1438275"/>
          </a:xfrm>
        </p:spPr>
        <p:txBody>
          <a:bodyPr>
            <a:noAutofit/>
          </a:bodyPr>
          <a:lstStyle/>
          <a:p>
            <a:pPr>
              <a:defRPr/>
            </a:pPr>
            <a:r>
              <a:rPr lang="en-US" sz="4800" dirty="0"/>
              <a:t>Contemporary Theories </a:t>
            </a:r>
            <a:br>
              <a:rPr lang="en-US" sz="4800" dirty="0"/>
            </a:br>
            <a:r>
              <a:rPr lang="en-US" sz="4800" dirty="0"/>
              <a:t>of Leadership</a:t>
            </a:r>
          </a:p>
        </p:txBody>
      </p:sp>
      <p:sp>
        <p:nvSpPr>
          <p:cNvPr id="67592" name="Content Placeholder 13"/>
          <p:cNvSpPr>
            <a:spLocks noGrp="1"/>
          </p:cNvSpPr>
          <p:nvPr>
            <p:ph idx="1"/>
          </p:nvPr>
        </p:nvSpPr>
        <p:spPr bwMode="auto">
          <a:xfrm>
            <a:off x="889488" y="1876097"/>
            <a:ext cx="8018029" cy="4477405"/>
          </a:xfrm>
        </p:spPr>
        <p:txBody>
          <a:bodyPr wrap="square" numCol="1" anchor="t" anchorCtr="0" compatLnSpc="1">
            <a:prstTxWarp prst="textNoShape">
              <a:avLst/>
            </a:prstTxWarp>
            <a:normAutofit/>
          </a:bodyPr>
          <a:lstStyle/>
          <a:p>
            <a:pPr lvl="1"/>
            <a:r>
              <a:rPr lang="en-US" sz="2800" dirty="0"/>
              <a:t>Transformational versus Transactional Leadership</a:t>
            </a:r>
          </a:p>
          <a:p>
            <a:pPr lvl="2"/>
            <a:r>
              <a:rPr lang="en-US" sz="2800" dirty="0"/>
              <a:t>Transformational leadership is more strongly correlated with lower turnover rates, higher productivity, lower employee stress and burnout, and higher employee satisfaction.</a:t>
            </a:r>
          </a:p>
          <a:p>
            <a:endParaRPr lang="en-US" dirty="0">
              <a:cs typeface="Arial" charset="0"/>
            </a:endParaRPr>
          </a:p>
        </p:txBody>
      </p:sp>
      <p:sp>
        <p:nvSpPr>
          <p:cNvPr id="7" name="Slide Number Placeholder 5"/>
          <p:cNvSpPr>
            <a:spLocks noGrp="1"/>
          </p:cNvSpPr>
          <p:nvPr>
            <p:ph type="sldNum" sz="quarter" idx="12"/>
          </p:nvPr>
        </p:nvSpPr>
        <p:spPr>
          <a:xfrm>
            <a:off x="8380601" y="6266464"/>
            <a:ext cx="653039" cy="365125"/>
          </a:xfrm>
        </p:spPr>
        <p:txBody>
          <a:bodyPr/>
          <a:lstStyle/>
          <a:p>
            <a:pPr>
              <a:defRPr/>
            </a:pPr>
            <a:r>
              <a:rPr lang="en-US" dirty="0"/>
              <a:t>12-</a:t>
            </a:r>
            <a:fld id="{AAC428B0-4B03-4202-A927-5B9681AE9014}" type="slidenum">
              <a:rPr lang="en-US"/>
              <a:pPr>
                <a:defRPr/>
              </a:pPr>
              <a:t>29</a:t>
            </a:fld>
            <a:endParaRPr lang="en-US" dirty="0"/>
          </a:p>
        </p:txBody>
      </p:sp>
      <p:sp>
        <p:nvSpPr>
          <p:cNvPr id="6759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0F674D13-6183-F62F-30EB-EC6D5D718C59}"/>
                  </a:ext>
                </a:extLst>
              </p14:cNvPr>
              <p14:cNvContentPartPr/>
              <p14:nvPr/>
            </p14:nvContentPartPr>
            <p14:xfrm>
              <a:off x="5733953" y="2386308"/>
              <a:ext cx="1792440" cy="43920"/>
            </p14:xfrm>
          </p:contentPart>
        </mc:Choice>
        <mc:Fallback xmlns="">
          <p:pic>
            <p:nvPicPr>
              <p:cNvPr id="2" name="حبر 1">
                <a:extLst>
                  <a:ext uri="{FF2B5EF4-FFF2-40B4-BE49-F238E27FC236}">
                    <a16:creationId xmlns:a16="http://schemas.microsoft.com/office/drawing/2014/main" id="{0F674D13-6183-F62F-30EB-EC6D5D718C59}"/>
                  </a:ext>
                </a:extLst>
              </p:cNvPr>
              <p:cNvPicPr/>
              <p:nvPr/>
            </p:nvPicPr>
            <p:blipFill>
              <a:blip r:embed="rId4"/>
              <a:stretch>
                <a:fillRect/>
              </a:stretch>
            </p:blipFill>
            <p:spPr>
              <a:xfrm>
                <a:off x="5713433" y="2365788"/>
                <a:ext cx="183312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حبر 5">
                <a:extLst>
                  <a:ext uri="{FF2B5EF4-FFF2-40B4-BE49-F238E27FC236}">
                    <a16:creationId xmlns:a16="http://schemas.microsoft.com/office/drawing/2014/main" id="{B824F1FF-DD75-7635-8704-7DF1E5F7AA10}"/>
                  </a:ext>
                </a:extLst>
              </p14:cNvPr>
              <p14:cNvContentPartPr/>
              <p14:nvPr/>
            </p14:nvContentPartPr>
            <p14:xfrm>
              <a:off x="2066123" y="3656170"/>
              <a:ext cx="6045840" cy="131400"/>
            </p14:xfrm>
          </p:contentPart>
        </mc:Choice>
        <mc:Fallback xmlns="">
          <p:pic>
            <p:nvPicPr>
              <p:cNvPr id="6" name="حبر 5">
                <a:extLst>
                  <a:ext uri="{FF2B5EF4-FFF2-40B4-BE49-F238E27FC236}">
                    <a16:creationId xmlns:a16="http://schemas.microsoft.com/office/drawing/2014/main" id="{B824F1FF-DD75-7635-8704-7DF1E5F7AA10}"/>
                  </a:ext>
                </a:extLst>
              </p:cNvPr>
              <p:cNvPicPr/>
              <p:nvPr/>
            </p:nvPicPr>
            <p:blipFill>
              <a:blip r:embed="rId6"/>
              <a:stretch>
                <a:fillRect/>
              </a:stretch>
            </p:blipFill>
            <p:spPr>
              <a:xfrm>
                <a:off x="2045603" y="3635650"/>
                <a:ext cx="60865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حبر 12">
                <a:extLst>
                  <a:ext uri="{FF2B5EF4-FFF2-40B4-BE49-F238E27FC236}">
                    <a16:creationId xmlns:a16="http://schemas.microsoft.com/office/drawing/2014/main" id="{6DF1B3B8-5CF1-20FA-F247-33259ECF188D}"/>
                  </a:ext>
                </a:extLst>
              </p14:cNvPr>
              <p14:cNvContentPartPr/>
              <p14:nvPr/>
            </p14:nvContentPartPr>
            <p14:xfrm>
              <a:off x="1824203" y="4099690"/>
              <a:ext cx="4091400" cy="131400"/>
            </p14:xfrm>
          </p:contentPart>
        </mc:Choice>
        <mc:Fallback xmlns="">
          <p:pic>
            <p:nvPicPr>
              <p:cNvPr id="12" name="حبر 12">
                <a:extLst>
                  <a:ext uri="{FF2B5EF4-FFF2-40B4-BE49-F238E27FC236}">
                    <a16:creationId xmlns:a16="http://schemas.microsoft.com/office/drawing/2014/main" id="{6DF1B3B8-5CF1-20FA-F247-33259ECF188D}"/>
                  </a:ext>
                </a:extLst>
              </p:cNvPr>
              <p:cNvPicPr/>
              <p:nvPr/>
            </p:nvPicPr>
            <p:blipFill>
              <a:blip r:embed="rId8"/>
              <a:stretch>
                <a:fillRect/>
              </a:stretch>
            </p:blipFill>
            <p:spPr>
              <a:xfrm>
                <a:off x="1803683" y="4079170"/>
                <a:ext cx="41320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حبر 12">
                <a:extLst>
                  <a:ext uri="{FF2B5EF4-FFF2-40B4-BE49-F238E27FC236}">
                    <a16:creationId xmlns:a16="http://schemas.microsoft.com/office/drawing/2014/main" id="{2C675A16-DC9E-D9F8-6095-DED8CDC2A5AF}"/>
                  </a:ext>
                </a:extLst>
              </p14:cNvPr>
              <p14:cNvContentPartPr/>
              <p14:nvPr/>
            </p14:nvContentPartPr>
            <p14:xfrm>
              <a:off x="6096683" y="4150090"/>
              <a:ext cx="2772360" cy="81360"/>
            </p14:xfrm>
          </p:contentPart>
        </mc:Choice>
        <mc:Fallback xmlns="">
          <p:pic>
            <p:nvPicPr>
              <p:cNvPr id="13" name="حبر 12">
                <a:extLst>
                  <a:ext uri="{FF2B5EF4-FFF2-40B4-BE49-F238E27FC236}">
                    <a16:creationId xmlns:a16="http://schemas.microsoft.com/office/drawing/2014/main" id="{2C675A16-DC9E-D9F8-6095-DED8CDC2A5AF}"/>
                  </a:ext>
                </a:extLst>
              </p:cNvPr>
              <p:cNvPicPr/>
              <p:nvPr/>
            </p:nvPicPr>
            <p:blipFill>
              <a:blip r:embed="rId10"/>
              <a:stretch>
                <a:fillRect/>
              </a:stretch>
            </p:blipFill>
            <p:spPr>
              <a:xfrm>
                <a:off x="6076163" y="4129570"/>
                <a:ext cx="281304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حبر 13">
                <a:extLst>
                  <a:ext uri="{FF2B5EF4-FFF2-40B4-BE49-F238E27FC236}">
                    <a16:creationId xmlns:a16="http://schemas.microsoft.com/office/drawing/2014/main" id="{D425F726-5EC4-64AB-A929-0B1B00B00366}"/>
                  </a:ext>
                </a:extLst>
              </p14:cNvPr>
              <p14:cNvContentPartPr/>
              <p14:nvPr/>
            </p14:nvContentPartPr>
            <p14:xfrm>
              <a:off x="2034803" y="4573450"/>
              <a:ext cx="3024000" cy="40680"/>
            </p14:xfrm>
          </p:contentPart>
        </mc:Choice>
        <mc:Fallback xmlns="">
          <p:pic>
            <p:nvPicPr>
              <p:cNvPr id="14" name="حبر 13">
                <a:extLst>
                  <a:ext uri="{FF2B5EF4-FFF2-40B4-BE49-F238E27FC236}">
                    <a16:creationId xmlns:a16="http://schemas.microsoft.com/office/drawing/2014/main" id="{D425F726-5EC4-64AB-A929-0B1B00B00366}"/>
                  </a:ext>
                </a:extLst>
              </p:cNvPr>
              <p:cNvPicPr/>
              <p:nvPr/>
            </p:nvPicPr>
            <p:blipFill>
              <a:blip r:embed="rId12"/>
              <a:stretch>
                <a:fillRect/>
              </a:stretch>
            </p:blipFill>
            <p:spPr>
              <a:xfrm>
                <a:off x="2014283" y="4552930"/>
                <a:ext cx="306504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حبر 23">
                <a:extLst>
                  <a:ext uri="{FF2B5EF4-FFF2-40B4-BE49-F238E27FC236}">
                    <a16:creationId xmlns:a16="http://schemas.microsoft.com/office/drawing/2014/main" id="{11D865CB-C99A-9638-2082-C155A1DBA63E}"/>
                  </a:ext>
                </a:extLst>
              </p14:cNvPr>
              <p14:cNvContentPartPr/>
              <p14:nvPr/>
            </p14:nvContentPartPr>
            <p14:xfrm>
              <a:off x="6858520" y="4729798"/>
              <a:ext cx="1140840" cy="324360"/>
            </p14:xfrm>
          </p:contentPart>
        </mc:Choice>
        <mc:Fallback xmlns="">
          <p:pic>
            <p:nvPicPr>
              <p:cNvPr id="23" name="حبر 23">
                <a:extLst>
                  <a:ext uri="{FF2B5EF4-FFF2-40B4-BE49-F238E27FC236}">
                    <a16:creationId xmlns:a16="http://schemas.microsoft.com/office/drawing/2014/main" id="{11D865CB-C99A-9638-2082-C155A1DBA63E}"/>
                  </a:ext>
                </a:extLst>
              </p:cNvPr>
              <p:cNvPicPr/>
              <p:nvPr/>
            </p:nvPicPr>
            <p:blipFill>
              <a:blip r:embed="rId14"/>
              <a:stretch>
                <a:fillRect/>
              </a:stretch>
            </p:blipFill>
            <p:spPr>
              <a:xfrm>
                <a:off x="6838006" y="4709301"/>
                <a:ext cx="1181507" cy="36499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حبر 34">
                <a:extLst>
                  <a:ext uri="{FF2B5EF4-FFF2-40B4-BE49-F238E27FC236}">
                    <a16:creationId xmlns:a16="http://schemas.microsoft.com/office/drawing/2014/main" id="{5E1FD947-6F38-E286-38F1-D4C155E83C07}"/>
                  </a:ext>
                </a:extLst>
              </p14:cNvPr>
              <p14:cNvContentPartPr/>
              <p14:nvPr/>
            </p14:nvContentPartPr>
            <p14:xfrm>
              <a:off x="5524000" y="4763638"/>
              <a:ext cx="1217160" cy="332280"/>
            </p14:xfrm>
          </p:contentPart>
        </mc:Choice>
        <mc:Fallback xmlns="">
          <p:pic>
            <p:nvPicPr>
              <p:cNvPr id="34" name="حبر 34">
                <a:extLst>
                  <a:ext uri="{FF2B5EF4-FFF2-40B4-BE49-F238E27FC236}">
                    <a16:creationId xmlns:a16="http://schemas.microsoft.com/office/drawing/2014/main" id="{5E1FD947-6F38-E286-38F1-D4C155E83C07}"/>
                  </a:ext>
                </a:extLst>
              </p:cNvPr>
              <p:cNvPicPr/>
              <p:nvPr/>
            </p:nvPicPr>
            <p:blipFill>
              <a:blip r:embed="rId16"/>
              <a:stretch>
                <a:fillRect/>
              </a:stretch>
            </p:blipFill>
            <p:spPr>
              <a:xfrm>
                <a:off x="5503480" y="4743118"/>
                <a:ext cx="125820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2" name="حبر 42">
                <a:extLst>
                  <a:ext uri="{FF2B5EF4-FFF2-40B4-BE49-F238E27FC236}">
                    <a16:creationId xmlns:a16="http://schemas.microsoft.com/office/drawing/2014/main" id="{D4446D9E-5242-5EB5-B5E9-37BF7A900144}"/>
                  </a:ext>
                </a:extLst>
              </p14:cNvPr>
              <p14:cNvContentPartPr/>
              <p14:nvPr/>
            </p14:nvContentPartPr>
            <p14:xfrm>
              <a:off x="6637120" y="5067838"/>
              <a:ext cx="1397160" cy="394560"/>
            </p14:xfrm>
          </p:contentPart>
        </mc:Choice>
        <mc:Fallback xmlns="">
          <p:pic>
            <p:nvPicPr>
              <p:cNvPr id="42" name="حبر 42">
                <a:extLst>
                  <a:ext uri="{FF2B5EF4-FFF2-40B4-BE49-F238E27FC236}">
                    <a16:creationId xmlns:a16="http://schemas.microsoft.com/office/drawing/2014/main" id="{D4446D9E-5242-5EB5-B5E9-37BF7A900144}"/>
                  </a:ext>
                </a:extLst>
              </p:cNvPr>
              <p:cNvPicPr/>
              <p:nvPr/>
            </p:nvPicPr>
            <p:blipFill>
              <a:blip r:embed="rId18"/>
              <a:stretch>
                <a:fillRect/>
              </a:stretch>
            </p:blipFill>
            <p:spPr>
              <a:xfrm>
                <a:off x="6616600" y="5047318"/>
                <a:ext cx="1437840" cy="435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2" name="حبر 62">
                <a:extLst>
                  <a:ext uri="{FF2B5EF4-FFF2-40B4-BE49-F238E27FC236}">
                    <a16:creationId xmlns:a16="http://schemas.microsoft.com/office/drawing/2014/main" id="{719CF40A-D538-09ED-5307-716E4253ADA1}"/>
                  </a:ext>
                </a:extLst>
              </p14:cNvPr>
              <p14:cNvContentPartPr/>
              <p14:nvPr/>
            </p14:nvContentPartPr>
            <p14:xfrm>
              <a:off x="1093221" y="5317642"/>
              <a:ext cx="2765160" cy="320040"/>
            </p14:xfrm>
          </p:contentPart>
        </mc:Choice>
        <mc:Fallback xmlns="">
          <p:pic>
            <p:nvPicPr>
              <p:cNvPr id="62" name="حبر 62">
                <a:extLst>
                  <a:ext uri="{FF2B5EF4-FFF2-40B4-BE49-F238E27FC236}">
                    <a16:creationId xmlns:a16="http://schemas.microsoft.com/office/drawing/2014/main" id="{719CF40A-D538-09ED-5307-716E4253ADA1}"/>
                  </a:ext>
                </a:extLst>
              </p:cNvPr>
              <p:cNvPicPr/>
              <p:nvPr/>
            </p:nvPicPr>
            <p:blipFill>
              <a:blip r:embed="rId20"/>
              <a:stretch>
                <a:fillRect/>
              </a:stretch>
            </p:blipFill>
            <p:spPr>
              <a:xfrm>
                <a:off x="1073061" y="5297482"/>
                <a:ext cx="280080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7600" name="حبر 67600">
                <a:extLst>
                  <a:ext uri="{FF2B5EF4-FFF2-40B4-BE49-F238E27FC236}">
                    <a16:creationId xmlns:a16="http://schemas.microsoft.com/office/drawing/2014/main" id="{ED613FC6-D05D-52AF-3EEF-76D3291C8027}"/>
                  </a:ext>
                </a:extLst>
              </p14:cNvPr>
              <p14:cNvContentPartPr/>
              <p14:nvPr/>
            </p14:nvContentPartPr>
            <p14:xfrm>
              <a:off x="4008501" y="5328082"/>
              <a:ext cx="1739880" cy="261360"/>
            </p14:xfrm>
          </p:contentPart>
        </mc:Choice>
        <mc:Fallback xmlns="">
          <p:pic>
            <p:nvPicPr>
              <p:cNvPr id="67600" name="حبر 67600">
                <a:extLst>
                  <a:ext uri="{FF2B5EF4-FFF2-40B4-BE49-F238E27FC236}">
                    <a16:creationId xmlns:a16="http://schemas.microsoft.com/office/drawing/2014/main" id="{ED613FC6-D05D-52AF-3EEF-76D3291C8027}"/>
                  </a:ext>
                </a:extLst>
              </p:cNvPr>
              <p:cNvPicPr/>
              <p:nvPr/>
            </p:nvPicPr>
            <p:blipFill>
              <a:blip r:embed="rId22"/>
              <a:stretch>
                <a:fillRect/>
              </a:stretch>
            </p:blipFill>
            <p:spPr>
              <a:xfrm>
                <a:off x="3987981" y="5307922"/>
                <a:ext cx="177552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7615" name="حبر 67615">
                <a:extLst>
                  <a:ext uri="{FF2B5EF4-FFF2-40B4-BE49-F238E27FC236}">
                    <a16:creationId xmlns:a16="http://schemas.microsoft.com/office/drawing/2014/main" id="{8D3AF7A2-460D-5CEF-7A0C-6EEF591460F1}"/>
                  </a:ext>
                </a:extLst>
              </p14:cNvPr>
              <p14:cNvContentPartPr/>
              <p14:nvPr/>
            </p14:nvContentPartPr>
            <p14:xfrm>
              <a:off x="4323417" y="5522706"/>
              <a:ext cx="1802880" cy="531000"/>
            </p14:xfrm>
          </p:contentPart>
        </mc:Choice>
        <mc:Fallback xmlns="">
          <p:pic>
            <p:nvPicPr>
              <p:cNvPr id="67615" name="حبر 67615">
                <a:extLst>
                  <a:ext uri="{FF2B5EF4-FFF2-40B4-BE49-F238E27FC236}">
                    <a16:creationId xmlns:a16="http://schemas.microsoft.com/office/drawing/2014/main" id="{8D3AF7A2-460D-5CEF-7A0C-6EEF591460F1}"/>
                  </a:ext>
                </a:extLst>
              </p:cNvPr>
              <p:cNvPicPr/>
              <p:nvPr/>
            </p:nvPicPr>
            <p:blipFill>
              <a:blip r:embed="rId24"/>
              <a:stretch>
                <a:fillRect/>
              </a:stretch>
            </p:blipFill>
            <p:spPr>
              <a:xfrm>
                <a:off x="4303257" y="5502172"/>
                <a:ext cx="1843560" cy="572068"/>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7622" name="حبر 67622">
                <a:extLst>
                  <a:ext uri="{FF2B5EF4-FFF2-40B4-BE49-F238E27FC236}">
                    <a16:creationId xmlns:a16="http://schemas.microsoft.com/office/drawing/2014/main" id="{09C13BCB-C6B0-F035-8790-BE4F36B4D4C5}"/>
                  </a:ext>
                </a:extLst>
              </p14:cNvPr>
              <p14:cNvContentPartPr/>
              <p14:nvPr/>
            </p14:nvContentPartPr>
            <p14:xfrm>
              <a:off x="3250257" y="5746986"/>
              <a:ext cx="1027080" cy="233640"/>
            </p14:xfrm>
          </p:contentPart>
        </mc:Choice>
        <mc:Fallback xmlns="">
          <p:pic>
            <p:nvPicPr>
              <p:cNvPr id="67622" name="حبر 67622">
                <a:extLst>
                  <a:ext uri="{FF2B5EF4-FFF2-40B4-BE49-F238E27FC236}">
                    <a16:creationId xmlns:a16="http://schemas.microsoft.com/office/drawing/2014/main" id="{09C13BCB-C6B0-F035-8790-BE4F36B4D4C5}"/>
                  </a:ext>
                </a:extLst>
              </p:cNvPr>
              <p:cNvPicPr/>
              <p:nvPr/>
            </p:nvPicPr>
            <p:blipFill>
              <a:blip r:embed="rId26"/>
              <a:stretch>
                <a:fillRect/>
              </a:stretch>
            </p:blipFill>
            <p:spPr>
              <a:xfrm>
                <a:off x="3230097" y="5731843"/>
                <a:ext cx="1062720" cy="264287"/>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7626" name="حبر 67626">
                <a:extLst>
                  <a:ext uri="{FF2B5EF4-FFF2-40B4-BE49-F238E27FC236}">
                    <a16:creationId xmlns:a16="http://schemas.microsoft.com/office/drawing/2014/main" id="{128B07FF-B15C-0CCF-8560-E1F2C78D2322}"/>
                  </a:ext>
                </a:extLst>
              </p14:cNvPr>
              <p14:cNvContentPartPr/>
              <p14:nvPr/>
            </p14:nvContentPartPr>
            <p14:xfrm>
              <a:off x="3036057" y="5746626"/>
              <a:ext cx="185400" cy="131400"/>
            </p14:xfrm>
          </p:contentPart>
        </mc:Choice>
        <mc:Fallback xmlns="">
          <p:pic>
            <p:nvPicPr>
              <p:cNvPr id="67626" name="حبر 67626">
                <a:extLst>
                  <a:ext uri="{FF2B5EF4-FFF2-40B4-BE49-F238E27FC236}">
                    <a16:creationId xmlns:a16="http://schemas.microsoft.com/office/drawing/2014/main" id="{128B07FF-B15C-0CCF-8560-E1F2C78D2322}"/>
                  </a:ext>
                </a:extLst>
              </p:cNvPr>
              <p:cNvPicPr/>
              <p:nvPr/>
            </p:nvPicPr>
            <p:blipFill>
              <a:blip r:embed="rId28"/>
              <a:stretch>
                <a:fillRect/>
              </a:stretch>
            </p:blipFill>
            <p:spPr>
              <a:xfrm>
                <a:off x="3015897" y="5731547"/>
                <a:ext cx="221040" cy="166943"/>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7636" name="حبر 67636">
                <a:extLst>
                  <a:ext uri="{FF2B5EF4-FFF2-40B4-BE49-F238E27FC236}">
                    <a16:creationId xmlns:a16="http://schemas.microsoft.com/office/drawing/2014/main" id="{D218A47C-BECA-39A7-5976-4F4B8D79A2E4}"/>
                  </a:ext>
                </a:extLst>
              </p14:cNvPr>
              <p14:cNvContentPartPr/>
              <p14:nvPr/>
            </p14:nvContentPartPr>
            <p14:xfrm>
              <a:off x="2291577" y="5751306"/>
              <a:ext cx="681840" cy="258480"/>
            </p14:xfrm>
          </p:contentPart>
        </mc:Choice>
        <mc:Fallback xmlns="">
          <p:pic>
            <p:nvPicPr>
              <p:cNvPr id="67636" name="حبر 67636">
                <a:extLst>
                  <a:ext uri="{FF2B5EF4-FFF2-40B4-BE49-F238E27FC236}">
                    <a16:creationId xmlns:a16="http://schemas.microsoft.com/office/drawing/2014/main" id="{D218A47C-BECA-39A7-5976-4F4B8D79A2E4}"/>
                  </a:ext>
                </a:extLst>
              </p:cNvPr>
              <p:cNvPicPr/>
              <p:nvPr/>
            </p:nvPicPr>
            <p:blipFill>
              <a:blip r:embed="rId30"/>
              <a:stretch>
                <a:fillRect/>
              </a:stretch>
            </p:blipFill>
            <p:spPr>
              <a:xfrm>
                <a:off x="2276449" y="5736165"/>
                <a:ext cx="712456" cy="289123"/>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7651" name="حبر 67651">
                <a:extLst>
                  <a:ext uri="{FF2B5EF4-FFF2-40B4-BE49-F238E27FC236}">
                    <a16:creationId xmlns:a16="http://schemas.microsoft.com/office/drawing/2014/main" id="{27C4DBE9-E917-B3B6-FF69-7526FFD25406}"/>
                  </a:ext>
                </a:extLst>
              </p14:cNvPr>
              <p14:cNvContentPartPr/>
              <p14:nvPr/>
            </p14:nvContentPartPr>
            <p14:xfrm>
              <a:off x="861238" y="5785423"/>
              <a:ext cx="1318680" cy="228960"/>
            </p14:xfrm>
          </p:contentPart>
        </mc:Choice>
        <mc:Fallback xmlns="">
          <p:pic>
            <p:nvPicPr>
              <p:cNvPr id="67651" name="حبر 67651">
                <a:extLst>
                  <a:ext uri="{FF2B5EF4-FFF2-40B4-BE49-F238E27FC236}">
                    <a16:creationId xmlns:a16="http://schemas.microsoft.com/office/drawing/2014/main" id="{27C4DBE9-E917-B3B6-FF69-7526FFD25406}"/>
                  </a:ext>
                </a:extLst>
              </p:cNvPr>
              <p:cNvPicPr/>
              <p:nvPr/>
            </p:nvPicPr>
            <p:blipFill>
              <a:blip r:embed="rId32"/>
              <a:stretch>
                <a:fillRect/>
              </a:stretch>
            </p:blipFill>
            <p:spPr>
              <a:xfrm>
                <a:off x="840718" y="5765263"/>
                <a:ext cx="1354320" cy="264600"/>
              </a:xfrm>
              <a:prstGeom prst="rect">
                <a:avLst/>
              </a:prstGeom>
            </p:spPr>
          </p:pic>
        </mc:Fallback>
      </mc:AlternateContent>
    </p:spTree>
    <p:extLst>
      <p:ext uri="{BB962C8B-B14F-4D97-AF65-F5344CB8AC3E}">
        <p14:creationId xmlns:p14="http://schemas.microsoft.com/office/powerpoint/2010/main" val="1289667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166" y="155109"/>
            <a:ext cx="8056179" cy="1143000"/>
          </a:xfrm>
        </p:spPr>
        <p:txBody>
          <a:bodyPr/>
          <a:lstStyle/>
          <a:p>
            <a:pPr eaLnBrk="1" fontAlgn="auto" hangingPunct="1">
              <a:spcAft>
                <a:spcPts val="0"/>
              </a:spcAft>
              <a:defRPr/>
            </a:pPr>
            <a:r>
              <a:rPr lang="en-US" sz="4800" dirty="0"/>
              <a:t>Learning Objectives</a:t>
            </a:r>
          </a:p>
        </p:txBody>
      </p:sp>
      <p:sp>
        <p:nvSpPr>
          <p:cNvPr id="3" name="Content Placeholder 2"/>
          <p:cNvSpPr>
            <a:spLocks noGrp="1"/>
          </p:cNvSpPr>
          <p:nvPr>
            <p:ph idx="1"/>
          </p:nvPr>
        </p:nvSpPr>
        <p:spPr>
          <a:xfrm>
            <a:off x="504498" y="1298108"/>
            <a:ext cx="8765626" cy="5228815"/>
          </a:xfrm>
        </p:spPr>
        <p:txBody>
          <a:bodyPr wrap="square" numCol="1" anchor="t" anchorCtr="0" compatLnSpc="1">
            <a:prstTxWarp prst="textNoShape">
              <a:avLst/>
            </a:prstTxWarp>
            <a:noAutofit/>
          </a:bodyPr>
          <a:lstStyle/>
          <a:p>
            <a:pPr lvl="0">
              <a:buClr>
                <a:srgbClr val="FF9900"/>
              </a:buClr>
              <a:buFont typeface="Wingdings" panose="05000000000000000000" pitchFamily="2" charset="2"/>
              <a:buChar char="q"/>
            </a:pPr>
            <a:r>
              <a:rPr lang="en-US" sz="2500" dirty="0"/>
              <a:t>Summarize the conclusions of trait theories of leadership.</a:t>
            </a:r>
          </a:p>
          <a:p>
            <a:pPr lvl="0">
              <a:buClr>
                <a:srgbClr val="FF9900"/>
              </a:buClr>
              <a:buFont typeface="Wingdings" panose="05000000000000000000" pitchFamily="2" charset="2"/>
              <a:buChar char="q"/>
            </a:pPr>
            <a:r>
              <a:rPr lang="en-US" sz="2500" dirty="0"/>
              <a:t>Identify the central tenets and main limitations of behavioral theories.</a:t>
            </a:r>
          </a:p>
          <a:p>
            <a:pPr lvl="0">
              <a:buClr>
                <a:srgbClr val="FF9900"/>
              </a:buClr>
              <a:buFont typeface="Wingdings" panose="05000000000000000000" pitchFamily="2" charset="2"/>
              <a:buChar char="q"/>
            </a:pPr>
            <a:r>
              <a:rPr lang="en-US" sz="2500" dirty="0"/>
              <a:t>Contrast contingency theories of leadership.</a:t>
            </a:r>
          </a:p>
          <a:p>
            <a:pPr lvl="0">
              <a:buClr>
                <a:srgbClr val="FF9900"/>
              </a:buClr>
              <a:buFont typeface="Wingdings" panose="05000000000000000000" pitchFamily="2" charset="2"/>
              <a:buChar char="q"/>
            </a:pPr>
            <a:r>
              <a:rPr lang="en-US" sz="2500" dirty="0"/>
              <a:t>Describe the contemporary theories of leadership and their relationship to foundational theories. </a:t>
            </a:r>
          </a:p>
          <a:p>
            <a:pPr lvl="0">
              <a:buClr>
                <a:srgbClr val="FF9900"/>
              </a:buClr>
              <a:buFont typeface="Wingdings" panose="05000000000000000000" pitchFamily="2" charset="2"/>
              <a:buChar char="q"/>
            </a:pPr>
            <a:r>
              <a:rPr lang="en-US" sz="2500" dirty="0"/>
              <a:t>Discuss the roles of leaders in creating ethical organizations.</a:t>
            </a:r>
          </a:p>
          <a:p>
            <a:pPr lvl="0">
              <a:buClr>
                <a:srgbClr val="FF9900"/>
              </a:buClr>
              <a:buFont typeface="Wingdings" panose="05000000000000000000" pitchFamily="2" charset="2"/>
              <a:buChar char="q"/>
            </a:pPr>
            <a:r>
              <a:rPr lang="en-US" sz="2500" dirty="0"/>
              <a:t>Describe how leaders can have a positive impact on their organizations through building trust and mentoring.</a:t>
            </a:r>
          </a:p>
          <a:p>
            <a:pPr lvl="0">
              <a:buClr>
                <a:srgbClr val="FF9900"/>
              </a:buClr>
              <a:buFont typeface="Wingdings" panose="05000000000000000000" pitchFamily="2" charset="2"/>
              <a:buChar char="q"/>
            </a:pPr>
            <a:r>
              <a:rPr lang="en-US" sz="2500" dirty="0"/>
              <a:t>Identify the challenges to our understanding of leadership.</a:t>
            </a:r>
          </a:p>
        </p:txBody>
      </p:sp>
      <p:sp>
        <p:nvSpPr>
          <p:cNvPr id="5" name="Slide Number Placeholder 5"/>
          <p:cNvSpPr>
            <a:spLocks noGrp="1"/>
          </p:cNvSpPr>
          <p:nvPr>
            <p:ph type="sldNum" sz="quarter" idx="12"/>
          </p:nvPr>
        </p:nvSpPr>
        <p:spPr>
          <a:xfrm>
            <a:off x="8333306" y="6161798"/>
            <a:ext cx="653039" cy="365125"/>
          </a:xfrm>
        </p:spPr>
        <p:txBody>
          <a:bodyPr/>
          <a:lstStyle/>
          <a:p>
            <a:pPr>
              <a:defRPr/>
            </a:pPr>
            <a:r>
              <a:rPr lang="en-US" dirty="0"/>
              <a:t>12-</a:t>
            </a:r>
            <a:fld id="{AAC428B0-4B03-4202-A927-5B9681AE9014}" type="slidenum">
              <a:rPr lang="en-US"/>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89488" y="205095"/>
            <a:ext cx="8018029" cy="1438275"/>
          </a:xfrm>
        </p:spPr>
        <p:txBody>
          <a:bodyPr>
            <a:noAutofit/>
          </a:bodyPr>
          <a:lstStyle/>
          <a:p>
            <a:pPr>
              <a:defRPr/>
            </a:pPr>
            <a:r>
              <a:rPr lang="en-US" sz="4800" dirty="0"/>
              <a:t>Contemporary Theories </a:t>
            </a:r>
            <a:br>
              <a:rPr lang="en-US" sz="4800" dirty="0"/>
            </a:br>
            <a:r>
              <a:rPr lang="en-US" sz="4800" dirty="0"/>
              <a:t>of Leadership</a:t>
            </a:r>
          </a:p>
        </p:txBody>
      </p:sp>
      <p:sp>
        <p:nvSpPr>
          <p:cNvPr id="67592" name="Content Placeholder 13"/>
          <p:cNvSpPr>
            <a:spLocks noGrp="1"/>
          </p:cNvSpPr>
          <p:nvPr>
            <p:ph idx="1"/>
          </p:nvPr>
        </p:nvSpPr>
        <p:spPr bwMode="auto">
          <a:xfrm>
            <a:off x="889488" y="1876097"/>
            <a:ext cx="8018029" cy="4477405"/>
          </a:xfrm>
        </p:spPr>
        <p:txBody>
          <a:bodyPr wrap="square" numCol="1" anchor="t" anchorCtr="0" compatLnSpc="1">
            <a:prstTxWarp prst="textNoShape">
              <a:avLst/>
            </a:prstTxWarp>
            <a:normAutofit lnSpcReduction="10000"/>
          </a:bodyPr>
          <a:lstStyle/>
          <a:p>
            <a:r>
              <a:rPr lang="en-US" sz="2800" dirty="0"/>
              <a:t>Transformational versus Charismatic Leadership</a:t>
            </a:r>
          </a:p>
          <a:p>
            <a:pPr lvl="1"/>
            <a:r>
              <a:rPr lang="en-US" sz="2800" dirty="0"/>
              <a:t>Charismatic leadership places more emphasis on the way leaders communicate – are they passionate and dynamic?</a:t>
            </a:r>
          </a:p>
          <a:p>
            <a:pPr lvl="1"/>
            <a:r>
              <a:rPr lang="en-US" sz="2800" dirty="0"/>
              <a:t>Transformational leadership focuses more on what they are communicating – is it a compelling vision? </a:t>
            </a:r>
          </a:p>
          <a:p>
            <a:pPr lvl="1"/>
            <a:r>
              <a:rPr lang="en-US" sz="2800" dirty="0"/>
              <a:t>Both focus on the leader’s ability to inspire followers.</a:t>
            </a:r>
          </a:p>
          <a:p>
            <a:endParaRPr lang="en-US" dirty="0">
              <a:cs typeface="Arial" charset="0"/>
            </a:endParaRPr>
          </a:p>
        </p:txBody>
      </p:sp>
      <p:sp>
        <p:nvSpPr>
          <p:cNvPr id="7" name="Slide Number Placeholder 5"/>
          <p:cNvSpPr>
            <a:spLocks noGrp="1"/>
          </p:cNvSpPr>
          <p:nvPr>
            <p:ph type="sldNum" sz="quarter" idx="12"/>
          </p:nvPr>
        </p:nvSpPr>
        <p:spPr>
          <a:xfrm>
            <a:off x="8380601" y="6266464"/>
            <a:ext cx="653039" cy="365125"/>
          </a:xfrm>
        </p:spPr>
        <p:txBody>
          <a:bodyPr/>
          <a:lstStyle/>
          <a:p>
            <a:pPr>
              <a:defRPr/>
            </a:pPr>
            <a:r>
              <a:rPr lang="en-US" dirty="0"/>
              <a:t>12-</a:t>
            </a:r>
            <a:fld id="{AAC428B0-4B03-4202-A927-5B9681AE9014}" type="slidenum">
              <a:rPr lang="en-US"/>
              <a:pPr>
                <a:defRPr/>
              </a:pPr>
              <a:t>30</a:t>
            </a:fld>
            <a:endParaRPr lang="en-US" dirty="0"/>
          </a:p>
        </p:txBody>
      </p:sp>
      <p:sp>
        <p:nvSpPr>
          <p:cNvPr id="6759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12" name="حبر 12">
                <a:extLst>
                  <a:ext uri="{FF2B5EF4-FFF2-40B4-BE49-F238E27FC236}">
                    <a16:creationId xmlns:a16="http://schemas.microsoft.com/office/drawing/2014/main" id="{C2B2E33D-1B3A-CE01-6D59-F04D86179336}"/>
                  </a:ext>
                </a:extLst>
              </p14:cNvPr>
              <p14:cNvContentPartPr/>
              <p14:nvPr/>
            </p14:nvContentPartPr>
            <p14:xfrm>
              <a:off x="1113213" y="3074593"/>
              <a:ext cx="586800" cy="325080"/>
            </p14:xfrm>
          </p:contentPart>
        </mc:Choice>
        <mc:Fallback xmlns="">
          <p:pic>
            <p:nvPicPr>
              <p:cNvPr id="12" name="حبر 12">
                <a:extLst>
                  <a:ext uri="{FF2B5EF4-FFF2-40B4-BE49-F238E27FC236}">
                    <a16:creationId xmlns:a16="http://schemas.microsoft.com/office/drawing/2014/main" id="{C2B2E33D-1B3A-CE01-6D59-F04D86179336}"/>
                  </a:ext>
                </a:extLst>
              </p:cNvPr>
              <p:cNvPicPr/>
              <p:nvPr/>
            </p:nvPicPr>
            <p:blipFill>
              <a:blip r:embed="rId4"/>
              <a:stretch>
                <a:fillRect/>
              </a:stretch>
            </p:blipFill>
            <p:spPr>
              <a:xfrm>
                <a:off x="1093053" y="3054096"/>
                <a:ext cx="627480" cy="36571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حبر 12">
                <a:extLst>
                  <a:ext uri="{FF2B5EF4-FFF2-40B4-BE49-F238E27FC236}">
                    <a16:creationId xmlns:a16="http://schemas.microsoft.com/office/drawing/2014/main" id="{327F5866-41F3-DEEC-B211-39463B490F65}"/>
                  </a:ext>
                </a:extLst>
              </p14:cNvPr>
              <p14:cNvContentPartPr/>
              <p14:nvPr/>
            </p14:nvContentPartPr>
            <p14:xfrm>
              <a:off x="4295810" y="3502128"/>
              <a:ext cx="3989520" cy="63360"/>
            </p14:xfrm>
          </p:contentPart>
        </mc:Choice>
        <mc:Fallback xmlns="">
          <p:pic>
            <p:nvPicPr>
              <p:cNvPr id="13" name="حبر 12">
                <a:extLst>
                  <a:ext uri="{FF2B5EF4-FFF2-40B4-BE49-F238E27FC236}">
                    <a16:creationId xmlns:a16="http://schemas.microsoft.com/office/drawing/2014/main" id="{327F5866-41F3-DEEC-B211-39463B490F65}"/>
                  </a:ext>
                </a:extLst>
              </p:cNvPr>
              <p:cNvPicPr/>
              <p:nvPr/>
            </p:nvPicPr>
            <p:blipFill>
              <a:blip r:embed="rId6"/>
              <a:stretch>
                <a:fillRect/>
              </a:stretch>
            </p:blipFill>
            <p:spPr>
              <a:xfrm>
                <a:off x="4275290" y="3481968"/>
                <a:ext cx="40305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حبر 34">
                <a:extLst>
                  <a:ext uri="{FF2B5EF4-FFF2-40B4-BE49-F238E27FC236}">
                    <a16:creationId xmlns:a16="http://schemas.microsoft.com/office/drawing/2014/main" id="{0DE41D0D-37E3-E6DD-5B65-9147601143DE}"/>
                  </a:ext>
                </a:extLst>
              </p14:cNvPr>
              <p14:cNvContentPartPr/>
              <p14:nvPr/>
            </p14:nvContentPartPr>
            <p14:xfrm>
              <a:off x="7745344" y="2821347"/>
              <a:ext cx="1355040" cy="254520"/>
            </p14:xfrm>
          </p:contentPart>
        </mc:Choice>
        <mc:Fallback xmlns="">
          <p:pic>
            <p:nvPicPr>
              <p:cNvPr id="34" name="حبر 34">
                <a:extLst>
                  <a:ext uri="{FF2B5EF4-FFF2-40B4-BE49-F238E27FC236}">
                    <a16:creationId xmlns:a16="http://schemas.microsoft.com/office/drawing/2014/main" id="{0DE41D0D-37E3-E6DD-5B65-9147601143DE}"/>
                  </a:ext>
                </a:extLst>
              </p:cNvPr>
              <p:cNvPicPr/>
              <p:nvPr/>
            </p:nvPicPr>
            <p:blipFill>
              <a:blip r:embed="rId8"/>
              <a:stretch>
                <a:fillRect/>
              </a:stretch>
            </p:blipFill>
            <p:spPr>
              <a:xfrm>
                <a:off x="7730220" y="2800827"/>
                <a:ext cx="1385648"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حبر 34">
                <a:extLst>
                  <a:ext uri="{FF2B5EF4-FFF2-40B4-BE49-F238E27FC236}">
                    <a16:creationId xmlns:a16="http://schemas.microsoft.com/office/drawing/2014/main" id="{F1E844D9-AECF-F20C-A700-0C8FB3B57633}"/>
                  </a:ext>
                </a:extLst>
              </p14:cNvPr>
              <p14:cNvContentPartPr/>
              <p14:nvPr/>
            </p14:nvContentPartPr>
            <p14:xfrm>
              <a:off x="3473281" y="3848893"/>
              <a:ext cx="1683360" cy="43920"/>
            </p14:xfrm>
          </p:contentPart>
        </mc:Choice>
        <mc:Fallback xmlns="">
          <p:pic>
            <p:nvPicPr>
              <p:cNvPr id="35" name="حبر 34">
                <a:extLst>
                  <a:ext uri="{FF2B5EF4-FFF2-40B4-BE49-F238E27FC236}">
                    <a16:creationId xmlns:a16="http://schemas.microsoft.com/office/drawing/2014/main" id="{F1E844D9-AECF-F20C-A700-0C8FB3B57633}"/>
                  </a:ext>
                </a:extLst>
              </p:cNvPr>
              <p:cNvPicPr/>
              <p:nvPr/>
            </p:nvPicPr>
            <p:blipFill>
              <a:blip r:embed="rId10"/>
              <a:stretch>
                <a:fillRect/>
              </a:stretch>
            </p:blipFill>
            <p:spPr>
              <a:xfrm>
                <a:off x="3458161" y="3833773"/>
                <a:ext cx="17139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1" name="حبر 41">
                <a:extLst>
                  <a:ext uri="{FF2B5EF4-FFF2-40B4-BE49-F238E27FC236}">
                    <a16:creationId xmlns:a16="http://schemas.microsoft.com/office/drawing/2014/main" id="{227A4116-06C0-4310-553B-12221ED931F9}"/>
                  </a:ext>
                </a:extLst>
              </p14:cNvPr>
              <p14:cNvContentPartPr/>
              <p14:nvPr/>
            </p14:nvContentPartPr>
            <p14:xfrm>
              <a:off x="3376926" y="3419735"/>
              <a:ext cx="725040" cy="195480"/>
            </p14:xfrm>
          </p:contentPart>
        </mc:Choice>
        <mc:Fallback xmlns="">
          <p:pic>
            <p:nvPicPr>
              <p:cNvPr id="41" name="حبر 41">
                <a:extLst>
                  <a:ext uri="{FF2B5EF4-FFF2-40B4-BE49-F238E27FC236}">
                    <a16:creationId xmlns:a16="http://schemas.microsoft.com/office/drawing/2014/main" id="{227A4116-06C0-4310-553B-12221ED931F9}"/>
                  </a:ext>
                </a:extLst>
              </p:cNvPr>
              <p:cNvPicPr/>
              <p:nvPr/>
            </p:nvPicPr>
            <p:blipFill>
              <a:blip r:embed="rId12"/>
              <a:stretch>
                <a:fillRect/>
              </a:stretch>
            </p:blipFill>
            <p:spPr>
              <a:xfrm>
                <a:off x="3356406" y="3399538"/>
                <a:ext cx="766080" cy="23623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2" name="حبر 41">
                <a:extLst>
                  <a:ext uri="{FF2B5EF4-FFF2-40B4-BE49-F238E27FC236}">
                    <a16:creationId xmlns:a16="http://schemas.microsoft.com/office/drawing/2014/main" id="{8618636F-7791-D58E-15E9-094EB876EC5A}"/>
                  </a:ext>
                </a:extLst>
              </p14:cNvPr>
              <p14:cNvContentPartPr/>
              <p14:nvPr/>
            </p14:nvContentPartPr>
            <p14:xfrm>
              <a:off x="2301339" y="4715053"/>
              <a:ext cx="4218480" cy="159480"/>
            </p14:xfrm>
          </p:contentPart>
        </mc:Choice>
        <mc:Fallback xmlns="">
          <p:pic>
            <p:nvPicPr>
              <p:cNvPr id="42" name="حبر 41">
                <a:extLst>
                  <a:ext uri="{FF2B5EF4-FFF2-40B4-BE49-F238E27FC236}">
                    <a16:creationId xmlns:a16="http://schemas.microsoft.com/office/drawing/2014/main" id="{8618636F-7791-D58E-15E9-094EB876EC5A}"/>
                  </a:ext>
                </a:extLst>
              </p:cNvPr>
              <p:cNvPicPr/>
              <p:nvPr/>
            </p:nvPicPr>
            <p:blipFill>
              <a:blip r:embed="rId14"/>
              <a:stretch>
                <a:fillRect/>
              </a:stretch>
            </p:blipFill>
            <p:spPr>
              <a:xfrm>
                <a:off x="2280819" y="4694533"/>
                <a:ext cx="42591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9" name="حبر 59">
                <a:extLst>
                  <a:ext uri="{FF2B5EF4-FFF2-40B4-BE49-F238E27FC236}">
                    <a16:creationId xmlns:a16="http://schemas.microsoft.com/office/drawing/2014/main" id="{FE538614-F11C-E9D0-C079-CD12C6680344}"/>
                  </a:ext>
                </a:extLst>
              </p14:cNvPr>
              <p14:cNvContentPartPr/>
              <p14:nvPr/>
            </p14:nvContentPartPr>
            <p14:xfrm>
              <a:off x="468950" y="4381344"/>
              <a:ext cx="1215000" cy="406800"/>
            </p14:xfrm>
          </p:contentPart>
        </mc:Choice>
        <mc:Fallback xmlns="">
          <p:pic>
            <p:nvPicPr>
              <p:cNvPr id="59" name="حبر 59">
                <a:extLst>
                  <a:ext uri="{FF2B5EF4-FFF2-40B4-BE49-F238E27FC236}">
                    <a16:creationId xmlns:a16="http://schemas.microsoft.com/office/drawing/2014/main" id="{FE538614-F11C-E9D0-C079-CD12C6680344}"/>
                  </a:ext>
                </a:extLst>
              </p:cNvPr>
              <p:cNvPicPr/>
              <p:nvPr/>
            </p:nvPicPr>
            <p:blipFill>
              <a:blip r:embed="rId16"/>
              <a:stretch>
                <a:fillRect/>
              </a:stretch>
            </p:blipFill>
            <p:spPr>
              <a:xfrm>
                <a:off x="448436" y="4360824"/>
                <a:ext cx="1255668"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7584" name="حبر 67584">
                <a:extLst>
                  <a:ext uri="{FF2B5EF4-FFF2-40B4-BE49-F238E27FC236}">
                    <a16:creationId xmlns:a16="http://schemas.microsoft.com/office/drawing/2014/main" id="{CE1E08D8-19A4-BA96-2233-828FD4845466}"/>
                  </a:ext>
                </a:extLst>
              </p14:cNvPr>
              <p14:cNvContentPartPr/>
              <p14:nvPr/>
            </p14:nvContentPartPr>
            <p14:xfrm>
              <a:off x="-31505" y="4484564"/>
              <a:ext cx="420120" cy="178560"/>
            </p14:xfrm>
          </p:contentPart>
        </mc:Choice>
        <mc:Fallback xmlns="">
          <p:pic>
            <p:nvPicPr>
              <p:cNvPr id="67584" name="حبر 67584">
                <a:extLst>
                  <a:ext uri="{FF2B5EF4-FFF2-40B4-BE49-F238E27FC236}">
                    <a16:creationId xmlns:a16="http://schemas.microsoft.com/office/drawing/2014/main" id="{CE1E08D8-19A4-BA96-2233-828FD4845466}"/>
                  </a:ext>
                </a:extLst>
              </p:cNvPr>
              <p:cNvPicPr/>
              <p:nvPr/>
            </p:nvPicPr>
            <p:blipFill>
              <a:blip r:embed="rId18"/>
              <a:stretch>
                <a:fillRect/>
              </a:stretch>
            </p:blipFill>
            <p:spPr>
              <a:xfrm>
                <a:off x="-51665" y="4464044"/>
                <a:ext cx="4608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7585" name="حبر 67584">
                <a:extLst>
                  <a:ext uri="{FF2B5EF4-FFF2-40B4-BE49-F238E27FC236}">
                    <a16:creationId xmlns:a16="http://schemas.microsoft.com/office/drawing/2014/main" id="{9119A374-E41F-216C-F06D-D3A5A3905E91}"/>
                  </a:ext>
                </a:extLst>
              </p14:cNvPr>
              <p14:cNvContentPartPr/>
              <p14:nvPr/>
            </p14:nvContentPartPr>
            <p14:xfrm>
              <a:off x="1478695" y="4828004"/>
              <a:ext cx="232200" cy="63000"/>
            </p14:xfrm>
          </p:contentPart>
        </mc:Choice>
        <mc:Fallback xmlns="">
          <p:pic>
            <p:nvPicPr>
              <p:cNvPr id="67585" name="حبر 67584">
                <a:extLst>
                  <a:ext uri="{FF2B5EF4-FFF2-40B4-BE49-F238E27FC236}">
                    <a16:creationId xmlns:a16="http://schemas.microsoft.com/office/drawing/2014/main" id="{9119A374-E41F-216C-F06D-D3A5A3905E91}"/>
                  </a:ext>
                </a:extLst>
              </p:cNvPr>
              <p:cNvPicPr/>
              <p:nvPr/>
            </p:nvPicPr>
            <p:blipFill>
              <a:blip r:embed="rId20"/>
              <a:stretch>
                <a:fillRect/>
              </a:stretch>
            </p:blipFill>
            <p:spPr>
              <a:xfrm>
                <a:off x="1463575" y="4812524"/>
                <a:ext cx="26244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7597" name="حبر 67597">
                <a:extLst>
                  <a:ext uri="{FF2B5EF4-FFF2-40B4-BE49-F238E27FC236}">
                    <a16:creationId xmlns:a16="http://schemas.microsoft.com/office/drawing/2014/main" id="{E7B18707-9AFD-BF99-8ED0-51B4A156383D}"/>
                  </a:ext>
                </a:extLst>
              </p14:cNvPr>
              <p14:cNvContentPartPr/>
              <p14:nvPr/>
            </p14:nvContentPartPr>
            <p14:xfrm>
              <a:off x="7403452" y="4736593"/>
              <a:ext cx="1083240" cy="246960"/>
            </p14:xfrm>
          </p:contentPart>
        </mc:Choice>
        <mc:Fallback xmlns="">
          <p:pic>
            <p:nvPicPr>
              <p:cNvPr id="67597" name="حبر 67597">
                <a:extLst>
                  <a:ext uri="{FF2B5EF4-FFF2-40B4-BE49-F238E27FC236}">
                    <a16:creationId xmlns:a16="http://schemas.microsoft.com/office/drawing/2014/main" id="{E7B18707-9AFD-BF99-8ED0-51B4A156383D}"/>
                  </a:ext>
                </a:extLst>
              </p:cNvPr>
              <p:cNvPicPr/>
              <p:nvPr/>
            </p:nvPicPr>
            <p:blipFill>
              <a:blip r:embed="rId22"/>
              <a:stretch>
                <a:fillRect/>
              </a:stretch>
            </p:blipFill>
            <p:spPr>
              <a:xfrm>
                <a:off x="7383285" y="4716103"/>
                <a:ext cx="1124294" cy="287581"/>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7598" name="حبر 67597">
                <a:extLst>
                  <a:ext uri="{FF2B5EF4-FFF2-40B4-BE49-F238E27FC236}">
                    <a16:creationId xmlns:a16="http://schemas.microsoft.com/office/drawing/2014/main" id="{330A6999-96BB-4B9E-39B0-727A4784D899}"/>
                  </a:ext>
                </a:extLst>
              </p14:cNvPr>
              <p14:cNvContentPartPr/>
              <p14:nvPr/>
            </p14:nvContentPartPr>
            <p14:xfrm>
              <a:off x="6766612" y="4784113"/>
              <a:ext cx="589320" cy="119880"/>
            </p14:xfrm>
          </p:contentPart>
        </mc:Choice>
        <mc:Fallback xmlns="">
          <p:pic>
            <p:nvPicPr>
              <p:cNvPr id="67598" name="حبر 67597">
                <a:extLst>
                  <a:ext uri="{FF2B5EF4-FFF2-40B4-BE49-F238E27FC236}">
                    <a16:creationId xmlns:a16="http://schemas.microsoft.com/office/drawing/2014/main" id="{330A6999-96BB-4B9E-39B0-727A4784D899}"/>
                  </a:ext>
                </a:extLst>
              </p:cNvPr>
              <p:cNvPicPr/>
              <p:nvPr/>
            </p:nvPicPr>
            <p:blipFill>
              <a:blip r:embed="rId24"/>
              <a:stretch>
                <a:fillRect/>
              </a:stretch>
            </p:blipFill>
            <p:spPr>
              <a:xfrm>
                <a:off x="6751492" y="4768993"/>
                <a:ext cx="61992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7599" name="حبر 67598">
                <a:extLst>
                  <a:ext uri="{FF2B5EF4-FFF2-40B4-BE49-F238E27FC236}">
                    <a16:creationId xmlns:a16="http://schemas.microsoft.com/office/drawing/2014/main" id="{D345DE36-B99C-8EC3-39A5-82C56B73340E}"/>
                  </a:ext>
                </a:extLst>
              </p14:cNvPr>
              <p14:cNvContentPartPr/>
              <p14:nvPr/>
            </p14:nvContentPartPr>
            <p14:xfrm>
              <a:off x="7148932" y="4712473"/>
              <a:ext cx="8280" cy="8280"/>
            </p14:xfrm>
          </p:contentPart>
        </mc:Choice>
        <mc:Fallback xmlns="">
          <p:pic>
            <p:nvPicPr>
              <p:cNvPr id="67599" name="حبر 67598">
                <a:extLst>
                  <a:ext uri="{FF2B5EF4-FFF2-40B4-BE49-F238E27FC236}">
                    <a16:creationId xmlns:a16="http://schemas.microsoft.com/office/drawing/2014/main" id="{D345DE36-B99C-8EC3-39A5-82C56B73340E}"/>
                  </a:ext>
                </a:extLst>
              </p:cNvPr>
              <p:cNvPicPr/>
              <p:nvPr/>
            </p:nvPicPr>
            <p:blipFill>
              <a:blip r:embed="rId26"/>
              <a:stretch>
                <a:fillRect/>
              </a:stretch>
            </p:blipFill>
            <p:spPr>
              <a:xfrm>
                <a:off x="7133452" y="4697353"/>
                <a:ext cx="388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7600" name="حبر 67599">
                <a:extLst>
                  <a:ext uri="{FF2B5EF4-FFF2-40B4-BE49-F238E27FC236}">
                    <a16:creationId xmlns:a16="http://schemas.microsoft.com/office/drawing/2014/main" id="{ADCC4CF7-C66C-05B9-D291-AD633621896C}"/>
                  </a:ext>
                </a:extLst>
              </p14:cNvPr>
              <p14:cNvContentPartPr/>
              <p14:nvPr/>
            </p14:nvContentPartPr>
            <p14:xfrm>
              <a:off x="6909892" y="4808233"/>
              <a:ext cx="32040" cy="8280"/>
            </p14:xfrm>
          </p:contentPart>
        </mc:Choice>
        <mc:Fallback xmlns="">
          <p:pic>
            <p:nvPicPr>
              <p:cNvPr id="67600" name="حبر 67599">
                <a:extLst>
                  <a:ext uri="{FF2B5EF4-FFF2-40B4-BE49-F238E27FC236}">
                    <a16:creationId xmlns:a16="http://schemas.microsoft.com/office/drawing/2014/main" id="{ADCC4CF7-C66C-05B9-D291-AD633621896C}"/>
                  </a:ext>
                </a:extLst>
              </p:cNvPr>
              <p:cNvPicPr/>
              <p:nvPr/>
            </p:nvPicPr>
            <p:blipFill>
              <a:blip r:embed="rId28"/>
              <a:stretch>
                <a:fillRect/>
              </a:stretch>
            </p:blipFill>
            <p:spPr>
              <a:xfrm>
                <a:off x="6889732" y="4787713"/>
                <a:ext cx="7308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7601" name="حبر 67600">
                <a:extLst>
                  <a:ext uri="{FF2B5EF4-FFF2-40B4-BE49-F238E27FC236}">
                    <a16:creationId xmlns:a16="http://schemas.microsoft.com/office/drawing/2014/main" id="{272E74DE-1AF2-22D2-9279-C1C4BA3A346D}"/>
                  </a:ext>
                </a:extLst>
              </p14:cNvPr>
              <p14:cNvContentPartPr/>
              <p14:nvPr/>
            </p14:nvContentPartPr>
            <p14:xfrm>
              <a:off x="6782452" y="4776193"/>
              <a:ext cx="24120" cy="16200"/>
            </p14:xfrm>
          </p:contentPart>
        </mc:Choice>
        <mc:Fallback xmlns="">
          <p:pic>
            <p:nvPicPr>
              <p:cNvPr id="67601" name="حبر 67600">
                <a:extLst>
                  <a:ext uri="{FF2B5EF4-FFF2-40B4-BE49-F238E27FC236}">
                    <a16:creationId xmlns:a16="http://schemas.microsoft.com/office/drawing/2014/main" id="{272E74DE-1AF2-22D2-9279-C1C4BA3A346D}"/>
                  </a:ext>
                </a:extLst>
              </p:cNvPr>
              <p:cNvPicPr/>
              <p:nvPr/>
            </p:nvPicPr>
            <p:blipFill>
              <a:blip r:embed="rId30"/>
              <a:stretch>
                <a:fillRect/>
              </a:stretch>
            </p:blipFill>
            <p:spPr>
              <a:xfrm>
                <a:off x="6762292" y="4756033"/>
                <a:ext cx="6516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7602" name="حبر 67601">
                <a:extLst>
                  <a:ext uri="{FF2B5EF4-FFF2-40B4-BE49-F238E27FC236}">
                    <a16:creationId xmlns:a16="http://schemas.microsoft.com/office/drawing/2014/main" id="{F2AA516F-A832-B230-0930-BBE7ABA239A1}"/>
                  </a:ext>
                </a:extLst>
              </p14:cNvPr>
              <p14:cNvContentPartPr/>
              <p14:nvPr/>
            </p14:nvContentPartPr>
            <p14:xfrm>
              <a:off x="6591652" y="4801033"/>
              <a:ext cx="87840" cy="126720"/>
            </p14:xfrm>
          </p:contentPart>
        </mc:Choice>
        <mc:Fallback xmlns="">
          <p:pic>
            <p:nvPicPr>
              <p:cNvPr id="67602" name="حبر 67601">
                <a:extLst>
                  <a:ext uri="{FF2B5EF4-FFF2-40B4-BE49-F238E27FC236}">
                    <a16:creationId xmlns:a16="http://schemas.microsoft.com/office/drawing/2014/main" id="{F2AA516F-A832-B230-0930-BBE7ABA239A1}"/>
                  </a:ext>
                </a:extLst>
              </p:cNvPr>
              <p:cNvPicPr/>
              <p:nvPr/>
            </p:nvPicPr>
            <p:blipFill>
              <a:blip r:embed="rId32"/>
              <a:stretch>
                <a:fillRect/>
              </a:stretch>
            </p:blipFill>
            <p:spPr>
              <a:xfrm>
                <a:off x="6571132" y="4780873"/>
                <a:ext cx="1288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7603" name="حبر 67602">
                <a:extLst>
                  <a:ext uri="{FF2B5EF4-FFF2-40B4-BE49-F238E27FC236}">
                    <a16:creationId xmlns:a16="http://schemas.microsoft.com/office/drawing/2014/main" id="{92F3A972-833B-E167-D33C-78C41D543F2B}"/>
                  </a:ext>
                </a:extLst>
              </p14:cNvPr>
              <p14:cNvContentPartPr/>
              <p14:nvPr/>
            </p14:nvContentPartPr>
            <p14:xfrm>
              <a:off x="6679132" y="5071033"/>
              <a:ext cx="8280" cy="360"/>
            </p14:xfrm>
          </p:contentPart>
        </mc:Choice>
        <mc:Fallback xmlns="">
          <p:pic>
            <p:nvPicPr>
              <p:cNvPr id="67603" name="حبر 67602">
                <a:extLst>
                  <a:ext uri="{FF2B5EF4-FFF2-40B4-BE49-F238E27FC236}">
                    <a16:creationId xmlns:a16="http://schemas.microsoft.com/office/drawing/2014/main" id="{92F3A972-833B-E167-D33C-78C41D543F2B}"/>
                  </a:ext>
                </a:extLst>
              </p:cNvPr>
              <p:cNvPicPr/>
              <p:nvPr/>
            </p:nvPicPr>
            <p:blipFill>
              <a:blip r:embed="rId34"/>
              <a:stretch>
                <a:fillRect/>
              </a:stretch>
            </p:blipFill>
            <p:spPr>
              <a:xfrm>
                <a:off x="6658612" y="5050513"/>
                <a:ext cx="4896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67606" name="حبر 67605">
                <a:extLst>
                  <a:ext uri="{FF2B5EF4-FFF2-40B4-BE49-F238E27FC236}">
                    <a16:creationId xmlns:a16="http://schemas.microsoft.com/office/drawing/2014/main" id="{57A9810F-11B4-C196-3AB5-5392293B4615}"/>
                  </a:ext>
                </a:extLst>
              </p14:cNvPr>
              <p14:cNvContentPartPr/>
              <p14:nvPr/>
            </p14:nvContentPartPr>
            <p14:xfrm>
              <a:off x="4792372" y="5588353"/>
              <a:ext cx="3605760" cy="64080"/>
            </p14:xfrm>
          </p:contentPart>
        </mc:Choice>
        <mc:Fallback>
          <p:pic>
            <p:nvPicPr>
              <p:cNvPr id="67606" name="حبر 67605">
                <a:extLst>
                  <a:ext uri="{FF2B5EF4-FFF2-40B4-BE49-F238E27FC236}">
                    <a16:creationId xmlns:a16="http://schemas.microsoft.com/office/drawing/2014/main" id="{57A9810F-11B4-C196-3AB5-5392293B4615}"/>
                  </a:ext>
                </a:extLst>
              </p:cNvPr>
              <p:cNvPicPr/>
              <p:nvPr/>
            </p:nvPicPr>
            <p:blipFill>
              <a:blip r:embed="rId36"/>
              <a:stretch>
                <a:fillRect/>
              </a:stretch>
            </p:blipFill>
            <p:spPr>
              <a:xfrm>
                <a:off x="4771850" y="5567833"/>
                <a:ext cx="3646444"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7607" name="حبر 67606">
                <a:extLst>
                  <a:ext uri="{FF2B5EF4-FFF2-40B4-BE49-F238E27FC236}">
                    <a16:creationId xmlns:a16="http://schemas.microsoft.com/office/drawing/2014/main" id="{49556E9A-0FFF-B98F-F46A-B56E9B17CE27}"/>
                  </a:ext>
                </a:extLst>
              </p14:cNvPr>
              <p14:cNvContentPartPr/>
              <p14:nvPr/>
            </p14:nvContentPartPr>
            <p14:xfrm>
              <a:off x="1799332" y="5954113"/>
              <a:ext cx="1703880" cy="72360"/>
            </p14:xfrm>
          </p:contentPart>
        </mc:Choice>
        <mc:Fallback xmlns="">
          <p:pic>
            <p:nvPicPr>
              <p:cNvPr id="67607" name="حبر 67606">
                <a:extLst>
                  <a:ext uri="{FF2B5EF4-FFF2-40B4-BE49-F238E27FC236}">
                    <a16:creationId xmlns:a16="http://schemas.microsoft.com/office/drawing/2014/main" id="{49556E9A-0FFF-B98F-F46A-B56E9B17CE27}"/>
                  </a:ext>
                </a:extLst>
              </p:cNvPr>
              <p:cNvPicPr/>
              <p:nvPr/>
            </p:nvPicPr>
            <p:blipFill>
              <a:blip r:embed="rId38"/>
              <a:stretch>
                <a:fillRect/>
              </a:stretch>
            </p:blipFill>
            <p:spPr>
              <a:xfrm>
                <a:off x="1778812" y="5933953"/>
                <a:ext cx="17449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7618" name="حبر 67618">
                <a:extLst>
                  <a:ext uri="{FF2B5EF4-FFF2-40B4-BE49-F238E27FC236}">
                    <a16:creationId xmlns:a16="http://schemas.microsoft.com/office/drawing/2014/main" id="{9DB88282-296F-595D-4845-0F6DBF5C1C40}"/>
                  </a:ext>
                </a:extLst>
              </p14:cNvPr>
              <p14:cNvContentPartPr/>
              <p14:nvPr/>
            </p14:nvContentPartPr>
            <p14:xfrm>
              <a:off x="6262142" y="5802766"/>
              <a:ext cx="2115720" cy="550080"/>
            </p14:xfrm>
          </p:contentPart>
        </mc:Choice>
        <mc:Fallback>
          <p:pic>
            <p:nvPicPr>
              <p:cNvPr id="67618" name="حبر 67618">
                <a:extLst>
                  <a:ext uri="{FF2B5EF4-FFF2-40B4-BE49-F238E27FC236}">
                    <a16:creationId xmlns:a16="http://schemas.microsoft.com/office/drawing/2014/main" id="{9DB88282-296F-595D-4845-0F6DBF5C1C40}"/>
                  </a:ext>
                </a:extLst>
              </p:cNvPr>
              <p:cNvPicPr/>
              <p:nvPr/>
            </p:nvPicPr>
            <p:blipFill>
              <a:blip r:embed="rId40"/>
              <a:stretch>
                <a:fillRect/>
              </a:stretch>
            </p:blipFill>
            <p:spPr>
              <a:xfrm>
                <a:off x="6241622" y="5782246"/>
                <a:ext cx="2156400" cy="590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7631" name="حبر 67631">
                <a:extLst>
                  <a:ext uri="{FF2B5EF4-FFF2-40B4-BE49-F238E27FC236}">
                    <a16:creationId xmlns:a16="http://schemas.microsoft.com/office/drawing/2014/main" id="{F295F715-68BD-1F9C-FA6A-15DC4625328D}"/>
                  </a:ext>
                </a:extLst>
              </p14:cNvPr>
              <p14:cNvContentPartPr/>
              <p14:nvPr/>
            </p14:nvContentPartPr>
            <p14:xfrm>
              <a:off x="4432262" y="5883406"/>
              <a:ext cx="1715760" cy="351000"/>
            </p14:xfrm>
          </p:contentPart>
        </mc:Choice>
        <mc:Fallback xmlns="">
          <p:pic>
            <p:nvPicPr>
              <p:cNvPr id="67631" name="حبر 67631">
                <a:extLst>
                  <a:ext uri="{FF2B5EF4-FFF2-40B4-BE49-F238E27FC236}">
                    <a16:creationId xmlns:a16="http://schemas.microsoft.com/office/drawing/2014/main" id="{F295F715-68BD-1F9C-FA6A-15DC4625328D}"/>
                  </a:ext>
                </a:extLst>
              </p:cNvPr>
              <p:cNvPicPr/>
              <p:nvPr/>
            </p:nvPicPr>
            <p:blipFill>
              <a:blip r:embed="rId42"/>
              <a:stretch>
                <a:fillRect/>
              </a:stretch>
            </p:blipFill>
            <p:spPr>
              <a:xfrm>
                <a:off x="4417142" y="5867942"/>
                <a:ext cx="1746360" cy="381569"/>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7638" name="حبر 67638">
                <a:extLst>
                  <a:ext uri="{FF2B5EF4-FFF2-40B4-BE49-F238E27FC236}">
                    <a16:creationId xmlns:a16="http://schemas.microsoft.com/office/drawing/2014/main" id="{EA7C6B17-B071-EB4A-D493-A3ACCE2201BE}"/>
                  </a:ext>
                </a:extLst>
              </p14:cNvPr>
              <p14:cNvContentPartPr/>
              <p14:nvPr/>
            </p14:nvContentPartPr>
            <p14:xfrm>
              <a:off x="7173662" y="6297766"/>
              <a:ext cx="932760" cy="347400"/>
            </p14:xfrm>
          </p:contentPart>
        </mc:Choice>
        <mc:Fallback xmlns="">
          <p:pic>
            <p:nvPicPr>
              <p:cNvPr id="67638" name="حبر 67638">
                <a:extLst>
                  <a:ext uri="{FF2B5EF4-FFF2-40B4-BE49-F238E27FC236}">
                    <a16:creationId xmlns:a16="http://schemas.microsoft.com/office/drawing/2014/main" id="{EA7C6B17-B071-EB4A-D493-A3ACCE2201BE}"/>
                  </a:ext>
                </a:extLst>
              </p:cNvPr>
              <p:cNvPicPr/>
              <p:nvPr/>
            </p:nvPicPr>
            <p:blipFill>
              <a:blip r:embed="rId44"/>
              <a:stretch>
                <a:fillRect/>
              </a:stretch>
            </p:blipFill>
            <p:spPr>
              <a:xfrm>
                <a:off x="7158542" y="6282286"/>
                <a:ext cx="96336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67647" name="حبر 67647">
                <a:extLst>
                  <a:ext uri="{FF2B5EF4-FFF2-40B4-BE49-F238E27FC236}">
                    <a16:creationId xmlns:a16="http://schemas.microsoft.com/office/drawing/2014/main" id="{134F4B65-8DF9-B72F-B97F-51FF3B5D3AC0}"/>
                  </a:ext>
                </a:extLst>
              </p14:cNvPr>
              <p14:cNvContentPartPr/>
              <p14:nvPr/>
            </p14:nvContentPartPr>
            <p14:xfrm>
              <a:off x="6637982" y="6324766"/>
              <a:ext cx="375840" cy="264960"/>
            </p14:xfrm>
          </p:contentPart>
        </mc:Choice>
        <mc:Fallback>
          <p:pic>
            <p:nvPicPr>
              <p:cNvPr id="67647" name="حبر 67647">
                <a:extLst>
                  <a:ext uri="{FF2B5EF4-FFF2-40B4-BE49-F238E27FC236}">
                    <a16:creationId xmlns:a16="http://schemas.microsoft.com/office/drawing/2014/main" id="{134F4B65-8DF9-B72F-B97F-51FF3B5D3AC0}"/>
                  </a:ext>
                </a:extLst>
              </p:cNvPr>
              <p:cNvPicPr/>
              <p:nvPr/>
            </p:nvPicPr>
            <p:blipFill>
              <a:blip r:embed="rId46"/>
              <a:stretch>
                <a:fillRect/>
              </a:stretch>
            </p:blipFill>
            <p:spPr>
              <a:xfrm>
                <a:off x="6622502" y="6309286"/>
                <a:ext cx="40644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67650" name="حبر 67650">
                <a:extLst>
                  <a:ext uri="{FF2B5EF4-FFF2-40B4-BE49-F238E27FC236}">
                    <a16:creationId xmlns:a16="http://schemas.microsoft.com/office/drawing/2014/main" id="{D1528744-5545-49DC-1C85-0129836CFB10}"/>
                  </a:ext>
                </a:extLst>
              </p14:cNvPr>
              <p14:cNvContentPartPr/>
              <p14:nvPr/>
            </p14:nvContentPartPr>
            <p14:xfrm>
              <a:off x="6352502" y="6554086"/>
              <a:ext cx="125640" cy="28080"/>
            </p14:xfrm>
          </p:contentPart>
        </mc:Choice>
        <mc:Fallback>
          <p:pic>
            <p:nvPicPr>
              <p:cNvPr id="67650" name="حبر 67650">
                <a:extLst>
                  <a:ext uri="{FF2B5EF4-FFF2-40B4-BE49-F238E27FC236}">
                    <a16:creationId xmlns:a16="http://schemas.microsoft.com/office/drawing/2014/main" id="{D1528744-5545-49DC-1C85-0129836CFB10}"/>
                  </a:ext>
                </a:extLst>
              </p:cNvPr>
              <p:cNvPicPr/>
              <p:nvPr/>
            </p:nvPicPr>
            <p:blipFill>
              <a:blip r:embed="rId48"/>
              <a:stretch>
                <a:fillRect/>
              </a:stretch>
            </p:blipFill>
            <p:spPr>
              <a:xfrm>
                <a:off x="6337022" y="6538606"/>
                <a:ext cx="156240" cy="58680"/>
              </a:xfrm>
              <a:prstGeom prst="rect">
                <a:avLst/>
              </a:prstGeom>
            </p:spPr>
          </p:pic>
        </mc:Fallback>
      </mc:AlternateContent>
    </p:spTree>
    <p:extLst>
      <p:ext uri="{BB962C8B-B14F-4D97-AF65-F5344CB8AC3E}">
        <p14:creationId xmlns:p14="http://schemas.microsoft.com/office/powerpoint/2010/main" val="1906740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200471"/>
            <a:ext cx="8096856" cy="1438275"/>
          </a:xfrm>
        </p:spPr>
        <p:txBody>
          <a:bodyPr>
            <a:noAutofit/>
          </a:bodyPr>
          <a:lstStyle/>
          <a:p>
            <a:pPr eaLnBrk="1" fontAlgn="auto" hangingPunct="1">
              <a:spcAft>
                <a:spcPts val="0"/>
              </a:spcAft>
              <a:defRPr/>
            </a:pPr>
            <a:r>
              <a:rPr lang="en-US" sz="4800" dirty="0"/>
              <a:t>Role of Leaders in Creating Ethical Organizations</a:t>
            </a:r>
          </a:p>
        </p:txBody>
      </p:sp>
      <p:sp>
        <p:nvSpPr>
          <p:cNvPr id="83976" name="Content Placeholder 13"/>
          <p:cNvSpPr>
            <a:spLocks noGrp="1"/>
          </p:cNvSpPr>
          <p:nvPr>
            <p:ph idx="1"/>
          </p:nvPr>
        </p:nvSpPr>
        <p:spPr bwMode="auto">
          <a:xfrm>
            <a:off x="1056290" y="1863944"/>
            <a:ext cx="7772400" cy="4300373"/>
          </a:xfrm>
        </p:spPr>
        <p:txBody>
          <a:bodyPr wrap="square" numCol="1" anchor="t" anchorCtr="0" compatLnSpc="1">
            <a:prstTxWarp prst="textNoShape">
              <a:avLst/>
            </a:prstTxWarp>
            <a:normAutofit/>
          </a:bodyPr>
          <a:lstStyle/>
          <a:p>
            <a:pPr eaLnBrk="1" hangingPunct="1"/>
            <a:r>
              <a:rPr lang="en-US" sz="2800" dirty="0">
                <a:effectLst/>
                <a:cs typeface="Arial" charset="0"/>
              </a:rPr>
              <a:t>Authentic Leadership</a:t>
            </a:r>
          </a:p>
          <a:p>
            <a:pPr lvl="1" eaLnBrk="1" hangingPunct="1"/>
            <a:r>
              <a:rPr lang="en-US" sz="2800" b="1" dirty="0">
                <a:solidFill>
                  <a:srgbClr val="FF9900"/>
                </a:solidFill>
                <a:effectLst/>
                <a:cs typeface="Arial" charset="0"/>
              </a:rPr>
              <a:t>Authentic leaders</a:t>
            </a:r>
            <a:r>
              <a:rPr lang="en-US" sz="2800" dirty="0">
                <a:solidFill>
                  <a:srgbClr val="FF9900"/>
                </a:solidFill>
                <a:effectLst/>
                <a:cs typeface="Arial" charset="0"/>
              </a:rPr>
              <a:t>:</a:t>
            </a:r>
          </a:p>
          <a:p>
            <a:pPr lvl="2"/>
            <a:r>
              <a:rPr lang="en-US" sz="2800" dirty="0">
                <a:cs typeface="Arial" charset="0"/>
              </a:rPr>
              <a:t>K</a:t>
            </a:r>
            <a:r>
              <a:rPr lang="en-US" sz="2800" dirty="0">
                <a:effectLst/>
                <a:cs typeface="Arial" charset="0"/>
              </a:rPr>
              <a:t>now who they are.</a:t>
            </a:r>
          </a:p>
          <a:p>
            <a:pPr lvl="2"/>
            <a:r>
              <a:rPr lang="en-US" sz="2800" dirty="0">
                <a:effectLst/>
                <a:cs typeface="Arial" charset="0"/>
              </a:rPr>
              <a:t>Know what they believe in and value.</a:t>
            </a:r>
          </a:p>
          <a:p>
            <a:pPr lvl="2"/>
            <a:r>
              <a:rPr lang="en-US" sz="2800" dirty="0">
                <a:effectLst/>
                <a:cs typeface="Arial" charset="0"/>
              </a:rPr>
              <a:t>Act on those values and beliefs openly and candidly.</a:t>
            </a:r>
          </a:p>
          <a:p>
            <a:pPr lvl="1"/>
            <a:r>
              <a:rPr lang="en-US" sz="2800" dirty="0">
                <a:cs typeface="Arial" charset="0"/>
              </a:rPr>
              <a:t>The result: people come to have faith in them.</a:t>
            </a:r>
            <a:endParaRPr lang="en-US" sz="2800" dirty="0">
              <a:effectLst/>
              <a:cs typeface="Arial" charset="0"/>
            </a:endParaRPr>
          </a:p>
        </p:txBody>
      </p:sp>
      <p:sp>
        <p:nvSpPr>
          <p:cNvPr id="7" name="Slide Number Placeholder 5"/>
          <p:cNvSpPr>
            <a:spLocks noGrp="1"/>
          </p:cNvSpPr>
          <p:nvPr>
            <p:ph type="sldNum" sz="quarter" idx="12"/>
          </p:nvPr>
        </p:nvSpPr>
        <p:spPr>
          <a:xfrm>
            <a:off x="8333306" y="6045309"/>
            <a:ext cx="653039" cy="365125"/>
          </a:xfrm>
        </p:spPr>
        <p:txBody>
          <a:bodyPr/>
          <a:lstStyle/>
          <a:p>
            <a:pPr>
              <a:defRPr/>
            </a:pPr>
            <a:r>
              <a:rPr lang="en-US" dirty="0"/>
              <a:t>12-</a:t>
            </a:r>
            <a:fld id="{AAC428B0-4B03-4202-A927-5B9681AE9014}" type="slidenum">
              <a:rPr lang="en-US"/>
              <a:pPr>
                <a:defRPr/>
              </a:pPr>
              <a:t>31</a:t>
            </a:fld>
            <a:endParaRPr lang="en-US" dirty="0"/>
          </a:p>
        </p:txBody>
      </p:sp>
      <p:sp>
        <p:nvSpPr>
          <p:cNvPr id="8397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xmlns:p14="http://schemas.microsoft.com/office/powerpoint/2010/main">
        <mc:Choice Requires="p14">
          <p:contentPart p14:bwMode="auto" r:id="rId3">
            <p14:nvContentPartPr>
              <p14:cNvPr id="11" name="حبر 11">
                <a:extLst>
                  <a:ext uri="{FF2B5EF4-FFF2-40B4-BE49-F238E27FC236}">
                    <a16:creationId xmlns:a16="http://schemas.microsoft.com/office/drawing/2014/main" id="{F5159CB6-0F56-8752-AA00-67F7750A7CCD}"/>
                  </a:ext>
                </a:extLst>
              </p14:cNvPr>
              <p14:cNvContentPartPr/>
              <p14:nvPr/>
            </p14:nvContentPartPr>
            <p14:xfrm>
              <a:off x="3727718" y="1645134"/>
              <a:ext cx="765360" cy="293760"/>
            </p14:xfrm>
          </p:contentPart>
        </mc:Choice>
        <mc:Fallback xmlns="">
          <p:pic>
            <p:nvPicPr>
              <p:cNvPr id="11" name="حبر 11">
                <a:extLst>
                  <a:ext uri="{FF2B5EF4-FFF2-40B4-BE49-F238E27FC236}">
                    <a16:creationId xmlns:a16="http://schemas.microsoft.com/office/drawing/2014/main" id="{F5159CB6-0F56-8752-AA00-67F7750A7CCD}"/>
                  </a:ext>
                </a:extLst>
              </p:cNvPr>
              <p:cNvPicPr/>
              <p:nvPr/>
            </p:nvPicPr>
            <p:blipFill>
              <a:blip r:embed="rId4"/>
              <a:stretch>
                <a:fillRect/>
              </a:stretch>
            </p:blipFill>
            <p:spPr>
              <a:xfrm>
                <a:off x="3712238" y="1630014"/>
                <a:ext cx="7959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حبر 11">
                <a:extLst>
                  <a:ext uri="{FF2B5EF4-FFF2-40B4-BE49-F238E27FC236}">
                    <a16:creationId xmlns:a16="http://schemas.microsoft.com/office/drawing/2014/main" id="{64D88314-6328-2BB1-11CD-9F7AA9EE5B83}"/>
                  </a:ext>
                </a:extLst>
              </p14:cNvPr>
              <p14:cNvContentPartPr/>
              <p14:nvPr/>
            </p14:nvContentPartPr>
            <p14:xfrm>
              <a:off x="3733478" y="1679694"/>
              <a:ext cx="6120" cy="11880"/>
            </p14:xfrm>
          </p:contentPart>
        </mc:Choice>
        <mc:Fallback xmlns="">
          <p:pic>
            <p:nvPicPr>
              <p:cNvPr id="12" name="حبر 11">
                <a:extLst>
                  <a:ext uri="{FF2B5EF4-FFF2-40B4-BE49-F238E27FC236}">
                    <a16:creationId xmlns:a16="http://schemas.microsoft.com/office/drawing/2014/main" id="{64D88314-6328-2BB1-11CD-9F7AA9EE5B83}"/>
                  </a:ext>
                </a:extLst>
              </p:cNvPr>
              <p:cNvPicPr/>
              <p:nvPr/>
            </p:nvPicPr>
            <p:blipFill>
              <a:blip r:embed="rId6"/>
              <a:stretch>
                <a:fillRect/>
              </a:stretch>
            </p:blipFill>
            <p:spPr>
              <a:xfrm>
                <a:off x="3712958" y="1659174"/>
                <a:ext cx="468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حبر 17">
                <a:extLst>
                  <a:ext uri="{FF2B5EF4-FFF2-40B4-BE49-F238E27FC236}">
                    <a16:creationId xmlns:a16="http://schemas.microsoft.com/office/drawing/2014/main" id="{F55E1629-E395-FB61-32BF-B9290B61CB4B}"/>
                  </a:ext>
                </a:extLst>
              </p14:cNvPr>
              <p14:cNvContentPartPr/>
              <p14:nvPr/>
            </p14:nvContentPartPr>
            <p14:xfrm>
              <a:off x="3094723" y="1606273"/>
              <a:ext cx="461160" cy="254880"/>
            </p14:xfrm>
          </p:contentPart>
        </mc:Choice>
        <mc:Fallback xmlns="">
          <p:pic>
            <p:nvPicPr>
              <p:cNvPr id="17" name="حبر 17">
                <a:extLst>
                  <a:ext uri="{FF2B5EF4-FFF2-40B4-BE49-F238E27FC236}">
                    <a16:creationId xmlns:a16="http://schemas.microsoft.com/office/drawing/2014/main" id="{F55E1629-E395-FB61-32BF-B9290B61CB4B}"/>
                  </a:ext>
                </a:extLst>
              </p:cNvPr>
              <p:cNvPicPr/>
              <p:nvPr/>
            </p:nvPicPr>
            <p:blipFill>
              <a:blip r:embed="rId8"/>
              <a:stretch>
                <a:fillRect/>
              </a:stretch>
            </p:blipFill>
            <p:spPr>
              <a:xfrm>
                <a:off x="3079591" y="1590793"/>
                <a:ext cx="491784"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حبر 21">
                <a:extLst>
                  <a:ext uri="{FF2B5EF4-FFF2-40B4-BE49-F238E27FC236}">
                    <a16:creationId xmlns:a16="http://schemas.microsoft.com/office/drawing/2014/main" id="{5BBBFA8D-4B98-732D-967A-CCA1D650BD61}"/>
                  </a:ext>
                </a:extLst>
              </p14:cNvPr>
              <p14:cNvContentPartPr/>
              <p14:nvPr/>
            </p14:nvContentPartPr>
            <p14:xfrm>
              <a:off x="2766775" y="1604738"/>
              <a:ext cx="183960" cy="228600"/>
            </p14:xfrm>
          </p:contentPart>
        </mc:Choice>
        <mc:Fallback xmlns="">
          <p:pic>
            <p:nvPicPr>
              <p:cNvPr id="21" name="حبر 21">
                <a:extLst>
                  <a:ext uri="{FF2B5EF4-FFF2-40B4-BE49-F238E27FC236}">
                    <a16:creationId xmlns:a16="http://schemas.microsoft.com/office/drawing/2014/main" id="{5BBBFA8D-4B98-732D-967A-CCA1D650BD61}"/>
                  </a:ext>
                </a:extLst>
              </p:cNvPr>
              <p:cNvPicPr/>
              <p:nvPr/>
            </p:nvPicPr>
            <p:blipFill>
              <a:blip r:embed="rId10"/>
              <a:stretch>
                <a:fillRect/>
              </a:stretch>
            </p:blipFill>
            <p:spPr>
              <a:xfrm>
                <a:off x="2751325" y="1589642"/>
                <a:ext cx="214500" cy="25879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حبر 30">
                <a:extLst>
                  <a:ext uri="{FF2B5EF4-FFF2-40B4-BE49-F238E27FC236}">
                    <a16:creationId xmlns:a16="http://schemas.microsoft.com/office/drawing/2014/main" id="{F746AD58-0239-716A-99E8-54D0352E0EA0}"/>
                  </a:ext>
                </a:extLst>
              </p14:cNvPr>
              <p14:cNvContentPartPr/>
              <p14:nvPr/>
            </p14:nvContentPartPr>
            <p14:xfrm>
              <a:off x="1836175" y="1649378"/>
              <a:ext cx="805320" cy="223200"/>
            </p14:xfrm>
          </p:contentPart>
        </mc:Choice>
        <mc:Fallback xmlns="">
          <p:pic>
            <p:nvPicPr>
              <p:cNvPr id="30" name="حبر 30">
                <a:extLst>
                  <a:ext uri="{FF2B5EF4-FFF2-40B4-BE49-F238E27FC236}">
                    <a16:creationId xmlns:a16="http://schemas.microsoft.com/office/drawing/2014/main" id="{F746AD58-0239-716A-99E8-54D0352E0EA0}"/>
                  </a:ext>
                </a:extLst>
              </p:cNvPr>
              <p:cNvPicPr/>
              <p:nvPr/>
            </p:nvPicPr>
            <p:blipFill>
              <a:blip r:embed="rId12"/>
              <a:stretch>
                <a:fillRect/>
              </a:stretch>
            </p:blipFill>
            <p:spPr>
              <a:xfrm>
                <a:off x="1820702" y="1634258"/>
                <a:ext cx="835906"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حبر 38">
                <a:extLst>
                  <a:ext uri="{FF2B5EF4-FFF2-40B4-BE49-F238E27FC236}">
                    <a16:creationId xmlns:a16="http://schemas.microsoft.com/office/drawing/2014/main" id="{5DC63FB2-4A59-4690-BAFC-71DA8DB86994}"/>
                  </a:ext>
                </a:extLst>
              </p14:cNvPr>
              <p14:cNvContentPartPr/>
              <p14:nvPr/>
            </p14:nvContentPartPr>
            <p14:xfrm>
              <a:off x="5432922" y="2784557"/>
              <a:ext cx="1275840" cy="477360"/>
            </p14:xfrm>
          </p:contentPart>
        </mc:Choice>
        <mc:Fallback xmlns="">
          <p:pic>
            <p:nvPicPr>
              <p:cNvPr id="38" name="حبر 38">
                <a:extLst>
                  <a:ext uri="{FF2B5EF4-FFF2-40B4-BE49-F238E27FC236}">
                    <a16:creationId xmlns:a16="http://schemas.microsoft.com/office/drawing/2014/main" id="{5DC63FB2-4A59-4690-BAFC-71DA8DB86994}"/>
                  </a:ext>
                </a:extLst>
              </p:cNvPr>
              <p:cNvPicPr/>
              <p:nvPr/>
            </p:nvPicPr>
            <p:blipFill>
              <a:blip r:embed="rId14"/>
              <a:stretch>
                <a:fillRect/>
              </a:stretch>
            </p:blipFill>
            <p:spPr>
              <a:xfrm>
                <a:off x="5417442" y="2769077"/>
                <a:ext cx="130644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9" name="حبر 38">
                <a:extLst>
                  <a:ext uri="{FF2B5EF4-FFF2-40B4-BE49-F238E27FC236}">
                    <a16:creationId xmlns:a16="http://schemas.microsoft.com/office/drawing/2014/main" id="{B075D482-BE58-ED16-9BEC-6E72157A332D}"/>
                  </a:ext>
                </a:extLst>
              </p14:cNvPr>
              <p14:cNvContentPartPr/>
              <p14:nvPr/>
            </p14:nvContentPartPr>
            <p14:xfrm>
              <a:off x="7970391" y="3300574"/>
              <a:ext cx="131040" cy="486720"/>
            </p14:xfrm>
          </p:contentPart>
        </mc:Choice>
        <mc:Fallback xmlns="">
          <p:pic>
            <p:nvPicPr>
              <p:cNvPr id="39" name="حبر 38">
                <a:extLst>
                  <a:ext uri="{FF2B5EF4-FFF2-40B4-BE49-F238E27FC236}">
                    <a16:creationId xmlns:a16="http://schemas.microsoft.com/office/drawing/2014/main" id="{B075D482-BE58-ED16-9BEC-6E72157A332D}"/>
                  </a:ext>
                </a:extLst>
              </p:cNvPr>
              <p:cNvPicPr/>
              <p:nvPr/>
            </p:nvPicPr>
            <p:blipFill>
              <a:blip r:embed="rId16"/>
              <a:stretch>
                <a:fillRect/>
              </a:stretch>
            </p:blipFill>
            <p:spPr>
              <a:xfrm>
                <a:off x="7954911" y="3285454"/>
                <a:ext cx="16164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4" name="حبر 44">
                <a:extLst>
                  <a:ext uri="{FF2B5EF4-FFF2-40B4-BE49-F238E27FC236}">
                    <a16:creationId xmlns:a16="http://schemas.microsoft.com/office/drawing/2014/main" id="{99B59FCB-2C2A-5595-F228-75F2C087DF39}"/>
                  </a:ext>
                </a:extLst>
              </p14:cNvPr>
              <p14:cNvContentPartPr/>
              <p14:nvPr/>
            </p14:nvContentPartPr>
            <p14:xfrm>
              <a:off x="8644671" y="3301294"/>
              <a:ext cx="416160" cy="190800"/>
            </p14:xfrm>
          </p:contentPart>
        </mc:Choice>
        <mc:Fallback xmlns="">
          <p:pic>
            <p:nvPicPr>
              <p:cNvPr id="44" name="حبر 44">
                <a:extLst>
                  <a:ext uri="{FF2B5EF4-FFF2-40B4-BE49-F238E27FC236}">
                    <a16:creationId xmlns:a16="http://schemas.microsoft.com/office/drawing/2014/main" id="{99B59FCB-2C2A-5595-F228-75F2C087DF39}"/>
                  </a:ext>
                </a:extLst>
              </p:cNvPr>
              <p:cNvPicPr/>
              <p:nvPr/>
            </p:nvPicPr>
            <p:blipFill>
              <a:blip r:embed="rId18"/>
              <a:stretch>
                <a:fillRect/>
              </a:stretch>
            </p:blipFill>
            <p:spPr>
              <a:xfrm>
                <a:off x="8624151" y="3286174"/>
                <a:ext cx="45180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4" name="حبر 54">
                <a:extLst>
                  <a:ext uri="{FF2B5EF4-FFF2-40B4-BE49-F238E27FC236}">
                    <a16:creationId xmlns:a16="http://schemas.microsoft.com/office/drawing/2014/main" id="{B85ABF19-9710-CCC1-EF8D-0313A98BA2B2}"/>
                  </a:ext>
                </a:extLst>
              </p14:cNvPr>
              <p14:cNvContentPartPr/>
              <p14:nvPr/>
            </p14:nvContentPartPr>
            <p14:xfrm>
              <a:off x="8051031" y="3297334"/>
              <a:ext cx="516960" cy="309240"/>
            </p14:xfrm>
          </p:contentPart>
        </mc:Choice>
        <mc:Fallback xmlns="">
          <p:pic>
            <p:nvPicPr>
              <p:cNvPr id="54" name="حبر 54">
                <a:extLst>
                  <a:ext uri="{FF2B5EF4-FFF2-40B4-BE49-F238E27FC236}">
                    <a16:creationId xmlns:a16="http://schemas.microsoft.com/office/drawing/2014/main" id="{B85ABF19-9710-CCC1-EF8D-0313A98BA2B2}"/>
                  </a:ext>
                </a:extLst>
              </p:cNvPr>
              <p:cNvPicPr/>
              <p:nvPr/>
            </p:nvPicPr>
            <p:blipFill>
              <a:blip r:embed="rId20"/>
              <a:stretch>
                <a:fillRect/>
              </a:stretch>
            </p:blipFill>
            <p:spPr>
              <a:xfrm>
                <a:off x="8030857" y="3276790"/>
                <a:ext cx="557668" cy="350328"/>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3970" name="حبر 83970">
                <a:extLst>
                  <a:ext uri="{FF2B5EF4-FFF2-40B4-BE49-F238E27FC236}">
                    <a16:creationId xmlns:a16="http://schemas.microsoft.com/office/drawing/2014/main" id="{B61B7830-B485-ACDE-4835-366B213686E9}"/>
                  </a:ext>
                </a:extLst>
              </p14:cNvPr>
              <p14:cNvContentPartPr/>
              <p14:nvPr/>
            </p14:nvContentPartPr>
            <p14:xfrm>
              <a:off x="8292231" y="3589294"/>
              <a:ext cx="779040" cy="158040"/>
            </p14:xfrm>
          </p:contentPart>
        </mc:Choice>
        <mc:Fallback xmlns="">
          <p:pic>
            <p:nvPicPr>
              <p:cNvPr id="83970" name="حبر 83970">
                <a:extLst>
                  <a:ext uri="{FF2B5EF4-FFF2-40B4-BE49-F238E27FC236}">
                    <a16:creationId xmlns:a16="http://schemas.microsoft.com/office/drawing/2014/main" id="{B61B7830-B485-ACDE-4835-366B213686E9}"/>
                  </a:ext>
                </a:extLst>
              </p:cNvPr>
              <p:cNvPicPr/>
              <p:nvPr/>
            </p:nvPicPr>
            <p:blipFill>
              <a:blip r:embed="rId22"/>
              <a:stretch>
                <a:fillRect/>
              </a:stretch>
            </p:blipFill>
            <p:spPr>
              <a:xfrm>
                <a:off x="8277104" y="3573814"/>
                <a:ext cx="814696"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3978" name="حبر 83978">
                <a:extLst>
                  <a:ext uri="{FF2B5EF4-FFF2-40B4-BE49-F238E27FC236}">
                    <a16:creationId xmlns:a16="http://schemas.microsoft.com/office/drawing/2014/main" id="{F0C4C403-A764-0B97-6346-7331B3FB2856}"/>
                  </a:ext>
                </a:extLst>
              </p14:cNvPr>
              <p14:cNvContentPartPr/>
              <p14:nvPr/>
            </p14:nvContentPartPr>
            <p14:xfrm>
              <a:off x="7646282" y="4498815"/>
              <a:ext cx="744840" cy="209160"/>
            </p14:xfrm>
          </p:contentPart>
        </mc:Choice>
        <mc:Fallback xmlns="">
          <p:pic>
            <p:nvPicPr>
              <p:cNvPr id="83978" name="حبر 83978">
                <a:extLst>
                  <a:ext uri="{FF2B5EF4-FFF2-40B4-BE49-F238E27FC236}">
                    <a16:creationId xmlns:a16="http://schemas.microsoft.com/office/drawing/2014/main" id="{F0C4C403-A764-0B97-6346-7331B3FB2856}"/>
                  </a:ext>
                </a:extLst>
              </p:cNvPr>
              <p:cNvPicPr/>
              <p:nvPr/>
            </p:nvPicPr>
            <p:blipFill>
              <a:blip r:embed="rId24"/>
              <a:stretch>
                <a:fillRect/>
              </a:stretch>
            </p:blipFill>
            <p:spPr>
              <a:xfrm>
                <a:off x="7630802" y="4483335"/>
                <a:ext cx="77508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3992" name="حبر 83992">
                <a:extLst>
                  <a:ext uri="{FF2B5EF4-FFF2-40B4-BE49-F238E27FC236}">
                    <a16:creationId xmlns:a16="http://schemas.microsoft.com/office/drawing/2014/main" id="{10D2E5C9-AAFB-D4B2-D3D5-DBA91A484B85}"/>
                  </a:ext>
                </a:extLst>
              </p14:cNvPr>
              <p14:cNvContentPartPr/>
              <p14:nvPr/>
            </p14:nvContentPartPr>
            <p14:xfrm>
              <a:off x="5896322" y="4420335"/>
              <a:ext cx="1665360" cy="307080"/>
            </p14:xfrm>
          </p:contentPart>
        </mc:Choice>
        <mc:Fallback xmlns="">
          <p:pic>
            <p:nvPicPr>
              <p:cNvPr id="83992" name="حبر 83992">
                <a:extLst>
                  <a:ext uri="{FF2B5EF4-FFF2-40B4-BE49-F238E27FC236}">
                    <a16:creationId xmlns:a16="http://schemas.microsoft.com/office/drawing/2014/main" id="{10D2E5C9-AAFB-D4B2-D3D5-DBA91A484B85}"/>
                  </a:ext>
                </a:extLst>
              </p:cNvPr>
              <p:cNvPicPr/>
              <p:nvPr/>
            </p:nvPicPr>
            <p:blipFill>
              <a:blip r:embed="rId26"/>
              <a:stretch>
                <a:fillRect/>
              </a:stretch>
            </p:blipFill>
            <p:spPr>
              <a:xfrm>
                <a:off x="5880842" y="4405215"/>
                <a:ext cx="169596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4003" name="حبر 84003">
                <a:extLst>
                  <a:ext uri="{FF2B5EF4-FFF2-40B4-BE49-F238E27FC236}">
                    <a16:creationId xmlns:a16="http://schemas.microsoft.com/office/drawing/2014/main" id="{26FA95B8-2F19-2003-1DE2-75A4E73B27D5}"/>
                  </a:ext>
                </a:extLst>
              </p14:cNvPr>
              <p14:cNvContentPartPr/>
              <p14:nvPr/>
            </p14:nvContentPartPr>
            <p14:xfrm>
              <a:off x="4315922" y="4398015"/>
              <a:ext cx="1437120" cy="283680"/>
            </p14:xfrm>
          </p:contentPart>
        </mc:Choice>
        <mc:Fallback xmlns="">
          <p:pic>
            <p:nvPicPr>
              <p:cNvPr id="84003" name="حبر 84003">
                <a:extLst>
                  <a:ext uri="{FF2B5EF4-FFF2-40B4-BE49-F238E27FC236}">
                    <a16:creationId xmlns:a16="http://schemas.microsoft.com/office/drawing/2014/main" id="{26FA95B8-2F19-2003-1DE2-75A4E73B27D5}"/>
                  </a:ext>
                </a:extLst>
              </p:cNvPr>
              <p:cNvPicPr/>
              <p:nvPr/>
            </p:nvPicPr>
            <p:blipFill>
              <a:blip r:embed="rId28"/>
              <a:stretch>
                <a:fillRect/>
              </a:stretch>
            </p:blipFill>
            <p:spPr>
              <a:xfrm>
                <a:off x="4300798" y="4382555"/>
                <a:ext cx="1467728" cy="314241"/>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4015" name="حبر 84015">
                <a:extLst>
                  <a:ext uri="{FF2B5EF4-FFF2-40B4-BE49-F238E27FC236}">
                    <a16:creationId xmlns:a16="http://schemas.microsoft.com/office/drawing/2014/main" id="{AF08B437-7795-20D5-A4AF-FE0566308B85}"/>
                  </a:ext>
                </a:extLst>
              </p14:cNvPr>
              <p14:cNvContentPartPr/>
              <p14:nvPr/>
            </p14:nvContentPartPr>
            <p14:xfrm>
              <a:off x="6124922" y="4720575"/>
              <a:ext cx="1991520" cy="228960"/>
            </p14:xfrm>
          </p:contentPart>
        </mc:Choice>
        <mc:Fallback xmlns="">
          <p:pic>
            <p:nvPicPr>
              <p:cNvPr id="84015" name="حبر 84015">
                <a:extLst>
                  <a:ext uri="{FF2B5EF4-FFF2-40B4-BE49-F238E27FC236}">
                    <a16:creationId xmlns:a16="http://schemas.microsoft.com/office/drawing/2014/main" id="{AF08B437-7795-20D5-A4AF-FE0566308B85}"/>
                  </a:ext>
                </a:extLst>
              </p:cNvPr>
              <p:cNvPicPr/>
              <p:nvPr/>
            </p:nvPicPr>
            <p:blipFill>
              <a:blip r:embed="rId30"/>
              <a:stretch>
                <a:fillRect/>
              </a:stretch>
            </p:blipFill>
            <p:spPr>
              <a:xfrm>
                <a:off x="6109445" y="4705455"/>
                <a:ext cx="2022114"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4036" name="حبر 84036">
                <a:extLst>
                  <a:ext uri="{FF2B5EF4-FFF2-40B4-BE49-F238E27FC236}">
                    <a16:creationId xmlns:a16="http://schemas.microsoft.com/office/drawing/2014/main" id="{5BE9CBF6-7968-F8E3-5C85-B9B5D8DEBFEA}"/>
                  </a:ext>
                </a:extLst>
              </p14:cNvPr>
              <p14:cNvContentPartPr/>
              <p14:nvPr/>
            </p14:nvContentPartPr>
            <p14:xfrm>
              <a:off x="5341231" y="5439655"/>
              <a:ext cx="2886480" cy="371880"/>
            </p14:xfrm>
          </p:contentPart>
        </mc:Choice>
        <mc:Fallback xmlns="">
          <p:pic>
            <p:nvPicPr>
              <p:cNvPr id="84036" name="حبر 84036">
                <a:extLst>
                  <a:ext uri="{FF2B5EF4-FFF2-40B4-BE49-F238E27FC236}">
                    <a16:creationId xmlns:a16="http://schemas.microsoft.com/office/drawing/2014/main" id="{5BE9CBF6-7968-F8E3-5C85-B9B5D8DEBFEA}"/>
                  </a:ext>
                </a:extLst>
              </p:cNvPr>
              <p:cNvPicPr/>
              <p:nvPr/>
            </p:nvPicPr>
            <p:blipFill>
              <a:blip r:embed="rId32"/>
              <a:stretch>
                <a:fillRect/>
              </a:stretch>
            </p:blipFill>
            <p:spPr>
              <a:xfrm>
                <a:off x="5326111" y="5424535"/>
                <a:ext cx="291672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4037" name="حبر 84036">
                <a:extLst>
                  <a:ext uri="{FF2B5EF4-FFF2-40B4-BE49-F238E27FC236}">
                    <a16:creationId xmlns:a16="http://schemas.microsoft.com/office/drawing/2014/main" id="{2C08E671-2C94-D2BD-E82D-F4A9645FC62A}"/>
                  </a:ext>
                </a:extLst>
              </p14:cNvPr>
              <p14:cNvContentPartPr/>
              <p14:nvPr/>
            </p14:nvContentPartPr>
            <p14:xfrm>
              <a:off x="5524111" y="5569615"/>
              <a:ext cx="13320" cy="72360"/>
            </p14:xfrm>
          </p:contentPart>
        </mc:Choice>
        <mc:Fallback xmlns="">
          <p:pic>
            <p:nvPicPr>
              <p:cNvPr id="84037" name="حبر 84036">
                <a:extLst>
                  <a:ext uri="{FF2B5EF4-FFF2-40B4-BE49-F238E27FC236}">
                    <a16:creationId xmlns:a16="http://schemas.microsoft.com/office/drawing/2014/main" id="{2C08E671-2C94-D2BD-E82D-F4A9645FC62A}"/>
                  </a:ext>
                </a:extLst>
              </p:cNvPr>
              <p:cNvPicPr/>
              <p:nvPr/>
            </p:nvPicPr>
            <p:blipFill>
              <a:blip r:embed="rId34"/>
              <a:stretch>
                <a:fillRect/>
              </a:stretch>
            </p:blipFill>
            <p:spPr>
              <a:xfrm>
                <a:off x="5508631" y="5554135"/>
                <a:ext cx="439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4040" name="حبر 84040">
                <a:extLst>
                  <a:ext uri="{FF2B5EF4-FFF2-40B4-BE49-F238E27FC236}">
                    <a16:creationId xmlns:a16="http://schemas.microsoft.com/office/drawing/2014/main" id="{B27F791E-CE56-43E3-551C-1B5A7410330F}"/>
                  </a:ext>
                </a:extLst>
              </p14:cNvPr>
              <p14:cNvContentPartPr/>
              <p14:nvPr/>
            </p14:nvContentPartPr>
            <p14:xfrm>
              <a:off x="5008231" y="5491135"/>
              <a:ext cx="247680" cy="170280"/>
            </p14:xfrm>
          </p:contentPart>
        </mc:Choice>
        <mc:Fallback xmlns="">
          <p:pic>
            <p:nvPicPr>
              <p:cNvPr id="84040" name="حبر 84040">
                <a:extLst>
                  <a:ext uri="{FF2B5EF4-FFF2-40B4-BE49-F238E27FC236}">
                    <a16:creationId xmlns:a16="http://schemas.microsoft.com/office/drawing/2014/main" id="{B27F791E-CE56-43E3-551C-1B5A7410330F}"/>
                  </a:ext>
                </a:extLst>
              </p:cNvPr>
              <p:cNvPicPr/>
              <p:nvPr/>
            </p:nvPicPr>
            <p:blipFill>
              <a:blip r:embed="rId36"/>
              <a:stretch>
                <a:fillRect/>
              </a:stretch>
            </p:blipFill>
            <p:spPr>
              <a:xfrm>
                <a:off x="4993111" y="5476015"/>
                <a:ext cx="278280" cy="20052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36588"/>
            <a:ext cx="8093298" cy="1438275"/>
          </a:xfrm>
        </p:spPr>
        <p:txBody>
          <a:bodyPr>
            <a:noAutofit/>
          </a:bodyPr>
          <a:lstStyle/>
          <a:p>
            <a:pPr>
              <a:defRPr/>
            </a:pPr>
            <a:r>
              <a:rPr lang="en-US" sz="4800" dirty="0"/>
              <a:t>Role of Leaders in Creating Ethical Organizations</a:t>
            </a:r>
          </a:p>
        </p:txBody>
      </p:sp>
      <p:sp>
        <p:nvSpPr>
          <p:cNvPr id="83976" name="Content Placeholder 13"/>
          <p:cNvSpPr>
            <a:spLocks noGrp="1"/>
          </p:cNvSpPr>
          <p:nvPr>
            <p:ph idx="1"/>
          </p:nvPr>
        </p:nvSpPr>
        <p:spPr bwMode="auto">
          <a:xfrm>
            <a:off x="1008993" y="1828800"/>
            <a:ext cx="7808486" cy="4493172"/>
          </a:xfrm>
        </p:spPr>
        <p:txBody>
          <a:bodyPr wrap="square" numCol="1" anchor="t" anchorCtr="0" compatLnSpc="1">
            <a:prstTxWarp prst="textNoShape">
              <a:avLst/>
            </a:prstTxWarp>
            <a:normAutofit/>
          </a:bodyPr>
          <a:lstStyle/>
          <a:p>
            <a:pPr eaLnBrk="1" hangingPunct="1"/>
            <a:r>
              <a:rPr lang="en-US" sz="2800" dirty="0">
                <a:effectLst/>
                <a:cs typeface="Arial" charset="0"/>
              </a:rPr>
              <a:t>Ethical Leadership</a:t>
            </a:r>
          </a:p>
          <a:p>
            <a:pPr lvl="1"/>
            <a:r>
              <a:rPr lang="en-US" sz="2800" dirty="0"/>
              <a:t>Ethics touches on leadership at a number of junctures. </a:t>
            </a:r>
          </a:p>
          <a:p>
            <a:pPr lvl="1"/>
            <a:r>
              <a:rPr lang="en-US" sz="2800" dirty="0"/>
              <a:t>Efforts have been made to combine ethical and charismatic leadership into an idea of </a:t>
            </a:r>
            <a:r>
              <a:rPr lang="en-US" sz="2800" b="1" dirty="0">
                <a:solidFill>
                  <a:srgbClr val="FF9900"/>
                </a:solidFill>
              </a:rPr>
              <a:t>socialized charismatic leadership</a:t>
            </a:r>
            <a:r>
              <a:rPr lang="en-US" sz="2800" b="1" dirty="0"/>
              <a:t> </a:t>
            </a:r>
            <a:r>
              <a:rPr lang="en-US" sz="2800" dirty="0"/>
              <a:t>– leadership that conveys other-centered values by leaders who model ethical conduct.</a:t>
            </a:r>
            <a:endParaRPr lang="en-US" sz="2800" dirty="0">
              <a:effectLst/>
              <a:cs typeface="Arial" charset="0"/>
            </a:endParaRPr>
          </a:p>
        </p:txBody>
      </p:sp>
      <p:sp>
        <p:nvSpPr>
          <p:cNvPr id="7" name="Slide Number Placeholder 5"/>
          <p:cNvSpPr>
            <a:spLocks noGrp="1"/>
          </p:cNvSpPr>
          <p:nvPr>
            <p:ph type="sldNum" sz="quarter" idx="12"/>
          </p:nvPr>
        </p:nvSpPr>
        <p:spPr>
          <a:xfrm>
            <a:off x="8164440" y="6139409"/>
            <a:ext cx="653039" cy="365125"/>
          </a:xfrm>
        </p:spPr>
        <p:txBody>
          <a:bodyPr/>
          <a:lstStyle/>
          <a:p>
            <a:pPr>
              <a:defRPr/>
            </a:pPr>
            <a:r>
              <a:rPr lang="en-US" dirty="0"/>
              <a:t>12-</a:t>
            </a:r>
            <a:fld id="{AAC428B0-4B03-4202-A927-5B9681AE9014}" type="slidenum">
              <a:rPr lang="en-US"/>
              <a:pPr>
                <a:defRPr/>
              </a:pPr>
              <a:t>32</a:t>
            </a:fld>
            <a:endParaRPr lang="en-US" dirty="0"/>
          </a:p>
        </p:txBody>
      </p:sp>
      <p:sp>
        <p:nvSpPr>
          <p:cNvPr id="8397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xmlns:p14="http://schemas.microsoft.com/office/powerpoint/2010/main">
        <mc:Choice Requires="p14">
          <p:contentPart p14:bwMode="auto" r:id="rId3">
            <p14:nvContentPartPr>
              <p14:cNvPr id="13" name="حبر 13">
                <a:extLst>
                  <a:ext uri="{FF2B5EF4-FFF2-40B4-BE49-F238E27FC236}">
                    <a16:creationId xmlns:a16="http://schemas.microsoft.com/office/drawing/2014/main" id="{5BC0F2DB-F076-574F-3E37-D29AC36646F0}"/>
                  </a:ext>
                </a:extLst>
              </p14:cNvPr>
              <p14:cNvContentPartPr/>
              <p14:nvPr/>
            </p14:nvContentPartPr>
            <p14:xfrm>
              <a:off x="2906439" y="1684541"/>
              <a:ext cx="786240" cy="191160"/>
            </p14:xfrm>
          </p:contentPart>
        </mc:Choice>
        <mc:Fallback xmlns="">
          <p:pic>
            <p:nvPicPr>
              <p:cNvPr id="13" name="حبر 13">
                <a:extLst>
                  <a:ext uri="{FF2B5EF4-FFF2-40B4-BE49-F238E27FC236}">
                    <a16:creationId xmlns:a16="http://schemas.microsoft.com/office/drawing/2014/main" id="{5BC0F2DB-F076-574F-3E37-D29AC36646F0}"/>
                  </a:ext>
                </a:extLst>
              </p:cNvPr>
              <p:cNvPicPr/>
              <p:nvPr/>
            </p:nvPicPr>
            <p:blipFill>
              <a:blip r:embed="rId4"/>
              <a:stretch>
                <a:fillRect/>
              </a:stretch>
            </p:blipFill>
            <p:spPr>
              <a:xfrm>
                <a:off x="2891319" y="1669421"/>
                <a:ext cx="81684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حبر 24">
                <a:extLst>
                  <a:ext uri="{FF2B5EF4-FFF2-40B4-BE49-F238E27FC236}">
                    <a16:creationId xmlns:a16="http://schemas.microsoft.com/office/drawing/2014/main" id="{8D7E2CCB-D219-E8E6-D0B2-C6E04BEA3A5A}"/>
                  </a:ext>
                </a:extLst>
              </p14:cNvPr>
              <p14:cNvContentPartPr/>
              <p14:nvPr/>
            </p14:nvContentPartPr>
            <p14:xfrm>
              <a:off x="1824639" y="1626221"/>
              <a:ext cx="988560" cy="261360"/>
            </p14:xfrm>
          </p:contentPart>
        </mc:Choice>
        <mc:Fallback xmlns="">
          <p:pic>
            <p:nvPicPr>
              <p:cNvPr id="24" name="حبر 24">
                <a:extLst>
                  <a:ext uri="{FF2B5EF4-FFF2-40B4-BE49-F238E27FC236}">
                    <a16:creationId xmlns:a16="http://schemas.microsoft.com/office/drawing/2014/main" id="{8D7E2CCB-D219-E8E6-D0B2-C6E04BEA3A5A}"/>
                  </a:ext>
                </a:extLst>
              </p:cNvPr>
              <p:cNvPicPr/>
              <p:nvPr/>
            </p:nvPicPr>
            <p:blipFill>
              <a:blip r:embed="rId6"/>
              <a:stretch>
                <a:fillRect/>
              </a:stretch>
            </p:blipFill>
            <p:spPr>
              <a:xfrm>
                <a:off x="1809519" y="1611080"/>
                <a:ext cx="1019160" cy="29200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حبر 30">
                <a:extLst>
                  <a:ext uri="{FF2B5EF4-FFF2-40B4-BE49-F238E27FC236}">
                    <a16:creationId xmlns:a16="http://schemas.microsoft.com/office/drawing/2014/main" id="{F871B343-ECEC-E956-0B58-9BE38E490BE6}"/>
                  </a:ext>
                </a:extLst>
              </p14:cNvPr>
              <p14:cNvContentPartPr/>
              <p14:nvPr/>
            </p14:nvContentPartPr>
            <p14:xfrm>
              <a:off x="3018123" y="2267565"/>
              <a:ext cx="876600" cy="140760"/>
            </p14:xfrm>
          </p:contentPart>
        </mc:Choice>
        <mc:Fallback xmlns="">
          <p:pic>
            <p:nvPicPr>
              <p:cNvPr id="30" name="حبر 30">
                <a:extLst>
                  <a:ext uri="{FF2B5EF4-FFF2-40B4-BE49-F238E27FC236}">
                    <a16:creationId xmlns:a16="http://schemas.microsoft.com/office/drawing/2014/main" id="{F871B343-ECEC-E956-0B58-9BE38E490BE6}"/>
                  </a:ext>
                </a:extLst>
              </p:cNvPr>
              <p:cNvPicPr/>
              <p:nvPr/>
            </p:nvPicPr>
            <p:blipFill>
              <a:blip r:embed="rId8"/>
              <a:stretch>
                <a:fillRect/>
              </a:stretch>
            </p:blipFill>
            <p:spPr>
              <a:xfrm>
                <a:off x="3002997" y="2252445"/>
                <a:ext cx="907213"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0" name="حبر 40">
                <a:extLst>
                  <a:ext uri="{FF2B5EF4-FFF2-40B4-BE49-F238E27FC236}">
                    <a16:creationId xmlns:a16="http://schemas.microsoft.com/office/drawing/2014/main" id="{9ADE06C4-5B13-9332-7A3B-CE6B0A704D5F}"/>
                  </a:ext>
                </a:extLst>
              </p14:cNvPr>
              <p14:cNvContentPartPr/>
              <p14:nvPr/>
            </p14:nvContentPartPr>
            <p14:xfrm>
              <a:off x="2005831" y="2244637"/>
              <a:ext cx="859320" cy="199800"/>
            </p14:xfrm>
          </p:contentPart>
        </mc:Choice>
        <mc:Fallback xmlns="">
          <p:pic>
            <p:nvPicPr>
              <p:cNvPr id="40" name="حبر 40">
                <a:extLst>
                  <a:ext uri="{FF2B5EF4-FFF2-40B4-BE49-F238E27FC236}">
                    <a16:creationId xmlns:a16="http://schemas.microsoft.com/office/drawing/2014/main" id="{9ADE06C4-5B13-9332-7A3B-CE6B0A704D5F}"/>
                  </a:ext>
                </a:extLst>
              </p:cNvPr>
              <p:cNvPicPr/>
              <p:nvPr/>
            </p:nvPicPr>
            <p:blipFill>
              <a:blip r:embed="rId10"/>
              <a:stretch>
                <a:fillRect/>
              </a:stretch>
            </p:blipFill>
            <p:spPr>
              <a:xfrm>
                <a:off x="1990705" y="2229517"/>
                <a:ext cx="889933"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1" name="حبر 40">
                <a:extLst>
                  <a:ext uri="{FF2B5EF4-FFF2-40B4-BE49-F238E27FC236}">
                    <a16:creationId xmlns:a16="http://schemas.microsoft.com/office/drawing/2014/main" id="{1C68B340-0EC5-C6C1-E511-EC658F13B2CD}"/>
                  </a:ext>
                </a:extLst>
              </p14:cNvPr>
              <p14:cNvContentPartPr/>
              <p14:nvPr/>
            </p14:nvContentPartPr>
            <p14:xfrm>
              <a:off x="7086292" y="2772906"/>
              <a:ext cx="1101600" cy="67680"/>
            </p14:xfrm>
          </p:contentPart>
        </mc:Choice>
        <mc:Fallback xmlns="">
          <p:pic>
            <p:nvPicPr>
              <p:cNvPr id="41" name="حبر 40">
                <a:extLst>
                  <a:ext uri="{FF2B5EF4-FFF2-40B4-BE49-F238E27FC236}">
                    <a16:creationId xmlns:a16="http://schemas.microsoft.com/office/drawing/2014/main" id="{1C68B340-0EC5-C6C1-E511-EC658F13B2CD}"/>
                  </a:ext>
                </a:extLst>
              </p:cNvPr>
              <p:cNvPicPr/>
              <p:nvPr/>
            </p:nvPicPr>
            <p:blipFill>
              <a:blip r:embed="rId12"/>
              <a:stretch>
                <a:fillRect/>
              </a:stretch>
            </p:blipFill>
            <p:spPr>
              <a:xfrm>
                <a:off x="7071172" y="2757426"/>
                <a:ext cx="113220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2" name="حبر 41">
                <a:extLst>
                  <a:ext uri="{FF2B5EF4-FFF2-40B4-BE49-F238E27FC236}">
                    <a16:creationId xmlns:a16="http://schemas.microsoft.com/office/drawing/2014/main" id="{2973D18E-9895-0162-0074-3CC1F8008ACF}"/>
                  </a:ext>
                </a:extLst>
              </p14:cNvPr>
              <p14:cNvContentPartPr/>
              <p14:nvPr/>
            </p14:nvContentPartPr>
            <p14:xfrm>
              <a:off x="1929292" y="3168906"/>
              <a:ext cx="1840680" cy="52920"/>
            </p14:xfrm>
          </p:contentPart>
        </mc:Choice>
        <mc:Fallback xmlns="">
          <p:pic>
            <p:nvPicPr>
              <p:cNvPr id="42" name="حبر 41">
                <a:extLst>
                  <a:ext uri="{FF2B5EF4-FFF2-40B4-BE49-F238E27FC236}">
                    <a16:creationId xmlns:a16="http://schemas.microsoft.com/office/drawing/2014/main" id="{2973D18E-9895-0162-0074-3CC1F8008ACF}"/>
                  </a:ext>
                </a:extLst>
              </p:cNvPr>
              <p:cNvPicPr/>
              <p:nvPr/>
            </p:nvPicPr>
            <p:blipFill>
              <a:blip r:embed="rId14"/>
              <a:stretch>
                <a:fillRect/>
              </a:stretch>
            </p:blipFill>
            <p:spPr>
              <a:xfrm>
                <a:off x="1913812" y="3153786"/>
                <a:ext cx="187128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حبر 42">
                <a:extLst>
                  <a:ext uri="{FF2B5EF4-FFF2-40B4-BE49-F238E27FC236}">
                    <a16:creationId xmlns:a16="http://schemas.microsoft.com/office/drawing/2014/main" id="{622D1ED6-496A-1BC1-9AB5-720D8A30D897}"/>
                  </a:ext>
                </a:extLst>
              </p14:cNvPr>
              <p14:cNvContentPartPr/>
              <p14:nvPr/>
            </p14:nvContentPartPr>
            <p14:xfrm>
              <a:off x="2928434" y="3184643"/>
              <a:ext cx="614160" cy="24120"/>
            </p14:xfrm>
          </p:contentPart>
        </mc:Choice>
        <mc:Fallback xmlns="">
          <p:pic>
            <p:nvPicPr>
              <p:cNvPr id="43" name="حبر 42">
                <a:extLst>
                  <a:ext uri="{FF2B5EF4-FFF2-40B4-BE49-F238E27FC236}">
                    <a16:creationId xmlns:a16="http://schemas.microsoft.com/office/drawing/2014/main" id="{622D1ED6-496A-1BC1-9AB5-720D8A30D897}"/>
                  </a:ext>
                </a:extLst>
              </p:cNvPr>
              <p:cNvPicPr/>
              <p:nvPr/>
            </p:nvPicPr>
            <p:blipFill>
              <a:blip r:embed="rId16"/>
              <a:stretch>
                <a:fillRect/>
              </a:stretch>
            </p:blipFill>
            <p:spPr>
              <a:xfrm>
                <a:off x="2912954" y="3169523"/>
                <a:ext cx="6444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4" name="حبر 54">
                <a:extLst>
                  <a:ext uri="{FF2B5EF4-FFF2-40B4-BE49-F238E27FC236}">
                    <a16:creationId xmlns:a16="http://schemas.microsoft.com/office/drawing/2014/main" id="{990C62A5-1A69-27BA-FE57-C59B39D63663}"/>
                  </a:ext>
                </a:extLst>
              </p14:cNvPr>
              <p14:cNvContentPartPr/>
              <p14:nvPr/>
            </p14:nvContentPartPr>
            <p14:xfrm>
              <a:off x="2398514" y="2753003"/>
              <a:ext cx="972000" cy="138600"/>
            </p14:xfrm>
          </p:contentPart>
        </mc:Choice>
        <mc:Fallback xmlns="">
          <p:pic>
            <p:nvPicPr>
              <p:cNvPr id="54" name="حبر 54">
                <a:extLst>
                  <a:ext uri="{FF2B5EF4-FFF2-40B4-BE49-F238E27FC236}">
                    <a16:creationId xmlns:a16="http://schemas.microsoft.com/office/drawing/2014/main" id="{990C62A5-1A69-27BA-FE57-C59B39D63663}"/>
                  </a:ext>
                </a:extLst>
              </p:cNvPr>
              <p:cNvPicPr/>
              <p:nvPr/>
            </p:nvPicPr>
            <p:blipFill>
              <a:blip r:embed="rId18"/>
              <a:stretch>
                <a:fillRect/>
              </a:stretch>
            </p:blipFill>
            <p:spPr>
              <a:xfrm>
                <a:off x="2383394" y="2737523"/>
                <a:ext cx="10026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8" name="حبر 58">
                <a:extLst>
                  <a:ext uri="{FF2B5EF4-FFF2-40B4-BE49-F238E27FC236}">
                    <a16:creationId xmlns:a16="http://schemas.microsoft.com/office/drawing/2014/main" id="{3DF93572-4CB7-A05F-C27E-AF223EA70D42}"/>
                  </a:ext>
                </a:extLst>
              </p14:cNvPr>
              <p14:cNvContentPartPr/>
              <p14:nvPr/>
            </p14:nvContentPartPr>
            <p14:xfrm>
              <a:off x="2468778" y="3226923"/>
              <a:ext cx="6292080" cy="1043280"/>
            </p14:xfrm>
          </p:contentPart>
        </mc:Choice>
        <mc:Fallback xmlns="">
          <p:pic>
            <p:nvPicPr>
              <p:cNvPr id="58" name="حبر 58">
                <a:extLst>
                  <a:ext uri="{FF2B5EF4-FFF2-40B4-BE49-F238E27FC236}">
                    <a16:creationId xmlns:a16="http://schemas.microsoft.com/office/drawing/2014/main" id="{3DF93572-4CB7-A05F-C27E-AF223EA70D42}"/>
                  </a:ext>
                </a:extLst>
              </p:cNvPr>
              <p:cNvPicPr/>
              <p:nvPr/>
            </p:nvPicPr>
            <p:blipFill>
              <a:blip r:embed="rId20"/>
              <a:stretch>
                <a:fillRect/>
              </a:stretch>
            </p:blipFill>
            <p:spPr>
              <a:xfrm>
                <a:off x="2453298" y="3211448"/>
                <a:ext cx="6322680" cy="1073869"/>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3968" name="حبر 83968">
                <a:extLst>
                  <a:ext uri="{FF2B5EF4-FFF2-40B4-BE49-F238E27FC236}">
                    <a16:creationId xmlns:a16="http://schemas.microsoft.com/office/drawing/2014/main" id="{B1911115-8099-4826-FF5E-6075E9B38FDC}"/>
                  </a:ext>
                </a:extLst>
              </p14:cNvPr>
              <p14:cNvContentPartPr/>
              <p14:nvPr/>
            </p14:nvContentPartPr>
            <p14:xfrm>
              <a:off x="8936188" y="4116690"/>
              <a:ext cx="166320" cy="191880"/>
            </p14:xfrm>
          </p:contentPart>
        </mc:Choice>
        <mc:Fallback xmlns="">
          <p:pic>
            <p:nvPicPr>
              <p:cNvPr id="83968" name="حبر 83968">
                <a:extLst>
                  <a:ext uri="{FF2B5EF4-FFF2-40B4-BE49-F238E27FC236}">
                    <a16:creationId xmlns:a16="http://schemas.microsoft.com/office/drawing/2014/main" id="{B1911115-8099-4826-FF5E-6075E9B38FDC}"/>
                  </a:ext>
                </a:extLst>
              </p:cNvPr>
              <p:cNvPicPr/>
              <p:nvPr/>
            </p:nvPicPr>
            <p:blipFill>
              <a:blip r:embed="rId22"/>
              <a:stretch>
                <a:fillRect/>
              </a:stretch>
            </p:blipFill>
            <p:spPr>
              <a:xfrm>
                <a:off x="8921068" y="4101570"/>
                <a:ext cx="1969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3973" name="حبر 83973">
                <a:extLst>
                  <a:ext uri="{FF2B5EF4-FFF2-40B4-BE49-F238E27FC236}">
                    <a16:creationId xmlns:a16="http://schemas.microsoft.com/office/drawing/2014/main" id="{BC0DA309-5288-1B1F-4CAB-3980B538EA85}"/>
                  </a:ext>
                </a:extLst>
              </p14:cNvPr>
              <p14:cNvContentPartPr/>
              <p14:nvPr/>
            </p14:nvContentPartPr>
            <p14:xfrm>
              <a:off x="8757628" y="4149810"/>
              <a:ext cx="150840" cy="115560"/>
            </p14:xfrm>
          </p:contentPart>
        </mc:Choice>
        <mc:Fallback xmlns="">
          <p:pic>
            <p:nvPicPr>
              <p:cNvPr id="83973" name="حبر 83973">
                <a:extLst>
                  <a:ext uri="{FF2B5EF4-FFF2-40B4-BE49-F238E27FC236}">
                    <a16:creationId xmlns:a16="http://schemas.microsoft.com/office/drawing/2014/main" id="{BC0DA309-5288-1B1F-4CAB-3980B538EA85}"/>
                  </a:ext>
                </a:extLst>
              </p:cNvPr>
              <p:cNvPicPr/>
              <p:nvPr/>
            </p:nvPicPr>
            <p:blipFill>
              <a:blip r:embed="rId24"/>
              <a:stretch>
                <a:fillRect/>
              </a:stretch>
            </p:blipFill>
            <p:spPr>
              <a:xfrm>
                <a:off x="8742185" y="4134643"/>
                <a:ext cx="181367" cy="14625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3986" name="حبر 83986">
                <a:extLst>
                  <a:ext uri="{FF2B5EF4-FFF2-40B4-BE49-F238E27FC236}">
                    <a16:creationId xmlns:a16="http://schemas.microsoft.com/office/drawing/2014/main" id="{4BCFBFBF-678C-957C-052D-688FF073273E}"/>
                  </a:ext>
                </a:extLst>
              </p14:cNvPr>
              <p14:cNvContentPartPr/>
              <p14:nvPr/>
            </p14:nvContentPartPr>
            <p14:xfrm>
              <a:off x="8013868" y="4068090"/>
              <a:ext cx="698040" cy="347760"/>
            </p14:xfrm>
          </p:contentPart>
        </mc:Choice>
        <mc:Fallback xmlns="">
          <p:pic>
            <p:nvPicPr>
              <p:cNvPr id="83986" name="حبر 83986">
                <a:extLst>
                  <a:ext uri="{FF2B5EF4-FFF2-40B4-BE49-F238E27FC236}">
                    <a16:creationId xmlns:a16="http://schemas.microsoft.com/office/drawing/2014/main" id="{4BCFBFBF-678C-957C-052D-688FF073273E}"/>
                  </a:ext>
                </a:extLst>
              </p:cNvPr>
              <p:cNvPicPr/>
              <p:nvPr/>
            </p:nvPicPr>
            <p:blipFill>
              <a:blip r:embed="rId26"/>
              <a:stretch>
                <a:fillRect/>
              </a:stretch>
            </p:blipFill>
            <p:spPr>
              <a:xfrm>
                <a:off x="7998748" y="4052970"/>
                <a:ext cx="72864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3998" name="حبر 83998">
                <a:extLst>
                  <a:ext uri="{FF2B5EF4-FFF2-40B4-BE49-F238E27FC236}">
                    <a16:creationId xmlns:a16="http://schemas.microsoft.com/office/drawing/2014/main" id="{A48BCB80-4ADB-4B77-7E58-20CADD804F82}"/>
                  </a:ext>
                </a:extLst>
              </p14:cNvPr>
              <p14:cNvContentPartPr/>
              <p14:nvPr/>
            </p14:nvContentPartPr>
            <p14:xfrm>
              <a:off x="8192788" y="4430970"/>
              <a:ext cx="887040" cy="179280"/>
            </p14:xfrm>
          </p:contentPart>
        </mc:Choice>
        <mc:Fallback xmlns="">
          <p:pic>
            <p:nvPicPr>
              <p:cNvPr id="83998" name="حبر 83998">
                <a:extLst>
                  <a:ext uri="{FF2B5EF4-FFF2-40B4-BE49-F238E27FC236}">
                    <a16:creationId xmlns:a16="http://schemas.microsoft.com/office/drawing/2014/main" id="{A48BCB80-4ADB-4B77-7E58-20CADD804F82}"/>
                  </a:ext>
                </a:extLst>
              </p:cNvPr>
              <p:cNvPicPr/>
              <p:nvPr/>
            </p:nvPicPr>
            <p:blipFill>
              <a:blip r:embed="rId28"/>
              <a:stretch>
                <a:fillRect/>
              </a:stretch>
            </p:blipFill>
            <p:spPr>
              <a:xfrm>
                <a:off x="8177308" y="4415850"/>
                <a:ext cx="9176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3999" name="حبر 83998">
                <a:extLst>
                  <a:ext uri="{FF2B5EF4-FFF2-40B4-BE49-F238E27FC236}">
                    <a16:creationId xmlns:a16="http://schemas.microsoft.com/office/drawing/2014/main" id="{E31371E7-2256-8996-C5F8-EFD430EEE46F}"/>
                  </a:ext>
                </a:extLst>
              </p14:cNvPr>
              <p14:cNvContentPartPr/>
              <p14:nvPr/>
            </p14:nvContentPartPr>
            <p14:xfrm>
              <a:off x="4411403" y="4985689"/>
              <a:ext cx="3648600" cy="108360"/>
            </p14:xfrm>
          </p:contentPart>
        </mc:Choice>
        <mc:Fallback xmlns="">
          <p:pic>
            <p:nvPicPr>
              <p:cNvPr id="83999" name="حبر 83998">
                <a:extLst>
                  <a:ext uri="{FF2B5EF4-FFF2-40B4-BE49-F238E27FC236}">
                    <a16:creationId xmlns:a16="http://schemas.microsoft.com/office/drawing/2014/main" id="{E31371E7-2256-8996-C5F8-EFD430EEE46F}"/>
                  </a:ext>
                </a:extLst>
              </p:cNvPr>
              <p:cNvPicPr/>
              <p:nvPr/>
            </p:nvPicPr>
            <p:blipFill>
              <a:blip r:embed="rId30"/>
              <a:stretch>
                <a:fillRect/>
              </a:stretch>
            </p:blipFill>
            <p:spPr>
              <a:xfrm>
                <a:off x="4396283" y="4970209"/>
                <a:ext cx="36788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4002" name="حبر 84002">
                <a:extLst>
                  <a:ext uri="{FF2B5EF4-FFF2-40B4-BE49-F238E27FC236}">
                    <a16:creationId xmlns:a16="http://schemas.microsoft.com/office/drawing/2014/main" id="{BFCDD04D-C29A-4C53-06C6-5809399E6F1F}"/>
                  </a:ext>
                </a:extLst>
              </p14:cNvPr>
              <p14:cNvContentPartPr/>
              <p14:nvPr/>
            </p14:nvContentPartPr>
            <p14:xfrm>
              <a:off x="1811123" y="5438209"/>
              <a:ext cx="5988240" cy="108360"/>
            </p14:xfrm>
          </p:contentPart>
        </mc:Choice>
        <mc:Fallback xmlns="">
          <p:pic>
            <p:nvPicPr>
              <p:cNvPr id="84002" name="حبر 84002">
                <a:extLst>
                  <a:ext uri="{FF2B5EF4-FFF2-40B4-BE49-F238E27FC236}">
                    <a16:creationId xmlns:a16="http://schemas.microsoft.com/office/drawing/2014/main" id="{BFCDD04D-C29A-4C53-06C6-5809399E6F1F}"/>
                  </a:ext>
                </a:extLst>
              </p:cNvPr>
              <p:cNvPicPr/>
              <p:nvPr/>
            </p:nvPicPr>
            <p:blipFill>
              <a:blip r:embed="rId32"/>
              <a:stretch>
                <a:fillRect/>
              </a:stretch>
            </p:blipFill>
            <p:spPr>
              <a:xfrm>
                <a:off x="1796003" y="5423139"/>
                <a:ext cx="6018840" cy="1385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4007" name="حبر 84007">
                <a:extLst>
                  <a:ext uri="{FF2B5EF4-FFF2-40B4-BE49-F238E27FC236}">
                    <a16:creationId xmlns:a16="http://schemas.microsoft.com/office/drawing/2014/main" id="{C56D922C-1A6E-740F-1D2E-18616C28EC7C}"/>
                  </a:ext>
                </a:extLst>
              </p14:cNvPr>
              <p14:cNvContentPartPr/>
              <p14:nvPr/>
            </p14:nvContentPartPr>
            <p14:xfrm>
              <a:off x="1911563" y="5863729"/>
              <a:ext cx="1284120" cy="446400"/>
            </p14:xfrm>
          </p:contentPart>
        </mc:Choice>
        <mc:Fallback xmlns="">
          <p:pic>
            <p:nvPicPr>
              <p:cNvPr id="84007" name="حبر 84007">
                <a:extLst>
                  <a:ext uri="{FF2B5EF4-FFF2-40B4-BE49-F238E27FC236}">
                    <a16:creationId xmlns:a16="http://schemas.microsoft.com/office/drawing/2014/main" id="{C56D922C-1A6E-740F-1D2E-18616C28EC7C}"/>
                  </a:ext>
                </a:extLst>
              </p:cNvPr>
              <p:cNvPicPr/>
              <p:nvPr/>
            </p:nvPicPr>
            <p:blipFill>
              <a:blip r:embed="rId34"/>
              <a:stretch>
                <a:fillRect/>
              </a:stretch>
            </p:blipFill>
            <p:spPr>
              <a:xfrm>
                <a:off x="1896443" y="5848609"/>
                <a:ext cx="131436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4014" name="حبر 84014">
                <a:extLst>
                  <a:ext uri="{FF2B5EF4-FFF2-40B4-BE49-F238E27FC236}">
                    <a16:creationId xmlns:a16="http://schemas.microsoft.com/office/drawing/2014/main" id="{1F92D464-BEC4-5F33-9BD5-FCBA3F09C6E2}"/>
                  </a:ext>
                </a:extLst>
              </p14:cNvPr>
              <p14:cNvContentPartPr/>
              <p14:nvPr/>
            </p14:nvContentPartPr>
            <p14:xfrm>
              <a:off x="4900828" y="4570664"/>
              <a:ext cx="413640" cy="138960"/>
            </p14:xfrm>
          </p:contentPart>
        </mc:Choice>
        <mc:Fallback xmlns="">
          <p:pic>
            <p:nvPicPr>
              <p:cNvPr id="84014" name="حبر 84014">
                <a:extLst>
                  <a:ext uri="{FF2B5EF4-FFF2-40B4-BE49-F238E27FC236}">
                    <a16:creationId xmlns:a16="http://schemas.microsoft.com/office/drawing/2014/main" id="{1F92D464-BEC4-5F33-9BD5-FCBA3F09C6E2}"/>
                  </a:ext>
                </a:extLst>
              </p:cNvPr>
              <p:cNvPicPr/>
              <p:nvPr/>
            </p:nvPicPr>
            <p:blipFill>
              <a:blip r:embed="rId36"/>
              <a:stretch>
                <a:fillRect/>
              </a:stretch>
            </p:blipFill>
            <p:spPr>
              <a:xfrm>
                <a:off x="4885708" y="4555544"/>
                <a:ext cx="4442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4024" name="حبر 84024">
                <a:extLst>
                  <a:ext uri="{FF2B5EF4-FFF2-40B4-BE49-F238E27FC236}">
                    <a16:creationId xmlns:a16="http://schemas.microsoft.com/office/drawing/2014/main" id="{BE34D555-1468-D344-1D5E-2CAE5792B810}"/>
                  </a:ext>
                </a:extLst>
              </p14:cNvPr>
              <p14:cNvContentPartPr/>
              <p14:nvPr/>
            </p14:nvContentPartPr>
            <p14:xfrm>
              <a:off x="7957733" y="5655049"/>
              <a:ext cx="770400" cy="264960"/>
            </p14:xfrm>
          </p:contentPart>
        </mc:Choice>
        <mc:Fallback xmlns="">
          <p:pic>
            <p:nvPicPr>
              <p:cNvPr id="84024" name="حبر 84024">
                <a:extLst>
                  <a:ext uri="{FF2B5EF4-FFF2-40B4-BE49-F238E27FC236}">
                    <a16:creationId xmlns:a16="http://schemas.microsoft.com/office/drawing/2014/main" id="{BE34D555-1468-D344-1D5E-2CAE5792B810}"/>
                  </a:ext>
                </a:extLst>
              </p:cNvPr>
              <p:cNvPicPr/>
              <p:nvPr/>
            </p:nvPicPr>
            <p:blipFill>
              <a:blip r:embed="rId38"/>
              <a:stretch>
                <a:fillRect/>
              </a:stretch>
            </p:blipFill>
            <p:spPr>
              <a:xfrm>
                <a:off x="7942253" y="5639569"/>
                <a:ext cx="8006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4043" name="حبر 84043">
                <a:extLst>
                  <a:ext uri="{FF2B5EF4-FFF2-40B4-BE49-F238E27FC236}">
                    <a16:creationId xmlns:a16="http://schemas.microsoft.com/office/drawing/2014/main" id="{91D962E0-411A-BB5A-3077-9FA87C72A76F}"/>
                  </a:ext>
                </a:extLst>
              </p14:cNvPr>
              <p14:cNvContentPartPr/>
              <p14:nvPr/>
            </p14:nvContentPartPr>
            <p14:xfrm>
              <a:off x="5997533" y="5609689"/>
              <a:ext cx="1837440" cy="446040"/>
            </p14:xfrm>
          </p:contentPart>
        </mc:Choice>
        <mc:Fallback xmlns="">
          <p:pic>
            <p:nvPicPr>
              <p:cNvPr id="84043" name="حبر 84043">
                <a:extLst>
                  <a:ext uri="{FF2B5EF4-FFF2-40B4-BE49-F238E27FC236}">
                    <a16:creationId xmlns:a16="http://schemas.microsoft.com/office/drawing/2014/main" id="{91D962E0-411A-BB5A-3077-9FA87C72A76F}"/>
                  </a:ext>
                </a:extLst>
              </p:cNvPr>
              <p:cNvPicPr/>
              <p:nvPr/>
            </p:nvPicPr>
            <p:blipFill>
              <a:blip r:embed="rId40"/>
              <a:stretch>
                <a:fillRect/>
              </a:stretch>
            </p:blipFill>
            <p:spPr>
              <a:xfrm>
                <a:off x="5982056" y="5594569"/>
                <a:ext cx="1867674"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84053" name="حبر 84053">
                <a:extLst>
                  <a:ext uri="{FF2B5EF4-FFF2-40B4-BE49-F238E27FC236}">
                    <a16:creationId xmlns:a16="http://schemas.microsoft.com/office/drawing/2014/main" id="{D657E1DC-2E22-F295-D33F-02DFCBD80E35}"/>
                  </a:ext>
                </a:extLst>
              </p14:cNvPr>
              <p14:cNvContentPartPr/>
              <p14:nvPr/>
            </p14:nvContentPartPr>
            <p14:xfrm>
              <a:off x="4548173" y="5686729"/>
              <a:ext cx="1352520" cy="297720"/>
            </p14:xfrm>
          </p:contentPart>
        </mc:Choice>
        <mc:Fallback xmlns="">
          <p:pic>
            <p:nvPicPr>
              <p:cNvPr id="84053" name="حبر 84053">
                <a:extLst>
                  <a:ext uri="{FF2B5EF4-FFF2-40B4-BE49-F238E27FC236}">
                    <a16:creationId xmlns:a16="http://schemas.microsoft.com/office/drawing/2014/main" id="{D657E1DC-2E22-F295-D33F-02DFCBD80E35}"/>
                  </a:ext>
                </a:extLst>
              </p:cNvPr>
              <p:cNvPicPr/>
              <p:nvPr/>
            </p:nvPicPr>
            <p:blipFill>
              <a:blip r:embed="rId42"/>
              <a:stretch>
                <a:fillRect/>
              </a:stretch>
            </p:blipFill>
            <p:spPr>
              <a:xfrm>
                <a:off x="4533053" y="5671268"/>
                <a:ext cx="1383120" cy="327923"/>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4057" name="حبر 84057">
                <a:extLst>
                  <a:ext uri="{FF2B5EF4-FFF2-40B4-BE49-F238E27FC236}">
                    <a16:creationId xmlns:a16="http://schemas.microsoft.com/office/drawing/2014/main" id="{698306DE-73C3-BDC2-AC4B-68BDF3B2BCF5}"/>
                  </a:ext>
                </a:extLst>
              </p14:cNvPr>
              <p14:cNvContentPartPr/>
              <p14:nvPr/>
            </p14:nvContentPartPr>
            <p14:xfrm>
              <a:off x="7924699" y="6061151"/>
              <a:ext cx="788760" cy="167760"/>
            </p14:xfrm>
          </p:contentPart>
        </mc:Choice>
        <mc:Fallback xmlns="">
          <p:pic>
            <p:nvPicPr>
              <p:cNvPr id="84057" name="حبر 84057">
                <a:extLst>
                  <a:ext uri="{FF2B5EF4-FFF2-40B4-BE49-F238E27FC236}">
                    <a16:creationId xmlns:a16="http://schemas.microsoft.com/office/drawing/2014/main" id="{698306DE-73C3-BDC2-AC4B-68BDF3B2BCF5}"/>
                  </a:ext>
                </a:extLst>
              </p:cNvPr>
              <p:cNvPicPr/>
              <p:nvPr/>
            </p:nvPicPr>
            <p:blipFill>
              <a:blip r:embed="rId44"/>
              <a:stretch>
                <a:fillRect/>
              </a:stretch>
            </p:blipFill>
            <p:spPr>
              <a:xfrm>
                <a:off x="7909579" y="6046031"/>
                <a:ext cx="81936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84069" name="حبر 84069">
                <a:extLst>
                  <a:ext uri="{FF2B5EF4-FFF2-40B4-BE49-F238E27FC236}">
                    <a16:creationId xmlns:a16="http://schemas.microsoft.com/office/drawing/2014/main" id="{91F63CFF-45B3-1CF3-3357-66208FBCE791}"/>
                  </a:ext>
                </a:extLst>
              </p14:cNvPr>
              <p14:cNvContentPartPr/>
              <p14:nvPr/>
            </p14:nvContentPartPr>
            <p14:xfrm>
              <a:off x="6753979" y="5981591"/>
              <a:ext cx="1322640" cy="390600"/>
            </p14:xfrm>
          </p:contentPart>
        </mc:Choice>
        <mc:Fallback xmlns="">
          <p:pic>
            <p:nvPicPr>
              <p:cNvPr id="84069" name="حبر 84069">
                <a:extLst>
                  <a:ext uri="{FF2B5EF4-FFF2-40B4-BE49-F238E27FC236}">
                    <a16:creationId xmlns:a16="http://schemas.microsoft.com/office/drawing/2014/main" id="{91F63CFF-45B3-1CF3-3357-66208FBCE791}"/>
                  </a:ext>
                </a:extLst>
              </p:cNvPr>
              <p:cNvPicPr/>
              <p:nvPr/>
            </p:nvPicPr>
            <p:blipFill>
              <a:blip r:embed="rId46"/>
              <a:stretch>
                <a:fillRect/>
              </a:stretch>
            </p:blipFill>
            <p:spPr>
              <a:xfrm>
                <a:off x="6738499" y="5966111"/>
                <a:ext cx="1352880"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84075" name="حبر 84075">
                <a:extLst>
                  <a:ext uri="{FF2B5EF4-FFF2-40B4-BE49-F238E27FC236}">
                    <a16:creationId xmlns:a16="http://schemas.microsoft.com/office/drawing/2014/main" id="{17C6ECD1-3B78-287A-14F6-292E1B19C1F9}"/>
                  </a:ext>
                </a:extLst>
              </p14:cNvPr>
              <p14:cNvContentPartPr/>
              <p14:nvPr/>
            </p14:nvContentPartPr>
            <p14:xfrm>
              <a:off x="5935910" y="6092850"/>
              <a:ext cx="651960" cy="255960"/>
            </p14:xfrm>
          </p:contentPart>
        </mc:Choice>
        <mc:Fallback xmlns="">
          <p:pic>
            <p:nvPicPr>
              <p:cNvPr id="84075" name="حبر 84075">
                <a:extLst>
                  <a:ext uri="{FF2B5EF4-FFF2-40B4-BE49-F238E27FC236}">
                    <a16:creationId xmlns:a16="http://schemas.microsoft.com/office/drawing/2014/main" id="{17C6ECD1-3B78-287A-14F6-292E1B19C1F9}"/>
                  </a:ext>
                </a:extLst>
              </p:cNvPr>
              <p:cNvPicPr/>
              <p:nvPr/>
            </p:nvPicPr>
            <p:blipFill>
              <a:blip r:embed="rId48"/>
              <a:stretch>
                <a:fillRect/>
              </a:stretch>
            </p:blipFill>
            <p:spPr>
              <a:xfrm>
                <a:off x="5920430" y="6077370"/>
                <a:ext cx="68256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84080" name="حبر 84080">
                <a:extLst>
                  <a:ext uri="{FF2B5EF4-FFF2-40B4-BE49-F238E27FC236}">
                    <a16:creationId xmlns:a16="http://schemas.microsoft.com/office/drawing/2014/main" id="{491A7AFE-83AF-9E5C-B7CD-446DDBE4A438}"/>
                  </a:ext>
                </a:extLst>
              </p14:cNvPr>
              <p14:cNvContentPartPr/>
              <p14:nvPr/>
            </p14:nvContentPartPr>
            <p14:xfrm>
              <a:off x="5403830" y="6121650"/>
              <a:ext cx="457920" cy="276480"/>
            </p14:xfrm>
          </p:contentPart>
        </mc:Choice>
        <mc:Fallback xmlns="">
          <p:pic>
            <p:nvPicPr>
              <p:cNvPr id="84080" name="حبر 84080">
                <a:extLst>
                  <a:ext uri="{FF2B5EF4-FFF2-40B4-BE49-F238E27FC236}">
                    <a16:creationId xmlns:a16="http://schemas.microsoft.com/office/drawing/2014/main" id="{491A7AFE-83AF-9E5C-B7CD-446DDBE4A438}"/>
                  </a:ext>
                </a:extLst>
              </p:cNvPr>
              <p:cNvPicPr/>
              <p:nvPr/>
            </p:nvPicPr>
            <p:blipFill>
              <a:blip r:embed="rId50"/>
              <a:stretch>
                <a:fillRect/>
              </a:stretch>
            </p:blipFill>
            <p:spPr>
              <a:xfrm>
                <a:off x="5388362" y="6106190"/>
                <a:ext cx="488496" cy="306681"/>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84081" name="حبر 84080">
                <a:extLst>
                  <a:ext uri="{FF2B5EF4-FFF2-40B4-BE49-F238E27FC236}">
                    <a16:creationId xmlns:a16="http://schemas.microsoft.com/office/drawing/2014/main" id="{A95BC967-55E0-4525-57DD-B29230923697}"/>
                  </a:ext>
                </a:extLst>
              </p14:cNvPr>
              <p14:cNvContentPartPr/>
              <p14:nvPr/>
            </p14:nvContentPartPr>
            <p14:xfrm>
              <a:off x="1761689" y="4542834"/>
              <a:ext cx="1204920" cy="87120"/>
            </p14:xfrm>
          </p:contentPart>
        </mc:Choice>
        <mc:Fallback xmlns="">
          <p:pic>
            <p:nvPicPr>
              <p:cNvPr id="84081" name="حبر 84080">
                <a:extLst>
                  <a:ext uri="{FF2B5EF4-FFF2-40B4-BE49-F238E27FC236}">
                    <a16:creationId xmlns:a16="http://schemas.microsoft.com/office/drawing/2014/main" id="{A95BC967-55E0-4525-57DD-B29230923697}"/>
                  </a:ext>
                </a:extLst>
              </p:cNvPr>
              <p:cNvPicPr/>
              <p:nvPr/>
            </p:nvPicPr>
            <p:blipFill>
              <a:blip r:embed="rId52"/>
              <a:stretch>
                <a:fillRect/>
              </a:stretch>
            </p:blipFill>
            <p:spPr>
              <a:xfrm>
                <a:off x="1741529" y="4522314"/>
                <a:ext cx="1245600" cy="128160"/>
              </a:xfrm>
              <a:prstGeom prst="rect">
                <a:avLst/>
              </a:prstGeom>
            </p:spPr>
          </p:pic>
        </mc:Fallback>
      </mc:AlternateContent>
    </p:spTree>
    <p:extLst>
      <p:ext uri="{BB962C8B-B14F-4D97-AF65-F5344CB8AC3E}">
        <p14:creationId xmlns:p14="http://schemas.microsoft.com/office/powerpoint/2010/main" val="2310928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200471"/>
            <a:ext cx="8093298" cy="1438275"/>
          </a:xfrm>
        </p:spPr>
        <p:txBody>
          <a:bodyPr>
            <a:noAutofit/>
          </a:bodyPr>
          <a:lstStyle/>
          <a:p>
            <a:pPr>
              <a:defRPr/>
            </a:pPr>
            <a:r>
              <a:rPr lang="en-US" sz="4800" dirty="0"/>
              <a:t>Role of Leaders in Creating Ethical Organizations</a:t>
            </a:r>
          </a:p>
        </p:txBody>
      </p:sp>
      <p:sp>
        <p:nvSpPr>
          <p:cNvPr id="83976" name="Content Placeholder 13"/>
          <p:cNvSpPr>
            <a:spLocks noGrp="1"/>
          </p:cNvSpPr>
          <p:nvPr>
            <p:ph idx="1"/>
          </p:nvPr>
        </p:nvSpPr>
        <p:spPr bwMode="auto">
          <a:xfrm>
            <a:off x="1072055" y="1860330"/>
            <a:ext cx="7756635" cy="4461641"/>
          </a:xfrm>
        </p:spPr>
        <p:txBody>
          <a:bodyPr wrap="square" numCol="1" anchor="t" anchorCtr="0" compatLnSpc="1">
            <a:prstTxWarp prst="textNoShape">
              <a:avLst/>
            </a:prstTxWarp>
            <a:normAutofit/>
          </a:bodyPr>
          <a:lstStyle/>
          <a:p>
            <a:pPr eaLnBrk="1" hangingPunct="1"/>
            <a:r>
              <a:rPr lang="en-US" sz="2800" b="1" dirty="0">
                <a:solidFill>
                  <a:srgbClr val="FF9900"/>
                </a:solidFill>
                <a:effectLst/>
                <a:cs typeface="Arial" charset="0"/>
              </a:rPr>
              <a:t>Servant Leadership</a:t>
            </a:r>
          </a:p>
          <a:p>
            <a:pPr lvl="1"/>
            <a:r>
              <a:rPr lang="en-US" sz="2800" dirty="0"/>
              <a:t>Servant leaders go beyond their self-interest and instead focus on opportunities to help followers grow and develop.  </a:t>
            </a:r>
          </a:p>
          <a:p>
            <a:pPr lvl="1"/>
            <a:r>
              <a:rPr lang="en-US" sz="2800" dirty="0">
                <a:cs typeface="Arial" charset="0"/>
              </a:rPr>
              <a:t>Characteristic behaviors include l</a:t>
            </a:r>
            <a:r>
              <a:rPr lang="en-US" sz="2800" dirty="0">
                <a:effectLst/>
                <a:cs typeface="Arial" charset="0"/>
              </a:rPr>
              <a:t>istening, e</a:t>
            </a:r>
            <a:r>
              <a:rPr lang="en-US" sz="2800" dirty="0">
                <a:cs typeface="Arial" charset="0"/>
              </a:rPr>
              <a:t>mpathizing, </a:t>
            </a:r>
            <a:r>
              <a:rPr lang="en-US" sz="2800" dirty="0"/>
              <a:t>persuading, accepting stewardship, and actively developing followers’ potential. </a:t>
            </a:r>
          </a:p>
          <a:p>
            <a:pPr lvl="2"/>
            <a:endParaRPr lang="en-US" dirty="0">
              <a:cs typeface="Arial" charset="0"/>
            </a:endParaRPr>
          </a:p>
          <a:p>
            <a:pPr lvl="2"/>
            <a:endParaRPr lang="en-US" dirty="0">
              <a:effectLst/>
              <a:cs typeface="Arial" charset="0"/>
            </a:endParaRPr>
          </a:p>
          <a:p>
            <a:pPr lvl="2"/>
            <a:endParaRPr lang="en-US" dirty="0">
              <a:effectLst/>
              <a:cs typeface="Arial" charset="0"/>
            </a:endParaRPr>
          </a:p>
        </p:txBody>
      </p:sp>
      <p:sp>
        <p:nvSpPr>
          <p:cNvPr id="7" name="Slide Number Placeholder 5"/>
          <p:cNvSpPr>
            <a:spLocks noGrp="1"/>
          </p:cNvSpPr>
          <p:nvPr>
            <p:ph type="sldNum" sz="quarter" idx="12"/>
          </p:nvPr>
        </p:nvSpPr>
        <p:spPr>
          <a:xfrm>
            <a:off x="8175651" y="6139408"/>
            <a:ext cx="653039" cy="365125"/>
          </a:xfrm>
        </p:spPr>
        <p:txBody>
          <a:bodyPr/>
          <a:lstStyle/>
          <a:p>
            <a:pPr>
              <a:defRPr/>
            </a:pPr>
            <a:r>
              <a:rPr lang="en-US" dirty="0"/>
              <a:t>12-</a:t>
            </a:r>
            <a:fld id="{AAC428B0-4B03-4202-A927-5B9681AE9014}" type="slidenum">
              <a:rPr lang="en-US"/>
              <a:pPr>
                <a:defRPr/>
              </a:pPr>
              <a:t>33</a:t>
            </a:fld>
            <a:endParaRPr lang="en-US" dirty="0"/>
          </a:p>
        </p:txBody>
      </p:sp>
      <p:sp>
        <p:nvSpPr>
          <p:cNvPr id="8397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mc:Choice xmlns:p14="http://schemas.microsoft.com/office/powerpoint/2010/main" Requires="p14">
          <p:contentPart p14:bwMode="auto" r:id="rId3">
            <p14:nvContentPartPr>
              <p14:cNvPr id="20" name="حبر 21">
                <a:extLst>
                  <a:ext uri="{FF2B5EF4-FFF2-40B4-BE49-F238E27FC236}">
                    <a16:creationId xmlns:a16="http://schemas.microsoft.com/office/drawing/2014/main" id="{594A31EE-8838-2C24-66D3-B623CDA2CD29}"/>
                  </a:ext>
                </a:extLst>
              </p14:cNvPr>
              <p14:cNvContentPartPr/>
              <p14:nvPr/>
            </p14:nvContentPartPr>
            <p14:xfrm>
              <a:off x="1916291" y="1619882"/>
              <a:ext cx="796320" cy="291600"/>
            </p14:xfrm>
          </p:contentPart>
        </mc:Choice>
        <mc:Fallback>
          <p:pic>
            <p:nvPicPr>
              <p:cNvPr id="20" name="حبر 21">
                <a:extLst>
                  <a:ext uri="{FF2B5EF4-FFF2-40B4-BE49-F238E27FC236}">
                    <a16:creationId xmlns:a16="http://schemas.microsoft.com/office/drawing/2014/main" id="{594A31EE-8838-2C24-66D3-B623CDA2CD29}"/>
                  </a:ext>
                </a:extLst>
              </p:cNvPr>
              <p:cNvPicPr/>
              <p:nvPr/>
            </p:nvPicPr>
            <p:blipFill>
              <a:blip r:embed="rId4"/>
              <a:stretch>
                <a:fillRect/>
              </a:stretch>
            </p:blipFill>
            <p:spPr>
              <a:xfrm>
                <a:off x="1900811" y="1604402"/>
                <a:ext cx="82692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1" name="حبر 21">
                <a:extLst>
                  <a:ext uri="{FF2B5EF4-FFF2-40B4-BE49-F238E27FC236}">
                    <a16:creationId xmlns:a16="http://schemas.microsoft.com/office/drawing/2014/main" id="{2AEA0426-380D-B138-5280-61E103662A2E}"/>
                  </a:ext>
                </a:extLst>
              </p14:cNvPr>
              <p14:cNvContentPartPr/>
              <p14:nvPr/>
            </p14:nvContentPartPr>
            <p14:xfrm>
              <a:off x="2940131" y="1624922"/>
              <a:ext cx="1110600" cy="291240"/>
            </p14:xfrm>
          </p:contentPart>
        </mc:Choice>
        <mc:Fallback>
          <p:pic>
            <p:nvPicPr>
              <p:cNvPr id="21" name="حبر 21">
                <a:extLst>
                  <a:ext uri="{FF2B5EF4-FFF2-40B4-BE49-F238E27FC236}">
                    <a16:creationId xmlns:a16="http://schemas.microsoft.com/office/drawing/2014/main" id="{2AEA0426-380D-B138-5280-61E103662A2E}"/>
                  </a:ext>
                </a:extLst>
              </p:cNvPr>
              <p:cNvPicPr/>
              <p:nvPr/>
            </p:nvPicPr>
            <p:blipFill>
              <a:blip r:embed="rId6"/>
              <a:stretch>
                <a:fillRect/>
              </a:stretch>
            </p:blipFill>
            <p:spPr>
              <a:xfrm>
                <a:off x="2924651" y="1609461"/>
                <a:ext cx="1141200" cy="32180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حبر 24">
                <a:extLst>
                  <a:ext uri="{FF2B5EF4-FFF2-40B4-BE49-F238E27FC236}">
                    <a16:creationId xmlns:a16="http://schemas.microsoft.com/office/drawing/2014/main" id="{A4525D3D-C1C1-0F4C-5C94-5CD6079A5451}"/>
                  </a:ext>
                </a:extLst>
              </p14:cNvPr>
              <p14:cNvContentPartPr/>
              <p14:nvPr/>
            </p14:nvContentPartPr>
            <p14:xfrm>
              <a:off x="3130915" y="3649068"/>
              <a:ext cx="4246200" cy="94680"/>
            </p14:xfrm>
          </p:contentPart>
        </mc:Choice>
        <mc:Fallback xmlns="">
          <p:pic>
            <p:nvPicPr>
              <p:cNvPr id="24" name="حبر 24">
                <a:extLst>
                  <a:ext uri="{FF2B5EF4-FFF2-40B4-BE49-F238E27FC236}">
                    <a16:creationId xmlns:a16="http://schemas.microsoft.com/office/drawing/2014/main" id="{A4525D3D-C1C1-0F4C-5C94-5CD6079A5451}"/>
                  </a:ext>
                </a:extLst>
              </p:cNvPr>
              <p:cNvPicPr/>
              <p:nvPr/>
            </p:nvPicPr>
            <p:blipFill>
              <a:blip r:embed="rId8"/>
              <a:stretch>
                <a:fillRect/>
              </a:stretch>
            </p:blipFill>
            <p:spPr>
              <a:xfrm>
                <a:off x="3115795" y="3633948"/>
                <a:ext cx="427644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حبر 24">
                <a:extLst>
                  <a:ext uri="{FF2B5EF4-FFF2-40B4-BE49-F238E27FC236}">
                    <a16:creationId xmlns:a16="http://schemas.microsoft.com/office/drawing/2014/main" id="{45749864-0295-AE49-9502-0C4A2D777353}"/>
                  </a:ext>
                </a:extLst>
              </p14:cNvPr>
              <p14:cNvContentPartPr/>
              <p14:nvPr/>
            </p14:nvContentPartPr>
            <p14:xfrm>
              <a:off x="1992955" y="4175028"/>
              <a:ext cx="6353640" cy="55440"/>
            </p14:xfrm>
          </p:contentPart>
        </mc:Choice>
        <mc:Fallback xmlns="">
          <p:pic>
            <p:nvPicPr>
              <p:cNvPr id="25" name="حبر 24">
                <a:extLst>
                  <a:ext uri="{FF2B5EF4-FFF2-40B4-BE49-F238E27FC236}">
                    <a16:creationId xmlns:a16="http://schemas.microsoft.com/office/drawing/2014/main" id="{45749864-0295-AE49-9502-0C4A2D777353}"/>
                  </a:ext>
                </a:extLst>
              </p:cNvPr>
              <p:cNvPicPr/>
              <p:nvPr/>
            </p:nvPicPr>
            <p:blipFill>
              <a:blip r:embed="rId10"/>
              <a:stretch>
                <a:fillRect/>
              </a:stretch>
            </p:blipFill>
            <p:spPr>
              <a:xfrm>
                <a:off x="1977835" y="4159548"/>
                <a:ext cx="638424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حبر 28">
                <a:extLst>
                  <a:ext uri="{FF2B5EF4-FFF2-40B4-BE49-F238E27FC236}">
                    <a16:creationId xmlns:a16="http://schemas.microsoft.com/office/drawing/2014/main" id="{5D2014D1-6629-A17F-DE08-55FC5E0304F8}"/>
                  </a:ext>
                </a:extLst>
              </p14:cNvPr>
              <p14:cNvContentPartPr/>
              <p14:nvPr/>
            </p14:nvContentPartPr>
            <p14:xfrm>
              <a:off x="2008795" y="4582908"/>
              <a:ext cx="3477240" cy="86760"/>
            </p14:xfrm>
          </p:contentPart>
        </mc:Choice>
        <mc:Fallback xmlns="">
          <p:pic>
            <p:nvPicPr>
              <p:cNvPr id="28" name="حبر 28">
                <a:extLst>
                  <a:ext uri="{FF2B5EF4-FFF2-40B4-BE49-F238E27FC236}">
                    <a16:creationId xmlns:a16="http://schemas.microsoft.com/office/drawing/2014/main" id="{5D2014D1-6629-A17F-DE08-55FC5E0304F8}"/>
                  </a:ext>
                </a:extLst>
              </p:cNvPr>
              <p:cNvPicPr/>
              <p:nvPr/>
            </p:nvPicPr>
            <p:blipFill>
              <a:blip r:embed="rId12"/>
              <a:stretch>
                <a:fillRect/>
              </a:stretch>
            </p:blipFill>
            <p:spPr>
              <a:xfrm>
                <a:off x="1993673" y="4567788"/>
                <a:ext cx="3507843"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حبر 28">
                <a:extLst>
                  <a:ext uri="{FF2B5EF4-FFF2-40B4-BE49-F238E27FC236}">
                    <a16:creationId xmlns:a16="http://schemas.microsoft.com/office/drawing/2014/main" id="{44649FD6-473B-A468-CCF4-3C9A06062D57}"/>
                  </a:ext>
                </a:extLst>
              </p14:cNvPr>
              <p14:cNvContentPartPr/>
              <p14:nvPr/>
            </p14:nvContentPartPr>
            <p14:xfrm>
              <a:off x="6128995" y="4637988"/>
              <a:ext cx="1562040" cy="31680"/>
            </p14:xfrm>
          </p:contentPart>
        </mc:Choice>
        <mc:Fallback xmlns="">
          <p:pic>
            <p:nvPicPr>
              <p:cNvPr id="29" name="حبر 28">
                <a:extLst>
                  <a:ext uri="{FF2B5EF4-FFF2-40B4-BE49-F238E27FC236}">
                    <a16:creationId xmlns:a16="http://schemas.microsoft.com/office/drawing/2014/main" id="{44649FD6-473B-A468-CCF4-3C9A06062D57}"/>
                  </a:ext>
                </a:extLst>
              </p:cNvPr>
              <p:cNvPicPr/>
              <p:nvPr/>
            </p:nvPicPr>
            <p:blipFill>
              <a:blip r:embed="rId14"/>
              <a:stretch>
                <a:fillRect/>
              </a:stretch>
            </p:blipFill>
            <p:spPr>
              <a:xfrm>
                <a:off x="6113875" y="4622508"/>
                <a:ext cx="159264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حبر 32">
                <a:extLst>
                  <a:ext uri="{FF2B5EF4-FFF2-40B4-BE49-F238E27FC236}">
                    <a16:creationId xmlns:a16="http://schemas.microsoft.com/office/drawing/2014/main" id="{388CC6C4-3A0F-FFD0-FF1D-32D650A87D45}"/>
                  </a:ext>
                </a:extLst>
              </p14:cNvPr>
              <p14:cNvContentPartPr/>
              <p14:nvPr/>
            </p14:nvContentPartPr>
            <p14:xfrm>
              <a:off x="1812595" y="4991148"/>
              <a:ext cx="6192720" cy="86760"/>
            </p14:xfrm>
          </p:contentPart>
        </mc:Choice>
        <mc:Fallback xmlns="">
          <p:pic>
            <p:nvPicPr>
              <p:cNvPr id="32" name="حبر 32">
                <a:extLst>
                  <a:ext uri="{FF2B5EF4-FFF2-40B4-BE49-F238E27FC236}">
                    <a16:creationId xmlns:a16="http://schemas.microsoft.com/office/drawing/2014/main" id="{388CC6C4-3A0F-FFD0-FF1D-32D650A87D45}"/>
                  </a:ext>
                </a:extLst>
              </p:cNvPr>
              <p:cNvPicPr/>
              <p:nvPr/>
            </p:nvPicPr>
            <p:blipFill>
              <a:blip r:embed="rId16"/>
              <a:stretch>
                <a:fillRect/>
              </a:stretch>
            </p:blipFill>
            <p:spPr>
              <a:xfrm>
                <a:off x="1797474" y="4976028"/>
                <a:ext cx="6223322"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3" name="حبر 43">
                <a:extLst>
                  <a:ext uri="{FF2B5EF4-FFF2-40B4-BE49-F238E27FC236}">
                    <a16:creationId xmlns:a16="http://schemas.microsoft.com/office/drawing/2014/main" id="{E7F33E9F-DABD-9AB7-B0CD-9F1C1B55D0E4}"/>
                  </a:ext>
                </a:extLst>
              </p14:cNvPr>
              <p14:cNvContentPartPr/>
              <p14:nvPr/>
            </p14:nvContentPartPr>
            <p14:xfrm>
              <a:off x="5353166" y="2219629"/>
              <a:ext cx="657000" cy="249480"/>
            </p14:xfrm>
          </p:contentPart>
        </mc:Choice>
        <mc:Fallback>
          <p:pic>
            <p:nvPicPr>
              <p:cNvPr id="43" name="حبر 43">
                <a:extLst>
                  <a:ext uri="{FF2B5EF4-FFF2-40B4-BE49-F238E27FC236}">
                    <a16:creationId xmlns:a16="http://schemas.microsoft.com/office/drawing/2014/main" id="{E7F33E9F-DABD-9AB7-B0CD-9F1C1B55D0E4}"/>
                  </a:ext>
                </a:extLst>
              </p:cNvPr>
              <p:cNvPicPr/>
              <p:nvPr/>
            </p:nvPicPr>
            <p:blipFill>
              <a:blip r:embed="rId18"/>
              <a:stretch>
                <a:fillRect/>
              </a:stretch>
            </p:blipFill>
            <p:spPr>
              <a:xfrm>
                <a:off x="5337694" y="2204149"/>
                <a:ext cx="687583"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0" name="حبر 50">
                <a:extLst>
                  <a:ext uri="{FF2B5EF4-FFF2-40B4-BE49-F238E27FC236}">
                    <a16:creationId xmlns:a16="http://schemas.microsoft.com/office/drawing/2014/main" id="{C083BF9D-6853-4A55-7203-B18FF1ED82E3}"/>
                  </a:ext>
                </a:extLst>
              </p14:cNvPr>
              <p14:cNvContentPartPr/>
              <p14:nvPr/>
            </p14:nvContentPartPr>
            <p14:xfrm>
              <a:off x="1830608" y="2806457"/>
              <a:ext cx="839160" cy="164880"/>
            </p14:xfrm>
          </p:contentPart>
        </mc:Choice>
        <mc:Fallback>
          <p:pic>
            <p:nvPicPr>
              <p:cNvPr id="50" name="حبر 50">
                <a:extLst>
                  <a:ext uri="{FF2B5EF4-FFF2-40B4-BE49-F238E27FC236}">
                    <a16:creationId xmlns:a16="http://schemas.microsoft.com/office/drawing/2014/main" id="{C083BF9D-6853-4A55-7203-B18FF1ED82E3}"/>
                  </a:ext>
                </a:extLst>
              </p:cNvPr>
              <p:cNvPicPr/>
              <p:nvPr/>
            </p:nvPicPr>
            <p:blipFill>
              <a:blip r:embed="rId20"/>
              <a:stretch>
                <a:fillRect/>
              </a:stretch>
            </p:blipFill>
            <p:spPr>
              <a:xfrm>
                <a:off x="1815121" y="2790977"/>
                <a:ext cx="869773"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83968" name="حبر 83968">
                <a:extLst>
                  <a:ext uri="{FF2B5EF4-FFF2-40B4-BE49-F238E27FC236}">
                    <a16:creationId xmlns:a16="http://schemas.microsoft.com/office/drawing/2014/main" id="{45F9F914-F4C8-5632-9953-5972F832AB59}"/>
                  </a:ext>
                </a:extLst>
              </p14:cNvPr>
              <p14:cNvContentPartPr/>
              <p14:nvPr/>
            </p14:nvContentPartPr>
            <p14:xfrm>
              <a:off x="3794594" y="2801760"/>
              <a:ext cx="1031040" cy="151560"/>
            </p14:xfrm>
          </p:contentPart>
        </mc:Choice>
        <mc:Fallback>
          <p:pic>
            <p:nvPicPr>
              <p:cNvPr id="83968" name="حبر 83968">
                <a:extLst>
                  <a:ext uri="{FF2B5EF4-FFF2-40B4-BE49-F238E27FC236}">
                    <a16:creationId xmlns:a16="http://schemas.microsoft.com/office/drawing/2014/main" id="{45F9F914-F4C8-5632-9953-5972F832AB59}"/>
                  </a:ext>
                </a:extLst>
              </p:cNvPr>
              <p:cNvPicPr/>
              <p:nvPr/>
            </p:nvPicPr>
            <p:blipFill>
              <a:blip r:embed="rId22"/>
              <a:stretch>
                <a:fillRect/>
              </a:stretch>
            </p:blipFill>
            <p:spPr>
              <a:xfrm>
                <a:off x="3779114" y="2786280"/>
                <a:ext cx="106164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83973" name="حبر 83973">
                <a:extLst>
                  <a:ext uri="{FF2B5EF4-FFF2-40B4-BE49-F238E27FC236}">
                    <a16:creationId xmlns:a16="http://schemas.microsoft.com/office/drawing/2014/main" id="{C9C4383E-4742-5177-6AA6-A61FB8BC13A7}"/>
                  </a:ext>
                </a:extLst>
              </p14:cNvPr>
              <p14:cNvContentPartPr/>
              <p14:nvPr/>
            </p14:nvContentPartPr>
            <p14:xfrm>
              <a:off x="7434856" y="2786407"/>
              <a:ext cx="519120" cy="157320"/>
            </p14:xfrm>
          </p:contentPart>
        </mc:Choice>
        <mc:Fallback>
          <p:pic>
            <p:nvPicPr>
              <p:cNvPr id="83973" name="حبر 83973">
                <a:extLst>
                  <a:ext uri="{FF2B5EF4-FFF2-40B4-BE49-F238E27FC236}">
                    <a16:creationId xmlns:a16="http://schemas.microsoft.com/office/drawing/2014/main" id="{C9C4383E-4742-5177-6AA6-A61FB8BC13A7}"/>
                  </a:ext>
                </a:extLst>
              </p:cNvPr>
              <p:cNvPicPr/>
              <p:nvPr/>
            </p:nvPicPr>
            <p:blipFill>
              <a:blip r:embed="rId24"/>
              <a:stretch>
                <a:fillRect/>
              </a:stretch>
            </p:blipFill>
            <p:spPr>
              <a:xfrm>
                <a:off x="7419387" y="2770927"/>
                <a:ext cx="549699" cy="187920"/>
              </a:xfrm>
              <a:prstGeom prst="rect">
                <a:avLst/>
              </a:prstGeom>
            </p:spPr>
          </p:pic>
        </mc:Fallback>
      </mc:AlternateContent>
    </p:spTree>
    <p:extLst>
      <p:ext uri="{BB962C8B-B14F-4D97-AF65-F5344CB8AC3E}">
        <p14:creationId xmlns:p14="http://schemas.microsoft.com/office/powerpoint/2010/main" val="1902173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200471"/>
            <a:ext cx="7967174" cy="1249957"/>
          </a:xfrm>
        </p:spPr>
        <p:txBody>
          <a:bodyPr>
            <a:noAutofit/>
          </a:bodyPr>
          <a:lstStyle/>
          <a:p>
            <a:pPr>
              <a:defRPr/>
            </a:pPr>
            <a:r>
              <a:rPr lang="en-US" sz="4800" dirty="0"/>
              <a:t>Positive Leadership</a:t>
            </a:r>
          </a:p>
        </p:txBody>
      </p:sp>
      <p:sp>
        <p:nvSpPr>
          <p:cNvPr id="83976" name="Content Placeholder 13"/>
          <p:cNvSpPr>
            <a:spLocks noGrp="1"/>
          </p:cNvSpPr>
          <p:nvPr>
            <p:ph idx="1"/>
          </p:nvPr>
        </p:nvSpPr>
        <p:spPr bwMode="auto">
          <a:xfrm>
            <a:off x="889489" y="1686042"/>
            <a:ext cx="7967174" cy="4445875"/>
          </a:xfrm>
        </p:spPr>
        <p:txBody>
          <a:bodyPr wrap="square" numCol="1" anchor="t" anchorCtr="0" compatLnSpc="1">
            <a:prstTxWarp prst="textNoShape">
              <a:avLst/>
            </a:prstTxWarp>
            <a:normAutofit lnSpcReduction="10000"/>
          </a:bodyPr>
          <a:lstStyle/>
          <a:p>
            <a:pPr eaLnBrk="1" hangingPunct="1"/>
            <a:r>
              <a:rPr lang="en-US" sz="2800" dirty="0">
                <a:effectLst/>
                <a:cs typeface="Arial" charset="0"/>
              </a:rPr>
              <a:t>Trust and Leadership</a:t>
            </a:r>
          </a:p>
          <a:p>
            <a:pPr lvl="1"/>
            <a:r>
              <a:rPr lang="en-US" sz="2800" b="1" dirty="0">
                <a:solidFill>
                  <a:srgbClr val="FF9900"/>
                </a:solidFill>
                <a:cs typeface="Arial" charset="0"/>
              </a:rPr>
              <a:t>Trust: </a:t>
            </a:r>
            <a:r>
              <a:rPr lang="en-US" sz="2800" dirty="0">
                <a:cs typeface="Arial" charset="0"/>
              </a:rPr>
              <a:t>a psychological state that exists when you agree to make yourself vulnerable to another because you have positive expectations about how things are going to turn out.</a:t>
            </a:r>
          </a:p>
          <a:p>
            <a:pPr lvl="2"/>
            <a:r>
              <a:rPr lang="en-US" sz="2800" dirty="0">
                <a:cs typeface="Arial" charset="0"/>
              </a:rPr>
              <a:t>A primary attribute associated with leadership. </a:t>
            </a:r>
          </a:p>
          <a:p>
            <a:pPr lvl="2"/>
            <a:r>
              <a:rPr lang="en-US" sz="2800" dirty="0">
                <a:cs typeface="Arial" charset="0"/>
              </a:rPr>
              <a:t>When trust is broken, it can have serious adverse effects on a group’s performance. </a:t>
            </a:r>
          </a:p>
          <a:p>
            <a:pPr lvl="2"/>
            <a:endParaRPr lang="en-US" dirty="0">
              <a:cs typeface="Arial" charset="0"/>
            </a:endParaRPr>
          </a:p>
          <a:p>
            <a:pPr lvl="2"/>
            <a:endParaRPr lang="en-US" dirty="0">
              <a:effectLst/>
              <a:cs typeface="Arial" charset="0"/>
            </a:endParaRPr>
          </a:p>
          <a:p>
            <a:pPr lvl="2"/>
            <a:endParaRPr lang="en-US" dirty="0">
              <a:effectLst/>
              <a:cs typeface="Arial" charset="0"/>
            </a:endParaRPr>
          </a:p>
        </p:txBody>
      </p:sp>
      <p:sp>
        <p:nvSpPr>
          <p:cNvPr id="7" name="Slide Number Placeholder 5"/>
          <p:cNvSpPr>
            <a:spLocks noGrp="1"/>
          </p:cNvSpPr>
          <p:nvPr>
            <p:ph type="sldNum" sz="quarter" idx="12"/>
          </p:nvPr>
        </p:nvSpPr>
        <p:spPr>
          <a:xfrm>
            <a:off x="8203624" y="6340036"/>
            <a:ext cx="653039" cy="365125"/>
          </a:xfrm>
        </p:spPr>
        <p:txBody>
          <a:bodyPr/>
          <a:lstStyle/>
          <a:p>
            <a:pPr>
              <a:defRPr/>
            </a:pPr>
            <a:r>
              <a:rPr lang="en-US" dirty="0"/>
              <a:t>12-</a:t>
            </a:r>
            <a:fld id="{AAC428B0-4B03-4202-A927-5B9681AE9014}" type="slidenum">
              <a:rPr lang="en-US"/>
              <a:pPr>
                <a:defRPr/>
              </a:pPr>
              <a:t>34</a:t>
            </a:fld>
            <a:endParaRPr lang="en-US" dirty="0"/>
          </a:p>
        </p:txBody>
      </p:sp>
      <p:sp>
        <p:nvSpPr>
          <p:cNvPr id="8397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B157212B-9356-EBD1-8D52-D3FD85B5785A}"/>
                  </a:ext>
                </a:extLst>
              </p14:cNvPr>
              <p14:cNvContentPartPr/>
              <p14:nvPr/>
            </p14:nvContentPartPr>
            <p14:xfrm>
              <a:off x="1422083" y="1944010"/>
              <a:ext cx="3304080" cy="59760"/>
            </p14:xfrm>
          </p:contentPart>
        </mc:Choice>
        <mc:Fallback xmlns="">
          <p:pic>
            <p:nvPicPr>
              <p:cNvPr id="3" name="حبر 2">
                <a:extLst>
                  <a:ext uri="{FF2B5EF4-FFF2-40B4-BE49-F238E27FC236}">
                    <a16:creationId xmlns:a16="http://schemas.microsoft.com/office/drawing/2014/main" id="{B157212B-9356-EBD1-8D52-D3FD85B5785A}"/>
                  </a:ext>
                </a:extLst>
              </p:cNvPr>
              <p:cNvPicPr/>
              <p:nvPr/>
            </p:nvPicPr>
            <p:blipFill>
              <a:blip r:embed="rId4"/>
              <a:stretch>
                <a:fillRect/>
              </a:stretch>
            </p:blipFill>
            <p:spPr>
              <a:xfrm>
                <a:off x="1368443" y="1836010"/>
                <a:ext cx="341172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حبر 3">
                <a:extLst>
                  <a:ext uri="{FF2B5EF4-FFF2-40B4-BE49-F238E27FC236}">
                    <a16:creationId xmlns:a16="http://schemas.microsoft.com/office/drawing/2014/main" id="{7833C57B-C5D3-21CA-D739-50B255F5A242}"/>
                  </a:ext>
                </a:extLst>
              </p14:cNvPr>
              <p14:cNvContentPartPr/>
              <p14:nvPr/>
            </p14:nvContentPartPr>
            <p14:xfrm>
              <a:off x="2229181" y="2127697"/>
              <a:ext cx="32760" cy="122040"/>
            </p14:xfrm>
          </p:contentPart>
        </mc:Choice>
        <mc:Fallback xmlns="">
          <p:pic>
            <p:nvPicPr>
              <p:cNvPr id="4" name="حبر 3">
                <a:extLst>
                  <a:ext uri="{FF2B5EF4-FFF2-40B4-BE49-F238E27FC236}">
                    <a16:creationId xmlns:a16="http://schemas.microsoft.com/office/drawing/2014/main" id="{7833C57B-C5D3-21CA-D739-50B255F5A242}"/>
                  </a:ext>
                </a:extLst>
              </p:cNvPr>
              <p:cNvPicPr/>
              <p:nvPr/>
            </p:nvPicPr>
            <p:blipFill>
              <a:blip r:embed="rId6"/>
              <a:stretch>
                <a:fillRect/>
              </a:stretch>
            </p:blipFill>
            <p:spPr>
              <a:xfrm>
                <a:off x="2175541" y="2019697"/>
                <a:ext cx="14040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حبر 12">
                <a:extLst>
                  <a:ext uri="{FF2B5EF4-FFF2-40B4-BE49-F238E27FC236}">
                    <a16:creationId xmlns:a16="http://schemas.microsoft.com/office/drawing/2014/main" id="{DC753226-8166-7D68-40BC-5CACE0049C78}"/>
                  </a:ext>
                </a:extLst>
              </p14:cNvPr>
              <p14:cNvContentPartPr/>
              <p14:nvPr/>
            </p14:nvContentPartPr>
            <p14:xfrm>
              <a:off x="1441501" y="2060377"/>
              <a:ext cx="828720" cy="160920"/>
            </p14:xfrm>
          </p:contentPart>
        </mc:Choice>
        <mc:Fallback xmlns="">
          <p:pic>
            <p:nvPicPr>
              <p:cNvPr id="12" name="حبر 12">
                <a:extLst>
                  <a:ext uri="{FF2B5EF4-FFF2-40B4-BE49-F238E27FC236}">
                    <a16:creationId xmlns:a16="http://schemas.microsoft.com/office/drawing/2014/main" id="{DC753226-8166-7D68-40BC-5CACE0049C78}"/>
                  </a:ext>
                </a:extLst>
              </p:cNvPr>
              <p:cNvPicPr/>
              <p:nvPr/>
            </p:nvPicPr>
            <p:blipFill>
              <a:blip r:embed="rId8"/>
              <a:stretch>
                <a:fillRect/>
              </a:stretch>
            </p:blipFill>
            <p:spPr>
              <a:xfrm>
                <a:off x="1420981" y="2039857"/>
                <a:ext cx="8643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حبر 18">
                <a:extLst>
                  <a:ext uri="{FF2B5EF4-FFF2-40B4-BE49-F238E27FC236}">
                    <a16:creationId xmlns:a16="http://schemas.microsoft.com/office/drawing/2014/main" id="{882F2D96-7004-7562-F8F5-C4BFD2C1E1AB}"/>
                  </a:ext>
                </a:extLst>
              </p14:cNvPr>
              <p14:cNvContentPartPr/>
              <p14:nvPr/>
            </p14:nvContentPartPr>
            <p14:xfrm>
              <a:off x="7907016" y="2355726"/>
              <a:ext cx="658080" cy="217080"/>
            </p14:xfrm>
          </p:contentPart>
        </mc:Choice>
        <mc:Fallback xmlns="">
          <p:pic>
            <p:nvPicPr>
              <p:cNvPr id="18" name="حبر 18">
                <a:extLst>
                  <a:ext uri="{FF2B5EF4-FFF2-40B4-BE49-F238E27FC236}">
                    <a16:creationId xmlns:a16="http://schemas.microsoft.com/office/drawing/2014/main" id="{882F2D96-7004-7562-F8F5-C4BFD2C1E1AB}"/>
                  </a:ext>
                </a:extLst>
              </p:cNvPr>
              <p:cNvPicPr/>
              <p:nvPr/>
            </p:nvPicPr>
            <p:blipFill>
              <a:blip r:embed="rId10"/>
              <a:stretch>
                <a:fillRect/>
              </a:stretch>
            </p:blipFill>
            <p:spPr>
              <a:xfrm>
                <a:off x="7891896" y="2340606"/>
                <a:ext cx="6886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حبر 18">
                <a:extLst>
                  <a:ext uri="{FF2B5EF4-FFF2-40B4-BE49-F238E27FC236}">
                    <a16:creationId xmlns:a16="http://schemas.microsoft.com/office/drawing/2014/main" id="{E0698593-72BD-8EDE-53D5-ADB731669D22}"/>
                  </a:ext>
                </a:extLst>
              </p14:cNvPr>
              <p14:cNvContentPartPr/>
              <p14:nvPr/>
            </p14:nvContentPartPr>
            <p14:xfrm>
              <a:off x="5695202" y="3716650"/>
              <a:ext cx="2765520" cy="58320"/>
            </p14:xfrm>
          </p:contentPart>
        </mc:Choice>
        <mc:Fallback xmlns="">
          <p:pic>
            <p:nvPicPr>
              <p:cNvPr id="19" name="حبر 18">
                <a:extLst>
                  <a:ext uri="{FF2B5EF4-FFF2-40B4-BE49-F238E27FC236}">
                    <a16:creationId xmlns:a16="http://schemas.microsoft.com/office/drawing/2014/main" id="{E0698593-72BD-8EDE-53D5-ADB731669D22}"/>
                  </a:ext>
                </a:extLst>
              </p:cNvPr>
              <p:cNvPicPr/>
              <p:nvPr/>
            </p:nvPicPr>
            <p:blipFill>
              <a:blip r:embed="rId12"/>
              <a:stretch>
                <a:fillRect/>
              </a:stretch>
            </p:blipFill>
            <p:spPr>
              <a:xfrm>
                <a:off x="5675042" y="3696490"/>
                <a:ext cx="280620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حبر 19">
                <a:extLst>
                  <a:ext uri="{FF2B5EF4-FFF2-40B4-BE49-F238E27FC236}">
                    <a16:creationId xmlns:a16="http://schemas.microsoft.com/office/drawing/2014/main" id="{2B9B3E07-A6CC-91E6-ADF8-CB6C7BB19651}"/>
                  </a:ext>
                </a:extLst>
              </p14:cNvPr>
              <p14:cNvContentPartPr/>
              <p14:nvPr/>
            </p14:nvContentPartPr>
            <p14:xfrm>
              <a:off x="1657442" y="4056130"/>
              <a:ext cx="1488600" cy="99720"/>
            </p14:xfrm>
          </p:contentPart>
        </mc:Choice>
        <mc:Fallback xmlns="">
          <p:pic>
            <p:nvPicPr>
              <p:cNvPr id="20" name="حبر 19">
                <a:extLst>
                  <a:ext uri="{FF2B5EF4-FFF2-40B4-BE49-F238E27FC236}">
                    <a16:creationId xmlns:a16="http://schemas.microsoft.com/office/drawing/2014/main" id="{2B9B3E07-A6CC-91E6-ADF8-CB6C7BB19651}"/>
                  </a:ext>
                </a:extLst>
              </p:cNvPr>
              <p:cNvPicPr/>
              <p:nvPr/>
            </p:nvPicPr>
            <p:blipFill>
              <a:blip r:embed="rId14"/>
              <a:stretch>
                <a:fillRect/>
              </a:stretch>
            </p:blipFill>
            <p:spPr>
              <a:xfrm>
                <a:off x="1636922" y="4035970"/>
                <a:ext cx="15292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حبر 20">
                <a:extLst>
                  <a:ext uri="{FF2B5EF4-FFF2-40B4-BE49-F238E27FC236}">
                    <a16:creationId xmlns:a16="http://schemas.microsoft.com/office/drawing/2014/main" id="{A6CF247B-881E-E5A7-A803-F20AF2228F0C}"/>
                  </a:ext>
                </a:extLst>
              </p14:cNvPr>
              <p14:cNvContentPartPr/>
              <p14:nvPr/>
            </p14:nvContentPartPr>
            <p14:xfrm>
              <a:off x="7359120" y="5447037"/>
              <a:ext cx="1366200" cy="16920"/>
            </p14:xfrm>
          </p:contentPart>
        </mc:Choice>
        <mc:Fallback xmlns="">
          <p:pic>
            <p:nvPicPr>
              <p:cNvPr id="21" name="حبر 20">
                <a:extLst>
                  <a:ext uri="{FF2B5EF4-FFF2-40B4-BE49-F238E27FC236}">
                    <a16:creationId xmlns:a16="http://schemas.microsoft.com/office/drawing/2014/main" id="{A6CF247B-881E-E5A7-A803-F20AF2228F0C}"/>
                  </a:ext>
                </a:extLst>
              </p:cNvPr>
              <p:cNvPicPr/>
              <p:nvPr/>
            </p:nvPicPr>
            <p:blipFill>
              <a:blip r:embed="rId16"/>
              <a:stretch>
                <a:fillRect/>
              </a:stretch>
            </p:blipFill>
            <p:spPr>
              <a:xfrm>
                <a:off x="7344000" y="5431917"/>
                <a:ext cx="1396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حبر 27">
                <a:extLst>
                  <a:ext uri="{FF2B5EF4-FFF2-40B4-BE49-F238E27FC236}">
                    <a16:creationId xmlns:a16="http://schemas.microsoft.com/office/drawing/2014/main" id="{91085DD3-6C78-7264-06E6-3EDE14C3E1BE}"/>
                  </a:ext>
                </a:extLst>
              </p14:cNvPr>
              <p14:cNvContentPartPr/>
              <p14:nvPr/>
            </p14:nvContentPartPr>
            <p14:xfrm>
              <a:off x="7870441" y="4847409"/>
              <a:ext cx="468360" cy="207000"/>
            </p14:xfrm>
          </p:contentPart>
        </mc:Choice>
        <mc:Fallback xmlns="">
          <p:pic>
            <p:nvPicPr>
              <p:cNvPr id="27" name="حبر 27">
                <a:extLst>
                  <a:ext uri="{FF2B5EF4-FFF2-40B4-BE49-F238E27FC236}">
                    <a16:creationId xmlns:a16="http://schemas.microsoft.com/office/drawing/2014/main" id="{91085DD3-6C78-7264-06E6-3EDE14C3E1BE}"/>
                  </a:ext>
                </a:extLst>
              </p:cNvPr>
              <p:cNvPicPr/>
              <p:nvPr/>
            </p:nvPicPr>
            <p:blipFill>
              <a:blip r:embed="rId18"/>
              <a:stretch>
                <a:fillRect/>
              </a:stretch>
            </p:blipFill>
            <p:spPr>
              <a:xfrm>
                <a:off x="7854961" y="4832263"/>
                <a:ext cx="498960" cy="237653"/>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8" name="حبر 27">
                <a:extLst>
                  <a:ext uri="{FF2B5EF4-FFF2-40B4-BE49-F238E27FC236}">
                    <a16:creationId xmlns:a16="http://schemas.microsoft.com/office/drawing/2014/main" id="{E4C7BA40-F2D8-4661-557B-DE7DB7A40D7C}"/>
                  </a:ext>
                </a:extLst>
              </p14:cNvPr>
              <p14:cNvContentPartPr/>
              <p14:nvPr/>
            </p14:nvContentPartPr>
            <p14:xfrm>
              <a:off x="2015270" y="5823244"/>
              <a:ext cx="1383120" cy="39960"/>
            </p14:xfrm>
          </p:contentPart>
        </mc:Choice>
        <mc:Fallback xmlns="">
          <p:pic>
            <p:nvPicPr>
              <p:cNvPr id="28" name="حبر 27">
                <a:extLst>
                  <a:ext uri="{FF2B5EF4-FFF2-40B4-BE49-F238E27FC236}">
                    <a16:creationId xmlns:a16="http://schemas.microsoft.com/office/drawing/2014/main" id="{E4C7BA40-F2D8-4661-557B-DE7DB7A40D7C}"/>
                  </a:ext>
                </a:extLst>
              </p:cNvPr>
              <p:cNvPicPr/>
              <p:nvPr/>
            </p:nvPicPr>
            <p:blipFill>
              <a:blip r:embed="rId20"/>
              <a:stretch>
                <a:fillRect/>
              </a:stretch>
            </p:blipFill>
            <p:spPr>
              <a:xfrm>
                <a:off x="1999790" y="5808124"/>
                <a:ext cx="141372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2" name="حبر 32">
                <a:extLst>
                  <a:ext uri="{FF2B5EF4-FFF2-40B4-BE49-F238E27FC236}">
                    <a16:creationId xmlns:a16="http://schemas.microsoft.com/office/drawing/2014/main" id="{9256EE78-AC84-0147-17CD-FD682C7BC379}"/>
                  </a:ext>
                </a:extLst>
              </p14:cNvPr>
              <p14:cNvContentPartPr/>
              <p14:nvPr/>
            </p14:nvContentPartPr>
            <p14:xfrm>
              <a:off x="1614590" y="5474404"/>
              <a:ext cx="321480" cy="174600"/>
            </p14:xfrm>
          </p:contentPart>
        </mc:Choice>
        <mc:Fallback xmlns="">
          <p:pic>
            <p:nvPicPr>
              <p:cNvPr id="32" name="حبر 32">
                <a:extLst>
                  <a:ext uri="{FF2B5EF4-FFF2-40B4-BE49-F238E27FC236}">
                    <a16:creationId xmlns:a16="http://schemas.microsoft.com/office/drawing/2014/main" id="{9256EE78-AC84-0147-17CD-FD682C7BC379}"/>
                  </a:ext>
                </a:extLst>
              </p:cNvPr>
              <p:cNvPicPr/>
              <p:nvPr/>
            </p:nvPicPr>
            <p:blipFill>
              <a:blip r:embed="rId22"/>
              <a:stretch>
                <a:fillRect/>
              </a:stretch>
            </p:blipFill>
            <p:spPr>
              <a:xfrm>
                <a:off x="1599127" y="5458956"/>
                <a:ext cx="351686" cy="205137"/>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9" name="حبر 39">
                <a:extLst>
                  <a:ext uri="{FF2B5EF4-FFF2-40B4-BE49-F238E27FC236}">
                    <a16:creationId xmlns:a16="http://schemas.microsoft.com/office/drawing/2014/main" id="{F7BE6D4D-BD24-A694-05C4-48C7A6AA6665}"/>
                  </a:ext>
                </a:extLst>
              </p14:cNvPr>
              <p14:cNvContentPartPr/>
              <p14:nvPr/>
            </p14:nvContentPartPr>
            <p14:xfrm>
              <a:off x="1324790" y="5517964"/>
              <a:ext cx="321840" cy="202680"/>
            </p14:xfrm>
          </p:contentPart>
        </mc:Choice>
        <mc:Fallback xmlns="">
          <p:pic>
            <p:nvPicPr>
              <p:cNvPr id="39" name="حبر 39">
                <a:extLst>
                  <a:ext uri="{FF2B5EF4-FFF2-40B4-BE49-F238E27FC236}">
                    <a16:creationId xmlns:a16="http://schemas.microsoft.com/office/drawing/2014/main" id="{F7BE6D4D-BD24-A694-05C4-48C7A6AA6665}"/>
                  </a:ext>
                </a:extLst>
              </p:cNvPr>
              <p:cNvPicPr/>
              <p:nvPr/>
            </p:nvPicPr>
            <p:blipFill>
              <a:blip r:embed="rId24"/>
              <a:stretch>
                <a:fillRect/>
              </a:stretch>
            </p:blipFill>
            <p:spPr>
              <a:xfrm>
                <a:off x="1309670" y="5502484"/>
                <a:ext cx="3520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حبر 59">
                <a:extLst>
                  <a:ext uri="{FF2B5EF4-FFF2-40B4-BE49-F238E27FC236}">
                    <a16:creationId xmlns:a16="http://schemas.microsoft.com/office/drawing/2014/main" id="{BCE880D4-62BC-6DFB-212E-BF90644C4D08}"/>
                  </a:ext>
                </a:extLst>
              </p14:cNvPr>
              <p14:cNvContentPartPr/>
              <p14:nvPr/>
            </p14:nvContentPartPr>
            <p14:xfrm>
              <a:off x="1750695" y="6023542"/>
              <a:ext cx="2704680" cy="348120"/>
            </p14:xfrm>
          </p:contentPart>
        </mc:Choice>
        <mc:Fallback xmlns="">
          <p:pic>
            <p:nvPicPr>
              <p:cNvPr id="59" name="حبر 59">
                <a:extLst>
                  <a:ext uri="{FF2B5EF4-FFF2-40B4-BE49-F238E27FC236}">
                    <a16:creationId xmlns:a16="http://schemas.microsoft.com/office/drawing/2014/main" id="{BCE880D4-62BC-6DFB-212E-BF90644C4D08}"/>
                  </a:ext>
                </a:extLst>
              </p:cNvPr>
              <p:cNvPicPr/>
              <p:nvPr/>
            </p:nvPicPr>
            <p:blipFill>
              <a:blip r:embed="rId26"/>
              <a:stretch>
                <a:fillRect/>
              </a:stretch>
            </p:blipFill>
            <p:spPr>
              <a:xfrm>
                <a:off x="1735217" y="6008422"/>
                <a:ext cx="2734916"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0" name="حبر 59">
                <a:extLst>
                  <a:ext uri="{FF2B5EF4-FFF2-40B4-BE49-F238E27FC236}">
                    <a16:creationId xmlns:a16="http://schemas.microsoft.com/office/drawing/2014/main" id="{992F4D8B-A7D9-0C61-7196-15F40BC28243}"/>
                  </a:ext>
                </a:extLst>
              </p14:cNvPr>
              <p14:cNvContentPartPr/>
              <p14:nvPr/>
            </p14:nvContentPartPr>
            <p14:xfrm>
              <a:off x="4658645" y="6128915"/>
              <a:ext cx="12960" cy="21960"/>
            </p14:xfrm>
          </p:contentPart>
        </mc:Choice>
        <mc:Fallback xmlns="">
          <p:pic>
            <p:nvPicPr>
              <p:cNvPr id="60" name="حبر 59">
                <a:extLst>
                  <a:ext uri="{FF2B5EF4-FFF2-40B4-BE49-F238E27FC236}">
                    <a16:creationId xmlns:a16="http://schemas.microsoft.com/office/drawing/2014/main" id="{992F4D8B-A7D9-0C61-7196-15F40BC28243}"/>
                  </a:ext>
                </a:extLst>
              </p:cNvPr>
              <p:cNvPicPr/>
              <p:nvPr/>
            </p:nvPicPr>
            <p:blipFill>
              <a:blip r:embed="rId28"/>
              <a:stretch>
                <a:fillRect/>
              </a:stretch>
            </p:blipFill>
            <p:spPr>
              <a:xfrm>
                <a:off x="4643525" y="6113795"/>
                <a:ext cx="4356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1" name="حبر 60">
                <a:extLst>
                  <a:ext uri="{FF2B5EF4-FFF2-40B4-BE49-F238E27FC236}">
                    <a16:creationId xmlns:a16="http://schemas.microsoft.com/office/drawing/2014/main" id="{89D56970-A30E-BC57-38E7-50F83192AF54}"/>
                  </a:ext>
                </a:extLst>
              </p14:cNvPr>
              <p14:cNvContentPartPr/>
              <p14:nvPr/>
            </p14:nvContentPartPr>
            <p14:xfrm>
              <a:off x="4650005" y="6248075"/>
              <a:ext cx="4680" cy="9000"/>
            </p14:xfrm>
          </p:contentPart>
        </mc:Choice>
        <mc:Fallback xmlns="">
          <p:pic>
            <p:nvPicPr>
              <p:cNvPr id="61" name="حبر 60">
                <a:extLst>
                  <a:ext uri="{FF2B5EF4-FFF2-40B4-BE49-F238E27FC236}">
                    <a16:creationId xmlns:a16="http://schemas.microsoft.com/office/drawing/2014/main" id="{89D56970-A30E-BC57-38E7-50F83192AF54}"/>
                  </a:ext>
                </a:extLst>
              </p:cNvPr>
              <p:cNvPicPr/>
              <p:nvPr/>
            </p:nvPicPr>
            <p:blipFill>
              <a:blip r:embed="rId30"/>
              <a:stretch>
                <a:fillRect/>
              </a:stretch>
            </p:blipFill>
            <p:spPr>
              <a:xfrm>
                <a:off x="4634885" y="6232955"/>
                <a:ext cx="349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3970" name="حبر 83970">
                <a:extLst>
                  <a:ext uri="{FF2B5EF4-FFF2-40B4-BE49-F238E27FC236}">
                    <a16:creationId xmlns:a16="http://schemas.microsoft.com/office/drawing/2014/main" id="{A5F578CB-C1EB-1D07-2E26-3E1F7E52765E}"/>
                  </a:ext>
                </a:extLst>
              </p14:cNvPr>
              <p14:cNvContentPartPr/>
              <p14:nvPr/>
            </p14:nvContentPartPr>
            <p14:xfrm>
              <a:off x="5697245" y="5908955"/>
              <a:ext cx="1168560" cy="403200"/>
            </p14:xfrm>
          </p:contentPart>
        </mc:Choice>
        <mc:Fallback xmlns="">
          <p:pic>
            <p:nvPicPr>
              <p:cNvPr id="83970" name="حبر 83970">
                <a:extLst>
                  <a:ext uri="{FF2B5EF4-FFF2-40B4-BE49-F238E27FC236}">
                    <a16:creationId xmlns:a16="http://schemas.microsoft.com/office/drawing/2014/main" id="{A5F578CB-C1EB-1D07-2E26-3E1F7E52765E}"/>
                  </a:ext>
                </a:extLst>
              </p:cNvPr>
              <p:cNvPicPr/>
              <p:nvPr/>
            </p:nvPicPr>
            <p:blipFill>
              <a:blip r:embed="rId32"/>
              <a:stretch>
                <a:fillRect/>
              </a:stretch>
            </p:blipFill>
            <p:spPr>
              <a:xfrm>
                <a:off x="5681765" y="5893835"/>
                <a:ext cx="119880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3981" name="حبر 83981">
                <a:extLst>
                  <a:ext uri="{FF2B5EF4-FFF2-40B4-BE49-F238E27FC236}">
                    <a16:creationId xmlns:a16="http://schemas.microsoft.com/office/drawing/2014/main" id="{BAE2C12E-6AA7-8C02-E431-EFD8EC4FC87A}"/>
                  </a:ext>
                </a:extLst>
              </p14:cNvPr>
              <p14:cNvContentPartPr/>
              <p14:nvPr/>
            </p14:nvContentPartPr>
            <p14:xfrm>
              <a:off x="5167325" y="5938835"/>
              <a:ext cx="695520" cy="216720"/>
            </p14:xfrm>
          </p:contentPart>
        </mc:Choice>
        <mc:Fallback xmlns="">
          <p:pic>
            <p:nvPicPr>
              <p:cNvPr id="83981" name="حبر 83981">
                <a:extLst>
                  <a:ext uri="{FF2B5EF4-FFF2-40B4-BE49-F238E27FC236}">
                    <a16:creationId xmlns:a16="http://schemas.microsoft.com/office/drawing/2014/main" id="{BAE2C12E-6AA7-8C02-E431-EFD8EC4FC87A}"/>
                  </a:ext>
                </a:extLst>
              </p:cNvPr>
              <p:cNvPicPr/>
              <p:nvPr/>
            </p:nvPicPr>
            <p:blipFill>
              <a:blip r:embed="rId34"/>
              <a:stretch>
                <a:fillRect/>
              </a:stretch>
            </p:blipFill>
            <p:spPr>
              <a:xfrm>
                <a:off x="5152205" y="5923715"/>
                <a:ext cx="7261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3989" name="حبر 83989">
                <a:extLst>
                  <a:ext uri="{FF2B5EF4-FFF2-40B4-BE49-F238E27FC236}">
                    <a16:creationId xmlns:a16="http://schemas.microsoft.com/office/drawing/2014/main" id="{F156F1BF-2C58-C8B3-C685-3EFEFE8E4C07}"/>
                  </a:ext>
                </a:extLst>
              </p14:cNvPr>
              <p14:cNvContentPartPr/>
              <p14:nvPr/>
            </p14:nvContentPartPr>
            <p14:xfrm>
              <a:off x="5875136" y="6311902"/>
              <a:ext cx="1089720" cy="169920"/>
            </p14:xfrm>
          </p:contentPart>
        </mc:Choice>
        <mc:Fallback xmlns="">
          <p:pic>
            <p:nvPicPr>
              <p:cNvPr id="83989" name="حبر 83989">
                <a:extLst>
                  <a:ext uri="{FF2B5EF4-FFF2-40B4-BE49-F238E27FC236}">
                    <a16:creationId xmlns:a16="http://schemas.microsoft.com/office/drawing/2014/main" id="{F156F1BF-2C58-C8B3-C685-3EFEFE8E4C07}"/>
                  </a:ext>
                </a:extLst>
              </p:cNvPr>
              <p:cNvPicPr/>
              <p:nvPr/>
            </p:nvPicPr>
            <p:blipFill>
              <a:blip r:embed="rId36"/>
              <a:stretch>
                <a:fillRect/>
              </a:stretch>
            </p:blipFill>
            <p:spPr>
              <a:xfrm>
                <a:off x="5860016" y="6296422"/>
                <a:ext cx="1120320" cy="200520"/>
              </a:xfrm>
              <a:prstGeom prst="rect">
                <a:avLst/>
              </a:prstGeom>
            </p:spPr>
          </p:pic>
        </mc:Fallback>
      </mc:AlternateContent>
    </p:spTree>
    <p:extLst>
      <p:ext uri="{BB962C8B-B14F-4D97-AF65-F5344CB8AC3E}">
        <p14:creationId xmlns:p14="http://schemas.microsoft.com/office/powerpoint/2010/main" val="2812724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063" y="157655"/>
            <a:ext cx="8229600" cy="1280620"/>
          </a:xfrm>
        </p:spPr>
        <p:txBody>
          <a:bodyPr>
            <a:noAutofit/>
          </a:bodyPr>
          <a:lstStyle/>
          <a:p>
            <a:pPr eaLnBrk="1" fontAlgn="auto" hangingPunct="1">
              <a:spcAft>
                <a:spcPts val="0"/>
              </a:spcAft>
              <a:defRPr/>
            </a:pPr>
            <a:r>
              <a:rPr lang="en-US" sz="4800" dirty="0"/>
              <a:t>Positive Leadership</a:t>
            </a:r>
          </a:p>
        </p:txBody>
      </p:sp>
      <p:sp>
        <p:nvSpPr>
          <p:cNvPr id="7" name="Slide Number Placeholder 5"/>
          <p:cNvSpPr>
            <a:spLocks noGrp="1"/>
          </p:cNvSpPr>
          <p:nvPr>
            <p:ph type="sldNum" sz="quarter" idx="12"/>
          </p:nvPr>
        </p:nvSpPr>
        <p:spPr>
          <a:xfrm>
            <a:off x="8203624" y="6386512"/>
            <a:ext cx="653039" cy="365125"/>
          </a:xfrm>
        </p:spPr>
        <p:txBody>
          <a:bodyPr/>
          <a:lstStyle/>
          <a:p>
            <a:pPr>
              <a:defRPr/>
            </a:pPr>
            <a:r>
              <a:rPr lang="en-US" dirty="0"/>
              <a:t>12-</a:t>
            </a:r>
            <a:fld id="{AAC428B0-4B03-4202-A927-5B9681AE9014}" type="slidenum">
              <a:rPr lang="en-US"/>
              <a:pPr>
                <a:defRPr/>
              </a:pPr>
              <a:t>35</a:t>
            </a:fld>
            <a:endParaRPr lang="en-US" dirty="0"/>
          </a:p>
        </p:txBody>
      </p:sp>
      <p:sp>
        <p:nvSpPr>
          <p:cNvPr id="8397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1805250"/>
            <a:ext cx="7723188" cy="3722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9" name="حبر 9">
                <a:extLst>
                  <a:ext uri="{FF2B5EF4-FFF2-40B4-BE49-F238E27FC236}">
                    <a16:creationId xmlns:a16="http://schemas.microsoft.com/office/drawing/2014/main" id="{EEE2223C-55F5-EFC3-FEC3-E14DDF0B1ECC}"/>
                  </a:ext>
                </a:extLst>
              </p14:cNvPr>
              <p14:cNvContentPartPr/>
              <p14:nvPr/>
            </p14:nvContentPartPr>
            <p14:xfrm>
              <a:off x="3157140" y="2345657"/>
              <a:ext cx="418680" cy="176760"/>
            </p14:xfrm>
          </p:contentPart>
        </mc:Choice>
        <mc:Fallback xmlns="">
          <p:pic>
            <p:nvPicPr>
              <p:cNvPr id="9" name="حبر 9">
                <a:extLst>
                  <a:ext uri="{FF2B5EF4-FFF2-40B4-BE49-F238E27FC236}">
                    <a16:creationId xmlns:a16="http://schemas.microsoft.com/office/drawing/2014/main" id="{EEE2223C-55F5-EFC3-FEC3-E14DDF0B1ECC}"/>
                  </a:ext>
                </a:extLst>
              </p:cNvPr>
              <p:cNvPicPr/>
              <p:nvPr/>
            </p:nvPicPr>
            <p:blipFill>
              <a:blip r:embed="rId5"/>
              <a:stretch>
                <a:fillRect/>
              </a:stretch>
            </p:blipFill>
            <p:spPr>
              <a:xfrm>
                <a:off x="3136620" y="2325179"/>
                <a:ext cx="459360" cy="21735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حبر 30">
                <a:extLst>
                  <a:ext uri="{FF2B5EF4-FFF2-40B4-BE49-F238E27FC236}">
                    <a16:creationId xmlns:a16="http://schemas.microsoft.com/office/drawing/2014/main" id="{B7BA308C-450A-F74A-C35F-C14080B17D29}"/>
                  </a:ext>
                </a:extLst>
              </p14:cNvPr>
              <p14:cNvContentPartPr/>
              <p14:nvPr/>
            </p14:nvContentPartPr>
            <p14:xfrm>
              <a:off x="1468740" y="2340617"/>
              <a:ext cx="1643400" cy="174240"/>
            </p14:xfrm>
          </p:contentPart>
        </mc:Choice>
        <mc:Fallback xmlns="">
          <p:pic>
            <p:nvPicPr>
              <p:cNvPr id="30" name="حبر 30">
                <a:extLst>
                  <a:ext uri="{FF2B5EF4-FFF2-40B4-BE49-F238E27FC236}">
                    <a16:creationId xmlns:a16="http://schemas.microsoft.com/office/drawing/2014/main" id="{B7BA308C-450A-F74A-C35F-C14080B17D29}"/>
                  </a:ext>
                </a:extLst>
              </p:cNvPr>
              <p:cNvPicPr/>
              <p:nvPr/>
            </p:nvPicPr>
            <p:blipFill>
              <a:blip r:embed="rId7"/>
              <a:stretch>
                <a:fillRect/>
              </a:stretch>
            </p:blipFill>
            <p:spPr>
              <a:xfrm>
                <a:off x="1453620" y="2325497"/>
                <a:ext cx="16736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حبر 38">
                <a:extLst>
                  <a:ext uri="{FF2B5EF4-FFF2-40B4-BE49-F238E27FC236}">
                    <a16:creationId xmlns:a16="http://schemas.microsoft.com/office/drawing/2014/main" id="{25D448F0-872D-CF3C-7DC3-2AB65D9DAF32}"/>
                  </a:ext>
                </a:extLst>
              </p14:cNvPr>
              <p14:cNvContentPartPr/>
              <p14:nvPr/>
            </p14:nvContentPartPr>
            <p14:xfrm>
              <a:off x="881634" y="2348184"/>
              <a:ext cx="522000" cy="116280"/>
            </p14:xfrm>
          </p:contentPart>
        </mc:Choice>
        <mc:Fallback xmlns="">
          <p:pic>
            <p:nvPicPr>
              <p:cNvPr id="38" name="حبر 38">
                <a:extLst>
                  <a:ext uri="{FF2B5EF4-FFF2-40B4-BE49-F238E27FC236}">
                    <a16:creationId xmlns:a16="http://schemas.microsoft.com/office/drawing/2014/main" id="{25D448F0-872D-CF3C-7DC3-2AB65D9DAF32}"/>
                  </a:ext>
                </a:extLst>
              </p:cNvPr>
              <p:cNvPicPr/>
              <p:nvPr/>
            </p:nvPicPr>
            <p:blipFill>
              <a:blip r:embed="rId9"/>
              <a:stretch>
                <a:fillRect/>
              </a:stretch>
            </p:blipFill>
            <p:spPr>
              <a:xfrm>
                <a:off x="866514" y="2333064"/>
                <a:ext cx="55260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3" name="حبر 43">
                <a:extLst>
                  <a:ext uri="{FF2B5EF4-FFF2-40B4-BE49-F238E27FC236}">
                    <a16:creationId xmlns:a16="http://schemas.microsoft.com/office/drawing/2014/main" id="{0FDE63C1-9A1B-3237-23D1-D96EF0FE942B}"/>
                  </a:ext>
                </a:extLst>
              </p14:cNvPr>
              <p14:cNvContentPartPr/>
              <p14:nvPr/>
            </p14:nvContentPartPr>
            <p14:xfrm>
              <a:off x="3245321" y="2574977"/>
              <a:ext cx="436320" cy="141480"/>
            </p14:xfrm>
          </p:contentPart>
        </mc:Choice>
        <mc:Fallback xmlns="">
          <p:pic>
            <p:nvPicPr>
              <p:cNvPr id="43" name="حبر 43">
                <a:extLst>
                  <a:ext uri="{FF2B5EF4-FFF2-40B4-BE49-F238E27FC236}">
                    <a16:creationId xmlns:a16="http://schemas.microsoft.com/office/drawing/2014/main" id="{0FDE63C1-9A1B-3237-23D1-D96EF0FE942B}"/>
                  </a:ext>
                </a:extLst>
              </p:cNvPr>
              <p:cNvPicPr/>
              <p:nvPr/>
            </p:nvPicPr>
            <p:blipFill>
              <a:blip r:embed="rId11"/>
              <a:stretch>
                <a:fillRect/>
              </a:stretch>
            </p:blipFill>
            <p:spPr>
              <a:xfrm>
                <a:off x="3230201" y="2559857"/>
                <a:ext cx="4669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4" name="حبر 54">
                <a:extLst>
                  <a:ext uri="{FF2B5EF4-FFF2-40B4-BE49-F238E27FC236}">
                    <a16:creationId xmlns:a16="http://schemas.microsoft.com/office/drawing/2014/main" id="{7B1ABBBE-38BA-BB39-3642-5E559A2B9DF0}"/>
                  </a:ext>
                </a:extLst>
              </p14:cNvPr>
              <p14:cNvContentPartPr/>
              <p14:nvPr/>
            </p14:nvContentPartPr>
            <p14:xfrm>
              <a:off x="2370881" y="2551217"/>
              <a:ext cx="819360" cy="157680"/>
            </p14:xfrm>
          </p:contentPart>
        </mc:Choice>
        <mc:Fallback xmlns="">
          <p:pic>
            <p:nvPicPr>
              <p:cNvPr id="54" name="حبر 54">
                <a:extLst>
                  <a:ext uri="{FF2B5EF4-FFF2-40B4-BE49-F238E27FC236}">
                    <a16:creationId xmlns:a16="http://schemas.microsoft.com/office/drawing/2014/main" id="{7B1ABBBE-38BA-BB39-3642-5E559A2B9DF0}"/>
                  </a:ext>
                </a:extLst>
              </p:cNvPr>
              <p:cNvPicPr/>
              <p:nvPr/>
            </p:nvPicPr>
            <p:blipFill>
              <a:blip r:embed="rId13"/>
              <a:stretch>
                <a:fillRect/>
              </a:stretch>
            </p:blipFill>
            <p:spPr>
              <a:xfrm>
                <a:off x="2355761" y="2536097"/>
                <a:ext cx="84996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5" name="حبر 54">
                <a:extLst>
                  <a:ext uri="{FF2B5EF4-FFF2-40B4-BE49-F238E27FC236}">
                    <a16:creationId xmlns:a16="http://schemas.microsoft.com/office/drawing/2014/main" id="{98E0239C-F7DA-2862-AE46-72DBA2B3E2CA}"/>
                  </a:ext>
                </a:extLst>
              </p14:cNvPr>
              <p14:cNvContentPartPr/>
              <p14:nvPr/>
            </p14:nvContentPartPr>
            <p14:xfrm>
              <a:off x="1822041" y="3212386"/>
              <a:ext cx="577440" cy="47520"/>
            </p14:xfrm>
          </p:contentPart>
        </mc:Choice>
        <mc:Fallback xmlns="">
          <p:pic>
            <p:nvPicPr>
              <p:cNvPr id="55" name="حبر 54">
                <a:extLst>
                  <a:ext uri="{FF2B5EF4-FFF2-40B4-BE49-F238E27FC236}">
                    <a16:creationId xmlns:a16="http://schemas.microsoft.com/office/drawing/2014/main" id="{98E0239C-F7DA-2862-AE46-72DBA2B3E2CA}"/>
                  </a:ext>
                </a:extLst>
              </p:cNvPr>
              <p:cNvPicPr/>
              <p:nvPr/>
            </p:nvPicPr>
            <p:blipFill>
              <a:blip r:embed="rId15"/>
              <a:stretch>
                <a:fillRect/>
              </a:stretch>
            </p:blipFill>
            <p:spPr>
              <a:xfrm>
                <a:off x="1768041" y="3104746"/>
                <a:ext cx="68508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6" name="حبر 55">
                <a:extLst>
                  <a:ext uri="{FF2B5EF4-FFF2-40B4-BE49-F238E27FC236}">
                    <a16:creationId xmlns:a16="http://schemas.microsoft.com/office/drawing/2014/main" id="{474033DE-7C80-08A9-DFDE-30EBAE2FF501}"/>
                  </a:ext>
                </a:extLst>
              </p14:cNvPr>
              <p14:cNvContentPartPr/>
              <p14:nvPr/>
            </p14:nvContentPartPr>
            <p14:xfrm>
              <a:off x="1707921" y="3662026"/>
              <a:ext cx="917280" cy="24120"/>
            </p14:xfrm>
          </p:contentPart>
        </mc:Choice>
        <mc:Fallback xmlns="">
          <p:pic>
            <p:nvPicPr>
              <p:cNvPr id="56" name="حبر 55">
                <a:extLst>
                  <a:ext uri="{FF2B5EF4-FFF2-40B4-BE49-F238E27FC236}">
                    <a16:creationId xmlns:a16="http://schemas.microsoft.com/office/drawing/2014/main" id="{474033DE-7C80-08A9-DFDE-30EBAE2FF501}"/>
                  </a:ext>
                </a:extLst>
              </p:cNvPr>
              <p:cNvPicPr/>
              <p:nvPr/>
            </p:nvPicPr>
            <p:blipFill>
              <a:blip r:embed="rId17"/>
              <a:stretch>
                <a:fillRect/>
              </a:stretch>
            </p:blipFill>
            <p:spPr>
              <a:xfrm>
                <a:off x="1653921" y="3554026"/>
                <a:ext cx="10249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7" name="حبر 56">
                <a:extLst>
                  <a:ext uri="{FF2B5EF4-FFF2-40B4-BE49-F238E27FC236}">
                    <a16:creationId xmlns:a16="http://schemas.microsoft.com/office/drawing/2014/main" id="{602ABACF-3F95-B36D-AA18-F7E1052874C1}"/>
                  </a:ext>
                </a:extLst>
              </p14:cNvPr>
              <p14:cNvContentPartPr/>
              <p14:nvPr/>
            </p14:nvContentPartPr>
            <p14:xfrm>
              <a:off x="1854441" y="4116346"/>
              <a:ext cx="570240" cy="52560"/>
            </p14:xfrm>
          </p:contentPart>
        </mc:Choice>
        <mc:Fallback xmlns="">
          <p:pic>
            <p:nvPicPr>
              <p:cNvPr id="57" name="حبر 56">
                <a:extLst>
                  <a:ext uri="{FF2B5EF4-FFF2-40B4-BE49-F238E27FC236}">
                    <a16:creationId xmlns:a16="http://schemas.microsoft.com/office/drawing/2014/main" id="{602ABACF-3F95-B36D-AA18-F7E1052874C1}"/>
                  </a:ext>
                </a:extLst>
              </p:cNvPr>
              <p:cNvPicPr/>
              <p:nvPr/>
            </p:nvPicPr>
            <p:blipFill>
              <a:blip r:embed="rId19"/>
              <a:stretch>
                <a:fillRect/>
              </a:stretch>
            </p:blipFill>
            <p:spPr>
              <a:xfrm>
                <a:off x="1800801" y="4008346"/>
                <a:ext cx="67788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175" name="حبر 7175">
                <a:extLst>
                  <a:ext uri="{FF2B5EF4-FFF2-40B4-BE49-F238E27FC236}">
                    <a16:creationId xmlns:a16="http://schemas.microsoft.com/office/drawing/2014/main" id="{69AF3310-3016-19E4-C7A3-EBA18A026B0D}"/>
                  </a:ext>
                </a:extLst>
              </p14:cNvPr>
              <p14:cNvContentPartPr/>
              <p14:nvPr/>
            </p14:nvContentPartPr>
            <p14:xfrm>
              <a:off x="2658182" y="3117082"/>
              <a:ext cx="514440" cy="166320"/>
            </p14:xfrm>
          </p:contentPart>
        </mc:Choice>
        <mc:Fallback xmlns="">
          <p:pic>
            <p:nvPicPr>
              <p:cNvPr id="7175" name="حبر 7175">
                <a:extLst>
                  <a:ext uri="{FF2B5EF4-FFF2-40B4-BE49-F238E27FC236}">
                    <a16:creationId xmlns:a16="http://schemas.microsoft.com/office/drawing/2014/main" id="{69AF3310-3016-19E4-C7A3-EBA18A026B0D}"/>
                  </a:ext>
                </a:extLst>
              </p:cNvPr>
              <p:cNvPicPr/>
              <p:nvPr/>
            </p:nvPicPr>
            <p:blipFill>
              <a:blip r:embed="rId21"/>
              <a:stretch>
                <a:fillRect/>
              </a:stretch>
            </p:blipFill>
            <p:spPr>
              <a:xfrm>
                <a:off x="2643062" y="3101962"/>
                <a:ext cx="5450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180" name="حبر 7180">
                <a:extLst>
                  <a:ext uri="{FF2B5EF4-FFF2-40B4-BE49-F238E27FC236}">
                    <a16:creationId xmlns:a16="http://schemas.microsoft.com/office/drawing/2014/main" id="{4E5C4EAF-98A3-7119-A882-53BB9A523954}"/>
                  </a:ext>
                </a:extLst>
              </p14:cNvPr>
              <p14:cNvContentPartPr/>
              <p14:nvPr/>
            </p14:nvContentPartPr>
            <p14:xfrm>
              <a:off x="2804341" y="3648780"/>
              <a:ext cx="469080" cy="93240"/>
            </p14:xfrm>
          </p:contentPart>
        </mc:Choice>
        <mc:Fallback xmlns="">
          <p:pic>
            <p:nvPicPr>
              <p:cNvPr id="7180" name="حبر 7180">
                <a:extLst>
                  <a:ext uri="{FF2B5EF4-FFF2-40B4-BE49-F238E27FC236}">
                    <a16:creationId xmlns:a16="http://schemas.microsoft.com/office/drawing/2014/main" id="{4E5C4EAF-98A3-7119-A882-53BB9A523954}"/>
                  </a:ext>
                </a:extLst>
              </p:cNvPr>
              <p:cNvPicPr/>
              <p:nvPr/>
            </p:nvPicPr>
            <p:blipFill>
              <a:blip r:embed="rId23"/>
              <a:stretch>
                <a:fillRect/>
              </a:stretch>
            </p:blipFill>
            <p:spPr>
              <a:xfrm>
                <a:off x="2789221" y="3633660"/>
                <a:ext cx="49968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186" name="حبر 7186">
                <a:extLst>
                  <a:ext uri="{FF2B5EF4-FFF2-40B4-BE49-F238E27FC236}">
                    <a16:creationId xmlns:a16="http://schemas.microsoft.com/office/drawing/2014/main" id="{8861A90A-AD59-4DB8-1CBA-90D5D76F44F4}"/>
                  </a:ext>
                </a:extLst>
              </p14:cNvPr>
              <p14:cNvContentPartPr/>
              <p14:nvPr/>
            </p14:nvContentPartPr>
            <p14:xfrm>
              <a:off x="2887861" y="4031460"/>
              <a:ext cx="501480" cy="171720"/>
            </p14:xfrm>
          </p:contentPart>
        </mc:Choice>
        <mc:Fallback xmlns="">
          <p:pic>
            <p:nvPicPr>
              <p:cNvPr id="7186" name="حبر 7186">
                <a:extLst>
                  <a:ext uri="{FF2B5EF4-FFF2-40B4-BE49-F238E27FC236}">
                    <a16:creationId xmlns:a16="http://schemas.microsoft.com/office/drawing/2014/main" id="{8861A90A-AD59-4DB8-1CBA-90D5D76F44F4}"/>
                  </a:ext>
                </a:extLst>
              </p:cNvPr>
              <p:cNvPicPr/>
              <p:nvPr/>
            </p:nvPicPr>
            <p:blipFill>
              <a:blip r:embed="rId25"/>
              <a:stretch>
                <a:fillRect/>
              </a:stretch>
            </p:blipFill>
            <p:spPr>
              <a:xfrm>
                <a:off x="2872741" y="4016340"/>
                <a:ext cx="53208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195" name="حبر 7195">
                <a:extLst>
                  <a:ext uri="{FF2B5EF4-FFF2-40B4-BE49-F238E27FC236}">
                    <a16:creationId xmlns:a16="http://schemas.microsoft.com/office/drawing/2014/main" id="{D496D95F-0296-93FB-532A-65864CE4DAFE}"/>
                  </a:ext>
                </a:extLst>
              </p14:cNvPr>
              <p14:cNvContentPartPr/>
              <p14:nvPr/>
            </p14:nvContentPartPr>
            <p14:xfrm>
              <a:off x="7303929" y="2870492"/>
              <a:ext cx="789120" cy="225000"/>
            </p14:xfrm>
          </p:contentPart>
        </mc:Choice>
        <mc:Fallback xmlns="">
          <p:pic>
            <p:nvPicPr>
              <p:cNvPr id="7195" name="حبر 7195">
                <a:extLst>
                  <a:ext uri="{FF2B5EF4-FFF2-40B4-BE49-F238E27FC236}">
                    <a16:creationId xmlns:a16="http://schemas.microsoft.com/office/drawing/2014/main" id="{D496D95F-0296-93FB-532A-65864CE4DAFE}"/>
                  </a:ext>
                </a:extLst>
              </p:cNvPr>
              <p:cNvPicPr/>
              <p:nvPr/>
            </p:nvPicPr>
            <p:blipFill>
              <a:blip r:embed="rId27"/>
              <a:stretch>
                <a:fillRect/>
              </a:stretch>
            </p:blipFill>
            <p:spPr>
              <a:xfrm>
                <a:off x="7288449" y="2855348"/>
                <a:ext cx="819720" cy="255649"/>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207" name="حبر 7207">
                <a:extLst>
                  <a:ext uri="{FF2B5EF4-FFF2-40B4-BE49-F238E27FC236}">
                    <a16:creationId xmlns:a16="http://schemas.microsoft.com/office/drawing/2014/main" id="{2FABC562-CCFC-3741-944D-52048080B4BF}"/>
                  </a:ext>
                </a:extLst>
              </p14:cNvPr>
              <p14:cNvContentPartPr/>
              <p14:nvPr/>
            </p14:nvContentPartPr>
            <p14:xfrm>
              <a:off x="6696969" y="3339932"/>
              <a:ext cx="1574640" cy="274680"/>
            </p14:xfrm>
          </p:contentPart>
        </mc:Choice>
        <mc:Fallback xmlns="">
          <p:pic>
            <p:nvPicPr>
              <p:cNvPr id="7207" name="حبر 7207">
                <a:extLst>
                  <a:ext uri="{FF2B5EF4-FFF2-40B4-BE49-F238E27FC236}">
                    <a16:creationId xmlns:a16="http://schemas.microsoft.com/office/drawing/2014/main" id="{2FABC562-CCFC-3741-944D-52048080B4BF}"/>
                  </a:ext>
                </a:extLst>
              </p:cNvPr>
              <p:cNvPicPr/>
              <p:nvPr/>
            </p:nvPicPr>
            <p:blipFill>
              <a:blip r:embed="rId29"/>
              <a:stretch>
                <a:fillRect/>
              </a:stretch>
            </p:blipFill>
            <p:spPr>
              <a:xfrm>
                <a:off x="6681493" y="3324812"/>
                <a:ext cx="1605233"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216" name="حبر 7216">
                <a:extLst>
                  <a:ext uri="{FF2B5EF4-FFF2-40B4-BE49-F238E27FC236}">
                    <a16:creationId xmlns:a16="http://schemas.microsoft.com/office/drawing/2014/main" id="{B035AAAE-3CFA-BEF9-3359-FD92920D1A8C}"/>
                  </a:ext>
                </a:extLst>
              </p14:cNvPr>
              <p14:cNvContentPartPr/>
              <p14:nvPr/>
            </p14:nvContentPartPr>
            <p14:xfrm>
              <a:off x="6784089" y="3722252"/>
              <a:ext cx="1504080" cy="203760"/>
            </p14:xfrm>
          </p:contentPart>
        </mc:Choice>
        <mc:Fallback xmlns="">
          <p:pic>
            <p:nvPicPr>
              <p:cNvPr id="7216" name="حبر 7216">
                <a:extLst>
                  <a:ext uri="{FF2B5EF4-FFF2-40B4-BE49-F238E27FC236}">
                    <a16:creationId xmlns:a16="http://schemas.microsoft.com/office/drawing/2014/main" id="{B035AAAE-3CFA-BEF9-3359-FD92920D1A8C}"/>
                  </a:ext>
                </a:extLst>
              </p:cNvPr>
              <p:cNvPicPr/>
              <p:nvPr/>
            </p:nvPicPr>
            <p:blipFill>
              <a:blip r:embed="rId31"/>
              <a:stretch>
                <a:fillRect/>
              </a:stretch>
            </p:blipFill>
            <p:spPr>
              <a:xfrm>
                <a:off x="6763574" y="3701732"/>
                <a:ext cx="154475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225" name="حبر 7225">
                <a:extLst>
                  <a:ext uri="{FF2B5EF4-FFF2-40B4-BE49-F238E27FC236}">
                    <a16:creationId xmlns:a16="http://schemas.microsoft.com/office/drawing/2014/main" id="{967C46E5-EDE3-104C-51E0-BE43D8FC1718}"/>
                  </a:ext>
                </a:extLst>
              </p14:cNvPr>
              <p14:cNvContentPartPr/>
              <p14:nvPr/>
            </p14:nvContentPartPr>
            <p14:xfrm>
              <a:off x="7178649" y="4170812"/>
              <a:ext cx="839520" cy="183240"/>
            </p14:xfrm>
          </p:contentPart>
        </mc:Choice>
        <mc:Fallback xmlns="">
          <p:pic>
            <p:nvPicPr>
              <p:cNvPr id="7225" name="حبر 7225">
                <a:extLst>
                  <a:ext uri="{FF2B5EF4-FFF2-40B4-BE49-F238E27FC236}">
                    <a16:creationId xmlns:a16="http://schemas.microsoft.com/office/drawing/2014/main" id="{967C46E5-EDE3-104C-51E0-BE43D8FC1718}"/>
                  </a:ext>
                </a:extLst>
              </p:cNvPr>
              <p:cNvPicPr/>
              <p:nvPr/>
            </p:nvPicPr>
            <p:blipFill>
              <a:blip r:embed="rId33"/>
              <a:stretch>
                <a:fillRect/>
              </a:stretch>
            </p:blipFill>
            <p:spPr>
              <a:xfrm>
                <a:off x="7163529" y="4155692"/>
                <a:ext cx="870120" cy="213480"/>
              </a:xfrm>
              <a:prstGeom prst="rect">
                <a:avLst/>
              </a:prstGeom>
            </p:spPr>
          </p:pic>
        </mc:Fallback>
      </mc:AlternateContent>
    </p:spTree>
    <p:extLst>
      <p:ext uri="{BB962C8B-B14F-4D97-AF65-F5344CB8AC3E}">
        <p14:creationId xmlns:p14="http://schemas.microsoft.com/office/powerpoint/2010/main" val="1469318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8" y="157655"/>
            <a:ext cx="8128387" cy="1280620"/>
          </a:xfrm>
        </p:spPr>
        <p:txBody>
          <a:bodyPr>
            <a:noAutofit/>
          </a:bodyPr>
          <a:lstStyle/>
          <a:p>
            <a:pPr eaLnBrk="1" fontAlgn="auto" hangingPunct="1">
              <a:spcAft>
                <a:spcPts val="0"/>
              </a:spcAft>
              <a:defRPr/>
            </a:pPr>
            <a:r>
              <a:rPr lang="en-US" sz="4800" dirty="0"/>
              <a:t>Positive Leadership</a:t>
            </a:r>
          </a:p>
        </p:txBody>
      </p:sp>
      <p:sp>
        <p:nvSpPr>
          <p:cNvPr id="83976" name="Content Placeholder 13"/>
          <p:cNvSpPr>
            <a:spLocks noGrp="1"/>
          </p:cNvSpPr>
          <p:nvPr>
            <p:ph idx="1"/>
          </p:nvPr>
        </p:nvSpPr>
        <p:spPr bwMode="auto">
          <a:xfrm>
            <a:off x="1277007" y="1702676"/>
            <a:ext cx="7232219" cy="4545724"/>
          </a:xfrm>
        </p:spPr>
        <p:txBody>
          <a:bodyPr wrap="square" numCol="1" anchor="t" anchorCtr="0" compatLnSpc="1">
            <a:prstTxWarp prst="textNoShape">
              <a:avLst/>
            </a:prstTxWarp>
            <a:normAutofit/>
          </a:bodyPr>
          <a:lstStyle/>
          <a:p>
            <a:endParaRPr lang="en-US" dirty="0">
              <a:solidFill>
                <a:srgbClr val="FF9900"/>
              </a:solidFill>
            </a:endParaRPr>
          </a:p>
          <a:p>
            <a:r>
              <a:rPr lang="en-US" sz="2800" b="1" dirty="0">
                <a:solidFill>
                  <a:srgbClr val="FF9900"/>
                </a:solidFill>
              </a:rPr>
              <a:t>Trust propensity</a:t>
            </a:r>
          </a:p>
          <a:p>
            <a:r>
              <a:rPr lang="en-US" sz="2800" dirty="0"/>
              <a:t>Trust and Culture</a:t>
            </a:r>
          </a:p>
          <a:p>
            <a:r>
              <a:rPr lang="en-US" sz="2800" dirty="0"/>
              <a:t>The Role of Time</a:t>
            </a:r>
          </a:p>
          <a:p>
            <a:r>
              <a:rPr lang="en-US" sz="2800" dirty="0"/>
              <a:t>Regaining Trust</a:t>
            </a:r>
          </a:p>
          <a:p>
            <a:pPr lvl="2"/>
            <a:endParaRPr lang="en-US" dirty="0">
              <a:effectLst/>
              <a:cs typeface="Arial" charset="0"/>
            </a:endParaRPr>
          </a:p>
          <a:p>
            <a:pPr lvl="2"/>
            <a:endParaRPr lang="en-US" dirty="0">
              <a:effectLst/>
              <a:cs typeface="Arial" charset="0"/>
            </a:endParaRPr>
          </a:p>
        </p:txBody>
      </p:sp>
      <p:sp>
        <p:nvSpPr>
          <p:cNvPr id="7" name="Slide Number Placeholder 5"/>
          <p:cNvSpPr>
            <a:spLocks noGrp="1"/>
          </p:cNvSpPr>
          <p:nvPr>
            <p:ph type="sldNum" sz="quarter" idx="12"/>
          </p:nvPr>
        </p:nvSpPr>
        <p:spPr>
          <a:xfrm>
            <a:off x="8364836" y="6248400"/>
            <a:ext cx="653039" cy="365125"/>
          </a:xfrm>
        </p:spPr>
        <p:txBody>
          <a:bodyPr/>
          <a:lstStyle/>
          <a:p>
            <a:pPr>
              <a:defRPr/>
            </a:pPr>
            <a:r>
              <a:rPr lang="en-US" dirty="0"/>
              <a:t>12-</a:t>
            </a:r>
            <a:fld id="{AAC428B0-4B03-4202-A927-5B9681AE9014}" type="slidenum">
              <a:rPr lang="en-US"/>
              <a:pPr>
                <a:defRPr/>
              </a:pPr>
              <a:t>36</a:t>
            </a:fld>
            <a:endParaRPr lang="en-US" dirty="0"/>
          </a:p>
        </p:txBody>
      </p:sp>
      <p:sp>
        <p:nvSpPr>
          <p:cNvPr id="8397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15" name="حبر 15">
                <a:extLst>
                  <a:ext uri="{FF2B5EF4-FFF2-40B4-BE49-F238E27FC236}">
                    <a16:creationId xmlns:a16="http://schemas.microsoft.com/office/drawing/2014/main" id="{C96F437C-1744-FD17-6FAE-709935664B83}"/>
                  </a:ext>
                </a:extLst>
              </p14:cNvPr>
              <p14:cNvContentPartPr/>
              <p14:nvPr/>
            </p14:nvContentPartPr>
            <p14:xfrm>
              <a:off x="2207998" y="1887794"/>
              <a:ext cx="1687320" cy="320040"/>
            </p14:xfrm>
          </p:contentPart>
        </mc:Choice>
        <mc:Fallback xmlns="">
          <p:pic>
            <p:nvPicPr>
              <p:cNvPr id="15" name="حبر 15">
                <a:extLst>
                  <a:ext uri="{FF2B5EF4-FFF2-40B4-BE49-F238E27FC236}">
                    <a16:creationId xmlns:a16="http://schemas.microsoft.com/office/drawing/2014/main" id="{C96F437C-1744-FD17-6FAE-709935664B83}"/>
                  </a:ext>
                </a:extLst>
              </p:cNvPr>
              <p:cNvPicPr/>
              <p:nvPr/>
            </p:nvPicPr>
            <p:blipFill>
              <a:blip r:embed="rId4"/>
              <a:stretch>
                <a:fillRect/>
              </a:stretch>
            </p:blipFill>
            <p:spPr>
              <a:xfrm>
                <a:off x="2192518" y="1872691"/>
                <a:ext cx="1717920" cy="35024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حبر 15">
                <a:extLst>
                  <a:ext uri="{FF2B5EF4-FFF2-40B4-BE49-F238E27FC236}">
                    <a16:creationId xmlns:a16="http://schemas.microsoft.com/office/drawing/2014/main" id="{0F5BB408-D6DF-7072-C8A1-000A68A5E38E}"/>
                  </a:ext>
                </a:extLst>
              </p14:cNvPr>
              <p14:cNvContentPartPr/>
              <p14:nvPr/>
            </p14:nvContentPartPr>
            <p14:xfrm>
              <a:off x="4548718" y="2885354"/>
              <a:ext cx="320400" cy="169560"/>
            </p14:xfrm>
          </p:contentPart>
        </mc:Choice>
        <mc:Fallback xmlns="">
          <p:pic>
            <p:nvPicPr>
              <p:cNvPr id="16" name="حبر 15">
                <a:extLst>
                  <a:ext uri="{FF2B5EF4-FFF2-40B4-BE49-F238E27FC236}">
                    <a16:creationId xmlns:a16="http://schemas.microsoft.com/office/drawing/2014/main" id="{0F5BB408-D6DF-7072-C8A1-000A68A5E38E}"/>
                  </a:ext>
                </a:extLst>
              </p:cNvPr>
              <p:cNvPicPr/>
              <p:nvPr/>
            </p:nvPicPr>
            <p:blipFill>
              <a:blip r:embed="rId6"/>
              <a:stretch>
                <a:fillRect/>
              </a:stretch>
            </p:blipFill>
            <p:spPr>
              <a:xfrm>
                <a:off x="4528558" y="2864834"/>
                <a:ext cx="36108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حبر 22">
                <a:extLst>
                  <a:ext uri="{FF2B5EF4-FFF2-40B4-BE49-F238E27FC236}">
                    <a16:creationId xmlns:a16="http://schemas.microsoft.com/office/drawing/2014/main" id="{46F47215-295E-1393-47AA-696246E351F1}"/>
                  </a:ext>
                </a:extLst>
              </p14:cNvPr>
              <p14:cNvContentPartPr/>
              <p14:nvPr/>
            </p14:nvContentPartPr>
            <p14:xfrm>
              <a:off x="4527838" y="3375314"/>
              <a:ext cx="461520" cy="169560"/>
            </p14:xfrm>
          </p:contentPart>
        </mc:Choice>
        <mc:Fallback xmlns="">
          <p:pic>
            <p:nvPicPr>
              <p:cNvPr id="23" name="حبر 22">
                <a:extLst>
                  <a:ext uri="{FF2B5EF4-FFF2-40B4-BE49-F238E27FC236}">
                    <a16:creationId xmlns:a16="http://schemas.microsoft.com/office/drawing/2014/main" id="{46F47215-295E-1393-47AA-696246E351F1}"/>
                  </a:ext>
                </a:extLst>
              </p:cNvPr>
              <p:cNvPicPr/>
              <p:nvPr/>
            </p:nvPicPr>
            <p:blipFill>
              <a:blip r:embed="rId8"/>
              <a:stretch>
                <a:fillRect/>
              </a:stretch>
            </p:blipFill>
            <p:spPr>
              <a:xfrm>
                <a:off x="4512718" y="3359834"/>
                <a:ext cx="4917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حبر 26">
                <a:extLst>
                  <a:ext uri="{FF2B5EF4-FFF2-40B4-BE49-F238E27FC236}">
                    <a16:creationId xmlns:a16="http://schemas.microsoft.com/office/drawing/2014/main" id="{A5E08CB8-2012-5F33-FA9B-C4F6B26E04FA}"/>
                  </a:ext>
                </a:extLst>
              </p14:cNvPr>
              <p14:cNvContentPartPr/>
              <p14:nvPr/>
            </p14:nvContentPartPr>
            <p14:xfrm>
              <a:off x="4578958" y="3925754"/>
              <a:ext cx="422280" cy="157680"/>
            </p14:xfrm>
          </p:contentPart>
        </mc:Choice>
        <mc:Fallback xmlns="">
          <p:pic>
            <p:nvPicPr>
              <p:cNvPr id="27" name="حبر 26">
                <a:extLst>
                  <a:ext uri="{FF2B5EF4-FFF2-40B4-BE49-F238E27FC236}">
                    <a16:creationId xmlns:a16="http://schemas.microsoft.com/office/drawing/2014/main" id="{A5E08CB8-2012-5F33-FA9B-C4F6B26E04FA}"/>
                  </a:ext>
                </a:extLst>
              </p:cNvPr>
              <p:cNvPicPr/>
              <p:nvPr/>
            </p:nvPicPr>
            <p:blipFill>
              <a:blip r:embed="rId10"/>
              <a:stretch>
                <a:fillRect/>
              </a:stretch>
            </p:blipFill>
            <p:spPr>
              <a:xfrm>
                <a:off x="4563838" y="3910274"/>
                <a:ext cx="4528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حبر 29">
                <a:extLst>
                  <a:ext uri="{FF2B5EF4-FFF2-40B4-BE49-F238E27FC236}">
                    <a16:creationId xmlns:a16="http://schemas.microsoft.com/office/drawing/2014/main" id="{8221766F-7AF7-90BC-E313-61A655A9A686}"/>
                  </a:ext>
                </a:extLst>
              </p14:cNvPr>
              <p14:cNvContentPartPr/>
              <p14:nvPr/>
            </p14:nvContentPartPr>
            <p14:xfrm>
              <a:off x="5633758" y="3302594"/>
              <a:ext cx="639360" cy="223920"/>
            </p14:xfrm>
          </p:contentPart>
        </mc:Choice>
        <mc:Fallback xmlns="">
          <p:pic>
            <p:nvPicPr>
              <p:cNvPr id="28" name="حبر 29">
                <a:extLst>
                  <a:ext uri="{FF2B5EF4-FFF2-40B4-BE49-F238E27FC236}">
                    <a16:creationId xmlns:a16="http://schemas.microsoft.com/office/drawing/2014/main" id="{8221766F-7AF7-90BC-E313-61A655A9A686}"/>
                  </a:ext>
                </a:extLst>
              </p:cNvPr>
              <p:cNvPicPr/>
              <p:nvPr/>
            </p:nvPicPr>
            <p:blipFill>
              <a:blip r:embed="rId12"/>
              <a:stretch>
                <a:fillRect/>
              </a:stretch>
            </p:blipFill>
            <p:spPr>
              <a:xfrm>
                <a:off x="5618287" y="3287498"/>
                <a:ext cx="669583" cy="25411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حبر 29">
                <a:extLst>
                  <a:ext uri="{FF2B5EF4-FFF2-40B4-BE49-F238E27FC236}">
                    <a16:creationId xmlns:a16="http://schemas.microsoft.com/office/drawing/2014/main" id="{04463F4B-E291-1659-C52D-D1B0831414A7}"/>
                  </a:ext>
                </a:extLst>
              </p14:cNvPr>
              <p14:cNvContentPartPr/>
              <p14:nvPr/>
            </p14:nvContentPartPr>
            <p14:xfrm>
              <a:off x="5504518" y="2734154"/>
              <a:ext cx="804960" cy="205920"/>
            </p14:xfrm>
          </p:contentPart>
        </mc:Choice>
        <mc:Fallback xmlns="">
          <p:pic>
            <p:nvPicPr>
              <p:cNvPr id="29" name="حبر 29">
                <a:extLst>
                  <a:ext uri="{FF2B5EF4-FFF2-40B4-BE49-F238E27FC236}">
                    <a16:creationId xmlns:a16="http://schemas.microsoft.com/office/drawing/2014/main" id="{04463F4B-E291-1659-C52D-D1B0831414A7}"/>
                  </a:ext>
                </a:extLst>
              </p:cNvPr>
              <p:cNvPicPr/>
              <p:nvPr/>
            </p:nvPicPr>
            <p:blipFill>
              <a:blip r:embed="rId14"/>
              <a:stretch>
                <a:fillRect/>
              </a:stretch>
            </p:blipFill>
            <p:spPr>
              <a:xfrm>
                <a:off x="5483998" y="2713634"/>
                <a:ext cx="8456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2" name="حبر 43">
                <a:extLst>
                  <a:ext uri="{FF2B5EF4-FFF2-40B4-BE49-F238E27FC236}">
                    <a16:creationId xmlns:a16="http://schemas.microsoft.com/office/drawing/2014/main" id="{665E13B8-E22E-FC48-83C8-E670256229C4}"/>
                  </a:ext>
                </a:extLst>
              </p14:cNvPr>
              <p14:cNvContentPartPr/>
              <p14:nvPr/>
            </p14:nvContentPartPr>
            <p14:xfrm>
              <a:off x="5740318" y="4215914"/>
              <a:ext cx="853200" cy="181800"/>
            </p14:xfrm>
          </p:contentPart>
        </mc:Choice>
        <mc:Fallback xmlns="">
          <p:pic>
            <p:nvPicPr>
              <p:cNvPr id="42" name="حبر 43">
                <a:extLst>
                  <a:ext uri="{FF2B5EF4-FFF2-40B4-BE49-F238E27FC236}">
                    <a16:creationId xmlns:a16="http://schemas.microsoft.com/office/drawing/2014/main" id="{665E13B8-E22E-FC48-83C8-E670256229C4}"/>
                  </a:ext>
                </a:extLst>
              </p:cNvPr>
              <p:cNvPicPr/>
              <p:nvPr/>
            </p:nvPicPr>
            <p:blipFill>
              <a:blip r:embed="rId16"/>
              <a:stretch>
                <a:fillRect/>
              </a:stretch>
            </p:blipFill>
            <p:spPr>
              <a:xfrm>
                <a:off x="5725198" y="4200794"/>
                <a:ext cx="8838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3" name="حبر 43">
                <a:extLst>
                  <a:ext uri="{FF2B5EF4-FFF2-40B4-BE49-F238E27FC236}">
                    <a16:creationId xmlns:a16="http://schemas.microsoft.com/office/drawing/2014/main" id="{AC129515-30F8-A49F-CE31-7B2129CB6895}"/>
                  </a:ext>
                </a:extLst>
              </p14:cNvPr>
              <p14:cNvContentPartPr/>
              <p14:nvPr/>
            </p14:nvContentPartPr>
            <p14:xfrm>
              <a:off x="5419918" y="3810554"/>
              <a:ext cx="1119240" cy="308880"/>
            </p14:xfrm>
          </p:contentPart>
        </mc:Choice>
        <mc:Fallback xmlns="">
          <p:pic>
            <p:nvPicPr>
              <p:cNvPr id="43" name="حبر 43">
                <a:extLst>
                  <a:ext uri="{FF2B5EF4-FFF2-40B4-BE49-F238E27FC236}">
                    <a16:creationId xmlns:a16="http://schemas.microsoft.com/office/drawing/2014/main" id="{AC129515-30F8-A49F-CE31-7B2129CB6895}"/>
                  </a:ext>
                </a:extLst>
              </p:cNvPr>
              <p:cNvPicPr/>
              <p:nvPr/>
            </p:nvPicPr>
            <p:blipFill>
              <a:blip r:embed="rId18"/>
              <a:stretch>
                <a:fillRect/>
              </a:stretch>
            </p:blipFill>
            <p:spPr>
              <a:xfrm>
                <a:off x="5404803" y="3795434"/>
                <a:ext cx="1149470" cy="339480"/>
              </a:xfrm>
              <a:prstGeom prst="rect">
                <a:avLst/>
              </a:prstGeom>
            </p:spPr>
          </p:pic>
        </mc:Fallback>
      </mc:AlternateContent>
    </p:spTree>
    <p:extLst>
      <p:ext uri="{BB962C8B-B14F-4D97-AF65-F5344CB8AC3E}">
        <p14:creationId xmlns:p14="http://schemas.microsoft.com/office/powerpoint/2010/main" val="5952211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8" y="158750"/>
            <a:ext cx="8033795" cy="1438275"/>
          </a:xfrm>
        </p:spPr>
        <p:txBody>
          <a:bodyPr>
            <a:noAutofit/>
          </a:bodyPr>
          <a:lstStyle/>
          <a:p>
            <a:pPr eaLnBrk="1" fontAlgn="auto" hangingPunct="1">
              <a:spcAft>
                <a:spcPts val="0"/>
              </a:spcAft>
              <a:defRPr/>
            </a:pPr>
            <a:r>
              <a:rPr lang="en-US" sz="4800" dirty="0"/>
              <a:t>Challenges to our </a:t>
            </a:r>
            <a:br>
              <a:rPr lang="en-US" sz="4800" dirty="0"/>
            </a:br>
            <a:r>
              <a:rPr lang="en-US" sz="4800" dirty="0"/>
              <a:t>Understanding of Leadership</a:t>
            </a:r>
          </a:p>
        </p:txBody>
      </p:sp>
      <p:sp>
        <p:nvSpPr>
          <p:cNvPr id="98312" name="Content Placeholder 13"/>
          <p:cNvSpPr>
            <a:spLocks noGrp="1"/>
          </p:cNvSpPr>
          <p:nvPr>
            <p:ph idx="1"/>
          </p:nvPr>
        </p:nvSpPr>
        <p:spPr bwMode="auto">
          <a:xfrm>
            <a:off x="889488" y="1765737"/>
            <a:ext cx="8033795" cy="4477407"/>
          </a:xfrm>
        </p:spPr>
        <p:txBody>
          <a:bodyPr wrap="square" numCol="1" anchor="t" anchorCtr="0" compatLnSpc="1">
            <a:prstTxWarp prst="textNoShape">
              <a:avLst/>
            </a:prstTxWarp>
            <a:normAutofit/>
          </a:bodyPr>
          <a:lstStyle/>
          <a:p>
            <a:pPr eaLnBrk="1" hangingPunct="1"/>
            <a:r>
              <a:rPr lang="en-US" sz="2800" dirty="0">
                <a:effectLst/>
                <a:cs typeface="Arial" charset="0"/>
              </a:rPr>
              <a:t>Much of an organization’s success or failure is due to factors outside the influence of leadership. </a:t>
            </a:r>
          </a:p>
          <a:p>
            <a:pPr lvl="1"/>
            <a:r>
              <a:rPr lang="en-US" sz="2800" dirty="0">
                <a:effectLst/>
                <a:cs typeface="Arial" charset="0"/>
              </a:rPr>
              <a:t>In many cases, success or failure is just a matter of being in the right or wrong place at a given time. </a:t>
            </a:r>
          </a:p>
          <a:p>
            <a:pPr marL="393700" indent="-279400"/>
            <a:r>
              <a:rPr lang="en-US" sz="2800" dirty="0">
                <a:cs typeface="Arial" charset="0"/>
              </a:rPr>
              <a:t>T</a:t>
            </a:r>
            <a:r>
              <a:rPr lang="en-US" sz="2800" dirty="0">
                <a:effectLst/>
                <a:cs typeface="Arial" charset="0"/>
              </a:rPr>
              <a:t>he </a:t>
            </a:r>
            <a:r>
              <a:rPr lang="en-US" sz="2800" b="1" dirty="0">
                <a:solidFill>
                  <a:srgbClr val="FF9900"/>
                </a:solidFill>
                <a:effectLst/>
                <a:cs typeface="Arial" charset="0"/>
              </a:rPr>
              <a:t>attribution theory of leadership </a:t>
            </a:r>
            <a:r>
              <a:rPr lang="en-US" sz="2800" dirty="0">
                <a:effectLst/>
                <a:cs typeface="Arial" charset="0"/>
              </a:rPr>
              <a:t>says leadership is merely an attribution people make about other individuals. </a:t>
            </a:r>
          </a:p>
          <a:p>
            <a:pPr eaLnBrk="1" hangingPunct="1"/>
            <a:endParaRPr lang="en-US" sz="2800" b="1" dirty="0">
              <a:effectLst/>
              <a:latin typeface="Arial" charset="0"/>
              <a:cs typeface="Arial" charset="0"/>
            </a:endParaRPr>
          </a:p>
        </p:txBody>
      </p:sp>
      <p:sp>
        <p:nvSpPr>
          <p:cNvPr id="7" name="Slide Number Placeholder 5"/>
          <p:cNvSpPr>
            <a:spLocks noGrp="1"/>
          </p:cNvSpPr>
          <p:nvPr>
            <p:ph type="sldNum" sz="quarter" idx="12"/>
          </p:nvPr>
        </p:nvSpPr>
        <p:spPr>
          <a:xfrm>
            <a:off x="8270244" y="6076840"/>
            <a:ext cx="653039" cy="365125"/>
          </a:xfrm>
        </p:spPr>
        <p:txBody>
          <a:bodyPr/>
          <a:lstStyle/>
          <a:p>
            <a:pPr>
              <a:defRPr/>
            </a:pPr>
            <a:r>
              <a:rPr lang="en-US" dirty="0"/>
              <a:t>12-</a:t>
            </a:r>
            <a:fld id="{AAC428B0-4B03-4202-A927-5B9681AE9014}" type="slidenum">
              <a:rPr lang="en-US"/>
              <a:pPr>
                <a:defRPr/>
              </a:pPr>
              <a:t>37</a:t>
            </a:fld>
            <a:endParaRPr lang="en-US" dirty="0"/>
          </a:p>
        </p:txBody>
      </p:sp>
      <p:sp>
        <p:nvSpPr>
          <p:cNvPr id="9831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15" name="حبر 15">
                <a:extLst>
                  <a:ext uri="{FF2B5EF4-FFF2-40B4-BE49-F238E27FC236}">
                    <a16:creationId xmlns:a16="http://schemas.microsoft.com/office/drawing/2014/main" id="{1BF7DECE-E4F0-56A9-237B-57BE53F34DAF}"/>
                  </a:ext>
                </a:extLst>
              </p14:cNvPr>
              <p14:cNvContentPartPr/>
              <p14:nvPr/>
            </p14:nvContentPartPr>
            <p14:xfrm>
              <a:off x="6922182" y="1516420"/>
              <a:ext cx="1283040" cy="310680"/>
            </p14:xfrm>
          </p:contentPart>
        </mc:Choice>
        <mc:Fallback xmlns="">
          <p:pic>
            <p:nvPicPr>
              <p:cNvPr id="15" name="حبر 15">
                <a:extLst>
                  <a:ext uri="{FF2B5EF4-FFF2-40B4-BE49-F238E27FC236}">
                    <a16:creationId xmlns:a16="http://schemas.microsoft.com/office/drawing/2014/main" id="{1BF7DECE-E4F0-56A9-237B-57BE53F34DAF}"/>
                  </a:ext>
                </a:extLst>
              </p:cNvPr>
              <p:cNvPicPr/>
              <p:nvPr/>
            </p:nvPicPr>
            <p:blipFill>
              <a:blip r:embed="rId4"/>
              <a:stretch>
                <a:fillRect/>
              </a:stretch>
            </p:blipFill>
            <p:spPr>
              <a:xfrm>
                <a:off x="6906706" y="1501300"/>
                <a:ext cx="1313272"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حبر 15">
                <a:extLst>
                  <a:ext uri="{FF2B5EF4-FFF2-40B4-BE49-F238E27FC236}">
                    <a16:creationId xmlns:a16="http://schemas.microsoft.com/office/drawing/2014/main" id="{0738E33E-6647-18BC-271F-791E72A5B146}"/>
                  </a:ext>
                </a:extLst>
              </p14:cNvPr>
              <p14:cNvContentPartPr/>
              <p14:nvPr/>
            </p14:nvContentPartPr>
            <p14:xfrm>
              <a:off x="6804102" y="1632340"/>
              <a:ext cx="23040" cy="149400"/>
            </p14:xfrm>
          </p:contentPart>
        </mc:Choice>
        <mc:Fallback xmlns="">
          <p:pic>
            <p:nvPicPr>
              <p:cNvPr id="16" name="حبر 15">
                <a:extLst>
                  <a:ext uri="{FF2B5EF4-FFF2-40B4-BE49-F238E27FC236}">
                    <a16:creationId xmlns:a16="http://schemas.microsoft.com/office/drawing/2014/main" id="{0738E33E-6647-18BC-271F-791E72A5B146}"/>
                  </a:ext>
                </a:extLst>
              </p:cNvPr>
              <p:cNvPicPr/>
              <p:nvPr/>
            </p:nvPicPr>
            <p:blipFill>
              <a:blip r:embed="rId6"/>
              <a:stretch>
                <a:fillRect/>
              </a:stretch>
            </p:blipFill>
            <p:spPr>
              <a:xfrm>
                <a:off x="6783582" y="1611820"/>
                <a:ext cx="6372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حبر 16">
                <a:extLst>
                  <a:ext uri="{FF2B5EF4-FFF2-40B4-BE49-F238E27FC236}">
                    <a16:creationId xmlns:a16="http://schemas.microsoft.com/office/drawing/2014/main" id="{55305B3A-F6D0-6FA0-59E0-631C241BD0F4}"/>
                  </a:ext>
                </a:extLst>
              </p14:cNvPr>
              <p14:cNvContentPartPr/>
              <p14:nvPr/>
            </p14:nvContentPartPr>
            <p14:xfrm>
              <a:off x="6282822" y="1636660"/>
              <a:ext cx="480960" cy="145080"/>
            </p14:xfrm>
          </p:contentPart>
        </mc:Choice>
        <mc:Fallback xmlns="">
          <p:pic>
            <p:nvPicPr>
              <p:cNvPr id="17" name="حبر 16">
                <a:extLst>
                  <a:ext uri="{FF2B5EF4-FFF2-40B4-BE49-F238E27FC236}">
                    <a16:creationId xmlns:a16="http://schemas.microsoft.com/office/drawing/2014/main" id="{55305B3A-F6D0-6FA0-59E0-631C241BD0F4}"/>
                  </a:ext>
                </a:extLst>
              </p:cNvPr>
              <p:cNvPicPr/>
              <p:nvPr/>
            </p:nvPicPr>
            <p:blipFill>
              <a:blip r:embed="rId8"/>
              <a:stretch>
                <a:fillRect/>
              </a:stretch>
            </p:blipFill>
            <p:spPr>
              <a:xfrm>
                <a:off x="6262287" y="1616089"/>
                <a:ext cx="521670" cy="18586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حبر 17">
                <a:extLst>
                  <a:ext uri="{FF2B5EF4-FFF2-40B4-BE49-F238E27FC236}">
                    <a16:creationId xmlns:a16="http://schemas.microsoft.com/office/drawing/2014/main" id="{23F0163F-1C02-D108-6952-4E62C16AC973}"/>
                  </a:ext>
                </a:extLst>
              </p14:cNvPr>
              <p14:cNvContentPartPr/>
              <p14:nvPr/>
            </p14:nvContentPartPr>
            <p14:xfrm>
              <a:off x="6337182" y="1622620"/>
              <a:ext cx="27720" cy="41040"/>
            </p14:xfrm>
          </p:contentPart>
        </mc:Choice>
        <mc:Fallback xmlns="">
          <p:pic>
            <p:nvPicPr>
              <p:cNvPr id="18" name="حبر 17">
                <a:extLst>
                  <a:ext uri="{FF2B5EF4-FFF2-40B4-BE49-F238E27FC236}">
                    <a16:creationId xmlns:a16="http://schemas.microsoft.com/office/drawing/2014/main" id="{23F0163F-1C02-D108-6952-4E62C16AC973}"/>
                  </a:ext>
                </a:extLst>
              </p:cNvPr>
              <p:cNvPicPr/>
              <p:nvPr/>
            </p:nvPicPr>
            <p:blipFill>
              <a:blip r:embed="rId10"/>
              <a:stretch>
                <a:fillRect/>
              </a:stretch>
            </p:blipFill>
            <p:spPr>
              <a:xfrm>
                <a:off x="6316392" y="1602100"/>
                <a:ext cx="68935"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حبر 20">
                <a:extLst>
                  <a:ext uri="{FF2B5EF4-FFF2-40B4-BE49-F238E27FC236}">
                    <a16:creationId xmlns:a16="http://schemas.microsoft.com/office/drawing/2014/main" id="{87D3769E-5DEC-739D-9E1E-7EC54CC81C17}"/>
                  </a:ext>
                </a:extLst>
              </p14:cNvPr>
              <p14:cNvContentPartPr/>
              <p14:nvPr/>
            </p14:nvContentPartPr>
            <p14:xfrm>
              <a:off x="5738862" y="1654300"/>
              <a:ext cx="453600" cy="72720"/>
            </p14:xfrm>
          </p:contentPart>
        </mc:Choice>
        <mc:Fallback xmlns="">
          <p:pic>
            <p:nvPicPr>
              <p:cNvPr id="21" name="حبر 20">
                <a:extLst>
                  <a:ext uri="{FF2B5EF4-FFF2-40B4-BE49-F238E27FC236}">
                    <a16:creationId xmlns:a16="http://schemas.microsoft.com/office/drawing/2014/main" id="{87D3769E-5DEC-739D-9E1E-7EC54CC81C17}"/>
                  </a:ext>
                </a:extLst>
              </p:cNvPr>
              <p:cNvPicPr/>
              <p:nvPr/>
            </p:nvPicPr>
            <p:blipFill>
              <a:blip r:embed="rId12"/>
              <a:stretch>
                <a:fillRect/>
              </a:stretch>
            </p:blipFill>
            <p:spPr>
              <a:xfrm>
                <a:off x="5723742" y="1639180"/>
                <a:ext cx="48420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حبر 37">
                <a:extLst>
                  <a:ext uri="{FF2B5EF4-FFF2-40B4-BE49-F238E27FC236}">
                    <a16:creationId xmlns:a16="http://schemas.microsoft.com/office/drawing/2014/main" id="{3B70AEDF-D8F1-C8C8-1A94-9C0C2B922FE8}"/>
                  </a:ext>
                </a:extLst>
              </p14:cNvPr>
              <p14:cNvContentPartPr/>
              <p14:nvPr/>
            </p14:nvContentPartPr>
            <p14:xfrm>
              <a:off x="4401573" y="1500220"/>
              <a:ext cx="1242360" cy="322560"/>
            </p14:xfrm>
          </p:contentPart>
        </mc:Choice>
        <mc:Fallback xmlns="">
          <p:pic>
            <p:nvPicPr>
              <p:cNvPr id="37" name="حبر 37">
                <a:extLst>
                  <a:ext uri="{FF2B5EF4-FFF2-40B4-BE49-F238E27FC236}">
                    <a16:creationId xmlns:a16="http://schemas.microsoft.com/office/drawing/2014/main" id="{3B70AEDF-D8F1-C8C8-1A94-9C0C2B922FE8}"/>
                  </a:ext>
                </a:extLst>
              </p:cNvPr>
              <p:cNvPicPr/>
              <p:nvPr/>
            </p:nvPicPr>
            <p:blipFill>
              <a:blip r:embed="rId14"/>
              <a:stretch>
                <a:fillRect/>
              </a:stretch>
            </p:blipFill>
            <p:spPr>
              <a:xfrm>
                <a:off x="4381053" y="1480037"/>
                <a:ext cx="1283400" cy="36328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7" name="حبر 47">
                <a:extLst>
                  <a:ext uri="{FF2B5EF4-FFF2-40B4-BE49-F238E27FC236}">
                    <a16:creationId xmlns:a16="http://schemas.microsoft.com/office/drawing/2014/main" id="{3C99D8E1-9962-0F6F-C331-315AC2AE1041}"/>
                  </a:ext>
                </a:extLst>
              </p14:cNvPr>
              <p14:cNvContentPartPr/>
              <p14:nvPr/>
            </p14:nvContentPartPr>
            <p14:xfrm>
              <a:off x="3549260" y="1545680"/>
              <a:ext cx="780120" cy="258840"/>
            </p14:xfrm>
          </p:contentPart>
        </mc:Choice>
        <mc:Fallback xmlns="">
          <p:pic>
            <p:nvPicPr>
              <p:cNvPr id="47" name="حبر 47">
                <a:extLst>
                  <a:ext uri="{FF2B5EF4-FFF2-40B4-BE49-F238E27FC236}">
                    <a16:creationId xmlns:a16="http://schemas.microsoft.com/office/drawing/2014/main" id="{3C99D8E1-9962-0F6F-C331-315AC2AE1041}"/>
                  </a:ext>
                </a:extLst>
              </p:cNvPr>
              <p:cNvPicPr/>
              <p:nvPr/>
            </p:nvPicPr>
            <p:blipFill>
              <a:blip r:embed="rId16"/>
              <a:stretch>
                <a:fillRect/>
              </a:stretch>
            </p:blipFill>
            <p:spPr>
              <a:xfrm>
                <a:off x="3529100" y="1525160"/>
                <a:ext cx="82080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8309" name="حبر 98309">
                <a:extLst>
                  <a:ext uri="{FF2B5EF4-FFF2-40B4-BE49-F238E27FC236}">
                    <a16:creationId xmlns:a16="http://schemas.microsoft.com/office/drawing/2014/main" id="{749BC4AF-F51A-14D6-848D-C298A7B303DE}"/>
                  </a:ext>
                </a:extLst>
              </p14:cNvPr>
              <p14:cNvContentPartPr/>
              <p14:nvPr/>
            </p14:nvContentPartPr>
            <p14:xfrm>
              <a:off x="1712243" y="3978730"/>
              <a:ext cx="6901489" cy="522847"/>
            </p14:xfrm>
          </p:contentPart>
        </mc:Choice>
        <mc:Fallback xmlns="">
          <p:pic>
            <p:nvPicPr>
              <p:cNvPr id="98309" name="حبر 98309">
                <a:extLst>
                  <a:ext uri="{FF2B5EF4-FFF2-40B4-BE49-F238E27FC236}">
                    <a16:creationId xmlns:a16="http://schemas.microsoft.com/office/drawing/2014/main" id="{749BC4AF-F51A-14D6-848D-C298A7B303DE}"/>
                  </a:ext>
                </a:extLst>
              </p:cNvPr>
              <p:cNvPicPr/>
              <p:nvPr/>
            </p:nvPicPr>
            <p:blipFill>
              <a:blip r:embed="rId18"/>
              <a:stretch>
                <a:fillRect/>
              </a:stretch>
            </p:blipFill>
            <p:spPr>
              <a:xfrm>
                <a:off x="1691723" y="3958219"/>
                <a:ext cx="6937129" cy="558471"/>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8324" name="حبر 98324">
                <a:extLst>
                  <a:ext uri="{FF2B5EF4-FFF2-40B4-BE49-F238E27FC236}">
                    <a16:creationId xmlns:a16="http://schemas.microsoft.com/office/drawing/2014/main" id="{9401E990-5BC1-B334-C5AD-07AB7B3A81D5}"/>
                  </a:ext>
                </a:extLst>
              </p14:cNvPr>
              <p14:cNvContentPartPr/>
              <p14:nvPr/>
            </p14:nvContentPartPr>
            <p14:xfrm>
              <a:off x="4588932" y="4072097"/>
              <a:ext cx="1343880" cy="275040"/>
            </p14:xfrm>
          </p:contentPart>
        </mc:Choice>
        <mc:Fallback xmlns="">
          <p:pic>
            <p:nvPicPr>
              <p:cNvPr id="98324" name="حبر 98324">
                <a:extLst>
                  <a:ext uri="{FF2B5EF4-FFF2-40B4-BE49-F238E27FC236}">
                    <a16:creationId xmlns:a16="http://schemas.microsoft.com/office/drawing/2014/main" id="{9401E990-5BC1-B334-C5AD-07AB7B3A81D5}"/>
                  </a:ext>
                </a:extLst>
              </p:cNvPr>
              <p:cNvPicPr/>
              <p:nvPr/>
            </p:nvPicPr>
            <p:blipFill>
              <a:blip r:embed="rId20"/>
              <a:stretch>
                <a:fillRect/>
              </a:stretch>
            </p:blipFill>
            <p:spPr>
              <a:xfrm>
                <a:off x="4573456" y="4056977"/>
                <a:ext cx="1374112"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8340" name="حبر 98341">
                <a:extLst>
                  <a:ext uri="{FF2B5EF4-FFF2-40B4-BE49-F238E27FC236}">
                    <a16:creationId xmlns:a16="http://schemas.microsoft.com/office/drawing/2014/main" id="{41CB73DA-04D4-EF1F-377C-D7C1433D72C0}"/>
                  </a:ext>
                </a:extLst>
              </p14:cNvPr>
              <p14:cNvContentPartPr/>
              <p14:nvPr/>
            </p14:nvContentPartPr>
            <p14:xfrm>
              <a:off x="6006612" y="4367297"/>
              <a:ext cx="940680" cy="168480"/>
            </p14:xfrm>
          </p:contentPart>
        </mc:Choice>
        <mc:Fallback xmlns="">
          <p:pic>
            <p:nvPicPr>
              <p:cNvPr id="98340" name="حبر 98341">
                <a:extLst>
                  <a:ext uri="{FF2B5EF4-FFF2-40B4-BE49-F238E27FC236}">
                    <a16:creationId xmlns:a16="http://schemas.microsoft.com/office/drawing/2014/main" id="{41CB73DA-04D4-EF1F-377C-D7C1433D72C0}"/>
                  </a:ext>
                </a:extLst>
              </p:cNvPr>
              <p:cNvPicPr/>
              <p:nvPr/>
            </p:nvPicPr>
            <p:blipFill>
              <a:blip r:embed="rId22"/>
              <a:stretch>
                <a:fillRect/>
              </a:stretch>
            </p:blipFill>
            <p:spPr>
              <a:xfrm>
                <a:off x="5991138" y="4351817"/>
                <a:ext cx="971268"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8341" name="حبر 98341">
                <a:extLst>
                  <a:ext uri="{FF2B5EF4-FFF2-40B4-BE49-F238E27FC236}">
                    <a16:creationId xmlns:a16="http://schemas.microsoft.com/office/drawing/2014/main" id="{D738C6D2-88DE-D0AF-EAAF-8D60B3E57D39}"/>
                  </a:ext>
                </a:extLst>
              </p14:cNvPr>
              <p14:cNvContentPartPr/>
              <p14:nvPr/>
            </p14:nvContentPartPr>
            <p14:xfrm>
              <a:off x="3715212" y="4044737"/>
              <a:ext cx="779760" cy="262080"/>
            </p14:xfrm>
          </p:contentPart>
        </mc:Choice>
        <mc:Fallback xmlns="">
          <p:pic>
            <p:nvPicPr>
              <p:cNvPr id="98341" name="حبر 98341">
                <a:extLst>
                  <a:ext uri="{FF2B5EF4-FFF2-40B4-BE49-F238E27FC236}">
                    <a16:creationId xmlns:a16="http://schemas.microsoft.com/office/drawing/2014/main" id="{D738C6D2-88DE-D0AF-EAAF-8D60B3E57D39}"/>
                  </a:ext>
                </a:extLst>
              </p:cNvPr>
              <p:cNvPicPr/>
              <p:nvPr/>
            </p:nvPicPr>
            <p:blipFill>
              <a:blip r:embed="rId24"/>
              <a:stretch>
                <a:fillRect/>
              </a:stretch>
            </p:blipFill>
            <p:spPr>
              <a:xfrm>
                <a:off x="3695052" y="4024245"/>
                <a:ext cx="820440" cy="30270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8342" name="حبر 98341">
                <a:extLst>
                  <a:ext uri="{FF2B5EF4-FFF2-40B4-BE49-F238E27FC236}">
                    <a16:creationId xmlns:a16="http://schemas.microsoft.com/office/drawing/2014/main" id="{9DF6DA03-9681-013E-EB09-D242A6618216}"/>
                  </a:ext>
                </a:extLst>
              </p14:cNvPr>
              <p14:cNvContentPartPr/>
              <p14:nvPr/>
            </p14:nvContentPartPr>
            <p14:xfrm>
              <a:off x="2196083" y="4775050"/>
              <a:ext cx="4969440" cy="151560"/>
            </p14:xfrm>
          </p:contentPart>
        </mc:Choice>
        <mc:Fallback xmlns="">
          <p:pic>
            <p:nvPicPr>
              <p:cNvPr id="98342" name="حبر 98341">
                <a:extLst>
                  <a:ext uri="{FF2B5EF4-FFF2-40B4-BE49-F238E27FC236}">
                    <a16:creationId xmlns:a16="http://schemas.microsoft.com/office/drawing/2014/main" id="{9DF6DA03-9681-013E-EB09-D242A6618216}"/>
                  </a:ext>
                </a:extLst>
              </p:cNvPr>
              <p:cNvPicPr/>
              <p:nvPr/>
            </p:nvPicPr>
            <p:blipFill>
              <a:blip r:embed="rId26"/>
              <a:stretch>
                <a:fillRect/>
              </a:stretch>
            </p:blipFill>
            <p:spPr>
              <a:xfrm>
                <a:off x="2175563" y="4754530"/>
                <a:ext cx="501012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8360" name="حبر 98360">
                <a:extLst>
                  <a:ext uri="{FF2B5EF4-FFF2-40B4-BE49-F238E27FC236}">
                    <a16:creationId xmlns:a16="http://schemas.microsoft.com/office/drawing/2014/main" id="{FCB37F54-A0F6-EA57-27A0-5656D641E70C}"/>
                  </a:ext>
                </a:extLst>
              </p14:cNvPr>
              <p14:cNvContentPartPr/>
              <p14:nvPr/>
            </p14:nvContentPartPr>
            <p14:xfrm>
              <a:off x="1339283" y="5258890"/>
              <a:ext cx="7428960" cy="751642"/>
            </p14:xfrm>
          </p:contentPart>
        </mc:Choice>
        <mc:Fallback xmlns="">
          <p:pic>
            <p:nvPicPr>
              <p:cNvPr id="98360" name="حبر 98360">
                <a:extLst>
                  <a:ext uri="{FF2B5EF4-FFF2-40B4-BE49-F238E27FC236}">
                    <a16:creationId xmlns:a16="http://schemas.microsoft.com/office/drawing/2014/main" id="{FCB37F54-A0F6-EA57-27A0-5656D641E70C}"/>
                  </a:ext>
                </a:extLst>
              </p:cNvPr>
              <p:cNvPicPr/>
              <p:nvPr/>
            </p:nvPicPr>
            <p:blipFill>
              <a:blip r:embed="rId28"/>
              <a:stretch>
                <a:fillRect/>
              </a:stretch>
            </p:blipFill>
            <p:spPr>
              <a:xfrm>
                <a:off x="1318763" y="5243418"/>
                <a:ext cx="7464600" cy="781866"/>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8371" name="حبر 98371">
                <a:extLst>
                  <a:ext uri="{FF2B5EF4-FFF2-40B4-BE49-F238E27FC236}">
                    <a16:creationId xmlns:a16="http://schemas.microsoft.com/office/drawing/2014/main" id="{B9B0EB44-940B-BB10-340C-41BB842F51C9}"/>
                  </a:ext>
                </a:extLst>
              </p14:cNvPr>
              <p14:cNvContentPartPr/>
              <p14:nvPr/>
            </p14:nvContentPartPr>
            <p14:xfrm>
              <a:off x="6830655" y="6056252"/>
              <a:ext cx="1489680" cy="275760"/>
            </p14:xfrm>
          </p:contentPart>
        </mc:Choice>
        <mc:Fallback xmlns="">
          <p:pic>
            <p:nvPicPr>
              <p:cNvPr id="98371" name="حبر 98371">
                <a:extLst>
                  <a:ext uri="{FF2B5EF4-FFF2-40B4-BE49-F238E27FC236}">
                    <a16:creationId xmlns:a16="http://schemas.microsoft.com/office/drawing/2014/main" id="{B9B0EB44-940B-BB10-340C-41BB842F51C9}"/>
                  </a:ext>
                </a:extLst>
              </p:cNvPr>
              <p:cNvPicPr/>
              <p:nvPr/>
            </p:nvPicPr>
            <p:blipFill>
              <a:blip r:embed="rId30"/>
              <a:stretch>
                <a:fillRect/>
              </a:stretch>
            </p:blipFill>
            <p:spPr>
              <a:xfrm>
                <a:off x="6815539" y="6041152"/>
                <a:ext cx="1519913" cy="305961"/>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8384" name="حبر 98384">
                <a:extLst>
                  <a:ext uri="{FF2B5EF4-FFF2-40B4-BE49-F238E27FC236}">
                    <a16:creationId xmlns:a16="http://schemas.microsoft.com/office/drawing/2014/main" id="{32AC278F-C152-4D95-5708-CDD030F7F0D3}"/>
                  </a:ext>
                </a:extLst>
              </p14:cNvPr>
              <p14:cNvContentPartPr/>
              <p14:nvPr/>
            </p14:nvContentPartPr>
            <p14:xfrm>
              <a:off x="5360775" y="5944652"/>
              <a:ext cx="1398240" cy="367200"/>
            </p14:xfrm>
          </p:contentPart>
        </mc:Choice>
        <mc:Fallback xmlns="">
          <p:pic>
            <p:nvPicPr>
              <p:cNvPr id="98384" name="حبر 98384">
                <a:extLst>
                  <a:ext uri="{FF2B5EF4-FFF2-40B4-BE49-F238E27FC236}">
                    <a16:creationId xmlns:a16="http://schemas.microsoft.com/office/drawing/2014/main" id="{32AC278F-C152-4D95-5708-CDD030F7F0D3}"/>
                  </a:ext>
                </a:extLst>
              </p:cNvPr>
              <p:cNvPicPr/>
              <p:nvPr/>
            </p:nvPicPr>
            <p:blipFill>
              <a:blip r:embed="rId32"/>
              <a:stretch>
                <a:fillRect/>
              </a:stretch>
            </p:blipFill>
            <p:spPr>
              <a:xfrm>
                <a:off x="5345651" y="5929532"/>
                <a:ext cx="1428848" cy="397440"/>
              </a:xfrm>
              <a:prstGeom prst="rect">
                <a:avLst/>
              </a:prstGeom>
            </p:spPr>
          </p:pic>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8" y="200471"/>
            <a:ext cx="8065325" cy="1438275"/>
          </a:xfrm>
        </p:spPr>
        <p:txBody>
          <a:bodyPr>
            <a:noAutofit/>
          </a:bodyPr>
          <a:lstStyle/>
          <a:p>
            <a:pPr>
              <a:defRPr/>
            </a:pPr>
            <a:r>
              <a:rPr lang="en-US" sz="4800" dirty="0"/>
              <a:t>Challenges to our </a:t>
            </a:r>
            <a:br>
              <a:rPr lang="en-US" sz="4800" dirty="0"/>
            </a:br>
            <a:r>
              <a:rPr lang="en-US" sz="4800" dirty="0"/>
              <a:t>Understanding of Leadership</a:t>
            </a:r>
          </a:p>
        </p:txBody>
      </p:sp>
      <p:sp>
        <p:nvSpPr>
          <p:cNvPr id="98312" name="Content Placeholder 13"/>
          <p:cNvSpPr>
            <a:spLocks noGrp="1"/>
          </p:cNvSpPr>
          <p:nvPr>
            <p:ph idx="1"/>
          </p:nvPr>
        </p:nvSpPr>
        <p:spPr bwMode="auto">
          <a:xfrm>
            <a:off x="889489" y="1828797"/>
            <a:ext cx="8065324" cy="4603534"/>
          </a:xfrm>
        </p:spPr>
        <p:txBody>
          <a:bodyPr wrap="square" numCol="1" anchor="t" anchorCtr="0" compatLnSpc="1">
            <a:prstTxWarp prst="textNoShape">
              <a:avLst/>
            </a:prstTxWarp>
            <a:normAutofit fontScale="92500" lnSpcReduction="20000"/>
          </a:bodyPr>
          <a:lstStyle/>
          <a:p>
            <a:pPr marL="346075" indent="-346075"/>
            <a:r>
              <a:rPr lang="en-US" sz="2800" dirty="0">
                <a:cs typeface="Arial" charset="0"/>
              </a:rPr>
              <a:t>Online Leadership</a:t>
            </a:r>
          </a:p>
          <a:p>
            <a:pPr marL="457200" lvl="1" indent="-220663"/>
            <a:r>
              <a:rPr lang="en-US" sz="2800" dirty="0">
                <a:cs typeface="Arial" charset="0"/>
              </a:rPr>
              <a:t>Needs more research.</a:t>
            </a:r>
          </a:p>
          <a:p>
            <a:pPr marL="520700" lvl="1" indent="-284163"/>
            <a:r>
              <a:rPr lang="en-US" sz="2800" dirty="0">
                <a:cs typeface="Arial" charset="0"/>
              </a:rPr>
              <a:t>Today’s managers and employees are increasingly linked by networks rather than geographic proximity.</a:t>
            </a:r>
          </a:p>
          <a:p>
            <a:pPr marL="741363" lvl="2" indent="-284163"/>
            <a:r>
              <a:rPr lang="en-US" sz="2800" dirty="0">
                <a:cs typeface="Arial" charset="0"/>
              </a:rPr>
              <a:t>Online leaders have to think carefully about what actions they want their digital messages to initiate. </a:t>
            </a:r>
          </a:p>
          <a:p>
            <a:pPr marL="741363" lvl="2" indent="-284163"/>
            <a:r>
              <a:rPr lang="en-US" sz="2800" b="1" dirty="0">
                <a:solidFill>
                  <a:srgbClr val="FF9900"/>
                </a:solidFill>
                <a:cs typeface="Arial" charset="0"/>
              </a:rPr>
              <a:t>Identification-based trust </a:t>
            </a:r>
            <a:r>
              <a:rPr lang="en-US" sz="2800" dirty="0">
                <a:cs typeface="Arial" charset="0"/>
              </a:rPr>
              <a:t>is difficult to achieve without face-to-face interaction.</a:t>
            </a:r>
          </a:p>
          <a:p>
            <a:pPr marL="741363" lvl="2" indent="-284163"/>
            <a:r>
              <a:rPr lang="en-US" sz="2800" dirty="0">
                <a:cs typeface="Arial" charset="0"/>
              </a:rPr>
              <a:t>Writing skills are likely to become an extension of interpersonal skills. </a:t>
            </a:r>
          </a:p>
          <a:p>
            <a:pPr marL="693738" indent="-236538" eaLnBrk="1" hangingPunct="1"/>
            <a:endParaRPr lang="en-US" b="1" dirty="0">
              <a:effectLst/>
              <a:latin typeface="Arial" charset="0"/>
              <a:cs typeface="Arial" charset="0"/>
            </a:endParaRPr>
          </a:p>
        </p:txBody>
      </p:sp>
      <p:sp>
        <p:nvSpPr>
          <p:cNvPr id="7" name="Slide Number Placeholder 5"/>
          <p:cNvSpPr>
            <a:spLocks noGrp="1"/>
          </p:cNvSpPr>
          <p:nvPr>
            <p:ph type="sldNum" sz="quarter" idx="12"/>
          </p:nvPr>
        </p:nvSpPr>
        <p:spPr>
          <a:xfrm>
            <a:off x="8301774" y="6243144"/>
            <a:ext cx="653039" cy="365125"/>
          </a:xfrm>
        </p:spPr>
        <p:txBody>
          <a:bodyPr/>
          <a:lstStyle/>
          <a:p>
            <a:pPr>
              <a:defRPr/>
            </a:pPr>
            <a:r>
              <a:rPr lang="en-US" dirty="0"/>
              <a:t>12-</a:t>
            </a:r>
            <a:fld id="{AAC428B0-4B03-4202-A927-5B9681AE9014}" type="slidenum">
              <a:rPr lang="en-US"/>
              <a:pPr>
                <a:defRPr/>
              </a:pPr>
              <a:t>38</a:t>
            </a:fld>
            <a:endParaRPr lang="en-US" dirty="0"/>
          </a:p>
        </p:txBody>
      </p:sp>
      <p:sp>
        <p:nvSpPr>
          <p:cNvPr id="9831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9020845C-8503-E529-9FAD-7115E2944546}"/>
                  </a:ext>
                </a:extLst>
              </p14:cNvPr>
              <p14:cNvContentPartPr/>
              <p14:nvPr/>
            </p14:nvContentPartPr>
            <p14:xfrm>
              <a:off x="1353683" y="1972810"/>
              <a:ext cx="2404800" cy="91440"/>
            </p14:xfrm>
          </p:contentPart>
        </mc:Choice>
        <mc:Fallback xmlns="">
          <p:pic>
            <p:nvPicPr>
              <p:cNvPr id="3" name="حبر 2">
                <a:extLst>
                  <a:ext uri="{FF2B5EF4-FFF2-40B4-BE49-F238E27FC236}">
                    <a16:creationId xmlns:a16="http://schemas.microsoft.com/office/drawing/2014/main" id="{9020845C-8503-E529-9FAD-7115E2944546}"/>
                  </a:ext>
                </a:extLst>
              </p:cNvPr>
              <p:cNvPicPr/>
              <p:nvPr/>
            </p:nvPicPr>
            <p:blipFill>
              <a:blip r:embed="rId4"/>
              <a:stretch>
                <a:fillRect/>
              </a:stretch>
            </p:blipFill>
            <p:spPr>
              <a:xfrm>
                <a:off x="1300043" y="1864810"/>
                <a:ext cx="251244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حبر 3">
                <a:extLst>
                  <a:ext uri="{FF2B5EF4-FFF2-40B4-BE49-F238E27FC236}">
                    <a16:creationId xmlns:a16="http://schemas.microsoft.com/office/drawing/2014/main" id="{A4DF2849-24C6-2F51-3D5B-A4BC31BD325B}"/>
                  </a:ext>
                </a:extLst>
              </p14:cNvPr>
              <p14:cNvContentPartPr/>
              <p14:nvPr/>
            </p14:nvContentPartPr>
            <p14:xfrm>
              <a:off x="1561043" y="2456650"/>
              <a:ext cx="3447360" cy="81000"/>
            </p14:xfrm>
          </p:contentPart>
        </mc:Choice>
        <mc:Fallback xmlns="">
          <p:pic>
            <p:nvPicPr>
              <p:cNvPr id="4" name="حبر 3">
                <a:extLst>
                  <a:ext uri="{FF2B5EF4-FFF2-40B4-BE49-F238E27FC236}">
                    <a16:creationId xmlns:a16="http://schemas.microsoft.com/office/drawing/2014/main" id="{A4DF2849-24C6-2F51-3D5B-A4BC31BD325B}"/>
                  </a:ext>
                </a:extLst>
              </p:cNvPr>
              <p:cNvPicPr/>
              <p:nvPr/>
            </p:nvPicPr>
            <p:blipFill>
              <a:blip r:embed="rId6"/>
              <a:stretch>
                <a:fillRect/>
              </a:stretch>
            </p:blipFill>
            <p:spPr>
              <a:xfrm>
                <a:off x="1540523" y="2436490"/>
                <a:ext cx="34884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حبر 4">
                <a:extLst>
                  <a:ext uri="{FF2B5EF4-FFF2-40B4-BE49-F238E27FC236}">
                    <a16:creationId xmlns:a16="http://schemas.microsoft.com/office/drawing/2014/main" id="{AD7A2CDB-7373-6EB4-9939-6F261FD7D5A2}"/>
                  </a:ext>
                </a:extLst>
              </p14:cNvPr>
              <p14:cNvContentPartPr/>
              <p14:nvPr/>
            </p14:nvContentPartPr>
            <p14:xfrm>
              <a:off x="1581203" y="3252970"/>
              <a:ext cx="6360480" cy="131400"/>
            </p14:xfrm>
          </p:contentPart>
        </mc:Choice>
        <mc:Fallback xmlns="">
          <p:pic>
            <p:nvPicPr>
              <p:cNvPr id="5" name="حبر 4">
                <a:extLst>
                  <a:ext uri="{FF2B5EF4-FFF2-40B4-BE49-F238E27FC236}">
                    <a16:creationId xmlns:a16="http://schemas.microsoft.com/office/drawing/2014/main" id="{AD7A2CDB-7373-6EB4-9939-6F261FD7D5A2}"/>
                  </a:ext>
                </a:extLst>
              </p:cNvPr>
              <p:cNvPicPr/>
              <p:nvPr/>
            </p:nvPicPr>
            <p:blipFill>
              <a:blip r:embed="rId8"/>
              <a:stretch>
                <a:fillRect/>
              </a:stretch>
            </p:blipFill>
            <p:spPr>
              <a:xfrm>
                <a:off x="1560683" y="3232810"/>
                <a:ext cx="640116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حبر 5">
                <a:extLst>
                  <a:ext uri="{FF2B5EF4-FFF2-40B4-BE49-F238E27FC236}">
                    <a16:creationId xmlns:a16="http://schemas.microsoft.com/office/drawing/2014/main" id="{8F97AACC-05E1-5C63-5DC8-251C14F41120}"/>
                  </a:ext>
                </a:extLst>
              </p14:cNvPr>
              <p14:cNvContentPartPr/>
              <p14:nvPr/>
            </p14:nvContentPartPr>
            <p14:xfrm>
              <a:off x="1409843" y="3545290"/>
              <a:ext cx="3769920" cy="61200"/>
            </p14:xfrm>
          </p:contentPart>
        </mc:Choice>
        <mc:Fallback xmlns="">
          <p:pic>
            <p:nvPicPr>
              <p:cNvPr id="6" name="حبر 5">
                <a:extLst>
                  <a:ext uri="{FF2B5EF4-FFF2-40B4-BE49-F238E27FC236}">
                    <a16:creationId xmlns:a16="http://schemas.microsoft.com/office/drawing/2014/main" id="{8F97AACC-05E1-5C63-5DC8-251C14F41120}"/>
                  </a:ext>
                </a:extLst>
              </p:cNvPr>
              <p:cNvPicPr/>
              <p:nvPr/>
            </p:nvPicPr>
            <p:blipFill>
              <a:blip r:embed="rId10"/>
              <a:stretch>
                <a:fillRect/>
              </a:stretch>
            </p:blipFill>
            <p:spPr>
              <a:xfrm>
                <a:off x="1389323" y="3524770"/>
                <a:ext cx="381096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حبر 24">
                <a:extLst>
                  <a:ext uri="{FF2B5EF4-FFF2-40B4-BE49-F238E27FC236}">
                    <a16:creationId xmlns:a16="http://schemas.microsoft.com/office/drawing/2014/main" id="{7685EA22-737A-E2A9-4AF3-83942A1C92BE}"/>
                  </a:ext>
                </a:extLst>
              </p14:cNvPr>
              <p14:cNvContentPartPr/>
              <p14:nvPr/>
            </p14:nvContentPartPr>
            <p14:xfrm>
              <a:off x="5731866" y="3430829"/>
              <a:ext cx="1202760" cy="249120"/>
            </p14:xfrm>
          </p:contentPart>
        </mc:Choice>
        <mc:Fallback xmlns="">
          <p:pic>
            <p:nvPicPr>
              <p:cNvPr id="24" name="حبر 24">
                <a:extLst>
                  <a:ext uri="{FF2B5EF4-FFF2-40B4-BE49-F238E27FC236}">
                    <a16:creationId xmlns:a16="http://schemas.microsoft.com/office/drawing/2014/main" id="{7685EA22-737A-E2A9-4AF3-83942A1C92BE}"/>
                  </a:ext>
                </a:extLst>
              </p:cNvPr>
              <p:cNvPicPr/>
              <p:nvPr/>
            </p:nvPicPr>
            <p:blipFill>
              <a:blip r:embed="rId12"/>
              <a:stretch>
                <a:fillRect/>
              </a:stretch>
            </p:blipFill>
            <p:spPr>
              <a:xfrm>
                <a:off x="5711346" y="3410640"/>
                <a:ext cx="1243440" cy="29021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حبر 24">
                <a:extLst>
                  <a:ext uri="{FF2B5EF4-FFF2-40B4-BE49-F238E27FC236}">
                    <a16:creationId xmlns:a16="http://schemas.microsoft.com/office/drawing/2014/main" id="{980A2EC9-39E5-15D9-C1D2-D73CB1A6CB00}"/>
                  </a:ext>
                </a:extLst>
              </p14:cNvPr>
              <p14:cNvContentPartPr/>
              <p14:nvPr/>
            </p14:nvContentPartPr>
            <p14:xfrm>
              <a:off x="1695811" y="4293867"/>
              <a:ext cx="6212520" cy="72000"/>
            </p14:xfrm>
          </p:contentPart>
        </mc:Choice>
        <mc:Fallback xmlns="">
          <p:pic>
            <p:nvPicPr>
              <p:cNvPr id="25" name="حبر 24">
                <a:extLst>
                  <a:ext uri="{FF2B5EF4-FFF2-40B4-BE49-F238E27FC236}">
                    <a16:creationId xmlns:a16="http://schemas.microsoft.com/office/drawing/2014/main" id="{980A2EC9-39E5-15D9-C1D2-D73CB1A6CB00}"/>
                  </a:ext>
                </a:extLst>
              </p:cNvPr>
              <p:cNvPicPr/>
              <p:nvPr/>
            </p:nvPicPr>
            <p:blipFill>
              <a:blip r:embed="rId14"/>
              <a:stretch>
                <a:fillRect/>
              </a:stretch>
            </p:blipFill>
            <p:spPr>
              <a:xfrm>
                <a:off x="1680691" y="4278747"/>
                <a:ext cx="624276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حبر 25">
                <a:extLst>
                  <a:ext uri="{FF2B5EF4-FFF2-40B4-BE49-F238E27FC236}">
                    <a16:creationId xmlns:a16="http://schemas.microsoft.com/office/drawing/2014/main" id="{A962B5F0-54A6-389E-C34D-9AE20F40246A}"/>
                  </a:ext>
                </a:extLst>
              </p14:cNvPr>
              <p14:cNvContentPartPr/>
              <p14:nvPr/>
            </p14:nvContentPartPr>
            <p14:xfrm>
              <a:off x="1675291" y="4544427"/>
              <a:ext cx="994320" cy="79200"/>
            </p14:xfrm>
          </p:contentPart>
        </mc:Choice>
        <mc:Fallback xmlns="">
          <p:pic>
            <p:nvPicPr>
              <p:cNvPr id="26" name="حبر 25">
                <a:extLst>
                  <a:ext uri="{FF2B5EF4-FFF2-40B4-BE49-F238E27FC236}">
                    <a16:creationId xmlns:a16="http://schemas.microsoft.com/office/drawing/2014/main" id="{A962B5F0-54A6-389E-C34D-9AE20F40246A}"/>
                  </a:ext>
                </a:extLst>
              </p:cNvPr>
              <p:cNvPicPr/>
              <p:nvPr/>
            </p:nvPicPr>
            <p:blipFill>
              <a:blip r:embed="rId16"/>
              <a:stretch>
                <a:fillRect/>
              </a:stretch>
            </p:blipFill>
            <p:spPr>
              <a:xfrm>
                <a:off x="1654771" y="4523907"/>
                <a:ext cx="103500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2" name="حبر 42">
                <a:extLst>
                  <a:ext uri="{FF2B5EF4-FFF2-40B4-BE49-F238E27FC236}">
                    <a16:creationId xmlns:a16="http://schemas.microsoft.com/office/drawing/2014/main" id="{2B4368A6-B405-FE27-4F4F-5BF9B3D20A21}"/>
                  </a:ext>
                </a:extLst>
              </p14:cNvPr>
              <p14:cNvContentPartPr/>
              <p14:nvPr/>
            </p14:nvContentPartPr>
            <p14:xfrm>
              <a:off x="7080681" y="4364011"/>
              <a:ext cx="1523880" cy="235080"/>
            </p14:xfrm>
          </p:contentPart>
        </mc:Choice>
        <mc:Fallback xmlns="">
          <p:pic>
            <p:nvPicPr>
              <p:cNvPr id="42" name="حبر 42">
                <a:extLst>
                  <a:ext uri="{FF2B5EF4-FFF2-40B4-BE49-F238E27FC236}">
                    <a16:creationId xmlns:a16="http://schemas.microsoft.com/office/drawing/2014/main" id="{2B4368A6-B405-FE27-4F4F-5BF9B3D20A21}"/>
                  </a:ext>
                </a:extLst>
              </p:cNvPr>
              <p:cNvPicPr/>
              <p:nvPr/>
            </p:nvPicPr>
            <p:blipFill>
              <a:blip r:embed="rId18"/>
              <a:stretch>
                <a:fillRect/>
              </a:stretch>
            </p:blipFill>
            <p:spPr>
              <a:xfrm>
                <a:off x="7065565" y="4348891"/>
                <a:ext cx="1554113"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5" name="حبر 45">
                <a:extLst>
                  <a:ext uri="{FF2B5EF4-FFF2-40B4-BE49-F238E27FC236}">
                    <a16:creationId xmlns:a16="http://schemas.microsoft.com/office/drawing/2014/main" id="{0A0E9F79-4CC6-CD9C-A0C5-4386731A867D}"/>
                  </a:ext>
                </a:extLst>
              </p14:cNvPr>
              <p14:cNvContentPartPr/>
              <p14:nvPr/>
            </p14:nvContentPartPr>
            <p14:xfrm>
              <a:off x="6907881" y="4406131"/>
              <a:ext cx="118800" cy="133920"/>
            </p14:xfrm>
          </p:contentPart>
        </mc:Choice>
        <mc:Fallback xmlns="">
          <p:pic>
            <p:nvPicPr>
              <p:cNvPr id="45" name="حبر 45">
                <a:extLst>
                  <a:ext uri="{FF2B5EF4-FFF2-40B4-BE49-F238E27FC236}">
                    <a16:creationId xmlns:a16="http://schemas.microsoft.com/office/drawing/2014/main" id="{0A0E9F79-4CC6-CD9C-A0C5-4386731A867D}"/>
                  </a:ext>
                </a:extLst>
              </p:cNvPr>
              <p:cNvPicPr/>
              <p:nvPr/>
            </p:nvPicPr>
            <p:blipFill>
              <a:blip r:embed="rId20"/>
              <a:stretch>
                <a:fillRect/>
              </a:stretch>
            </p:blipFill>
            <p:spPr>
              <a:xfrm>
                <a:off x="6892448" y="4390970"/>
                <a:ext cx="148949" cy="16460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0" name="حبر 50">
                <a:extLst>
                  <a:ext uri="{FF2B5EF4-FFF2-40B4-BE49-F238E27FC236}">
                    <a16:creationId xmlns:a16="http://schemas.microsoft.com/office/drawing/2014/main" id="{86CC3108-8FF8-5274-99DC-C54D9727A77C}"/>
                  </a:ext>
                </a:extLst>
              </p14:cNvPr>
              <p14:cNvContentPartPr/>
              <p14:nvPr/>
            </p14:nvContentPartPr>
            <p14:xfrm>
              <a:off x="6238641" y="4423411"/>
              <a:ext cx="663840" cy="124560"/>
            </p14:xfrm>
          </p:contentPart>
        </mc:Choice>
        <mc:Fallback xmlns="">
          <p:pic>
            <p:nvPicPr>
              <p:cNvPr id="50" name="حبر 50">
                <a:extLst>
                  <a:ext uri="{FF2B5EF4-FFF2-40B4-BE49-F238E27FC236}">
                    <a16:creationId xmlns:a16="http://schemas.microsoft.com/office/drawing/2014/main" id="{86CC3108-8FF8-5274-99DC-C54D9727A77C}"/>
                  </a:ext>
                </a:extLst>
              </p:cNvPr>
              <p:cNvPicPr/>
              <p:nvPr/>
            </p:nvPicPr>
            <p:blipFill>
              <a:blip r:embed="rId22"/>
              <a:stretch>
                <a:fillRect/>
              </a:stretch>
            </p:blipFill>
            <p:spPr>
              <a:xfrm>
                <a:off x="6218481" y="4408291"/>
                <a:ext cx="6994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1" name="حبر 50">
                <a:extLst>
                  <a:ext uri="{FF2B5EF4-FFF2-40B4-BE49-F238E27FC236}">
                    <a16:creationId xmlns:a16="http://schemas.microsoft.com/office/drawing/2014/main" id="{B6425397-17B0-BBF1-98FF-82CC8554C4D4}"/>
                  </a:ext>
                </a:extLst>
              </p14:cNvPr>
              <p14:cNvContentPartPr/>
              <p14:nvPr/>
            </p14:nvContentPartPr>
            <p14:xfrm>
              <a:off x="1762991" y="4868091"/>
              <a:ext cx="3831120" cy="63000"/>
            </p14:xfrm>
          </p:contentPart>
        </mc:Choice>
        <mc:Fallback xmlns="">
          <p:pic>
            <p:nvPicPr>
              <p:cNvPr id="51" name="حبر 50">
                <a:extLst>
                  <a:ext uri="{FF2B5EF4-FFF2-40B4-BE49-F238E27FC236}">
                    <a16:creationId xmlns:a16="http://schemas.microsoft.com/office/drawing/2014/main" id="{B6425397-17B0-BBF1-98FF-82CC8554C4D4}"/>
                  </a:ext>
                </a:extLst>
              </p:cNvPr>
              <p:cNvPicPr/>
              <p:nvPr/>
            </p:nvPicPr>
            <p:blipFill>
              <a:blip r:embed="rId24"/>
              <a:stretch>
                <a:fillRect/>
              </a:stretch>
            </p:blipFill>
            <p:spPr>
              <a:xfrm>
                <a:off x="1709351" y="4760091"/>
                <a:ext cx="393876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2" name="حبر 51">
                <a:extLst>
                  <a:ext uri="{FF2B5EF4-FFF2-40B4-BE49-F238E27FC236}">
                    <a16:creationId xmlns:a16="http://schemas.microsoft.com/office/drawing/2014/main" id="{305F3BED-DAA0-BE0F-49C6-DED25366902B}"/>
                  </a:ext>
                </a:extLst>
              </p14:cNvPr>
              <p14:cNvContentPartPr/>
              <p14:nvPr/>
            </p14:nvContentPartPr>
            <p14:xfrm>
              <a:off x="5765471" y="5016411"/>
              <a:ext cx="3291840" cy="141120"/>
            </p14:xfrm>
          </p:contentPart>
        </mc:Choice>
        <mc:Fallback xmlns="">
          <p:pic>
            <p:nvPicPr>
              <p:cNvPr id="52" name="حبر 51">
                <a:extLst>
                  <a:ext uri="{FF2B5EF4-FFF2-40B4-BE49-F238E27FC236}">
                    <a16:creationId xmlns:a16="http://schemas.microsoft.com/office/drawing/2014/main" id="{305F3BED-DAA0-BE0F-49C6-DED25366902B}"/>
                  </a:ext>
                </a:extLst>
              </p:cNvPr>
              <p:cNvPicPr/>
              <p:nvPr/>
            </p:nvPicPr>
            <p:blipFill>
              <a:blip r:embed="rId26"/>
              <a:stretch>
                <a:fillRect/>
              </a:stretch>
            </p:blipFill>
            <p:spPr>
              <a:xfrm>
                <a:off x="5744951" y="4995891"/>
                <a:ext cx="33325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3" name="حبر 52">
                <a:extLst>
                  <a:ext uri="{FF2B5EF4-FFF2-40B4-BE49-F238E27FC236}">
                    <a16:creationId xmlns:a16="http://schemas.microsoft.com/office/drawing/2014/main" id="{27EE659F-9DF6-EEB5-F62E-F00FBBF39625}"/>
                  </a:ext>
                </a:extLst>
              </p14:cNvPr>
              <p14:cNvContentPartPr/>
              <p14:nvPr/>
            </p14:nvContentPartPr>
            <p14:xfrm>
              <a:off x="1748231" y="5273811"/>
              <a:ext cx="4454280" cy="117360"/>
            </p14:xfrm>
          </p:contentPart>
        </mc:Choice>
        <mc:Fallback xmlns="">
          <p:pic>
            <p:nvPicPr>
              <p:cNvPr id="53" name="حبر 52">
                <a:extLst>
                  <a:ext uri="{FF2B5EF4-FFF2-40B4-BE49-F238E27FC236}">
                    <a16:creationId xmlns:a16="http://schemas.microsoft.com/office/drawing/2014/main" id="{27EE659F-9DF6-EEB5-F62E-F00FBBF39625}"/>
                  </a:ext>
                </a:extLst>
              </p:cNvPr>
              <p:cNvPicPr/>
              <p:nvPr/>
            </p:nvPicPr>
            <p:blipFill>
              <a:blip r:embed="rId28"/>
              <a:stretch>
                <a:fillRect/>
              </a:stretch>
            </p:blipFill>
            <p:spPr>
              <a:xfrm>
                <a:off x="1728071" y="5253291"/>
                <a:ext cx="449496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1" name="حبر 60">
                <a:extLst>
                  <a:ext uri="{FF2B5EF4-FFF2-40B4-BE49-F238E27FC236}">
                    <a16:creationId xmlns:a16="http://schemas.microsoft.com/office/drawing/2014/main" id="{7ABD4B09-0E07-0622-95D2-2A0366C5259F}"/>
                  </a:ext>
                </a:extLst>
              </p14:cNvPr>
              <p14:cNvContentPartPr/>
              <p14:nvPr/>
            </p14:nvContentPartPr>
            <p14:xfrm>
              <a:off x="1841597" y="4972535"/>
              <a:ext cx="1904400" cy="59760"/>
            </p14:xfrm>
          </p:contentPart>
        </mc:Choice>
        <mc:Fallback xmlns="">
          <p:pic>
            <p:nvPicPr>
              <p:cNvPr id="61" name="حبر 60">
                <a:extLst>
                  <a:ext uri="{FF2B5EF4-FFF2-40B4-BE49-F238E27FC236}">
                    <a16:creationId xmlns:a16="http://schemas.microsoft.com/office/drawing/2014/main" id="{7ABD4B09-0E07-0622-95D2-2A0366C5259F}"/>
                  </a:ext>
                </a:extLst>
              </p:cNvPr>
              <p:cNvPicPr/>
              <p:nvPr/>
            </p:nvPicPr>
            <p:blipFill>
              <a:blip r:embed="rId30"/>
              <a:stretch>
                <a:fillRect/>
              </a:stretch>
            </p:blipFill>
            <p:spPr>
              <a:xfrm>
                <a:off x="1826117" y="4957055"/>
                <a:ext cx="193500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2" name="حبر 62">
                <a:extLst>
                  <a:ext uri="{FF2B5EF4-FFF2-40B4-BE49-F238E27FC236}">
                    <a16:creationId xmlns:a16="http://schemas.microsoft.com/office/drawing/2014/main" id="{BE1693E0-89AA-A08F-354F-750D45561F72}"/>
                  </a:ext>
                </a:extLst>
              </p14:cNvPr>
              <p14:cNvContentPartPr/>
              <p14:nvPr/>
            </p14:nvContentPartPr>
            <p14:xfrm>
              <a:off x="2799917" y="4529375"/>
              <a:ext cx="627120" cy="153360"/>
            </p14:xfrm>
          </p:contentPart>
        </mc:Choice>
        <mc:Fallback xmlns="">
          <p:pic>
            <p:nvPicPr>
              <p:cNvPr id="62" name="حبر 62">
                <a:extLst>
                  <a:ext uri="{FF2B5EF4-FFF2-40B4-BE49-F238E27FC236}">
                    <a16:creationId xmlns:a16="http://schemas.microsoft.com/office/drawing/2014/main" id="{BE1693E0-89AA-A08F-354F-750D45561F72}"/>
                  </a:ext>
                </a:extLst>
              </p:cNvPr>
              <p:cNvPicPr/>
              <p:nvPr/>
            </p:nvPicPr>
            <p:blipFill>
              <a:blip r:embed="rId32"/>
              <a:stretch>
                <a:fillRect/>
              </a:stretch>
            </p:blipFill>
            <p:spPr>
              <a:xfrm>
                <a:off x="2784437" y="4514219"/>
                <a:ext cx="657720" cy="184032"/>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3" name="حبر 62">
                <a:extLst>
                  <a:ext uri="{FF2B5EF4-FFF2-40B4-BE49-F238E27FC236}">
                    <a16:creationId xmlns:a16="http://schemas.microsoft.com/office/drawing/2014/main" id="{6342F30C-C83E-571D-701A-F9583355653E}"/>
                  </a:ext>
                </a:extLst>
              </p14:cNvPr>
              <p14:cNvContentPartPr/>
              <p14:nvPr/>
            </p14:nvContentPartPr>
            <p14:xfrm>
              <a:off x="1782065" y="5666639"/>
              <a:ext cx="355680" cy="40680"/>
            </p14:xfrm>
          </p:contentPart>
        </mc:Choice>
        <mc:Fallback xmlns="">
          <p:pic>
            <p:nvPicPr>
              <p:cNvPr id="63" name="حبر 62">
                <a:extLst>
                  <a:ext uri="{FF2B5EF4-FFF2-40B4-BE49-F238E27FC236}">
                    <a16:creationId xmlns:a16="http://schemas.microsoft.com/office/drawing/2014/main" id="{6342F30C-C83E-571D-701A-F9583355653E}"/>
                  </a:ext>
                </a:extLst>
              </p:cNvPr>
              <p:cNvPicPr/>
              <p:nvPr/>
            </p:nvPicPr>
            <p:blipFill>
              <a:blip r:embed="rId34"/>
              <a:stretch>
                <a:fillRect/>
              </a:stretch>
            </p:blipFill>
            <p:spPr>
              <a:xfrm>
                <a:off x="1761545" y="5646479"/>
                <a:ext cx="39636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8306" name="حبر 98306">
                <a:extLst>
                  <a:ext uri="{FF2B5EF4-FFF2-40B4-BE49-F238E27FC236}">
                    <a16:creationId xmlns:a16="http://schemas.microsoft.com/office/drawing/2014/main" id="{5A7DFA27-74AF-FBB3-F2D5-6C841B7D76E8}"/>
                  </a:ext>
                </a:extLst>
              </p14:cNvPr>
              <p14:cNvContentPartPr/>
              <p14:nvPr/>
            </p14:nvContentPartPr>
            <p14:xfrm>
              <a:off x="1731305" y="5350919"/>
              <a:ext cx="6859440" cy="397800"/>
            </p14:xfrm>
          </p:contentPart>
        </mc:Choice>
        <mc:Fallback xmlns="">
          <p:pic>
            <p:nvPicPr>
              <p:cNvPr id="98306" name="حبر 98306">
                <a:extLst>
                  <a:ext uri="{FF2B5EF4-FFF2-40B4-BE49-F238E27FC236}">
                    <a16:creationId xmlns:a16="http://schemas.microsoft.com/office/drawing/2014/main" id="{5A7DFA27-74AF-FBB3-F2D5-6C841B7D76E8}"/>
                  </a:ext>
                </a:extLst>
              </p:cNvPr>
              <p:cNvPicPr/>
              <p:nvPr/>
            </p:nvPicPr>
            <p:blipFill>
              <a:blip r:embed="rId36"/>
              <a:stretch>
                <a:fillRect/>
              </a:stretch>
            </p:blipFill>
            <p:spPr>
              <a:xfrm>
                <a:off x="1711144" y="5330759"/>
                <a:ext cx="6895082"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8307" name="حبر 98306">
                <a:extLst>
                  <a:ext uri="{FF2B5EF4-FFF2-40B4-BE49-F238E27FC236}">
                    <a16:creationId xmlns:a16="http://schemas.microsoft.com/office/drawing/2014/main" id="{1C0408DD-B524-4C59-EFE2-29FE47076E30}"/>
                  </a:ext>
                </a:extLst>
              </p14:cNvPr>
              <p14:cNvContentPartPr/>
              <p14:nvPr/>
            </p14:nvContentPartPr>
            <p14:xfrm>
              <a:off x="1673345" y="6005399"/>
              <a:ext cx="3173040" cy="108000"/>
            </p14:xfrm>
          </p:contentPart>
        </mc:Choice>
        <mc:Fallback xmlns="">
          <p:pic>
            <p:nvPicPr>
              <p:cNvPr id="98307" name="حبر 98306">
                <a:extLst>
                  <a:ext uri="{FF2B5EF4-FFF2-40B4-BE49-F238E27FC236}">
                    <a16:creationId xmlns:a16="http://schemas.microsoft.com/office/drawing/2014/main" id="{1C0408DD-B524-4C59-EFE2-29FE47076E30}"/>
                  </a:ext>
                </a:extLst>
              </p:cNvPr>
              <p:cNvPicPr/>
              <p:nvPr/>
            </p:nvPicPr>
            <p:blipFill>
              <a:blip r:embed="rId38"/>
              <a:stretch>
                <a:fillRect/>
              </a:stretch>
            </p:blipFill>
            <p:spPr>
              <a:xfrm>
                <a:off x="1658225" y="5990279"/>
                <a:ext cx="320364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8321" name="حبر 98321">
                <a:extLst>
                  <a:ext uri="{FF2B5EF4-FFF2-40B4-BE49-F238E27FC236}">
                    <a16:creationId xmlns:a16="http://schemas.microsoft.com/office/drawing/2014/main" id="{5EDC554E-446E-830C-B9ED-1FF68ECB212F}"/>
                  </a:ext>
                </a:extLst>
              </p14:cNvPr>
              <p14:cNvContentPartPr/>
              <p14:nvPr/>
            </p14:nvContentPartPr>
            <p14:xfrm>
              <a:off x="5025234" y="5787482"/>
              <a:ext cx="1540800" cy="241200"/>
            </p14:xfrm>
          </p:contentPart>
        </mc:Choice>
        <mc:Fallback xmlns="">
          <p:pic>
            <p:nvPicPr>
              <p:cNvPr id="98321" name="حبر 98321">
                <a:extLst>
                  <a:ext uri="{FF2B5EF4-FFF2-40B4-BE49-F238E27FC236}">
                    <a16:creationId xmlns:a16="http://schemas.microsoft.com/office/drawing/2014/main" id="{5EDC554E-446E-830C-B9ED-1FF68ECB212F}"/>
                  </a:ext>
                </a:extLst>
              </p:cNvPr>
              <p:cNvPicPr/>
              <p:nvPr/>
            </p:nvPicPr>
            <p:blipFill>
              <a:blip r:embed="rId40"/>
              <a:stretch>
                <a:fillRect/>
              </a:stretch>
            </p:blipFill>
            <p:spPr>
              <a:xfrm>
                <a:off x="5009754" y="5772339"/>
                <a:ext cx="1571040" cy="271846"/>
              </a:xfrm>
              <a:prstGeom prst="rect">
                <a:avLst/>
              </a:prstGeom>
            </p:spPr>
          </p:pic>
        </mc:Fallback>
      </mc:AlternateContent>
    </p:spTree>
    <p:extLst>
      <p:ext uri="{BB962C8B-B14F-4D97-AF65-F5344CB8AC3E}">
        <p14:creationId xmlns:p14="http://schemas.microsoft.com/office/powerpoint/2010/main" val="2613348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50"/>
            <a:ext cx="8229600" cy="1438275"/>
          </a:xfrm>
        </p:spPr>
        <p:txBody>
          <a:bodyPr>
            <a:noAutofit/>
          </a:bodyPr>
          <a:lstStyle/>
          <a:p>
            <a:pPr>
              <a:defRPr/>
            </a:pPr>
            <a:r>
              <a:rPr lang="en-US" sz="4800" dirty="0"/>
              <a:t>Challenges to our </a:t>
            </a:r>
            <a:br>
              <a:rPr lang="en-US" sz="4800" dirty="0"/>
            </a:br>
            <a:r>
              <a:rPr lang="en-US" sz="4800" dirty="0"/>
              <a:t>Understanding of Leadership</a:t>
            </a:r>
          </a:p>
        </p:txBody>
      </p:sp>
      <p:sp>
        <p:nvSpPr>
          <p:cNvPr id="98312" name="Content Placeholder 13"/>
          <p:cNvSpPr>
            <a:spLocks noGrp="1"/>
          </p:cNvSpPr>
          <p:nvPr>
            <p:ph idx="1"/>
          </p:nvPr>
        </p:nvSpPr>
        <p:spPr bwMode="auto">
          <a:xfrm>
            <a:off x="889488" y="1765737"/>
            <a:ext cx="7927991" cy="4477407"/>
          </a:xfrm>
        </p:spPr>
        <p:txBody>
          <a:bodyPr wrap="square" numCol="1" anchor="t" anchorCtr="0" compatLnSpc="1">
            <a:prstTxWarp prst="textNoShape">
              <a:avLst/>
            </a:prstTxWarp>
            <a:normAutofit/>
          </a:bodyPr>
          <a:lstStyle/>
          <a:p>
            <a:r>
              <a:rPr lang="en-US" sz="2800" dirty="0">
                <a:cs typeface="Arial" charset="0"/>
              </a:rPr>
              <a:t>Selecting Leaders</a:t>
            </a:r>
          </a:p>
          <a:p>
            <a:pPr lvl="1"/>
            <a:r>
              <a:rPr lang="en-US" sz="2800" dirty="0">
                <a:cs typeface="Arial" charset="0"/>
              </a:rPr>
              <a:t>Identifying effective leaders:</a:t>
            </a:r>
          </a:p>
          <a:p>
            <a:pPr lvl="2"/>
            <a:r>
              <a:rPr lang="en-US" sz="2800" dirty="0">
                <a:cs typeface="Arial" charset="0"/>
              </a:rPr>
              <a:t>Review specific requirements for the position.</a:t>
            </a:r>
          </a:p>
          <a:p>
            <a:pPr lvl="2"/>
            <a:r>
              <a:rPr lang="en-US" sz="2800" dirty="0">
                <a:cs typeface="Arial" charset="0"/>
              </a:rPr>
              <a:t>Consider personality tests to identify leadership traits. </a:t>
            </a:r>
          </a:p>
          <a:p>
            <a:pPr lvl="2"/>
            <a:r>
              <a:rPr lang="en-US" sz="2800" dirty="0">
                <a:cs typeface="Arial" charset="0"/>
              </a:rPr>
              <a:t>Situation-specific experience is relevant.</a:t>
            </a:r>
          </a:p>
          <a:p>
            <a:pPr lvl="1"/>
            <a:r>
              <a:rPr lang="en-US" sz="2800" dirty="0">
                <a:cs typeface="Arial" charset="0"/>
              </a:rPr>
              <a:t>Plan for a change in leadership.</a:t>
            </a:r>
          </a:p>
          <a:p>
            <a:pPr eaLnBrk="1" hangingPunct="1"/>
            <a:endParaRPr lang="en-US" sz="2800" b="1" dirty="0">
              <a:effectLst/>
              <a:latin typeface="Arial" charset="0"/>
              <a:cs typeface="Arial" charset="0"/>
            </a:endParaRPr>
          </a:p>
        </p:txBody>
      </p:sp>
      <p:sp>
        <p:nvSpPr>
          <p:cNvPr id="7" name="Slide Number Placeholder 5"/>
          <p:cNvSpPr>
            <a:spLocks noGrp="1"/>
          </p:cNvSpPr>
          <p:nvPr>
            <p:ph type="sldNum" sz="quarter" idx="12"/>
          </p:nvPr>
        </p:nvSpPr>
        <p:spPr>
          <a:xfrm>
            <a:off x="8164440" y="6261208"/>
            <a:ext cx="653039" cy="365125"/>
          </a:xfrm>
        </p:spPr>
        <p:txBody>
          <a:bodyPr/>
          <a:lstStyle/>
          <a:p>
            <a:pPr>
              <a:defRPr/>
            </a:pPr>
            <a:r>
              <a:rPr lang="en-US" dirty="0"/>
              <a:t>12-</a:t>
            </a:r>
            <a:fld id="{AAC428B0-4B03-4202-A927-5B9681AE9014}" type="slidenum">
              <a:rPr lang="en-US"/>
              <a:pPr>
                <a:defRPr/>
              </a:pPr>
              <a:t>39</a:t>
            </a:fld>
            <a:endParaRPr lang="en-US" dirty="0"/>
          </a:p>
        </p:txBody>
      </p:sp>
      <p:sp>
        <p:nvSpPr>
          <p:cNvPr id="9831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28" name="حبر 28">
                <a:extLst>
                  <a:ext uri="{FF2B5EF4-FFF2-40B4-BE49-F238E27FC236}">
                    <a16:creationId xmlns:a16="http://schemas.microsoft.com/office/drawing/2014/main" id="{FB98C7EE-C5E9-CAD7-562F-37D1A3841B3A}"/>
                  </a:ext>
                </a:extLst>
              </p14:cNvPr>
              <p14:cNvContentPartPr/>
              <p14:nvPr/>
            </p14:nvContentPartPr>
            <p14:xfrm>
              <a:off x="2207180" y="1549272"/>
              <a:ext cx="1880640" cy="277920"/>
            </p14:xfrm>
          </p:contentPart>
        </mc:Choice>
        <mc:Fallback xmlns="">
          <p:pic>
            <p:nvPicPr>
              <p:cNvPr id="28" name="حبر 28">
                <a:extLst>
                  <a:ext uri="{FF2B5EF4-FFF2-40B4-BE49-F238E27FC236}">
                    <a16:creationId xmlns:a16="http://schemas.microsoft.com/office/drawing/2014/main" id="{FB98C7EE-C5E9-CAD7-562F-37D1A3841B3A}"/>
                  </a:ext>
                </a:extLst>
              </p:cNvPr>
              <p:cNvPicPr/>
              <p:nvPr/>
            </p:nvPicPr>
            <p:blipFill>
              <a:blip r:embed="rId4"/>
              <a:stretch>
                <a:fillRect/>
              </a:stretch>
            </p:blipFill>
            <p:spPr>
              <a:xfrm>
                <a:off x="2192063" y="1534152"/>
                <a:ext cx="1910874"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حبر 35">
                <a:extLst>
                  <a:ext uri="{FF2B5EF4-FFF2-40B4-BE49-F238E27FC236}">
                    <a16:creationId xmlns:a16="http://schemas.microsoft.com/office/drawing/2014/main" id="{6042C50A-EF57-D933-7112-2E6DD753D5BF}"/>
                  </a:ext>
                </a:extLst>
              </p14:cNvPr>
              <p14:cNvContentPartPr/>
              <p14:nvPr/>
            </p14:nvContentPartPr>
            <p14:xfrm>
              <a:off x="1577540" y="1552512"/>
              <a:ext cx="540720" cy="185400"/>
            </p14:xfrm>
          </p:contentPart>
        </mc:Choice>
        <mc:Fallback xmlns="">
          <p:pic>
            <p:nvPicPr>
              <p:cNvPr id="35" name="حبر 35">
                <a:extLst>
                  <a:ext uri="{FF2B5EF4-FFF2-40B4-BE49-F238E27FC236}">
                    <a16:creationId xmlns:a16="http://schemas.microsoft.com/office/drawing/2014/main" id="{6042C50A-EF57-D933-7112-2E6DD753D5BF}"/>
                  </a:ext>
                </a:extLst>
              </p:cNvPr>
              <p:cNvPicPr/>
              <p:nvPr/>
            </p:nvPicPr>
            <p:blipFill>
              <a:blip r:embed="rId6"/>
              <a:stretch>
                <a:fillRect/>
              </a:stretch>
            </p:blipFill>
            <p:spPr>
              <a:xfrm>
                <a:off x="1557034" y="1531992"/>
                <a:ext cx="581373"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1" name="حبر 41">
                <a:extLst>
                  <a:ext uri="{FF2B5EF4-FFF2-40B4-BE49-F238E27FC236}">
                    <a16:creationId xmlns:a16="http://schemas.microsoft.com/office/drawing/2014/main" id="{60D07C6A-A023-A174-F06F-19FD37CD1834}"/>
                  </a:ext>
                </a:extLst>
              </p14:cNvPr>
              <p14:cNvContentPartPr/>
              <p14:nvPr/>
            </p14:nvContentPartPr>
            <p14:xfrm>
              <a:off x="1012664" y="1549398"/>
              <a:ext cx="509400" cy="209520"/>
            </p14:xfrm>
          </p:contentPart>
        </mc:Choice>
        <mc:Fallback xmlns="">
          <p:pic>
            <p:nvPicPr>
              <p:cNvPr id="41" name="حبر 41">
                <a:extLst>
                  <a:ext uri="{FF2B5EF4-FFF2-40B4-BE49-F238E27FC236}">
                    <a16:creationId xmlns:a16="http://schemas.microsoft.com/office/drawing/2014/main" id="{60D07C6A-A023-A174-F06F-19FD37CD1834}"/>
                  </a:ext>
                </a:extLst>
              </p:cNvPr>
              <p:cNvPicPr/>
              <p:nvPr/>
            </p:nvPicPr>
            <p:blipFill>
              <a:blip r:embed="rId8"/>
              <a:stretch>
                <a:fillRect/>
              </a:stretch>
            </p:blipFill>
            <p:spPr>
              <a:xfrm>
                <a:off x="992504" y="1529238"/>
                <a:ext cx="55008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2" name="حبر 52">
                <a:extLst>
                  <a:ext uri="{FF2B5EF4-FFF2-40B4-BE49-F238E27FC236}">
                    <a16:creationId xmlns:a16="http://schemas.microsoft.com/office/drawing/2014/main" id="{3A02B094-7539-A90A-2284-423828F5C3B2}"/>
                  </a:ext>
                </a:extLst>
              </p14:cNvPr>
              <p14:cNvContentPartPr/>
              <p14:nvPr/>
            </p14:nvContentPartPr>
            <p14:xfrm>
              <a:off x="158434" y="1544369"/>
              <a:ext cx="801360" cy="151560"/>
            </p14:xfrm>
          </p:contentPart>
        </mc:Choice>
        <mc:Fallback xmlns="">
          <p:pic>
            <p:nvPicPr>
              <p:cNvPr id="52" name="حبر 52">
                <a:extLst>
                  <a:ext uri="{FF2B5EF4-FFF2-40B4-BE49-F238E27FC236}">
                    <a16:creationId xmlns:a16="http://schemas.microsoft.com/office/drawing/2014/main" id="{3A02B094-7539-A90A-2284-423828F5C3B2}"/>
                  </a:ext>
                </a:extLst>
              </p:cNvPr>
              <p:cNvPicPr/>
              <p:nvPr/>
            </p:nvPicPr>
            <p:blipFill>
              <a:blip r:embed="rId10"/>
              <a:stretch>
                <a:fillRect/>
              </a:stretch>
            </p:blipFill>
            <p:spPr>
              <a:xfrm>
                <a:off x="143314" y="1529249"/>
                <a:ext cx="8319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3" name="حبر 52">
                <a:extLst>
                  <a:ext uri="{FF2B5EF4-FFF2-40B4-BE49-F238E27FC236}">
                    <a16:creationId xmlns:a16="http://schemas.microsoft.com/office/drawing/2014/main" id="{DC6D3995-727A-C4EC-86D9-61DE908813B9}"/>
                  </a:ext>
                </a:extLst>
              </p14:cNvPr>
              <p14:cNvContentPartPr/>
              <p14:nvPr/>
            </p14:nvContentPartPr>
            <p14:xfrm>
              <a:off x="1357834" y="2008114"/>
              <a:ext cx="2809080" cy="86040"/>
            </p14:xfrm>
          </p:contentPart>
        </mc:Choice>
        <mc:Fallback xmlns="">
          <p:pic>
            <p:nvPicPr>
              <p:cNvPr id="53" name="حبر 52">
                <a:extLst>
                  <a:ext uri="{FF2B5EF4-FFF2-40B4-BE49-F238E27FC236}">
                    <a16:creationId xmlns:a16="http://schemas.microsoft.com/office/drawing/2014/main" id="{DC6D3995-727A-C4EC-86D9-61DE908813B9}"/>
                  </a:ext>
                </a:extLst>
              </p:cNvPr>
              <p:cNvPicPr/>
              <p:nvPr/>
            </p:nvPicPr>
            <p:blipFill>
              <a:blip r:embed="rId12"/>
              <a:stretch>
                <a:fillRect/>
              </a:stretch>
            </p:blipFill>
            <p:spPr>
              <a:xfrm>
                <a:off x="1303834" y="1900474"/>
                <a:ext cx="291672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5" name="حبر 54">
                <a:extLst>
                  <a:ext uri="{FF2B5EF4-FFF2-40B4-BE49-F238E27FC236}">
                    <a16:creationId xmlns:a16="http://schemas.microsoft.com/office/drawing/2014/main" id="{D0CE18F0-978C-69AE-A03B-7CFD5B09446C}"/>
                  </a:ext>
                </a:extLst>
              </p14:cNvPr>
              <p14:cNvContentPartPr/>
              <p14:nvPr/>
            </p14:nvContentPartPr>
            <p14:xfrm>
              <a:off x="1804954" y="5349994"/>
              <a:ext cx="4815360" cy="184680"/>
            </p14:xfrm>
          </p:contentPart>
        </mc:Choice>
        <mc:Fallback xmlns="">
          <p:pic>
            <p:nvPicPr>
              <p:cNvPr id="55" name="حبر 54">
                <a:extLst>
                  <a:ext uri="{FF2B5EF4-FFF2-40B4-BE49-F238E27FC236}">
                    <a16:creationId xmlns:a16="http://schemas.microsoft.com/office/drawing/2014/main" id="{D0CE18F0-978C-69AE-A03B-7CFD5B09446C}"/>
                  </a:ext>
                </a:extLst>
              </p:cNvPr>
              <p:cNvPicPr/>
              <p:nvPr/>
            </p:nvPicPr>
            <p:blipFill>
              <a:blip r:embed="rId14"/>
              <a:stretch>
                <a:fillRect/>
              </a:stretch>
            </p:blipFill>
            <p:spPr>
              <a:xfrm>
                <a:off x="1751314" y="5241994"/>
                <a:ext cx="492300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6" name="حبر 55">
                <a:extLst>
                  <a:ext uri="{FF2B5EF4-FFF2-40B4-BE49-F238E27FC236}">
                    <a16:creationId xmlns:a16="http://schemas.microsoft.com/office/drawing/2014/main" id="{E02AA87F-DB1F-023A-9F61-E5DF0A8C5B87}"/>
                  </a:ext>
                </a:extLst>
              </p14:cNvPr>
              <p14:cNvContentPartPr/>
              <p14:nvPr/>
            </p14:nvContentPartPr>
            <p14:xfrm>
              <a:off x="2092924" y="3155366"/>
              <a:ext cx="1289880" cy="111960"/>
            </p14:xfrm>
          </p:contentPart>
        </mc:Choice>
        <mc:Fallback xmlns="">
          <p:pic>
            <p:nvPicPr>
              <p:cNvPr id="56" name="حبر 55">
                <a:extLst>
                  <a:ext uri="{FF2B5EF4-FFF2-40B4-BE49-F238E27FC236}">
                    <a16:creationId xmlns:a16="http://schemas.microsoft.com/office/drawing/2014/main" id="{E02AA87F-DB1F-023A-9F61-E5DF0A8C5B87}"/>
                  </a:ext>
                </a:extLst>
              </p:cNvPr>
              <p:cNvPicPr/>
              <p:nvPr/>
            </p:nvPicPr>
            <p:blipFill>
              <a:blip r:embed="rId16"/>
              <a:stretch>
                <a:fillRect/>
              </a:stretch>
            </p:blipFill>
            <p:spPr>
              <a:xfrm>
                <a:off x="2077804" y="3140246"/>
                <a:ext cx="132048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7" name="حبر 56">
                <a:extLst>
                  <a:ext uri="{FF2B5EF4-FFF2-40B4-BE49-F238E27FC236}">
                    <a16:creationId xmlns:a16="http://schemas.microsoft.com/office/drawing/2014/main" id="{946472C3-410E-9DDB-9AC8-C5EA3689B74C}"/>
                  </a:ext>
                </a:extLst>
              </p14:cNvPr>
              <p14:cNvContentPartPr/>
              <p14:nvPr/>
            </p14:nvContentPartPr>
            <p14:xfrm>
              <a:off x="3378484" y="4158326"/>
              <a:ext cx="2758680" cy="118800"/>
            </p14:xfrm>
          </p:contentPart>
        </mc:Choice>
        <mc:Fallback xmlns="">
          <p:pic>
            <p:nvPicPr>
              <p:cNvPr id="57" name="حبر 56">
                <a:extLst>
                  <a:ext uri="{FF2B5EF4-FFF2-40B4-BE49-F238E27FC236}">
                    <a16:creationId xmlns:a16="http://schemas.microsoft.com/office/drawing/2014/main" id="{946472C3-410E-9DDB-9AC8-C5EA3689B74C}"/>
                  </a:ext>
                </a:extLst>
              </p:cNvPr>
              <p:cNvPicPr/>
              <p:nvPr/>
            </p:nvPicPr>
            <p:blipFill>
              <a:blip r:embed="rId18"/>
              <a:stretch>
                <a:fillRect/>
              </a:stretch>
            </p:blipFill>
            <p:spPr>
              <a:xfrm>
                <a:off x="3363364" y="4143206"/>
                <a:ext cx="278928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8310" name="حبر 98310">
                <a:extLst>
                  <a:ext uri="{FF2B5EF4-FFF2-40B4-BE49-F238E27FC236}">
                    <a16:creationId xmlns:a16="http://schemas.microsoft.com/office/drawing/2014/main" id="{8E22B6FB-1795-270D-3F85-B2F059347004}"/>
                  </a:ext>
                </a:extLst>
              </p14:cNvPr>
              <p14:cNvContentPartPr/>
              <p14:nvPr/>
            </p14:nvContentPartPr>
            <p14:xfrm>
              <a:off x="4221244" y="3402326"/>
              <a:ext cx="1874160" cy="380520"/>
            </p14:xfrm>
          </p:contentPart>
        </mc:Choice>
        <mc:Fallback xmlns="">
          <p:pic>
            <p:nvPicPr>
              <p:cNvPr id="98310" name="حبر 98310">
                <a:extLst>
                  <a:ext uri="{FF2B5EF4-FFF2-40B4-BE49-F238E27FC236}">
                    <a16:creationId xmlns:a16="http://schemas.microsoft.com/office/drawing/2014/main" id="{8E22B6FB-1795-270D-3F85-B2F059347004}"/>
                  </a:ext>
                </a:extLst>
              </p:cNvPr>
              <p:cNvPicPr/>
              <p:nvPr/>
            </p:nvPicPr>
            <p:blipFill>
              <a:blip r:embed="rId20"/>
              <a:stretch>
                <a:fillRect/>
              </a:stretch>
            </p:blipFill>
            <p:spPr>
              <a:xfrm>
                <a:off x="4206124" y="3381806"/>
                <a:ext cx="190476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8316" name="حبر 98316">
                <a:extLst>
                  <a:ext uri="{FF2B5EF4-FFF2-40B4-BE49-F238E27FC236}">
                    <a16:creationId xmlns:a16="http://schemas.microsoft.com/office/drawing/2014/main" id="{B39CB75F-B568-099A-1215-7B6B428E69B9}"/>
                  </a:ext>
                </a:extLst>
              </p14:cNvPr>
              <p14:cNvContentPartPr/>
              <p14:nvPr/>
            </p14:nvContentPartPr>
            <p14:xfrm>
              <a:off x="1940284" y="4276766"/>
              <a:ext cx="3932280" cy="348840"/>
            </p14:xfrm>
          </p:contentPart>
        </mc:Choice>
        <mc:Fallback xmlns="">
          <p:pic>
            <p:nvPicPr>
              <p:cNvPr id="98316" name="حبر 98316">
                <a:extLst>
                  <a:ext uri="{FF2B5EF4-FFF2-40B4-BE49-F238E27FC236}">
                    <a16:creationId xmlns:a16="http://schemas.microsoft.com/office/drawing/2014/main" id="{B39CB75F-B568-099A-1215-7B6B428E69B9}"/>
                  </a:ext>
                </a:extLst>
              </p:cNvPr>
              <p:cNvPicPr/>
              <p:nvPr/>
            </p:nvPicPr>
            <p:blipFill>
              <a:blip r:embed="rId22"/>
              <a:stretch>
                <a:fillRect/>
              </a:stretch>
            </p:blipFill>
            <p:spPr>
              <a:xfrm>
                <a:off x="1925164" y="4261646"/>
                <a:ext cx="396252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8319" name="حبر 98319">
                <a:extLst>
                  <a:ext uri="{FF2B5EF4-FFF2-40B4-BE49-F238E27FC236}">
                    <a16:creationId xmlns:a16="http://schemas.microsoft.com/office/drawing/2014/main" id="{CF3D837E-C999-435D-D8EE-195595200790}"/>
                  </a:ext>
                </a:extLst>
              </p14:cNvPr>
              <p14:cNvContentPartPr/>
              <p14:nvPr/>
            </p14:nvContentPartPr>
            <p14:xfrm>
              <a:off x="2096884" y="5050046"/>
              <a:ext cx="4461480" cy="132480"/>
            </p14:xfrm>
          </p:contentPart>
        </mc:Choice>
        <mc:Fallback xmlns="">
          <p:pic>
            <p:nvPicPr>
              <p:cNvPr id="98319" name="حبر 98319">
                <a:extLst>
                  <a:ext uri="{FF2B5EF4-FFF2-40B4-BE49-F238E27FC236}">
                    <a16:creationId xmlns:a16="http://schemas.microsoft.com/office/drawing/2014/main" id="{CF3D837E-C999-435D-D8EE-195595200790}"/>
                  </a:ext>
                </a:extLst>
              </p:cNvPr>
              <p:cNvPicPr/>
              <p:nvPr/>
            </p:nvPicPr>
            <p:blipFill>
              <a:blip r:embed="rId24"/>
              <a:stretch>
                <a:fillRect/>
              </a:stretch>
            </p:blipFill>
            <p:spPr>
              <a:xfrm>
                <a:off x="2076364" y="5034967"/>
                <a:ext cx="4497120" cy="168023"/>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8324" name="حبر 98324">
                <a:extLst>
                  <a:ext uri="{FF2B5EF4-FFF2-40B4-BE49-F238E27FC236}">
                    <a16:creationId xmlns:a16="http://schemas.microsoft.com/office/drawing/2014/main" id="{EADF1454-37BF-5B55-FE9F-5070E1729570}"/>
                  </a:ext>
                </a:extLst>
              </p14:cNvPr>
              <p14:cNvContentPartPr/>
              <p14:nvPr/>
            </p14:nvContentPartPr>
            <p14:xfrm>
              <a:off x="5976604" y="4496006"/>
              <a:ext cx="543960" cy="310680"/>
            </p14:xfrm>
          </p:contentPart>
        </mc:Choice>
        <mc:Fallback xmlns="">
          <p:pic>
            <p:nvPicPr>
              <p:cNvPr id="98324" name="حبر 98324">
                <a:extLst>
                  <a:ext uri="{FF2B5EF4-FFF2-40B4-BE49-F238E27FC236}">
                    <a16:creationId xmlns:a16="http://schemas.microsoft.com/office/drawing/2014/main" id="{EADF1454-37BF-5B55-FE9F-5070E1729570}"/>
                  </a:ext>
                </a:extLst>
              </p:cNvPr>
              <p:cNvPicPr/>
              <p:nvPr/>
            </p:nvPicPr>
            <p:blipFill>
              <a:blip r:embed="rId26"/>
              <a:stretch>
                <a:fillRect/>
              </a:stretch>
            </p:blipFill>
            <p:spPr>
              <a:xfrm>
                <a:off x="5961474" y="4480526"/>
                <a:ext cx="574580" cy="341280"/>
              </a:xfrm>
              <a:prstGeom prst="rect">
                <a:avLst/>
              </a:prstGeom>
            </p:spPr>
          </p:pic>
        </mc:Fallback>
      </mc:AlternateContent>
    </p:spTree>
    <p:extLst>
      <p:ext uri="{BB962C8B-B14F-4D97-AF65-F5344CB8AC3E}">
        <p14:creationId xmlns:p14="http://schemas.microsoft.com/office/powerpoint/2010/main" val="224273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200471"/>
            <a:ext cx="8116478" cy="1438275"/>
          </a:xfrm>
        </p:spPr>
        <p:txBody>
          <a:bodyPr>
            <a:noAutofit/>
          </a:bodyPr>
          <a:lstStyle/>
          <a:p>
            <a:pPr eaLnBrk="1" fontAlgn="auto" hangingPunct="1">
              <a:spcAft>
                <a:spcPts val="0"/>
              </a:spcAft>
              <a:defRPr/>
            </a:pPr>
            <a:r>
              <a:rPr lang="en-US" sz="4800" dirty="0"/>
              <a:t>Summarize the Conclusions of Trait Theories of Leadership</a:t>
            </a:r>
          </a:p>
        </p:txBody>
      </p:sp>
      <p:sp>
        <p:nvSpPr>
          <p:cNvPr id="14" name="Content Placeholder 13"/>
          <p:cNvSpPr>
            <a:spLocks noGrp="1"/>
          </p:cNvSpPr>
          <p:nvPr>
            <p:ph idx="1"/>
          </p:nvPr>
        </p:nvSpPr>
        <p:spPr>
          <a:xfrm>
            <a:off x="977462" y="2041579"/>
            <a:ext cx="8028505" cy="4409691"/>
          </a:xfrm>
        </p:spPr>
        <p:txBody>
          <a:bodyPr>
            <a:noAutofit/>
          </a:bodyPr>
          <a:lstStyle/>
          <a:p>
            <a:pPr marL="393700" indent="-279400" eaLnBrk="1" fontAlgn="auto" hangingPunct="1">
              <a:spcAft>
                <a:spcPts val="0"/>
              </a:spcAft>
              <a:defRPr/>
            </a:pPr>
            <a:r>
              <a:rPr lang="en-US" sz="2800" b="1" dirty="0">
                <a:solidFill>
                  <a:srgbClr val="FF9900"/>
                </a:solidFill>
              </a:rPr>
              <a:t>Leadership</a:t>
            </a:r>
            <a:r>
              <a:rPr lang="en-US" sz="2800" dirty="0"/>
              <a:t> is the ability to influence a group toward the achievement of a vision or set of goals.</a:t>
            </a:r>
          </a:p>
          <a:p>
            <a:pPr lvl="1">
              <a:defRPr/>
            </a:pPr>
            <a:r>
              <a:rPr lang="en-US" sz="2800" dirty="0"/>
              <a:t>Not all leaders are managers, nor are all managers leaders. </a:t>
            </a:r>
          </a:p>
          <a:p>
            <a:pPr marL="393700" indent="-279400" eaLnBrk="1" fontAlgn="auto" hangingPunct="1">
              <a:spcAft>
                <a:spcPts val="0"/>
              </a:spcAft>
              <a:defRPr/>
            </a:pPr>
            <a:r>
              <a:rPr lang="en-US" sz="2800" dirty="0" err="1"/>
              <a:t>Nonsanctioned</a:t>
            </a:r>
            <a:r>
              <a:rPr lang="en-US" sz="2800" dirty="0"/>
              <a:t> leadership is often as important or more important than formal influence</a:t>
            </a:r>
            <a:r>
              <a:rPr lang="en-US" sz="2800" b="1" dirty="0"/>
              <a:t>. </a:t>
            </a:r>
          </a:p>
        </p:txBody>
      </p:sp>
      <p:sp>
        <p:nvSpPr>
          <p:cNvPr id="7" name="Slide Number Placeholder 5"/>
          <p:cNvSpPr>
            <a:spLocks noGrp="1"/>
          </p:cNvSpPr>
          <p:nvPr>
            <p:ph type="sldNum" sz="quarter" idx="12"/>
          </p:nvPr>
        </p:nvSpPr>
        <p:spPr>
          <a:xfrm>
            <a:off x="8352928" y="6061074"/>
            <a:ext cx="653039" cy="365125"/>
          </a:xfrm>
        </p:spPr>
        <p:txBody>
          <a:bodyPr/>
          <a:lstStyle/>
          <a:p>
            <a:pPr>
              <a:defRPr/>
            </a:pPr>
            <a:r>
              <a:rPr lang="en-US" dirty="0"/>
              <a:t>12-</a:t>
            </a:r>
            <a:fld id="{AAC428B0-4B03-4202-A927-5B9681AE9014}" type="slidenum">
              <a:rPr lang="en-US"/>
              <a:pPr>
                <a:defRPr/>
              </a:pPr>
              <a:t>4</a:t>
            </a:fld>
            <a:endParaRPr lang="en-US" dirty="0"/>
          </a:p>
        </p:txBody>
      </p:sp>
      <p:sp>
        <p:nvSpPr>
          <p:cNvPr id="20489"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A8B19F9E-995B-A0E5-23A0-A9A3A5AC0831}"/>
                  </a:ext>
                </a:extLst>
              </p14:cNvPr>
              <p14:cNvContentPartPr/>
              <p14:nvPr/>
            </p14:nvContentPartPr>
            <p14:xfrm>
              <a:off x="1405585" y="2271059"/>
              <a:ext cx="1872360" cy="102240"/>
            </p14:xfrm>
          </p:contentPart>
        </mc:Choice>
        <mc:Fallback xmlns="">
          <p:pic>
            <p:nvPicPr>
              <p:cNvPr id="3" name="حبر 2">
                <a:extLst>
                  <a:ext uri="{FF2B5EF4-FFF2-40B4-BE49-F238E27FC236}">
                    <a16:creationId xmlns:a16="http://schemas.microsoft.com/office/drawing/2014/main" id="{A8B19F9E-995B-A0E5-23A0-A9A3A5AC0831}"/>
                  </a:ext>
                </a:extLst>
              </p:cNvPr>
              <p:cNvPicPr/>
              <p:nvPr/>
            </p:nvPicPr>
            <p:blipFill>
              <a:blip r:embed="rId4"/>
              <a:stretch>
                <a:fillRect/>
              </a:stretch>
            </p:blipFill>
            <p:spPr>
              <a:xfrm>
                <a:off x="1351585" y="2163419"/>
                <a:ext cx="198000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حبر 3">
                <a:extLst>
                  <a:ext uri="{FF2B5EF4-FFF2-40B4-BE49-F238E27FC236}">
                    <a16:creationId xmlns:a16="http://schemas.microsoft.com/office/drawing/2014/main" id="{3C27245F-2C27-3FA4-B1D6-03504E9D8598}"/>
                  </a:ext>
                </a:extLst>
              </p14:cNvPr>
              <p14:cNvContentPartPr/>
              <p14:nvPr/>
            </p14:nvContentPartPr>
            <p14:xfrm>
              <a:off x="2946385" y="-471781"/>
              <a:ext cx="5762520" cy="1387080"/>
            </p14:xfrm>
          </p:contentPart>
        </mc:Choice>
        <mc:Fallback xmlns="">
          <p:pic>
            <p:nvPicPr>
              <p:cNvPr id="4" name="حبر 3">
                <a:extLst>
                  <a:ext uri="{FF2B5EF4-FFF2-40B4-BE49-F238E27FC236}">
                    <a16:creationId xmlns:a16="http://schemas.microsoft.com/office/drawing/2014/main" id="{3C27245F-2C27-3FA4-B1D6-03504E9D8598}"/>
                  </a:ext>
                </a:extLst>
              </p:cNvPr>
              <p:cNvPicPr/>
              <p:nvPr/>
            </p:nvPicPr>
            <p:blipFill>
              <a:blip r:embed="rId6"/>
              <a:stretch>
                <a:fillRect/>
              </a:stretch>
            </p:blipFill>
            <p:spPr>
              <a:xfrm>
                <a:off x="2892385" y="-579421"/>
                <a:ext cx="5870160" cy="160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حبر 4">
                <a:extLst>
                  <a:ext uri="{FF2B5EF4-FFF2-40B4-BE49-F238E27FC236}">
                    <a16:creationId xmlns:a16="http://schemas.microsoft.com/office/drawing/2014/main" id="{9FF596D2-E437-90C1-3FBD-96FB13628DD0}"/>
                  </a:ext>
                </a:extLst>
              </p14:cNvPr>
              <p14:cNvContentPartPr/>
              <p14:nvPr/>
            </p14:nvContentPartPr>
            <p14:xfrm>
              <a:off x="2902867" y="1852307"/>
              <a:ext cx="31320" cy="187200"/>
            </p14:xfrm>
          </p:contentPart>
        </mc:Choice>
        <mc:Fallback xmlns="">
          <p:pic>
            <p:nvPicPr>
              <p:cNvPr id="5" name="حبر 4">
                <a:extLst>
                  <a:ext uri="{FF2B5EF4-FFF2-40B4-BE49-F238E27FC236}">
                    <a16:creationId xmlns:a16="http://schemas.microsoft.com/office/drawing/2014/main" id="{9FF596D2-E437-90C1-3FBD-96FB13628DD0}"/>
                  </a:ext>
                </a:extLst>
              </p:cNvPr>
              <p:cNvPicPr/>
              <p:nvPr/>
            </p:nvPicPr>
            <p:blipFill>
              <a:blip r:embed="rId8"/>
              <a:stretch>
                <a:fillRect/>
              </a:stretch>
            </p:blipFill>
            <p:spPr>
              <a:xfrm>
                <a:off x="2882108" y="1831787"/>
                <a:ext cx="72473"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حبر 5">
                <a:extLst>
                  <a:ext uri="{FF2B5EF4-FFF2-40B4-BE49-F238E27FC236}">
                    <a16:creationId xmlns:a16="http://schemas.microsoft.com/office/drawing/2014/main" id="{6321E018-BDA5-D2EC-90F8-9AF0498B68E6}"/>
                  </a:ext>
                </a:extLst>
              </p14:cNvPr>
              <p14:cNvContentPartPr/>
              <p14:nvPr/>
            </p14:nvContentPartPr>
            <p14:xfrm>
              <a:off x="2413987" y="1839347"/>
              <a:ext cx="414360" cy="191880"/>
            </p14:xfrm>
          </p:contentPart>
        </mc:Choice>
        <mc:Fallback xmlns="">
          <p:pic>
            <p:nvPicPr>
              <p:cNvPr id="6" name="حبر 5">
                <a:extLst>
                  <a:ext uri="{FF2B5EF4-FFF2-40B4-BE49-F238E27FC236}">
                    <a16:creationId xmlns:a16="http://schemas.microsoft.com/office/drawing/2014/main" id="{6321E018-BDA5-D2EC-90F8-9AF0498B68E6}"/>
                  </a:ext>
                </a:extLst>
              </p:cNvPr>
              <p:cNvPicPr/>
              <p:nvPr/>
            </p:nvPicPr>
            <p:blipFill>
              <a:blip r:embed="rId10"/>
              <a:stretch>
                <a:fillRect/>
              </a:stretch>
            </p:blipFill>
            <p:spPr>
              <a:xfrm>
                <a:off x="2393485" y="1818827"/>
                <a:ext cx="455005"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حبر 18">
                <a:extLst>
                  <a:ext uri="{FF2B5EF4-FFF2-40B4-BE49-F238E27FC236}">
                    <a16:creationId xmlns:a16="http://schemas.microsoft.com/office/drawing/2014/main" id="{CFCB1D4B-D032-E1FC-E24B-8CF5BC55DE10}"/>
                  </a:ext>
                </a:extLst>
              </p14:cNvPr>
              <p14:cNvContentPartPr/>
              <p14:nvPr/>
            </p14:nvContentPartPr>
            <p14:xfrm>
              <a:off x="1982347" y="1827827"/>
              <a:ext cx="366120" cy="220680"/>
            </p14:xfrm>
          </p:contentPart>
        </mc:Choice>
        <mc:Fallback xmlns="">
          <p:pic>
            <p:nvPicPr>
              <p:cNvPr id="17" name="حبر 18">
                <a:extLst>
                  <a:ext uri="{FF2B5EF4-FFF2-40B4-BE49-F238E27FC236}">
                    <a16:creationId xmlns:a16="http://schemas.microsoft.com/office/drawing/2014/main" id="{CFCB1D4B-D032-E1FC-E24B-8CF5BC55DE10}"/>
                  </a:ext>
                </a:extLst>
              </p:cNvPr>
              <p:cNvPicPr/>
              <p:nvPr/>
            </p:nvPicPr>
            <p:blipFill>
              <a:blip r:embed="rId12"/>
              <a:stretch>
                <a:fillRect/>
              </a:stretch>
            </p:blipFill>
            <p:spPr>
              <a:xfrm>
                <a:off x="1961827" y="1807667"/>
                <a:ext cx="40680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حبر 18">
                <a:extLst>
                  <a:ext uri="{FF2B5EF4-FFF2-40B4-BE49-F238E27FC236}">
                    <a16:creationId xmlns:a16="http://schemas.microsoft.com/office/drawing/2014/main" id="{8AFD6F5B-7CBA-CE07-A6A2-985E53DA9457}"/>
                  </a:ext>
                </a:extLst>
              </p14:cNvPr>
              <p14:cNvContentPartPr/>
              <p14:nvPr/>
            </p14:nvContentPartPr>
            <p14:xfrm>
              <a:off x="2634307" y="1859867"/>
              <a:ext cx="84240" cy="21240"/>
            </p14:xfrm>
          </p:contentPart>
        </mc:Choice>
        <mc:Fallback xmlns="">
          <p:pic>
            <p:nvPicPr>
              <p:cNvPr id="18" name="حبر 18">
                <a:extLst>
                  <a:ext uri="{FF2B5EF4-FFF2-40B4-BE49-F238E27FC236}">
                    <a16:creationId xmlns:a16="http://schemas.microsoft.com/office/drawing/2014/main" id="{8AFD6F5B-7CBA-CE07-A6A2-985E53DA9457}"/>
                  </a:ext>
                </a:extLst>
              </p:cNvPr>
              <p:cNvPicPr/>
              <p:nvPr/>
            </p:nvPicPr>
            <p:blipFill>
              <a:blip r:embed="rId14"/>
              <a:stretch>
                <a:fillRect/>
              </a:stretch>
            </p:blipFill>
            <p:spPr>
              <a:xfrm>
                <a:off x="2613787" y="1839347"/>
                <a:ext cx="12492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6" name="حبر 35">
                <a:extLst>
                  <a:ext uri="{FF2B5EF4-FFF2-40B4-BE49-F238E27FC236}">
                    <a16:creationId xmlns:a16="http://schemas.microsoft.com/office/drawing/2014/main" id="{966A8E96-C234-696C-B069-0D2965722717}"/>
                  </a:ext>
                </a:extLst>
              </p14:cNvPr>
              <p14:cNvContentPartPr/>
              <p14:nvPr/>
            </p14:nvContentPartPr>
            <p14:xfrm>
              <a:off x="7802051" y="1911573"/>
              <a:ext cx="246960" cy="119160"/>
            </p14:xfrm>
          </p:contentPart>
        </mc:Choice>
        <mc:Fallback xmlns="">
          <p:pic>
            <p:nvPicPr>
              <p:cNvPr id="36" name="حبر 35">
                <a:extLst>
                  <a:ext uri="{FF2B5EF4-FFF2-40B4-BE49-F238E27FC236}">
                    <a16:creationId xmlns:a16="http://schemas.microsoft.com/office/drawing/2014/main" id="{966A8E96-C234-696C-B069-0D2965722717}"/>
                  </a:ext>
                </a:extLst>
              </p:cNvPr>
              <p:cNvPicPr/>
              <p:nvPr/>
            </p:nvPicPr>
            <p:blipFill>
              <a:blip r:embed="rId16"/>
              <a:stretch>
                <a:fillRect/>
              </a:stretch>
            </p:blipFill>
            <p:spPr>
              <a:xfrm>
                <a:off x="7786571" y="1896093"/>
                <a:ext cx="2775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حبر 36">
                <a:extLst>
                  <a:ext uri="{FF2B5EF4-FFF2-40B4-BE49-F238E27FC236}">
                    <a16:creationId xmlns:a16="http://schemas.microsoft.com/office/drawing/2014/main" id="{D428321E-940D-D70A-1471-2AA10AAE3DCD}"/>
                  </a:ext>
                </a:extLst>
              </p14:cNvPr>
              <p14:cNvContentPartPr/>
              <p14:nvPr/>
            </p14:nvContentPartPr>
            <p14:xfrm>
              <a:off x="7920851" y="1858653"/>
              <a:ext cx="84240" cy="26640"/>
            </p14:xfrm>
          </p:contentPart>
        </mc:Choice>
        <mc:Fallback xmlns="">
          <p:pic>
            <p:nvPicPr>
              <p:cNvPr id="37" name="حبر 36">
                <a:extLst>
                  <a:ext uri="{FF2B5EF4-FFF2-40B4-BE49-F238E27FC236}">
                    <a16:creationId xmlns:a16="http://schemas.microsoft.com/office/drawing/2014/main" id="{D428321E-940D-D70A-1471-2AA10AAE3DCD}"/>
                  </a:ext>
                </a:extLst>
              </p:cNvPr>
              <p:cNvPicPr/>
              <p:nvPr/>
            </p:nvPicPr>
            <p:blipFill>
              <a:blip r:embed="rId18"/>
              <a:stretch>
                <a:fillRect/>
              </a:stretch>
            </p:blipFill>
            <p:spPr>
              <a:xfrm>
                <a:off x="7900243" y="1838133"/>
                <a:ext cx="125095"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8" name="حبر 37">
                <a:extLst>
                  <a:ext uri="{FF2B5EF4-FFF2-40B4-BE49-F238E27FC236}">
                    <a16:creationId xmlns:a16="http://schemas.microsoft.com/office/drawing/2014/main" id="{E359164F-1A5C-B3E4-C9D8-B6D456EE32B0}"/>
                  </a:ext>
                </a:extLst>
              </p14:cNvPr>
              <p14:cNvContentPartPr/>
              <p14:nvPr/>
            </p14:nvContentPartPr>
            <p14:xfrm>
              <a:off x="7652291" y="1990773"/>
              <a:ext cx="75240" cy="70920"/>
            </p14:xfrm>
          </p:contentPart>
        </mc:Choice>
        <mc:Fallback xmlns="">
          <p:pic>
            <p:nvPicPr>
              <p:cNvPr id="38" name="حبر 37">
                <a:extLst>
                  <a:ext uri="{FF2B5EF4-FFF2-40B4-BE49-F238E27FC236}">
                    <a16:creationId xmlns:a16="http://schemas.microsoft.com/office/drawing/2014/main" id="{E359164F-1A5C-B3E4-C9D8-B6D456EE32B0}"/>
                  </a:ext>
                </a:extLst>
              </p:cNvPr>
              <p:cNvPicPr/>
              <p:nvPr/>
            </p:nvPicPr>
            <p:blipFill>
              <a:blip r:embed="rId20"/>
              <a:stretch>
                <a:fillRect/>
              </a:stretch>
            </p:blipFill>
            <p:spPr>
              <a:xfrm>
                <a:off x="7636811" y="1975293"/>
                <a:ext cx="10584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9" name="حبر 38">
                <a:extLst>
                  <a:ext uri="{FF2B5EF4-FFF2-40B4-BE49-F238E27FC236}">
                    <a16:creationId xmlns:a16="http://schemas.microsoft.com/office/drawing/2014/main" id="{45560550-6B86-4F5B-6B77-E1451D352F8B}"/>
                  </a:ext>
                </a:extLst>
              </p14:cNvPr>
              <p14:cNvContentPartPr/>
              <p14:nvPr/>
            </p14:nvContentPartPr>
            <p14:xfrm>
              <a:off x="7603691" y="1960173"/>
              <a:ext cx="61920" cy="31320"/>
            </p14:xfrm>
          </p:contentPart>
        </mc:Choice>
        <mc:Fallback xmlns="">
          <p:pic>
            <p:nvPicPr>
              <p:cNvPr id="39" name="حبر 38">
                <a:extLst>
                  <a:ext uri="{FF2B5EF4-FFF2-40B4-BE49-F238E27FC236}">
                    <a16:creationId xmlns:a16="http://schemas.microsoft.com/office/drawing/2014/main" id="{45560550-6B86-4F5B-6B77-E1451D352F8B}"/>
                  </a:ext>
                </a:extLst>
              </p:cNvPr>
              <p:cNvPicPr/>
              <p:nvPr/>
            </p:nvPicPr>
            <p:blipFill>
              <a:blip r:embed="rId22"/>
              <a:stretch>
                <a:fillRect/>
              </a:stretch>
            </p:blipFill>
            <p:spPr>
              <a:xfrm>
                <a:off x="7588300" y="1944693"/>
                <a:ext cx="92343"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0" name="حبر 39">
                <a:extLst>
                  <a:ext uri="{FF2B5EF4-FFF2-40B4-BE49-F238E27FC236}">
                    <a16:creationId xmlns:a16="http://schemas.microsoft.com/office/drawing/2014/main" id="{5D5EAAE4-B05C-7CD6-432C-79E80B963FD0}"/>
                  </a:ext>
                </a:extLst>
              </p14:cNvPr>
              <p14:cNvContentPartPr/>
              <p14:nvPr/>
            </p14:nvContentPartPr>
            <p14:xfrm>
              <a:off x="7669931" y="1894653"/>
              <a:ext cx="13680" cy="12960"/>
            </p14:xfrm>
          </p:contentPart>
        </mc:Choice>
        <mc:Fallback xmlns="">
          <p:pic>
            <p:nvPicPr>
              <p:cNvPr id="40" name="حبر 39">
                <a:extLst>
                  <a:ext uri="{FF2B5EF4-FFF2-40B4-BE49-F238E27FC236}">
                    <a16:creationId xmlns:a16="http://schemas.microsoft.com/office/drawing/2014/main" id="{5D5EAAE4-B05C-7CD6-432C-79E80B963FD0}"/>
                  </a:ext>
                </a:extLst>
              </p:cNvPr>
              <p:cNvPicPr/>
              <p:nvPr/>
            </p:nvPicPr>
            <p:blipFill>
              <a:blip r:embed="rId24"/>
              <a:stretch>
                <a:fillRect/>
              </a:stretch>
            </p:blipFill>
            <p:spPr>
              <a:xfrm>
                <a:off x="7649411" y="1874133"/>
                <a:ext cx="543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484" name="حبر 20484">
                <a:extLst>
                  <a:ext uri="{FF2B5EF4-FFF2-40B4-BE49-F238E27FC236}">
                    <a16:creationId xmlns:a16="http://schemas.microsoft.com/office/drawing/2014/main" id="{4134288C-9420-8DFF-B2FB-111E45F78A50}"/>
                  </a:ext>
                </a:extLst>
              </p14:cNvPr>
              <p14:cNvContentPartPr/>
              <p14:nvPr/>
            </p14:nvContentPartPr>
            <p14:xfrm>
              <a:off x="5581571" y="1771173"/>
              <a:ext cx="2000520" cy="290520"/>
            </p14:xfrm>
          </p:contentPart>
        </mc:Choice>
        <mc:Fallback xmlns="">
          <p:pic>
            <p:nvPicPr>
              <p:cNvPr id="20484" name="حبر 20484">
                <a:extLst>
                  <a:ext uri="{FF2B5EF4-FFF2-40B4-BE49-F238E27FC236}">
                    <a16:creationId xmlns:a16="http://schemas.microsoft.com/office/drawing/2014/main" id="{4134288C-9420-8DFF-B2FB-111E45F78A50}"/>
                  </a:ext>
                </a:extLst>
              </p:cNvPr>
              <p:cNvPicPr/>
              <p:nvPr/>
            </p:nvPicPr>
            <p:blipFill>
              <a:blip r:embed="rId26"/>
              <a:stretch>
                <a:fillRect/>
              </a:stretch>
            </p:blipFill>
            <p:spPr>
              <a:xfrm>
                <a:off x="5561051" y="1750653"/>
                <a:ext cx="204120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492" name="حبر 20492">
                <a:extLst>
                  <a:ext uri="{FF2B5EF4-FFF2-40B4-BE49-F238E27FC236}">
                    <a16:creationId xmlns:a16="http://schemas.microsoft.com/office/drawing/2014/main" id="{CFC96219-D6BE-401A-E986-F6ED5800A93C}"/>
                  </a:ext>
                </a:extLst>
              </p14:cNvPr>
              <p14:cNvContentPartPr/>
              <p14:nvPr/>
            </p14:nvContentPartPr>
            <p14:xfrm>
              <a:off x="4911945" y="1795013"/>
              <a:ext cx="559800" cy="240480"/>
            </p14:xfrm>
          </p:contentPart>
        </mc:Choice>
        <mc:Fallback xmlns="">
          <p:pic>
            <p:nvPicPr>
              <p:cNvPr id="20492" name="حبر 20492">
                <a:extLst>
                  <a:ext uri="{FF2B5EF4-FFF2-40B4-BE49-F238E27FC236}">
                    <a16:creationId xmlns:a16="http://schemas.microsoft.com/office/drawing/2014/main" id="{CFC96219-D6BE-401A-E986-F6ED5800A93C}"/>
                  </a:ext>
                </a:extLst>
              </p:cNvPr>
              <p:cNvPicPr/>
              <p:nvPr/>
            </p:nvPicPr>
            <p:blipFill>
              <a:blip r:embed="rId28"/>
              <a:stretch>
                <a:fillRect/>
              </a:stretch>
            </p:blipFill>
            <p:spPr>
              <a:xfrm>
                <a:off x="4896465" y="1779870"/>
                <a:ext cx="590400" cy="271126"/>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498" name="حبر 20498">
                <a:extLst>
                  <a:ext uri="{FF2B5EF4-FFF2-40B4-BE49-F238E27FC236}">
                    <a16:creationId xmlns:a16="http://schemas.microsoft.com/office/drawing/2014/main" id="{16128C09-2D6A-F573-C238-07CD46A957B3}"/>
                  </a:ext>
                </a:extLst>
              </p14:cNvPr>
              <p14:cNvContentPartPr/>
              <p14:nvPr/>
            </p14:nvContentPartPr>
            <p14:xfrm>
              <a:off x="4387785" y="1839293"/>
              <a:ext cx="418680" cy="174240"/>
            </p14:xfrm>
          </p:contentPart>
        </mc:Choice>
        <mc:Fallback xmlns="">
          <p:pic>
            <p:nvPicPr>
              <p:cNvPr id="20498" name="حبر 20498">
                <a:extLst>
                  <a:ext uri="{FF2B5EF4-FFF2-40B4-BE49-F238E27FC236}">
                    <a16:creationId xmlns:a16="http://schemas.microsoft.com/office/drawing/2014/main" id="{16128C09-2D6A-F573-C238-07CD46A957B3}"/>
                  </a:ext>
                </a:extLst>
              </p:cNvPr>
              <p:cNvPicPr/>
              <p:nvPr/>
            </p:nvPicPr>
            <p:blipFill>
              <a:blip r:embed="rId30"/>
              <a:stretch>
                <a:fillRect/>
              </a:stretch>
            </p:blipFill>
            <p:spPr>
              <a:xfrm>
                <a:off x="4372318" y="1823813"/>
                <a:ext cx="448894"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507" name="حبر 20507">
                <a:extLst>
                  <a:ext uri="{FF2B5EF4-FFF2-40B4-BE49-F238E27FC236}">
                    <a16:creationId xmlns:a16="http://schemas.microsoft.com/office/drawing/2014/main" id="{C6519B5D-2B8D-0B35-88BD-65BAC9DC9634}"/>
                  </a:ext>
                </a:extLst>
              </p14:cNvPr>
              <p14:cNvContentPartPr/>
              <p14:nvPr/>
            </p14:nvContentPartPr>
            <p14:xfrm>
              <a:off x="3748315" y="1821419"/>
              <a:ext cx="560880" cy="200520"/>
            </p14:xfrm>
          </p:contentPart>
        </mc:Choice>
        <mc:Fallback xmlns="">
          <p:pic>
            <p:nvPicPr>
              <p:cNvPr id="20507" name="حبر 20507">
                <a:extLst>
                  <a:ext uri="{FF2B5EF4-FFF2-40B4-BE49-F238E27FC236}">
                    <a16:creationId xmlns:a16="http://schemas.microsoft.com/office/drawing/2014/main" id="{C6519B5D-2B8D-0B35-88BD-65BAC9DC9634}"/>
                  </a:ext>
                </a:extLst>
              </p:cNvPr>
              <p:cNvPicPr/>
              <p:nvPr/>
            </p:nvPicPr>
            <p:blipFill>
              <a:blip r:embed="rId32"/>
              <a:stretch>
                <a:fillRect/>
              </a:stretch>
            </p:blipFill>
            <p:spPr>
              <a:xfrm>
                <a:off x="3733195" y="1806299"/>
                <a:ext cx="5914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510" name="حبر 20510">
                <a:extLst>
                  <a:ext uri="{FF2B5EF4-FFF2-40B4-BE49-F238E27FC236}">
                    <a16:creationId xmlns:a16="http://schemas.microsoft.com/office/drawing/2014/main" id="{281EAC9B-8B64-3707-BE10-AD78D553819A}"/>
                  </a:ext>
                </a:extLst>
              </p14:cNvPr>
              <p14:cNvContentPartPr/>
              <p14:nvPr/>
            </p14:nvContentPartPr>
            <p14:xfrm>
              <a:off x="1796612" y="3866793"/>
              <a:ext cx="6330600" cy="113040"/>
            </p14:xfrm>
          </p:contentPart>
        </mc:Choice>
        <mc:Fallback xmlns="">
          <p:pic>
            <p:nvPicPr>
              <p:cNvPr id="20510" name="حبر 20510">
                <a:extLst>
                  <a:ext uri="{FF2B5EF4-FFF2-40B4-BE49-F238E27FC236}">
                    <a16:creationId xmlns:a16="http://schemas.microsoft.com/office/drawing/2014/main" id="{281EAC9B-8B64-3707-BE10-AD78D553819A}"/>
                  </a:ext>
                </a:extLst>
              </p:cNvPr>
              <p:cNvPicPr/>
              <p:nvPr/>
            </p:nvPicPr>
            <p:blipFill>
              <a:blip r:embed="rId34"/>
              <a:stretch>
                <a:fillRect/>
              </a:stretch>
            </p:blipFill>
            <p:spPr>
              <a:xfrm>
                <a:off x="1776452" y="3846273"/>
                <a:ext cx="637128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0511" name="حبر 20510">
                <a:extLst>
                  <a:ext uri="{FF2B5EF4-FFF2-40B4-BE49-F238E27FC236}">
                    <a16:creationId xmlns:a16="http://schemas.microsoft.com/office/drawing/2014/main" id="{5873B927-565D-CCC5-84A4-816064E452D3}"/>
                  </a:ext>
                </a:extLst>
              </p14:cNvPr>
              <p14:cNvContentPartPr/>
              <p14:nvPr/>
            </p14:nvContentPartPr>
            <p14:xfrm>
              <a:off x="1940252" y="4227873"/>
              <a:ext cx="2629800" cy="124560"/>
            </p14:xfrm>
          </p:contentPart>
        </mc:Choice>
        <mc:Fallback xmlns="">
          <p:pic>
            <p:nvPicPr>
              <p:cNvPr id="20511" name="حبر 20510">
                <a:extLst>
                  <a:ext uri="{FF2B5EF4-FFF2-40B4-BE49-F238E27FC236}">
                    <a16:creationId xmlns:a16="http://schemas.microsoft.com/office/drawing/2014/main" id="{5873B927-565D-CCC5-84A4-816064E452D3}"/>
                  </a:ext>
                </a:extLst>
              </p:cNvPr>
              <p:cNvPicPr/>
              <p:nvPr/>
            </p:nvPicPr>
            <p:blipFill>
              <a:blip r:embed="rId36"/>
              <a:stretch>
                <a:fillRect/>
              </a:stretch>
            </p:blipFill>
            <p:spPr>
              <a:xfrm>
                <a:off x="1919732" y="4207713"/>
                <a:ext cx="26704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0515" name="حبر 20515">
                <a:extLst>
                  <a:ext uri="{FF2B5EF4-FFF2-40B4-BE49-F238E27FC236}">
                    <a16:creationId xmlns:a16="http://schemas.microsoft.com/office/drawing/2014/main" id="{8AE80F72-9459-22E9-5368-B0CEFD452136}"/>
                  </a:ext>
                </a:extLst>
              </p14:cNvPr>
              <p14:cNvContentPartPr/>
              <p14:nvPr/>
            </p14:nvContentPartPr>
            <p14:xfrm>
              <a:off x="2588758" y="2956550"/>
              <a:ext cx="498960" cy="220680"/>
            </p14:xfrm>
          </p:contentPart>
        </mc:Choice>
        <mc:Fallback xmlns="">
          <p:pic>
            <p:nvPicPr>
              <p:cNvPr id="20515" name="حبر 20515">
                <a:extLst>
                  <a:ext uri="{FF2B5EF4-FFF2-40B4-BE49-F238E27FC236}">
                    <a16:creationId xmlns:a16="http://schemas.microsoft.com/office/drawing/2014/main" id="{8AE80F72-9459-22E9-5368-B0CEFD452136}"/>
                  </a:ext>
                </a:extLst>
              </p:cNvPr>
              <p:cNvPicPr/>
              <p:nvPr/>
            </p:nvPicPr>
            <p:blipFill>
              <a:blip r:embed="rId38"/>
              <a:stretch>
                <a:fillRect/>
              </a:stretch>
            </p:blipFill>
            <p:spPr>
              <a:xfrm>
                <a:off x="2568238" y="2936390"/>
                <a:ext cx="5396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0523" name="حبر 20523">
                <a:extLst>
                  <a:ext uri="{FF2B5EF4-FFF2-40B4-BE49-F238E27FC236}">
                    <a16:creationId xmlns:a16="http://schemas.microsoft.com/office/drawing/2014/main" id="{00EE696C-9253-3316-55ED-EBA1F6871229}"/>
                  </a:ext>
                </a:extLst>
              </p14:cNvPr>
              <p14:cNvContentPartPr/>
              <p14:nvPr/>
            </p14:nvContentPartPr>
            <p14:xfrm>
              <a:off x="3253678" y="2921270"/>
              <a:ext cx="869760" cy="204840"/>
            </p14:xfrm>
          </p:contentPart>
        </mc:Choice>
        <mc:Fallback xmlns="">
          <p:pic>
            <p:nvPicPr>
              <p:cNvPr id="20523" name="حبر 20523">
                <a:extLst>
                  <a:ext uri="{FF2B5EF4-FFF2-40B4-BE49-F238E27FC236}">
                    <a16:creationId xmlns:a16="http://schemas.microsoft.com/office/drawing/2014/main" id="{00EE696C-9253-3316-55ED-EBA1F6871229}"/>
                  </a:ext>
                </a:extLst>
              </p:cNvPr>
              <p:cNvPicPr/>
              <p:nvPr/>
            </p:nvPicPr>
            <p:blipFill>
              <a:blip r:embed="rId40"/>
              <a:stretch>
                <a:fillRect/>
              </a:stretch>
            </p:blipFill>
            <p:spPr>
              <a:xfrm>
                <a:off x="3238198" y="2905790"/>
                <a:ext cx="9003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0527" name="حبر 20527">
                <a:extLst>
                  <a:ext uri="{FF2B5EF4-FFF2-40B4-BE49-F238E27FC236}">
                    <a16:creationId xmlns:a16="http://schemas.microsoft.com/office/drawing/2014/main" id="{3C7F06DC-9E91-F26B-DFAB-EF0712393244}"/>
                  </a:ext>
                </a:extLst>
              </p14:cNvPr>
              <p14:cNvContentPartPr/>
              <p14:nvPr/>
            </p14:nvContentPartPr>
            <p14:xfrm>
              <a:off x="2924330" y="4358663"/>
              <a:ext cx="333360" cy="130680"/>
            </p14:xfrm>
          </p:contentPart>
        </mc:Choice>
        <mc:Fallback xmlns="">
          <p:pic>
            <p:nvPicPr>
              <p:cNvPr id="20527" name="حبر 20527">
                <a:extLst>
                  <a:ext uri="{FF2B5EF4-FFF2-40B4-BE49-F238E27FC236}">
                    <a16:creationId xmlns:a16="http://schemas.microsoft.com/office/drawing/2014/main" id="{3C7F06DC-9E91-F26B-DFAB-EF0712393244}"/>
                  </a:ext>
                </a:extLst>
              </p:cNvPr>
              <p:cNvPicPr/>
              <p:nvPr/>
            </p:nvPicPr>
            <p:blipFill>
              <a:blip r:embed="rId42"/>
              <a:stretch>
                <a:fillRect/>
              </a:stretch>
            </p:blipFill>
            <p:spPr>
              <a:xfrm>
                <a:off x="2909210" y="4338447"/>
                <a:ext cx="363600" cy="166418"/>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0534" name="حبر 20534">
                <a:extLst>
                  <a:ext uri="{FF2B5EF4-FFF2-40B4-BE49-F238E27FC236}">
                    <a16:creationId xmlns:a16="http://schemas.microsoft.com/office/drawing/2014/main" id="{2AB50D4A-4DAE-420E-8DD3-DE00F0881D46}"/>
                  </a:ext>
                </a:extLst>
              </p14:cNvPr>
              <p14:cNvContentPartPr/>
              <p14:nvPr/>
            </p14:nvContentPartPr>
            <p14:xfrm>
              <a:off x="2303330" y="4379543"/>
              <a:ext cx="595080" cy="91800"/>
            </p14:xfrm>
          </p:contentPart>
        </mc:Choice>
        <mc:Fallback xmlns="">
          <p:pic>
            <p:nvPicPr>
              <p:cNvPr id="20534" name="حبر 20534">
                <a:extLst>
                  <a:ext uri="{FF2B5EF4-FFF2-40B4-BE49-F238E27FC236}">
                    <a16:creationId xmlns:a16="http://schemas.microsoft.com/office/drawing/2014/main" id="{2AB50D4A-4DAE-420E-8DD3-DE00F0881D46}"/>
                  </a:ext>
                </a:extLst>
              </p:cNvPr>
              <p:cNvPicPr/>
              <p:nvPr/>
            </p:nvPicPr>
            <p:blipFill>
              <a:blip r:embed="rId44"/>
              <a:stretch>
                <a:fillRect/>
              </a:stretch>
            </p:blipFill>
            <p:spPr>
              <a:xfrm>
                <a:off x="2288201" y="4364123"/>
                <a:ext cx="625699" cy="121922"/>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0535" name="حبر 20534">
                <a:extLst>
                  <a:ext uri="{FF2B5EF4-FFF2-40B4-BE49-F238E27FC236}">
                    <a16:creationId xmlns:a16="http://schemas.microsoft.com/office/drawing/2014/main" id="{FE6A666B-87BE-D2D5-0D5C-679580A4AE34}"/>
                  </a:ext>
                </a:extLst>
              </p14:cNvPr>
              <p14:cNvContentPartPr/>
              <p14:nvPr/>
            </p14:nvContentPartPr>
            <p14:xfrm>
              <a:off x="2327090" y="4376663"/>
              <a:ext cx="360" cy="9360"/>
            </p14:xfrm>
          </p:contentPart>
        </mc:Choice>
        <mc:Fallback xmlns="">
          <p:pic>
            <p:nvPicPr>
              <p:cNvPr id="20535" name="حبر 20534">
                <a:extLst>
                  <a:ext uri="{FF2B5EF4-FFF2-40B4-BE49-F238E27FC236}">
                    <a16:creationId xmlns:a16="http://schemas.microsoft.com/office/drawing/2014/main" id="{FE6A666B-87BE-D2D5-0D5C-679580A4AE34}"/>
                  </a:ext>
                </a:extLst>
              </p:cNvPr>
              <p:cNvPicPr/>
              <p:nvPr/>
            </p:nvPicPr>
            <p:blipFill>
              <a:blip r:embed="rId46"/>
              <a:stretch>
                <a:fillRect/>
              </a:stretch>
            </p:blipFill>
            <p:spPr>
              <a:xfrm>
                <a:off x="2311970" y="4361183"/>
                <a:ext cx="3096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0544" name="حبر 20544">
                <a:extLst>
                  <a:ext uri="{FF2B5EF4-FFF2-40B4-BE49-F238E27FC236}">
                    <a16:creationId xmlns:a16="http://schemas.microsoft.com/office/drawing/2014/main" id="{6ED46D3F-15E0-E313-3869-C50F70CABD69}"/>
                  </a:ext>
                </a:extLst>
              </p14:cNvPr>
              <p14:cNvContentPartPr/>
              <p14:nvPr/>
            </p14:nvContentPartPr>
            <p14:xfrm>
              <a:off x="4061300" y="4298774"/>
              <a:ext cx="929520" cy="206280"/>
            </p14:xfrm>
          </p:contentPart>
        </mc:Choice>
        <mc:Fallback xmlns="">
          <p:pic>
            <p:nvPicPr>
              <p:cNvPr id="20544" name="حبر 20544">
                <a:extLst>
                  <a:ext uri="{FF2B5EF4-FFF2-40B4-BE49-F238E27FC236}">
                    <a16:creationId xmlns:a16="http://schemas.microsoft.com/office/drawing/2014/main" id="{6ED46D3F-15E0-E313-3869-C50F70CABD69}"/>
                  </a:ext>
                </a:extLst>
              </p:cNvPr>
              <p:cNvPicPr/>
              <p:nvPr/>
            </p:nvPicPr>
            <p:blipFill>
              <a:blip r:embed="rId48"/>
              <a:stretch>
                <a:fillRect/>
              </a:stretch>
            </p:blipFill>
            <p:spPr>
              <a:xfrm>
                <a:off x="4046174" y="4278614"/>
                <a:ext cx="960132"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0556" name="حبر 20556">
                <a:extLst>
                  <a:ext uri="{FF2B5EF4-FFF2-40B4-BE49-F238E27FC236}">
                    <a16:creationId xmlns:a16="http://schemas.microsoft.com/office/drawing/2014/main" id="{13FA10CB-72D7-ECE7-1532-BCB088493810}"/>
                  </a:ext>
                </a:extLst>
              </p14:cNvPr>
              <p14:cNvContentPartPr/>
              <p14:nvPr/>
            </p14:nvContentPartPr>
            <p14:xfrm>
              <a:off x="7370060" y="5221094"/>
              <a:ext cx="1341720" cy="346320"/>
            </p14:xfrm>
          </p:contentPart>
        </mc:Choice>
        <mc:Fallback xmlns="">
          <p:pic>
            <p:nvPicPr>
              <p:cNvPr id="20556" name="حبر 20556">
                <a:extLst>
                  <a:ext uri="{FF2B5EF4-FFF2-40B4-BE49-F238E27FC236}">
                    <a16:creationId xmlns:a16="http://schemas.microsoft.com/office/drawing/2014/main" id="{13FA10CB-72D7-ECE7-1532-BCB088493810}"/>
                  </a:ext>
                </a:extLst>
              </p:cNvPr>
              <p:cNvPicPr/>
              <p:nvPr/>
            </p:nvPicPr>
            <p:blipFill>
              <a:blip r:embed="rId50"/>
              <a:stretch>
                <a:fillRect/>
              </a:stretch>
            </p:blipFill>
            <p:spPr>
              <a:xfrm>
                <a:off x="7354936" y="5205614"/>
                <a:ext cx="1372328"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0561" name="حبر 20561">
                <a:extLst>
                  <a:ext uri="{FF2B5EF4-FFF2-40B4-BE49-F238E27FC236}">
                    <a16:creationId xmlns:a16="http://schemas.microsoft.com/office/drawing/2014/main" id="{08999E9B-9F24-BDD0-C728-410FDBAD9FFD}"/>
                  </a:ext>
                </a:extLst>
              </p14:cNvPr>
              <p14:cNvContentPartPr/>
              <p14:nvPr/>
            </p14:nvContentPartPr>
            <p14:xfrm>
              <a:off x="6799460" y="5409374"/>
              <a:ext cx="437400" cy="212760"/>
            </p14:xfrm>
          </p:contentPart>
        </mc:Choice>
        <mc:Fallback xmlns="">
          <p:pic>
            <p:nvPicPr>
              <p:cNvPr id="20561" name="حبر 20561">
                <a:extLst>
                  <a:ext uri="{FF2B5EF4-FFF2-40B4-BE49-F238E27FC236}">
                    <a16:creationId xmlns:a16="http://schemas.microsoft.com/office/drawing/2014/main" id="{08999E9B-9F24-BDD0-C728-410FDBAD9FFD}"/>
                  </a:ext>
                </a:extLst>
              </p:cNvPr>
              <p:cNvPicPr/>
              <p:nvPr/>
            </p:nvPicPr>
            <p:blipFill>
              <a:blip r:embed="rId52"/>
              <a:stretch>
                <a:fillRect/>
              </a:stretch>
            </p:blipFill>
            <p:spPr>
              <a:xfrm>
                <a:off x="6784340" y="5393894"/>
                <a:ext cx="4680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573" name="حبر 20573">
                <a:extLst>
                  <a:ext uri="{FF2B5EF4-FFF2-40B4-BE49-F238E27FC236}">
                    <a16:creationId xmlns:a16="http://schemas.microsoft.com/office/drawing/2014/main" id="{3709A404-77A3-C834-8B4C-63A5846D5F53}"/>
                  </a:ext>
                </a:extLst>
              </p14:cNvPr>
              <p14:cNvContentPartPr/>
              <p14:nvPr/>
            </p14:nvContentPartPr>
            <p14:xfrm>
              <a:off x="5609660" y="5360774"/>
              <a:ext cx="1129320" cy="231120"/>
            </p14:xfrm>
          </p:contentPart>
        </mc:Choice>
        <mc:Fallback xmlns="">
          <p:pic>
            <p:nvPicPr>
              <p:cNvPr id="20573" name="حبر 20573">
                <a:extLst>
                  <a:ext uri="{FF2B5EF4-FFF2-40B4-BE49-F238E27FC236}">
                    <a16:creationId xmlns:a16="http://schemas.microsoft.com/office/drawing/2014/main" id="{3709A404-77A3-C834-8B4C-63A5846D5F53}"/>
                  </a:ext>
                </a:extLst>
              </p:cNvPr>
              <p:cNvPicPr/>
              <p:nvPr/>
            </p:nvPicPr>
            <p:blipFill>
              <a:blip r:embed="rId54"/>
              <a:stretch>
                <a:fillRect/>
              </a:stretch>
            </p:blipFill>
            <p:spPr>
              <a:xfrm>
                <a:off x="5594185" y="5345294"/>
                <a:ext cx="115955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580" name="حبر 20580">
                <a:extLst>
                  <a:ext uri="{FF2B5EF4-FFF2-40B4-BE49-F238E27FC236}">
                    <a16:creationId xmlns:a16="http://schemas.microsoft.com/office/drawing/2014/main" id="{C346BB6D-5433-9FC6-A710-C2E00832643C}"/>
                  </a:ext>
                </a:extLst>
              </p14:cNvPr>
              <p14:cNvContentPartPr/>
              <p14:nvPr/>
            </p14:nvContentPartPr>
            <p14:xfrm>
              <a:off x="4996220" y="5275814"/>
              <a:ext cx="468000" cy="285480"/>
            </p14:xfrm>
          </p:contentPart>
        </mc:Choice>
        <mc:Fallback xmlns="">
          <p:pic>
            <p:nvPicPr>
              <p:cNvPr id="20580" name="حبر 20580">
                <a:extLst>
                  <a:ext uri="{FF2B5EF4-FFF2-40B4-BE49-F238E27FC236}">
                    <a16:creationId xmlns:a16="http://schemas.microsoft.com/office/drawing/2014/main" id="{C346BB6D-5433-9FC6-A710-C2E00832643C}"/>
                  </a:ext>
                </a:extLst>
              </p:cNvPr>
              <p:cNvPicPr/>
              <p:nvPr/>
            </p:nvPicPr>
            <p:blipFill>
              <a:blip r:embed="rId56"/>
              <a:stretch>
                <a:fillRect/>
              </a:stretch>
            </p:blipFill>
            <p:spPr>
              <a:xfrm>
                <a:off x="4981100" y="5260353"/>
                <a:ext cx="498240" cy="315682"/>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0585" name="حبر 20585">
                <a:extLst>
                  <a:ext uri="{FF2B5EF4-FFF2-40B4-BE49-F238E27FC236}">
                    <a16:creationId xmlns:a16="http://schemas.microsoft.com/office/drawing/2014/main" id="{32EE3B90-C511-D9ED-A1EE-44E7A9CCCC87}"/>
                  </a:ext>
                </a:extLst>
              </p14:cNvPr>
              <p14:cNvContentPartPr/>
              <p14:nvPr/>
            </p14:nvContentPartPr>
            <p14:xfrm>
              <a:off x="4522820" y="5324054"/>
              <a:ext cx="383040" cy="255240"/>
            </p14:xfrm>
          </p:contentPart>
        </mc:Choice>
        <mc:Fallback xmlns="">
          <p:pic>
            <p:nvPicPr>
              <p:cNvPr id="20585" name="حبر 20585">
                <a:extLst>
                  <a:ext uri="{FF2B5EF4-FFF2-40B4-BE49-F238E27FC236}">
                    <a16:creationId xmlns:a16="http://schemas.microsoft.com/office/drawing/2014/main" id="{32EE3B90-C511-D9ED-A1EE-44E7A9CCCC87}"/>
                  </a:ext>
                </a:extLst>
              </p:cNvPr>
              <p:cNvPicPr/>
              <p:nvPr/>
            </p:nvPicPr>
            <p:blipFill>
              <a:blip r:embed="rId58"/>
              <a:stretch>
                <a:fillRect/>
              </a:stretch>
            </p:blipFill>
            <p:spPr>
              <a:xfrm>
                <a:off x="4507686" y="5308934"/>
                <a:ext cx="413669"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0588" name="حبر 20588">
                <a:extLst>
                  <a:ext uri="{FF2B5EF4-FFF2-40B4-BE49-F238E27FC236}">
                    <a16:creationId xmlns:a16="http://schemas.microsoft.com/office/drawing/2014/main" id="{542D281C-4F82-F84C-AF58-59B6E26BE0F4}"/>
                  </a:ext>
                </a:extLst>
              </p14:cNvPr>
              <p14:cNvContentPartPr/>
              <p14:nvPr/>
            </p14:nvContentPartPr>
            <p14:xfrm>
              <a:off x="1056740" y="4723214"/>
              <a:ext cx="655560" cy="820080"/>
            </p14:xfrm>
          </p:contentPart>
        </mc:Choice>
        <mc:Fallback xmlns="">
          <p:pic>
            <p:nvPicPr>
              <p:cNvPr id="20588" name="حبر 20588">
                <a:extLst>
                  <a:ext uri="{FF2B5EF4-FFF2-40B4-BE49-F238E27FC236}">
                    <a16:creationId xmlns:a16="http://schemas.microsoft.com/office/drawing/2014/main" id="{542D281C-4F82-F84C-AF58-59B6E26BE0F4}"/>
                  </a:ext>
                </a:extLst>
              </p:cNvPr>
              <p:cNvPicPr/>
              <p:nvPr/>
            </p:nvPicPr>
            <p:blipFill>
              <a:blip r:embed="rId60"/>
              <a:stretch>
                <a:fillRect/>
              </a:stretch>
            </p:blipFill>
            <p:spPr>
              <a:xfrm>
                <a:off x="1041612" y="4708094"/>
                <a:ext cx="691220" cy="8503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598" name="حبر 20598">
                <a:extLst>
                  <a:ext uri="{FF2B5EF4-FFF2-40B4-BE49-F238E27FC236}">
                    <a16:creationId xmlns:a16="http://schemas.microsoft.com/office/drawing/2014/main" id="{3812FF1F-1A1D-2EE2-51F4-E83DB989C630}"/>
                  </a:ext>
                </a:extLst>
              </p14:cNvPr>
              <p14:cNvContentPartPr/>
              <p14:nvPr/>
            </p14:nvContentPartPr>
            <p14:xfrm>
              <a:off x="1705820" y="5266094"/>
              <a:ext cx="589320" cy="271080"/>
            </p14:xfrm>
          </p:contentPart>
        </mc:Choice>
        <mc:Fallback xmlns="">
          <p:pic>
            <p:nvPicPr>
              <p:cNvPr id="20598" name="حبر 20598">
                <a:extLst>
                  <a:ext uri="{FF2B5EF4-FFF2-40B4-BE49-F238E27FC236}">
                    <a16:creationId xmlns:a16="http://schemas.microsoft.com/office/drawing/2014/main" id="{3812FF1F-1A1D-2EE2-51F4-E83DB989C630}"/>
                  </a:ext>
                </a:extLst>
              </p:cNvPr>
              <p:cNvPicPr/>
              <p:nvPr/>
            </p:nvPicPr>
            <p:blipFill>
              <a:blip r:embed="rId62"/>
              <a:stretch>
                <a:fillRect/>
              </a:stretch>
            </p:blipFill>
            <p:spPr>
              <a:xfrm>
                <a:off x="1685300" y="5245907"/>
                <a:ext cx="630000" cy="312175"/>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0605" name="حبر 20605">
                <a:extLst>
                  <a:ext uri="{FF2B5EF4-FFF2-40B4-BE49-F238E27FC236}">
                    <a16:creationId xmlns:a16="http://schemas.microsoft.com/office/drawing/2014/main" id="{96D28CAF-0F0F-7E5E-DC22-A4DE4C764EDB}"/>
                  </a:ext>
                </a:extLst>
              </p14:cNvPr>
              <p14:cNvContentPartPr/>
              <p14:nvPr/>
            </p14:nvContentPartPr>
            <p14:xfrm>
              <a:off x="2398100" y="5312174"/>
              <a:ext cx="522000" cy="182520"/>
            </p14:xfrm>
          </p:contentPart>
        </mc:Choice>
        <mc:Fallback xmlns="">
          <p:pic>
            <p:nvPicPr>
              <p:cNvPr id="20605" name="حبر 20605">
                <a:extLst>
                  <a:ext uri="{FF2B5EF4-FFF2-40B4-BE49-F238E27FC236}">
                    <a16:creationId xmlns:a16="http://schemas.microsoft.com/office/drawing/2014/main" id="{96D28CAF-0F0F-7E5E-DC22-A4DE4C764EDB}"/>
                  </a:ext>
                </a:extLst>
              </p:cNvPr>
              <p:cNvPicPr/>
              <p:nvPr/>
            </p:nvPicPr>
            <p:blipFill>
              <a:blip r:embed="rId64"/>
              <a:stretch>
                <a:fillRect/>
              </a:stretch>
            </p:blipFill>
            <p:spPr>
              <a:xfrm>
                <a:off x="2382631" y="5296694"/>
                <a:ext cx="552579"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0610" name="حبر 20610">
                <a:extLst>
                  <a:ext uri="{FF2B5EF4-FFF2-40B4-BE49-F238E27FC236}">
                    <a16:creationId xmlns:a16="http://schemas.microsoft.com/office/drawing/2014/main" id="{866DE73C-DCB3-0680-689A-2A654CFCA268}"/>
                  </a:ext>
                </a:extLst>
              </p14:cNvPr>
              <p14:cNvContentPartPr/>
              <p14:nvPr/>
            </p14:nvContentPartPr>
            <p14:xfrm>
              <a:off x="2901740" y="5287694"/>
              <a:ext cx="285840" cy="176400"/>
            </p14:xfrm>
          </p:contentPart>
        </mc:Choice>
        <mc:Fallback xmlns="">
          <p:pic>
            <p:nvPicPr>
              <p:cNvPr id="20610" name="حبر 20610">
                <a:extLst>
                  <a:ext uri="{FF2B5EF4-FFF2-40B4-BE49-F238E27FC236}">
                    <a16:creationId xmlns:a16="http://schemas.microsoft.com/office/drawing/2014/main" id="{866DE73C-DCB3-0680-689A-2A654CFCA268}"/>
                  </a:ext>
                </a:extLst>
              </p:cNvPr>
              <p:cNvPicPr/>
              <p:nvPr/>
            </p:nvPicPr>
            <p:blipFill>
              <a:blip r:embed="rId66"/>
              <a:stretch>
                <a:fillRect/>
              </a:stretch>
            </p:blipFill>
            <p:spPr>
              <a:xfrm>
                <a:off x="2886620" y="5272574"/>
                <a:ext cx="3160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0614" name="حبر 20614">
                <a:extLst>
                  <a:ext uri="{FF2B5EF4-FFF2-40B4-BE49-F238E27FC236}">
                    <a16:creationId xmlns:a16="http://schemas.microsoft.com/office/drawing/2014/main" id="{ABEC3FF2-0165-91DA-0C27-905EFD4788A2}"/>
                  </a:ext>
                </a:extLst>
              </p14:cNvPr>
              <p14:cNvContentPartPr/>
              <p14:nvPr/>
            </p14:nvContentPartPr>
            <p14:xfrm>
              <a:off x="3229700" y="5319374"/>
              <a:ext cx="364680" cy="126720"/>
            </p14:xfrm>
          </p:contentPart>
        </mc:Choice>
        <mc:Fallback xmlns="">
          <p:pic>
            <p:nvPicPr>
              <p:cNvPr id="20614" name="حبر 20614">
                <a:extLst>
                  <a:ext uri="{FF2B5EF4-FFF2-40B4-BE49-F238E27FC236}">
                    <a16:creationId xmlns:a16="http://schemas.microsoft.com/office/drawing/2014/main" id="{ABEC3FF2-0165-91DA-0C27-905EFD4788A2}"/>
                  </a:ext>
                </a:extLst>
              </p:cNvPr>
              <p:cNvPicPr/>
              <p:nvPr/>
            </p:nvPicPr>
            <p:blipFill>
              <a:blip r:embed="rId68"/>
              <a:stretch>
                <a:fillRect/>
              </a:stretch>
            </p:blipFill>
            <p:spPr>
              <a:xfrm>
                <a:off x="3214580" y="5304211"/>
                <a:ext cx="395280" cy="157407"/>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0635" name="حبر 20635">
                <a:extLst>
                  <a:ext uri="{FF2B5EF4-FFF2-40B4-BE49-F238E27FC236}">
                    <a16:creationId xmlns:a16="http://schemas.microsoft.com/office/drawing/2014/main" id="{8CAC1495-1539-51A0-D8A7-C491EA7FB713}"/>
                  </a:ext>
                </a:extLst>
              </p14:cNvPr>
              <p14:cNvContentPartPr/>
              <p14:nvPr/>
            </p14:nvContentPartPr>
            <p14:xfrm>
              <a:off x="1402340" y="5585774"/>
              <a:ext cx="1724400" cy="218160"/>
            </p14:xfrm>
          </p:contentPart>
        </mc:Choice>
        <mc:Fallback xmlns="">
          <p:pic>
            <p:nvPicPr>
              <p:cNvPr id="20635" name="حبر 20635">
                <a:extLst>
                  <a:ext uri="{FF2B5EF4-FFF2-40B4-BE49-F238E27FC236}">
                    <a16:creationId xmlns:a16="http://schemas.microsoft.com/office/drawing/2014/main" id="{8CAC1495-1539-51A0-D8A7-C491EA7FB713}"/>
                  </a:ext>
                </a:extLst>
              </p:cNvPr>
              <p:cNvPicPr/>
              <p:nvPr/>
            </p:nvPicPr>
            <p:blipFill>
              <a:blip r:embed="rId70"/>
              <a:stretch>
                <a:fillRect/>
              </a:stretch>
            </p:blipFill>
            <p:spPr>
              <a:xfrm>
                <a:off x="1386860" y="5570654"/>
                <a:ext cx="17550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0647" name="حبر 20647">
                <a:extLst>
                  <a:ext uri="{FF2B5EF4-FFF2-40B4-BE49-F238E27FC236}">
                    <a16:creationId xmlns:a16="http://schemas.microsoft.com/office/drawing/2014/main" id="{C208FBDC-0FBA-BFF1-FB2B-B116ABCE0393}"/>
                  </a:ext>
                </a:extLst>
              </p14:cNvPr>
              <p14:cNvContentPartPr/>
              <p14:nvPr/>
            </p14:nvContentPartPr>
            <p14:xfrm>
              <a:off x="3266060" y="5555534"/>
              <a:ext cx="965880" cy="175680"/>
            </p14:xfrm>
          </p:contentPart>
        </mc:Choice>
        <mc:Fallback xmlns="">
          <p:pic>
            <p:nvPicPr>
              <p:cNvPr id="20647" name="حبر 20647">
                <a:extLst>
                  <a:ext uri="{FF2B5EF4-FFF2-40B4-BE49-F238E27FC236}">
                    <a16:creationId xmlns:a16="http://schemas.microsoft.com/office/drawing/2014/main" id="{C208FBDC-0FBA-BFF1-FB2B-B116ABCE0393}"/>
                  </a:ext>
                </a:extLst>
              </p:cNvPr>
              <p:cNvPicPr/>
              <p:nvPr/>
            </p:nvPicPr>
            <p:blipFill>
              <a:blip r:embed="rId72"/>
              <a:stretch>
                <a:fillRect/>
              </a:stretch>
            </p:blipFill>
            <p:spPr>
              <a:xfrm>
                <a:off x="3250934" y="5540414"/>
                <a:ext cx="996491"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0651" name="حبر 20651">
                <a:extLst>
                  <a:ext uri="{FF2B5EF4-FFF2-40B4-BE49-F238E27FC236}">
                    <a16:creationId xmlns:a16="http://schemas.microsoft.com/office/drawing/2014/main" id="{A2411E0E-3667-2766-CB69-B02AE3491C92}"/>
                  </a:ext>
                </a:extLst>
              </p14:cNvPr>
              <p14:cNvContentPartPr/>
              <p14:nvPr/>
            </p14:nvContentPartPr>
            <p14:xfrm>
              <a:off x="1578444" y="5907070"/>
              <a:ext cx="218880" cy="121680"/>
            </p14:xfrm>
          </p:contentPart>
        </mc:Choice>
        <mc:Fallback xmlns="">
          <p:pic>
            <p:nvPicPr>
              <p:cNvPr id="20651" name="حبر 20651">
                <a:extLst>
                  <a:ext uri="{FF2B5EF4-FFF2-40B4-BE49-F238E27FC236}">
                    <a16:creationId xmlns:a16="http://schemas.microsoft.com/office/drawing/2014/main" id="{A2411E0E-3667-2766-CB69-B02AE3491C92}"/>
                  </a:ext>
                </a:extLst>
              </p:cNvPr>
              <p:cNvPicPr/>
              <p:nvPr/>
            </p:nvPicPr>
            <p:blipFill>
              <a:blip r:embed="rId74"/>
              <a:stretch>
                <a:fillRect/>
              </a:stretch>
            </p:blipFill>
            <p:spPr>
              <a:xfrm>
                <a:off x="1562964" y="5891950"/>
                <a:ext cx="2494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0654" name="حبر 20654">
                <a:extLst>
                  <a:ext uri="{FF2B5EF4-FFF2-40B4-BE49-F238E27FC236}">
                    <a16:creationId xmlns:a16="http://schemas.microsoft.com/office/drawing/2014/main" id="{D88DA4D8-B693-598C-F4FF-5468350189CE}"/>
                  </a:ext>
                </a:extLst>
              </p14:cNvPr>
              <p14:cNvContentPartPr/>
              <p14:nvPr/>
            </p14:nvContentPartPr>
            <p14:xfrm>
              <a:off x="1827204" y="5919310"/>
              <a:ext cx="219240" cy="103680"/>
            </p14:xfrm>
          </p:contentPart>
        </mc:Choice>
        <mc:Fallback xmlns="">
          <p:pic>
            <p:nvPicPr>
              <p:cNvPr id="20654" name="حبر 20654">
                <a:extLst>
                  <a:ext uri="{FF2B5EF4-FFF2-40B4-BE49-F238E27FC236}">
                    <a16:creationId xmlns:a16="http://schemas.microsoft.com/office/drawing/2014/main" id="{D88DA4D8-B693-598C-F4FF-5468350189CE}"/>
                  </a:ext>
                </a:extLst>
              </p:cNvPr>
              <p:cNvPicPr/>
              <p:nvPr/>
            </p:nvPicPr>
            <p:blipFill>
              <a:blip r:embed="rId76"/>
              <a:stretch>
                <a:fillRect/>
              </a:stretch>
            </p:blipFill>
            <p:spPr>
              <a:xfrm>
                <a:off x="1812059" y="5903830"/>
                <a:ext cx="24989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0658" name="حبر 20658">
                <a:extLst>
                  <a:ext uri="{FF2B5EF4-FFF2-40B4-BE49-F238E27FC236}">
                    <a16:creationId xmlns:a16="http://schemas.microsoft.com/office/drawing/2014/main" id="{CFE39D34-2B2A-9A3E-9F2F-13424AED0A0C}"/>
                  </a:ext>
                </a:extLst>
              </p14:cNvPr>
              <p14:cNvContentPartPr/>
              <p14:nvPr/>
            </p14:nvContentPartPr>
            <p14:xfrm>
              <a:off x="2070204" y="5894830"/>
              <a:ext cx="243000" cy="127800"/>
            </p14:xfrm>
          </p:contentPart>
        </mc:Choice>
        <mc:Fallback xmlns="">
          <p:pic>
            <p:nvPicPr>
              <p:cNvPr id="20658" name="حبر 20658">
                <a:extLst>
                  <a:ext uri="{FF2B5EF4-FFF2-40B4-BE49-F238E27FC236}">
                    <a16:creationId xmlns:a16="http://schemas.microsoft.com/office/drawing/2014/main" id="{CFE39D34-2B2A-9A3E-9F2F-13424AED0A0C}"/>
                  </a:ext>
                </a:extLst>
              </p:cNvPr>
              <p:cNvPicPr/>
              <p:nvPr/>
            </p:nvPicPr>
            <p:blipFill>
              <a:blip r:embed="rId78"/>
              <a:stretch>
                <a:fillRect/>
              </a:stretch>
            </p:blipFill>
            <p:spPr>
              <a:xfrm>
                <a:off x="2054747" y="5879710"/>
                <a:ext cx="273195"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0662" name="حبر 20662">
                <a:extLst>
                  <a:ext uri="{FF2B5EF4-FFF2-40B4-BE49-F238E27FC236}">
                    <a16:creationId xmlns:a16="http://schemas.microsoft.com/office/drawing/2014/main" id="{16406235-4853-89F1-40E5-9FABC897644D}"/>
                  </a:ext>
                </a:extLst>
              </p14:cNvPr>
              <p14:cNvContentPartPr/>
              <p14:nvPr/>
            </p14:nvContentPartPr>
            <p14:xfrm>
              <a:off x="2337324" y="5901670"/>
              <a:ext cx="419040" cy="169560"/>
            </p14:xfrm>
          </p:contentPart>
        </mc:Choice>
        <mc:Fallback xmlns="">
          <p:pic>
            <p:nvPicPr>
              <p:cNvPr id="20662" name="حبر 20662">
                <a:extLst>
                  <a:ext uri="{FF2B5EF4-FFF2-40B4-BE49-F238E27FC236}">
                    <a16:creationId xmlns:a16="http://schemas.microsoft.com/office/drawing/2014/main" id="{16406235-4853-89F1-40E5-9FABC897644D}"/>
                  </a:ext>
                </a:extLst>
              </p:cNvPr>
              <p:cNvPicPr/>
              <p:nvPr/>
            </p:nvPicPr>
            <p:blipFill>
              <a:blip r:embed="rId80"/>
              <a:stretch>
                <a:fillRect/>
              </a:stretch>
            </p:blipFill>
            <p:spPr>
              <a:xfrm>
                <a:off x="2321857" y="5886550"/>
                <a:ext cx="449254" cy="20016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8" y="158750"/>
            <a:ext cx="8049560" cy="1438275"/>
          </a:xfrm>
        </p:spPr>
        <p:txBody>
          <a:bodyPr>
            <a:noAutofit/>
          </a:bodyPr>
          <a:lstStyle/>
          <a:p>
            <a:pPr>
              <a:defRPr/>
            </a:pPr>
            <a:r>
              <a:rPr lang="en-US" sz="4800" dirty="0"/>
              <a:t>Challenges to our </a:t>
            </a:r>
            <a:br>
              <a:rPr lang="en-US" sz="4800" dirty="0"/>
            </a:br>
            <a:r>
              <a:rPr lang="en-US" sz="4800" dirty="0"/>
              <a:t>Understanding of Leadership</a:t>
            </a:r>
          </a:p>
        </p:txBody>
      </p:sp>
      <p:sp>
        <p:nvSpPr>
          <p:cNvPr id="98312" name="Content Placeholder 13"/>
          <p:cNvSpPr>
            <a:spLocks noGrp="1"/>
          </p:cNvSpPr>
          <p:nvPr>
            <p:ph idx="1"/>
          </p:nvPr>
        </p:nvSpPr>
        <p:spPr bwMode="auto">
          <a:xfrm>
            <a:off x="756745" y="1765737"/>
            <a:ext cx="8182303" cy="4829065"/>
          </a:xfrm>
        </p:spPr>
        <p:txBody>
          <a:bodyPr wrap="square" numCol="1" anchor="t" anchorCtr="0" compatLnSpc="1">
            <a:prstTxWarp prst="textNoShape">
              <a:avLst/>
            </a:prstTxWarp>
            <a:noAutofit/>
          </a:bodyPr>
          <a:lstStyle/>
          <a:p>
            <a:pPr marL="284163" indent="-284163">
              <a:spcBef>
                <a:spcPts val="0"/>
              </a:spcBef>
            </a:pPr>
            <a:r>
              <a:rPr lang="en-US" sz="2600" dirty="0">
                <a:cs typeface="Arial" charset="0"/>
              </a:rPr>
              <a:t>Training Leaders</a:t>
            </a:r>
          </a:p>
          <a:p>
            <a:pPr marL="535623" lvl="2" indent="-284163">
              <a:spcBef>
                <a:spcPts val="0"/>
              </a:spcBef>
            </a:pPr>
            <a:r>
              <a:rPr lang="en-US" sz="2600" dirty="0"/>
              <a:t>Leadership training is likely to be more successful with high self-monitors. </a:t>
            </a:r>
          </a:p>
          <a:p>
            <a:pPr marL="535623" lvl="2" indent="-284163">
              <a:spcBef>
                <a:spcPts val="0"/>
              </a:spcBef>
            </a:pPr>
            <a:r>
              <a:rPr lang="en-US" sz="2600" dirty="0"/>
              <a:t>Teach implementation skills. </a:t>
            </a:r>
          </a:p>
          <a:p>
            <a:pPr marL="535623" lvl="2" indent="-284163">
              <a:spcBef>
                <a:spcPts val="0"/>
              </a:spcBef>
            </a:pPr>
            <a:r>
              <a:rPr lang="en-US" sz="2600" dirty="0"/>
              <a:t>Teach trust building, mentoring, and situational-analysis.</a:t>
            </a:r>
          </a:p>
          <a:p>
            <a:pPr marL="535623" lvl="2" indent="-284163">
              <a:spcBef>
                <a:spcPts val="0"/>
              </a:spcBef>
            </a:pPr>
            <a:r>
              <a:rPr lang="en-US" sz="2600" dirty="0"/>
              <a:t>Behavioral training through modeling exercises can increase an individual’s charismatic leadership qualities.</a:t>
            </a:r>
          </a:p>
          <a:p>
            <a:pPr marL="535623" lvl="2" indent="-284163">
              <a:spcBef>
                <a:spcPts val="0"/>
              </a:spcBef>
            </a:pPr>
            <a:r>
              <a:rPr lang="en-US" sz="2600" dirty="0"/>
              <a:t>Review leadership after key organizational events.</a:t>
            </a:r>
          </a:p>
          <a:p>
            <a:pPr marL="535623" lvl="2" indent="-284163">
              <a:spcBef>
                <a:spcPts val="0"/>
              </a:spcBef>
            </a:pPr>
            <a:r>
              <a:rPr lang="en-US" sz="2600" dirty="0"/>
              <a:t>Train in transformational leadership skills.</a:t>
            </a:r>
          </a:p>
          <a:p>
            <a:pPr lvl="1"/>
            <a:endParaRPr lang="en-US" sz="2600" b="1" dirty="0">
              <a:effectLst/>
              <a:latin typeface="Arial" charset="0"/>
              <a:cs typeface="Arial" charset="0"/>
            </a:endParaRPr>
          </a:p>
        </p:txBody>
      </p:sp>
      <p:sp>
        <p:nvSpPr>
          <p:cNvPr id="7" name="Slide Number Placeholder 5"/>
          <p:cNvSpPr>
            <a:spLocks noGrp="1"/>
          </p:cNvSpPr>
          <p:nvPr>
            <p:ph type="sldNum" sz="quarter" idx="12"/>
          </p:nvPr>
        </p:nvSpPr>
        <p:spPr>
          <a:xfrm>
            <a:off x="8286009" y="6229677"/>
            <a:ext cx="653039" cy="365125"/>
          </a:xfrm>
        </p:spPr>
        <p:txBody>
          <a:bodyPr/>
          <a:lstStyle/>
          <a:p>
            <a:pPr>
              <a:defRPr/>
            </a:pPr>
            <a:r>
              <a:rPr lang="en-US" dirty="0"/>
              <a:t>12-</a:t>
            </a:r>
            <a:fld id="{AAC428B0-4B03-4202-A927-5B9681AE9014}" type="slidenum">
              <a:rPr lang="en-US"/>
              <a:pPr>
                <a:defRPr/>
              </a:pPr>
              <a:t>40</a:t>
            </a:fld>
            <a:endParaRPr lang="en-US" dirty="0"/>
          </a:p>
        </p:txBody>
      </p:sp>
      <p:sp>
        <p:nvSpPr>
          <p:cNvPr id="9831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090835AD-1D31-A7DA-842D-51E713447067}"/>
                  </a:ext>
                </a:extLst>
              </p14:cNvPr>
              <p14:cNvContentPartPr/>
              <p14:nvPr/>
            </p14:nvContentPartPr>
            <p14:xfrm>
              <a:off x="3022120" y="1660155"/>
              <a:ext cx="308520" cy="94680"/>
            </p14:xfrm>
          </p:contentPart>
        </mc:Choice>
        <mc:Fallback xmlns="">
          <p:pic>
            <p:nvPicPr>
              <p:cNvPr id="3" name="حبر 2">
                <a:extLst>
                  <a:ext uri="{FF2B5EF4-FFF2-40B4-BE49-F238E27FC236}">
                    <a16:creationId xmlns:a16="http://schemas.microsoft.com/office/drawing/2014/main" id="{090835AD-1D31-A7DA-842D-51E713447067}"/>
                  </a:ext>
                </a:extLst>
              </p:cNvPr>
              <p:cNvPicPr/>
              <p:nvPr/>
            </p:nvPicPr>
            <p:blipFill>
              <a:blip r:embed="rId4"/>
              <a:stretch>
                <a:fillRect/>
              </a:stretch>
            </p:blipFill>
            <p:spPr>
              <a:xfrm>
                <a:off x="3001960" y="1639635"/>
                <a:ext cx="3492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حبر 3">
                <a:extLst>
                  <a:ext uri="{FF2B5EF4-FFF2-40B4-BE49-F238E27FC236}">
                    <a16:creationId xmlns:a16="http://schemas.microsoft.com/office/drawing/2014/main" id="{CFA09266-2BD6-4D7D-7895-DFB1A9E13C2B}"/>
                  </a:ext>
                </a:extLst>
              </p14:cNvPr>
              <p14:cNvContentPartPr/>
              <p14:nvPr/>
            </p14:nvContentPartPr>
            <p14:xfrm>
              <a:off x="3285640" y="1576275"/>
              <a:ext cx="79920" cy="29520"/>
            </p14:xfrm>
          </p:contentPart>
        </mc:Choice>
        <mc:Fallback xmlns="">
          <p:pic>
            <p:nvPicPr>
              <p:cNvPr id="4" name="حبر 3">
                <a:extLst>
                  <a:ext uri="{FF2B5EF4-FFF2-40B4-BE49-F238E27FC236}">
                    <a16:creationId xmlns:a16="http://schemas.microsoft.com/office/drawing/2014/main" id="{CFA09266-2BD6-4D7D-7895-DFB1A9E13C2B}"/>
                  </a:ext>
                </a:extLst>
              </p:cNvPr>
              <p:cNvPicPr/>
              <p:nvPr/>
            </p:nvPicPr>
            <p:blipFill>
              <a:blip r:embed="rId6"/>
              <a:stretch>
                <a:fillRect/>
              </a:stretch>
            </p:blipFill>
            <p:spPr>
              <a:xfrm>
                <a:off x="3265120" y="1555755"/>
                <a:ext cx="12060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حبر 4">
                <a:extLst>
                  <a:ext uri="{FF2B5EF4-FFF2-40B4-BE49-F238E27FC236}">
                    <a16:creationId xmlns:a16="http://schemas.microsoft.com/office/drawing/2014/main" id="{F9A0814E-3D5A-D002-C854-A2D957149081}"/>
                  </a:ext>
                </a:extLst>
              </p14:cNvPr>
              <p14:cNvContentPartPr/>
              <p14:nvPr/>
            </p14:nvContentPartPr>
            <p14:xfrm>
              <a:off x="2833120" y="1700115"/>
              <a:ext cx="129600" cy="69840"/>
            </p14:xfrm>
          </p:contentPart>
        </mc:Choice>
        <mc:Fallback xmlns="">
          <p:pic>
            <p:nvPicPr>
              <p:cNvPr id="5" name="حبر 4">
                <a:extLst>
                  <a:ext uri="{FF2B5EF4-FFF2-40B4-BE49-F238E27FC236}">
                    <a16:creationId xmlns:a16="http://schemas.microsoft.com/office/drawing/2014/main" id="{F9A0814E-3D5A-D002-C854-A2D957149081}"/>
                  </a:ext>
                </a:extLst>
              </p:cNvPr>
              <p:cNvPicPr/>
              <p:nvPr/>
            </p:nvPicPr>
            <p:blipFill>
              <a:blip r:embed="rId8"/>
              <a:stretch>
                <a:fillRect/>
              </a:stretch>
            </p:blipFill>
            <p:spPr>
              <a:xfrm>
                <a:off x="2812960" y="1679595"/>
                <a:ext cx="17028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حبر 5">
                <a:extLst>
                  <a:ext uri="{FF2B5EF4-FFF2-40B4-BE49-F238E27FC236}">
                    <a16:creationId xmlns:a16="http://schemas.microsoft.com/office/drawing/2014/main" id="{A042B2C3-0EC2-3A5D-15FC-CF60914E60C7}"/>
                  </a:ext>
                </a:extLst>
              </p14:cNvPr>
              <p14:cNvContentPartPr/>
              <p14:nvPr/>
            </p14:nvContentPartPr>
            <p14:xfrm>
              <a:off x="2316880" y="1660155"/>
              <a:ext cx="511920" cy="65160"/>
            </p14:xfrm>
          </p:contentPart>
        </mc:Choice>
        <mc:Fallback xmlns="">
          <p:pic>
            <p:nvPicPr>
              <p:cNvPr id="6" name="حبر 5">
                <a:extLst>
                  <a:ext uri="{FF2B5EF4-FFF2-40B4-BE49-F238E27FC236}">
                    <a16:creationId xmlns:a16="http://schemas.microsoft.com/office/drawing/2014/main" id="{A042B2C3-0EC2-3A5D-15FC-CF60914E60C7}"/>
                  </a:ext>
                </a:extLst>
              </p:cNvPr>
              <p:cNvPicPr/>
              <p:nvPr/>
            </p:nvPicPr>
            <p:blipFill>
              <a:blip r:embed="rId10"/>
              <a:stretch>
                <a:fillRect/>
              </a:stretch>
            </p:blipFill>
            <p:spPr>
              <a:xfrm>
                <a:off x="2296360" y="1639635"/>
                <a:ext cx="55260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حبر 8">
                <a:extLst>
                  <a:ext uri="{FF2B5EF4-FFF2-40B4-BE49-F238E27FC236}">
                    <a16:creationId xmlns:a16="http://schemas.microsoft.com/office/drawing/2014/main" id="{64D4B371-3CD6-669F-DCEE-23C2906BF454}"/>
                  </a:ext>
                </a:extLst>
              </p14:cNvPr>
              <p14:cNvContentPartPr/>
              <p14:nvPr/>
            </p14:nvContentPartPr>
            <p14:xfrm>
              <a:off x="2679040" y="1809195"/>
              <a:ext cx="69840" cy="5400"/>
            </p14:xfrm>
          </p:contentPart>
        </mc:Choice>
        <mc:Fallback xmlns="">
          <p:pic>
            <p:nvPicPr>
              <p:cNvPr id="9" name="حبر 8">
                <a:extLst>
                  <a:ext uri="{FF2B5EF4-FFF2-40B4-BE49-F238E27FC236}">
                    <a16:creationId xmlns:a16="http://schemas.microsoft.com/office/drawing/2014/main" id="{64D4B371-3CD6-669F-DCEE-23C2906BF454}"/>
                  </a:ext>
                </a:extLst>
              </p:cNvPr>
              <p:cNvPicPr/>
              <p:nvPr/>
            </p:nvPicPr>
            <p:blipFill>
              <a:blip r:embed="rId12"/>
              <a:stretch>
                <a:fillRect/>
              </a:stretch>
            </p:blipFill>
            <p:spPr>
              <a:xfrm>
                <a:off x="2658880" y="1789035"/>
                <a:ext cx="1108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حبر 9">
                <a:extLst>
                  <a:ext uri="{FF2B5EF4-FFF2-40B4-BE49-F238E27FC236}">
                    <a16:creationId xmlns:a16="http://schemas.microsoft.com/office/drawing/2014/main" id="{4E7E7E52-0832-DD97-E8FB-FD086D629061}"/>
                  </a:ext>
                </a:extLst>
              </p14:cNvPr>
              <p14:cNvContentPartPr/>
              <p14:nvPr/>
            </p14:nvContentPartPr>
            <p14:xfrm>
              <a:off x="2500120" y="1809195"/>
              <a:ext cx="35280" cy="5400"/>
            </p14:xfrm>
          </p:contentPart>
        </mc:Choice>
        <mc:Fallback xmlns="">
          <p:pic>
            <p:nvPicPr>
              <p:cNvPr id="10" name="حبر 9">
                <a:extLst>
                  <a:ext uri="{FF2B5EF4-FFF2-40B4-BE49-F238E27FC236}">
                    <a16:creationId xmlns:a16="http://schemas.microsoft.com/office/drawing/2014/main" id="{4E7E7E52-0832-DD97-E8FB-FD086D629061}"/>
                  </a:ext>
                </a:extLst>
              </p:cNvPr>
              <p:cNvPicPr/>
              <p:nvPr/>
            </p:nvPicPr>
            <p:blipFill>
              <a:blip r:embed="rId14"/>
              <a:stretch>
                <a:fillRect/>
              </a:stretch>
            </p:blipFill>
            <p:spPr>
              <a:xfrm>
                <a:off x="2479960" y="1789035"/>
                <a:ext cx="759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حبر 10">
                <a:extLst>
                  <a:ext uri="{FF2B5EF4-FFF2-40B4-BE49-F238E27FC236}">
                    <a16:creationId xmlns:a16="http://schemas.microsoft.com/office/drawing/2014/main" id="{452A31D1-1993-63D0-D117-F11EA03FBA9B}"/>
                  </a:ext>
                </a:extLst>
              </p14:cNvPr>
              <p14:cNvContentPartPr/>
              <p14:nvPr/>
            </p14:nvContentPartPr>
            <p14:xfrm>
              <a:off x="2227240" y="1597875"/>
              <a:ext cx="79200" cy="177120"/>
            </p14:xfrm>
          </p:contentPart>
        </mc:Choice>
        <mc:Fallback xmlns="">
          <p:pic>
            <p:nvPicPr>
              <p:cNvPr id="11" name="حبر 10">
                <a:extLst>
                  <a:ext uri="{FF2B5EF4-FFF2-40B4-BE49-F238E27FC236}">
                    <a16:creationId xmlns:a16="http://schemas.microsoft.com/office/drawing/2014/main" id="{452A31D1-1993-63D0-D117-F11EA03FBA9B}"/>
                  </a:ext>
                </a:extLst>
              </p:cNvPr>
              <p:cNvPicPr/>
              <p:nvPr/>
            </p:nvPicPr>
            <p:blipFill>
              <a:blip r:embed="rId16"/>
              <a:stretch>
                <a:fillRect/>
              </a:stretch>
            </p:blipFill>
            <p:spPr>
              <a:xfrm>
                <a:off x="2207080" y="1577355"/>
                <a:ext cx="1202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حبر 11">
                <a:extLst>
                  <a:ext uri="{FF2B5EF4-FFF2-40B4-BE49-F238E27FC236}">
                    <a16:creationId xmlns:a16="http://schemas.microsoft.com/office/drawing/2014/main" id="{E10EA584-F7BD-2451-44B5-DC7C3B726F4C}"/>
                  </a:ext>
                </a:extLst>
              </p14:cNvPr>
              <p14:cNvContentPartPr/>
              <p14:nvPr/>
            </p14:nvContentPartPr>
            <p14:xfrm>
              <a:off x="1585360" y="1613355"/>
              <a:ext cx="561960" cy="136800"/>
            </p14:xfrm>
          </p:contentPart>
        </mc:Choice>
        <mc:Fallback xmlns="">
          <p:pic>
            <p:nvPicPr>
              <p:cNvPr id="12" name="حبر 11">
                <a:extLst>
                  <a:ext uri="{FF2B5EF4-FFF2-40B4-BE49-F238E27FC236}">
                    <a16:creationId xmlns:a16="http://schemas.microsoft.com/office/drawing/2014/main" id="{E10EA584-F7BD-2451-44B5-DC7C3B726F4C}"/>
                  </a:ext>
                </a:extLst>
              </p:cNvPr>
              <p:cNvPicPr/>
              <p:nvPr/>
            </p:nvPicPr>
            <p:blipFill>
              <a:blip r:embed="rId18"/>
              <a:stretch>
                <a:fillRect/>
              </a:stretch>
            </p:blipFill>
            <p:spPr>
              <a:xfrm>
                <a:off x="1565200" y="1592835"/>
                <a:ext cx="60300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حبر 12">
                <a:extLst>
                  <a:ext uri="{FF2B5EF4-FFF2-40B4-BE49-F238E27FC236}">
                    <a16:creationId xmlns:a16="http://schemas.microsoft.com/office/drawing/2014/main" id="{0CC1C4ED-E740-012E-1F11-C89F47D6D418}"/>
                  </a:ext>
                </a:extLst>
              </p14:cNvPr>
              <p14:cNvContentPartPr/>
              <p14:nvPr/>
            </p14:nvContentPartPr>
            <p14:xfrm>
              <a:off x="1978120" y="1610475"/>
              <a:ext cx="20160" cy="360"/>
            </p14:xfrm>
          </p:contentPart>
        </mc:Choice>
        <mc:Fallback xmlns="">
          <p:pic>
            <p:nvPicPr>
              <p:cNvPr id="13" name="حبر 12">
                <a:extLst>
                  <a:ext uri="{FF2B5EF4-FFF2-40B4-BE49-F238E27FC236}">
                    <a16:creationId xmlns:a16="http://schemas.microsoft.com/office/drawing/2014/main" id="{0CC1C4ED-E740-012E-1F11-C89F47D6D418}"/>
                  </a:ext>
                </a:extLst>
              </p:cNvPr>
              <p:cNvPicPr/>
              <p:nvPr/>
            </p:nvPicPr>
            <p:blipFill>
              <a:blip r:embed="rId20"/>
              <a:stretch>
                <a:fillRect/>
              </a:stretch>
            </p:blipFill>
            <p:spPr>
              <a:xfrm>
                <a:off x="1957960" y="1589955"/>
                <a:ext cx="612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حبر 13">
                <a:extLst>
                  <a:ext uri="{FF2B5EF4-FFF2-40B4-BE49-F238E27FC236}">
                    <a16:creationId xmlns:a16="http://schemas.microsoft.com/office/drawing/2014/main" id="{7418F5AF-A6FC-14DD-31BE-93E490508555}"/>
                  </a:ext>
                </a:extLst>
              </p14:cNvPr>
              <p14:cNvContentPartPr/>
              <p14:nvPr/>
            </p14:nvContentPartPr>
            <p14:xfrm>
              <a:off x="1883800" y="1620555"/>
              <a:ext cx="35280" cy="5400"/>
            </p14:xfrm>
          </p:contentPart>
        </mc:Choice>
        <mc:Fallback xmlns="">
          <p:pic>
            <p:nvPicPr>
              <p:cNvPr id="14" name="حبر 13">
                <a:extLst>
                  <a:ext uri="{FF2B5EF4-FFF2-40B4-BE49-F238E27FC236}">
                    <a16:creationId xmlns:a16="http://schemas.microsoft.com/office/drawing/2014/main" id="{7418F5AF-A6FC-14DD-31BE-93E490508555}"/>
                  </a:ext>
                </a:extLst>
              </p:cNvPr>
              <p:cNvPicPr/>
              <p:nvPr/>
            </p:nvPicPr>
            <p:blipFill>
              <a:blip r:embed="rId22"/>
              <a:stretch>
                <a:fillRect/>
              </a:stretch>
            </p:blipFill>
            <p:spPr>
              <a:xfrm>
                <a:off x="1863280" y="1600035"/>
                <a:ext cx="759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حبر 14">
                <a:extLst>
                  <a:ext uri="{FF2B5EF4-FFF2-40B4-BE49-F238E27FC236}">
                    <a16:creationId xmlns:a16="http://schemas.microsoft.com/office/drawing/2014/main" id="{3CC51D20-D405-CAEE-2E23-0234E7DBFF8F}"/>
                  </a:ext>
                </a:extLst>
              </p14:cNvPr>
              <p14:cNvContentPartPr/>
              <p14:nvPr/>
            </p14:nvContentPartPr>
            <p14:xfrm>
              <a:off x="1371880" y="1665195"/>
              <a:ext cx="50040" cy="65160"/>
            </p14:xfrm>
          </p:contentPart>
        </mc:Choice>
        <mc:Fallback xmlns="">
          <p:pic>
            <p:nvPicPr>
              <p:cNvPr id="15" name="حبر 14">
                <a:extLst>
                  <a:ext uri="{FF2B5EF4-FFF2-40B4-BE49-F238E27FC236}">
                    <a16:creationId xmlns:a16="http://schemas.microsoft.com/office/drawing/2014/main" id="{3CC51D20-D405-CAEE-2E23-0234E7DBFF8F}"/>
                  </a:ext>
                </a:extLst>
              </p:cNvPr>
              <p:cNvPicPr/>
              <p:nvPr/>
            </p:nvPicPr>
            <p:blipFill>
              <a:blip r:embed="rId24"/>
              <a:stretch>
                <a:fillRect/>
              </a:stretch>
            </p:blipFill>
            <p:spPr>
              <a:xfrm>
                <a:off x="1351360" y="1644675"/>
                <a:ext cx="907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حبر 15">
                <a:extLst>
                  <a:ext uri="{FF2B5EF4-FFF2-40B4-BE49-F238E27FC236}">
                    <a16:creationId xmlns:a16="http://schemas.microsoft.com/office/drawing/2014/main" id="{B006D132-29AE-49D5-A343-8DE1E3B0393B}"/>
                  </a:ext>
                </a:extLst>
              </p14:cNvPr>
              <p14:cNvContentPartPr/>
              <p14:nvPr/>
            </p14:nvContentPartPr>
            <p14:xfrm>
              <a:off x="1128160" y="1675275"/>
              <a:ext cx="104760" cy="50040"/>
            </p14:xfrm>
          </p:contentPart>
        </mc:Choice>
        <mc:Fallback xmlns="">
          <p:pic>
            <p:nvPicPr>
              <p:cNvPr id="16" name="حبر 15">
                <a:extLst>
                  <a:ext uri="{FF2B5EF4-FFF2-40B4-BE49-F238E27FC236}">
                    <a16:creationId xmlns:a16="http://schemas.microsoft.com/office/drawing/2014/main" id="{B006D132-29AE-49D5-A343-8DE1E3B0393B}"/>
                  </a:ext>
                </a:extLst>
              </p:cNvPr>
              <p:cNvPicPr/>
              <p:nvPr/>
            </p:nvPicPr>
            <p:blipFill>
              <a:blip r:embed="rId26"/>
              <a:stretch>
                <a:fillRect/>
              </a:stretch>
            </p:blipFill>
            <p:spPr>
              <a:xfrm>
                <a:off x="1107640" y="1654755"/>
                <a:ext cx="14544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حبر 16">
                <a:extLst>
                  <a:ext uri="{FF2B5EF4-FFF2-40B4-BE49-F238E27FC236}">
                    <a16:creationId xmlns:a16="http://schemas.microsoft.com/office/drawing/2014/main" id="{E98B5424-6D93-7F40-345B-B720F32CCC1A}"/>
                  </a:ext>
                </a:extLst>
              </p14:cNvPr>
              <p14:cNvContentPartPr/>
              <p14:nvPr/>
            </p14:nvContentPartPr>
            <p14:xfrm>
              <a:off x="1167760" y="1555755"/>
              <a:ext cx="20160" cy="20160"/>
            </p14:xfrm>
          </p:contentPart>
        </mc:Choice>
        <mc:Fallback xmlns="">
          <p:pic>
            <p:nvPicPr>
              <p:cNvPr id="17" name="حبر 16">
                <a:extLst>
                  <a:ext uri="{FF2B5EF4-FFF2-40B4-BE49-F238E27FC236}">
                    <a16:creationId xmlns:a16="http://schemas.microsoft.com/office/drawing/2014/main" id="{E98B5424-6D93-7F40-345B-B720F32CCC1A}"/>
                  </a:ext>
                </a:extLst>
              </p:cNvPr>
              <p:cNvPicPr/>
              <p:nvPr/>
            </p:nvPicPr>
            <p:blipFill>
              <a:blip r:embed="rId28"/>
              <a:stretch>
                <a:fillRect/>
              </a:stretch>
            </p:blipFill>
            <p:spPr>
              <a:xfrm>
                <a:off x="1147600" y="1535235"/>
                <a:ext cx="6120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حبر 21">
                <a:extLst>
                  <a:ext uri="{FF2B5EF4-FFF2-40B4-BE49-F238E27FC236}">
                    <a16:creationId xmlns:a16="http://schemas.microsoft.com/office/drawing/2014/main" id="{4852272E-E34F-8E09-210F-DABE8818AC5A}"/>
                  </a:ext>
                </a:extLst>
              </p14:cNvPr>
              <p14:cNvContentPartPr/>
              <p14:nvPr/>
            </p14:nvContentPartPr>
            <p14:xfrm>
              <a:off x="5638733" y="2554456"/>
              <a:ext cx="3179520" cy="104760"/>
            </p14:xfrm>
          </p:contentPart>
        </mc:Choice>
        <mc:Fallback xmlns="">
          <p:pic>
            <p:nvPicPr>
              <p:cNvPr id="22" name="حبر 21">
                <a:extLst>
                  <a:ext uri="{FF2B5EF4-FFF2-40B4-BE49-F238E27FC236}">
                    <a16:creationId xmlns:a16="http://schemas.microsoft.com/office/drawing/2014/main" id="{4852272E-E34F-8E09-210F-DABE8818AC5A}"/>
                  </a:ext>
                </a:extLst>
              </p:cNvPr>
              <p:cNvPicPr/>
              <p:nvPr/>
            </p:nvPicPr>
            <p:blipFill>
              <a:blip r:embed="rId30"/>
              <a:stretch>
                <a:fillRect/>
              </a:stretch>
            </p:blipFill>
            <p:spPr>
              <a:xfrm>
                <a:off x="5618213" y="2534296"/>
                <a:ext cx="32205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حبر 22">
                <a:extLst>
                  <a:ext uri="{FF2B5EF4-FFF2-40B4-BE49-F238E27FC236}">
                    <a16:creationId xmlns:a16="http://schemas.microsoft.com/office/drawing/2014/main" id="{12FF1AB8-421F-DF2C-8956-05A4B0ABC94D}"/>
                  </a:ext>
                </a:extLst>
              </p14:cNvPr>
              <p14:cNvContentPartPr/>
              <p14:nvPr/>
            </p14:nvContentPartPr>
            <p14:xfrm>
              <a:off x="1345733" y="2960896"/>
              <a:ext cx="3469680" cy="46800"/>
            </p14:xfrm>
          </p:contentPart>
        </mc:Choice>
        <mc:Fallback xmlns="">
          <p:pic>
            <p:nvPicPr>
              <p:cNvPr id="23" name="حبر 22">
                <a:extLst>
                  <a:ext uri="{FF2B5EF4-FFF2-40B4-BE49-F238E27FC236}">
                    <a16:creationId xmlns:a16="http://schemas.microsoft.com/office/drawing/2014/main" id="{12FF1AB8-421F-DF2C-8956-05A4B0ABC94D}"/>
                  </a:ext>
                </a:extLst>
              </p:cNvPr>
              <p:cNvPicPr/>
              <p:nvPr/>
            </p:nvPicPr>
            <p:blipFill>
              <a:blip r:embed="rId32"/>
              <a:stretch>
                <a:fillRect/>
              </a:stretch>
            </p:blipFill>
            <p:spPr>
              <a:xfrm>
                <a:off x="1325213" y="2940376"/>
                <a:ext cx="35103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1" name="حبر 31">
                <a:extLst>
                  <a:ext uri="{FF2B5EF4-FFF2-40B4-BE49-F238E27FC236}">
                    <a16:creationId xmlns:a16="http://schemas.microsoft.com/office/drawing/2014/main" id="{68A363EC-C6D1-369C-B85D-6C6E42B0F9EE}"/>
                  </a:ext>
                </a:extLst>
              </p14:cNvPr>
              <p14:cNvContentPartPr/>
              <p14:nvPr/>
            </p14:nvContentPartPr>
            <p14:xfrm>
              <a:off x="6522591" y="2961648"/>
              <a:ext cx="1185120" cy="379440"/>
            </p14:xfrm>
          </p:contentPart>
        </mc:Choice>
        <mc:Fallback xmlns="">
          <p:pic>
            <p:nvPicPr>
              <p:cNvPr id="31" name="حبر 31">
                <a:extLst>
                  <a:ext uri="{FF2B5EF4-FFF2-40B4-BE49-F238E27FC236}">
                    <a16:creationId xmlns:a16="http://schemas.microsoft.com/office/drawing/2014/main" id="{68A363EC-C6D1-369C-B85D-6C6E42B0F9EE}"/>
                  </a:ext>
                </a:extLst>
              </p:cNvPr>
              <p:cNvPicPr/>
              <p:nvPr/>
            </p:nvPicPr>
            <p:blipFill>
              <a:blip r:embed="rId34"/>
              <a:stretch>
                <a:fillRect/>
              </a:stretch>
            </p:blipFill>
            <p:spPr>
              <a:xfrm>
                <a:off x="6507471" y="2946514"/>
                <a:ext cx="1215720" cy="410069"/>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حبر 41">
                <a:extLst>
                  <a:ext uri="{FF2B5EF4-FFF2-40B4-BE49-F238E27FC236}">
                    <a16:creationId xmlns:a16="http://schemas.microsoft.com/office/drawing/2014/main" id="{6D72539F-B19B-0DA3-E778-D84DE4087813}"/>
                  </a:ext>
                </a:extLst>
              </p14:cNvPr>
              <p14:cNvContentPartPr/>
              <p14:nvPr/>
            </p14:nvContentPartPr>
            <p14:xfrm>
              <a:off x="5730591" y="2968488"/>
              <a:ext cx="682200" cy="234720"/>
            </p14:xfrm>
          </p:contentPart>
        </mc:Choice>
        <mc:Fallback xmlns="">
          <p:pic>
            <p:nvPicPr>
              <p:cNvPr id="41" name="حبر 41">
                <a:extLst>
                  <a:ext uri="{FF2B5EF4-FFF2-40B4-BE49-F238E27FC236}">
                    <a16:creationId xmlns:a16="http://schemas.microsoft.com/office/drawing/2014/main" id="{6D72539F-B19B-0DA3-E778-D84DE4087813}"/>
                  </a:ext>
                </a:extLst>
              </p:cNvPr>
              <p:cNvPicPr/>
              <p:nvPr/>
            </p:nvPicPr>
            <p:blipFill>
              <a:blip r:embed="rId36"/>
              <a:stretch>
                <a:fillRect/>
              </a:stretch>
            </p:blipFill>
            <p:spPr>
              <a:xfrm>
                <a:off x="5715471" y="2953368"/>
                <a:ext cx="71280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3" name="حبر 53">
                <a:extLst>
                  <a:ext uri="{FF2B5EF4-FFF2-40B4-BE49-F238E27FC236}">
                    <a16:creationId xmlns:a16="http://schemas.microsoft.com/office/drawing/2014/main" id="{585A6994-B543-8BFC-13A6-50CE9DA59C0C}"/>
                  </a:ext>
                </a:extLst>
              </p14:cNvPr>
              <p14:cNvContentPartPr/>
              <p14:nvPr/>
            </p14:nvContentPartPr>
            <p14:xfrm>
              <a:off x="3919053" y="3788195"/>
              <a:ext cx="1818720" cy="265320"/>
            </p14:xfrm>
          </p:contentPart>
        </mc:Choice>
        <mc:Fallback xmlns="">
          <p:pic>
            <p:nvPicPr>
              <p:cNvPr id="53" name="حبر 53">
                <a:extLst>
                  <a:ext uri="{FF2B5EF4-FFF2-40B4-BE49-F238E27FC236}">
                    <a16:creationId xmlns:a16="http://schemas.microsoft.com/office/drawing/2014/main" id="{585A6994-B543-8BFC-13A6-50CE9DA59C0C}"/>
                  </a:ext>
                </a:extLst>
              </p:cNvPr>
              <p:cNvPicPr/>
              <p:nvPr/>
            </p:nvPicPr>
            <p:blipFill>
              <a:blip r:embed="rId38"/>
              <a:stretch>
                <a:fillRect/>
              </a:stretch>
            </p:blipFill>
            <p:spPr>
              <a:xfrm>
                <a:off x="3903933" y="3773075"/>
                <a:ext cx="184932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8305" name="حبر 98306">
                <a:extLst>
                  <a:ext uri="{FF2B5EF4-FFF2-40B4-BE49-F238E27FC236}">
                    <a16:creationId xmlns:a16="http://schemas.microsoft.com/office/drawing/2014/main" id="{32307994-3FCA-DBA2-B9F7-528A3C582C6A}"/>
                  </a:ext>
                </a:extLst>
              </p14:cNvPr>
              <p14:cNvContentPartPr/>
              <p14:nvPr/>
            </p14:nvContentPartPr>
            <p14:xfrm>
              <a:off x="5021013" y="4029395"/>
              <a:ext cx="531000" cy="131040"/>
            </p14:xfrm>
          </p:contentPart>
        </mc:Choice>
        <mc:Fallback xmlns="">
          <p:pic>
            <p:nvPicPr>
              <p:cNvPr id="98305" name="حبر 98306">
                <a:extLst>
                  <a:ext uri="{FF2B5EF4-FFF2-40B4-BE49-F238E27FC236}">
                    <a16:creationId xmlns:a16="http://schemas.microsoft.com/office/drawing/2014/main" id="{32307994-3FCA-DBA2-B9F7-528A3C582C6A}"/>
                  </a:ext>
                </a:extLst>
              </p:cNvPr>
              <p:cNvPicPr/>
              <p:nvPr/>
            </p:nvPicPr>
            <p:blipFill>
              <a:blip r:embed="rId40"/>
              <a:stretch>
                <a:fillRect/>
              </a:stretch>
            </p:blipFill>
            <p:spPr>
              <a:xfrm>
                <a:off x="5005883" y="4013957"/>
                <a:ext cx="561621" cy="16119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8306" name="حبر 98306">
                <a:extLst>
                  <a:ext uri="{FF2B5EF4-FFF2-40B4-BE49-F238E27FC236}">
                    <a16:creationId xmlns:a16="http://schemas.microsoft.com/office/drawing/2014/main" id="{010B392A-C465-3682-771F-1928F5F6A17E}"/>
                  </a:ext>
                </a:extLst>
              </p14:cNvPr>
              <p14:cNvContentPartPr/>
              <p14:nvPr/>
            </p14:nvContentPartPr>
            <p14:xfrm>
              <a:off x="3093213" y="3850115"/>
              <a:ext cx="743760" cy="138240"/>
            </p14:xfrm>
          </p:contentPart>
        </mc:Choice>
        <mc:Fallback xmlns="">
          <p:pic>
            <p:nvPicPr>
              <p:cNvPr id="98306" name="حبر 98306">
                <a:extLst>
                  <a:ext uri="{FF2B5EF4-FFF2-40B4-BE49-F238E27FC236}">
                    <a16:creationId xmlns:a16="http://schemas.microsoft.com/office/drawing/2014/main" id="{010B392A-C465-3682-771F-1928F5F6A17E}"/>
                  </a:ext>
                </a:extLst>
              </p:cNvPr>
              <p:cNvPicPr/>
              <p:nvPr/>
            </p:nvPicPr>
            <p:blipFill>
              <a:blip r:embed="rId42"/>
              <a:stretch>
                <a:fillRect/>
              </a:stretch>
            </p:blipFill>
            <p:spPr>
              <a:xfrm>
                <a:off x="3078086" y="3834995"/>
                <a:ext cx="774375"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8314" name="حبر 98314">
                <a:extLst>
                  <a:ext uri="{FF2B5EF4-FFF2-40B4-BE49-F238E27FC236}">
                    <a16:creationId xmlns:a16="http://schemas.microsoft.com/office/drawing/2014/main" id="{DDD3CA6E-96CF-9106-9310-A6626CB245EF}"/>
                  </a:ext>
                </a:extLst>
              </p14:cNvPr>
              <p14:cNvContentPartPr/>
              <p14:nvPr/>
            </p14:nvContentPartPr>
            <p14:xfrm>
              <a:off x="4099053" y="3981155"/>
              <a:ext cx="736560" cy="151920"/>
            </p14:xfrm>
          </p:contentPart>
        </mc:Choice>
        <mc:Fallback xmlns="">
          <p:pic>
            <p:nvPicPr>
              <p:cNvPr id="98314" name="حبر 98314">
                <a:extLst>
                  <a:ext uri="{FF2B5EF4-FFF2-40B4-BE49-F238E27FC236}">
                    <a16:creationId xmlns:a16="http://schemas.microsoft.com/office/drawing/2014/main" id="{DDD3CA6E-96CF-9106-9310-A6626CB245EF}"/>
                  </a:ext>
                </a:extLst>
              </p:cNvPr>
              <p:cNvPicPr/>
              <p:nvPr/>
            </p:nvPicPr>
            <p:blipFill>
              <a:blip r:embed="rId44"/>
              <a:stretch>
                <a:fillRect/>
              </a:stretch>
            </p:blipFill>
            <p:spPr>
              <a:xfrm>
                <a:off x="4083573" y="3965675"/>
                <a:ext cx="76716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8317" name="حبر 98317">
                <a:extLst>
                  <a:ext uri="{FF2B5EF4-FFF2-40B4-BE49-F238E27FC236}">
                    <a16:creationId xmlns:a16="http://schemas.microsoft.com/office/drawing/2014/main" id="{818ADAC8-AF8F-375F-D3FE-F3B84B467866}"/>
                  </a:ext>
                </a:extLst>
              </p14:cNvPr>
              <p14:cNvContentPartPr/>
              <p14:nvPr/>
            </p14:nvContentPartPr>
            <p14:xfrm>
              <a:off x="1515256" y="4552757"/>
              <a:ext cx="6564600" cy="110520"/>
            </p14:xfrm>
          </p:contentPart>
        </mc:Choice>
        <mc:Fallback xmlns="">
          <p:pic>
            <p:nvPicPr>
              <p:cNvPr id="98317" name="حبر 98317">
                <a:extLst>
                  <a:ext uri="{FF2B5EF4-FFF2-40B4-BE49-F238E27FC236}">
                    <a16:creationId xmlns:a16="http://schemas.microsoft.com/office/drawing/2014/main" id="{818ADAC8-AF8F-375F-D3FE-F3B84B467866}"/>
                  </a:ext>
                </a:extLst>
              </p:cNvPr>
              <p:cNvPicPr/>
              <p:nvPr/>
            </p:nvPicPr>
            <p:blipFill>
              <a:blip r:embed="rId46"/>
              <a:stretch>
                <a:fillRect/>
              </a:stretch>
            </p:blipFill>
            <p:spPr>
              <a:xfrm>
                <a:off x="1494736" y="4532237"/>
                <a:ext cx="66052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8318" name="حبر 98317">
                <a:extLst>
                  <a:ext uri="{FF2B5EF4-FFF2-40B4-BE49-F238E27FC236}">
                    <a16:creationId xmlns:a16="http://schemas.microsoft.com/office/drawing/2014/main" id="{195A1758-614A-D21B-9D8F-2CBF87FDA4EB}"/>
                  </a:ext>
                </a:extLst>
              </p14:cNvPr>
              <p14:cNvContentPartPr/>
              <p14:nvPr/>
            </p14:nvContentPartPr>
            <p14:xfrm>
              <a:off x="1453336" y="4931477"/>
              <a:ext cx="7308360" cy="62280"/>
            </p14:xfrm>
          </p:contentPart>
        </mc:Choice>
        <mc:Fallback xmlns="">
          <p:pic>
            <p:nvPicPr>
              <p:cNvPr id="98318" name="حبر 98317">
                <a:extLst>
                  <a:ext uri="{FF2B5EF4-FFF2-40B4-BE49-F238E27FC236}">
                    <a16:creationId xmlns:a16="http://schemas.microsoft.com/office/drawing/2014/main" id="{195A1758-614A-D21B-9D8F-2CBF87FDA4EB}"/>
                  </a:ext>
                </a:extLst>
              </p:cNvPr>
              <p:cNvPicPr/>
              <p:nvPr/>
            </p:nvPicPr>
            <p:blipFill>
              <a:blip r:embed="rId48"/>
              <a:stretch>
                <a:fillRect/>
              </a:stretch>
            </p:blipFill>
            <p:spPr>
              <a:xfrm>
                <a:off x="1432816" y="4911317"/>
                <a:ext cx="734904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8320" name="حبر 98319">
                <a:extLst>
                  <a:ext uri="{FF2B5EF4-FFF2-40B4-BE49-F238E27FC236}">
                    <a16:creationId xmlns:a16="http://schemas.microsoft.com/office/drawing/2014/main" id="{553F2C9D-3EF5-2B34-71BD-7ED39C7D8BED}"/>
                  </a:ext>
                </a:extLst>
              </p14:cNvPr>
              <p14:cNvContentPartPr/>
              <p14:nvPr/>
            </p14:nvContentPartPr>
            <p14:xfrm>
              <a:off x="4987520" y="5682343"/>
              <a:ext cx="3781080" cy="124200"/>
            </p14:xfrm>
          </p:contentPart>
        </mc:Choice>
        <mc:Fallback xmlns="">
          <p:pic>
            <p:nvPicPr>
              <p:cNvPr id="98320" name="حبر 98319">
                <a:extLst>
                  <a:ext uri="{FF2B5EF4-FFF2-40B4-BE49-F238E27FC236}">
                    <a16:creationId xmlns:a16="http://schemas.microsoft.com/office/drawing/2014/main" id="{553F2C9D-3EF5-2B34-71BD-7ED39C7D8BED}"/>
                  </a:ext>
                </a:extLst>
              </p:cNvPr>
              <p:cNvPicPr/>
              <p:nvPr/>
            </p:nvPicPr>
            <p:blipFill>
              <a:blip r:embed="rId50"/>
              <a:stretch>
                <a:fillRect/>
              </a:stretch>
            </p:blipFill>
            <p:spPr>
              <a:xfrm>
                <a:off x="4972400" y="5667223"/>
                <a:ext cx="38116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98347" name="حبر 98347">
                <a:extLst>
                  <a:ext uri="{FF2B5EF4-FFF2-40B4-BE49-F238E27FC236}">
                    <a16:creationId xmlns:a16="http://schemas.microsoft.com/office/drawing/2014/main" id="{808F7A22-442B-930E-B59A-6DC880ED5779}"/>
                  </a:ext>
                </a:extLst>
              </p14:cNvPr>
              <p14:cNvContentPartPr/>
              <p14:nvPr/>
            </p14:nvContentPartPr>
            <p14:xfrm>
              <a:off x="5847560" y="5097703"/>
              <a:ext cx="2583720" cy="336960"/>
            </p14:xfrm>
          </p:contentPart>
        </mc:Choice>
        <mc:Fallback xmlns="">
          <p:pic>
            <p:nvPicPr>
              <p:cNvPr id="98347" name="حبر 98347">
                <a:extLst>
                  <a:ext uri="{FF2B5EF4-FFF2-40B4-BE49-F238E27FC236}">
                    <a16:creationId xmlns:a16="http://schemas.microsoft.com/office/drawing/2014/main" id="{808F7A22-442B-930E-B59A-6DC880ED5779}"/>
                  </a:ext>
                </a:extLst>
              </p:cNvPr>
              <p:cNvPicPr/>
              <p:nvPr/>
            </p:nvPicPr>
            <p:blipFill>
              <a:blip r:embed="rId52"/>
              <a:stretch>
                <a:fillRect/>
              </a:stretch>
            </p:blipFill>
            <p:spPr>
              <a:xfrm>
                <a:off x="5832438" y="5082223"/>
                <a:ext cx="2614324"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8348" name="حبر 98347">
                <a:extLst>
                  <a:ext uri="{FF2B5EF4-FFF2-40B4-BE49-F238E27FC236}">
                    <a16:creationId xmlns:a16="http://schemas.microsoft.com/office/drawing/2014/main" id="{F8A2A408-173C-D616-D789-ACCA97A8690A}"/>
                  </a:ext>
                </a:extLst>
              </p14:cNvPr>
              <p14:cNvContentPartPr/>
              <p14:nvPr/>
            </p14:nvContentPartPr>
            <p14:xfrm>
              <a:off x="2628961" y="6127188"/>
              <a:ext cx="5010840" cy="150840"/>
            </p14:xfrm>
          </p:contentPart>
        </mc:Choice>
        <mc:Fallback xmlns="">
          <p:pic>
            <p:nvPicPr>
              <p:cNvPr id="98348" name="حبر 98347">
                <a:extLst>
                  <a:ext uri="{FF2B5EF4-FFF2-40B4-BE49-F238E27FC236}">
                    <a16:creationId xmlns:a16="http://schemas.microsoft.com/office/drawing/2014/main" id="{F8A2A408-173C-D616-D789-ACCA97A8690A}"/>
                  </a:ext>
                </a:extLst>
              </p:cNvPr>
              <p:cNvPicPr/>
              <p:nvPr/>
            </p:nvPicPr>
            <p:blipFill>
              <a:blip r:embed="rId54"/>
              <a:stretch>
                <a:fillRect/>
              </a:stretch>
            </p:blipFill>
            <p:spPr>
              <a:xfrm>
                <a:off x="2613841" y="6112068"/>
                <a:ext cx="504108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8363" name="حبر 98363">
                <a:extLst>
                  <a:ext uri="{FF2B5EF4-FFF2-40B4-BE49-F238E27FC236}">
                    <a16:creationId xmlns:a16="http://schemas.microsoft.com/office/drawing/2014/main" id="{CDC3B6D4-900E-FD52-332E-8AF745210A54}"/>
                  </a:ext>
                </a:extLst>
              </p14:cNvPr>
              <p14:cNvContentPartPr/>
              <p14:nvPr/>
            </p14:nvContentPartPr>
            <p14:xfrm>
              <a:off x="-375547" y="2640644"/>
              <a:ext cx="1748520" cy="290880"/>
            </p14:xfrm>
          </p:contentPart>
        </mc:Choice>
        <mc:Fallback xmlns="">
          <p:pic>
            <p:nvPicPr>
              <p:cNvPr id="98363" name="حبر 98363">
                <a:extLst>
                  <a:ext uri="{FF2B5EF4-FFF2-40B4-BE49-F238E27FC236}">
                    <a16:creationId xmlns:a16="http://schemas.microsoft.com/office/drawing/2014/main" id="{CDC3B6D4-900E-FD52-332E-8AF745210A54}"/>
                  </a:ext>
                </a:extLst>
              </p:cNvPr>
              <p:cNvPicPr/>
              <p:nvPr/>
            </p:nvPicPr>
            <p:blipFill>
              <a:blip r:embed="rId56"/>
              <a:stretch>
                <a:fillRect/>
              </a:stretch>
            </p:blipFill>
            <p:spPr>
              <a:xfrm>
                <a:off x="-396063" y="2620149"/>
                <a:ext cx="1784153" cy="331510"/>
              </a:xfrm>
              <a:prstGeom prst="rect">
                <a:avLst/>
              </a:prstGeom>
            </p:spPr>
          </p:pic>
        </mc:Fallback>
      </mc:AlternateContent>
    </p:spTree>
    <p:extLst>
      <p:ext uri="{BB962C8B-B14F-4D97-AF65-F5344CB8AC3E}">
        <p14:creationId xmlns:p14="http://schemas.microsoft.com/office/powerpoint/2010/main" val="414748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772511" y="200471"/>
            <a:ext cx="8229600" cy="1438275"/>
          </a:xfrm>
        </p:spPr>
        <p:txBody>
          <a:bodyPr>
            <a:noAutofit/>
          </a:bodyPr>
          <a:lstStyle/>
          <a:p>
            <a:pPr>
              <a:defRPr/>
            </a:pPr>
            <a:r>
              <a:rPr lang="en-US" dirty="0"/>
              <a:t>  </a:t>
            </a:r>
            <a:r>
              <a:rPr lang="en-US" sz="4800" dirty="0"/>
              <a:t>Summarize the Conclusions of Trait Theories of Leadership</a:t>
            </a:r>
          </a:p>
        </p:txBody>
      </p:sp>
      <p:sp>
        <p:nvSpPr>
          <p:cNvPr id="14" name="Content Placeholder 13"/>
          <p:cNvSpPr>
            <a:spLocks noGrp="1"/>
          </p:cNvSpPr>
          <p:nvPr>
            <p:ph idx="1"/>
          </p:nvPr>
        </p:nvSpPr>
        <p:spPr>
          <a:xfrm>
            <a:off x="889489" y="2080610"/>
            <a:ext cx="7898524" cy="3962400"/>
          </a:xfrm>
        </p:spPr>
        <p:txBody>
          <a:bodyPr>
            <a:noAutofit/>
          </a:bodyPr>
          <a:lstStyle/>
          <a:p>
            <a:pPr eaLnBrk="1" fontAlgn="auto" hangingPunct="1">
              <a:spcAft>
                <a:spcPts val="0"/>
              </a:spcAft>
              <a:defRPr/>
            </a:pPr>
            <a:r>
              <a:rPr lang="en-US" sz="2800" b="1" dirty="0">
                <a:solidFill>
                  <a:srgbClr val="FF9900"/>
                </a:solidFill>
                <a:effectLst/>
              </a:rPr>
              <a:t>Trait theories of leadership </a:t>
            </a:r>
            <a:r>
              <a:rPr lang="en-US" sz="2800" dirty="0">
                <a:effectLst/>
              </a:rPr>
              <a:t>focus on personal qualities and characteristics. </a:t>
            </a:r>
          </a:p>
          <a:p>
            <a:pPr lvl="1">
              <a:defRPr/>
            </a:pPr>
            <a:r>
              <a:rPr lang="en-US" sz="2800" dirty="0">
                <a:effectLst/>
              </a:rPr>
              <a:t>The search for personality, social, physical, or intellectual attributes that differentiate leaders from non-leaders goes back to the earliest stages of leadership research. </a:t>
            </a:r>
          </a:p>
          <a:p>
            <a:pPr eaLnBrk="1" fontAlgn="auto" hangingPunct="1">
              <a:spcAft>
                <a:spcPts val="0"/>
              </a:spcAft>
              <a:defRPr/>
            </a:pPr>
            <a:endParaRPr lang="en-US" sz="2800" dirty="0"/>
          </a:p>
        </p:txBody>
      </p:sp>
      <p:sp>
        <p:nvSpPr>
          <p:cNvPr id="7" name="Slide Number Placeholder 5"/>
          <p:cNvSpPr>
            <a:spLocks noGrp="1"/>
          </p:cNvSpPr>
          <p:nvPr>
            <p:ph type="sldNum" sz="quarter" idx="12"/>
          </p:nvPr>
        </p:nvSpPr>
        <p:spPr>
          <a:xfrm>
            <a:off x="8164440" y="6043010"/>
            <a:ext cx="653039" cy="365125"/>
          </a:xfrm>
        </p:spPr>
        <p:txBody>
          <a:bodyPr/>
          <a:lstStyle/>
          <a:p>
            <a:pPr>
              <a:defRPr/>
            </a:pPr>
            <a:r>
              <a:rPr lang="en-US" dirty="0"/>
              <a:t>12-</a:t>
            </a:r>
            <a:fld id="{AAC428B0-4B03-4202-A927-5B9681AE9014}" type="slidenum">
              <a:rPr lang="en-US"/>
              <a:pPr>
                <a:defRPr/>
              </a:pPr>
              <a:t>5</a:t>
            </a:fld>
            <a:endParaRPr lang="en-US" dirty="0"/>
          </a:p>
        </p:txBody>
      </p:sp>
      <p:sp>
        <p:nvSpPr>
          <p:cNvPr id="24585"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6" name="حبر 8">
                <a:extLst>
                  <a:ext uri="{FF2B5EF4-FFF2-40B4-BE49-F238E27FC236}">
                    <a16:creationId xmlns:a16="http://schemas.microsoft.com/office/drawing/2014/main" id="{02AC8B15-3BBC-FE6D-08A3-412A88C82A59}"/>
                  </a:ext>
                </a:extLst>
              </p14:cNvPr>
              <p14:cNvContentPartPr/>
              <p14:nvPr/>
            </p14:nvContentPartPr>
            <p14:xfrm>
              <a:off x="1427680" y="1922399"/>
              <a:ext cx="637920" cy="195480"/>
            </p14:xfrm>
          </p:contentPart>
        </mc:Choice>
        <mc:Fallback xmlns="">
          <p:pic>
            <p:nvPicPr>
              <p:cNvPr id="6" name="حبر 8">
                <a:extLst>
                  <a:ext uri="{FF2B5EF4-FFF2-40B4-BE49-F238E27FC236}">
                    <a16:creationId xmlns:a16="http://schemas.microsoft.com/office/drawing/2014/main" id="{02AC8B15-3BBC-FE6D-08A3-412A88C82A59}"/>
                  </a:ext>
                </a:extLst>
              </p:cNvPr>
              <p:cNvPicPr/>
              <p:nvPr/>
            </p:nvPicPr>
            <p:blipFill>
              <a:blip r:embed="rId4"/>
              <a:stretch>
                <a:fillRect/>
              </a:stretch>
            </p:blipFill>
            <p:spPr>
              <a:xfrm>
                <a:off x="1407520" y="1902239"/>
                <a:ext cx="67860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حبر 16">
                <a:extLst>
                  <a:ext uri="{FF2B5EF4-FFF2-40B4-BE49-F238E27FC236}">
                    <a16:creationId xmlns:a16="http://schemas.microsoft.com/office/drawing/2014/main" id="{63C9764B-F40B-586B-3E6C-0F3E43426C15}"/>
                  </a:ext>
                </a:extLst>
              </p14:cNvPr>
              <p14:cNvContentPartPr/>
              <p14:nvPr/>
            </p14:nvContentPartPr>
            <p14:xfrm>
              <a:off x="2964902" y="2502254"/>
              <a:ext cx="708120" cy="123840"/>
            </p14:xfrm>
          </p:contentPart>
        </mc:Choice>
        <mc:Fallback xmlns="">
          <p:pic>
            <p:nvPicPr>
              <p:cNvPr id="16" name="حبر 16">
                <a:extLst>
                  <a:ext uri="{FF2B5EF4-FFF2-40B4-BE49-F238E27FC236}">
                    <a16:creationId xmlns:a16="http://schemas.microsoft.com/office/drawing/2014/main" id="{63C9764B-F40B-586B-3E6C-0F3E43426C15}"/>
                  </a:ext>
                </a:extLst>
              </p:cNvPr>
              <p:cNvPicPr/>
              <p:nvPr/>
            </p:nvPicPr>
            <p:blipFill>
              <a:blip r:embed="rId6"/>
              <a:stretch>
                <a:fillRect/>
              </a:stretch>
            </p:blipFill>
            <p:spPr>
              <a:xfrm>
                <a:off x="2944382" y="2481734"/>
                <a:ext cx="748800" cy="16452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889489" y="178583"/>
            <a:ext cx="8166538" cy="1438275"/>
          </a:xfrm>
        </p:spPr>
        <p:txBody>
          <a:bodyPr>
            <a:noAutofit/>
          </a:bodyPr>
          <a:lstStyle/>
          <a:p>
            <a:pPr eaLnBrk="1" fontAlgn="auto" hangingPunct="1">
              <a:spcAft>
                <a:spcPts val="0"/>
              </a:spcAft>
              <a:defRPr/>
            </a:pPr>
            <a:r>
              <a:rPr lang="en-US" sz="4800" dirty="0"/>
              <a:t>Summarize the Conclusions </a:t>
            </a:r>
            <a:br>
              <a:rPr lang="en-US" sz="4800" dirty="0"/>
            </a:br>
            <a:r>
              <a:rPr lang="en-US" sz="4800" dirty="0"/>
              <a:t>of Trait Theories of Leadership</a:t>
            </a:r>
          </a:p>
        </p:txBody>
      </p:sp>
      <p:sp>
        <p:nvSpPr>
          <p:cNvPr id="26632" name="Content Placeholder 13"/>
          <p:cNvSpPr>
            <a:spLocks noGrp="1"/>
          </p:cNvSpPr>
          <p:nvPr>
            <p:ph idx="1"/>
          </p:nvPr>
        </p:nvSpPr>
        <p:spPr bwMode="auto">
          <a:xfrm>
            <a:off x="889489" y="1853871"/>
            <a:ext cx="8166538" cy="4641849"/>
          </a:xfrm>
        </p:spPr>
        <p:txBody>
          <a:bodyPr wrap="square" numCol="1" anchor="t" anchorCtr="0" compatLnSpc="1">
            <a:prstTxWarp prst="textNoShape">
              <a:avLst/>
            </a:prstTxWarp>
            <a:normAutofit/>
          </a:bodyPr>
          <a:lstStyle/>
          <a:p>
            <a:pPr marL="393700" indent="-279400"/>
            <a:r>
              <a:rPr lang="en-US" sz="2800" dirty="0"/>
              <a:t>A comprehensive review of the leadership literature, when organized around the Big Five, has found extraversion to be the most important trait of effective leaders, but it is more strongly related to the way leaders emerge than to their effectiveness. </a:t>
            </a:r>
          </a:p>
          <a:p>
            <a:pPr marL="393700" indent="-279400"/>
            <a:r>
              <a:rPr lang="en-US" sz="2800" dirty="0"/>
              <a:t>Unlike agreeableness and emotional stability, conscientiousness and openness to experience also showed strong relationships to leadership, though not quite as strong as extraversion. </a:t>
            </a:r>
            <a:endParaRPr lang="en-US" sz="2800" dirty="0">
              <a:effectLst/>
              <a:cs typeface="Arial" charset="0"/>
            </a:endParaRPr>
          </a:p>
        </p:txBody>
      </p:sp>
      <p:sp>
        <p:nvSpPr>
          <p:cNvPr id="7" name="Slide Number Placeholder 5"/>
          <p:cNvSpPr>
            <a:spLocks noGrp="1"/>
          </p:cNvSpPr>
          <p:nvPr>
            <p:ph type="sldNum" sz="quarter" idx="12"/>
          </p:nvPr>
        </p:nvSpPr>
        <p:spPr>
          <a:xfrm>
            <a:off x="8402988" y="6130595"/>
            <a:ext cx="653039" cy="365125"/>
          </a:xfrm>
        </p:spPr>
        <p:txBody>
          <a:bodyPr/>
          <a:lstStyle/>
          <a:p>
            <a:pPr>
              <a:defRPr/>
            </a:pPr>
            <a:r>
              <a:rPr lang="en-US" dirty="0"/>
              <a:t>12-</a:t>
            </a:r>
            <a:fld id="{AAC428B0-4B03-4202-A927-5B9681AE9014}" type="slidenum">
              <a:rPr lang="en-US"/>
              <a:pPr>
                <a:defRPr/>
              </a:pPr>
              <a:t>6</a:t>
            </a:fld>
            <a:endParaRPr lang="en-US" dirty="0"/>
          </a:p>
        </p:txBody>
      </p:sp>
      <p:sp>
        <p:nvSpPr>
          <p:cNvPr id="2663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6" name="حبر 8">
                <a:extLst>
                  <a:ext uri="{FF2B5EF4-FFF2-40B4-BE49-F238E27FC236}">
                    <a16:creationId xmlns:a16="http://schemas.microsoft.com/office/drawing/2014/main" id="{77956492-F18A-A8E1-7D82-C648BB234235}"/>
                  </a:ext>
                </a:extLst>
              </p14:cNvPr>
              <p14:cNvContentPartPr/>
              <p14:nvPr/>
            </p14:nvContentPartPr>
            <p14:xfrm>
              <a:off x="2918321" y="1631746"/>
              <a:ext cx="756000" cy="285480"/>
            </p14:xfrm>
          </p:contentPart>
        </mc:Choice>
        <mc:Fallback xmlns="">
          <p:pic>
            <p:nvPicPr>
              <p:cNvPr id="6" name="حبر 8">
                <a:extLst>
                  <a:ext uri="{FF2B5EF4-FFF2-40B4-BE49-F238E27FC236}">
                    <a16:creationId xmlns:a16="http://schemas.microsoft.com/office/drawing/2014/main" id="{77956492-F18A-A8E1-7D82-C648BB234235}"/>
                  </a:ext>
                </a:extLst>
              </p:cNvPr>
              <p:cNvPicPr/>
              <p:nvPr/>
            </p:nvPicPr>
            <p:blipFill>
              <a:blip r:embed="rId4"/>
              <a:stretch>
                <a:fillRect/>
              </a:stretch>
            </p:blipFill>
            <p:spPr>
              <a:xfrm>
                <a:off x="2903201" y="1616626"/>
                <a:ext cx="78624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حبر 8">
                <a:extLst>
                  <a:ext uri="{FF2B5EF4-FFF2-40B4-BE49-F238E27FC236}">
                    <a16:creationId xmlns:a16="http://schemas.microsoft.com/office/drawing/2014/main" id="{A9B9D353-9261-C7BA-962C-B00D775F9F29}"/>
                  </a:ext>
                </a:extLst>
              </p14:cNvPr>
              <p14:cNvContentPartPr/>
              <p14:nvPr/>
            </p14:nvContentPartPr>
            <p14:xfrm>
              <a:off x="2469401" y="1660186"/>
              <a:ext cx="393120" cy="317520"/>
            </p14:xfrm>
          </p:contentPart>
        </mc:Choice>
        <mc:Fallback xmlns="">
          <p:pic>
            <p:nvPicPr>
              <p:cNvPr id="9" name="حبر 8">
                <a:extLst>
                  <a:ext uri="{FF2B5EF4-FFF2-40B4-BE49-F238E27FC236}">
                    <a16:creationId xmlns:a16="http://schemas.microsoft.com/office/drawing/2014/main" id="{A9B9D353-9261-C7BA-962C-B00D775F9F29}"/>
                  </a:ext>
                </a:extLst>
              </p:cNvPr>
              <p:cNvPicPr/>
              <p:nvPr/>
            </p:nvPicPr>
            <p:blipFill>
              <a:blip r:embed="rId6"/>
              <a:stretch>
                <a:fillRect/>
              </a:stretch>
            </p:blipFill>
            <p:spPr>
              <a:xfrm>
                <a:off x="2454281" y="1644706"/>
                <a:ext cx="42372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حبر 9">
                <a:extLst>
                  <a:ext uri="{FF2B5EF4-FFF2-40B4-BE49-F238E27FC236}">
                    <a16:creationId xmlns:a16="http://schemas.microsoft.com/office/drawing/2014/main" id="{A6F5693F-0885-BF60-508C-750DC919787A}"/>
                  </a:ext>
                </a:extLst>
              </p14:cNvPr>
              <p14:cNvContentPartPr/>
              <p14:nvPr/>
            </p14:nvContentPartPr>
            <p14:xfrm>
              <a:off x="7682902" y="-206995"/>
              <a:ext cx="132480" cy="179640"/>
            </p14:xfrm>
          </p:contentPart>
        </mc:Choice>
        <mc:Fallback xmlns="">
          <p:pic>
            <p:nvPicPr>
              <p:cNvPr id="10" name="حبر 9">
                <a:extLst>
                  <a:ext uri="{FF2B5EF4-FFF2-40B4-BE49-F238E27FC236}">
                    <a16:creationId xmlns:a16="http://schemas.microsoft.com/office/drawing/2014/main" id="{A6F5693F-0885-BF60-508C-750DC919787A}"/>
                  </a:ext>
                </a:extLst>
              </p:cNvPr>
              <p:cNvPicPr/>
              <p:nvPr/>
            </p:nvPicPr>
            <p:blipFill>
              <a:blip r:embed="rId8"/>
              <a:stretch>
                <a:fillRect/>
              </a:stretch>
            </p:blipFill>
            <p:spPr>
              <a:xfrm>
                <a:off x="7662382" y="-227515"/>
                <a:ext cx="17316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حبر 11">
                <a:extLst>
                  <a:ext uri="{FF2B5EF4-FFF2-40B4-BE49-F238E27FC236}">
                    <a16:creationId xmlns:a16="http://schemas.microsoft.com/office/drawing/2014/main" id="{8A4D1D48-D947-FAB9-6FFE-849B04FB5215}"/>
                  </a:ext>
                </a:extLst>
              </p14:cNvPr>
              <p14:cNvContentPartPr/>
              <p14:nvPr/>
            </p14:nvContentPartPr>
            <p14:xfrm>
              <a:off x="3140422" y="2898365"/>
              <a:ext cx="1776600" cy="167400"/>
            </p14:xfrm>
          </p:contentPart>
        </mc:Choice>
        <mc:Fallback xmlns="">
          <p:pic>
            <p:nvPicPr>
              <p:cNvPr id="12" name="حبر 11">
                <a:extLst>
                  <a:ext uri="{FF2B5EF4-FFF2-40B4-BE49-F238E27FC236}">
                    <a16:creationId xmlns:a16="http://schemas.microsoft.com/office/drawing/2014/main" id="{8A4D1D48-D947-FAB9-6FFE-849B04FB5215}"/>
                  </a:ext>
                </a:extLst>
              </p:cNvPr>
              <p:cNvPicPr/>
              <p:nvPr/>
            </p:nvPicPr>
            <p:blipFill>
              <a:blip r:embed="rId10"/>
              <a:stretch>
                <a:fillRect/>
              </a:stretch>
            </p:blipFill>
            <p:spPr>
              <a:xfrm>
                <a:off x="3086422" y="2790365"/>
                <a:ext cx="18842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حبر 19">
                <a:extLst>
                  <a:ext uri="{FF2B5EF4-FFF2-40B4-BE49-F238E27FC236}">
                    <a16:creationId xmlns:a16="http://schemas.microsoft.com/office/drawing/2014/main" id="{B4065C84-B2BD-252D-A8E2-77F938916722}"/>
                  </a:ext>
                </a:extLst>
              </p14:cNvPr>
              <p14:cNvContentPartPr/>
              <p14:nvPr/>
            </p14:nvContentPartPr>
            <p14:xfrm>
              <a:off x="3763978" y="2673061"/>
              <a:ext cx="552240" cy="149760"/>
            </p14:xfrm>
          </p:contentPart>
        </mc:Choice>
        <mc:Fallback xmlns="">
          <p:pic>
            <p:nvPicPr>
              <p:cNvPr id="19" name="حبر 19">
                <a:extLst>
                  <a:ext uri="{FF2B5EF4-FFF2-40B4-BE49-F238E27FC236}">
                    <a16:creationId xmlns:a16="http://schemas.microsoft.com/office/drawing/2014/main" id="{B4065C84-B2BD-252D-A8E2-77F938916722}"/>
                  </a:ext>
                </a:extLst>
              </p:cNvPr>
              <p:cNvPicPr/>
              <p:nvPr/>
            </p:nvPicPr>
            <p:blipFill>
              <a:blip r:embed="rId12"/>
              <a:stretch>
                <a:fillRect/>
              </a:stretch>
            </p:blipFill>
            <p:spPr>
              <a:xfrm>
                <a:off x="3743805" y="2652852"/>
                <a:ext cx="592947" cy="19089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حبر 23">
                <a:extLst>
                  <a:ext uri="{FF2B5EF4-FFF2-40B4-BE49-F238E27FC236}">
                    <a16:creationId xmlns:a16="http://schemas.microsoft.com/office/drawing/2014/main" id="{57517F58-EA13-29F7-B2E9-4B689EF9430A}"/>
                  </a:ext>
                </a:extLst>
              </p14:cNvPr>
              <p14:cNvContentPartPr/>
              <p14:nvPr/>
            </p14:nvContentPartPr>
            <p14:xfrm>
              <a:off x="3621418" y="2709421"/>
              <a:ext cx="236880" cy="124200"/>
            </p14:xfrm>
          </p:contentPart>
        </mc:Choice>
        <mc:Fallback xmlns="">
          <p:pic>
            <p:nvPicPr>
              <p:cNvPr id="23" name="حبر 23">
                <a:extLst>
                  <a:ext uri="{FF2B5EF4-FFF2-40B4-BE49-F238E27FC236}">
                    <a16:creationId xmlns:a16="http://schemas.microsoft.com/office/drawing/2014/main" id="{57517F58-EA13-29F7-B2E9-4B689EF9430A}"/>
                  </a:ext>
                </a:extLst>
              </p:cNvPr>
              <p:cNvPicPr/>
              <p:nvPr/>
            </p:nvPicPr>
            <p:blipFill>
              <a:blip r:embed="rId14"/>
              <a:stretch>
                <a:fillRect/>
              </a:stretch>
            </p:blipFill>
            <p:spPr>
              <a:xfrm>
                <a:off x="3601289" y="2688901"/>
                <a:ext cx="277498"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حبر 34">
                <a:extLst>
                  <a:ext uri="{FF2B5EF4-FFF2-40B4-BE49-F238E27FC236}">
                    <a16:creationId xmlns:a16="http://schemas.microsoft.com/office/drawing/2014/main" id="{704F8244-AE08-288E-4D98-46B7628B4B36}"/>
                  </a:ext>
                </a:extLst>
              </p14:cNvPr>
              <p14:cNvContentPartPr/>
              <p14:nvPr/>
            </p14:nvContentPartPr>
            <p14:xfrm>
              <a:off x="2346047" y="2696319"/>
              <a:ext cx="1162800" cy="166680"/>
            </p14:xfrm>
          </p:contentPart>
        </mc:Choice>
        <mc:Fallback xmlns="">
          <p:pic>
            <p:nvPicPr>
              <p:cNvPr id="34" name="حبر 34">
                <a:extLst>
                  <a:ext uri="{FF2B5EF4-FFF2-40B4-BE49-F238E27FC236}">
                    <a16:creationId xmlns:a16="http://schemas.microsoft.com/office/drawing/2014/main" id="{704F8244-AE08-288E-4D98-46B7628B4B36}"/>
                  </a:ext>
                </a:extLst>
              </p:cNvPr>
              <p:cNvPicPr/>
              <p:nvPr/>
            </p:nvPicPr>
            <p:blipFill>
              <a:blip r:embed="rId16"/>
              <a:stretch>
                <a:fillRect/>
              </a:stretch>
            </p:blipFill>
            <p:spPr>
              <a:xfrm>
                <a:off x="2330927" y="2680872"/>
                <a:ext cx="1193400" cy="196855"/>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5" name="حبر 34">
                <a:extLst>
                  <a:ext uri="{FF2B5EF4-FFF2-40B4-BE49-F238E27FC236}">
                    <a16:creationId xmlns:a16="http://schemas.microsoft.com/office/drawing/2014/main" id="{63C5F52B-C75D-1A33-0765-9DD85080E21A}"/>
                  </a:ext>
                </a:extLst>
              </p14:cNvPr>
              <p14:cNvContentPartPr/>
              <p14:nvPr/>
            </p14:nvContentPartPr>
            <p14:xfrm>
              <a:off x="6398556" y="3606085"/>
              <a:ext cx="2318760" cy="39600"/>
            </p14:xfrm>
          </p:contentPart>
        </mc:Choice>
        <mc:Fallback xmlns="">
          <p:pic>
            <p:nvPicPr>
              <p:cNvPr id="35" name="حبر 34">
                <a:extLst>
                  <a:ext uri="{FF2B5EF4-FFF2-40B4-BE49-F238E27FC236}">
                    <a16:creationId xmlns:a16="http://schemas.microsoft.com/office/drawing/2014/main" id="{63C5F52B-C75D-1A33-0765-9DD85080E21A}"/>
                  </a:ext>
                </a:extLst>
              </p:cNvPr>
              <p:cNvPicPr/>
              <p:nvPr/>
            </p:nvPicPr>
            <p:blipFill>
              <a:blip r:embed="rId18"/>
              <a:stretch>
                <a:fillRect/>
              </a:stretch>
            </p:blipFill>
            <p:spPr>
              <a:xfrm>
                <a:off x="6378036" y="3585925"/>
                <a:ext cx="23594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6" name="حبر 35">
                <a:extLst>
                  <a:ext uri="{FF2B5EF4-FFF2-40B4-BE49-F238E27FC236}">
                    <a16:creationId xmlns:a16="http://schemas.microsoft.com/office/drawing/2014/main" id="{77BC250A-17F3-6A37-3B6A-C4B299611646}"/>
                  </a:ext>
                </a:extLst>
              </p14:cNvPr>
              <p14:cNvContentPartPr/>
              <p14:nvPr/>
            </p14:nvContentPartPr>
            <p14:xfrm>
              <a:off x="1426956" y="4051045"/>
              <a:ext cx="4979520" cy="133200"/>
            </p14:xfrm>
          </p:contentPart>
        </mc:Choice>
        <mc:Fallback xmlns="">
          <p:pic>
            <p:nvPicPr>
              <p:cNvPr id="36" name="حبر 35">
                <a:extLst>
                  <a:ext uri="{FF2B5EF4-FFF2-40B4-BE49-F238E27FC236}">
                    <a16:creationId xmlns:a16="http://schemas.microsoft.com/office/drawing/2014/main" id="{77BC250A-17F3-6A37-3B6A-C4B299611646}"/>
                  </a:ext>
                </a:extLst>
              </p:cNvPr>
              <p:cNvPicPr/>
              <p:nvPr/>
            </p:nvPicPr>
            <p:blipFill>
              <a:blip r:embed="rId20"/>
              <a:stretch>
                <a:fillRect/>
              </a:stretch>
            </p:blipFill>
            <p:spPr>
              <a:xfrm>
                <a:off x="1406796" y="4030885"/>
                <a:ext cx="50202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3" name="حبر 43">
                <a:extLst>
                  <a:ext uri="{FF2B5EF4-FFF2-40B4-BE49-F238E27FC236}">
                    <a16:creationId xmlns:a16="http://schemas.microsoft.com/office/drawing/2014/main" id="{DE93CBFC-2726-ACBE-FB38-C7E369AC3287}"/>
                  </a:ext>
                </a:extLst>
              </p14:cNvPr>
              <p14:cNvContentPartPr/>
              <p14:nvPr/>
            </p14:nvContentPartPr>
            <p14:xfrm>
              <a:off x="5547878" y="3537443"/>
              <a:ext cx="452160" cy="214920"/>
            </p14:xfrm>
          </p:contentPart>
        </mc:Choice>
        <mc:Fallback xmlns="">
          <p:pic>
            <p:nvPicPr>
              <p:cNvPr id="43" name="حبر 43">
                <a:extLst>
                  <a:ext uri="{FF2B5EF4-FFF2-40B4-BE49-F238E27FC236}">
                    <a16:creationId xmlns:a16="http://schemas.microsoft.com/office/drawing/2014/main" id="{DE93CBFC-2726-ACBE-FB38-C7E369AC3287}"/>
                  </a:ext>
                </a:extLst>
              </p:cNvPr>
              <p:cNvPicPr/>
              <p:nvPr/>
            </p:nvPicPr>
            <p:blipFill>
              <a:blip r:embed="rId22"/>
              <a:stretch>
                <a:fillRect/>
              </a:stretch>
            </p:blipFill>
            <p:spPr>
              <a:xfrm>
                <a:off x="5532758" y="3522298"/>
                <a:ext cx="482760" cy="245571"/>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4" name="حبر 43">
                <a:extLst>
                  <a:ext uri="{FF2B5EF4-FFF2-40B4-BE49-F238E27FC236}">
                    <a16:creationId xmlns:a16="http://schemas.microsoft.com/office/drawing/2014/main" id="{9CBB75D9-4262-9FE5-CE0A-60FB9C0D2534}"/>
                  </a:ext>
                </a:extLst>
              </p14:cNvPr>
              <p14:cNvContentPartPr/>
              <p14:nvPr/>
            </p14:nvContentPartPr>
            <p14:xfrm>
              <a:off x="5437718" y="3597563"/>
              <a:ext cx="360" cy="22320"/>
            </p14:xfrm>
          </p:contentPart>
        </mc:Choice>
        <mc:Fallback xmlns="">
          <p:pic>
            <p:nvPicPr>
              <p:cNvPr id="44" name="حبر 43">
                <a:extLst>
                  <a:ext uri="{FF2B5EF4-FFF2-40B4-BE49-F238E27FC236}">
                    <a16:creationId xmlns:a16="http://schemas.microsoft.com/office/drawing/2014/main" id="{9CBB75D9-4262-9FE5-CE0A-60FB9C0D2534}"/>
                  </a:ext>
                </a:extLst>
              </p:cNvPr>
              <p:cNvPicPr/>
              <p:nvPr/>
            </p:nvPicPr>
            <p:blipFill>
              <a:blip r:embed="rId24"/>
              <a:stretch>
                <a:fillRect/>
              </a:stretch>
            </p:blipFill>
            <p:spPr>
              <a:xfrm>
                <a:off x="5422238" y="3582083"/>
                <a:ext cx="309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5" name="حبر 44">
                <a:extLst>
                  <a:ext uri="{FF2B5EF4-FFF2-40B4-BE49-F238E27FC236}">
                    <a16:creationId xmlns:a16="http://schemas.microsoft.com/office/drawing/2014/main" id="{932F8AFD-00A6-3B5C-2293-B9D783185215}"/>
                  </a:ext>
                </a:extLst>
              </p14:cNvPr>
              <p14:cNvContentPartPr/>
              <p14:nvPr/>
            </p14:nvContentPartPr>
            <p14:xfrm>
              <a:off x="5233958" y="3614123"/>
              <a:ext cx="226080" cy="88560"/>
            </p14:xfrm>
          </p:contentPart>
        </mc:Choice>
        <mc:Fallback xmlns="">
          <p:pic>
            <p:nvPicPr>
              <p:cNvPr id="45" name="حبر 44">
                <a:extLst>
                  <a:ext uri="{FF2B5EF4-FFF2-40B4-BE49-F238E27FC236}">
                    <a16:creationId xmlns:a16="http://schemas.microsoft.com/office/drawing/2014/main" id="{932F8AFD-00A6-3B5C-2293-B9D783185215}"/>
                  </a:ext>
                </a:extLst>
              </p:cNvPr>
              <p:cNvPicPr/>
              <p:nvPr/>
            </p:nvPicPr>
            <p:blipFill>
              <a:blip r:embed="rId26"/>
              <a:stretch>
                <a:fillRect/>
              </a:stretch>
            </p:blipFill>
            <p:spPr>
              <a:xfrm>
                <a:off x="5218503" y="3598643"/>
                <a:ext cx="256631"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6" name="حبر 45">
                <a:extLst>
                  <a:ext uri="{FF2B5EF4-FFF2-40B4-BE49-F238E27FC236}">
                    <a16:creationId xmlns:a16="http://schemas.microsoft.com/office/drawing/2014/main" id="{3EED9B88-782D-BE05-E8A5-09A19CDB8C3B}"/>
                  </a:ext>
                </a:extLst>
              </p14:cNvPr>
              <p14:cNvContentPartPr/>
              <p14:nvPr/>
            </p14:nvContentPartPr>
            <p14:xfrm>
              <a:off x="5195438" y="3559043"/>
              <a:ext cx="88560" cy="115920"/>
            </p14:xfrm>
          </p:contentPart>
        </mc:Choice>
        <mc:Fallback xmlns="">
          <p:pic>
            <p:nvPicPr>
              <p:cNvPr id="46" name="حبر 45">
                <a:extLst>
                  <a:ext uri="{FF2B5EF4-FFF2-40B4-BE49-F238E27FC236}">
                    <a16:creationId xmlns:a16="http://schemas.microsoft.com/office/drawing/2014/main" id="{3EED9B88-782D-BE05-E8A5-09A19CDB8C3B}"/>
                  </a:ext>
                </a:extLst>
              </p:cNvPr>
              <p:cNvPicPr/>
              <p:nvPr/>
            </p:nvPicPr>
            <p:blipFill>
              <a:blip r:embed="rId28"/>
              <a:stretch>
                <a:fillRect/>
              </a:stretch>
            </p:blipFill>
            <p:spPr>
              <a:xfrm>
                <a:off x="5179958" y="3543611"/>
                <a:ext cx="119160" cy="146425"/>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7" name="حبر 46">
                <a:extLst>
                  <a:ext uri="{FF2B5EF4-FFF2-40B4-BE49-F238E27FC236}">
                    <a16:creationId xmlns:a16="http://schemas.microsoft.com/office/drawing/2014/main" id="{8521CB21-E8D1-EE60-7087-65A11420F47F}"/>
                  </a:ext>
                </a:extLst>
              </p14:cNvPr>
              <p14:cNvContentPartPr/>
              <p14:nvPr/>
            </p14:nvContentPartPr>
            <p14:xfrm>
              <a:off x="5454278" y="3773603"/>
              <a:ext cx="360" cy="33480"/>
            </p14:xfrm>
          </p:contentPart>
        </mc:Choice>
        <mc:Fallback xmlns="">
          <p:pic>
            <p:nvPicPr>
              <p:cNvPr id="47" name="حبر 46">
                <a:extLst>
                  <a:ext uri="{FF2B5EF4-FFF2-40B4-BE49-F238E27FC236}">
                    <a16:creationId xmlns:a16="http://schemas.microsoft.com/office/drawing/2014/main" id="{8521CB21-E8D1-EE60-7087-65A11420F47F}"/>
                  </a:ext>
                </a:extLst>
              </p:cNvPr>
              <p:cNvPicPr/>
              <p:nvPr/>
            </p:nvPicPr>
            <p:blipFill>
              <a:blip r:embed="rId30"/>
              <a:stretch>
                <a:fillRect/>
              </a:stretch>
            </p:blipFill>
            <p:spPr>
              <a:xfrm>
                <a:off x="5438798" y="3758123"/>
                <a:ext cx="309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8" name="حبر 47">
                <a:extLst>
                  <a:ext uri="{FF2B5EF4-FFF2-40B4-BE49-F238E27FC236}">
                    <a16:creationId xmlns:a16="http://schemas.microsoft.com/office/drawing/2014/main" id="{9402B1AE-9AC2-9DF0-5437-E097AA4D075B}"/>
                  </a:ext>
                </a:extLst>
              </p14:cNvPr>
              <p14:cNvContentPartPr/>
              <p14:nvPr/>
            </p14:nvContentPartPr>
            <p14:xfrm>
              <a:off x="5266718" y="3559043"/>
              <a:ext cx="11520" cy="11520"/>
            </p14:xfrm>
          </p:contentPart>
        </mc:Choice>
        <mc:Fallback xmlns="">
          <p:pic>
            <p:nvPicPr>
              <p:cNvPr id="48" name="حبر 47">
                <a:extLst>
                  <a:ext uri="{FF2B5EF4-FFF2-40B4-BE49-F238E27FC236}">
                    <a16:creationId xmlns:a16="http://schemas.microsoft.com/office/drawing/2014/main" id="{9402B1AE-9AC2-9DF0-5437-E097AA4D075B}"/>
                  </a:ext>
                </a:extLst>
              </p:cNvPr>
              <p:cNvPicPr/>
              <p:nvPr/>
            </p:nvPicPr>
            <p:blipFill>
              <a:blip r:embed="rId32"/>
              <a:stretch>
                <a:fillRect/>
              </a:stretch>
            </p:blipFill>
            <p:spPr>
              <a:xfrm>
                <a:off x="5251238" y="3543563"/>
                <a:ext cx="4212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9" name="حبر 48">
                <a:extLst>
                  <a:ext uri="{FF2B5EF4-FFF2-40B4-BE49-F238E27FC236}">
                    <a16:creationId xmlns:a16="http://schemas.microsoft.com/office/drawing/2014/main" id="{42E9922E-35D1-3DF7-2C9F-7665B69F0ED5}"/>
                  </a:ext>
                </a:extLst>
              </p14:cNvPr>
              <p14:cNvContentPartPr/>
              <p14:nvPr/>
            </p14:nvContentPartPr>
            <p14:xfrm>
              <a:off x="4886918" y="3586403"/>
              <a:ext cx="375120" cy="121680"/>
            </p14:xfrm>
          </p:contentPart>
        </mc:Choice>
        <mc:Fallback xmlns="">
          <p:pic>
            <p:nvPicPr>
              <p:cNvPr id="49" name="حبر 48">
                <a:extLst>
                  <a:ext uri="{FF2B5EF4-FFF2-40B4-BE49-F238E27FC236}">
                    <a16:creationId xmlns:a16="http://schemas.microsoft.com/office/drawing/2014/main" id="{42E9922E-35D1-3DF7-2C9F-7665B69F0ED5}"/>
                  </a:ext>
                </a:extLst>
              </p:cNvPr>
              <p:cNvPicPr/>
              <p:nvPr/>
            </p:nvPicPr>
            <p:blipFill>
              <a:blip r:embed="rId34"/>
              <a:stretch>
                <a:fillRect/>
              </a:stretch>
            </p:blipFill>
            <p:spPr>
              <a:xfrm>
                <a:off x="4871438" y="3570877"/>
                <a:ext cx="405720" cy="152371"/>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0" name="حبر 49">
                <a:extLst>
                  <a:ext uri="{FF2B5EF4-FFF2-40B4-BE49-F238E27FC236}">
                    <a16:creationId xmlns:a16="http://schemas.microsoft.com/office/drawing/2014/main" id="{08A6D011-E1A5-EA2D-92A9-A1068058BD99}"/>
                  </a:ext>
                </a:extLst>
              </p14:cNvPr>
              <p14:cNvContentPartPr/>
              <p14:nvPr/>
            </p14:nvContentPartPr>
            <p14:xfrm>
              <a:off x="4815278" y="3597563"/>
              <a:ext cx="83160" cy="77400"/>
            </p14:xfrm>
          </p:contentPart>
        </mc:Choice>
        <mc:Fallback xmlns="">
          <p:pic>
            <p:nvPicPr>
              <p:cNvPr id="50" name="حبر 49">
                <a:extLst>
                  <a:ext uri="{FF2B5EF4-FFF2-40B4-BE49-F238E27FC236}">
                    <a16:creationId xmlns:a16="http://schemas.microsoft.com/office/drawing/2014/main" id="{08A6D011-E1A5-EA2D-92A9-A1068058BD99}"/>
                  </a:ext>
                </a:extLst>
              </p:cNvPr>
              <p:cNvPicPr/>
              <p:nvPr/>
            </p:nvPicPr>
            <p:blipFill>
              <a:blip r:embed="rId36"/>
              <a:stretch>
                <a:fillRect/>
              </a:stretch>
            </p:blipFill>
            <p:spPr>
              <a:xfrm>
                <a:off x="4799798" y="3582155"/>
                <a:ext cx="113760" cy="107858"/>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1" name="حبر 50">
                <a:extLst>
                  <a:ext uri="{FF2B5EF4-FFF2-40B4-BE49-F238E27FC236}">
                    <a16:creationId xmlns:a16="http://schemas.microsoft.com/office/drawing/2014/main" id="{0D6FD540-CCF3-AAB1-EF12-76A54C98E838}"/>
                  </a:ext>
                </a:extLst>
              </p14:cNvPr>
              <p14:cNvContentPartPr/>
              <p14:nvPr/>
            </p14:nvContentPartPr>
            <p14:xfrm>
              <a:off x="4749038" y="3608363"/>
              <a:ext cx="5760" cy="105120"/>
            </p14:xfrm>
          </p:contentPart>
        </mc:Choice>
        <mc:Fallback xmlns="">
          <p:pic>
            <p:nvPicPr>
              <p:cNvPr id="51" name="حبر 50">
                <a:extLst>
                  <a:ext uri="{FF2B5EF4-FFF2-40B4-BE49-F238E27FC236}">
                    <a16:creationId xmlns:a16="http://schemas.microsoft.com/office/drawing/2014/main" id="{0D6FD540-CCF3-AAB1-EF12-76A54C98E838}"/>
                  </a:ext>
                </a:extLst>
              </p:cNvPr>
              <p:cNvPicPr/>
              <p:nvPr/>
            </p:nvPicPr>
            <p:blipFill>
              <a:blip r:embed="rId38"/>
              <a:stretch>
                <a:fillRect/>
              </a:stretch>
            </p:blipFill>
            <p:spPr>
              <a:xfrm>
                <a:off x="4734469" y="3592883"/>
                <a:ext cx="3456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1" name="حبر 61">
                <a:extLst>
                  <a:ext uri="{FF2B5EF4-FFF2-40B4-BE49-F238E27FC236}">
                    <a16:creationId xmlns:a16="http://schemas.microsoft.com/office/drawing/2014/main" id="{7C6CF3C8-BD3D-5790-670C-58320B55A686}"/>
                  </a:ext>
                </a:extLst>
              </p14:cNvPr>
              <p14:cNvContentPartPr/>
              <p14:nvPr/>
            </p14:nvContentPartPr>
            <p14:xfrm>
              <a:off x="4088078" y="3525923"/>
              <a:ext cx="561960" cy="160200"/>
            </p14:xfrm>
          </p:contentPart>
        </mc:Choice>
        <mc:Fallback xmlns="">
          <p:pic>
            <p:nvPicPr>
              <p:cNvPr id="61" name="حبر 61">
                <a:extLst>
                  <a:ext uri="{FF2B5EF4-FFF2-40B4-BE49-F238E27FC236}">
                    <a16:creationId xmlns:a16="http://schemas.microsoft.com/office/drawing/2014/main" id="{7C6CF3C8-BD3D-5790-670C-58320B55A686}"/>
                  </a:ext>
                </a:extLst>
              </p:cNvPr>
              <p:cNvPicPr/>
              <p:nvPr/>
            </p:nvPicPr>
            <p:blipFill>
              <a:blip r:embed="rId40"/>
              <a:stretch>
                <a:fillRect/>
              </a:stretch>
            </p:blipFill>
            <p:spPr>
              <a:xfrm>
                <a:off x="4067571" y="3505403"/>
                <a:ext cx="602614"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631" name="حبر 26633">
                <a:extLst>
                  <a:ext uri="{FF2B5EF4-FFF2-40B4-BE49-F238E27FC236}">
                    <a16:creationId xmlns:a16="http://schemas.microsoft.com/office/drawing/2014/main" id="{0B48344B-A19A-8232-F090-2F3AB51506EA}"/>
                  </a:ext>
                </a:extLst>
              </p14:cNvPr>
              <p14:cNvContentPartPr/>
              <p14:nvPr/>
            </p14:nvContentPartPr>
            <p14:xfrm>
              <a:off x="3090878" y="3481643"/>
              <a:ext cx="936720" cy="231840"/>
            </p14:xfrm>
          </p:contentPart>
        </mc:Choice>
        <mc:Fallback xmlns="">
          <p:pic>
            <p:nvPicPr>
              <p:cNvPr id="26631" name="حبر 26633">
                <a:extLst>
                  <a:ext uri="{FF2B5EF4-FFF2-40B4-BE49-F238E27FC236}">
                    <a16:creationId xmlns:a16="http://schemas.microsoft.com/office/drawing/2014/main" id="{0B48344B-A19A-8232-F090-2F3AB51506EA}"/>
                  </a:ext>
                </a:extLst>
              </p:cNvPr>
              <p:cNvPicPr/>
              <p:nvPr/>
            </p:nvPicPr>
            <p:blipFill>
              <a:blip r:embed="rId42"/>
              <a:stretch>
                <a:fillRect/>
              </a:stretch>
            </p:blipFill>
            <p:spPr>
              <a:xfrm>
                <a:off x="3075404" y="3466523"/>
                <a:ext cx="966948"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6641" name="حبر 26641">
                <a:extLst>
                  <a:ext uri="{FF2B5EF4-FFF2-40B4-BE49-F238E27FC236}">
                    <a16:creationId xmlns:a16="http://schemas.microsoft.com/office/drawing/2014/main" id="{C641185F-6AD5-A498-DFCC-2C83151349F1}"/>
                  </a:ext>
                </a:extLst>
              </p14:cNvPr>
              <p14:cNvContentPartPr/>
              <p14:nvPr/>
            </p14:nvContentPartPr>
            <p14:xfrm>
              <a:off x="2677598" y="3514763"/>
              <a:ext cx="496080" cy="193320"/>
            </p14:xfrm>
          </p:contentPart>
        </mc:Choice>
        <mc:Fallback xmlns="">
          <p:pic>
            <p:nvPicPr>
              <p:cNvPr id="26641" name="حبر 26641">
                <a:extLst>
                  <a:ext uri="{FF2B5EF4-FFF2-40B4-BE49-F238E27FC236}">
                    <a16:creationId xmlns:a16="http://schemas.microsoft.com/office/drawing/2014/main" id="{C641185F-6AD5-A498-DFCC-2C83151349F1}"/>
                  </a:ext>
                </a:extLst>
              </p:cNvPr>
              <p:cNvPicPr/>
              <p:nvPr/>
            </p:nvPicPr>
            <p:blipFill>
              <a:blip r:embed="rId44"/>
              <a:stretch>
                <a:fillRect/>
              </a:stretch>
            </p:blipFill>
            <p:spPr>
              <a:xfrm>
                <a:off x="2662118" y="3499643"/>
                <a:ext cx="5266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6644" name="حبر 26644">
                <a:extLst>
                  <a:ext uri="{FF2B5EF4-FFF2-40B4-BE49-F238E27FC236}">
                    <a16:creationId xmlns:a16="http://schemas.microsoft.com/office/drawing/2014/main" id="{D1B262AE-4294-2F06-19DB-1421890F6885}"/>
                  </a:ext>
                </a:extLst>
              </p14:cNvPr>
              <p14:cNvContentPartPr/>
              <p14:nvPr/>
            </p14:nvContentPartPr>
            <p14:xfrm>
              <a:off x="1653099" y="4392140"/>
              <a:ext cx="564120" cy="225000"/>
            </p14:xfrm>
          </p:contentPart>
        </mc:Choice>
        <mc:Fallback xmlns="">
          <p:pic>
            <p:nvPicPr>
              <p:cNvPr id="26644" name="حبر 26644">
                <a:extLst>
                  <a:ext uri="{FF2B5EF4-FFF2-40B4-BE49-F238E27FC236}">
                    <a16:creationId xmlns:a16="http://schemas.microsoft.com/office/drawing/2014/main" id="{D1B262AE-4294-2F06-19DB-1421890F6885}"/>
                  </a:ext>
                </a:extLst>
              </p:cNvPr>
              <p:cNvPicPr/>
              <p:nvPr/>
            </p:nvPicPr>
            <p:blipFill>
              <a:blip r:embed="rId46"/>
              <a:stretch>
                <a:fillRect/>
              </a:stretch>
            </p:blipFill>
            <p:spPr>
              <a:xfrm>
                <a:off x="1637979" y="4377020"/>
                <a:ext cx="59472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6645" name="حبر 26644">
                <a:extLst>
                  <a:ext uri="{FF2B5EF4-FFF2-40B4-BE49-F238E27FC236}">
                    <a16:creationId xmlns:a16="http://schemas.microsoft.com/office/drawing/2014/main" id="{5B028060-9899-9BAD-4164-FF12CCF68BC6}"/>
                  </a:ext>
                </a:extLst>
              </p14:cNvPr>
              <p14:cNvContentPartPr/>
              <p14:nvPr/>
            </p14:nvContentPartPr>
            <p14:xfrm>
              <a:off x="6887381" y="5345699"/>
              <a:ext cx="1849320" cy="69480"/>
            </p14:xfrm>
          </p:contentPart>
        </mc:Choice>
        <mc:Fallback xmlns="">
          <p:pic>
            <p:nvPicPr>
              <p:cNvPr id="26645" name="حبر 26644">
                <a:extLst>
                  <a:ext uri="{FF2B5EF4-FFF2-40B4-BE49-F238E27FC236}">
                    <a16:creationId xmlns:a16="http://schemas.microsoft.com/office/drawing/2014/main" id="{5B028060-9899-9BAD-4164-FF12CCF68BC6}"/>
                  </a:ext>
                </a:extLst>
              </p:cNvPr>
              <p:cNvPicPr/>
              <p:nvPr/>
            </p:nvPicPr>
            <p:blipFill>
              <a:blip r:embed="rId48"/>
              <a:stretch>
                <a:fillRect/>
              </a:stretch>
            </p:blipFill>
            <p:spPr>
              <a:xfrm>
                <a:off x="6871901" y="5330579"/>
                <a:ext cx="18799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6646" name="حبر 26645">
                <a:extLst>
                  <a:ext uri="{FF2B5EF4-FFF2-40B4-BE49-F238E27FC236}">
                    <a16:creationId xmlns:a16="http://schemas.microsoft.com/office/drawing/2014/main" id="{1384FDD6-E6F9-1B56-A840-7EED8C1E3CB4}"/>
                  </a:ext>
                </a:extLst>
              </p14:cNvPr>
              <p14:cNvContentPartPr/>
              <p14:nvPr/>
            </p14:nvContentPartPr>
            <p14:xfrm>
              <a:off x="2169581" y="5874539"/>
              <a:ext cx="6881040" cy="75960"/>
            </p14:xfrm>
          </p:contentPart>
        </mc:Choice>
        <mc:Fallback xmlns="">
          <p:pic>
            <p:nvPicPr>
              <p:cNvPr id="26646" name="حبر 26645">
                <a:extLst>
                  <a:ext uri="{FF2B5EF4-FFF2-40B4-BE49-F238E27FC236}">
                    <a16:creationId xmlns:a16="http://schemas.microsoft.com/office/drawing/2014/main" id="{1384FDD6-E6F9-1B56-A840-7EED8C1E3CB4}"/>
                  </a:ext>
                </a:extLst>
              </p:cNvPr>
              <p:cNvPicPr/>
              <p:nvPr/>
            </p:nvPicPr>
            <p:blipFill>
              <a:blip r:embed="rId50"/>
              <a:stretch>
                <a:fillRect/>
              </a:stretch>
            </p:blipFill>
            <p:spPr>
              <a:xfrm>
                <a:off x="2149061" y="5854019"/>
                <a:ext cx="692208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6653" name="حبر 26653">
                <a:extLst>
                  <a:ext uri="{FF2B5EF4-FFF2-40B4-BE49-F238E27FC236}">
                    <a16:creationId xmlns:a16="http://schemas.microsoft.com/office/drawing/2014/main" id="{5AAE5A64-92D1-ACDC-2EB6-9E2BF77783EB}"/>
                  </a:ext>
                </a:extLst>
              </p14:cNvPr>
              <p14:cNvContentPartPr/>
              <p14:nvPr/>
            </p14:nvContentPartPr>
            <p14:xfrm>
              <a:off x="2684021" y="6249299"/>
              <a:ext cx="1027080" cy="230400"/>
            </p14:xfrm>
          </p:contentPart>
        </mc:Choice>
        <mc:Fallback xmlns="">
          <p:pic>
            <p:nvPicPr>
              <p:cNvPr id="26653" name="حبر 26653">
                <a:extLst>
                  <a:ext uri="{FF2B5EF4-FFF2-40B4-BE49-F238E27FC236}">
                    <a16:creationId xmlns:a16="http://schemas.microsoft.com/office/drawing/2014/main" id="{5AAE5A64-92D1-ACDC-2EB6-9E2BF77783EB}"/>
                  </a:ext>
                </a:extLst>
              </p:cNvPr>
              <p:cNvPicPr/>
              <p:nvPr/>
            </p:nvPicPr>
            <p:blipFill>
              <a:blip r:embed="rId52"/>
              <a:stretch>
                <a:fillRect/>
              </a:stretch>
            </p:blipFill>
            <p:spPr>
              <a:xfrm>
                <a:off x="2668546" y="6234179"/>
                <a:ext cx="1057309" cy="2610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889489" y="200471"/>
            <a:ext cx="8096856" cy="1438275"/>
          </a:xfrm>
        </p:spPr>
        <p:txBody>
          <a:bodyPr>
            <a:noAutofit/>
          </a:bodyPr>
          <a:lstStyle/>
          <a:p>
            <a:pPr eaLnBrk="1" fontAlgn="auto" hangingPunct="1">
              <a:spcAft>
                <a:spcPts val="0"/>
              </a:spcAft>
              <a:defRPr/>
            </a:pPr>
            <a:r>
              <a:rPr lang="en-US" sz="4800" dirty="0"/>
              <a:t>Summarize the Conclusions </a:t>
            </a:r>
            <a:br>
              <a:rPr lang="en-US" sz="4800" dirty="0"/>
            </a:br>
            <a:r>
              <a:rPr lang="en-US" sz="4800" dirty="0"/>
              <a:t>of Trait Theories of Leadership</a:t>
            </a:r>
          </a:p>
        </p:txBody>
      </p:sp>
      <p:sp>
        <p:nvSpPr>
          <p:cNvPr id="28680" name="Content Placeholder 13"/>
          <p:cNvSpPr>
            <a:spLocks noGrp="1"/>
          </p:cNvSpPr>
          <p:nvPr>
            <p:ph idx="1"/>
          </p:nvPr>
        </p:nvSpPr>
        <p:spPr bwMode="auto">
          <a:xfrm>
            <a:off x="773909" y="1838105"/>
            <a:ext cx="8212436" cy="4362395"/>
          </a:xfrm>
        </p:spPr>
        <p:txBody>
          <a:bodyPr wrap="square" numCol="1" anchor="t" anchorCtr="0" compatLnSpc="1">
            <a:prstTxWarp prst="textNoShape">
              <a:avLst/>
            </a:prstTxWarp>
            <a:normAutofit/>
          </a:bodyPr>
          <a:lstStyle/>
          <a:p>
            <a:pPr eaLnBrk="1" hangingPunct="1"/>
            <a:endParaRPr lang="en-US" sz="2800" dirty="0">
              <a:effectLst/>
              <a:cs typeface="Arial" charset="0"/>
            </a:endParaRPr>
          </a:p>
          <a:p>
            <a:pPr eaLnBrk="1" hangingPunct="1"/>
            <a:r>
              <a:rPr lang="en-US" sz="2800" dirty="0">
                <a:effectLst/>
                <a:cs typeface="Arial" charset="0"/>
              </a:rPr>
              <a:t>Good leaders:</a:t>
            </a:r>
          </a:p>
          <a:p>
            <a:pPr lvl="1"/>
            <a:r>
              <a:rPr lang="en-US" sz="2800" dirty="0">
                <a:effectLst/>
                <a:cs typeface="Arial" charset="0"/>
              </a:rPr>
              <a:t>Like being around people.</a:t>
            </a:r>
          </a:p>
          <a:p>
            <a:pPr lvl="1"/>
            <a:r>
              <a:rPr lang="en-US" sz="2800" dirty="0">
                <a:effectLst/>
                <a:cs typeface="Arial" charset="0"/>
              </a:rPr>
              <a:t>Are able to assert themselves (extraverted).</a:t>
            </a:r>
          </a:p>
          <a:p>
            <a:pPr lvl="1"/>
            <a:r>
              <a:rPr lang="en-US" sz="2800" dirty="0">
                <a:effectLst/>
                <a:cs typeface="Arial" charset="0"/>
              </a:rPr>
              <a:t>Are disciplined and able to keep commitments they make (conscientious).</a:t>
            </a:r>
          </a:p>
          <a:p>
            <a:pPr lvl="1"/>
            <a:r>
              <a:rPr lang="en-US" sz="2800" dirty="0">
                <a:effectLst/>
                <a:cs typeface="Arial" charset="0"/>
              </a:rPr>
              <a:t>Are creative and flexible (open).</a:t>
            </a:r>
          </a:p>
        </p:txBody>
      </p:sp>
      <p:sp>
        <p:nvSpPr>
          <p:cNvPr id="7" name="Slide Number Placeholder 5"/>
          <p:cNvSpPr>
            <a:spLocks noGrp="1"/>
          </p:cNvSpPr>
          <p:nvPr>
            <p:ph type="sldNum" sz="quarter" idx="12"/>
          </p:nvPr>
        </p:nvSpPr>
        <p:spPr>
          <a:xfrm>
            <a:off x="8333306" y="6061074"/>
            <a:ext cx="653039" cy="365125"/>
          </a:xfrm>
        </p:spPr>
        <p:txBody>
          <a:bodyPr/>
          <a:lstStyle/>
          <a:p>
            <a:pPr>
              <a:defRPr/>
            </a:pPr>
            <a:r>
              <a:rPr lang="en-US" dirty="0"/>
              <a:t>12-</a:t>
            </a:r>
            <a:fld id="{AAC428B0-4B03-4202-A927-5B9681AE9014}" type="slidenum">
              <a:rPr lang="en-US"/>
              <a:pPr>
                <a:defRPr/>
              </a:pPr>
              <a:t>7</a:t>
            </a:fld>
            <a:endParaRPr lang="en-US" dirty="0"/>
          </a:p>
        </p:txBody>
      </p:sp>
      <p:sp>
        <p:nvSpPr>
          <p:cNvPr id="28681"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16" name="حبر 16">
                <a:extLst>
                  <a:ext uri="{FF2B5EF4-FFF2-40B4-BE49-F238E27FC236}">
                    <a16:creationId xmlns:a16="http://schemas.microsoft.com/office/drawing/2014/main" id="{DCD45B76-2C14-7B43-9278-4C945A31B88B}"/>
                  </a:ext>
                </a:extLst>
              </p14:cNvPr>
              <p14:cNvContentPartPr/>
              <p14:nvPr/>
            </p14:nvContentPartPr>
            <p14:xfrm>
              <a:off x="5786612" y="2876295"/>
              <a:ext cx="1424880" cy="452880"/>
            </p14:xfrm>
          </p:contentPart>
        </mc:Choice>
        <mc:Fallback xmlns="">
          <p:pic>
            <p:nvPicPr>
              <p:cNvPr id="16" name="حبر 16">
                <a:extLst>
                  <a:ext uri="{FF2B5EF4-FFF2-40B4-BE49-F238E27FC236}">
                    <a16:creationId xmlns:a16="http://schemas.microsoft.com/office/drawing/2014/main" id="{DCD45B76-2C14-7B43-9278-4C945A31B88B}"/>
                  </a:ext>
                </a:extLst>
              </p:cNvPr>
              <p:cNvPicPr/>
              <p:nvPr/>
            </p:nvPicPr>
            <p:blipFill>
              <a:blip r:embed="rId4"/>
              <a:stretch>
                <a:fillRect/>
              </a:stretch>
            </p:blipFill>
            <p:spPr>
              <a:xfrm>
                <a:off x="5771488" y="2861175"/>
                <a:ext cx="1455488"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حبر 16">
                <a:extLst>
                  <a:ext uri="{FF2B5EF4-FFF2-40B4-BE49-F238E27FC236}">
                    <a16:creationId xmlns:a16="http://schemas.microsoft.com/office/drawing/2014/main" id="{62F9EBEC-4E5F-1993-BBEF-C09A6BE0D776}"/>
                  </a:ext>
                </a:extLst>
              </p14:cNvPr>
              <p14:cNvContentPartPr/>
              <p14:nvPr/>
            </p14:nvContentPartPr>
            <p14:xfrm>
              <a:off x="3473972" y="3809055"/>
              <a:ext cx="846720" cy="50760"/>
            </p14:xfrm>
          </p:contentPart>
        </mc:Choice>
        <mc:Fallback xmlns="">
          <p:pic>
            <p:nvPicPr>
              <p:cNvPr id="17" name="حبر 16">
                <a:extLst>
                  <a:ext uri="{FF2B5EF4-FFF2-40B4-BE49-F238E27FC236}">
                    <a16:creationId xmlns:a16="http://schemas.microsoft.com/office/drawing/2014/main" id="{62F9EBEC-4E5F-1993-BBEF-C09A6BE0D776}"/>
                  </a:ext>
                </a:extLst>
              </p:cNvPr>
              <p:cNvPicPr/>
              <p:nvPr/>
            </p:nvPicPr>
            <p:blipFill>
              <a:blip r:embed="rId6"/>
              <a:stretch>
                <a:fillRect/>
              </a:stretch>
            </p:blipFill>
            <p:spPr>
              <a:xfrm>
                <a:off x="3453812" y="3788895"/>
                <a:ext cx="88776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حبر 26">
                <a:extLst>
                  <a:ext uri="{FF2B5EF4-FFF2-40B4-BE49-F238E27FC236}">
                    <a16:creationId xmlns:a16="http://schemas.microsoft.com/office/drawing/2014/main" id="{634B74F4-E453-CB5F-D2E8-62638D94F571}"/>
                  </a:ext>
                </a:extLst>
              </p14:cNvPr>
              <p14:cNvContentPartPr/>
              <p14:nvPr/>
            </p14:nvContentPartPr>
            <p14:xfrm>
              <a:off x="3460159" y="3278887"/>
              <a:ext cx="761400" cy="255240"/>
            </p14:xfrm>
          </p:contentPart>
        </mc:Choice>
        <mc:Fallback xmlns="">
          <p:pic>
            <p:nvPicPr>
              <p:cNvPr id="26" name="حبر 26">
                <a:extLst>
                  <a:ext uri="{FF2B5EF4-FFF2-40B4-BE49-F238E27FC236}">
                    <a16:creationId xmlns:a16="http://schemas.microsoft.com/office/drawing/2014/main" id="{634B74F4-E453-CB5F-D2E8-62638D94F571}"/>
                  </a:ext>
                </a:extLst>
              </p:cNvPr>
              <p:cNvPicPr/>
              <p:nvPr/>
            </p:nvPicPr>
            <p:blipFill>
              <a:blip r:embed="rId8"/>
              <a:stretch>
                <a:fillRect/>
              </a:stretch>
            </p:blipFill>
            <p:spPr>
              <a:xfrm>
                <a:off x="3439639" y="3258727"/>
                <a:ext cx="8024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 name="حبر 31">
                <a:extLst>
                  <a:ext uri="{FF2B5EF4-FFF2-40B4-BE49-F238E27FC236}">
                    <a16:creationId xmlns:a16="http://schemas.microsoft.com/office/drawing/2014/main" id="{AE2FAACA-F3E3-4FDF-3D15-DD9DCDD2C786}"/>
                  </a:ext>
                </a:extLst>
              </p14:cNvPr>
              <p14:cNvContentPartPr/>
              <p14:nvPr/>
            </p14:nvContentPartPr>
            <p14:xfrm>
              <a:off x="7942930" y="3356018"/>
              <a:ext cx="279000" cy="147960"/>
            </p14:xfrm>
          </p:contentPart>
        </mc:Choice>
        <mc:Fallback xmlns="">
          <p:pic>
            <p:nvPicPr>
              <p:cNvPr id="31" name="حبر 31">
                <a:extLst>
                  <a:ext uri="{FF2B5EF4-FFF2-40B4-BE49-F238E27FC236}">
                    <a16:creationId xmlns:a16="http://schemas.microsoft.com/office/drawing/2014/main" id="{AE2FAACA-F3E3-4FDF-3D15-DD9DCDD2C786}"/>
                  </a:ext>
                </a:extLst>
              </p:cNvPr>
              <p:cNvPicPr/>
              <p:nvPr/>
            </p:nvPicPr>
            <p:blipFill>
              <a:blip r:embed="rId10"/>
              <a:stretch>
                <a:fillRect/>
              </a:stretch>
            </p:blipFill>
            <p:spPr>
              <a:xfrm>
                <a:off x="7927790" y="3340898"/>
                <a:ext cx="3096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2" name="حبر 42">
                <a:extLst>
                  <a:ext uri="{FF2B5EF4-FFF2-40B4-BE49-F238E27FC236}">
                    <a16:creationId xmlns:a16="http://schemas.microsoft.com/office/drawing/2014/main" id="{E43FA3FA-ECBD-C7AD-D044-4BF211903202}"/>
                  </a:ext>
                </a:extLst>
              </p14:cNvPr>
              <p14:cNvContentPartPr/>
              <p14:nvPr/>
            </p14:nvContentPartPr>
            <p14:xfrm>
              <a:off x="7131490" y="3339458"/>
              <a:ext cx="707760" cy="171360"/>
            </p14:xfrm>
          </p:contentPart>
        </mc:Choice>
        <mc:Fallback xmlns="">
          <p:pic>
            <p:nvPicPr>
              <p:cNvPr id="42" name="حبر 42">
                <a:extLst>
                  <a:ext uri="{FF2B5EF4-FFF2-40B4-BE49-F238E27FC236}">
                    <a16:creationId xmlns:a16="http://schemas.microsoft.com/office/drawing/2014/main" id="{E43FA3FA-ECBD-C7AD-D044-4BF211903202}"/>
                  </a:ext>
                </a:extLst>
              </p:cNvPr>
              <p:cNvPicPr/>
              <p:nvPr/>
            </p:nvPicPr>
            <p:blipFill>
              <a:blip r:embed="rId12"/>
              <a:stretch>
                <a:fillRect/>
              </a:stretch>
            </p:blipFill>
            <p:spPr>
              <a:xfrm>
                <a:off x="7116370" y="3323978"/>
                <a:ext cx="7383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3" name="حبر 42">
                <a:extLst>
                  <a:ext uri="{FF2B5EF4-FFF2-40B4-BE49-F238E27FC236}">
                    <a16:creationId xmlns:a16="http://schemas.microsoft.com/office/drawing/2014/main" id="{AB5E28CF-416F-34C6-8D9B-D90FE9B58090}"/>
                  </a:ext>
                </a:extLst>
              </p14:cNvPr>
              <p14:cNvContentPartPr/>
              <p14:nvPr/>
            </p14:nvContentPartPr>
            <p14:xfrm>
              <a:off x="3104721" y="3895951"/>
              <a:ext cx="215640" cy="62280"/>
            </p14:xfrm>
          </p:contentPart>
        </mc:Choice>
        <mc:Fallback xmlns="">
          <p:pic>
            <p:nvPicPr>
              <p:cNvPr id="43" name="حبر 42">
                <a:extLst>
                  <a:ext uri="{FF2B5EF4-FFF2-40B4-BE49-F238E27FC236}">
                    <a16:creationId xmlns:a16="http://schemas.microsoft.com/office/drawing/2014/main" id="{AB5E28CF-416F-34C6-8D9B-D90FE9B58090}"/>
                  </a:ext>
                </a:extLst>
              </p:cNvPr>
              <p:cNvPicPr/>
              <p:nvPr/>
            </p:nvPicPr>
            <p:blipFill>
              <a:blip r:embed="rId14"/>
              <a:stretch>
                <a:fillRect/>
              </a:stretch>
            </p:blipFill>
            <p:spPr>
              <a:xfrm>
                <a:off x="3089241" y="3880471"/>
                <a:ext cx="24624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4" name="حبر 43">
                <a:extLst>
                  <a:ext uri="{FF2B5EF4-FFF2-40B4-BE49-F238E27FC236}">
                    <a16:creationId xmlns:a16="http://schemas.microsoft.com/office/drawing/2014/main" id="{E41B2B15-858F-A39E-95F0-EB251D988C5D}"/>
                  </a:ext>
                </a:extLst>
              </p14:cNvPr>
              <p14:cNvContentPartPr/>
              <p14:nvPr/>
            </p14:nvContentPartPr>
            <p14:xfrm>
              <a:off x="3185721" y="3863551"/>
              <a:ext cx="2880" cy="360"/>
            </p14:xfrm>
          </p:contentPart>
        </mc:Choice>
        <mc:Fallback xmlns="">
          <p:pic>
            <p:nvPicPr>
              <p:cNvPr id="44" name="حبر 43">
                <a:extLst>
                  <a:ext uri="{FF2B5EF4-FFF2-40B4-BE49-F238E27FC236}">
                    <a16:creationId xmlns:a16="http://schemas.microsoft.com/office/drawing/2014/main" id="{E41B2B15-858F-A39E-95F0-EB251D988C5D}"/>
                  </a:ext>
                </a:extLst>
              </p:cNvPr>
              <p:cNvPicPr/>
              <p:nvPr/>
            </p:nvPicPr>
            <p:blipFill>
              <a:blip r:embed="rId16"/>
              <a:stretch>
                <a:fillRect/>
              </a:stretch>
            </p:blipFill>
            <p:spPr>
              <a:xfrm>
                <a:off x="3171961" y="3848071"/>
                <a:ext cx="300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0" name="حبر 60">
                <a:extLst>
                  <a:ext uri="{FF2B5EF4-FFF2-40B4-BE49-F238E27FC236}">
                    <a16:creationId xmlns:a16="http://schemas.microsoft.com/office/drawing/2014/main" id="{708FE6D1-E4D3-4D01-DEF8-EFB17B5A6E8E}"/>
                  </a:ext>
                </a:extLst>
              </p14:cNvPr>
              <p14:cNvContentPartPr/>
              <p14:nvPr/>
            </p14:nvContentPartPr>
            <p14:xfrm>
              <a:off x="2467161" y="3796591"/>
              <a:ext cx="624600" cy="266400"/>
            </p14:xfrm>
          </p:contentPart>
        </mc:Choice>
        <mc:Fallback xmlns="">
          <p:pic>
            <p:nvPicPr>
              <p:cNvPr id="60" name="حبر 60">
                <a:extLst>
                  <a:ext uri="{FF2B5EF4-FFF2-40B4-BE49-F238E27FC236}">
                    <a16:creationId xmlns:a16="http://schemas.microsoft.com/office/drawing/2014/main" id="{708FE6D1-E4D3-4D01-DEF8-EFB17B5A6E8E}"/>
                  </a:ext>
                </a:extLst>
              </p:cNvPr>
              <p:cNvPicPr/>
              <p:nvPr/>
            </p:nvPicPr>
            <p:blipFill>
              <a:blip r:embed="rId18"/>
              <a:stretch>
                <a:fillRect/>
              </a:stretch>
            </p:blipFill>
            <p:spPr>
              <a:xfrm>
                <a:off x="2446641" y="3776431"/>
                <a:ext cx="6652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1" name="حبر 60">
                <a:extLst>
                  <a:ext uri="{FF2B5EF4-FFF2-40B4-BE49-F238E27FC236}">
                    <a16:creationId xmlns:a16="http://schemas.microsoft.com/office/drawing/2014/main" id="{C60EAA65-D1C0-4252-A46D-FD2EBF522884}"/>
                  </a:ext>
                </a:extLst>
              </p14:cNvPr>
              <p14:cNvContentPartPr/>
              <p14:nvPr/>
            </p14:nvContentPartPr>
            <p14:xfrm>
              <a:off x="6754826" y="4367998"/>
              <a:ext cx="2053440" cy="46080"/>
            </p14:xfrm>
          </p:contentPart>
        </mc:Choice>
        <mc:Fallback xmlns="">
          <p:pic>
            <p:nvPicPr>
              <p:cNvPr id="61" name="حبر 60">
                <a:extLst>
                  <a:ext uri="{FF2B5EF4-FFF2-40B4-BE49-F238E27FC236}">
                    <a16:creationId xmlns:a16="http://schemas.microsoft.com/office/drawing/2014/main" id="{C60EAA65-D1C0-4252-A46D-FD2EBF522884}"/>
                  </a:ext>
                </a:extLst>
              </p:cNvPr>
              <p:cNvPicPr/>
              <p:nvPr/>
            </p:nvPicPr>
            <p:blipFill>
              <a:blip r:embed="rId20"/>
              <a:stretch>
                <a:fillRect/>
              </a:stretch>
            </p:blipFill>
            <p:spPr>
              <a:xfrm>
                <a:off x="6734306" y="4347478"/>
                <a:ext cx="209412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675" name="حبر 28674">
                <a:extLst>
                  <a:ext uri="{FF2B5EF4-FFF2-40B4-BE49-F238E27FC236}">
                    <a16:creationId xmlns:a16="http://schemas.microsoft.com/office/drawing/2014/main" id="{D2B00FC3-7853-37CA-6AFB-2392CE2A0423}"/>
                  </a:ext>
                </a:extLst>
              </p14:cNvPr>
              <p14:cNvContentPartPr/>
              <p14:nvPr/>
            </p14:nvContentPartPr>
            <p14:xfrm>
              <a:off x="5846906" y="4562038"/>
              <a:ext cx="234360" cy="148680"/>
            </p14:xfrm>
          </p:contentPart>
        </mc:Choice>
        <mc:Fallback xmlns="">
          <p:pic>
            <p:nvPicPr>
              <p:cNvPr id="28675" name="حبر 28674">
                <a:extLst>
                  <a:ext uri="{FF2B5EF4-FFF2-40B4-BE49-F238E27FC236}">
                    <a16:creationId xmlns:a16="http://schemas.microsoft.com/office/drawing/2014/main" id="{D2B00FC3-7853-37CA-6AFB-2392CE2A0423}"/>
                  </a:ext>
                </a:extLst>
              </p:cNvPr>
              <p:cNvPicPr/>
              <p:nvPr/>
            </p:nvPicPr>
            <p:blipFill>
              <a:blip r:embed="rId22"/>
              <a:stretch>
                <a:fillRect/>
              </a:stretch>
            </p:blipFill>
            <p:spPr>
              <a:xfrm>
                <a:off x="5831426" y="4546918"/>
                <a:ext cx="2649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8679" name="حبر 28682">
                <a:extLst>
                  <a:ext uri="{FF2B5EF4-FFF2-40B4-BE49-F238E27FC236}">
                    <a16:creationId xmlns:a16="http://schemas.microsoft.com/office/drawing/2014/main" id="{E7ADC70F-0FB9-2D7B-9B57-C4084E340380}"/>
                  </a:ext>
                </a:extLst>
              </p14:cNvPr>
              <p14:cNvContentPartPr/>
              <p14:nvPr/>
            </p14:nvContentPartPr>
            <p14:xfrm>
              <a:off x="6789026" y="4427758"/>
              <a:ext cx="525600" cy="300240"/>
            </p14:xfrm>
          </p:contentPart>
        </mc:Choice>
        <mc:Fallback xmlns="">
          <p:pic>
            <p:nvPicPr>
              <p:cNvPr id="28679" name="حبر 28682">
                <a:extLst>
                  <a:ext uri="{FF2B5EF4-FFF2-40B4-BE49-F238E27FC236}">
                    <a16:creationId xmlns:a16="http://schemas.microsoft.com/office/drawing/2014/main" id="{E7ADC70F-0FB9-2D7B-9B57-C4084E340380}"/>
                  </a:ext>
                </a:extLst>
              </p:cNvPr>
              <p:cNvPicPr/>
              <p:nvPr/>
            </p:nvPicPr>
            <p:blipFill>
              <a:blip r:embed="rId24"/>
              <a:stretch>
                <a:fillRect/>
              </a:stretch>
            </p:blipFill>
            <p:spPr>
              <a:xfrm>
                <a:off x="6773546" y="4412297"/>
                <a:ext cx="556200" cy="33044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682" name="حبر 28682">
                <a:extLst>
                  <a:ext uri="{FF2B5EF4-FFF2-40B4-BE49-F238E27FC236}">
                    <a16:creationId xmlns:a16="http://schemas.microsoft.com/office/drawing/2014/main" id="{73CF614A-BB04-FD97-9704-D10AA0A0B678}"/>
                  </a:ext>
                </a:extLst>
              </p14:cNvPr>
              <p14:cNvContentPartPr/>
              <p14:nvPr/>
            </p14:nvContentPartPr>
            <p14:xfrm>
              <a:off x="7919426" y="3894598"/>
              <a:ext cx="571680" cy="182520"/>
            </p14:xfrm>
          </p:contentPart>
        </mc:Choice>
        <mc:Fallback xmlns="">
          <p:pic>
            <p:nvPicPr>
              <p:cNvPr id="28682" name="حبر 28682">
                <a:extLst>
                  <a:ext uri="{FF2B5EF4-FFF2-40B4-BE49-F238E27FC236}">
                    <a16:creationId xmlns:a16="http://schemas.microsoft.com/office/drawing/2014/main" id="{73CF614A-BB04-FD97-9704-D10AA0A0B678}"/>
                  </a:ext>
                </a:extLst>
              </p:cNvPr>
              <p:cNvPicPr/>
              <p:nvPr/>
            </p:nvPicPr>
            <p:blipFill>
              <a:blip r:embed="rId26"/>
              <a:stretch>
                <a:fillRect/>
              </a:stretch>
            </p:blipFill>
            <p:spPr>
              <a:xfrm>
                <a:off x="7904296" y="3879478"/>
                <a:ext cx="602299"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8683" name="حبر 28682">
                <a:extLst>
                  <a:ext uri="{FF2B5EF4-FFF2-40B4-BE49-F238E27FC236}">
                    <a16:creationId xmlns:a16="http://schemas.microsoft.com/office/drawing/2014/main" id="{EFFB0E9B-11E8-8CC8-3823-6BF23787A5DF}"/>
                  </a:ext>
                </a:extLst>
              </p14:cNvPr>
              <p14:cNvContentPartPr/>
              <p14:nvPr/>
            </p14:nvContentPartPr>
            <p14:xfrm>
              <a:off x="1564346" y="5253238"/>
              <a:ext cx="4205880" cy="154440"/>
            </p14:xfrm>
          </p:contentPart>
        </mc:Choice>
        <mc:Fallback xmlns="">
          <p:pic>
            <p:nvPicPr>
              <p:cNvPr id="28683" name="حبر 28682">
                <a:extLst>
                  <a:ext uri="{FF2B5EF4-FFF2-40B4-BE49-F238E27FC236}">
                    <a16:creationId xmlns:a16="http://schemas.microsoft.com/office/drawing/2014/main" id="{EFFB0E9B-11E8-8CC8-3823-6BF23787A5DF}"/>
                  </a:ext>
                </a:extLst>
              </p:cNvPr>
              <p:cNvPicPr/>
              <p:nvPr/>
            </p:nvPicPr>
            <p:blipFill>
              <a:blip r:embed="rId28"/>
              <a:stretch>
                <a:fillRect/>
              </a:stretch>
            </p:blipFill>
            <p:spPr>
              <a:xfrm>
                <a:off x="1543826" y="5232718"/>
                <a:ext cx="4246560" cy="1951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740979" y="46429"/>
            <a:ext cx="8229600" cy="1438275"/>
          </a:xfrm>
        </p:spPr>
        <p:txBody>
          <a:bodyPr>
            <a:noAutofit/>
          </a:bodyPr>
          <a:lstStyle/>
          <a:p>
            <a:pPr eaLnBrk="1" fontAlgn="auto" hangingPunct="1">
              <a:spcAft>
                <a:spcPts val="0"/>
              </a:spcAft>
              <a:defRPr/>
            </a:pPr>
            <a:r>
              <a:rPr lang="en-US" dirty="0"/>
              <a:t>Summarize the Conclusions </a:t>
            </a:r>
            <a:br>
              <a:rPr lang="en-US" dirty="0"/>
            </a:br>
            <a:r>
              <a:rPr lang="en-US" dirty="0"/>
              <a:t>of Trait Theories of Leadership</a:t>
            </a:r>
          </a:p>
        </p:txBody>
      </p:sp>
      <p:sp>
        <p:nvSpPr>
          <p:cNvPr id="30728" name="Content Placeholder 13"/>
          <p:cNvSpPr>
            <a:spLocks noGrp="1"/>
          </p:cNvSpPr>
          <p:nvPr>
            <p:ph idx="1"/>
          </p:nvPr>
        </p:nvSpPr>
        <p:spPr bwMode="auto">
          <a:xfrm>
            <a:off x="867103" y="1932698"/>
            <a:ext cx="8103476" cy="4459287"/>
          </a:xfrm>
        </p:spPr>
        <p:txBody>
          <a:bodyPr wrap="square" numCol="1" anchor="t" anchorCtr="0" compatLnSpc="1">
            <a:prstTxWarp prst="textNoShape">
              <a:avLst/>
            </a:prstTxWarp>
            <a:noAutofit/>
          </a:bodyPr>
          <a:lstStyle/>
          <a:p>
            <a:pPr marL="393700" indent="-279400"/>
            <a:r>
              <a:rPr lang="en-US" sz="2800" dirty="0"/>
              <a:t>Another trait that may indicate effective leadership is emotional intelligence. </a:t>
            </a:r>
          </a:p>
          <a:p>
            <a:pPr lvl="2"/>
            <a:r>
              <a:rPr lang="en-US" sz="2800" dirty="0"/>
              <a:t>A core component of EI is empathy. </a:t>
            </a:r>
          </a:p>
          <a:p>
            <a:pPr marL="393700" indent="-279400"/>
            <a:r>
              <a:rPr lang="en-US" sz="2800" dirty="0"/>
              <a:t>The link between EI and leadership effectiveness may be worth investigating in greater detail. </a:t>
            </a:r>
          </a:p>
          <a:p>
            <a:pPr lvl="3"/>
            <a:endParaRPr lang="en-US" sz="2800" dirty="0">
              <a:latin typeface="Arial" panose="020B0604020202020204" pitchFamily="34" charset="0"/>
              <a:cs typeface="Arial" panose="020B0604020202020204" pitchFamily="34" charset="0"/>
            </a:endParaRPr>
          </a:p>
        </p:txBody>
      </p:sp>
      <p:sp>
        <p:nvSpPr>
          <p:cNvPr id="7" name="Slide Number Placeholder 5"/>
          <p:cNvSpPr>
            <a:spLocks noGrp="1"/>
          </p:cNvSpPr>
          <p:nvPr>
            <p:ph type="sldNum" sz="quarter" idx="12"/>
          </p:nvPr>
        </p:nvSpPr>
        <p:spPr>
          <a:xfrm>
            <a:off x="8317540" y="5860447"/>
            <a:ext cx="653039" cy="365125"/>
          </a:xfrm>
        </p:spPr>
        <p:txBody>
          <a:bodyPr/>
          <a:lstStyle/>
          <a:p>
            <a:pPr>
              <a:defRPr/>
            </a:pPr>
            <a:r>
              <a:rPr lang="en-US" dirty="0"/>
              <a:t>12-</a:t>
            </a:r>
            <a:fld id="{AAC428B0-4B03-4202-A927-5B9681AE9014}" type="slidenum">
              <a:rPr lang="en-US"/>
              <a:pPr>
                <a:defRPr/>
              </a:pPr>
              <a:t>8</a:t>
            </a:fld>
            <a:endParaRPr lang="en-US" dirty="0"/>
          </a:p>
        </p:txBody>
      </p:sp>
      <p:sp>
        <p:nvSpPr>
          <p:cNvPr id="30729"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B61BE1DE-5BB8-A89A-44F7-815440F0E1A8}"/>
                  </a:ext>
                </a:extLst>
              </p14:cNvPr>
              <p14:cNvContentPartPr/>
              <p14:nvPr/>
            </p14:nvContentPartPr>
            <p14:xfrm>
              <a:off x="3520580" y="2844264"/>
              <a:ext cx="3569040" cy="47880"/>
            </p14:xfrm>
          </p:contentPart>
        </mc:Choice>
        <mc:Fallback xmlns="">
          <p:pic>
            <p:nvPicPr>
              <p:cNvPr id="2" name="حبر 1">
                <a:extLst>
                  <a:ext uri="{FF2B5EF4-FFF2-40B4-BE49-F238E27FC236}">
                    <a16:creationId xmlns:a16="http://schemas.microsoft.com/office/drawing/2014/main" id="{B61BE1DE-5BB8-A89A-44F7-815440F0E1A8}"/>
                  </a:ext>
                </a:extLst>
              </p:cNvPr>
              <p:cNvPicPr/>
              <p:nvPr/>
            </p:nvPicPr>
            <p:blipFill>
              <a:blip r:embed="rId4"/>
              <a:stretch>
                <a:fillRect/>
              </a:stretch>
            </p:blipFill>
            <p:spPr>
              <a:xfrm>
                <a:off x="3500420" y="2823744"/>
                <a:ext cx="360972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حبر 5">
                <a:extLst>
                  <a:ext uri="{FF2B5EF4-FFF2-40B4-BE49-F238E27FC236}">
                    <a16:creationId xmlns:a16="http://schemas.microsoft.com/office/drawing/2014/main" id="{FBC4B349-7352-75B9-9C45-56338051EDDF}"/>
                  </a:ext>
                </a:extLst>
              </p14:cNvPr>
              <p14:cNvContentPartPr/>
              <p14:nvPr/>
            </p14:nvContentPartPr>
            <p14:xfrm>
              <a:off x="4102700" y="3850104"/>
              <a:ext cx="2788920" cy="48240"/>
            </p14:xfrm>
          </p:contentPart>
        </mc:Choice>
        <mc:Fallback xmlns="">
          <p:pic>
            <p:nvPicPr>
              <p:cNvPr id="5" name="حبر 5">
                <a:extLst>
                  <a:ext uri="{FF2B5EF4-FFF2-40B4-BE49-F238E27FC236}">
                    <a16:creationId xmlns:a16="http://schemas.microsoft.com/office/drawing/2014/main" id="{FBC4B349-7352-75B9-9C45-56338051EDDF}"/>
                  </a:ext>
                </a:extLst>
              </p:cNvPr>
              <p:cNvPicPr/>
              <p:nvPr/>
            </p:nvPicPr>
            <p:blipFill>
              <a:blip r:embed="rId6"/>
              <a:stretch>
                <a:fillRect/>
              </a:stretch>
            </p:blipFill>
            <p:spPr>
              <a:xfrm>
                <a:off x="4082183" y="3829792"/>
                <a:ext cx="2829595" cy="8922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8" name="حبر 37">
                <a:extLst>
                  <a:ext uri="{FF2B5EF4-FFF2-40B4-BE49-F238E27FC236}">
                    <a16:creationId xmlns:a16="http://schemas.microsoft.com/office/drawing/2014/main" id="{24EF5147-22A3-6AD2-1FAD-B18924DF3DCD}"/>
                  </a:ext>
                </a:extLst>
              </p14:cNvPr>
              <p14:cNvContentPartPr/>
              <p14:nvPr/>
            </p14:nvContentPartPr>
            <p14:xfrm>
              <a:off x="7018587" y="2569071"/>
              <a:ext cx="280080" cy="204840"/>
            </p14:xfrm>
          </p:contentPart>
        </mc:Choice>
        <mc:Fallback xmlns="">
          <p:pic>
            <p:nvPicPr>
              <p:cNvPr id="38" name="حبر 37">
                <a:extLst>
                  <a:ext uri="{FF2B5EF4-FFF2-40B4-BE49-F238E27FC236}">
                    <a16:creationId xmlns:a16="http://schemas.microsoft.com/office/drawing/2014/main" id="{24EF5147-22A3-6AD2-1FAD-B18924DF3DCD}"/>
                  </a:ext>
                </a:extLst>
              </p:cNvPr>
              <p:cNvPicPr/>
              <p:nvPr/>
            </p:nvPicPr>
            <p:blipFill>
              <a:blip r:embed="rId8"/>
              <a:stretch>
                <a:fillRect/>
              </a:stretch>
            </p:blipFill>
            <p:spPr>
              <a:xfrm>
                <a:off x="6998067" y="2548911"/>
                <a:ext cx="3211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3" name="حبر 53">
                <a:extLst>
                  <a:ext uri="{FF2B5EF4-FFF2-40B4-BE49-F238E27FC236}">
                    <a16:creationId xmlns:a16="http://schemas.microsoft.com/office/drawing/2014/main" id="{6F65D394-F5C5-6093-F6E3-2B1A25218808}"/>
                  </a:ext>
                </a:extLst>
              </p14:cNvPr>
              <p14:cNvContentPartPr/>
              <p14:nvPr/>
            </p14:nvContentPartPr>
            <p14:xfrm>
              <a:off x="7769547" y="2436591"/>
              <a:ext cx="1123920" cy="439560"/>
            </p14:xfrm>
          </p:contentPart>
        </mc:Choice>
        <mc:Fallback xmlns="">
          <p:pic>
            <p:nvPicPr>
              <p:cNvPr id="53" name="حبر 53">
                <a:extLst>
                  <a:ext uri="{FF2B5EF4-FFF2-40B4-BE49-F238E27FC236}">
                    <a16:creationId xmlns:a16="http://schemas.microsoft.com/office/drawing/2014/main" id="{6F65D394-F5C5-6093-F6E3-2B1A25218808}"/>
                  </a:ext>
                </a:extLst>
              </p:cNvPr>
              <p:cNvPicPr/>
              <p:nvPr/>
            </p:nvPicPr>
            <p:blipFill>
              <a:blip r:embed="rId10"/>
              <a:stretch>
                <a:fillRect/>
              </a:stretch>
            </p:blipFill>
            <p:spPr>
              <a:xfrm>
                <a:off x="7754072" y="2421111"/>
                <a:ext cx="115415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4" name="حبر 53">
                <a:extLst>
                  <a:ext uri="{FF2B5EF4-FFF2-40B4-BE49-F238E27FC236}">
                    <a16:creationId xmlns:a16="http://schemas.microsoft.com/office/drawing/2014/main" id="{DD99F6ED-4215-1E05-7E3F-6D8608BB26D3}"/>
                  </a:ext>
                </a:extLst>
              </p14:cNvPr>
              <p14:cNvContentPartPr/>
              <p14:nvPr/>
            </p14:nvContentPartPr>
            <p14:xfrm>
              <a:off x="6228576" y="3322870"/>
              <a:ext cx="1257120" cy="25560"/>
            </p14:xfrm>
          </p:contentPart>
        </mc:Choice>
        <mc:Fallback xmlns="">
          <p:pic>
            <p:nvPicPr>
              <p:cNvPr id="54" name="حبر 53">
                <a:extLst>
                  <a:ext uri="{FF2B5EF4-FFF2-40B4-BE49-F238E27FC236}">
                    <a16:creationId xmlns:a16="http://schemas.microsoft.com/office/drawing/2014/main" id="{DD99F6ED-4215-1E05-7E3F-6D8608BB26D3}"/>
                  </a:ext>
                </a:extLst>
              </p:cNvPr>
              <p:cNvPicPr/>
              <p:nvPr/>
            </p:nvPicPr>
            <p:blipFill>
              <a:blip r:embed="rId12"/>
              <a:stretch>
                <a:fillRect/>
              </a:stretch>
            </p:blipFill>
            <p:spPr>
              <a:xfrm>
                <a:off x="6208056" y="3302350"/>
                <a:ext cx="12978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2" name="حبر 62">
                <a:extLst>
                  <a:ext uri="{FF2B5EF4-FFF2-40B4-BE49-F238E27FC236}">
                    <a16:creationId xmlns:a16="http://schemas.microsoft.com/office/drawing/2014/main" id="{C6661E8C-C712-125F-0010-9989C2AF3C01}"/>
                  </a:ext>
                </a:extLst>
              </p14:cNvPr>
              <p14:cNvContentPartPr/>
              <p14:nvPr/>
            </p14:nvContentPartPr>
            <p14:xfrm>
              <a:off x="7960896" y="3089230"/>
              <a:ext cx="962280" cy="284040"/>
            </p14:xfrm>
          </p:contentPart>
        </mc:Choice>
        <mc:Fallback xmlns="">
          <p:pic>
            <p:nvPicPr>
              <p:cNvPr id="62" name="حبر 62">
                <a:extLst>
                  <a:ext uri="{FF2B5EF4-FFF2-40B4-BE49-F238E27FC236}">
                    <a16:creationId xmlns:a16="http://schemas.microsoft.com/office/drawing/2014/main" id="{C6661E8C-C712-125F-0010-9989C2AF3C01}"/>
                  </a:ext>
                </a:extLst>
              </p:cNvPr>
              <p:cNvPicPr/>
              <p:nvPr/>
            </p:nvPicPr>
            <p:blipFill>
              <a:blip r:embed="rId14"/>
              <a:stretch>
                <a:fillRect/>
              </a:stretch>
            </p:blipFill>
            <p:spPr>
              <a:xfrm>
                <a:off x="7945416" y="3074110"/>
                <a:ext cx="99288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724" name="حبر 30724">
                <a:extLst>
                  <a:ext uri="{FF2B5EF4-FFF2-40B4-BE49-F238E27FC236}">
                    <a16:creationId xmlns:a16="http://schemas.microsoft.com/office/drawing/2014/main" id="{B29E2C8A-62AE-7C3B-A110-FF82B4E22FA8}"/>
                  </a:ext>
                </a:extLst>
              </p14:cNvPr>
              <p14:cNvContentPartPr/>
              <p14:nvPr/>
            </p14:nvContentPartPr>
            <p14:xfrm>
              <a:off x="7190972" y="4349172"/>
              <a:ext cx="1195200" cy="403560"/>
            </p14:xfrm>
          </p:contentPart>
        </mc:Choice>
        <mc:Fallback xmlns="">
          <p:pic>
            <p:nvPicPr>
              <p:cNvPr id="30724" name="حبر 30724">
                <a:extLst>
                  <a:ext uri="{FF2B5EF4-FFF2-40B4-BE49-F238E27FC236}">
                    <a16:creationId xmlns:a16="http://schemas.microsoft.com/office/drawing/2014/main" id="{B29E2C8A-62AE-7C3B-A110-FF82B4E22FA8}"/>
                  </a:ext>
                </a:extLst>
              </p:cNvPr>
              <p:cNvPicPr/>
              <p:nvPr/>
            </p:nvPicPr>
            <p:blipFill>
              <a:blip r:embed="rId16"/>
              <a:stretch>
                <a:fillRect/>
              </a:stretch>
            </p:blipFill>
            <p:spPr>
              <a:xfrm>
                <a:off x="7170458" y="4328652"/>
                <a:ext cx="1235868"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0735" name="حبر 30735">
                <a:extLst>
                  <a:ext uri="{FF2B5EF4-FFF2-40B4-BE49-F238E27FC236}">
                    <a16:creationId xmlns:a16="http://schemas.microsoft.com/office/drawing/2014/main" id="{0022265E-D0FA-B635-0894-952E5ED100EA}"/>
                  </a:ext>
                </a:extLst>
              </p14:cNvPr>
              <p14:cNvContentPartPr/>
              <p14:nvPr/>
            </p14:nvContentPartPr>
            <p14:xfrm>
              <a:off x="5939252" y="4353132"/>
              <a:ext cx="1103760" cy="329040"/>
            </p14:xfrm>
          </p:contentPart>
        </mc:Choice>
        <mc:Fallback xmlns="">
          <p:pic>
            <p:nvPicPr>
              <p:cNvPr id="30735" name="حبر 30735">
                <a:extLst>
                  <a:ext uri="{FF2B5EF4-FFF2-40B4-BE49-F238E27FC236}">
                    <a16:creationId xmlns:a16="http://schemas.microsoft.com/office/drawing/2014/main" id="{0022265E-D0FA-B635-0894-952E5ED100EA}"/>
                  </a:ext>
                </a:extLst>
              </p:cNvPr>
              <p:cNvPicPr/>
              <p:nvPr/>
            </p:nvPicPr>
            <p:blipFill>
              <a:blip r:embed="rId18"/>
              <a:stretch>
                <a:fillRect/>
              </a:stretch>
            </p:blipFill>
            <p:spPr>
              <a:xfrm>
                <a:off x="5918732" y="4332590"/>
                <a:ext cx="1144440" cy="37012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751" name="حبر 30752">
                <a:extLst>
                  <a:ext uri="{FF2B5EF4-FFF2-40B4-BE49-F238E27FC236}">
                    <a16:creationId xmlns:a16="http://schemas.microsoft.com/office/drawing/2014/main" id="{1AFCA709-68D0-F3E8-3C33-C0D9EF1A1A58}"/>
                  </a:ext>
                </a:extLst>
              </p14:cNvPr>
              <p14:cNvContentPartPr/>
              <p14:nvPr/>
            </p14:nvContentPartPr>
            <p14:xfrm>
              <a:off x="6872732" y="5000772"/>
              <a:ext cx="1618920" cy="381240"/>
            </p14:xfrm>
          </p:contentPart>
        </mc:Choice>
        <mc:Fallback xmlns="">
          <p:pic>
            <p:nvPicPr>
              <p:cNvPr id="30751" name="حبر 30752">
                <a:extLst>
                  <a:ext uri="{FF2B5EF4-FFF2-40B4-BE49-F238E27FC236}">
                    <a16:creationId xmlns:a16="http://schemas.microsoft.com/office/drawing/2014/main" id="{1AFCA709-68D0-F3E8-3C33-C0D9EF1A1A58}"/>
                  </a:ext>
                </a:extLst>
              </p:cNvPr>
              <p:cNvPicPr/>
              <p:nvPr/>
            </p:nvPicPr>
            <p:blipFill>
              <a:blip r:embed="rId20"/>
              <a:stretch>
                <a:fillRect/>
              </a:stretch>
            </p:blipFill>
            <p:spPr>
              <a:xfrm>
                <a:off x="6857252" y="4985307"/>
                <a:ext cx="1649520" cy="411451"/>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752" name="حبر 30752">
                <a:extLst>
                  <a:ext uri="{FF2B5EF4-FFF2-40B4-BE49-F238E27FC236}">
                    <a16:creationId xmlns:a16="http://schemas.microsoft.com/office/drawing/2014/main" id="{84DAA471-609F-1F4B-C2C1-CCC43D6ED5B7}"/>
                  </a:ext>
                </a:extLst>
              </p14:cNvPr>
              <p14:cNvContentPartPr/>
              <p14:nvPr/>
            </p14:nvContentPartPr>
            <p14:xfrm>
              <a:off x="5140052" y="4547172"/>
              <a:ext cx="1131840" cy="276120"/>
            </p14:xfrm>
          </p:contentPart>
        </mc:Choice>
        <mc:Fallback xmlns="">
          <p:pic>
            <p:nvPicPr>
              <p:cNvPr id="30752" name="حبر 30752">
                <a:extLst>
                  <a:ext uri="{FF2B5EF4-FFF2-40B4-BE49-F238E27FC236}">
                    <a16:creationId xmlns:a16="http://schemas.microsoft.com/office/drawing/2014/main" id="{84DAA471-609F-1F4B-C2C1-CCC43D6ED5B7}"/>
                  </a:ext>
                </a:extLst>
              </p:cNvPr>
              <p:cNvPicPr/>
              <p:nvPr/>
            </p:nvPicPr>
            <p:blipFill>
              <a:blip r:embed="rId22"/>
              <a:stretch>
                <a:fillRect/>
              </a:stretch>
            </p:blipFill>
            <p:spPr>
              <a:xfrm>
                <a:off x="5124572" y="4532052"/>
                <a:ext cx="1162440" cy="3067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89489" y="59753"/>
            <a:ext cx="8229600" cy="1438275"/>
          </a:xfrm>
        </p:spPr>
        <p:txBody>
          <a:bodyPr>
            <a:noAutofit/>
          </a:bodyPr>
          <a:lstStyle/>
          <a:p>
            <a:pPr eaLnBrk="1" fontAlgn="auto" hangingPunct="1">
              <a:spcAft>
                <a:spcPts val="0"/>
              </a:spcAft>
              <a:defRPr/>
            </a:pPr>
            <a:r>
              <a:rPr lang="en-US" sz="4800" dirty="0"/>
              <a:t>Summarize the Conclusions </a:t>
            </a:r>
            <a:br>
              <a:rPr lang="en-US" sz="4800" dirty="0"/>
            </a:br>
            <a:r>
              <a:rPr lang="en-US" sz="4800" dirty="0"/>
              <a:t>of Trait Theories of Leadership</a:t>
            </a:r>
          </a:p>
        </p:txBody>
      </p:sp>
      <p:sp>
        <p:nvSpPr>
          <p:cNvPr id="32776" name="Content Placeholder 13"/>
          <p:cNvSpPr>
            <a:spLocks noGrp="1"/>
          </p:cNvSpPr>
          <p:nvPr>
            <p:ph idx="1"/>
          </p:nvPr>
        </p:nvSpPr>
        <p:spPr bwMode="auto">
          <a:xfrm>
            <a:off x="1110206" y="1916934"/>
            <a:ext cx="7601471" cy="4456988"/>
          </a:xfrm>
        </p:spPr>
        <p:txBody>
          <a:bodyPr wrap="square" numCol="1" anchor="t" anchorCtr="0" compatLnSpc="1">
            <a:prstTxWarp prst="textNoShape">
              <a:avLst/>
            </a:prstTxWarp>
            <a:normAutofit/>
          </a:bodyPr>
          <a:lstStyle/>
          <a:p>
            <a:pPr eaLnBrk="1" hangingPunct="1"/>
            <a:r>
              <a:rPr lang="en-US" sz="2800" dirty="0">
                <a:effectLst/>
                <a:cs typeface="Arial" charset="0"/>
              </a:rPr>
              <a:t>Two conclusions:</a:t>
            </a:r>
          </a:p>
          <a:p>
            <a:pPr lvl="1" eaLnBrk="1" hangingPunct="1"/>
            <a:r>
              <a:rPr lang="en-US" sz="2800" dirty="0">
                <a:effectLst/>
                <a:cs typeface="Arial" charset="0"/>
              </a:rPr>
              <a:t>Traits can predict leadership. </a:t>
            </a:r>
          </a:p>
          <a:p>
            <a:pPr lvl="1" eaLnBrk="1" hangingPunct="1"/>
            <a:r>
              <a:rPr lang="en-US" sz="2800" dirty="0">
                <a:effectLst/>
                <a:cs typeface="Arial" charset="0"/>
              </a:rPr>
              <a:t>Traits do a better job predicting the emergence of leaders and the appearance of leadership than actually distinguishing between effective and ineffective leaders. </a:t>
            </a:r>
          </a:p>
        </p:txBody>
      </p:sp>
      <p:sp>
        <p:nvSpPr>
          <p:cNvPr id="7" name="Slide Number Placeholder 5"/>
          <p:cNvSpPr>
            <a:spLocks noGrp="1"/>
          </p:cNvSpPr>
          <p:nvPr>
            <p:ph type="sldNum" sz="quarter" idx="12"/>
          </p:nvPr>
        </p:nvSpPr>
        <p:spPr>
          <a:xfrm>
            <a:off x="8274798" y="5860447"/>
            <a:ext cx="653039" cy="365125"/>
          </a:xfrm>
        </p:spPr>
        <p:txBody>
          <a:bodyPr/>
          <a:lstStyle/>
          <a:p>
            <a:pPr>
              <a:defRPr/>
            </a:pPr>
            <a:r>
              <a:rPr lang="en-US" dirty="0"/>
              <a:t>12-</a:t>
            </a:r>
            <a:fld id="{AAC428B0-4B03-4202-A927-5B9681AE9014}" type="slidenum">
              <a:rPr lang="en-US"/>
              <a:pPr>
                <a:defRPr/>
              </a:pPr>
              <a:t>9</a:t>
            </a:fld>
            <a:endParaRPr lang="en-US" dirty="0"/>
          </a:p>
        </p:txBody>
      </p:sp>
      <p:sp>
        <p:nvSpPr>
          <p:cNvPr id="3277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orbel" pitchFamily="34" charset="0"/>
              </a:rPr>
              <a:t>1</a:t>
            </a:r>
            <a:endParaRPr lang="en-US">
              <a:latin typeface="Corbel" pitchFamily="34" charset="0"/>
            </a:endParaRPr>
          </a:p>
        </p:txBody>
      </p:sp>
      <p:sp>
        <p:nvSpPr>
          <p:cNvPr id="8" name="Rounded Rectangle 7"/>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24" name="حبر 24">
                <a:extLst>
                  <a:ext uri="{FF2B5EF4-FFF2-40B4-BE49-F238E27FC236}">
                    <a16:creationId xmlns:a16="http://schemas.microsoft.com/office/drawing/2014/main" id="{86737F5E-13C3-09C8-D5EA-238C01090CF2}"/>
                  </a:ext>
                </a:extLst>
              </p14:cNvPr>
              <p14:cNvContentPartPr/>
              <p14:nvPr/>
            </p14:nvContentPartPr>
            <p14:xfrm>
              <a:off x="4594143" y="1463919"/>
              <a:ext cx="1569600" cy="456120"/>
            </p14:xfrm>
          </p:contentPart>
        </mc:Choice>
        <mc:Fallback xmlns="">
          <p:pic>
            <p:nvPicPr>
              <p:cNvPr id="24" name="حبر 24">
                <a:extLst>
                  <a:ext uri="{FF2B5EF4-FFF2-40B4-BE49-F238E27FC236}">
                    <a16:creationId xmlns:a16="http://schemas.microsoft.com/office/drawing/2014/main" id="{86737F5E-13C3-09C8-D5EA-238C01090CF2}"/>
                  </a:ext>
                </a:extLst>
              </p:cNvPr>
              <p:cNvPicPr/>
              <p:nvPr/>
            </p:nvPicPr>
            <p:blipFill>
              <a:blip r:embed="rId4"/>
              <a:stretch>
                <a:fillRect/>
              </a:stretch>
            </p:blipFill>
            <p:spPr>
              <a:xfrm>
                <a:off x="4578663" y="1448439"/>
                <a:ext cx="160020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حبر 24">
                <a:extLst>
                  <a:ext uri="{FF2B5EF4-FFF2-40B4-BE49-F238E27FC236}">
                    <a16:creationId xmlns:a16="http://schemas.microsoft.com/office/drawing/2014/main" id="{745194BD-0A65-859D-165F-1D4C4E218BA3}"/>
                  </a:ext>
                </a:extLst>
              </p14:cNvPr>
              <p14:cNvContentPartPr/>
              <p14:nvPr/>
            </p14:nvContentPartPr>
            <p14:xfrm>
              <a:off x="1727463" y="2226399"/>
              <a:ext cx="1166400" cy="52920"/>
            </p14:xfrm>
          </p:contentPart>
        </mc:Choice>
        <mc:Fallback xmlns="">
          <p:pic>
            <p:nvPicPr>
              <p:cNvPr id="25" name="حبر 24">
                <a:extLst>
                  <a:ext uri="{FF2B5EF4-FFF2-40B4-BE49-F238E27FC236}">
                    <a16:creationId xmlns:a16="http://schemas.microsoft.com/office/drawing/2014/main" id="{745194BD-0A65-859D-165F-1D4C4E218BA3}"/>
                  </a:ext>
                </a:extLst>
              </p:cNvPr>
              <p:cNvPicPr/>
              <p:nvPr/>
            </p:nvPicPr>
            <p:blipFill>
              <a:blip r:embed="rId6"/>
              <a:stretch>
                <a:fillRect/>
              </a:stretch>
            </p:blipFill>
            <p:spPr>
              <a:xfrm>
                <a:off x="1706943" y="2206239"/>
                <a:ext cx="12070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حبر 25">
                <a:extLst>
                  <a:ext uri="{FF2B5EF4-FFF2-40B4-BE49-F238E27FC236}">
                    <a16:creationId xmlns:a16="http://schemas.microsoft.com/office/drawing/2014/main" id="{843D3DB9-8BFD-F992-F33D-087802C34892}"/>
                  </a:ext>
                </a:extLst>
              </p14:cNvPr>
              <p14:cNvContentPartPr/>
              <p14:nvPr/>
            </p14:nvContentPartPr>
            <p14:xfrm>
              <a:off x="1630983" y="2165199"/>
              <a:ext cx="2621520" cy="175680"/>
            </p14:xfrm>
          </p:contentPart>
        </mc:Choice>
        <mc:Fallback xmlns="">
          <p:pic>
            <p:nvPicPr>
              <p:cNvPr id="26" name="حبر 25">
                <a:extLst>
                  <a:ext uri="{FF2B5EF4-FFF2-40B4-BE49-F238E27FC236}">
                    <a16:creationId xmlns:a16="http://schemas.microsoft.com/office/drawing/2014/main" id="{843D3DB9-8BFD-F992-F33D-087802C34892}"/>
                  </a:ext>
                </a:extLst>
              </p:cNvPr>
              <p:cNvPicPr/>
              <p:nvPr/>
            </p:nvPicPr>
            <p:blipFill>
              <a:blip r:embed="rId8"/>
              <a:stretch>
                <a:fillRect/>
              </a:stretch>
            </p:blipFill>
            <p:spPr>
              <a:xfrm>
                <a:off x="1576983" y="2057199"/>
                <a:ext cx="272916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حبر 29">
                <a:extLst>
                  <a:ext uri="{FF2B5EF4-FFF2-40B4-BE49-F238E27FC236}">
                    <a16:creationId xmlns:a16="http://schemas.microsoft.com/office/drawing/2014/main" id="{CD60F883-1DBE-CFB9-F46A-0CDD7CF5656D}"/>
                  </a:ext>
                </a:extLst>
              </p14:cNvPr>
              <p14:cNvContentPartPr/>
              <p14:nvPr/>
            </p14:nvContentPartPr>
            <p14:xfrm>
              <a:off x="1823595" y="2582230"/>
              <a:ext cx="4599720" cy="284760"/>
            </p14:xfrm>
          </p:contentPart>
        </mc:Choice>
        <mc:Fallback xmlns="">
          <p:pic>
            <p:nvPicPr>
              <p:cNvPr id="30" name="حبر 29">
                <a:extLst>
                  <a:ext uri="{FF2B5EF4-FFF2-40B4-BE49-F238E27FC236}">
                    <a16:creationId xmlns:a16="http://schemas.microsoft.com/office/drawing/2014/main" id="{CD60F883-1DBE-CFB9-F46A-0CDD7CF5656D}"/>
                  </a:ext>
                </a:extLst>
              </p:cNvPr>
              <p:cNvPicPr/>
              <p:nvPr/>
            </p:nvPicPr>
            <p:blipFill>
              <a:blip r:embed="rId10"/>
              <a:stretch>
                <a:fillRect/>
              </a:stretch>
            </p:blipFill>
            <p:spPr>
              <a:xfrm>
                <a:off x="1769595" y="2474590"/>
                <a:ext cx="4707360" cy="500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حبر 30">
                <a:extLst>
                  <a:ext uri="{FF2B5EF4-FFF2-40B4-BE49-F238E27FC236}">
                    <a16:creationId xmlns:a16="http://schemas.microsoft.com/office/drawing/2014/main" id="{95D6C033-64DF-1893-392B-A32E1181B864}"/>
                  </a:ext>
                </a:extLst>
              </p14:cNvPr>
              <p14:cNvContentPartPr/>
              <p14:nvPr/>
            </p14:nvContentPartPr>
            <p14:xfrm>
              <a:off x="3643752" y="2898215"/>
              <a:ext cx="1192320" cy="23760"/>
            </p14:xfrm>
          </p:contentPart>
        </mc:Choice>
        <mc:Fallback xmlns="">
          <p:pic>
            <p:nvPicPr>
              <p:cNvPr id="31" name="حبر 30">
                <a:extLst>
                  <a:ext uri="{FF2B5EF4-FFF2-40B4-BE49-F238E27FC236}">
                    <a16:creationId xmlns:a16="http://schemas.microsoft.com/office/drawing/2014/main" id="{95D6C033-64DF-1893-392B-A32E1181B864}"/>
                  </a:ext>
                </a:extLst>
              </p:cNvPr>
              <p:cNvPicPr/>
              <p:nvPr/>
            </p:nvPicPr>
            <p:blipFill>
              <a:blip r:embed="rId12"/>
              <a:stretch>
                <a:fillRect/>
              </a:stretch>
            </p:blipFill>
            <p:spPr>
              <a:xfrm>
                <a:off x="3623232" y="2877695"/>
                <a:ext cx="123300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حبر 38">
                <a:extLst>
                  <a:ext uri="{FF2B5EF4-FFF2-40B4-BE49-F238E27FC236}">
                    <a16:creationId xmlns:a16="http://schemas.microsoft.com/office/drawing/2014/main" id="{2EF2C70A-1C3B-8D07-06AE-06465BF02DBA}"/>
                  </a:ext>
                </a:extLst>
              </p14:cNvPr>
              <p14:cNvContentPartPr/>
              <p14:nvPr/>
            </p14:nvContentPartPr>
            <p14:xfrm>
              <a:off x="4184112" y="2282975"/>
              <a:ext cx="587520" cy="200880"/>
            </p14:xfrm>
          </p:contentPart>
        </mc:Choice>
        <mc:Fallback xmlns="">
          <p:pic>
            <p:nvPicPr>
              <p:cNvPr id="38" name="حبر 38">
                <a:extLst>
                  <a:ext uri="{FF2B5EF4-FFF2-40B4-BE49-F238E27FC236}">
                    <a16:creationId xmlns:a16="http://schemas.microsoft.com/office/drawing/2014/main" id="{2EF2C70A-1C3B-8D07-06AE-06465BF02DBA}"/>
                  </a:ext>
                </a:extLst>
              </p:cNvPr>
              <p:cNvPicPr/>
              <p:nvPr/>
            </p:nvPicPr>
            <p:blipFill>
              <a:blip r:embed="rId14"/>
              <a:stretch>
                <a:fillRect/>
              </a:stretch>
            </p:blipFill>
            <p:spPr>
              <a:xfrm>
                <a:off x="4168992" y="2262455"/>
                <a:ext cx="62316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2" name="حبر 42">
                <a:extLst>
                  <a:ext uri="{FF2B5EF4-FFF2-40B4-BE49-F238E27FC236}">
                    <a16:creationId xmlns:a16="http://schemas.microsoft.com/office/drawing/2014/main" id="{467B17C6-C706-82AD-7AA8-CC3E1EDF953D}"/>
                  </a:ext>
                </a:extLst>
              </p14:cNvPr>
              <p14:cNvContentPartPr/>
              <p14:nvPr/>
            </p14:nvContentPartPr>
            <p14:xfrm>
              <a:off x="4058472" y="2297015"/>
              <a:ext cx="256680" cy="270720"/>
            </p14:xfrm>
          </p:contentPart>
        </mc:Choice>
        <mc:Fallback xmlns="">
          <p:pic>
            <p:nvPicPr>
              <p:cNvPr id="42" name="حبر 42">
                <a:extLst>
                  <a:ext uri="{FF2B5EF4-FFF2-40B4-BE49-F238E27FC236}">
                    <a16:creationId xmlns:a16="http://schemas.microsoft.com/office/drawing/2014/main" id="{467B17C6-C706-82AD-7AA8-CC3E1EDF953D}"/>
                  </a:ext>
                </a:extLst>
              </p:cNvPr>
              <p:cNvPicPr/>
              <p:nvPr/>
            </p:nvPicPr>
            <p:blipFill>
              <a:blip r:embed="rId16"/>
              <a:stretch>
                <a:fillRect/>
              </a:stretch>
            </p:blipFill>
            <p:spPr>
              <a:xfrm>
                <a:off x="4042992" y="2281895"/>
                <a:ext cx="29232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8" name="حبر 48">
                <a:extLst>
                  <a:ext uri="{FF2B5EF4-FFF2-40B4-BE49-F238E27FC236}">
                    <a16:creationId xmlns:a16="http://schemas.microsoft.com/office/drawing/2014/main" id="{74366ACC-35B5-61E7-CEA1-2F13E67E44BA}"/>
                  </a:ext>
                </a:extLst>
              </p14:cNvPr>
              <p14:cNvContentPartPr/>
              <p14:nvPr/>
            </p14:nvContentPartPr>
            <p14:xfrm>
              <a:off x="2687680" y="3376527"/>
              <a:ext cx="707760" cy="169920"/>
            </p14:xfrm>
          </p:contentPart>
        </mc:Choice>
        <mc:Fallback xmlns="">
          <p:pic>
            <p:nvPicPr>
              <p:cNvPr id="48" name="حبر 48">
                <a:extLst>
                  <a:ext uri="{FF2B5EF4-FFF2-40B4-BE49-F238E27FC236}">
                    <a16:creationId xmlns:a16="http://schemas.microsoft.com/office/drawing/2014/main" id="{74366ACC-35B5-61E7-CEA1-2F13E67E44BA}"/>
                  </a:ext>
                </a:extLst>
              </p:cNvPr>
              <p:cNvPicPr/>
              <p:nvPr/>
            </p:nvPicPr>
            <p:blipFill>
              <a:blip r:embed="rId18"/>
              <a:stretch>
                <a:fillRect/>
              </a:stretch>
            </p:blipFill>
            <p:spPr>
              <a:xfrm>
                <a:off x="2667520" y="3356367"/>
                <a:ext cx="748440" cy="210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6" name="حبر 8">
                <a:extLst>
                  <a:ext uri="{FF2B5EF4-FFF2-40B4-BE49-F238E27FC236}">
                    <a16:creationId xmlns:a16="http://schemas.microsoft.com/office/drawing/2014/main" id="{20DA55D6-BFA7-2E64-FD17-DDA311F74583}"/>
                  </a:ext>
                </a:extLst>
              </p14:cNvPr>
              <p14:cNvContentPartPr/>
              <p14:nvPr/>
            </p14:nvContentPartPr>
            <p14:xfrm>
              <a:off x="1194853" y="4249792"/>
              <a:ext cx="757080" cy="321120"/>
            </p14:xfrm>
          </p:contentPart>
        </mc:Choice>
        <mc:Fallback xmlns="">
          <p:pic>
            <p:nvPicPr>
              <p:cNvPr id="6" name="حبر 8">
                <a:extLst>
                  <a:ext uri="{FF2B5EF4-FFF2-40B4-BE49-F238E27FC236}">
                    <a16:creationId xmlns:a16="http://schemas.microsoft.com/office/drawing/2014/main" id="{20DA55D6-BFA7-2E64-FD17-DDA311F74583}"/>
                  </a:ext>
                </a:extLst>
              </p:cNvPr>
              <p:cNvPicPr/>
              <p:nvPr/>
            </p:nvPicPr>
            <p:blipFill>
              <a:blip r:embed="rId20"/>
              <a:stretch>
                <a:fillRect/>
              </a:stretch>
            </p:blipFill>
            <p:spPr>
              <a:xfrm>
                <a:off x="1179740" y="4234312"/>
                <a:ext cx="787306" cy="351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1">
            <p14:nvContentPartPr>
              <p14:cNvPr id="9" name="حبر 10">
                <a:extLst>
                  <a:ext uri="{FF2B5EF4-FFF2-40B4-BE49-F238E27FC236}">
                    <a16:creationId xmlns:a16="http://schemas.microsoft.com/office/drawing/2014/main" id="{EE8A751D-DA0D-8666-898F-E24F6807F043}"/>
                  </a:ext>
                </a:extLst>
              </p14:cNvPr>
              <p14:cNvContentPartPr/>
              <p14:nvPr/>
            </p14:nvContentPartPr>
            <p14:xfrm>
              <a:off x="938249" y="2411498"/>
              <a:ext cx="5545080" cy="1044720"/>
            </p14:xfrm>
          </p:contentPart>
        </mc:Choice>
        <mc:Fallback>
          <p:pic>
            <p:nvPicPr>
              <p:cNvPr id="9" name="حبر 10">
                <a:extLst>
                  <a:ext uri="{FF2B5EF4-FFF2-40B4-BE49-F238E27FC236}">
                    <a16:creationId xmlns:a16="http://schemas.microsoft.com/office/drawing/2014/main" id="{EE8A751D-DA0D-8666-898F-E24F6807F043}"/>
                  </a:ext>
                </a:extLst>
              </p:cNvPr>
              <p:cNvPicPr/>
              <p:nvPr/>
            </p:nvPicPr>
            <p:blipFill>
              <a:blip r:embed="rId22"/>
              <a:stretch>
                <a:fillRect/>
              </a:stretch>
            </p:blipFill>
            <p:spPr>
              <a:xfrm>
                <a:off x="923129" y="2396018"/>
                <a:ext cx="5575680" cy="1075320"/>
              </a:xfrm>
              <a:prstGeom prst="rect">
                <a:avLst/>
              </a:prstGeom>
            </p:spPr>
          </p:pic>
        </mc:Fallback>
      </mc:AlternateContent>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17">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OB17</Template>
  <TotalTime>4482</TotalTime>
  <Words>7624</Words>
  <Application>Microsoft Office PowerPoint</Application>
  <PresentationFormat>عرض على الشاشة (4:3)</PresentationFormat>
  <Paragraphs>512</Paragraphs>
  <Slides>40</Slides>
  <Notes>40</Notes>
  <HiddenSlides>0</HiddenSlides>
  <MMClips>0</MMClips>
  <ScaleCrop>false</ScaleCrop>
  <HeadingPairs>
    <vt:vector size="4" baseType="variant">
      <vt:variant>
        <vt:lpstr>نسق</vt:lpstr>
      </vt:variant>
      <vt:variant>
        <vt:i4>1</vt:i4>
      </vt:variant>
      <vt:variant>
        <vt:lpstr>عناوين الشرائح</vt:lpstr>
      </vt:variant>
      <vt:variant>
        <vt:i4>40</vt:i4>
      </vt:variant>
    </vt:vector>
  </HeadingPairs>
  <TitlesOfParts>
    <vt:vector size="41" baseType="lpstr">
      <vt:lpstr>OB17</vt:lpstr>
      <vt:lpstr>عرض تقديمي في PowerPoint</vt:lpstr>
      <vt:lpstr>عرض تقديمي في PowerPoint</vt:lpstr>
      <vt:lpstr>Learning Objectives</vt:lpstr>
      <vt:lpstr>Summarize the Conclusions of Trait Theories of Leadership</vt:lpstr>
      <vt:lpstr>  Summarize the Conclusions of Trait Theories of Leadership</vt:lpstr>
      <vt:lpstr>Summarize the Conclusions  of Trait Theories of Leadership</vt:lpstr>
      <vt:lpstr>Summarize the Conclusions  of Trait Theories of Leadership</vt:lpstr>
      <vt:lpstr>Summarize the Conclusions  of Trait Theories of Leadership</vt:lpstr>
      <vt:lpstr>Summarize the Conclusions  of Trait Theories of Leadership</vt:lpstr>
      <vt:lpstr>Central Tenets and Main Limitations of Behavioral Theories</vt:lpstr>
      <vt:lpstr>Central Tenets and Main Limitations of Behavioral Theories</vt:lpstr>
      <vt:lpstr>Central Tenets and Main Limitations of Behavioral Theories</vt:lpstr>
      <vt:lpstr>Contrast Contingency  Theories of Leadership</vt:lpstr>
      <vt:lpstr>Contrast Contingency  Theories of Leadership</vt:lpstr>
      <vt:lpstr>  Contrast Contingency  Theories of Leadership</vt:lpstr>
      <vt:lpstr> Contrast Contingency  Theories of Leadership</vt:lpstr>
      <vt:lpstr>Contrast Contingency  Theories of Leadership</vt:lpstr>
      <vt:lpstr>Contrast Contingency  Theories of Leadership</vt:lpstr>
      <vt:lpstr>  Contemporary Theories  of Leadership</vt:lpstr>
      <vt:lpstr>Contemporary Theories  of Leadership</vt:lpstr>
      <vt:lpstr>Contemporary Theories  of Leadership</vt:lpstr>
      <vt:lpstr>Contemporary Theories  of Leadership</vt:lpstr>
      <vt:lpstr>Contemporary Theories  of Leadership</vt:lpstr>
      <vt:lpstr>Contemporary Theories  of Leadership</vt:lpstr>
      <vt:lpstr>Contemporary Theories  of Leadership</vt:lpstr>
      <vt:lpstr>Contemporary Theories  of Leadership</vt:lpstr>
      <vt:lpstr>Contemporary Theories  of Leadership</vt:lpstr>
      <vt:lpstr>Contemporary Theories  of Leadership</vt:lpstr>
      <vt:lpstr>Contemporary Theories  of Leadership</vt:lpstr>
      <vt:lpstr>Contemporary Theories  of Leadership</vt:lpstr>
      <vt:lpstr>Role of Leaders in Creating Ethical Organizations</vt:lpstr>
      <vt:lpstr>Role of Leaders in Creating Ethical Organizations</vt:lpstr>
      <vt:lpstr>Role of Leaders in Creating Ethical Organizations</vt:lpstr>
      <vt:lpstr>Positive Leadership</vt:lpstr>
      <vt:lpstr>Positive Leadership</vt:lpstr>
      <vt:lpstr>Positive Leadership</vt:lpstr>
      <vt:lpstr>Challenges to our  Understanding of Leadership</vt:lpstr>
      <vt:lpstr>Challenges to our  Understanding of Leadership</vt:lpstr>
      <vt:lpstr>Challenges to our  Understanding of Leadership</vt:lpstr>
      <vt:lpstr>Challenges to our  Understanding of Leadership</vt:lpstr>
    </vt:vector>
  </TitlesOfParts>
  <Company>UT Pan American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Sturges</dc:creator>
  <cp:lastModifiedBy>شادن القحطاني ID 443200677</cp:lastModifiedBy>
  <cp:revision>426</cp:revision>
  <dcterms:created xsi:type="dcterms:W3CDTF">2012-01-09T19:22:34Z</dcterms:created>
  <dcterms:modified xsi:type="dcterms:W3CDTF">2023-06-19T22:15:41Z</dcterms:modified>
</cp:coreProperties>
</file>