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5.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6.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notesSlides/notesSlide9.xml" ContentType="application/vnd.openxmlformats-officedocument.presentationml.notesSlide+xml"/>
  <Override PartName="/ppt/ink/ink116.xml" ContentType="application/inkml+xml"/>
  <Override PartName="/ppt/ink/ink117.xml" ContentType="application/inkml+xml"/>
  <Override PartName="/ppt/ink/ink118.xml" ContentType="application/inkml+xml"/>
  <Override PartName="/ppt/notesSlides/notesSlide10.xml" ContentType="application/vnd.openxmlformats-officedocument.presentationml.notesSlide+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notesSlides/notesSlide13.xml" ContentType="application/vnd.openxmlformats-officedocument.presentationml.notesSlide+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14.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notesSlides/notesSlide15.xml" ContentType="application/vnd.openxmlformats-officedocument.presentationml.notesSlide+xml"/>
  <Override PartName="/ppt/ink/ink183.xml" ContentType="application/inkml+xml"/>
  <Override PartName="/ppt/ink/ink184.xml" ContentType="application/inkml+xml"/>
  <Override PartName="/ppt/notesSlides/notesSlide16.xml" ContentType="application/vnd.openxmlformats-officedocument.presentationml.notesSlide+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17.xml" ContentType="application/vnd.openxmlformats-officedocument.presentationml.notesSlide+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18.xml" ContentType="application/vnd.openxmlformats-officedocument.presentationml.notesSlide+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notesSlides/notesSlide19.xml" ContentType="application/vnd.openxmlformats-officedocument.presentationml.notesSlide+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notesSlides/notesSlide20.xml" ContentType="application/vnd.openxmlformats-officedocument.presentationml.notesSlide+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notesSlides/notesSlide21.xml" ContentType="application/vnd.openxmlformats-officedocument.presentationml.notesSlide+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notesSlides/notesSlide22.xml" ContentType="application/vnd.openxmlformats-officedocument.presentationml.notesSlide+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23.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notesSlides/notesSlide24.xml" ContentType="application/vnd.openxmlformats-officedocument.presentationml.notesSlide+xml"/>
  <Override PartName="/ppt/ink/ink317.xml" ContentType="application/inkml+xml"/>
  <Override PartName="/ppt/ink/ink318.xml" ContentType="application/inkml+xml"/>
  <Override PartName="/ppt/ink/ink319.xml" ContentType="application/inkml+xml"/>
  <Override PartName="/ppt/notesSlides/notesSlide25.xml" ContentType="application/vnd.openxmlformats-officedocument.presentationml.notesSlide+xml"/>
  <Override PartName="/ppt/ink/ink320.xml" ContentType="application/inkml+xml"/>
  <Override PartName="/ppt/ink/ink321.xml" ContentType="application/inkml+xml"/>
  <Override PartName="/ppt/ink/ink322.xml" ContentType="application/inkml+xml"/>
  <Override PartName="/ppt/notesSlides/notesSlide26.xml" ContentType="application/vnd.openxmlformats-officedocument.presentationml.notesSlide+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notesSlides/notesSlide27.xml" ContentType="application/vnd.openxmlformats-officedocument.presentationml.notesSlide+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1"/>
  </p:notesMasterIdLst>
  <p:handoutMasterIdLst>
    <p:handoutMasterId r:id="rId32"/>
  </p:handoutMasterIdLst>
  <p:sldIdLst>
    <p:sldId id="328" r:id="rId2"/>
    <p:sldId id="329" r:id="rId3"/>
    <p:sldId id="259" r:id="rId4"/>
    <p:sldId id="296" r:id="rId5"/>
    <p:sldId id="297" r:id="rId6"/>
    <p:sldId id="308" r:id="rId7"/>
    <p:sldId id="298" r:id="rId8"/>
    <p:sldId id="336" r:id="rId9"/>
    <p:sldId id="330" r:id="rId10"/>
    <p:sldId id="338" r:id="rId11"/>
    <p:sldId id="299" r:id="rId12"/>
    <p:sldId id="327" r:id="rId13"/>
    <p:sldId id="300" r:id="rId14"/>
    <p:sldId id="301" r:id="rId15"/>
    <p:sldId id="304" r:id="rId16"/>
    <p:sldId id="305" r:id="rId17"/>
    <p:sldId id="306" r:id="rId18"/>
    <p:sldId id="331" r:id="rId19"/>
    <p:sldId id="312" r:id="rId20"/>
    <p:sldId id="313" r:id="rId21"/>
    <p:sldId id="315" r:id="rId22"/>
    <p:sldId id="317" r:id="rId23"/>
    <p:sldId id="332" r:id="rId24"/>
    <p:sldId id="318" r:id="rId25"/>
    <p:sldId id="319" r:id="rId26"/>
    <p:sldId id="320" r:id="rId27"/>
    <p:sldId id="321" r:id="rId28"/>
    <p:sldId id="325" r:id="rId29"/>
    <p:sldId id="333"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99FF"/>
    <a:srgbClr val="99CCFF"/>
    <a:srgbClr val="FF911A"/>
    <a:srgbClr val="B9CA1A"/>
    <a:srgbClr val="465E9C"/>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autoAdjust="0"/>
    <p:restoredTop sz="56859" autoAdjust="0"/>
  </p:normalViewPr>
  <p:slideViewPr>
    <p:cSldViewPr snapToGrid="0" snapToObjects="1">
      <p:cViewPr varScale="1">
        <p:scale>
          <a:sx n="45" d="100"/>
          <a:sy n="45" d="100"/>
        </p:scale>
        <p:origin x="824" y="168"/>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90" d="100"/>
          <a:sy n="90" d="100"/>
        </p:scale>
        <p:origin x="-2034" y="11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4D7C5502-989C-F049-9537-AAFE56D9E504}"/>
    <pc:docChg chg="undo redo custSel modSld">
      <pc:chgData name="شادن القحطاني ID 443200677" userId="2d5f3d4d-8466-4aa1-ac8a-1cb60ed86c20" providerId="ADAL" clId="{4D7C5502-989C-F049-9537-AAFE56D9E504}" dt="2023-05-03T19:20:56.159" v="1720"/>
      <pc:docMkLst>
        <pc:docMk/>
      </pc:docMkLst>
      <pc:sldChg chg="addSp delSp modSp">
        <pc:chgData name="شادن القحطاني ID 443200677" userId="2d5f3d4d-8466-4aa1-ac8a-1cb60ed86c20" providerId="ADAL" clId="{4D7C5502-989C-F049-9537-AAFE56D9E504}" dt="2023-05-03T12:53:39.118" v="1533"/>
        <pc:sldMkLst>
          <pc:docMk/>
          <pc:sldMk cId="0" sldId="296"/>
        </pc:sldMkLst>
        <pc:spChg chg="mod">
          <ac:chgData name="شادن القحطاني ID 443200677" userId="2d5f3d4d-8466-4aa1-ac8a-1cb60ed86c20" providerId="ADAL" clId="{4D7C5502-989C-F049-9537-AAFE56D9E504}" dt="2023-05-03T12:51:36.843" v="1501" actId="1076"/>
          <ac:spMkLst>
            <pc:docMk/>
            <pc:sldMk cId="0" sldId="296"/>
            <ac:spMk id="2" creationId="{00000000-0000-0000-0000-000000000000}"/>
          </ac:spMkLst>
        </pc:spChg>
        <pc:spChg chg="add mod">
          <ac:chgData name="شادن القحطاني ID 443200677" userId="2d5f3d4d-8466-4aa1-ac8a-1cb60ed86c20" providerId="ADAL" clId="{4D7C5502-989C-F049-9537-AAFE56D9E504}" dt="2023-05-03T12:11:15.910" v="1497" actId="14100"/>
          <ac:spMkLst>
            <pc:docMk/>
            <pc:sldMk cId="0" sldId="296"/>
            <ac:spMk id="1095" creationId="{9A55671E-80FB-7DA9-36E4-67043285C320}"/>
          </ac:spMkLst>
        </pc:spChg>
        <pc:picChg chg="mod">
          <ac:chgData name="شادن القحطاني ID 443200677" userId="2d5f3d4d-8466-4aa1-ac8a-1cb60ed86c20" providerId="ADAL" clId="{4D7C5502-989C-F049-9537-AAFE56D9E504}" dt="2023-04-11T20:53:03.648" v="133" actId="14100"/>
          <ac:picMkLst>
            <pc:docMk/>
            <pc:sldMk cId="0" sldId="296"/>
            <ac:picMk id="1026" creationId="{00000000-0000-0000-0000-000000000000}"/>
          </ac:picMkLst>
        </pc:picChg>
        <pc:inkChg chg="add">
          <ac:chgData name="شادن القحطاني ID 443200677" userId="2d5f3d4d-8466-4aa1-ac8a-1cb60ed86c20" providerId="ADAL" clId="{4D7C5502-989C-F049-9537-AAFE56D9E504}" dt="2023-04-11T20:45:37.011" v="0"/>
          <ac:inkMkLst>
            <pc:docMk/>
            <pc:sldMk cId="0" sldId="296"/>
            <ac:inkMk id="3" creationId="{B68A83D5-CCBC-8122-02D8-FE3FD6AD6EB9}"/>
          </ac:inkMkLst>
        </pc:inkChg>
        <pc:inkChg chg="add">
          <ac:chgData name="شادن القحطاني ID 443200677" userId="2d5f3d4d-8466-4aa1-ac8a-1cb60ed86c20" providerId="ADAL" clId="{4D7C5502-989C-F049-9537-AAFE56D9E504}" dt="2023-04-11T20:45:37.459" v="1"/>
          <ac:inkMkLst>
            <pc:docMk/>
            <pc:sldMk cId="0" sldId="296"/>
            <ac:inkMk id="4" creationId="{D4CDA63E-1296-9619-2DB7-4A9FC6575EAD}"/>
          </ac:inkMkLst>
        </pc:inkChg>
        <pc:inkChg chg="add">
          <ac:chgData name="شادن القحطاني ID 443200677" userId="2d5f3d4d-8466-4aa1-ac8a-1cb60ed86c20" providerId="ADAL" clId="{4D7C5502-989C-F049-9537-AAFE56D9E504}" dt="2023-04-11T20:45:40.276" v="2"/>
          <ac:inkMkLst>
            <pc:docMk/>
            <pc:sldMk cId="0" sldId="296"/>
            <ac:inkMk id="5" creationId="{5D22A28D-FEB8-4CB7-99E0-D0B5D3B0282A}"/>
          </ac:inkMkLst>
        </pc:inkChg>
        <pc:inkChg chg="add">
          <ac:chgData name="شادن القحطاني ID 443200677" userId="2d5f3d4d-8466-4aa1-ac8a-1cb60ed86c20" providerId="ADAL" clId="{4D7C5502-989C-F049-9537-AAFE56D9E504}" dt="2023-04-11T20:45:43.492" v="3"/>
          <ac:inkMkLst>
            <pc:docMk/>
            <pc:sldMk cId="0" sldId="296"/>
            <ac:inkMk id="8" creationId="{7267E063-19A6-B7B2-4195-560CC2EF2FB8}"/>
          </ac:inkMkLst>
        </pc:inkChg>
        <pc:inkChg chg="add">
          <ac:chgData name="شادن القحطاني ID 443200677" userId="2d5f3d4d-8466-4aa1-ac8a-1cb60ed86c20" providerId="ADAL" clId="{4D7C5502-989C-F049-9537-AAFE56D9E504}" dt="2023-04-11T20:46:04.664" v="4"/>
          <ac:inkMkLst>
            <pc:docMk/>
            <pc:sldMk cId="0" sldId="296"/>
            <ac:inkMk id="9" creationId="{CE1FF008-735C-DEA5-E107-CCA17B802C71}"/>
          </ac:inkMkLst>
        </pc:inkChg>
        <pc:inkChg chg="add">
          <ac:chgData name="شادن القحطاني ID 443200677" userId="2d5f3d4d-8466-4aa1-ac8a-1cb60ed86c20" providerId="ADAL" clId="{4D7C5502-989C-F049-9537-AAFE56D9E504}" dt="2023-04-11T20:46:07.506" v="5"/>
          <ac:inkMkLst>
            <pc:docMk/>
            <pc:sldMk cId="0" sldId="296"/>
            <ac:inkMk id="10" creationId="{07A1F07D-A39F-720E-C4A4-513E7F73C159}"/>
          </ac:inkMkLst>
        </pc:inkChg>
        <pc:inkChg chg="add">
          <ac:chgData name="شادن القحطاني ID 443200677" userId="2d5f3d4d-8466-4aa1-ac8a-1cb60ed86c20" providerId="ADAL" clId="{4D7C5502-989C-F049-9537-AAFE56D9E504}" dt="2023-04-11T20:46:28.861" v="6"/>
          <ac:inkMkLst>
            <pc:docMk/>
            <pc:sldMk cId="0" sldId="296"/>
            <ac:inkMk id="11" creationId="{2FE25A5E-CEDE-7FA4-0E0E-A4145941018F}"/>
          </ac:inkMkLst>
        </pc:inkChg>
        <pc:inkChg chg="add">
          <ac:chgData name="شادن القحطاني ID 443200677" userId="2d5f3d4d-8466-4aa1-ac8a-1cb60ed86c20" providerId="ADAL" clId="{4D7C5502-989C-F049-9537-AAFE56D9E504}" dt="2023-04-11T20:46:33.021" v="7"/>
          <ac:inkMkLst>
            <pc:docMk/>
            <pc:sldMk cId="0" sldId="296"/>
            <ac:inkMk id="12" creationId="{D6C2B814-D69A-B5EB-B837-D36D903DCF29}"/>
          </ac:inkMkLst>
        </pc:inkChg>
        <pc:inkChg chg="add del">
          <ac:chgData name="شادن القحطاني ID 443200677" userId="2d5f3d4d-8466-4aa1-ac8a-1cb60ed86c20" providerId="ADAL" clId="{4D7C5502-989C-F049-9537-AAFE56D9E504}" dt="2023-05-03T12:52:41.006" v="1509"/>
          <ac:inkMkLst>
            <pc:docMk/>
            <pc:sldMk cId="0" sldId="296"/>
            <ac:inkMk id="13" creationId="{16AF1894-B2B6-A50E-8686-B26DD76FE5B1}"/>
          </ac:inkMkLst>
        </pc:inkChg>
        <pc:inkChg chg="add del">
          <ac:chgData name="شادن القحطاني ID 443200677" userId="2d5f3d4d-8466-4aa1-ac8a-1cb60ed86c20" providerId="ADAL" clId="{4D7C5502-989C-F049-9537-AAFE56D9E504}" dt="2023-04-11T20:48:41.214" v="11"/>
          <ac:inkMkLst>
            <pc:docMk/>
            <pc:sldMk cId="0" sldId="296"/>
            <ac:inkMk id="13" creationId="{E5044F91-5E2B-2000-9D78-8E9DBEC204AB}"/>
          </ac:inkMkLst>
        </pc:inkChg>
        <pc:inkChg chg="add del">
          <ac:chgData name="شادن القحطاني ID 443200677" userId="2d5f3d4d-8466-4aa1-ac8a-1cb60ed86c20" providerId="ADAL" clId="{4D7C5502-989C-F049-9537-AAFE56D9E504}" dt="2023-05-03T12:52:41.006" v="1509"/>
          <ac:inkMkLst>
            <pc:docMk/>
            <pc:sldMk cId="0" sldId="296"/>
            <ac:inkMk id="14" creationId="{48C83931-BE70-A3FA-2031-E21BCCF6E34E}"/>
          </ac:inkMkLst>
        </pc:inkChg>
        <pc:inkChg chg="add del">
          <ac:chgData name="شادن القحطاني ID 443200677" userId="2d5f3d4d-8466-4aa1-ac8a-1cb60ed86c20" providerId="ADAL" clId="{4D7C5502-989C-F049-9537-AAFE56D9E504}" dt="2023-04-11T20:48:41.214" v="11"/>
          <ac:inkMkLst>
            <pc:docMk/>
            <pc:sldMk cId="0" sldId="296"/>
            <ac:inkMk id="14" creationId="{C1E8C980-11E1-6FC5-32ED-B8D9CB42DDE8}"/>
          </ac:inkMkLst>
        </pc:inkChg>
        <pc:inkChg chg="add del">
          <ac:chgData name="شادن القحطاني ID 443200677" userId="2d5f3d4d-8466-4aa1-ac8a-1cb60ed86c20" providerId="ADAL" clId="{4D7C5502-989C-F049-9537-AAFE56D9E504}" dt="2023-04-11T20:48:41.214" v="11"/>
          <ac:inkMkLst>
            <pc:docMk/>
            <pc:sldMk cId="0" sldId="296"/>
            <ac:inkMk id="15" creationId="{681946A5-D220-6C4C-29E1-96C43D629CDC}"/>
          </ac:inkMkLst>
        </pc:inkChg>
        <pc:inkChg chg="add del">
          <ac:chgData name="شادن القحطاني ID 443200677" userId="2d5f3d4d-8466-4aa1-ac8a-1cb60ed86c20" providerId="ADAL" clId="{4D7C5502-989C-F049-9537-AAFE56D9E504}" dt="2023-05-03T12:52:41.006" v="1509"/>
          <ac:inkMkLst>
            <pc:docMk/>
            <pc:sldMk cId="0" sldId="296"/>
            <ac:inkMk id="15" creationId="{AED78E55-12B0-8753-5E4F-D082C648A085}"/>
          </ac:inkMkLst>
        </pc:inkChg>
        <pc:inkChg chg="add reco">
          <ac:chgData name="شادن القحطاني ID 443200677" userId="2d5f3d4d-8466-4aa1-ac8a-1cb60ed86c20" providerId="ADAL" clId="{4D7C5502-989C-F049-9537-AAFE56D9E504}" dt="2023-04-11T20:48:41.214" v="11"/>
          <ac:inkMkLst>
            <pc:docMk/>
            <pc:sldMk cId="0" sldId="296"/>
            <ac:inkMk id="16" creationId="{BC750FB4-D88B-3AE3-BA1D-1038453A2A31}"/>
          </ac:inkMkLst>
        </pc:inkChg>
        <pc:inkChg chg="add del">
          <ac:chgData name="شادن القحطاني ID 443200677" userId="2d5f3d4d-8466-4aa1-ac8a-1cb60ed86c20" providerId="ADAL" clId="{4D7C5502-989C-F049-9537-AAFE56D9E504}" dt="2023-04-11T20:48:43.419" v="15"/>
          <ac:inkMkLst>
            <pc:docMk/>
            <pc:sldMk cId="0" sldId="296"/>
            <ac:inkMk id="17" creationId="{24CEEE81-41AB-4E2B-E0EB-40DF0575D18F}"/>
          </ac:inkMkLst>
        </pc:inkChg>
        <pc:inkChg chg="add del">
          <ac:chgData name="شادن القحطاني ID 443200677" userId="2d5f3d4d-8466-4aa1-ac8a-1cb60ed86c20" providerId="ADAL" clId="{4D7C5502-989C-F049-9537-AAFE56D9E504}" dt="2023-05-03T12:52:41.006" v="1509"/>
          <ac:inkMkLst>
            <pc:docMk/>
            <pc:sldMk cId="0" sldId="296"/>
            <ac:inkMk id="17" creationId="{D76C67B3-177E-4185-F5C8-EC3162DB37AD}"/>
          </ac:inkMkLst>
        </pc:inkChg>
        <pc:inkChg chg="add del">
          <ac:chgData name="شادن القحطاني ID 443200677" userId="2d5f3d4d-8466-4aa1-ac8a-1cb60ed86c20" providerId="ADAL" clId="{4D7C5502-989C-F049-9537-AAFE56D9E504}" dt="2023-04-11T20:48:43.419" v="15"/>
          <ac:inkMkLst>
            <pc:docMk/>
            <pc:sldMk cId="0" sldId="296"/>
            <ac:inkMk id="18" creationId="{9BA957B0-AC36-7282-4F42-8B8F7D38A466}"/>
          </ac:inkMkLst>
        </pc:inkChg>
        <pc:inkChg chg="add del">
          <ac:chgData name="شادن القحطاني ID 443200677" userId="2d5f3d4d-8466-4aa1-ac8a-1cb60ed86c20" providerId="ADAL" clId="{4D7C5502-989C-F049-9537-AAFE56D9E504}" dt="2023-05-03T12:52:41.006" v="1509"/>
          <ac:inkMkLst>
            <pc:docMk/>
            <pc:sldMk cId="0" sldId="296"/>
            <ac:inkMk id="18" creationId="{C776F9B8-28E1-79F2-284E-60CC50FAE7F4}"/>
          </ac:inkMkLst>
        </pc:inkChg>
        <pc:inkChg chg="add del">
          <ac:chgData name="شادن القحطاني ID 443200677" userId="2d5f3d4d-8466-4aa1-ac8a-1cb60ed86c20" providerId="ADAL" clId="{4D7C5502-989C-F049-9537-AAFE56D9E504}" dt="2023-05-03T12:52:41.006" v="1509"/>
          <ac:inkMkLst>
            <pc:docMk/>
            <pc:sldMk cId="0" sldId="296"/>
            <ac:inkMk id="19" creationId="{90954160-4940-0D2C-3BE1-6D7A17E02A54}"/>
          </ac:inkMkLst>
        </pc:inkChg>
        <pc:inkChg chg="add del">
          <ac:chgData name="شادن القحطاني ID 443200677" userId="2d5f3d4d-8466-4aa1-ac8a-1cb60ed86c20" providerId="ADAL" clId="{4D7C5502-989C-F049-9537-AAFE56D9E504}" dt="2023-04-11T20:48:43.419" v="15"/>
          <ac:inkMkLst>
            <pc:docMk/>
            <pc:sldMk cId="0" sldId="296"/>
            <ac:inkMk id="19" creationId="{E726D4A4-4A5A-8627-D0A8-58F7B8BA5E9D}"/>
          </ac:inkMkLst>
        </pc:inkChg>
        <pc:inkChg chg="add reco">
          <ac:chgData name="شادن القحطاني ID 443200677" userId="2d5f3d4d-8466-4aa1-ac8a-1cb60ed86c20" providerId="ADAL" clId="{4D7C5502-989C-F049-9537-AAFE56D9E504}" dt="2023-04-11T20:48:43.419" v="15"/>
          <ac:inkMkLst>
            <pc:docMk/>
            <pc:sldMk cId="0" sldId="296"/>
            <ac:inkMk id="20" creationId="{BBA319A1-195B-4236-0FE7-200E9AAD060F}"/>
          </ac:inkMkLst>
        </pc:inkChg>
        <pc:inkChg chg="add">
          <ac:chgData name="شادن القحطاني ID 443200677" userId="2d5f3d4d-8466-4aa1-ac8a-1cb60ed86c20" providerId="ADAL" clId="{4D7C5502-989C-F049-9537-AAFE56D9E504}" dt="2023-04-11T20:49:08.984" v="16"/>
          <ac:inkMkLst>
            <pc:docMk/>
            <pc:sldMk cId="0" sldId="296"/>
            <ac:inkMk id="21" creationId="{138BE3BA-6399-9D9A-48D3-23C7446C7C70}"/>
          </ac:inkMkLst>
        </pc:inkChg>
        <pc:inkChg chg="add del">
          <ac:chgData name="شادن القحطاني ID 443200677" userId="2d5f3d4d-8466-4aa1-ac8a-1cb60ed86c20" providerId="ADAL" clId="{4D7C5502-989C-F049-9537-AAFE56D9E504}" dt="2023-05-03T12:52:41.006" v="1509"/>
          <ac:inkMkLst>
            <pc:docMk/>
            <pc:sldMk cId="0" sldId="296"/>
            <ac:inkMk id="22" creationId="{13E7C6B2-F584-298B-B61A-0AB9775E733E}"/>
          </ac:inkMkLst>
        </pc:inkChg>
        <pc:inkChg chg="add del">
          <ac:chgData name="شادن القحطاني ID 443200677" userId="2d5f3d4d-8466-4aa1-ac8a-1cb60ed86c20" providerId="ADAL" clId="{4D7C5502-989C-F049-9537-AAFE56D9E504}" dt="2023-04-11T20:49:21.080" v="32"/>
          <ac:inkMkLst>
            <pc:docMk/>
            <pc:sldMk cId="0" sldId="296"/>
            <ac:inkMk id="22" creationId="{3238942B-4C85-3F98-B0FE-B7CE5DE533F1}"/>
          </ac:inkMkLst>
        </pc:inkChg>
        <pc:inkChg chg="add del">
          <ac:chgData name="شادن القحطاني ID 443200677" userId="2d5f3d4d-8466-4aa1-ac8a-1cb60ed86c20" providerId="ADAL" clId="{4D7C5502-989C-F049-9537-AAFE56D9E504}" dt="2023-04-11T20:49:21.080" v="32"/>
          <ac:inkMkLst>
            <pc:docMk/>
            <pc:sldMk cId="0" sldId="296"/>
            <ac:inkMk id="23" creationId="{11FB54E0-FA35-4B8E-ED75-71134161FE51}"/>
          </ac:inkMkLst>
        </pc:inkChg>
        <pc:inkChg chg="add reco">
          <ac:chgData name="شادن القحطاني ID 443200677" userId="2d5f3d4d-8466-4aa1-ac8a-1cb60ed86c20" providerId="ADAL" clId="{4D7C5502-989C-F049-9537-AAFE56D9E504}" dt="2023-05-03T12:52:41.006" v="1509"/>
          <ac:inkMkLst>
            <pc:docMk/>
            <pc:sldMk cId="0" sldId="296"/>
            <ac:inkMk id="23" creationId="{6D5D62CC-3FAC-53DD-8951-962CD0621ADB}"/>
          </ac:inkMkLst>
        </pc:inkChg>
        <pc:inkChg chg="add del">
          <ac:chgData name="شادن القحطاني ID 443200677" userId="2d5f3d4d-8466-4aa1-ac8a-1cb60ed86c20" providerId="ADAL" clId="{4D7C5502-989C-F049-9537-AAFE56D9E504}" dt="2023-05-03T12:52:56.828" v="1521"/>
          <ac:inkMkLst>
            <pc:docMk/>
            <pc:sldMk cId="0" sldId="296"/>
            <ac:inkMk id="24" creationId="{38D4DFD9-EBD0-31EA-6CC8-B8A71AB66E5C}"/>
          </ac:inkMkLst>
        </pc:inkChg>
        <pc:inkChg chg="add del">
          <ac:chgData name="شادن القحطاني ID 443200677" userId="2d5f3d4d-8466-4aa1-ac8a-1cb60ed86c20" providerId="ADAL" clId="{4D7C5502-989C-F049-9537-AAFE56D9E504}" dt="2023-04-11T20:49:21.080" v="32"/>
          <ac:inkMkLst>
            <pc:docMk/>
            <pc:sldMk cId="0" sldId="296"/>
            <ac:inkMk id="24" creationId="{CE933225-5BC2-4ABC-6974-DC37F9594CE9}"/>
          </ac:inkMkLst>
        </pc:inkChg>
        <pc:inkChg chg="add del">
          <ac:chgData name="شادن القحطاني ID 443200677" userId="2d5f3d4d-8466-4aa1-ac8a-1cb60ed86c20" providerId="ADAL" clId="{4D7C5502-989C-F049-9537-AAFE56D9E504}" dt="2023-04-11T20:49:21.080" v="32"/>
          <ac:inkMkLst>
            <pc:docMk/>
            <pc:sldMk cId="0" sldId="296"/>
            <ac:inkMk id="25" creationId="{46EBA7D4-B51A-5476-7158-FF03C0D938AD}"/>
          </ac:inkMkLst>
        </pc:inkChg>
        <pc:inkChg chg="add del">
          <ac:chgData name="شادن القحطاني ID 443200677" userId="2d5f3d4d-8466-4aa1-ac8a-1cb60ed86c20" providerId="ADAL" clId="{4D7C5502-989C-F049-9537-AAFE56D9E504}" dt="2023-05-03T12:52:56.828" v="1521"/>
          <ac:inkMkLst>
            <pc:docMk/>
            <pc:sldMk cId="0" sldId="296"/>
            <ac:inkMk id="25" creationId="{C5051784-0198-6054-38F4-8CF77342F404}"/>
          </ac:inkMkLst>
        </pc:inkChg>
        <pc:inkChg chg="add del">
          <ac:chgData name="شادن القحطاني ID 443200677" userId="2d5f3d4d-8466-4aa1-ac8a-1cb60ed86c20" providerId="ADAL" clId="{4D7C5502-989C-F049-9537-AAFE56D9E504}" dt="2023-05-03T12:52:56.828" v="1521"/>
          <ac:inkMkLst>
            <pc:docMk/>
            <pc:sldMk cId="0" sldId="296"/>
            <ac:inkMk id="26" creationId="{B9F87895-7AE6-A8BE-DEDA-CF15DA14A5C9}"/>
          </ac:inkMkLst>
        </pc:inkChg>
        <pc:inkChg chg="add del">
          <ac:chgData name="شادن القحطاني ID 443200677" userId="2d5f3d4d-8466-4aa1-ac8a-1cb60ed86c20" providerId="ADAL" clId="{4D7C5502-989C-F049-9537-AAFE56D9E504}" dt="2023-04-11T20:49:21.080" v="32"/>
          <ac:inkMkLst>
            <pc:docMk/>
            <pc:sldMk cId="0" sldId="296"/>
            <ac:inkMk id="26" creationId="{F829A24A-75C6-5A5E-DFE3-F257A3A523F9}"/>
          </ac:inkMkLst>
        </pc:inkChg>
        <pc:inkChg chg="add del">
          <ac:chgData name="شادن القحطاني ID 443200677" userId="2d5f3d4d-8466-4aa1-ac8a-1cb60ed86c20" providerId="ADAL" clId="{4D7C5502-989C-F049-9537-AAFE56D9E504}" dt="2023-05-03T12:52:56.828" v="1521"/>
          <ac:inkMkLst>
            <pc:docMk/>
            <pc:sldMk cId="0" sldId="296"/>
            <ac:inkMk id="27" creationId="{CC17ECB6-CA1E-0D1B-8366-E783DAACBC85}"/>
          </ac:inkMkLst>
        </pc:inkChg>
        <pc:inkChg chg="add del">
          <ac:chgData name="شادن القحطاني ID 443200677" userId="2d5f3d4d-8466-4aa1-ac8a-1cb60ed86c20" providerId="ADAL" clId="{4D7C5502-989C-F049-9537-AAFE56D9E504}" dt="2023-04-11T20:49:21.080" v="32"/>
          <ac:inkMkLst>
            <pc:docMk/>
            <pc:sldMk cId="0" sldId="296"/>
            <ac:inkMk id="27" creationId="{DA6FDE05-7A1C-2964-EA9B-58DB9C7B8CCC}"/>
          </ac:inkMkLst>
        </pc:inkChg>
        <pc:inkChg chg="add del">
          <ac:chgData name="شادن القحطاني ID 443200677" userId="2d5f3d4d-8466-4aa1-ac8a-1cb60ed86c20" providerId="ADAL" clId="{4D7C5502-989C-F049-9537-AAFE56D9E504}" dt="2023-04-11T20:49:21.080" v="32"/>
          <ac:inkMkLst>
            <pc:docMk/>
            <pc:sldMk cId="0" sldId="296"/>
            <ac:inkMk id="28" creationId="{A1FF6CAF-A698-3F2C-8DE6-A684795C7E49}"/>
          </ac:inkMkLst>
        </pc:inkChg>
        <pc:inkChg chg="add del">
          <ac:chgData name="شادن القحطاني ID 443200677" userId="2d5f3d4d-8466-4aa1-ac8a-1cb60ed86c20" providerId="ADAL" clId="{4D7C5502-989C-F049-9537-AAFE56D9E504}" dt="2023-05-03T12:52:56.828" v="1521"/>
          <ac:inkMkLst>
            <pc:docMk/>
            <pc:sldMk cId="0" sldId="296"/>
            <ac:inkMk id="28" creationId="{FF33ECF7-FF7C-D6D6-7034-4F64D6837C43}"/>
          </ac:inkMkLst>
        </pc:inkChg>
        <pc:inkChg chg="add del">
          <ac:chgData name="شادن القحطاني ID 443200677" userId="2d5f3d4d-8466-4aa1-ac8a-1cb60ed86c20" providerId="ADAL" clId="{4D7C5502-989C-F049-9537-AAFE56D9E504}" dt="2023-04-11T20:49:21.080" v="32"/>
          <ac:inkMkLst>
            <pc:docMk/>
            <pc:sldMk cId="0" sldId="296"/>
            <ac:inkMk id="29" creationId="{4277630B-DA23-0EA9-42AE-4E8F3FC99149}"/>
          </ac:inkMkLst>
        </pc:inkChg>
        <pc:inkChg chg="add del">
          <ac:chgData name="شادن القحطاني ID 443200677" userId="2d5f3d4d-8466-4aa1-ac8a-1cb60ed86c20" providerId="ADAL" clId="{4D7C5502-989C-F049-9537-AAFE56D9E504}" dt="2023-05-03T12:52:56.828" v="1521"/>
          <ac:inkMkLst>
            <pc:docMk/>
            <pc:sldMk cId="0" sldId="296"/>
            <ac:inkMk id="29" creationId="{75B03887-20EC-62DC-58EF-7C4C74480ACB}"/>
          </ac:inkMkLst>
        </pc:inkChg>
        <pc:inkChg chg="add del">
          <ac:chgData name="شادن القحطاني ID 443200677" userId="2d5f3d4d-8466-4aa1-ac8a-1cb60ed86c20" providerId="ADAL" clId="{4D7C5502-989C-F049-9537-AAFE56D9E504}" dt="2023-05-03T12:52:56.828" v="1521"/>
          <ac:inkMkLst>
            <pc:docMk/>
            <pc:sldMk cId="0" sldId="296"/>
            <ac:inkMk id="30" creationId="{6162E916-62DE-5554-ED42-F69D578FDF54}"/>
          </ac:inkMkLst>
        </pc:inkChg>
        <pc:inkChg chg="add del">
          <ac:chgData name="شادن القحطاني ID 443200677" userId="2d5f3d4d-8466-4aa1-ac8a-1cb60ed86c20" providerId="ADAL" clId="{4D7C5502-989C-F049-9537-AAFE56D9E504}" dt="2023-04-11T20:49:21.080" v="32"/>
          <ac:inkMkLst>
            <pc:docMk/>
            <pc:sldMk cId="0" sldId="296"/>
            <ac:inkMk id="30" creationId="{DB6AECD8-F22D-DD20-9E2F-E8033695FFCA}"/>
          </ac:inkMkLst>
        </pc:inkChg>
        <pc:inkChg chg="add del">
          <ac:chgData name="شادن القحطاني ID 443200677" userId="2d5f3d4d-8466-4aa1-ac8a-1cb60ed86c20" providerId="ADAL" clId="{4D7C5502-989C-F049-9537-AAFE56D9E504}" dt="2023-04-11T20:49:21.080" v="32"/>
          <ac:inkMkLst>
            <pc:docMk/>
            <pc:sldMk cId="0" sldId="296"/>
            <ac:inkMk id="31" creationId="{2CAC1AEF-7A2D-8481-F805-44F610ED984E}"/>
          </ac:inkMkLst>
        </pc:inkChg>
        <pc:inkChg chg="add del">
          <ac:chgData name="شادن القحطاني ID 443200677" userId="2d5f3d4d-8466-4aa1-ac8a-1cb60ed86c20" providerId="ADAL" clId="{4D7C5502-989C-F049-9537-AAFE56D9E504}" dt="2023-05-03T12:52:56.828" v="1521"/>
          <ac:inkMkLst>
            <pc:docMk/>
            <pc:sldMk cId="0" sldId="296"/>
            <ac:inkMk id="31" creationId="{31E62D61-82A9-442A-4FE5-48AE14F629BE}"/>
          </ac:inkMkLst>
        </pc:inkChg>
        <pc:inkChg chg="add del">
          <ac:chgData name="شادن القحطاني ID 443200677" userId="2d5f3d4d-8466-4aa1-ac8a-1cb60ed86c20" providerId="ADAL" clId="{4D7C5502-989C-F049-9537-AAFE56D9E504}" dt="2023-04-11T20:49:21.080" v="32"/>
          <ac:inkMkLst>
            <pc:docMk/>
            <pc:sldMk cId="0" sldId="296"/>
            <ac:inkMk id="32" creationId="{1CA4FF0D-251E-5D96-603A-794489C22DBC}"/>
          </ac:inkMkLst>
        </pc:inkChg>
        <pc:inkChg chg="add del">
          <ac:chgData name="شادن القحطاني ID 443200677" userId="2d5f3d4d-8466-4aa1-ac8a-1cb60ed86c20" providerId="ADAL" clId="{4D7C5502-989C-F049-9537-AAFE56D9E504}" dt="2023-05-03T12:52:56.828" v="1521"/>
          <ac:inkMkLst>
            <pc:docMk/>
            <pc:sldMk cId="0" sldId="296"/>
            <ac:inkMk id="32" creationId="{276EC165-0B36-CDF6-DFAA-0F6B3E0D24FD}"/>
          </ac:inkMkLst>
        </pc:inkChg>
        <pc:inkChg chg="add del">
          <ac:chgData name="شادن القحطاني ID 443200677" userId="2d5f3d4d-8466-4aa1-ac8a-1cb60ed86c20" providerId="ADAL" clId="{4D7C5502-989C-F049-9537-AAFE56D9E504}" dt="2023-04-11T20:49:21.080" v="32"/>
          <ac:inkMkLst>
            <pc:docMk/>
            <pc:sldMk cId="0" sldId="296"/>
            <ac:inkMk id="33" creationId="{5A088E89-1FC5-4267-475A-7CDBB7F7C6CA}"/>
          </ac:inkMkLst>
        </pc:inkChg>
        <pc:inkChg chg="add del">
          <ac:chgData name="شادن القحطاني ID 443200677" userId="2d5f3d4d-8466-4aa1-ac8a-1cb60ed86c20" providerId="ADAL" clId="{4D7C5502-989C-F049-9537-AAFE56D9E504}" dt="2023-05-03T12:52:56.828" v="1521"/>
          <ac:inkMkLst>
            <pc:docMk/>
            <pc:sldMk cId="0" sldId="296"/>
            <ac:inkMk id="33" creationId="{732E5240-A89C-E26D-FFD2-9399A1C76B90}"/>
          </ac:inkMkLst>
        </pc:inkChg>
        <pc:inkChg chg="add del">
          <ac:chgData name="شادن القحطاني ID 443200677" userId="2d5f3d4d-8466-4aa1-ac8a-1cb60ed86c20" providerId="ADAL" clId="{4D7C5502-989C-F049-9537-AAFE56D9E504}" dt="2023-05-03T12:52:56.828" v="1521"/>
          <ac:inkMkLst>
            <pc:docMk/>
            <pc:sldMk cId="0" sldId="296"/>
            <ac:inkMk id="34" creationId="{D1CD1CB8-70F5-DCA6-3291-2827270D4D25}"/>
          </ac:inkMkLst>
        </pc:inkChg>
        <pc:inkChg chg="add del">
          <ac:chgData name="شادن القحطاني ID 443200677" userId="2d5f3d4d-8466-4aa1-ac8a-1cb60ed86c20" providerId="ADAL" clId="{4D7C5502-989C-F049-9537-AAFE56D9E504}" dt="2023-04-11T20:49:21.080" v="32"/>
          <ac:inkMkLst>
            <pc:docMk/>
            <pc:sldMk cId="0" sldId="296"/>
            <ac:inkMk id="34" creationId="{EAAE392C-E9E2-EFF7-918A-27AC4FD9CD88}"/>
          </ac:inkMkLst>
        </pc:inkChg>
        <pc:inkChg chg="add reco">
          <ac:chgData name="شادن القحطاني ID 443200677" userId="2d5f3d4d-8466-4aa1-ac8a-1cb60ed86c20" providerId="ADAL" clId="{4D7C5502-989C-F049-9537-AAFE56D9E504}" dt="2023-05-03T12:52:56.828" v="1521"/>
          <ac:inkMkLst>
            <pc:docMk/>
            <pc:sldMk cId="0" sldId="296"/>
            <ac:inkMk id="35" creationId="{0EC8F0C6-C36D-C9E3-F3E3-4451E9EBCA68}"/>
          </ac:inkMkLst>
        </pc:inkChg>
        <pc:inkChg chg="add del">
          <ac:chgData name="شادن القحطاني ID 443200677" userId="2d5f3d4d-8466-4aa1-ac8a-1cb60ed86c20" providerId="ADAL" clId="{4D7C5502-989C-F049-9537-AAFE56D9E504}" dt="2023-04-11T20:49:21.080" v="32"/>
          <ac:inkMkLst>
            <pc:docMk/>
            <pc:sldMk cId="0" sldId="296"/>
            <ac:inkMk id="35" creationId="{4C6778D4-7371-5BE5-D715-E26883ED5B6E}"/>
          </ac:inkMkLst>
        </pc:inkChg>
        <pc:inkChg chg="add del">
          <ac:chgData name="شادن القحطاني ID 443200677" userId="2d5f3d4d-8466-4aa1-ac8a-1cb60ed86c20" providerId="ADAL" clId="{4D7C5502-989C-F049-9537-AAFE56D9E504}" dt="2023-04-11T20:49:21.080" v="32"/>
          <ac:inkMkLst>
            <pc:docMk/>
            <pc:sldMk cId="0" sldId="296"/>
            <ac:inkMk id="36" creationId="{1167C200-073E-7DE0-8165-F4969CB27B58}"/>
          </ac:inkMkLst>
        </pc:inkChg>
        <pc:inkChg chg="add del">
          <ac:chgData name="شادن القحطاني ID 443200677" userId="2d5f3d4d-8466-4aa1-ac8a-1cb60ed86c20" providerId="ADAL" clId="{4D7C5502-989C-F049-9537-AAFE56D9E504}" dt="2023-05-03T12:53:30.585" v="1526"/>
          <ac:inkMkLst>
            <pc:docMk/>
            <pc:sldMk cId="0" sldId="296"/>
            <ac:inkMk id="36" creationId="{73813813-5887-844B-F636-6B81A09F9EBF}"/>
          </ac:inkMkLst>
        </pc:inkChg>
        <pc:inkChg chg="add reco">
          <ac:chgData name="شادن القحطاني ID 443200677" userId="2d5f3d4d-8466-4aa1-ac8a-1cb60ed86c20" providerId="ADAL" clId="{4D7C5502-989C-F049-9537-AAFE56D9E504}" dt="2023-04-11T20:49:21.080" v="32"/>
          <ac:inkMkLst>
            <pc:docMk/>
            <pc:sldMk cId="0" sldId="296"/>
            <ac:inkMk id="37" creationId="{C8EAC8B5-A28A-9299-B1B9-1742F9595ABC}"/>
          </ac:inkMkLst>
        </pc:inkChg>
        <pc:inkChg chg="add del">
          <ac:chgData name="شادن القحطاني ID 443200677" userId="2d5f3d4d-8466-4aa1-ac8a-1cb60ed86c20" providerId="ADAL" clId="{4D7C5502-989C-F049-9537-AAFE56D9E504}" dt="2023-04-11T20:49:49.834" v="45"/>
          <ac:inkMkLst>
            <pc:docMk/>
            <pc:sldMk cId="0" sldId="296"/>
            <ac:inkMk id="38" creationId="{791D5459-22C9-F182-3C5A-9BA8FC292696}"/>
          </ac:inkMkLst>
        </pc:inkChg>
        <pc:inkChg chg="add del">
          <ac:chgData name="شادن القحطاني ID 443200677" userId="2d5f3d4d-8466-4aa1-ac8a-1cb60ed86c20" providerId="ADAL" clId="{4D7C5502-989C-F049-9537-AAFE56D9E504}" dt="2023-04-11T20:49:49.834" v="45"/>
          <ac:inkMkLst>
            <pc:docMk/>
            <pc:sldMk cId="0" sldId="296"/>
            <ac:inkMk id="39" creationId="{6C05CFD0-C9EC-0C52-CCC6-FF54886174AE}"/>
          </ac:inkMkLst>
        </pc:inkChg>
        <pc:inkChg chg="add del">
          <ac:chgData name="شادن القحطاني ID 443200677" userId="2d5f3d4d-8466-4aa1-ac8a-1cb60ed86c20" providerId="ADAL" clId="{4D7C5502-989C-F049-9537-AAFE56D9E504}" dt="2023-04-11T20:49:49.834" v="45"/>
          <ac:inkMkLst>
            <pc:docMk/>
            <pc:sldMk cId="0" sldId="296"/>
            <ac:inkMk id="40" creationId="{5CCD2987-6D93-A8AC-2163-BBD7B164BEF4}"/>
          </ac:inkMkLst>
        </pc:inkChg>
        <pc:inkChg chg="add del">
          <ac:chgData name="شادن القحطاني ID 443200677" userId="2d5f3d4d-8466-4aa1-ac8a-1cb60ed86c20" providerId="ADAL" clId="{4D7C5502-989C-F049-9537-AAFE56D9E504}" dt="2023-04-11T20:49:49.834" v="45"/>
          <ac:inkMkLst>
            <pc:docMk/>
            <pc:sldMk cId="0" sldId="296"/>
            <ac:inkMk id="41" creationId="{A7363503-E2EA-5F9B-A0E7-D02D0C8E361D}"/>
          </ac:inkMkLst>
        </pc:inkChg>
        <pc:inkChg chg="add del">
          <ac:chgData name="شادن القحطاني ID 443200677" userId="2d5f3d4d-8466-4aa1-ac8a-1cb60ed86c20" providerId="ADAL" clId="{4D7C5502-989C-F049-9537-AAFE56D9E504}" dt="2023-04-11T20:49:49.834" v="45"/>
          <ac:inkMkLst>
            <pc:docMk/>
            <pc:sldMk cId="0" sldId="296"/>
            <ac:inkMk id="42" creationId="{9A58F622-0C2E-A8A8-17E2-61FFFB02CFAF}"/>
          </ac:inkMkLst>
        </pc:inkChg>
        <pc:inkChg chg="add del">
          <ac:chgData name="شادن القحطاني ID 443200677" userId="2d5f3d4d-8466-4aa1-ac8a-1cb60ed86c20" providerId="ADAL" clId="{4D7C5502-989C-F049-9537-AAFE56D9E504}" dt="2023-04-11T20:49:49.834" v="45"/>
          <ac:inkMkLst>
            <pc:docMk/>
            <pc:sldMk cId="0" sldId="296"/>
            <ac:inkMk id="43" creationId="{27623BBF-448B-AD00-BEC7-2F8989830FFF}"/>
          </ac:inkMkLst>
        </pc:inkChg>
        <pc:inkChg chg="add del">
          <ac:chgData name="شادن القحطاني ID 443200677" userId="2d5f3d4d-8466-4aa1-ac8a-1cb60ed86c20" providerId="ADAL" clId="{4D7C5502-989C-F049-9537-AAFE56D9E504}" dt="2023-04-11T20:49:49.834" v="45"/>
          <ac:inkMkLst>
            <pc:docMk/>
            <pc:sldMk cId="0" sldId="296"/>
            <ac:inkMk id="44" creationId="{5902636E-E697-B2A2-857D-830E717FA8EE}"/>
          </ac:inkMkLst>
        </pc:inkChg>
        <pc:inkChg chg="add del">
          <ac:chgData name="شادن القحطاني ID 443200677" userId="2d5f3d4d-8466-4aa1-ac8a-1cb60ed86c20" providerId="ADAL" clId="{4D7C5502-989C-F049-9537-AAFE56D9E504}" dt="2023-04-11T20:49:49.834" v="45"/>
          <ac:inkMkLst>
            <pc:docMk/>
            <pc:sldMk cId="0" sldId="296"/>
            <ac:inkMk id="45" creationId="{D3A5CBEE-E95F-BF6E-839C-3D486183B0B6}"/>
          </ac:inkMkLst>
        </pc:inkChg>
        <pc:inkChg chg="add del">
          <ac:chgData name="شادن القحطاني ID 443200677" userId="2d5f3d4d-8466-4aa1-ac8a-1cb60ed86c20" providerId="ADAL" clId="{4D7C5502-989C-F049-9537-AAFE56D9E504}" dt="2023-04-11T20:49:49.834" v="45"/>
          <ac:inkMkLst>
            <pc:docMk/>
            <pc:sldMk cId="0" sldId="296"/>
            <ac:inkMk id="46" creationId="{E31C386D-67FF-A93E-BA3E-AE2241595135}"/>
          </ac:inkMkLst>
        </pc:inkChg>
        <pc:inkChg chg="add del">
          <ac:chgData name="شادن القحطاني ID 443200677" userId="2d5f3d4d-8466-4aa1-ac8a-1cb60ed86c20" providerId="ADAL" clId="{4D7C5502-989C-F049-9537-AAFE56D9E504}" dt="2023-04-11T20:49:50.304" v="46"/>
          <ac:inkMkLst>
            <pc:docMk/>
            <pc:sldMk cId="0" sldId="296"/>
            <ac:inkMk id="47" creationId="{7AD2ADB5-1D56-A9A7-9F2F-6FD1F51285C3}"/>
          </ac:inkMkLst>
        </pc:inkChg>
        <pc:inkChg chg="add del">
          <ac:chgData name="شادن القحطاني ID 443200677" userId="2d5f3d4d-8466-4aa1-ac8a-1cb60ed86c20" providerId="ADAL" clId="{4D7C5502-989C-F049-9537-AAFE56D9E504}" dt="2023-05-03T12:53:30.585" v="1526"/>
          <ac:inkMkLst>
            <pc:docMk/>
            <pc:sldMk cId="0" sldId="296"/>
            <ac:inkMk id="47" creationId="{B6A8B70D-B688-F5ED-A868-137D31562ACE}"/>
          </ac:inkMkLst>
        </pc:inkChg>
        <pc:inkChg chg="add del">
          <ac:chgData name="شادن القحطاني ID 443200677" userId="2d5f3d4d-8466-4aa1-ac8a-1cb60ed86c20" providerId="ADAL" clId="{4D7C5502-989C-F049-9537-AAFE56D9E504}" dt="2023-05-03T12:53:30.585" v="1526"/>
          <ac:inkMkLst>
            <pc:docMk/>
            <pc:sldMk cId="0" sldId="296"/>
            <ac:inkMk id="48" creationId="{908B4A2F-2FF7-CCD7-9DB5-E5BC7701DCD0}"/>
          </ac:inkMkLst>
        </pc:inkChg>
        <pc:inkChg chg="add del">
          <ac:chgData name="شادن القحطاني ID 443200677" userId="2d5f3d4d-8466-4aa1-ac8a-1cb60ed86c20" providerId="ADAL" clId="{4D7C5502-989C-F049-9537-AAFE56D9E504}" dt="2023-04-11T20:49:49.834" v="45"/>
          <ac:inkMkLst>
            <pc:docMk/>
            <pc:sldMk cId="0" sldId="296"/>
            <ac:inkMk id="48" creationId="{A82BF741-C367-7D5D-3315-089B7598B025}"/>
          </ac:inkMkLst>
        </pc:inkChg>
        <pc:inkChg chg="add del">
          <ac:chgData name="شادن القحطاني ID 443200677" userId="2d5f3d4d-8466-4aa1-ac8a-1cb60ed86c20" providerId="ADAL" clId="{4D7C5502-989C-F049-9537-AAFE56D9E504}" dt="2023-05-03T12:53:30.585" v="1526"/>
          <ac:inkMkLst>
            <pc:docMk/>
            <pc:sldMk cId="0" sldId="296"/>
            <ac:inkMk id="49" creationId="{020468CC-5A40-9C8B-A3C2-C89676766D8E}"/>
          </ac:inkMkLst>
        </pc:inkChg>
        <pc:inkChg chg="add del reco">
          <ac:chgData name="شادن القحطاني ID 443200677" userId="2d5f3d4d-8466-4aa1-ac8a-1cb60ed86c20" providerId="ADAL" clId="{4D7C5502-989C-F049-9537-AAFE56D9E504}" dt="2023-04-11T20:49:49.834" v="45"/>
          <ac:inkMkLst>
            <pc:docMk/>
            <pc:sldMk cId="0" sldId="296"/>
            <ac:inkMk id="49" creationId="{97D39FE6-2B2E-F8CA-30A7-84B7AA99577D}"/>
          </ac:inkMkLst>
        </pc:inkChg>
        <pc:inkChg chg="add del">
          <ac:chgData name="شادن القحطاني ID 443200677" userId="2d5f3d4d-8466-4aa1-ac8a-1cb60ed86c20" providerId="ADAL" clId="{4D7C5502-989C-F049-9537-AAFE56D9E504}" dt="2023-04-11T20:49:56.850" v="53"/>
          <ac:inkMkLst>
            <pc:docMk/>
            <pc:sldMk cId="0" sldId="296"/>
            <ac:inkMk id="50" creationId="{0660021A-695C-E4AF-9246-B245C75B7F59}"/>
          </ac:inkMkLst>
        </pc:inkChg>
        <pc:inkChg chg="add reco">
          <ac:chgData name="شادن القحطاني ID 443200677" userId="2d5f3d4d-8466-4aa1-ac8a-1cb60ed86c20" providerId="ADAL" clId="{4D7C5502-989C-F049-9537-AAFE56D9E504}" dt="2023-05-03T12:53:30.585" v="1526"/>
          <ac:inkMkLst>
            <pc:docMk/>
            <pc:sldMk cId="0" sldId="296"/>
            <ac:inkMk id="50" creationId="{8FFC9ACD-26F6-5828-963F-E077E3BB7EE4}"/>
          </ac:inkMkLst>
        </pc:inkChg>
        <pc:inkChg chg="add del">
          <ac:chgData name="شادن القحطاني ID 443200677" userId="2d5f3d4d-8466-4aa1-ac8a-1cb60ed86c20" providerId="ADAL" clId="{4D7C5502-989C-F049-9537-AAFE56D9E504}" dt="2023-05-03T12:53:39.118" v="1533"/>
          <ac:inkMkLst>
            <pc:docMk/>
            <pc:sldMk cId="0" sldId="296"/>
            <ac:inkMk id="51" creationId="{391C5DE4-033A-BEC9-C5E4-67BA52C6FE1E}"/>
          </ac:inkMkLst>
        </pc:inkChg>
        <pc:inkChg chg="add del">
          <ac:chgData name="شادن القحطاني ID 443200677" userId="2d5f3d4d-8466-4aa1-ac8a-1cb60ed86c20" providerId="ADAL" clId="{4D7C5502-989C-F049-9537-AAFE56D9E504}" dt="2023-04-11T20:49:56.850" v="53"/>
          <ac:inkMkLst>
            <pc:docMk/>
            <pc:sldMk cId="0" sldId="296"/>
            <ac:inkMk id="51" creationId="{6E20BA61-9FBB-F0D7-54AB-A50557CCEDFD}"/>
          </ac:inkMkLst>
        </pc:inkChg>
        <pc:inkChg chg="add del">
          <ac:chgData name="شادن القحطاني ID 443200677" userId="2d5f3d4d-8466-4aa1-ac8a-1cb60ed86c20" providerId="ADAL" clId="{4D7C5502-989C-F049-9537-AAFE56D9E504}" dt="2023-05-03T12:53:39.118" v="1533"/>
          <ac:inkMkLst>
            <pc:docMk/>
            <pc:sldMk cId="0" sldId="296"/>
            <ac:inkMk id="52" creationId="{59986FEC-FED1-3154-0B83-D2DEF827DF4A}"/>
          </ac:inkMkLst>
        </pc:inkChg>
        <pc:inkChg chg="add del">
          <ac:chgData name="شادن القحطاني ID 443200677" userId="2d5f3d4d-8466-4aa1-ac8a-1cb60ed86c20" providerId="ADAL" clId="{4D7C5502-989C-F049-9537-AAFE56D9E504}" dt="2023-04-11T20:49:56.850" v="53"/>
          <ac:inkMkLst>
            <pc:docMk/>
            <pc:sldMk cId="0" sldId="296"/>
            <ac:inkMk id="52" creationId="{E6DFB200-9D0A-044C-BE80-2639F8001E1B}"/>
          </ac:inkMkLst>
        </pc:inkChg>
        <pc:inkChg chg="add del">
          <ac:chgData name="شادن القحطاني ID 443200677" userId="2d5f3d4d-8466-4aa1-ac8a-1cb60ed86c20" providerId="ADAL" clId="{4D7C5502-989C-F049-9537-AAFE56D9E504}" dt="2023-04-11T20:49:56.850" v="53"/>
          <ac:inkMkLst>
            <pc:docMk/>
            <pc:sldMk cId="0" sldId="296"/>
            <ac:inkMk id="53" creationId="{2F33BE6B-C4AB-0D7E-8179-161D95836982}"/>
          </ac:inkMkLst>
        </pc:inkChg>
        <pc:inkChg chg="add del">
          <ac:chgData name="شادن القحطاني ID 443200677" userId="2d5f3d4d-8466-4aa1-ac8a-1cb60ed86c20" providerId="ADAL" clId="{4D7C5502-989C-F049-9537-AAFE56D9E504}" dt="2023-05-03T12:53:39.118" v="1533"/>
          <ac:inkMkLst>
            <pc:docMk/>
            <pc:sldMk cId="0" sldId="296"/>
            <ac:inkMk id="53" creationId="{EB4EE2A4-5B8A-E04B-4257-93308F38610B}"/>
          </ac:inkMkLst>
        </pc:inkChg>
        <pc:inkChg chg="add del">
          <ac:chgData name="شادن القحطاني ID 443200677" userId="2d5f3d4d-8466-4aa1-ac8a-1cb60ed86c20" providerId="ADAL" clId="{4D7C5502-989C-F049-9537-AAFE56D9E504}" dt="2023-04-11T20:49:56.850" v="53"/>
          <ac:inkMkLst>
            <pc:docMk/>
            <pc:sldMk cId="0" sldId="296"/>
            <ac:inkMk id="54" creationId="{951933AA-0375-13A5-F34A-99FA4C4D163F}"/>
          </ac:inkMkLst>
        </pc:inkChg>
        <pc:inkChg chg="add del">
          <ac:chgData name="شادن القحطاني ID 443200677" userId="2d5f3d4d-8466-4aa1-ac8a-1cb60ed86c20" providerId="ADAL" clId="{4D7C5502-989C-F049-9537-AAFE56D9E504}" dt="2023-05-03T12:53:39.118" v="1533"/>
          <ac:inkMkLst>
            <pc:docMk/>
            <pc:sldMk cId="0" sldId="296"/>
            <ac:inkMk id="54" creationId="{B77BA8C1-71E6-6EFB-FD68-D2A0AD9359C1}"/>
          </ac:inkMkLst>
        </pc:inkChg>
        <pc:inkChg chg="add del">
          <ac:chgData name="شادن القحطاني ID 443200677" userId="2d5f3d4d-8466-4aa1-ac8a-1cb60ed86c20" providerId="ADAL" clId="{4D7C5502-989C-F049-9537-AAFE56D9E504}" dt="2023-04-11T20:49:56.850" v="53"/>
          <ac:inkMkLst>
            <pc:docMk/>
            <pc:sldMk cId="0" sldId="296"/>
            <ac:inkMk id="55" creationId="{2F2DA74D-9728-6B58-508B-0DD8EE81DAB4}"/>
          </ac:inkMkLst>
        </pc:inkChg>
        <pc:inkChg chg="add del">
          <ac:chgData name="شادن القحطاني ID 443200677" userId="2d5f3d4d-8466-4aa1-ac8a-1cb60ed86c20" providerId="ADAL" clId="{4D7C5502-989C-F049-9537-AAFE56D9E504}" dt="2023-05-03T12:53:39.118" v="1533"/>
          <ac:inkMkLst>
            <pc:docMk/>
            <pc:sldMk cId="0" sldId="296"/>
            <ac:inkMk id="55" creationId="{DDB0BC2D-69F3-7A53-517D-6B358A33130C}"/>
          </ac:inkMkLst>
        </pc:inkChg>
        <pc:inkChg chg="add reco">
          <ac:chgData name="شادن القحطاني ID 443200677" userId="2d5f3d4d-8466-4aa1-ac8a-1cb60ed86c20" providerId="ADAL" clId="{4D7C5502-989C-F049-9537-AAFE56D9E504}" dt="2023-04-11T20:49:56.850" v="53"/>
          <ac:inkMkLst>
            <pc:docMk/>
            <pc:sldMk cId="0" sldId="296"/>
            <ac:inkMk id="56" creationId="{5FEB4E21-1125-6DB2-5404-D550C1BD8AAC}"/>
          </ac:inkMkLst>
        </pc:inkChg>
        <pc:inkChg chg="add del">
          <ac:chgData name="شادن القحطاني ID 443200677" userId="2d5f3d4d-8466-4aa1-ac8a-1cb60ed86c20" providerId="ADAL" clId="{4D7C5502-989C-F049-9537-AAFE56D9E504}" dt="2023-05-03T12:53:39.118" v="1533"/>
          <ac:inkMkLst>
            <pc:docMk/>
            <pc:sldMk cId="0" sldId="296"/>
            <ac:inkMk id="57" creationId="{432BEDED-AAE5-A5BE-E754-BCAE1E0EA457}"/>
          </ac:inkMkLst>
        </pc:inkChg>
        <pc:inkChg chg="add del">
          <ac:chgData name="شادن القحطاني ID 443200677" userId="2d5f3d4d-8466-4aa1-ac8a-1cb60ed86c20" providerId="ADAL" clId="{4D7C5502-989C-F049-9537-AAFE56D9E504}" dt="2023-04-11T20:50:18.675" v="59"/>
          <ac:inkMkLst>
            <pc:docMk/>
            <pc:sldMk cId="0" sldId="296"/>
            <ac:inkMk id="57" creationId="{759CAA7B-2D89-C0BF-A401-0BFD3426952F}"/>
          </ac:inkMkLst>
        </pc:inkChg>
        <pc:inkChg chg="add del">
          <ac:chgData name="شادن القحطاني ID 443200677" userId="2d5f3d4d-8466-4aa1-ac8a-1cb60ed86c20" providerId="ADAL" clId="{4D7C5502-989C-F049-9537-AAFE56D9E504}" dt="2023-04-11T20:50:18.675" v="59"/>
          <ac:inkMkLst>
            <pc:docMk/>
            <pc:sldMk cId="0" sldId="296"/>
            <ac:inkMk id="58" creationId="{304123E8-6D0F-6BE4-ED2D-F19E8AA235F0}"/>
          </ac:inkMkLst>
        </pc:inkChg>
        <pc:inkChg chg="add reco">
          <ac:chgData name="شادن القحطاني ID 443200677" userId="2d5f3d4d-8466-4aa1-ac8a-1cb60ed86c20" providerId="ADAL" clId="{4D7C5502-989C-F049-9537-AAFE56D9E504}" dt="2023-05-03T12:53:39.118" v="1533"/>
          <ac:inkMkLst>
            <pc:docMk/>
            <pc:sldMk cId="0" sldId="296"/>
            <ac:inkMk id="58" creationId="{A2B1EFF9-D5D6-EDE3-6FB4-89DB761A9C7F}"/>
          </ac:inkMkLst>
        </pc:inkChg>
        <pc:inkChg chg="add del">
          <ac:chgData name="شادن القحطاني ID 443200677" userId="2d5f3d4d-8466-4aa1-ac8a-1cb60ed86c20" providerId="ADAL" clId="{4D7C5502-989C-F049-9537-AAFE56D9E504}" dt="2023-04-11T20:50:18.675" v="59"/>
          <ac:inkMkLst>
            <pc:docMk/>
            <pc:sldMk cId="0" sldId="296"/>
            <ac:inkMk id="59" creationId="{32EAD8AA-D6F0-AF59-FB64-94AD9C3A9327}"/>
          </ac:inkMkLst>
        </pc:inkChg>
        <pc:inkChg chg="add del">
          <ac:chgData name="شادن القحطاني ID 443200677" userId="2d5f3d4d-8466-4aa1-ac8a-1cb60ed86c20" providerId="ADAL" clId="{4D7C5502-989C-F049-9537-AAFE56D9E504}" dt="2023-04-11T20:50:18.675" v="59"/>
          <ac:inkMkLst>
            <pc:docMk/>
            <pc:sldMk cId="0" sldId="296"/>
            <ac:inkMk id="60" creationId="{4CA8C339-2A97-DB81-FC02-30152CC3C6EE}"/>
          </ac:inkMkLst>
        </pc:inkChg>
        <pc:inkChg chg="add del">
          <ac:chgData name="شادن القحطاني ID 443200677" userId="2d5f3d4d-8466-4aa1-ac8a-1cb60ed86c20" providerId="ADAL" clId="{4D7C5502-989C-F049-9537-AAFE56D9E504}" dt="2023-04-11T20:50:18.675" v="59"/>
          <ac:inkMkLst>
            <pc:docMk/>
            <pc:sldMk cId="0" sldId="296"/>
            <ac:inkMk id="61" creationId="{49FEB180-743D-69FB-4E35-637CC3D3A07A}"/>
          </ac:inkMkLst>
        </pc:inkChg>
        <pc:inkChg chg="add mod reco modStrokes">
          <ac:chgData name="شادن القحطاني ID 443200677" userId="2d5f3d4d-8466-4aa1-ac8a-1cb60ed86c20" providerId="ADAL" clId="{4D7C5502-989C-F049-9537-AAFE56D9E504}" dt="2023-04-11T20:50:52.995" v="71"/>
          <ac:inkMkLst>
            <pc:docMk/>
            <pc:sldMk cId="0" sldId="296"/>
            <ac:inkMk id="62" creationId="{0ABE6FE9-9C9A-9C02-8EE5-12ADE87842E6}"/>
          </ac:inkMkLst>
        </pc:inkChg>
        <pc:inkChg chg="add del">
          <ac:chgData name="شادن القحطاني ID 443200677" userId="2d5f3d4d-8466-4aa1-ac8a-1cb60ed86c20" providerId="ADAL" clId="{4D7C5502-989C-F049-9537-AAFE56D9E504}" dt="2023-04-11T20:50:20.897" v="64"/>
          <ac:inkMkLst>
            <pc:docMk/>
            <pc:sldMk cId="0" sldId="296"/>
            <ac:inkMk id="63" creationId="{47D72850-3854-D50D-6D74-3F75F0236B67}"/>
          </ac:inkMkLst>
        </pc:inkChg>
        <pc:inkChg chg="add del">
          <ac:chgData name="شادن القحطاني ID 443200677" userId="2d5f3d4d-8466-4aa1-ac8a-1cb60ed86c20" providerId="ADAL" clId="{4D7C5502-989C-F049-9537-AAFE56D9E504}" dt="2023-04-11T20:50:20.897" v="64"/>
          <ac:inkMkLst>
            <pc:docMk/>
            <pc:sldMk cId="0" sldId="296"/>
            <ac:inkMk id="1024" creationId="{CA180ACF-D97F-41B6-2E66-2CD33B977099}"/>
          </ac:inkMkLst>
        </pc:inkChg>
        <pc:inkChg chg="add del">
          <ac:chgData name="شادن القحطاني ID 443200677" userId="2d5f3d4d-8466-4aa1-ac8a-1cb60ed86c20" providerId="ADAL" clId="{4D7C5502-989C-F049-9537-AAFE56D9E504}" dt="2023-04-11T20:50:20.897" v="64"/>
          <ac:inkMkLst>
            <pc:docMk/>
            <pc:sldMk cId="0" sldId="296"/>
            <ac:inkMk id="1025" creationId="{5685C134-3FA5-25A9-A995-B53F368296FB}"/>
          </ac:inkMkLst>
        </pc:inkChg>
        <pc:inkChg chg="add del">
          <ac:chgData name="شادن القحطاني ID 443200677" userId="2d5f3d4d-8466-4aa1-ac8a-1cb60ed86c20" providerId="ADAL" clId="{4D7C5502-989C-F049-9537-AAFE56D9E504}" dt="2023-04-11T20:50:20.897" v="64"/>
          <ac:inkMkLst>
            <pc:docMk/>
            <pc:sldMk cId="0" sldId="296"/>
            <ac:inkMk id="1027" creationId="{26EF5A2C-64F9-0938-B4BF-D9F10D7291DD}"/>
          </ac:inkMkLst>
        </pc:inkChg>
        <pc:inkChg chg="add mod reco modStrokes">
          <ac:chgData name="شادن القحطاني ID 443200677" userId="2d5f3d4d-8466-4aa1-ac8a-1cb60ed86c20" providerId="ADAL" clId="{4D7C5502-989C-F049-9537-AAFE56D9E504}" dt="2023-04-11T20:50:52.999" v="72"/>
          <ac:inkMkLst>
            <pc:docMk/>
            <pc:sldMk cId="0" sldId="296"/>
            <ac:inkMk id="1028" creationId="{C65CB2E9-DDA3-E422-27FC-2A4BCD309951}"/>
          </ac:inkMkLst>
        </pc:inkChg>
        <pc:inkChg chg="add del">
          <ac:chgData name="شادن القحطاني ID 443200677" userId="2d5f3d4d-8466-4aa1-ac8a-1cb60ed86c20" providerId="ADAL" clId="{4D7C5502-989C-F049-9537-AAFE56D9E504}" dt="2023-04-11T20:50:24.611" v="70"/>
          <ac:inkMkLst>
            <pc:docMk/>
            <pc:sldMk cId="0" sldId="296"/>
            <ac:inkMk id="1029" creationId="{58C187F3-CAA3-771C-7B45-51A5155B5DC4}"/>
          </ac:inkMkLst>
        </pc:inkChg>
        <pc:inkChg chg="add del">
          <ac:chgData name="شادن القحطاني ID 443200677" userId="2d5f3d4d-8466-4aa1-ac8a-1cb60ed86c20" providerId="ADAL" clId="{4D7C5502-989C-F049-9537-AAFE56D9E504}" dt="2023-04-11T20:50:24.611" v="70"/>
          <ac:inkMkLst>
            <pc:docMk/>
            <pc:sldMk cId="0" sldId="296"/>
            <ac:inkMk id="1030" creationId="{9AD0EAD3-F7F7-DB60-4CC5-78C552EC0413}"/>
          </ac:inkMkLst>
        </pc:inkChg>
        <pc:inkChg chg="add del">
          <ac:chgData name="شادن القحطاني ID 443200677" userId="2d5f3d4d-8466-4aa1-ac8a-1cb60ed86c20" providerId="ADAL" clId="{4D7C5502-989C-F049-9537-AAFE56D9E504}" dt="2023-04-11T20:50:24.611" v="70"/>
          <ac:inkMkLst>
            <pc:docMk/>
            <pc:sldMk cId="0" sldId="296"/>
            <ac:inkMk id="1031" creationId="{E1C92E07-009B-7AAA-EE34-31E0437EF681}"/>
          </ac:inkMkLst>
        </pc:inkChg>
        <pc:inkChg chg="add del">
          <ac:chgData name="شادن القحطاني ID 443200677" userId="2d5f3d4d-8466-4aa1-ac8a-1cb60ed86c20" providerId="ADAL" clId="{4D7C5502-989C-F049-9537-AAFE56D9E504}" dt="2023-04-11T20:50:24.611" v="70"/>
          <ac:inkMkLst>
            <pc:docMk/>
            <pc:sldMk cId="0" sldId="296"/>
            <ac:inkMk id="1032" creationId="{38834630-E6F8-17FF-8B99-EDF154487804}"/>
          </ac:inkMkLst>
        </pc:inkChg>
        <pc:inkChg chg="add del">
          <ac:chgData name="شادن القحطاني ID 443200677" userId="2d5f3d4d-8466-4aa1-ac8a-1cb60ed86c20" providerId="ADAL" clId="{4D7C5502-989C-F049-9537-AAFE56D9E504}" dt="2023-04-11T20:50:24.611" v="70"/>
          <ac:inkMkLst>
            <pc:docMk/>
            <pc:sldMk cId="0" sldId="296"/>
            <ac:inkMk id="1033" creationId="{1641E3B7-7557-F1EC-7FC8-53EF4819AF6A}"/>
          </ac:inkMkLst>
        </pc:inkChg>
        <pc:inkChg chg="add reco">
          <ac:chgData name="شادن القحطاني ID 443200677" userId="2d5f3d4d-8466-4aa1-ac8a-1cb60ed86c20" providerId="ADAL" clId="{4D7C5502-989C-F049-9537-AAFE56D9E504}" dt="2023-04-11T20:50:24.611" v="70"/>
          <ac:inkMkLst>
            <pc:docMk/>
            <pc:sldMk cId="0" sldId="296"/>
            <ac:inkMk id="1034" creationId="{4135E0E9-F622-E6E6-74AE-8AB14794DDCC}"/>
          </ac:inkMkLst>
        </pc:inkChg>
        <pc:inkChg chg="add del">
          <ac:chgData name="شادن القحطاني ID 443200677" userId="2d5f3d4d-8466-4aa1-ac8a-1cb60ed86c20" providerId="ADAL" clId="{4D7C5502-989C-F049-9537-AAFE56D9E504}" dt="2023-04-11T20:51:00.341" v="76"/>
          <ac:inkMkLst>
            <pc:docMk/>
            <pc:sldMk cId="0" sldId="296"/>
            <ac:inkMk id="1035" creationId="{4003716C-6774-0404-17EE-5DB423D132DC}"/>
          </ac:inkMkLst>
        </pc:inkChg>
        <pc:inkChg chg="add del">
          <ac:chgData name="شادن القحطاني ID 443200677" userId="2d5f3d4d-8466-4aa1-ac8a-1cb60ed86c20" providerId="ADAL" clId="{4D7C5502-989C-F049-9537-AAFE56D9E504}" dt="2023-04-11T20:51:00.341" v="76"/>
          <ac:inkMkLst>
            <pc:docMk/>
            <pc:sldMk cId="0" sldId="296"/>
            <ac:inkMk id="1036" creationId="{61E5E35F-8411-5186-F38A-88E71E349ACF}"/>
          </ac:inkMkLst>
        </pc:inkChg>
        <pc:inkChg chg="add del">
          <ac:chgData name="شادن القحطاني ID 443200677" userId="2d5f3d4d-8466-4aa1-ac8a-1cb60ed86c20" providerId="ADAL" clId="{4D7C5502-989C-F049-9537-AAFE56D9E504}" dt="2023-04-11T20:51:00.341" v="76"/>
          <ac:inkMkLst>
            <pc:docMk/>
            <pc:sldMk cId="0" sldId="296"/>
            <ac:inkMk id="1037" creationId="{24858979-2D6E-C898-1FF7-29D33F4A3ADE}"/>
          </ac:inkMkLst>
        </pc:inkChg>
        <pc:inkChg chg="add reco">
          <ac:chgData name="شادن القحطاني ID 443200677" userId="2d5f3d4d-8466-4aa1-ac8a-1cb60ed86c20" providerId="ADAL" clId="{4D7C5502-989C-F049-9537-AAFE56D9E504}" dt="2023-04-11T20:51:00.341" v="76"/>
          <ac:inkMkLst>
            <pc:docMk/>
            <pc:sldMk cId="0" sldId="296"/>
            <ac:inkMk id="1038" creationId="{A51093B4-2B17-74E5-D0E6-79FF0F3FD4F3}"/>
          </ac:inkMkLst>
        </pc:inkChg>
        <pc:inkChg chg="add del">
          <ac:chgData name="شادن القحطاني ID 443200677" userId="2d5f3d4d-8466-4aa1-ac8a-1cb60ed86c20" providerId="ADAL" clId="{4D7C5502-989C-F049-9537-AAFE56D9E504}" dt="2023-04-11T20:51:10.357" v="81"/>
          <ac:inkMkLst>
            <pc:docMk/>
            <pc:sldMk cId="0" sldId="296"/>
            <ac:inkMk id="1039" creationId="{E98CB43E-A51A-317E-E6A0-32DB8769EFE5}"/>
          </ac:inkMkLst>
        </pc:inkChg>
        <pc:inkChg chg="add del">
          <ac:chgData name="شادن القحطاني ID 443200677" userId="2d5f3d4d-8466-4aa1-ac8a-1cb60ed86c20" providerId="ADAL" clId="{4D7C5502-989C-F049-9537-AAFE56D9E504}" dt="2023-04-11T20:51:10.357" v="81"/>
          <ac:inkMkLst>
            <pc:docMk/>
            <pc:sldMk cId="0" sldId="296"/>
            <ac:inkMk id="1040" creationId="{897DC644-56D9-571C-5088-3EE487BBB3EE}"/>
          </ac:inkMkLst>
        </pc:inkChg>
        <pc:inkChg chg="add del">
          <ac:chgData name="شادن القحطاني ID 443200677" userId="2d5f3d4d-8466-4aa1-ac8a-1cb60ed86c20" providerId="ADAL" clId="{4D7C5502-989C-F049-9537-AAFE56D9E504}" dt="2023-04-11T20:51:10.357" v="81"/>
          <ac:inkMkLst>
            <pc:docMk/>
            <pc:sldMk cId="0" sldId="296"/>
            <ac:inkMk id="1041" creationId="{BEF36DC2-C5B5-F9AB-A149-0E35F2AF4E8D}"/>
          </ac:inkMkLst>
        </pc:inkChg>
        <pc:inkChg chg="add del">
          <ac:chgData name="شادن القحطاني ID 443200677" userId="2d5f3d4d-8466-4aa1-ac8a-1cb60ed86c20" providerId="ADAL" clId="{4D7C5502-989C-F049-9537-AAFE56D9E504}" dt="2023-04-11T20:51:10.357" v="81"/>
          <ac:inkMkLst>
            <pc:docMk/>
            <pc:sldMk cId="0" sldId="296"/>
            <ac:inkMk id="1042" creationId="{E9DC8150-B136-CE6C-6B4A-A25D38A5BFCA}"/>
          </ac:inkMkLst>
        </pc:inkChg>
        <pc:inkChg chg="add reco">
          <ac:chgData name="شادن القحطاني ID 443200677" userId="2d5f3d4d-8466-4aa1-ac8a-1cb60ed86c20" providerId="ADAL" clId="{4D7C5502-989C-F049-9537-AAFE56D9E504}" dt="2023-04-11T20:51:10.357" v="81"/>
          <ac:inkMkLst>
            <pc:docMk/>
            <pc:sldMk cId="0" sldId="296"/>
            <ac:inkMk id="1043" creationId="{641A41D9-A2E6-B0AB-B9BA-03BB790EF345}"/>
          </ac:inkMkLst>
        </pc:inkChg>
        <pc:inkChg chg="add">
          <ac:chgData name="شادن القحطاني ID 443200677" userId="2d5f3d4d-8466-4aa1-ac8a-1cb60ed86c20" providerId="ADAL" clId="{4D7C5502-989C-F049-9537-AAFE56D9E504}" dt="2023-04-11T20:51:11.415" v="82"/>
          <ac:inkMkLst>
            <pc:docMk/>
            <pc:sldMk cId="0" sldId="296"/>
            <ac:inkMk id="1044" creationId="{5C78497C-8C2B-6E62-9659-330ADB2C943E}"/>
          </ac:inkMkLst>
        </pc:inkChg>
        <pc:inkChg chg="add del">
          <ac:chgData name="شادن القحطاني ID 443200677" userId="2d5f3d4d-8466-4aa1-ac8a-1cb60ed86c20" providerId="ADAL" clId="{4D7C5502-989C-F049-9537-AAFE56D9E504}" dt="2023-04-11T20:51:26.794" v="90"/>
          <ac:inkMkLst>
            <pc:docMk/>
            <pc:sldMk cId="0" sldId="296"/>
            <ac:inkMk id="1045" creationId="{A08D326D-22B2-FC91-A3CB-7D55821B2C9B}"/>
          </ac:inkMkLst>
        </pc:inkChg>
        <pc:inkChg chg="add del">
          <ac:chgData name="شادن القحطاني ID 443200677" userId="2d5f3d4d-8466-4aa1-ac8a-1cb60ed86c20" providerId="ADAL" clId="{4D7C5502-989C-F049-9537-AAFE56D9E504}" dt="2023-04-11T20:51:26.794" v="90"/>
          <ac:inkMkLst>
            <pc:docMk/>
            <pc:sldMk cId="0" sldId="296"/>
            <ac:inkMk id="1046" creationId="{874BF2D9-870B-BDB8-2C9C-31419803EA6E}"/>
          </ac:inkMkLst>
        </pc:inkChg>
        <pc:inkChg chg="add del">
          <ac:chgData name="شادن القحطاني ID 443200677" userId="2d5f3d4d-8466-4aa1-ac8a-1cb60ed86c20" providerId="ADAL" clId="{4D7C5502-989C-F049-9537-AAFE56D9E504}" dt="2023-04-11T20:51:26.794" v="90"/>
          <ac:inkMkLst>
            <pc:docMk/>
            <pc:sldMk cId="0" sldId="296"/>
            <ac:inkMk id="1047" creationId="{D790D60B-FDAF-02CF-ECF6-83595D63EF7D}"/>
          </ac:inkMkLst>
        </pc:inkChg>
        <pc:inkChg chg="add del">
          <ac:chgData name="شادن القحطاني ID 443200677" userId="2d5f3d4d-8466-4aa1-ac8a-1cb60ed86c20" providerId="ADAL" clId="{4D7C5502-989C-F049-9537-AAFE56D9E504}" dt="2023-04-11T20:51:26.794" v="90"/>
          <ac:inkMkLst>
            <pc:docMk/>
            <pc:sldMk cId="0" sldId="296"/>
            <ac:inkMk id="1048" creationId="{E57184F6-7E4B-C644-5CC5-91B2C90C1A3F}"/>
          </ac:inkMkLst>
        </pc:inkChg>
        <pc:inkChg chg="add del">
          <ac:chgData name="شادن القحطاني ID 443200677" userId="2d5f3d4d-8466-4aa1-ac8a-1cb60ed86c20" providerId="ADAL" clId="{4D7C5502-989C-F049-9537-AAFE56D9E504}" dt="2023-04-11T20:51:26.794" v="90"/>
          <ac:inkMkLst>
            <pc:docMk/>
            <pc:sldMk cId="0" sldId="296"/>
            <ac:inkMk id="1049" creationId="{290D8A25-717E-C13F-5B3E-7C68968538D0}"/>
          </ac:inkMkLst>
        </pc:inkChg>
        <pc:inkChg chg="add del">
          <ac:chgData name="شادن القحطاني ID 443200677" userId="2d5f3d4d-8466-4aa1-ac8a-1cb60ed86c20" providerId="ADAL" clId="{4D7C5502-989C-F049-9537-AAFE56D9E504}" dt="2023-04-11T20:51:26.794" v="90"/>
          <ac:inkMkLst>
            <pc:docMk/>
            <pc:sldMk cId="0" sldId="296"/>
            <ac:inkMk id="1050" creationId="{EDE28498-EA68-D7A2-0A21-BE31213A22C7}"/>
          </ac:inkMkLst>
        </pc:inkChg>
        <pc:inkChg chg="add del">
          <ac:chgData name="شادن القحطاني ID 443200677" userId="2d5f3d4d-8466-4aa1-ac8a-1cb60ed86c20" providerId="ADAL" clId="{4D7C5502-989C-F049-9537-AAFE56D9E504}" dt="2023-04-11T20:51:26.794" v="90"/>
          <ac:inkMkLst>
            <pc:docMk/>
            <pc:sldMk cId="0" sldId="296"/>
            <ac:inkMk id="1051" creationId="{C99EC98E-82CC-CE92-6A48-F4531E74372B}"/>
          </ac:inkMkLst>
        </pc:inkChg>
        <pc:inkChg chg="add reco">
          <ac:chgData name="شادن القحطاني ID 443200677" userId="2d5f3d4d-8466-4aa1-ac8a-1cb60ed86c20" providerId="ADAL" clId="{4D7C5502-989C-F049-9537-AAFE56D9E504}" dt="2023-04-11T20:51:26.794" v="90"/>
          <ac:inkMkLst>
            <pc:docMk/>
            <pc:sldMk cId="0" sldId="296"/>
            <ac:inkMk id="1052" creationId="{75BE58AA-6F0D-DB8E-5844-7A40DDE8B048}"/>
          </ac:inkMkLst>
        </pc:inkChg>
        <pc:inkChg chg="add">
          <ac:chgData name="شادن القحطاني ID 443200677" userId="2d5f3d4d-8466-4aa1-ac8a-1cb60ed86c20" providerId="ADAL" clId="{4D7C5502-989C-F049-9537-AAFE56D9E504}" dt="2023-04-11T20:51:28.029" v="91"/>
          <ac:inkMkLst>
            <pc:docMk/>
            <pc:sldMk cId="0" sldId="296"/>
            <ac:inkMk id="1053" creationId="{73352ABE-DC3A-FF34-FEAF-FA6CFDEDB69A}"/>
          </ac:inkMkLst>
        </pc:inkChg>
        <pc:inkChg chg="add">
          <ac:chgData name="شادن القحطاني ID 443200677" userId="2d5f3d4d-8466-4aa1-ac8a-1cb60ed86c20" providerId="ADAL" clId="{4D7C5502-989C-F049-9537-AAFE56D9E504}" dt="2023-04-11T20:51:31.164" v="92"/>
          <ac:inkMkLst>
            <pc:docMk/>
            <pc:sldMk cId="0" sldId="296"/>
            <ac:inkMk id="1054" creationId="{67A95792-484E-B645-D584-0E9D99F8376D}"/>
          </ac:inkMkLst>
        </pc:inkChg>
        <pc:inkChg chg="add del">
          <ac:chgData name="شادن القحطاني ID 443200677" userId="2d5f3d4d-8466-4aa1-ac8a-1cb60ed86c20" providerId="ADAL" clId="{4D7C5502-989C-F049-9537-AAFE56D9E504}" dt="2023-04-11T20:51:51.994" v="102"/>
          <ac:inkMkLst>
            <pc:docMk/>
            <pc:sldMk cId="0" sldId="296"/>
            <ac:inkMk id="1055" creationId="{EE7CDBB1-7FBE-D13C-FEC6-C8806B34DD42}"/>
          </ac:inkMkLst>
        </pc:inkChg>
        <pc:inkChg chg="add del">
          <ac:chgData name="شادن القحطاني ID 443200677" userId="2d5f3d4d-8466-4aa1-ac8a-1cb60ed86c20" providerId="ADAL" clId="{4D7C5502-989C-F049-9537-AAFE56D9E504}" dt="2023-04-11T20:51:51.994" v="102"/>
          <ac:inkMkLst>
            <pc:docMk/>
            <pc:sldMk cId="0" sldId="296"/>
            <ac:inkMk id="1056" creationId="{8F14ABD3-EDA0-9574-C932-123B95305A7C}"/>
          </ac:inkMkLst>
        </pc:inkChg>
        <pc:inkChg chg="add del">
          <ac:chgData name="شادن القحطاني ID 443200677" userId="2d5f3d4d-8466-4aa1-ac8a-1cb60ed86c20" providerId="ADAL" clId="{4D7C5502-989C-F049-9537-AAFE56D9E504}" dt="2023-04-11T20:51:51.994" v="102"/>
          <ac:inkMkLst>
            <pc:docMk/>
            <pc:sldMk cId="0" sldId="296"/>
            <ac:inkMk id="1057" creationId="{762CC392-866B-224E-E80F-3973820F9B55}"/>
          </ac:inkMkLst>
        </pc:inkChg>
        <pc:inkChg chg="add del">
          <ac:chgData name="شادن القحطاني ID 443200677" userId="2d5f3d4d-8466-4aa1-ac8a-1cb60ed86c20" providerId="ADAL" clId="{4D7C5502-989C-F049-9537-AAFE56D9E504}" dt="2023-04-11T20:51:51.994" v="102"/>
          <ac:inkMkLst>
            <pc:docMk/>
            <pc:sldMk cId="0" sldId="296"/>
            <ac:inkMk id="1058" creationId="{EA9AC72A-3D0F-2A32-ECA6-0E4C662915F7}"/>
          </ac:inkMkLst>
        </pc:inkChg>
        <pc:inkChg chg="add del">
          <ac:chgData name="شادن القحطاني ID 443200677" userId="2d5f3d4d-8466-4aa1-ac8a-1cb60ed86c20" providerId="ADAL" clId="{4D7C5502-989C-F049-9537-AAFE56D9E504}" dt="2023-04-11T20:51:51.994" v="102"/>
          <ac:inkMkLst>
            <pc:docMk/>
            <pc:sldMk cId="0" sldId="296"/>
            <ac:inkMk id="1059" creationId="{B619EC0E-A2BC-7304-6DD8-EA81CD38765D}"/>
          </ac:inkMkLst>
        </pc:inkChg>
        <pc:inkChg chg="add del">
          <ac:chgData name="شادن القحطاني ID 443200677" userId="2d5f3d4d-8466-4aa1-ac8a-1cb60ed86c20" providerId="ADAL" clId="{4D7C5502-989C-F049-9537-AAFE56D9E504}" dt="2023-04-11T20:51:51.994" v="102"/>
          <ac:inkMkLst>
            <pc:docMk/>
            <pc:sldMk cId="0" sldId="296"/>
            <ac:inkMk id="1060" creationId="{4CA2586B-C813-B59F-970A-E5A4701913F4}"/>
          </ac:inkMkLst>
        </pc:inkChg>
        <pc:inkChg chg="add del">
          <ac:chgData name="شادن القحطاني ID 443200677" userId="2d5f3d4d-8466-4aa1-ac8a-1cb60ed86c20" providerId="ADAL" clId="{4D7C5502-989C-F049-9537-AAFE56D9E504}" dt="2023-04-11T20:51:51.994" v="102"/>
          <ac:inkMkLst>
            <pc:docMk/>
            <pc:sldMk cId="0" sldId="296"/>
            <ac:inkMk id="1061" creationId="{4E27689C-2C5B-DACA-128A-BA66BF44659C}"/>
          </ac:inkMkLst>
        </pc:inkChg>
        <pc:inkChg chg="add del">
          <ac:chgData name="شادن القحطاني ID 443200677" userId="2d5f3d4d-8466-4aa1-ac8a-1cb60ed86c20" providerId="ADAL" clId="{4D7C5502-989C-F049-9537-AAFE56D9E504}" dt="2023-04-11T20:51:51.994" v="102"/>
          <ac:inkMkLst>
            <pc:docMk/>
            <pc:sldMk cId="0" sldId="296"/>
            <ac:inkMk id="1062" creationId="{597BCF0B-432D-4810-2596-53C598B03892}"/>
          </ac:inkMkLst>
        </pc:inkChg>
        <pc:inkChg chg="add del">
          <ac:chgData name="شادن القحطاني ID 443200677" userId="2d5f3d4d-8466-4aa1-ac8a-1cb60ed86c20" providerId="ADAL" clId="{4D7C5502-989C-F049-9537-AAFE56D9E504}" dt="2023-04-11T20:51:51.994" v="102"/>
          <ac:inkMkLst>
            <pc:docMk/>
            <pc:sldMk cId="0" sldId="296"/>
            <ac:inkMk id="1063" creationId="{1EB8E590-4FB9-1164-E141-C630804F9F33}"/>
          </ac:inkMkLst>
        </pc:inkChg>
        <pc:inkChg chg="add reco">
          <ac:chgData name="شادن القحطاني ID 443200677" userId="2d5f3d4d-8466-4aa1-ac8a-1cb60ed86c20" providerId="ADAL" clId="{4D7C5502-989C-F049-9537-AAFE56D9E504}" dt="2023-04-11T20:51:51.994" v="102"/>
          <ac:inkMkLst>
            <pc:docMk/>
            <pc:sldMk cId="0" sldId="296"/>
            <ac:inkMk id="1064" creationId="{F40D591D-A6DE-51E9-9AC9-FF56F733BC8C}"/>
          </ac:inkMkLst>
        </pc:inkChg>
        <pc:inkChg chg="add del">
          <ac:chgData name="شادن القحطاني ID 443200677" userId="2d5f3d4d-8466-4aa1-ac8a-1cb60ed86c20" providerId="ADAL" clId="{4D7C5502-989C-F049-9537-AAFE56D9E504}" dt="2023-04-11T20:52:00.633" v="108"/>
          <ac:inkMkLst>
            <pc:docMk/>
            <pc:sldMk cId="0" sldId="296"/>
            <ac:inkMk id="1065" creationId="{48FF31B3-3DB4-60B4-82B3-1E18AA8D0AD2}"/>
          </ac:inkMkLst>
        </pc:inkChg>
        <pc:inkChg chg="add del">
          <ac:chgData name="شادن القحطاني ID 443200677" userId="2d5f3d4d-8466-4aa1-ac8a-1cb60ed86c20" providerId="ADAL" clId="{4D7C5502-989C-F049-9537-AAFE56D9E504}" dt="2023-04-11T20:52:00.633" v="108"/>
          <ac:inkMkLst>
            <pc:docMk/>
            <pc:sldMk cId="0" sldId="296"/>
            <ac:inkMk id="1066" creationId="{E88A9D49-A3B9-94B0-D4A7-70384898F6D8}"/>
          </ac:inkMkLst>
        </pc:inkChg>
        <pc:inkChg chg="add del">
          <ac:chgData name="شادن القحطاني ID 443200677" userId="2d5f3d4d-8466-4aa1-ac8a-1cb60ed86c20" providerId="ADAL" clId="{4D7C5502-989C-F049-9537-AAFE56D9E504}" dt="2023-04-11T20:52:00.633" v="108"/>
          <ac:inkMkLst>
            <pc:docMk/>
            <pc:sldMk cId="0" sldId="296"/>
            <ac:inkMk id="1067" creationId="{1AE9CD0F-5A4E-E76D-EDCE-27BB996DDFB9}"/>
          </ac:inkMkLst>
        </pc:inkChg>
        <pc:inkChg chg="add del">
          <ac:chgData name="شادن القحطاني ID 443200677" userId="2d5f3d4d-8466-4aa1-ac8a-1cb60ed86c20" providerId="ADAL" clId="{4D7C5502-989C-F049-9537-AAFE56D9E504}" dt="2023-04-11T20:52:00.633" v="108"/>
          <ac:inkMkLst>
            <pc:docMk/>
            <pc:sldMk cId="0" sldId="296"/>
            <ac:inkMk id="1068" creationId="{68FCA3B7-4BE3-D258-D10A-0DDC4148F284}"/>
          </ac:inkMkLst>
        </pc:inkChg>
        <pc:inkChg chg="add del">
          <ac:chgData name="شادن القحطاني ID 443200677" userId="2d5f3d4d-8466-4aa1-ac8a-1cb60ed86c20" providerId="ADAL" clId="{4D7C5502-989C-F049-9537-AAFE56D9E504}" dt="2023-04-11T20:52:00.633" v="108"/>
          <ac:inkMkLst>
            <pc:docMk/>
            <pc:sldMk cId="0" sldId="296"/>
            <ac:inkMk id="1069" creationId="{88BB03B0-0918-1ACC-E587-8435A83913C9}"/>
          </ac:inkMkLst>
        </pc:inkChg>
        <pc:inkChg chg="add reco">
          <ac:chgData name="شادن القحطاني ID 443200677" userId="2d5f3d4d-8466-4aa1-ac8a-1cb60ed86c20" providerId="ADAL" clId="{4D7C5502-989C-F049-9537-AAFE56D9E504}" dt="2023-04-11T20:52:00.633" v="108"/>
          <ac:inkMkLst>
            <pc:docMk/>
            <pc:sldMk cId="0" sldId="296"/>
            <ac:inkMk id="1070" creationId="{8B9067A1-DC4C-CF74-4957-9A42F17D40F8}"/>
          </ac:inkMkLst>
        </pc:inkChg>
        <pc:inkChg chg="add del">
          <ac:chgData name="شادن القحطاني ID 443200677" userId="2d5f3d4d-8466-4aa1-ac8a-1cb60ed86c20" providerId="ADAL" clId="{4D7C5502-989C-F049-9537-AAFE56D9E504}" dt="2023-04-11T20:52:05.453" v="119"/>
          <ac:inkMkLst>
            <pc:docMk/>
            <pc:sldMk cId="0" sldId="296"/>
            <ac:inkMk id="1071" creationId="{8112512C-8B1B-B252-CD7C-6017C152F398}"/>
          </ac:inkMkLst>
        </pc:inkChg>
        <pc:inkChg chg="add del">
          <ac:chgData name="شادن القحطاني ID 443200677" userId="2d5f3d4d-8466-4aa1-ac8a-1cb60ed86c20" providerId="ADAL" clId="{4D7C5502-989C-F049-9537-AAFE56D9E504}" dt="2023-04-11T20:52:05.453" v="119"/>
          <ac:inkMkLst>
            <pc:docMk/>
            <pc:sldMk cId="0" sldId="296"/>
            <ac:inkMk id="1072" creationId="{0505C0A7-95BB-DFB7-EDBB-7B19D3ECB034}"/>
          </ac:inkMkLst>
        </pc:inkChg>
        <pc:inkChg chg="add del">
          <ac:chgData name="شادن القحطاني ID 443200677" userId="2d5f3d4d-8466-4aa1-ac8a-1cb60ed86c20" providerId="ADAL" clId="{4D7C5502-989C-F049-9537-AAFE56D9E504}" dt="2023-04-11T20:52:05.453" v="119"/>
          <ac:inkMkLst>
            <pc:docMk/>
            <pc:sldMk cId="0" sldId="296"/>
            <ac:inkMk id="1073" creationId="{9C9FFFB5-2CBA-768F-6E00-7CC96D0C31EF}"/>
          </ac:inkMkLst>
        </pc:inkChg>
        <pc:inkChg chg="add del">
          <ac:chgData name="شادن القحطاني ID 443200677" userId="2d5f3d4d-8466-4aa1-ac8a-1cb60ed86c20" providerId="ADAL" clId="{4D7C5502-989C-F049-9537-AAFE56D9E504}" dt="2023-04-11T20:52:05.453" v="119"/>
          <ac:inkMkLst>
            <pc:docMk/>
            <pc:sldMk cId="0" sldId="296"/>
            <ac:inkMk id="1074" creationId="{E251CF99-1729-6D3B-6E89-62D98E1B25A3}"/>
          </ac:inkMkLst>
        </pc:inkChg>
        <pc:inkChg chg="add del">
          <ac:chgData name="شادن القحطاني ID 443200677" userId="2d5f3d4d-8466-4aa1-ac8a-1cb60ed86c20" providerId="ADAL" clId="{4D7C5502-989C-F049-9537-AAFE56D9E504}" dt="2023-04-11T20:52:05.453" v="119"/>
          <ac:inkMkLst>
            <pc:docMk/>
            <pc:sldMk cId="0" sldId="296"/>
            <ac:inkMk id="1075" creationId="{3A494D40-FD87-4E38-A057-F3692E670090}"/>
          </ac:inkMkLst>
        </pc:inkChg>
        <pc:inkChg chg="add del">
          <ac:chgData name="شادن القحطاني ID 443200677" userId="2d5f3d4d-8466-4aa1-ac8a-1cb60ed86c20" providerId="ADAL" clId="{4D7C5502-989C-F049-9537-AAFE56D9E504}" dt="2023-04-11T20:52:05.453" v="119"/>
          <ac:inkMkLst>
            <pc:docMk/>
            <pc:sldMk cId="0" sldId="296"/>
            <ac:inkMk id="1076" creationId="{FF02D75C-4CB9-BE71-69BE-4E8EF896491A}"/>
          </ac:inkMkLst>
        </pc:inkChg>
        <pc:inkChg chg="add del">
          <ac:chgData name="شادن القحطاني ID 443200677" userId="2d5f3d4d-8466-4aa1-ac8a-1cb60ed86c20" providerId="ADAL" clId="{4D7C5502-989C-F049-9537-AAFE56D9E504}" dt="2023-04-11T20:52:05.453" v="119"/>
          <ac:inkMkLst>
            <pc:docMk/>
            <pc:sldMk cId="0" sldId="296"/>
            <ac:inkMk id="1077" creationId="{3A636871-E9A7-3A54-7C8C-898240F219A5}"/>
          </ac:inkMkLst>
        </pc:inkChg>
        <pc:inkChg chg="add del">
          <ac:chgData name="شادن القحطاني ID 443200677" userId="2d5f3d4d-8466-4aa1-ac8a-1cb60ed86c20" providerId="ADAL" clId="{4D7C5502-989C-F049-9537-AAFE56D9E504}" dt="2023-04-11T20:52:05.453" v="119"/>
          <ac:inkMkLst>
            <pc:docMk/>
            <pc:sldMk cId="0" sldId="296"/>
            <ac:inkMk id="1078" creationId="{D48BE69B-1ECE-BAC3-5312-606A52068E63}"/>
          </ac:inkMkLst>
        </pc:inkChg>
        <pc:inkChg chg="add del">
          <ac:chgData name="شادن القحطاني ID 443200677" userId="2d5f3d4d-8466-4aa1-ac8a-1cb60ed86c20" providerId="ADAL" clId="{4D7C5502-989C-F049-9537-AAFE56D9E504}" dt="2023-04-11T20:52:05.453" v="119"/>
          <ac:inkMkLst>
            <pc:docMk/>
            <pc:sldMk cId="0" sldId="296"/>
            <ac:inkMk id="1079" creationId="{CBD910A3-FE79-B815-3357-8E02AE8B716A}"/>
          </ac:inkMkLst>
        </pc:inkChg>
        <pc:inkChg chg="add del">
          <ac:chgData name="شادن القحطاني ID 443200677" userId="2d5f3d4d-8466-4aa1-ac8a-1cb60ed86c20" providerId="ADAL" clId="{4D7C5502-989C-F049-9537-AAFE56D9E504}" dt="2023-04-11T20:52:05.453" v="119"/>
          <ac:inkMkLst>
            <pc:docMk/>
            <pc:sldMk cId="0" sldId="296"/>
            <ac:inkMk id="1080" creationId="{65DC66C0-39B4-5B72-F031-1F30B213E6FB}"/>
          </ac:inkMkLst>
        </pc:inkChg>
        <pc:inkChg chg="add reco">
          <ac:chgData name="شادن القحطاني ID 443200677" userId="2d5f3d4d-8466-4aa1-ac8a-1cb60ed86c20" providerId="ADAL" clId="{4D7C5502-989C-F049-9537-AAFE56D9E504}" dt="2023-04-11T20:52:05.453" v="119"/>
          <ac:inkMkLst>
            <pc:docMk/>
            <pc:sldMk cId="0" sldId="296"/>
            <ac:inkMk id="1081" creationId="{A08F0839-0EB8-3B40-B760-0A684022F75C}"/>
          </ac:inkMkLst>
        </pc:inkChg>
        <pc:inkChg chg="add del">
          <ac:chgData name="شادن القحطاني ID 443200677" userId="2d5f3d4d-8466-4aa1-ac8a-1cb60ed86c20" providerId="ADAL" clId="{4D7C5502-989C-F049-9537-AAFE56D9E504}" dt="2023-04-11T20:52:16.697" v="125"/>
          <ac:inkMkLst>
            <pc:docMk/>
            <pc:sldMk cId="0" sldId="296"/>
            <ac:inkMk id="1082" creationId="{A7E2EDF3-9820-9E61-0540-226783D23999}"/>
          </ac:inkMkLst>
        </pc:inkChg>
        <pc:inkChg chg="add del">
          <ac:chgData name="شادن القحطاني ID 443200677" userId="2d5f3d4d-8466-4aa1-ac8a-1cb60ed86c20" providerId="ADAL" clId="{4D7C5502-989C-F049-9537-AAFE56D9E504}" dt="2023-04-11T20:52:16.697" v="125"/>
          <ac:inkMkLst>
            <pc:docMk/>
            <pc:sldMk cId="0" sldId="296"/>
            <ac:inkMk id="1083" creationId="{B79C79DB-2B77-B8B3-1530-861B992A1F74}"/>
          </ac:inkMkLst>
        </pc:inkChg>
        <pc:inkChg chg="add del">
          <ac:chgData name="شادن القحطاني ID 443200677" userId="2d5f3d4d-8466-4aa1-ac8a-1cb60ed86c20" providerId="ADAL" clId="{4D7C5502-989C-F049-9537-AAFE56D9E504}" dt="2023-04-11T20:52:16.697" v="125"/>
          <ac:inkMkLst>
            <pc:docMk/>
            <pc:sldMk cId="0" sldId="296"/>
            <ac:inkMk id="1084" creationId="{EA9F2A73-5925-0577-E908-D1FEDB7EF7AA}"/>
          </ac:inkMkLst>
        </pc:inkChg>
        <pc:inkChg chg="add del">
          <ac:chgData name="شادن القحطاني ID 443200677" userId="2d5f3d4d-8466-4aa1-ac8a-1cb60ed86c20" providerId="ADAL" clId="{4D7C5502-989C-F049-9537-AAFE56D9E504}" dt="2023-04-11T20:52:16.697" v="125"/>
          <ac:inkMkLst>
            <pc:docMk/>
            <pc:sldMk cId="0" sldId="296"/>
            <ac:inkMk id="1085" creationId="{AB3A18B3-63A0-11EC-BE3E-A8A8DC4BFA52}"/>
          </ac:inkMkLst>
        </pc:inkChg>
        <pc:inkChg chg="add del">
          <ac:chgData name="شادن القحطاني ID 443200677" userId="2d5f3d4d-8466-4aa1-ac8a-1cb60ed86c20" providerId="ADAL" clId="{4D7C5502-989C-F049-9537-AAFE56D9E504}" dt="2023-04-11T20:52:16.697" v="125"/>
          <ac:inkMkLst>
            <pc:docMk/>
            <pc:sldMk cId="0" sldId="296"/>
            <ac:inkMk id="1086" creationId="{05EA13F6-DA59-CDDD-5274-5A1383C09E01}"/>
          </ac:inkMkLst>
        </pc:inkChg>
        <pc:inkChg chg="add reco">
          <ac:chgData name="شادن القحطاني ID 443200677" userId="2d5f3d4d-8466-4aa1-ac8a-1cb60ed86c20" providerId="ADAL" clId="{4D7C5502-989C-F049-9537-AAFE56D9E504}" dt="2023-04-11T20:52:16.697" v="125"/>
          <ac:inkMkLst>
            <pc:docMk/>
            <pc:sldMk cId="0" sldId="296"/>
            <ac:inkMk id="1087" creationId="{C4E64BF5-BD2E-7A35-4333-5AD3FC47548A}"/>
          </ac:inkMkLst>
        </pc:inkChg>
        <pc:inkChg chg="add del">
          <ac:chgData name="شادن القحطاني ID 443200677" userId="2d5f3d4d-8466-4aa1-ac8a-1cb60ed86c20" providerId="ADAL" clId="{4D7C5502-989C-F049-9537-AAFE56D9E504}" dt="2023-04-11T20:52:19.848" v="132"/>
          <ac:inkMkLst>
            <pc:docMk/>
            <pc:sldMk cId="0" sldId="296"/>
            <ac:inkMk id="1088" creationId="{8FFFF5D0-E3CE-6DC6-C14A-2AC952A6B720}"/>
          </ac:inkMkLst>
        </pc:inkChg>
        <pc:inkChg chg="add del">
          <ac:chgData name="شادن القحطاني ID 443200677" userId="2d5f3d4d-8466-4aa1-ac8a-1cb60ed86c20" providerId="ADAL" clId="{4D7C5502-989C-F049-9537-AAFE56D9E504}" dt="2023-04-11T20:52:19.848" v="132"/>
          <ac:inkMkLst>
            <pc:docMk/>
            <pc:sldMk cId="0" sldId="296"/>
            <ac:inkMk id="1089" creationId="{A40C36FA-8100-A598-710D-951B97EDDBE6}"/>
          </ac:inkMkLst>
        </pc:inkChg>
        <pc:inkChg chg="add del">
          <ac:chgData name="شادن القحطاني ID 443200677" userId="2d5f3d4d-8466-4aa1-ac8a-1cb60ed86c20" providerId="ADAL" clId="{4D7C5502-989C-F049-9537-AAFE56D9E504}" dt="2023-04-11T20:52:19.848" v="132"/>
          <ac:inkMkLst>
            <pc:docMk/>
            <pc:sldMk cId="0" sldId="296"/>
            <ac:inkMk id="1090" creationId="{CA33AFD6-5DD1-011C-38DD-96FB383F92B7}"/>
          </ac:inkMkLst>
        </pc:inkChg>
        <pc:inkChg chg="add del">
          <ac:chgData name="شادن القحطاني ID 443200677" userId="2d5f3d4d-8466-4aa1-ac8a-1cb60ed86c20" providerId="ADAL" clId="{4D7C5502-989C-F049-9537-AAFE56D9E504}" dt="2023-04-11T20:52:19.848" v="132"/>
          <ac:inkMkLst>
            <pc:docMk/>
            <pc:sldMk cId="0" sldId="296"/>
            <ac:inkMk id="1091" creationId="{3A96F275-3253-4E67-7CB4-67D86B63D9E6}"/>
          </ac:inkMkLst>
        </pc:inkChg>
        <pc:inkChg chg="add del">
          <ac:chgData name="شادن القحطاني ID 443200677" userId="2d5f3d4d-8466-4aa1-ac8a-1cb60ed86c20" providerId="ADAL" clId="{4D7C5502-989C-F049-9537-AAFE56D9E504}" dt="2023-04-11T20:52:19.848" v="132"/>
          <ac:inkMkLst>
            <pc:docMk/>
            <pc:sldMk cId="0" sldId="296"/>
            <ac:inkMk id="1092" creationId="{56902434-3963-EA05-2E10-ACD0EDB4E37B}"/>
          </ac:inkMkLst>
        </pc:inkChg>
        <pc:inkChg chg="add del">
          <ac:chgData name="شادن القحطاني ID 443200677" userId="2d5f3d4d-8466-4aa1-ac8a-1cb60ed86c20" providerId="ADAL" clId="{4D7C5502-989C-F049-9537-AAFE56D9E504}" dt="2023-04-11T20:52:19.848" v="132"/>
          <ac:inkMkLst>
            <pc:docMk/>
            <pc:sldMk cId="0" sldId="296"/>
            <ac:inkMk id="1093" creationId="{7F2F854E-B2A3-033B-AB7B-C75A64DB6237}"/>
          </ac:inkMkLst>
        </pc:inkChg>
        <pc:inkChg chg="add reco">
          <ac:chgData name="شادن القحطاني ID 443200677" userId="2d5f3d4d-8466-4aa1-ac8a-1cb60ed86c20" providerId="ADAL" clId="{4D7C5502-989C-F049-9537-AAFE56D9E504}" dt="2023-04-11T20:52:19.848" v="132"/>
          <ac:inkMkLst>
            <pc:docMk/>
            <pc:sldMk cId="0" sldId="296"/>
            <ac:inkMk id="1094" creationId="{FB7C54EE-0FEC-B1B7-E167-CCB1FE543053}"/>
          </ac:inkMkLst>
        </pc:inkChg>
      </pc:sldChg>
      <pc:sldChg chg="addSp delSp">
        <pc:chgData name="شادن القحطاني ID 443200677" userId="2d5f3d4d-8466-4aa1-ac8a-1cb60ed86c20" providerId="ADAL" clId="{4D7C5502-989C-F049-9537-AAFE56D9E504}" dt="2023-04-11T20:53:53.303" v="146"/>
        <pc:sldMkLst>
          <pc:docMk/>
          <pc:sldMk cId="0" sldId="297"/>
        </pc:sldMkLst>
        <pc:inkChg chg="add del">
          <ac:chgData name="شادن القحطاني ID 443200677" userId="2d5f3d4d-8466-4aa1-ac8a-1cb60ed86c20" providerId="ADAL" clId="{4D7C5502-989C-F049-9537-AAFE56D9E504}" dt="2023-04-11T20:53:48.820" v="141"/>
          <ac:inkMkLst>
            <pc:docMk/>
            <pc:sldMk cId="0" sldId="297"/>
            <ac:inkMk id="3" creationId="{1277EBC2-A552-F9E1-D040-D83AC70E8DFF}"/>
          </ac:inkMkLst>
        </pc:inkChg>
        <pc:inkChg chg="add del">
          <ac:chgData name="شادن القحطاني ID 443200677" userId="2d5f3d4d-8466-4aa1-ac8a-1cb60ed86c20" providerId="ADAL" clId="{4D7C5502-989C-F049-9537-AAFE56D9E504}" dt="2023-04-11T20:53:48.820" v="141"/>
          <ac:inkMkLst>
            <pc:docMk/>
            <pc:sldMk cId="0" sldId="297"/>
            <ac:inkMk id="4" creationId="{438E214E-D789-088D-A225-3FAC9C98A8F5}"/>
          </ac:inkMkLst>
        </pc:inkChg>
        <pc:inkChg chg="add">
          <ac:chgData name="شادن القحطاني ID 443200677" userId="2d5f3d4d-8466-4aa1-ac8a-1cb60ed86c20" providerId="ADAL" clId="{4D7C5502-989C-F049-9537-AAFE56D9E504}" dt="2023-04-11T20:53:47.919" v="140"/>
          <ac:inkMkLst>
            <pc:docMk/>
            <pc:sldMk cId="0" sldId="297"/>
            <ac:inkMk id="5" creationId="{EE215136-D986-E6E5-B18C-353B56196C9B}"/>
          </ac:inkMkLst>
        </pc:inkChg>
        <pc:inkChg chg="add reco">
          <ac:chgData name="شادن القحطاني ID 443200677" userId="2d5f3d4d-8466-4aa1-ac8a-1cb60ed86c20" providerId="ADAL" clId="{4D7C5502-989C-F049-9537-AAFE56D9E504}" dt="2023-04-11T20:53:48.820" v="141"/>
          <ac:inkMkLst>
            <pc:docMk/>
            <pc:sldMk cId="0" sldId="297"/>
            <ac:inkMk id="8" creationId="{FA49D3BE-95A2-EC40-370A-C90D2DFAF2F1}"/>
          </ac:inkMkLst>
        </pc:inkChg>
        <pc:inkChg chg="add">
          <ac:chgData name="شادن القحطاني ID 443200677" userId="2d5f3d4d-8466-4aa1-ac8a-1cb60ed86c20" providerId="ADAL" clId="{4D7C5502-989C-F049-9537-AAFE56D9E504}" dt="2023-04-11T20:53:49.151" v="142"/>
          <ac:inkMkLst>
            <pc:docMk/>
            <pc:sldMk cId="0" sldId="297"/>
            <ac:inkMk id="9" creationId="{56EDBC77-F336-30F6-FAA7-74FDFCC3077D}"/>
          </ac:inkMkLst>
        </pc:inkChg>
        <pc:inkChg chg="add del">
          <ac:chgData name="شادن القحطاني ID 443200677" userId="2d5f3d4d-8466-4aa1-ac8a-1cb60ed86c20" providerId="ADAL" clId="{4D7C5502-989C-F049-9537-AAFE56D9E504}" dt="2023-04-11T20:53:52.805" v="145"/>
          <ac:inkMkLst>
            <pc:docMk/>
            <pc:sldMk cId="0" sldId="297"/>
            <ac:inkMk id="10" creationId="{470A6E92-D9A7-3E1A-F304-4219A86E0EF9}"/>
          </ac:inkMkLst>
        </pc:inkChg>
        <pc:inkChg chg="add del">
          <ac:chgData name="شادن القحطاني ID 443200677" userId="2d5f3d4d-8466-4aa1-ac8a-1cb60ed86c20" providerId="ADAL" clId="{4D7C5502-989C-F049-9537-AAFE56D9E504}" dt="2023-04-11T20:53:52.805" v="145"/>
          <ac:inkMkLst>
            <pc:docMk/>
            <pc:sldMk cId="0" sldId="297"/>
            <ac:inkMk id="11" creationId="{834E002D-E046-EF38-AC0C-C65AEE76055E}"/>
          </ac:inkMkLst>
        </pc:inkChg>
        <pc:inkChg chg="add reco">
          <ac:chgData name="شادن القحطاني ID 443200677" userId="2d5f3d4d-8466-4aa1-ac8a-1cb60ed86c20" providerId="ADAL" clId="{4D7C5502-989C-F049-9537-AAFE56D9E504}" dt="2023-04-11T20:53:52.805" v="145"/>
          <ac:inkMkLst>
            <pc:docMk/>
            <pc:sldMk cId="0" sldId="297"/>
            <ac:inkMk id="12" creationId="{6E5D9D88-4F69-7495-7EBC-975ED66D2E4C}"/>
          </ac:inkMkLst>
        </pc:inkChg>
        <pc:inkChg chg="add">
          <ac:chgData name="شادن القحطاني ID 443200677" userId="2d5f3d4d-8466-4aa1-ac8a-1cb60ed86c20" providerId="ADAL" clId="{4D7C5502-989C-F049-9537-AAFE56D9E504}" dt="2023-04-11T20:53:53.303" v="146"/>
          <ac:inkMkLst>
            <pc:docMk/>
            <pc:sldMk cId="0" sldId="297"/>
            <ac:inkMk id="13" creationId="{4CAC9E29-D2A3-254C-B07C-519A7FF2C865}"/>
          </ac:inkMkLst>
        </pc:inkChg>
      </pc:sldChg>
      <pc:sldChg chg="addSp delSp">
        <pc:chgData name="شادن القحطاني ID 443200677" userId="2d5f3d4d-8466-4aa1-ac8a-1cb60ed86c20" providerId="ADAL" clId="{4D7C5502-989C-F049-9537-AAFE56D9E504}" dt="2023-05-03T17:47:58.675" v="1536" actId="7634"/>
        <pc:sldMkLst>
          <pc:docMk/>
          <pc:sldMk cId="0" sldId="300"/>
        </pc:sldMkLst>
        <pc:inkChg chg="add del">
          <ac:chgData name="شادن القحطاني ID 443200677" userId="2d5f3d4d-8466-4aa1-ac8a-1cb60ed86c20" providerId="ADAL" clId="{4D7C5502-989C-F049-9537-AAFE56D9E504}" dt="2023-04-11T21:31:37.204" v="659"/>
          <ac:inkMkLst>
            <pc:docMk/>
            <pc:sldMk cId="0" sldId="300"/>
            <ac:inkMk id="2" creationId="{1AA76EF4-47F8-1246-03C3-8938C1269226}"/>
          </ac:inkMkLst>
        </pc:inkChg>
        <pc:inkChg chg="add">
          <ac:chgData name="شادن القحطاني ID 443200677" userId="2d5f3d4d-8466-4aa1-ac8a-1cb60ed86c20" providerId="ADAL" clId="{4D7C5502-989C-F049-9537-AAFE56D9E504}" dt="2023-05-03T17:47:58.675" v="1536" actId="7634"/>
          <ac:inkMkLst>
            <pc:docMk/>
            <pc:sldMk cId="0" sldId="300"/>
            <ac:inkMk id="2" creationId="{602987A5-7F80-C750-D881-553B65CFA03E}"/>
          </ac:inkMkLst>
        </pc:inkChg>
        <pc:inkChg chg="add del">
          <ac:chgData name="شادن القحطاني ID 443200677" userId="2d5f3d4d-8466-4aa1-ac8a-1cb60ed86c20" providerId="ADAL" clId="{4D7C5502-989C-F049-9537-AAFE56D9E504}" dt="2023-04-11T21:31:37.204" v="659"/>
          <ac:inkMkLst>
            <pc:docMk/>
            <pc:sldMk cId="0" sldId="300"/>
            <ac:inkMk id="3" creationId="{15BD8012-8821-1F85-31FF-0FA39D827C90}"/>
          </ac:inkMkLst>
        </pc:inkChg>
        <pc:inkChg chg="add del">
          <ac:chgData name="شادن القحطاني ID 443200677" userId="2d5f3d4d-8466-4aa1-ac8a-1cb60ed86c20" providerId="ADAL" clId="{4D7C5502-989C-F049-9537-AAFE56D9E504}" dt="2023-04-11T21:31:37.204" v="659"/>
          <ac:inkMkLst>
            <pc:docMk/>
            <pc:sldMk cId="0" sldId="300"/>
            <ac:inkMk id="4" creationId="{9AB4B37D-1CE1-C71F-92A1-ACB4C09BD067}"/>
          </ac:inkMkLst>
        </pc:inkChg>
        <pc:inkChg chg="add del">
          <ac:chgData name="شادن القحطاني ID 443200677" userId="2d5f3d4d-8466-4aa1-ac8a-1cb60ed86c20" providerId="ADAL" clId="{4D7C5502-989C-F049-9537-AAFE56D9E504}" dt="2023-04-11T21:31:37.204" v="659"/>
          <ac:inkMkLst>
            <pc:docMk/>
            <pc:sldMk cId="0" sldId="300"/>
            <ac:inkMk id="5" creationId="{C2AC9FAF-5B5D-E975-F473-35B4737A5846}"/>
          </ac:inkMkLst>
        </pc:inkChg>
        <pc:inkChg chg="add del">
          <ac:chgData name="شادن القحطاني ID 443200677" userId="2d5f3d4d-8466-4aa1-ac8a-1cb60ed86c20" providerId="ADAL" clId="{4D7C5502-989C-F049-9537-AAFE56D9E504}" dt="2023-04-11T21:31:37.204" v="659"/>
          <ac:inkMkLst>
            <pc:docMk/>
            <pc:sldMk cId="0" sldId="300"/>
            <ac:inkMk id="9" creationId="{EE93DBC1-E766-5438-EE86-212BA7210B72}"/>
          </ac:inkMkLst>
        </pc:inkChg>
        <pc:inkChg chg="add del">
          <ac:chgData name="شادن القحطاني ID 443200677" userId="2d5f3d4d-8466-4aa1-ac8a-1cb60ed86c20" providerId="ADAL" clId="{4D7C5502-989C-F049-9537-AAFE56D9E504}" dt="2023-04-11T21:31:37.204" v="659"/>
          <ac:inkMkLst>
            <pc:docMk/>
            <pc:sldMk cId="0" sldId="300"/>
            <ac:inkMk id="10" creationId="{EAD1C0BD-F39E-7D01-8BFC-5D76CDECF7E3}"/>
          </ac:inkMkLst>
        </pc:inkChg>
        <pc:inkChg chg="add del">
          <ac:chgData name="شادن القحطاني ID 443200677" userId="2d5f3d4d-8466-4aa1-ac8a-1cb60ed86c20" providerId="ADAL" clId="{4D7C5502-989C-F049-9537-AAFE56D9E504}" dt="2023-04-11T21:31:37.204" v="659"/>
          <ac:inkMkLst>
            <pc:docMk/>
            <pc:sldMk cId="0" sldId="300"/>
            <ac:inkMk id="11" creationId="{1AB466DC-C3A5-B47C-E12A-F3C9DB1D8E89}"/>
          </ac:inkMkLst>
        </pc:inkChg>
        <pc:inkChg chg="add reco">
          <ac:chgData name="شادن القحطاني ID 443200677" userId="2d5f3d4d-8466-4aa1-ac8a-1cb60ed86c20" providerId="ADAL" clId="{4D7C5502-989C-F049-9537-AAFE56D9E504}" dt="2023-04-11T21:31:37.204" v="659"/>
          <ac:inkMkLst>
            <pc:docMk/>
            <pc:sldMk cId="0" sldId="300"/>
            <ac:inkMk id="12" creationId="{774CFF0D-2266-795A-2D28-783DB78FF380}"/>
          </ac:inkMkLst>
        </pc:inkChg>
        <pc:inkChg chg="add">
          <ac:chgData name="شادن القحطاني ID 443200677" userId="2d5f3d4d-8466-4aa1-ac8a-1cb60ed86c20" providerId="ADAL" clId="{4D7C5502-989C-F049-9537-AAFE56D9E504}" dt="2023-04-11T21:31:54.028" v="660"/>
          <ac:inkMkLst>
            <pc:docMk/>
            <pc:sldMk cId="0" sldId="300"/>
            <ac:inkMk id="13" creationId="{128E8000-25B3-5E62-44E5-ABA17FDD6EB9}"/>
          </ac:inkMkLst>
        </pc:inkChg>
        <pc:inkChg chg="add del">
          <ac:chgData name="شادن القحطاني ID 443200677" userId="2d5f3d4d-8466-4aa1-ac8a-1cb60ed86c20" providerId="ADAL" clId="{4D7C5502-989C-F049-9537-AAFE56D9E504}" dt="2023-04-11T21:31:57.202" v="663"/>
          <ac:inkMkLst>
            <pc:docMk/>
            <pc:sldMk cId="0" sldId="300"/>
            <ac:inkMk id="15" creationId="{1113AB87-512C-AC0A-586D-2D20E753488C}"/>
          </ac:inkMkLst>
        </pc:inkChg>
        <pc:inkChg chg="add del">
          <ac:chgData name="شادن القحطاني ID 443200677" userId="2d5f3d4d-8466-4aa1-ac8a-1cb60ed86c20" providerId="ADAL" clId="{4D7C5502-989C-F049-9537-AAFE56D9E504}" dt="2023-04-11T21:31:57.202" v="663"/>
          <ac:inkMkLst>
            <pc:docMk/>
            <pc:sldMk cId="0" sldId="300"/>
            <ac:inkMk id="16" creationId="{C89F3858-E88B-7FA7-9DBA-6A0E91B61DEB}"/>
          </ac:inkMkLst>
        </pc:inkChg>
        <pc:inkChg chg="add reco">
          <ac:chgData name="شادن القحطاني ID 443200677" userId="2d5f3d4d-8466-4aa1-ac8a-1cb60ed86c20" providerId="ADAL" clId="{4D7C5502-989C-F049-9537-AAFE56D9E504}" dt="2023-04-11T21:31:57.202" v="663"/>
          <ac:inkMkLst>
            <pc:docMk/>
            <pc:sldMk cId="0" sldId="300"/>
            <ac:inkMk id="17" creationId="{EA3F3AC1-9B65-E916-7C70-0B01514C02FD}"/>
          </ac:inkMkLst>
        </pc:inkChg>
        <pc:inkChg chg="add del">
          <ac:chgData name="شادن القحطاني ID 443200677" userId="2d5f3d4d-8466-4aa1-ac8a-1cb60ed86c20" providerId="ADAL" clId="{4D7C5502-989C-F049-9537-AAFE56D9E504}" dt="2023-04-11T21:32:07.828" v="677"/>
          <ac:inkMkLst>
            <pc:docMk/>
            <pc:sldMk cId="0" sldId="300"/>
            <ac:inkMk id="18" creationId="{F927E967-834B-1D6F-66EE-686EDF45BE39}"/>
          </ac:inkMkLst>
        </pc:inkChg>
        <pc:inkChg chg="add del">
          <ac:chgData name="شادن القحطاني ID 443200677" userId="2d5f3d4d-8466-4aa1-ac8a-1cb60ed86c20" providerId="ADAL" clId="{4D7C5502-989C-F049-9537-AAFE56D9E504}" dt="2023-04-11T21:32:07.828" v="677"/>
          <ac:inkMkLst>
            <pc:docMk/>
            <pc:sldMk cId="0" sldId="300"/>
            <ac:inkMk id="19" creationId="{CD47E99E-A2AE-D52C-D069-9719476012CD}"/>
          </ac:inkMkLst>
        </pc:inkChg>
        <pc:inkChg chg="add del">
          <ac:chgData name="شادن القحطاني ID 443200677" userId="2d5f3d4d-8466-4aa1-ac8a-1cb60ed86c20" providerId="ADAL" clId="{4D7C5502-989C-F049-9537-AAFE56D9E504}" dt="2023-04-11T21:32:07.828" v="677"/>
          <ac:inkMkLst>
            <pc:docMk/>
            <pc:sldMk cId="0" sldId="300"/>
            <ac:inkMk id="20" creationId="{DD772B42-4C7C-2555-C511-740DA558E0E6}"/>
          </ac:inkMkLst>
        </pc:inkChg>
        <pc:inkChg chg="add del">
          <ac:chgData name="شادن القحطاني ID 443200677" userId="2d5f3d4d-8466-4aa1-ac8a-1cb60ed86c20" providerId="ADAL" clId="{4D7C5502-989C-F049-9537-AAFE56D9E504}" dt="2023-04-11T21:32:07.828" v="677"/>
          <ac:inkMkLst>
            <pc:docMk/>
            <pc:sldMk cId="0" sldId="300"/>
            <ac:inkMk id="21" creationId="{059E349B-5D10-06C9-BD55-7196F3A1EFD1}"/>
          </ac:inkMkLst>
        </pc:inkChg>
        <pc:inkChg chg="add del">
          <ac:chgData name="شادن القحطاني ID 443200677" userId="2d5f3d4d-8466-4aa1-ac8a-1cb60ed86c20" providerId="ADAL" clId="{4D7C5502-989C-F049-9537-AAFE56D9E504}" dt="2023-04-11T21:32:07.828" v="677"/>
          <ac:inkMkLst>
            <pc:docMk/>
            <pc:sldMk cId="0" sldId="300"/>
            <ac:inkMk id="22" creationId="{ACE64CA7-2FF1-B4C6-8F53-12EFC175FA91}"/>
          </ac:inkMkLst>
        </pc:inkChg>
        <pc:inkChg chg="add del">
          <ac:chgData name="شادن القحطاني ID 443200677" userId="2d5f3d4d-8466-4aa1-ac8a-1cb60ed86c20" providerId="ADAL" clId="{4D7C5502-989C-F049-9537-AAFE56D9E504}" dt="2023-04-11T21:32:07.828" v="677"/>
          <ac:inkMkLst>
            <pc:docMk/>
            <pc:sldMk cId="0" sldId="300"/>
            <ac:inkMk id="23" creationId="{348862F1-7004-4FAB-489D-010A039D51B8}"/>
          </ac:inkMkLst>
        </pc:inkChg>
        <pc:inkChg chg="add del">
          <ac:chgData name="شادن القحطاني ID 443200677" userId="2d5f3d4d-8466-4aa1-ac8a-1cb60ed86c20" providerId="ADAL" clId="{4D7C5502-989C-F049-9537-AAFE56D9E504}" dt="2023-04-11T21:32:07.828" v="677"/>
          <ac:inkMkLst>
            <pc:docMk/>
            <pc:sldMk cId="0" sldId="300"/>
            <ac:inkMk id="24" creationId="{72E13A49-51DA-4E1D-E5A2-56D0BB74B842}"/>
          </ac:inkMkLst>
        </pc:inkChg>
        <pc:inkChg chg="add del">
          <ac:chgData name="شادن القحطاني ID 443200677" userId="2d5f3d4d-8466-4aa1-ac8a-1cb60ed86c20" providerId="ADAL" clId="{4D7C5502-989C-F049-9537-AAFE56D9E504}" dt="2023-04-11T21:32:07.828" v="677"/>
          <ac:inkMkLst>
            <pc:docMk/>
            <pc:sldMk cId="0" sldId="300"/>
            <ac:inkMk id="25" creationId="{100CABC3-1A85-A255-19D8-50EC060ECF5B}"/>
          </ac:inkMkLst>
        </pc:inkChg>
        <pc:inkChg chg="add del">
          <ac:chgData name="شادن القحطاني ID 443200677" userId="2d5f3d4d-8466-4aa1-ac8a-1cb60ed86c20" providerId="ADAL" clId="{4D7C5502-989C-F049-9537-AAFE56D9E504}" dt="2023-04-11T21:32:07.828" v="677"/>
          <ac:inkMkLst>
            <pc:docMk/>
            <pc:sldMk cId="0" sldId="300"/>
            <ac:inkMk id="26" creationId="{3D881D69-9A1D-3548-CE22-BDC429192F96}"/>
          </ac:inkMkLst>
        </pc:inkChg>
        <pc:inkChg chg="add del">
          <ac:chgData name="شادن القحطاني ID 443200677" userId="2d5f3d4d-8466-4aa1-ac8a-1cb60ed86c20" providerId="ADAL" clId="{4D7C5502-989C-F049-9537-AAFE56D9E504}" dt="2023-04-11T21:32:07.828" v="677"/>
          <ac:inkMkLst>
            <pc:docMk/>
            <pc:sldMk cId="0" sldId="300"/>
            <ac:inkMk id="27" creationId="{34F39807-AAA5-01E7-34C9-736441EE511A}"/>
          </ac:inkMkLst>
        </pc:inkChg>
        <pc:inkChg chg="add del">
          <ac:chgData name="شادن القحطاني ID 443200677" userId="2d5f3d4d-8466-4aa1-ac8a-1cb60ed86c20" providerId="ADAL" clId="{4D7C5502-989C-F049-9537-AAFE56D9E504}" dt="2023-04-11T21:32:07.828" v="677"/>
          <ac:inkMkLst>
            <pc:docMk/>
            <pc:sldMk cId="0" sldId="300"/>
            <ac:inkMk id="28" creationId="{61FD7D2B-0EBC-D6BC-899E-CCDC67DBA27E}"/>
          </ac:inkMkLst>
        </pc:inkChg>
        <pc:inkChg chg="add del">
          <ac:chgData name="شادن القحطاني ID 443200677" userId="2d5f3d4d-8466-4aa1-ac8a-1cb60ed86c20" providerId="ADAL" clId="{4D7C5502-989C-F049-9537-AAFE56D9E504}" dt="2023-04-11T21:32:07.828" v="677"/>
          <ac:inkMkLst>
            <pc:docMk/>
            <pc:sldMk cId="0" sldId="300"/>
            <ac:inkMk id="29" creationId="{08201B9B-B828-08BB-033E-8EF40BDAD106}"/>
          </ac:inkMkLst>
        </pc:inkChg>
        <pc:inkChg chg="add del">
          <ac:chgData name="شادن القحطاني ID 443200677" userId="2d5f3d4d-8466-4aa1-ac8a-1cb60ed86c20" providerId="ADAL" clId="{4D7C5502-989C-F049-9537-AAFE56D9E504}" dt="2023-04-11T21:32:07.828" v="677"/>
          <ac:inkMkLst>
            <pc:docMk/>
            <pc:sldMk cId="0" sldId="300"/>
            <ac:inkMk id="30" creationId="{788B43A9-2AE9-E3EE-7FC4-B300F64EEE6E}"/>
          </ac:inkMkLst>
        </pc:inkChg>
        <pc:inkChg chg="add reco">
          <ac:chgData name="شادن القحطاني ID 443200677" userId="2d5f3d4d-8466-4aa1-ac8a-1cb60ed86c20" providerId="ADAL" clId="{4D7C5502-989C-F049-9537-AAFE56D9E504}" dt="2023-04-11T21:32:07.828" v="677"/>
          <ac:inkMkLst>
            <pc:docMk/>
            <pc:sldMk cId="0" sldId="300"/>
            <ac:inkMk id="31" creationId="{E6F14B8E-6A6B-47EA-F940-BACD2C6F46CF}"/>
          </ac:inkMkLst>
        </pc:inkChg>
        <pc:inkChg chg="add del">
          <ac:chgData name="شادن القحطاني ID 443200677" userId="2d5f3d4d-8466-4aa1-ac8a-1cb60ed86c20" providerId="ADAL" clId="{4D7C5502-989C-F049-9537-AAFE56D9E504}" dt="2023-04-11T21:32:15.761" v="679"/>
          <ac:inkMkLst>
            <pc:docMk/>
            <pc:sldMk cId="0" sldId="300"/>
            <ac:inkMk id="32" creationId="{188CFA65-BEAF-3011-55B3-BE969B486E3F}"/>
          </ac:inkMkLst>
        </pc:inkChg>
        <pc:inkChg chg="add">
          <ac:chgData name="شادن القحطاني ID 443200677" userId="2d5f3d4d-8466-4aa1-ac8a-1cb60ed86c20" providerId="ADAL" clId="{4D7C5502-989C-F049-9537-AAFE56D9E504}" dt="2023-04-11T21:32:18.616" v="680"/>
          <ac:inkMkLst>
            <pc:docMk/>
            <pc:sldMk cId="0" sldId="300"/>
            <ac:inkMk id="33" creationId="{4FCA177D-DDD5-1F14-6B9D-9FBA2EB5181E}"/>
          </ac:inkMkLst>
        </pc:inkChg>
        <pc:inkChg chg="add del">
          <ac:chgData name="شادن القحطاني ID 443200677" userId="2d5f3d4d-8466-4aa1-ac8a-1cb60ed86c20" providerId="ADAL" clId="{4D7C5502-989C-F049-9537-AAFE56D9E504}" dt="2023-04-11T21:32:44.673" v="686"/>
          <ac:inkMkLst>
            <pc:docMk/>
            <pc:sldMk cId="0" sldId="300"/>
            <ac:inkMk id="34" creationId="{27EDC91B-4A78-2F5D-AA41-459AB2780004}"/>
          </ac:inkMkLst>
        </pc:inkChg>
        <pc:inkChg chg="add del">
          <ac:chgData name="شادن القحطاني ID 443200677" userId="2d5f3d4d-8466-4aa1-ac8a-1cb60ed86c20" providerId="ADAL" clId="{4D7C5502-989C-F049-9537-AAFE56D9E504}" dt="2023-04-11T21:32:44.673" v="686"/>
          <ac:inkMkLst>
            <pc:docMk/>
            <pc:sldMk cId="0" sldId="300"/>
            <ac:inkMk id="35" creationId="{EC6B758B-F5C0-2F1E-08EA-0083689C5A58}"/>
          </ac:inkMkLst>
        </pc:inkChg>
        <pc:inkChg chg="add del">
          <ac:chgData name="شادن القحطاني ID 443200677" userId="2d5f3d4d-8466-4aa1-ac8a-1cb60ed86c20" providerId="ADAL" clId="{4D7C5502-989C-F049-9537-AAFE56D9E504}" dt="2023-04-11T21:32:44.673" v="686"/>
          <ac:inkMkLst>
            <pc:docMk/>
            <pc:sldMk cId="0" sldId="300"/>
            <ac:inkMk id="36" creationId="{18CA821E-AE42-9BD3-D88E-F5AF9D27146A}"/>
          </ac:inkMkLst>
        </pc:inkChg>
        <pc:inkChg chg="add del">
          <ac:chgData name="شادن القحطاني ID 443200677" userId="2d5f3d4d-8466-4aa1-ac8a-1cb60ed86c20" providerId="ADAL" clId="{4D7C5502-989C-F049-9537-AAFE56D9E504}" dt="2023-04-11T21:32:44.673" v="686"/>
          <ac:inkMkLst>
            <pc:docMk/>
            <pc:sldMk cId="0" sldId="300"/>
            <ac:inkMk id="37" creationId="{AA3A336C-350E-FC72-CD70-16A57154C515}"/>
          </ac:inkMkLst>
        </pc:inkChg>
        <pc:inkChg chg="add del">
          <ac:chgData name="شادن القحطاني ID 443200677" userId="2d5f3d4d-8466-4aa1-ac8a-1cb60ed86c20" providerId="ADAL" clId="{4D7C5502-989C-F049-9537-AAFE56D9E504}" dt="2023-04-11T21:32:44.673" v="686"/>
          <ac:inkMkLst>
            <pc:docMk/>
            <pc:sldMk cId="0" sldId="300"/>
            <ac:inkMk id="38" creationId="{7704AE5C-B0B5-0DC4-7B66-78F8CEABAB20}"/>
          </ac:inkMkLst>
        </pc:inkChg>
        <pc:inkChg chg="add del reco">
          <ac:chgData name="شادن القحطاني ID 443200677" userId="2d5f3d4d-8466-4aa1-ac8a-1cb60ed86c20" providerId="ADAL" clId="{4D7C5502-989C-F049-9537-AAFE56D9E504}" dt="2023-04-11T21:32:52.840" v="687"/>
          <ac:inkMkLst>
            <pc:docMk/>
            <pc:sldMk cId="0" sldId="300"/>
            <ac:inkMk id="39" creationId="{C22643C5-75A0-9730-6392-36A81B721B37}"/>
          </ac:inkMkLst>
        </pc:inkChg>
        <pc:inkChg chg="add del">
          <ac:chgData name="شادن القحطاني ID 443200677" userId="2d5f3d4d-8466-4aa1-ac8a-1cb60ed86c20" providerId="ADAL" clId="{4D7C5502-989C-F049-9537-AAFE56D9E504}" dt="2023-04-11T21:33:02.199" v="693"/>
          <ac:inkMkLst>
            <pc:docMk/>
            <pc:sldMk cId="0" sldId="300"/>
            <ac:inkMk id="40" creationId="{09F2F2CC-54F7-B64C-6626-D007685EA0BD}"/>
          </ac:inkMkLst>
        </pc:inkChg>
        <pc:inkChg chg="add del">
          <ac:chgData name="شادن القحطاني ID 443200677" userId="2d5f3d4d-8466-4aa1-ac8a-1cb60ed86c20" providerId="ADAL" clId="{4D7C5502-989C-F049-9537-AAFE56D9E504}" dt="2023-04-11T21:33:02.199" v="693"/>
          <ac:inkMkLst>
            <pc:docMk/>
            <pc:sldMk cId="0" sldId="300"/>
            <ac:inkMk id="41" creationId="{D94DD760-F258-F51C-5B9F-DD17906EAFBC}"/>
          </ac:inkMkLst>
        </pc:inkChg>
        <pc:inkChg chg="add del">
          <ac:chgData name="شادن القحطاني ID 443200677" userId="2d5f3d4d-8466-4aa1-ac8a-1cb60ed86c20" providerId="ADAL" clId="{4D7C5502-989C-F049-9537-AAFE56D9E504}" dt="2023-04-11T21:33:02.199" v="693"/>
          <ac:inkMkLst>
            <pc:docMk/>
            <pc:sldMk cId="0" sldId="300"/>
            <ac:inkMk id="42" creationId="{D163A22E-6B6C-D34F-BC4B-758F77D4BEA9}"/>
          </ac:inkMkLst>
        </pc:inkChg>
        <pc:inkChg chg="add del">
          <ac:chgData name="شادن القحطاني ID 443200677" userId="2d5f3d4d-8466-4aa1-ac8a-1cb60ed86c20" providerId="ADAL" clId="{4D7C5502-989C-F049-9537-AAFE56D9E504}" dt="2023-04-11T21:33:02.199" v="693"/>
          <ac:inkMkLst>
            <pc:docMk/>
            <pc:sldMk cId="0" sldId="300"/>
            <ac:inkMk id="43" creationId="{BA6FAA3B-507D-001F-3D57-2FFB464B2E1E}"/>
          </ac:inkMkLst>
        </pc:inkChg>
        <pc:inkChg chg="add del">
          <ac:chgData name="شادن القحطاني ID 443200677" userId="2d5f3d4d-8466-4aa1-ac8a-1cb60ed86c20" providerId="ADAL" clId="{4D7C5502-989C-F049-9537-AAFE56D9E504}" dt="2023-04-11T21:33:02.199" v="693"/>
          <ac:inkMkLst>
            <pc:docMk/>
            <pc:sldMk cId="0" sldId="300"/>
            <ac:inkMk id="44" creationId="{998434CF-C8FB-99E9-582B-FF4E2F432D44}"/>
          </ac:inkMkLst>
        </pc:inkChg>
        <pc:inkChg chg="add reco">
          <ac:chgData name="شادن القحطاني ID 443200677" userId="2d5f3d4d-8466-4aa1-ac8a-1cb60ed86c20" providerId="ADAL" clId="{4D7C5502-989C-F049-9537-AAFE56D9E504}" dt="2023-04-11T21:33:02.199" v="693"/>
          <ac:inkMkLst>
            <pc:docMk/>
            <pc:sldMk cId="0" sldId="300"/>
            <ac:inkMk id="45" creationId="{511140CD-5EB4-296B-51B3-26AB5A9EF842}"/>
          </ac:inkMkLst>
        </pc:inkChg>
        <pc:inkChg chg="add del">
          <ac:chgData name="شادن القحطاني ID 443200677" userId="2d5f3d4d-8466-4aa1-ac8a-1cb60ed86c20" providerId="ADAL" clId="{4D7C5502-989C-F049-9537-AAFE56D9E504}" dt="2023-04-11T21:33:44.127" v="704"/>
          <ac:inkMkLst>
            <pc:docMk/>
            <pc:sldMk cId="0" sldId="300"/>
            <ac:inkMk id="46" creationId="{193E8B05-00B3-B5F1-3F80-13F4B74BE787}"/>
          </ac:inkMkLst>
        </pc:inkChg>
        <pc:inkChg chg="add del">
          <ac:chgData name="شادن القحطاني ID 443200677" userId="2d5f3d4d-8466-4aa1-ac8a-1cb60ed86c20" providerId="ADAL" clId="{4D7C5502-989C-F049-9537-AAFE56D9E504}" dt="2023-04-11T21:33:44.127" v="704"/>
          <ac:inkMkLst>
            <pc:docMk/>
            <pc:sldMk cId="0" sldId="300"/>
            <ac:inkMk id="47" creationId="{768079DA-92A1-DADE-F6CC-ABB0A093AE40}"/>
          </ac:inkMkLst>
        </pc:inkChg>
        <pc:inkChg chg="add del">
          <ac:chgData name="شادن القحطاني ID 443200677" userId="2d5f3d4d-8466-4aa1-ac8a-1cb60ed86c20" providerId="ADAL" clId="{4D7C5502-989C-F049-9537-AAFE56D9E504}" dt="2023-04-11T21:33:44.127" v="704"/>
          <ac:inkMkLst>
            <pc:docMk/>
            <pc:sldMk cId="0" sldId="300"/>
            <ac:inkMk id="48" creationId="{E1145122-FA20-0C62-DDCD-73CEFB7402E0}"/>
          </ac:inkMkLst>
        </pc:inkChg>
        <pc:inkChg chg="add del">
          <ac:chgData name="شادن القحطاني ID 443200677" userId="2d5f3d4d-8466-4aa1-ac8a-1cb60ed86c20" providerId="ADAL" clId="{4D7C5502-989C-F049-9537-AAFE56D9E504}" dt="2023-04-11T21:33:44.127" v="704"/>
          <ac:inkMkLst>
            <pc:docMk/>
            <pc:sldMk cId="0" sldId="300"/>
            <ac:inkMk id="49" creationId="{7D1033D3-6362-34A0-745E-EA5C263BB636}"/>
          </ac:inkMkLst>
        </pc:inkChg>
        <pc:inkChg chg="add del">
          <ac:chgData name="شادن القحطاني ID 443200677" userId="2d5f3d4d-8466-4aa1-ac8a-1cb60ed86c20" providerId="ADAL" clId="{4D7C5502-989C-F049-9537-AAFE56D9E504}" dt="2023-04-11T21:33:44.127" v="704"/>
          <ac:inkMkLst>
            <pc:docMk/>
            <pc:sldMk cId="0" sldId="300"/>
            <ac:inkMk id="50" creationId="{E84AF3BC-095A-FBB8-1AB7-7A07595F194F}"/>
          </ac:inkMkLst>
        </pc:inkChg>
        <pc:inkChg chg="add del">
          <ac:chgData name="شادن القحطاني ID 443200677" userId="2d5f3d4d-8466-4aa1-ac8a-1cb60ed86c20" providerId="ADAL" clId="{4D7C5502-989C-F049-9537-AAFE56D9E504}" dt="2023-04-11T21:33:44.127" v="704"/>
          <ac:inkMkLst>
            <pc:docMk/>
            <pc:sldMk cId="0" sldId="300"/>
            <ac:inkMk id="51" creationId="{0609901D-CFF5-4085-0753-5F59C724CE94}"/>
          </ac:inkMkLst>
        </pc:inkChg>
        <pc:inkChg chg="add del">
          <ac:chgData name="شادن القحطاني ID 443200677" userId="2d5f3d4d-8466-4aa1-ac8a-1cb60ed86c20" providerId="ADAL" clId="{4D7C5502-989C-F049-9537-AAFE56D9E504}" dt="2023-04-11T21:33:44.127" v="704"/>
          <ac:inkMkLst>
            <pc:docMk/>
            <pc:sldMk cId="0" sldId="300"/>
            <ac:inkMk id="52" creationId="{30CAE78D-E1E2-D0F8-5623-4BA59BBE7860}"/>
          </ac:inkMkLst>
        </pc:inkChg>
        <pc:inkChg chg="add del">
          <ac:chgData name="شادن القحطاني ID 443200677" userId="2d5f3d4d-8466-4aa1-ac8a-1cb60ed86c20" providerId="ADAL" clId="{4D7C5502-989C-F049-9537-AAFE56D9E504}" dt="2023-04-11T21:33:44.127" v="704"/>
          <ac:inkMkLst>
            <pc:docMk/>
            <pc:sldMk cId="0" sldId="300"/>
            <ac:inkMk id="53" creationId="{79F86810-AE9D-42A6-8BF0-CD8A0E457868}"/>
          </ac:inkMkLst>
        </pc:inkChg>
        <pc:inkChg chg="add del">
          <ac:chgData name="شادن القحطاني ID 443200677" userId="2d5f3d4d-8466-4aa1-ac8a-1cb60ed86c20" providerId="ADAL" clId="{4D7C5502-989C-F049-9537-AAFE56D9E504}" dt="2023-04-11T21:33:44.127" v="704"/>
          <ac:inkMkLst>
            <pc:docMk/>
            <pc:sldMk cId="0" sldId="300"/>
            <ac:inkMk id="54" creationId="{31CA37C1-AC28-0138-7396-03CBABE11940}"/>
          </ac:inkMkLst>
        </pc:inkChg>
        <pc:inkChg chg="add del">
          <ac:chgData name="شادن القحطاني ID 443200677" userId="2d5f3d4d-8466-4aa1-ac8a-1cb60ed86c20" providerId="ADAL" clId="{4D7C5502-989C-F049-9537-AAFE56D9E504}" dt="2023-04-11T21:33:44.127" v="704"/>
          <ac:inkMkLst>
            <pc:docMk/>
            <pc:sldMk cId="0" sldId="300"/>
            <ac:inkMk id="55" creationId="{EBA74D63-6ED0-1BD8-E758-6D7657DAC656}"/>
          </ac:inkMkLst>
        </pc:inkChg>
        <pc:inkChg chg="add reco">
          <ac:chgData name="شادن القحطاني ID 443200677" userId="2d5f3d4d-8466-4aa1-ac8a-1cb60ed86c20" providerId="ADAL" clId="{4D7C5502-989C-F049-9537-AAFE56D9E504}" dt="2023-04-11T21:33:44.127" v="704"/>
          <ac:inkMkLst>
            <pc:docMk/>
            <pc:sldMk cId="0" sldId="300"/>
            <ac:inkMk id="56" creationId="{693E92DC-897D-F600-5627-225C72449650}"/>
          </ac:inkMkLst>
        </pc:inkChg>
        <pc:inkChg chg="add del">
          <ac:chgData name="شادن القحطاني ID 443200677" userId="2d5f3d4d-8466-4aa1-ac8a-1cb60ed86c20" providerId="ADAL" clId="{4D7C5502-989C-F049-9537-AAFE56D9E504}" dt="2023-04-11T21:33:50.303" v="717"/>
          <ac:inkMkLst>
            <pc:docMk/>
            <pc:sldMk cId="0" sldId="300"/>
            <ac:inkMk id="57" creationId="{2B819A8F-E605-ABDC-A054-443FB1A29C9B}"/>
          </ac:inkMkLst>
        </pc:inkChg>
        <pc:inkChg chg="add del">
          <ac:chgData name="شادن القحطاني ID 443200677" userId="2d5f3d4d-8466-4aa1-ac8a-1cb60ed86c20" providerId="ADAL" clId="{4D7C5502-989C-F049-9537-AAFE56D9E504}" dt="2023-04-11T21:33:50.303" v="717"/>
          <ac:inkMkLst>
            <pc:docMk/>
            <pc:sldMk cId="0" sldId="300"/>
            <ac:inkMk id="58" creationId="{AA8D2953-B17D-C3DA-DB83-11E97C5CB7C6}"/>
          </ac:inkMkLst>
        </pc:inkChg>
        <pc:inkChg chg="add del">
          <ac:chgData name="شادن القحطاني ID 443200677" userId="2d5f3d4d-8466-4aa1-ac8a-1cb60ed86c20" providerId="ADAL" clId="{4D7C5502-989C-F049-9537-AAFE56D9E504}" dt="2023-04-11T21:33:50.303" v="717"/>
          <ac:inkMkLst>
            <pc:docMk/>
            <pc:sldMk cId="0" sldId="300"/>
            <ac:inkMk id="59" creationId="{14FDAD39-28FD-4EEE-F897-212273D6EF18}"/>
          </ac:inkMkLst>
        </pc:inkChg>
        <pc:inkChg chg="add del">
          <ac:chgData name="شادن القحطاني ID 443200677" userId="2d5f3d4d-8466-4aa1-ac8a-1cb60ed86c20" providerId="ADAL" clId="{4D7C5502-989C-F049-9537-AAFE56D9E504}" dt="2023-04-11T21:33:50.303" v="717"/>
          <ac:inkMkLst>
            <pc:docMk/>
            <pc:sldMk cId="0" sldId="300"/>
            <ac:inkMk id="60" creationId="{15DC52EC-D332-8A59-4ADC-477528D0E156}"/>
          </ac:inkMkLst>
        </pc:inkChg>
        <pc:inkChg chg="add del">
          <ac:chgData name="شادن القحطاني ID 443200677" userId="2d5f3d4d-8466-4aa1-ac8a-1cb60ed86c20" providerId="ADAL" clId="{4D7C5502-989C-F049-9537-AAFE56D9E504}" dt="2023-04-11T21:33:50.303" v="717"/>
          <ac:inkMkLst>
            <pc:docMk/>
            <pc:sldMk cId="0" sldId="300"/>
            <ac:inkMk id="61" creationId="{2811D039-5F74-BF2F-537D-89FEB43A2D6A}"/>
          </ac:inkMkLst>
        </pc:inkChg>
        <pc:inkChg chg="add del">
          <ac:chgData name="شادن القحطاني ID 443200677" userId="2d5f3d4d-8466-4aa1-ac8a-1cb60ed86c20" providerId="ADAL" clId="{4D7C5502-989C-F049-9537-AAFE56D9E504}" dt="2023-04-11T21:33:50.303" v="717"/>
          <ac:inkMkLst>
            <pc:docMk/>
            <pc:sldMk cId="0" sldId="300"/>
            <ac:inkMk id="62" creationId="{5F288451-7302-211A-FA9D-296BFC559559}"/>
          </ac:inkMkLst>
        </pc:inkChg>
        <pc:inkChg chg="add del">
          <ac:chgData name="شادن القحطاني ID 443200677" userId="2d5f3d4d-8466-4aa1-ac8a-1cb60ed86c20" providerId="ADAL" clId="{4D7C5502-989C-F049-9537-AAFE56D9E504}" dt="2023-04-11T21:33:50.303" v="717"/>
          <ac:inkMkLst>
            <pc:docMk/>
            <pc:sldMk cId="0" sldId="300"/>
            <ac:inkMk id="63" creationId="{8641F0A8-F408-062C-E8DC-3ABCE012971D}"/>
          </ac:inkMkLst>
        </pc:inkChg>
        <pc:inkChg chg="add del">
          <ac:chgData name="شادن القحطاني ID 443200677" userId="2d5f3d4d-8466-4aa1-ac8a-1cb60ed86c20" providerId="ADAL" clId="{4D7C5502-989C-F049-9537-AAFE56D9E504}" dt="2023-04-11T21:33:50.303" v="717"/>
          <ac:inkMkLst>
            <pc:docMk/>
            <pc:sldMk cId="0" sldId="300"/>
            <ac:inkMk id="64" creationId="{9C204BF8-C4BE-1B30-70CB-BEF3811C5D56}"/>
          </ac:inkMkLst>
        </pc:inkChg>
        <pc:inkChg chg="add del">
          <ac:chgData name="شادن القحطاني ID 443200677" userId="2d5f3d4d-8466-4aa1-ac8a-1cb60ed86c20" providerId="ADAL" clId="{4D7C5502-989C-F049-9537-AAFE56D9E504}" dt="2023-04-11T21:33:50.303" v="717"/>
          <ac:inkMkLst>
            <pc:docMk/>
            <pc:sldMk cId="0" sldId="300"/>
            <ac:inkMk id="65" creationId="{D5F21428-1CB0-B39E-6C06-AE3AFB1285C0}"/>
          </ac:inkMkLst>
        </pc:inkChg>
        <pc:inkChg chg="add del">
          <ac:chgData name="شادن القحطاني ID 443200677" userId="2d5f3d4d-8466-4aa1-ac8a-1cb60ed86c20" providerId="ADAL" clId="{4D7C5502-989C-F049-9537-AAFE56D9E504}" dt="2023-04-11T21:33:50.303" v="717"/>
          <ac:inkMkLst>
            <pc:docMk/>
            <pc:sldMk cId="0" sldId="300"/>
            <ac:inkMk id="66" creationId="{D08213AE-BCCF-0A49-563F-A8AA9DA5C404}"/>
          </ac:inkMkLst>
        </pc:inkChg>
        <pc:inkChg chg="add del">
          <ac:chgData name="شادن القحطاني ID 443200677" userId="2d5f3d4d-8466-4aa1-ac8a-1cb60ed86c20" providerId="ADAL" clId="{4D7C5502-989C-F049-9537-AAFE56D9E504}" dt="2023-04-11T21:33:50.303" v="717"/>
          <ac:inkMkLst>
            <pc:docMk/>
            <pc:sldMk cId="0" sldId="300"/>
            <ac:inkMk id="67" creationId="{F3642087-3089-66E0-02FC-3D5D200CB056}"/>
          </ac:inkMkLst>
        </pc:inkChg>
        <pc:inkChg chg="add del">
          <ac:chgData name="شادن القحطاني ID 443200677" userId="2d5f3d4d-8466-4aa1-ac8a-1cb60ed86c20" providerId="ADAL" clId="{4D7C5502-989C-F049-9537-AAFE56D9E504}" dt="2023-04-11T21:33:50.303" v="717"/>
          <ac:inkMkLst>
            <pc:docMk/>
            <pc:sldMk cId="0" sldId="300"/>
            <ac:inkMk id="68" creationId="{F0CF8C0F-82D3-D441-E683-A36F467396BC}"/>
          </ac:inkMkLst>
        </pc:inkChg>
        <pc:inkChg chg="add reco">
          <ac:chgData name="شادن القحطاني ID 443200677" userId="2d5f3d4d-8466-4aa1-ac8a-1cb60ed86c20" providerId="ADAL" clId="{4D7C5502-989C-F049-9537-AAFE56D9E504}" dt="2023-04-11T21:33:50.303" v="717"/>
          <ac:inkMkLst>
            <pc:docMk/>
            <pc:sldMk cId="0" sldId="300"/>
            <ac:inkMk id="69" creationId="{6FB1E29C-89FB-8A90-35B1-6D94981BC55E}"/>
          </ac:inkMkLst>
        </pc:inkChg>
        <pc:inkChg chg="add del">
          <ac:chgData name="شادن القحطاني ID 443200677" userId="2d5f3d4d-8466-4aa1-ac8a-1cb60ed86c20" providerId="ADAL" clId="{4D7C5502-989C-F049-9537-AAFE56D9E504}" dt="2023-04-11T21:34:23.846" v="723"/>
          <ac:inkMkLst>
            <pc:docMk/>
            <pc:sldMk cId="0" sldId="300"/>
            <ac:inkMk id="70" creationId="{4B273371-E513-4DEC-809D-130E76CCE047}"/>
          </ac:inkMkLst>
        </pc:inkChg>
        <pc:inkChg chg="add del">
          <ac:chgData name="شادن القحطاني ID 443200677" userId="2d5f3d4d-8466-4aa1-ac8a-1cb60ed86c20" providerId="ADAL" clId="{4D7C5502-989C-F049-9537-AAFE56D9E504}" dt="2023-04-11T21:34:23.846" v="723"/>
          <ac:inkMkLst>
            <pc:docMk/>
            <pc:sldMk cId="0" sldId="300"/>
            <ac:inkMk id="71" creationId="{50BA4529-D7F7-32FB-8ADA-72FFE1D5E39D}"/>
          </ac:inkMkLst>
        </pc:inkChg>
        <pc:inkChg chg="add del">
          <ac:chgData name="شادن القحطاني ID 443200677" userId="2d5f3d4d-8466-4aa1-ac8a-1cb60ed86c20" providerId="ADAL" clId="{4D7C5502-989C-F049-9537-AAFE56D9E504}" dt="2023-04-11T21:34:23.846" v="723"/>
          <ac:inkMkLst>
            <pc:docMk/>
            <pc:sldMk cId="0" sldId="300"/>
            <ac:inkMk id="72" creationId="{5C931672-76AF-E269-CAA4-8E749B266A50}"/>
          </ac:inkMkLst>
        </pc:inkChg>
        <pc:inkChg chg="add del">
          <ac:chgData name="شادن القحطاني ID 443200677" userId="2d5f3d4d-8466-4aa1-ac8a-1cb60ed86c20" providerId="ADAL" clId="{4D7C5502-989C-F049-9537-AAFE56D9E504}" dt="2023-04-11T21:34:23.846" v="723"/>
          <ac:inkMkLst>
            <pc:docMk/>
            <pc:sldMk cId="0" sldId="300"/>
            <ac:inkMk id="73" creationId="{64C2E1A1-4CA9-F803-B011-3C269C663152}"/>
          </ac:inkMkLst>
        </pc:inkChg>
        <pc:inkChg chg="add del reco">
          <ac:chgData name="شادن القحطاني ID 443200677" userId="2d5f3d4d-8466-4aa1-ac8a-1cb60ed86c20" providerId="ADAL" clId="{4D7C5502-989C-F049-9537-AAFE56D9E504}" dt="2023-04-11T21:34:23.846" v="723"/>
          <ac:inkMkLst>
            <pc:docMk/>
            <pc:sldMk cId="0" sldId="300"/>
            <ac:inkMk id="74" creationId="{5A73A85C-4C9E-E05A-73AF-BB38ACD8FD93}"/>
          </ac:inkMkLst>
        </pc:inkChg>
        <pc:inkChg chg="add del">
          <ac:chgData name="شادن القحطاني ID 443200677" userId="2d5f3d4d-8466-4aa1-ac8a-1cb60ed86c20" providerId="ADAL" clId="{4D7C5502-989C-F049-9537-AAFE56D9E504}" dt="2023-04-11T21:34:29.335" v="729"/>
          <ac:inkMkLst>
            <pc:docMk/>
            <pc:sldMk cId="0" sldId="300"/>
            <ac:inkMk id="75" creationId="{9D0D158B-065D-375F-ECDE-32B30CE4A9B0}"/>
          </ac:inkMkLst>
        </pc:inkChg>
        <pc:inkChg chg="add del">
          <ac:chgData name="شادن القحطاني ID 443200677" userId="2d5f3d4d-8466-4aa1-ac8a-1cb60ed86c20" providerId="ADAL" clId="{4D7C5502-989C-F049-9537-AAFE56D9E504}" dt="2023-04-11T21:34:29.335" v="729"/>
          <ac:inkMkLst>
            <pc:docMk/>
            <pc:sldMk cId="0" sldId="300"/>
            <ac:inkMk id="76" creationId="{2EB9CF37-0544-6BFF-1285-A941250DFD57}"/>
          </ac:inkMkLst>
        </pc:inkChg>
        <pc:inkChg chg="add del">
          <ac:chgData name="شادن القحطاني ID 443200677" userId="2d5f3d4d-8466-4aa1-ac8a-1cb60ed86c20" providerId="ADAL" clId="{4D7C5502-989C-F049-9537-AAFE56D9E504}" dt="2023-04-11T21:34:29.335" v="729"/>
          <ac:inkMkLst>
            <pc:docMk/>
            <pc:sldMk cId="0" sldId="300"/>
            <ac:inkMk id="77" creationId="{5D283F73-EC60-0E8A-0AA5-C509C33362C7}"/>
          </ac:inkMkLst>
        </pc:inkChg>
        <pc:inkChg chg="add del">
          <ac:chgData name="شادن القحطاني ID 443200677" userId="2d5f3d4d-8466-4aa1-ac8a-1cb60ed86c20" providerId="ADAL" clId="{4D7C5502-989C-F049-9537-AAFE56D9E504}" dt="2023-04-11T21:34:29.335" v="729"/>
          <ac:inkMkLst>
            <pc:docMk/>
            <pc:sldMk cId="0" sldId="300"/>
            <ac:inkMk id="78" creationId="{41FED506-7EA9-35B9-8989-786BC985BB70}"/>
          </ac:inkMkLst>
        </pc:inkChg>
        <pc:inkChg chg="add del">
          <ac:chgData name="شادن القحطاني ID 443200677" userId="2d5f3d4d-8466-4aa1-ac8a-1cb60ed86c20" providerId="ADAL" clId="{4D7C5502-989C-F049-9537-AAFE56D9E504}" dt="2023-04-11T21:34:29.335" v="729"/>
          <ac:inkMkLst>
            <pc:docMk/>
            <pc:sldMk cId="0" sldId="300"/>
            <ac:inkMk id="79" creationId="{94B99B6A-898A-A1C9-5265-D0947FF15C08}"/>
          </ac:inkMkLst>
        </pc:inkChg>
        <pc:inkChg chg="add reco">
          <ac:chgData name="شادن القحطاني ID 443200677" userId="2d5f3d4d-8466-4aa1-ac8a-1cb60ed86c20" providerId="ADAL" clId="{4D7C5502-989C-F049-9537-AAFE56D9E504}" dt="2023-04-11T21:34:29.335" v="729"/>
          <ac:inkMkLst>
            <pc:docMk/>
            <pc:sldMk cId="0" sldId="300"/>
            <ac:inkMk id="80" creationId="{97A8CEEE-2FEE-F4AD-C0CE-950D6D10500C}"/>
          </ac:inkMkLst>
        </pc:inkChg>
        <pc:inkChg chg="add del">
          <ac:chgData name="شادن القحطاني ID 443200677" userId="2d5f3d4d-8466-4aa1-ac8a-1cb60ed86c20" providerId="ADAL" clId="{4D7C5502-989C-F049-9537-AAFE56D9E504}" dt="2023-04-11T21:34:32.746" v="736"/>
          <ac:inkMkLst>
            <pc:docMk/>
            <pc:sldMk cId="0" sldId="300"/>
            <ac:inkMk id="81" creationId="{27BC017B-16BB-05FA-3DC7-C632ECB47BB3}"/>
          </ac:inkMkLst>
        </pc:inkChg>
        <pc:inkChg chg="add del">
          <ac:chgData name="شادن القحطاني ID 443200677" userId="2d5f3d4d-8466-4aa1-ac8a-1cb60ed86c20" providerId="ADAL" clId="{4D7C5502-989C-F049-9537-AAFE56D9E504}" dt="2023-04-11T21:34:32.746" v="736"/>
          <ac:inkMkLst>
            <pc:docMk/>
            <pc:sldMk cId="0" sldId="300"/>
            <ac:inkMk id="82" creationId="{B5FD4916-422D-1129-11C0-07953E9D10E5}"/>
          </ac:inkMkLst>
        </pc:inkChg>
        <pc:inkChg chg="add del">
          <ac:chgData name="شادن القحطاني ID 443200677" userId="2d5f3d4d-8466-4aa1-ac8a-1cb60ed86c20" providerId="ADAL" clId="{4D7C5502-989C-F049-9537-AAFE56D9E504}" dt="2023-04-11T21:34:32.746" v="736"/>
          <ac:inkMkLst>
            <pc:docMk/>
            <pc:sldMk cId="0" sldId="300"/>
            <ac:inkMk id="83" creationId="{3769B0B7-594E-0B91-182F-4FD19B889B1A}"/>
          </ac:inkMkLst>
        </pc:inkChg>
        <pc:inkChg chg="add del">
          <ac:chgData name="شادن القحطاني ID 443200677" userId="2d5f3d4d-8466-4aa1-ac8a-1cb60ed86c20" providerId="ADAL" clId="{4D7C5502-989C-F049-9537-AAFE56D9E504}" dt="2023-04-11T21:34:32.746" v="736"/>
          <ac:inkMkLst>
            <pc:docMk/>
            <pc:sldMk cId="0" sldId="300"/>
            <ac:inkMk id="84" creationId="{96CE0A4F-B237-F877-2923-43E775E6ED6F}"/>
          </ac:inkMkLst>
        </pc:inkChg>
        <pc:inkChg chg="add del">
          <ac:chgData name="شادن القحطاني ID 443200677" userId="2d5f3d4d-8466-4aa1-ac8a-1cb60ed86c20" providerId="ADAL" clId="{4D7C5502-989C-F049-9537-AAFE56D9E504}" dt="2023-04-11T21:34:32.746" v="736"/>
          <ac:inkMkLst>
            <pc:docMk/>
            <pc:sldMk cId="0" sldId="300"/>
            <ac:inkMk id="85" creationId="{E0B7DFE9-A7E3-EA53-1A5A-A9EDAA5B20F1}"/>
          </ac:inkMkLst>
        </pc:inkChg>
        <pc:inkChg chg="add del">
          <ac:chgData name="شادن القحطاني ID 443200677" userId="2d5f3d4d-8466-4aa1-ac8a-1cb60ed86c20" providerId="ADAL" clId="{4D7C5502-989C-F049-9537-AAFE56D9E504}" dt="2023-04-11T21:34:32.746" v="736"/>
          <ac:inkMkLst>
            <pc:docMk/>
            <pc:sldMk cId="0" sldId="300"/>
            <ac:inkMk id="86" creationId="{AFCD67B7-F208-1E13-4A28-B313A5795873}"/>
          </ac:inkMkLst>
        </pc:inkChg>
        <pc:inkChg chg="add reco">
          <ac:chgData name="شادن القحطاني ID 443200677" userId="2d5f3d4d-8466-4aa1-ac8a-1cb60ed86c20" providerId="ADAL" clId="{4D7C5502-989C-F049-9537-AAFE56D9E504}" dt="2023-04-11T21:34:32.746" v="736"/>
          <ac:inkMkLst>
            <pc:docMk/>
            <pc:sldMk cId="0" sldId="300"/>
            <ac:inkMk id="87" creationId="{6A5FF322-77BB-8E06-0D48-9959C4957966}"/>
          </ac:inkMkLst>
        </pc:inkChg>
        <pc:inkChg chg="add del">
          <ac:chgData name="شادن القحطاني ID 443200677" userId="2d5f3d4d-8466-4aa1-ac8a-1cb60ed86c20" providerId="ADAL" clId="{4D7C5502-989C-F049-9537-AAFE56D9E504}" dt="2023-04-11T21:34:46.184" v="738"/>
          <ac:inkMkLst>
            <pc:docMk/>
            <pc:sldMk cId="0" sldId="300"/>
            <ac:inkMk id="88" creationId="{5256A252-5E9A-DF89-14EF-A9BE5CF211AA}"/>
          </ac:inkMkLst>
        </pc:inkChg>
        <pc:inkChg chg="add del">
          <ac:chgData name="شادن القحطاني ID 443200677" userId="2d5f3d4d-8466-4aa1-ac8a-1cb60ed86c20" providerId="ADAL" clId="{4D7C5502-989C-F049-9537-AAFE56D9E504}" dt="2023-04-11T21:34:52.546" v="744"/>
          <ac:inkMkLst>
            <pc:docMk/>
            <pc:sldMk cId="0" sldId="300"/>
            <ac:inkMk id="89" creationId="{7DD357D0-CE6E-6BEC-E143-0DEBFBFF94A9}"/>
          </ac:inkMkLst>
        </pc:inkChg>
        <pc:inkChg chg="add del">
          <ac:chgData name="شادن القحطاني ID 443200677" userId="2d5f3d4d-8466-4aa1-ac8a-1cb60ed86c20" providerId="ADAL" clId="{4D7C5502-989C-F049-9537-AAFE56D9E504}" dt="2023-04-11T21:34:52.546" v="744"/>
          <ac:inkMkLst>
            <pc:docMk/>
            <pc:sldMk cId="0" sldId="300"/>
            <ac:inkMk id="90" creationId="{E62A04DC-1C90-0FC8-348B-C50E6CFD45CA}"/>
          </ac:inkMkLst>
        </pc:inkChg>
        <pc:inkChg chg="add del">
          <ac:chgData name="شادن القحطاني ID 443200677" userId="2d5f3d4d-8466-4aa1-ac8a-1cb60ed86c20" providerId="ADAL" clId="{4D7C5502-989C-F049-9537-AAFE56D9E504}" dt="2023-04-11T21:34:52.546" v="744"/>
          <ac:inkMkLst>
            <pc:docMk/>
            <pc:sldMk cId="0" sldId="300"/>
            <ac:inkMk id="91" creationId="{32C5BF8D-460F-2C27-4EF1-CB41E9C05920}"/>
          </ac:inkMkLst>
        </pc:inkChg>
        <pc:inkChg chg="add del">
          <ac:chgData name="شادن القحطاني ID 443200677" userId="2d5f3d4d-8466-4aa1-ac8a-1cb60ed86c20" providerId="ADAL" clId="{4D7C5502-989C-F049-9537-AAFE56D9E504}" dt="2023-04-11T21:34:52.546" v="744"/>
          <ac:inkMkLst>
            <pc:docMk/>
            <pc:sldMk cId="0" sldId="300"/>
            <ac:inkMk id="92" creationId="{9B4D1D6A-EB79-4E21-6B38-6FD02BBB5821}"/>
          </ac:inkMkLst>
        </pc:inkChg>
        <pc:inkChg chg="add del">
          <ac:chgData name="شادن القحطاني ID 443200677" userId="2d5f3d4d-8466-4aa1-ac8a-1cb60ed86c20" providerId="ADAL" clId="{4D7C5502-989C-F049-9537-AAFE56D9E504}" dt="2023-04-11T21:34:52.546" v="744"/>
          <ac:inkMkLst>
            <pc:docMk/>
            <pc:sldMk cId="0" sldId="300"/>
            <ac:inkMk id="93" creationId="{C1E558C4-1763-8286-7DB9-1FAD3AA16EAE}"/>
          </ac:inkMkLst>
        </pc:inkChg>
        <pc:inkChg chg="add reco">
          <ac:chgData name="شادن القحطاني ID 443200677" userId="2d5f3d4d-8466-4aa1-ac8a-1cb60ed86c20" providerId="ADAL" clId="{4D7C5502-989C-F049-9537-AAFE56D9E504}" dt="2023-04-11T21:34:52.546" v="744"/>
          <ac:inkMkLst>
            <pc:docMk/>
            <pc:sldMk cId="0" sldId="300"/>
            <ac:inkMk id="94" creationId="{9006F15D-2832-1E8B-2138-F6441D7BD6BA}"/>
          </ac:inkMkLst>
        </pc:inkChg>
        <pc:inkChg chg="add reco">
          <ac:chgData name="شادن القحطاني ID 443200677" userId="2d5f3d4d-8466-4aa1-ac8a-1cb60ed86c20" providerId="ADAL" clId="{4D7C5502-989C-F049-9537-AAFE56D9E504}" dt="2023-04-11T21:34:52.546" v="744"/>
          <ac:inkMkLst>
            <pc:docMk/>
            <pc:sldMk cId="0" sldId="300"/>
            <ac:inkMk id="95" creationId="{FB0CA0D2-E4B7-55BC-7E29-58E9CDFA8484}"/>
          </ac:inkMkLst>
        </pc:inkChg>
        <pc:inkChg chg="add del">
          <ac:chgData name="شادن القحطاني ID 443200677" userId="2d5f3d4d-8466-4aa1-ac8a-1cb60ed86c20" providerId="ADAL" clId="{4D7C5502-989C-F049-9537-AAFE56D9E504}" dt="2023-04-11T21:34:58.315" v="755"/>
          <ac:inkMkLst>
            <pc:docMk/>
            <pc:sldMk cId="0" sldId="300"/>
            <ac:inkMk id="96" creationId="{FD95DA20-4FFF-17D2-264D-BA1EB7CB84F0}"/>
          </ac:inkMkLst>
        </pc:inkChg>
        <pc:inkChg chg="add del">
          <ac:chgData name="شادن القحطاني ID 443200677" userId="2d5f3d4d-8466-4aa1-ac8a-1cb60ed86c20" providerId="ADAL" clId="{4D7C5502-989C-F049-9537-AAFE56D9E504}" dt="2023-04-11T21:34:58.315" v="755"/>
          <ac:inkMkLst>
            <pc:docMk/>
            <pc:sldMk cId="0" sldId="300"/>
            <ac:inkMk id="97" creationId="{D8FD7CDA-2FA9-B9F5-77E1-A080F15A5930}"/>
          </ac:inkMkLst>
        </pc:inkChg>
        <pc:inkChg chg="add del">
          <ac:chgData name="شادن القحطاني ID 443200677" userId="2d5f3d4d-8466-4aa1-ac8a-1cb60ed86c20" providerId="ADAL" clId="{4D7C5502-989C-F049-9537-AAFE56D9E504}" dt="2023-04-11T21:34:58.315" v="755"/>
          <ac:inkMkLst>
            <pc:docMk/>
            <pc:sldMk cId="0" sldId="300"/>
            <ac:inkMk id="98" creationId="{C699D647-3371-D836-9009-B29F57FD3483}"/>
          </ac:inkMkLst>
        </pc:inkChg>
        <pc:inkChg chg="add del">
          <ac:chgData name="شادن القحطاني ID 443200677" userId="2d5f3d4d-8466-4aa1-ac8a-1cb60ed86c20" providerId="ADAL" clId="{4D7C5502-989C-F049-9537-AAFE56D9E504}" dt="2023-04-11T21:34:58.315" v="755"/>
          <ac:inkMkLst>
            <pc:docMk/>
            <pc:sldMk cId="0" sldId="300"/>
            <ac:inkMk id="99" creationId="{24FD3914-1780-097B-EBC4-8F72709E92D0}"/>
          </ac:inkMkLst>
        </pc:inkChg>
        <pc:inkChg chg="add del">
          <ac:chgData name="شادن القحطاني ID 443200677" userId="2d5f3d4d-8466-4aa1-ac8a-1cb60ed86c20" providerId="ADAL" clId="{4D7C5502-989C-F049-9537-AAFE56D9E504}" dt="2023-04-11T21:34:58.315" v="755"/>
          <ac:inkMkLst>
            <pc:docMk/>
            <pc:sldMk cId="0" sldId="300"/>
            <ac:inkMk id="100" creationId="{2E8DB742-A930-F6D2-5EE6-F136A38953FC}"/>
          </ac:inkMkLst>
        </pc:inkChg>
        <pc:inkChg chg="add del">
          <ac:chgData name="شادن القحطاني ID 443200677" userId="2d5f3d4d-8466-4aa1-ac8a-1cb60ed86c20" providerId="ADAL" clId="{4D7C5502-989C-F049-9537-AAFE56D9E504}" dt="2023-04-11T21:34:58.315" v="755"/>
          <ac:inkMkLst>
            <pc:docMk/>
            <pc:sldMk cId="0" sldId="300"/>
            <ac:inkMk id="101" creationId="{29833077-2EA9-938D-22EF-789720F466C4}"/>
          </ac:inkMkLst>
        </pc:inkChg>
        <pc:inkChg chg="add del">
          <ac:chgData name="شادن القحطاني ID 443200677" userId="2d5f3d4d-8466-4aa1-ac8a-1cb60ed86c20" providerId="ADAL" clId="{4D7C5502-989C-F049-9537-AAFE56D9E504}" dt="2023-04-11T21:34:58.315" v="755"/>
          <ac:inkMkLst>
            <pc:docMk/>
            <pc:sldMk cId="0" sldId="300"/>
            <ac:inkMk id="102" creationId="{0A16B2BF-E60C-6D59-96A0-04F59BE234EB}"/>
          </ac:inkMkLst>
        </pc:inkChg>
        <pc:inkChg chg="add del">
          <ac:chgData name="شادن القحطاني ID 443200677" userId="2d5f3d4d-8466-4aa1-ac8a-1cb60ed86c20" providerId="ADAL" clId="{4D7C5502-989C-F049-9537-AAFE56D9E504}" dt="2023-04-11T21:34:58.315" v="755"/>
          <ac:inkMkLst>
            <pc:docMk/>
            <pc:sldMk cId="0" sldId="300"/>
            <ac:inkMk id="103" creationId="{152628B7-29CF-D04E-1A02-5EC242FDD4F6}"/>
          </ac:inkMkLst>
        </pc:inkChg>
        <pc:inkChg chg="add del">
          <ac:chgData name="شادن القحطاني ID 443200677" userId="2d5f3d4d-8466-4aa1-ac8a-1cb60ed86c20" providerId="ADAL" clId="{4D7C5502-989C-F049-9537-AAFE56D9E504}" dt="2023-04-11T21:34:58.315" v="755"/>
          <ac:inkMkLst>
            <pc:docMk/>
            <pc:sldMk cId="0" sldId="300"/>
            <ac:inkMk id="104" creationId="{998A935E-EDC3-7583-2C49-04EE331FA39C}"/>
          </ac:inkMkLst>
        </pc:inkChg>
        <pc:inkChg chg="add del">
          <ac:chgData name="شادن القحطاني ID 443200677" userId="2d5f3d4d-8466-4aa1-ac8a-1cb60ed86c20" providerId="ADAL" clId="{4D7C5502-989C-F049-9537-AAFE56D9E504}" dt="2023-04-11T21:34:58.315" v="755"/>
          <ac:inkMkLst>
            <pc:docMk/>
            <pc:sldMk cId="0" sldId="300"/>
            <ac:inkMk id="105" creationId="{172BAF53-8F8B-BFAD-29EC-701FB63C8BFF}"/>
          </ac:inkMkLst>
        </pc:inkChg>
        <pc:inkChg chg="add reco">
          <ac:chgData name="شادن القحطاني ID 443200677" userId="2d5f3d4d-8466-4aa1-ac8a-1cb60ed86c20" providerId="ADAL" clId="{4D7C5502-989C-F049-9537-AAFE56D9E504}" dt="2023-04-11T21:34:58.315" v="755"/>
          <ac:inkMkLst>
            <pc:docMk/>
            <pc:sldMk cId="0" sldId="300"/>
            <ac:inkMk id="106" creationId="{DCEB3BDB-D235-815F-CD2D-C1F4DE22D50D}"/>
          </ac:inkMkLst>
        </pc:inkChg>
      </pc:sldChg>
      <pc:sldChg chg="addSp delSp">
        <pc:chgData name="شادن القحطاني ID 443200677" userId="2d5f3d4d-8466-4aa1-ac8a-1cb60ed86c20" providerId="ADAL" clId="{4D7C5502-989C-F049-9537-AAFE56D9E504}" dt="2023-04-11T21:38:02.402" v="787"/>
        <pc:sldMkLst>
          <pc:docMk/>
          <pc:sldMk cId="0" sldId="301"/>
        </pc:sldMkLst>
        <pc:inkChg chg="add del">
          <ac:chgData name="شادن القحطاني ID 443200677" userId="2d5f3d4d-8466-4aa1-ac8a-1cb60ed86c20" providerId="ADAL" clId="{4D7C5502-989C-F049-9537-AAFE56D9E504}" dt="2023-04-11T21:37:13.557" v="767"/>
          <ac:inkMkLst>
            <pc:docMk/>
            <pc:sldMk cId="0" sldId="301"/>
            <ac:inkMk id="2" creationId="{8DAAC432-0310-8DDD-D977-8F5AA61C71AF}"/>
          </ac:inkMkLst>
        </pc:inkChg>
        <pc:inkChg chg="add del">
          <ac:chgData name="شادن القحطاني ID 443200677" userId="2d5f3d4d-8466-4aa1-ac8a-1cb60ed86c20" providerId="ADAL" clId="{4D7C5502-989C-F049-9537-AAFE56D9E504}" dt="2023-04-11T21:37:13.557" v="767"/>
          <ac:inkMkLst>
            <pc:docMk/>
            <pc:sldMk cId="0" sldId="301"/>
            <ac:inkMk id="3" creationId="{EA7193D9-F84D-8853-14A4-9445BE1AB5B0}"/>
          </ac:inkMkLst>
        </pc:inkChg>
        <pc:inkChg chg="add del">
          <ac:chgData name="شادن القحطاني ID 443200677" userId="2d5f3d4d-8466-4aa1-ac8a-1cb60ed86c20" providerId="ADAL" clId="{4D7C5502-989C-F049-9537-AAFE56D9E504}" dt="2023-04-11T21:37:13.557" v="767"/>
          <ac:inkMkLst>
            <pc:docMk/>
            <pc:sldMk cId="0" sldId="301"/>
            <ac:inkMk id="4" creationId="{B8825B00-7531-DCC2-4226-3D278A72D6E5}"/>
          </ac:inkMkLst>
        </pc:inkChg>
        <pc:inkChg chg="add del">
          <ac:chgData name="شادن القحطاني ID 443200677" userId="2d5f3d4d-8466-4aa1-ac8a-1cb60ed86c20" providerId="ADAL" clId="{4D7C5502-989C-F049-9537-AAFE56D9E504}" dt="2023-04-11T21:37:13.557" v="767"/>
          <ac:inkMkLst>
            <pc:docMk/>
            <pc:sldMk cId="0" sldId="301"/>
            <ac:inkMk id="5" creationId="{8F4EF1A2-D5E8-E371-5C15-767985500C13}"/>
          </ac:inkMkLst>
        </pc:inkChg>
        <pc:inkChg chg="add del">
          <ac:chgData name="شادن القحطاني ID 443200677" userId="2d5f3d4d-8466-4aa1-ac8a-1cb60ed86c20" providerId="ADAL" clId="{4D7C5502-989C-F049-9537-AAFE56D9E504}" dt="2023-04-11T21:37:13.557" v="767"/>
          <ac:inkMkLst>
            <pc:docMk/>
            <pc:sldMk cId="0" sldId="301"/>
            <ac:inkMk id="9" creationId="{A01950F6-8A8A-485A-97A4-E2203468A22B}"/>
          </ac:inkMkLst>
        </pc:inkChg>
        <pc:inkChg chg="add del">
          <ac:chgData name="شادن القحطاني ID 443200677" userId="2d5f3d4d-8466-4aa1-ac8a-1cb60ed86c20" providerId="ADAL" clId="{4D7C5502-989C-F049-9537-AAFE56D9E504}" dt="2023-04-11T21:37:13.557" v="767"/>
          <ac:inkMkLst>
            <pc:docMk/>
            <pc:sldMk cId="0" sldId="301"/>
            <ac:inkMk id="10" creationId="{0E14C858-1626-3677-034C-620B342044CC}"/>
          </ac:inkMkLst>
        </pc:inkChg>
        <pc:inkChg chg="add del">
          <ac:chgData name="شادن القحطاني ID 443200677" userId="2d5f3d4d-8466-4aa1-ac8a-1cb60ed86c20" providerId="ADAL" clId="{4D7C5502-989C-F049-9537-AAFE56D9E504}" dt="2023-04-11T21:37:13.557" v="767"/>
          <ac:inkMkLst>
            <pc:docMk/>
            <pc:sldMk cId="0" sldId="301"/>
            <ac:inkMk id="11" creationId="{994546D0-2699-B9ED-4A10-61C75C453B2E}"/>
          </ac:inkMkLst>
        </pc:inkChg>
        <pc:inkChg chg="add del">
          <ac:chgData name="شادن القحطاني ID 443200677" userId="2d5f3d4d-8466-4aa1-ac8a-1cb60ed86c20" providerId="ADAL" clId="{4D7C5502-989C-F049-9537-AAFE56D9E504}" dt="2023-04-11T21:37:13.557" v="767"/>
          <ac:inkMkLst>
            <pc:docMk/>
            <pc:sldMk cId="0" sldId="301"/>
            <ac:inkMk id="12" creationId="{B04F8604-0532-F689-D88A-8B4216FF98C6}"/>
          </ac:inkMkLst>
        </pc:inkChg>
        <pc:inkChg chg="add del">
          <ac:chgData name="شادن القحطاني ID 443200677" userId="2d5f3d4d-8466-4aa1-ac8a-1cb60ed86c20" providerId="ADAL" clId="{4D7C5502-989C-F049-9537-AAFE56D9E504}" dt="2023-04-11T21:37:13.557" v="767"/>
          <ac:inkMkLst>
            <pc:docMk/>
            <pc:sldMk cId="0" sldId="301"/>
            <ac:inkMk id="13" creationId="{658955AB-376A-6BFB-BEC5-35763A623129}"/>
          </ac:inkMkLst>
        </pc:inkChg>
        <pc:inkChg chg="add del">
          <ac:chgData name="شادن القحطاني ID 443200677" userId="2d5f3d4d-8466-4aa1-ac8a-1cb60ed86c20" providerId="ADAL" clId="{4D7C5502-989C-F049-9537-AAFE56D9E504}" dt="2023-04-11T21:37:13.557" v="767"/>
          <ac:inkMkLst>
            <pc:docMk/>
            <pc:sldMk cId="0" sldId="301"/>
            <ac:inkMk id="15" creationId="{3675C35D-ACC6-A4C7-F7A5-8C6F6637521A}"/>
          </ac:inkMkLst>
        </pc:inkChg>
        <pc:inkChg chg="add del">
          <ac:chgData name="شادن القحطاني ID 443200677" userId="2d5f3d4d-8466-4aa1-ac8a-1cb60ed86c20" providerId="ADAL" clId="{4D7C5502-989C-F049-9537-AAFE56D9E504}" dt="2023-04-11T21:37:13.557" v="767"/>
          <ac:inkMkLst>
            <pc:docMk/>
            <pc:sldMk cId="0" sldId="301"/>
            <ac:inkMk id="16" creationId="{65DA5B96-F963-2B4C-0753-E57BF4DD577A}"/>
          </ac:inkMkLst>
        </pc:inkChg>
        <pc:inkChg chg="add reco">
          <ac:chgData name="شادن القحطاني ID 443200677" userId="2d5f3d4d-8466-4aa1-ac8a-1cb60ed86c20" providerId="ADAL" clId="{4D7C5502-989C-F049-9537-AAFE56D9E504}" dt="2023-04-11T21:37:13.557" v="767"/>
          <ac:inkMkLst>
            <pc:docMk/>
            <pc:sldMk cId="0" sldId="301"/>
            <ac:inkMk id="17" creationId="{DEA89B87-5BDF-084F-3EAB-201E30618541}"/>
          </ac:inkMkLst>
        </pc:inkChg>
        <pc:inkChg chg="add reco">
          <ac:chgData name="شادن القحطاني ID 443200677" userId="2d5f3d4d-8466-4aa1-ac8a-1cb60ed86c20" providerId="ADAL" clId="{4D7C5502-989C-F049-9537-AAFE56D9E504}" dt="2023-04-11T21:37:13.557" v="767"/>
          <ac:inkMkLst>
            <pc:docMk/>
            <pc:sldMk cId="0" sldId="301"/>
            <ac:inkMk id="18" creationId="{25C6ACF2-0945-A7B5-FFA7-D7FF13C0668F}"/>
          </ac:inkMkLst>
        </pc:inkChg>
        <pc:inkChg chg="add">
          <ac:chgData name="شادن القحطاني ID 443200677" userId="2d5f3d4d-8466-4aa1-ac8a-1cb60ed86c20" providerId="ADAL" clId="{4D7C5502-989C-F049-9537-AAFE56D9E504}" dt="2023-04-11T21:37:15.107" v="768"/>
          <ac:inkMkLst>
            <pc:docMk/>
            <pc:sldMk cId="0" sldId="301"/>
            <ac:inkMk id="19" creationId="{E3209058-D603-B9E1-C691-CF4FB78B0543}"/>
          </ac:inkMkLst>
        </pc:inkChg>
        <pc:inkChg chg="add del">
          <ac:chgData name="شادن القحطاني ID 443200677" userId="2d5f3d4d-8466-4aa1-ac8a-1cb60ed86c20" providerId="ADAL" clId="{4D7C5502-989C-F049-9537-AAFE56D9E504}" dt="2023-04-11T21:37:24.759" v="774"/>
          <ac:inkMkLst>
            <pc:docMk/>
            <pc:sldMk cId="0" sldId="301"/>
            <ac:inkMk id="20" creationId="{63C441A6-2CC5-FA69-84F1-F1E4E4221F29}"/>
          </ac:inkMkLst>
        </pc:inkChg>
        <pc:inkChg chg="add del">
          <ac:chgData name="شادن القحطاني ID 443200677" userId="2d5f3d4d-8466-4aa1-ac8a-1cb60ed86c20" providerId="ADAL" clId="{4D7C5502-989C-F049-9537-AAFE56D9E504}" dt="2023-04-11T21:37:24.759" v="774"/>
          <ac:inkMkLst>
            <pc:docMk/>
            <pc:sldMk cId="0" sldId="301"/>
            <ac:inkMk id="21" creationId="{60370D35-7DE7-D8B5-AC3F-63B14CC807C9}"/>
          </ac:inkMkLst>
        </pc:inkChg>
        <pc:inkChg chg="add del">
          <ac:chgData name="شادن القحطاني ID 443200677" userId="2d5f3d4d-8466-4aa1-ac8a-1cb60ed86c20" providerId="ADAL" clId="{4D7C5502-989C-F049-9537-AAFE56D9E504}" dt="2023-04-11T21:37:24.759" v="774"/>
          <ac:inkMkLst>
            <pc:docMk/>
            <pc:sldMk cId="0" sldId="301"/>
            <ac:inkMk id="22" creationId="{222034AB-FD70-FD09-4870-B4BC3827F0C9}"/>
          </ac:inkMkLst>
        </pc:inkChg>
        <pc:inkChg chg="add del">
          <ac:chgData name="شادن القحطاني ID 443200677" userId="2d5f3d4d-8466-4aa1-ac8a-1cb60ed86c20" providerId="ADAL" clId="{4D7C5502-989C-F049-9537-AAFE56D9E504}" dt="2023-04-11T21:37:24.759" v="774"/>
          <ac:inkMkLst>
            <pc:docMk/>
            <pc:sldMk cId="0" sldId="301"/>
            <ac:inkMk id="23" creationId="{E6E095A4-57E4-FFE7-C2D6-CE827F333A3E}"/>
          </ac:inkMkLst>
        </pc:inkChg>
        <pc:inkChg chg="add del">
          <ac:chgData name="شادن القحطاني ID 443200677" userId="2d5f3d4d-8466-4aa1-ac8a-1cb60ed86c20" providerId="ADAL" clId="{4D7C5502-989C-F049-9537-AAFE56D9E504}" dt="2023-04-11T21:37:24.759" v="774"/>
          <ac:inkMkLst>
            <pc:docMk/>
            <pc:sldMk cId="0" sldId="301"/>
            <ac:inkMk id="24" creationId="{B5648D04-730E-CE34-969A-B8EEF973A2CE}"/>
          </ac:inkMkLst>
        </pc:inkChg>
        <pc:inkChg chg="add reco">
          <ac:chgData name="شادن القحطاني ID 443200677" userId="2d5f3d4d-8466-4aa1-ac8a-1cb60ed86c20" providerId="ADAL" clId="{4D7C5502-989C-F049-9537-AAFE56D9E504}" dt="2023-04-11T21:37:24.759" v="774"/>
          <ac:inkMkLst>
            <pc:docMk/>
            <pc:sldMk cId="0" sldId="301"/>
            <ac:inkMk id="25" creationId="{DBFC6410-DB7C-BA58-2DCF-9B9DCE41DE23}"/>
          </ac:inkMkLst>
        </pc:inkChg>
        <pc:inkChg chg="add del">
          <ac:chgData name="شادن القحطاني ID 443200677" userId="2d5f3d4d-8466-4aa1-ac8a-1cb60ed86c20" providerId="ADAL" clId="{4D7C5502-989C-F049-9537-AAFE56D9E504}" dt="2023-04-11T21:37:56.718" v="783"/>
          <ac:inkMkLst>
            <pc:docMk/>
            <pc:sldMk cId="0" sldId="301"/>
            <ac:inkMk id="26" creationId="{85FECB79-4A87-40CC-59EB-1055E4DDEA46}"/>
          </ac:inkMkLst>
        </pc:inkChg>
        <pc:inkChg chg="add del">
          <ac:chgData name="شادن القحطاني ID 443200677" userId="2d5f3d4d-8466-4aa1-ac8a-1cb60ed86c20" providerId="ADAL" clId="{4D7C5502-989C-F049-9537-AAFE56D9E504}" dt="2023-04-11T21:37:56.718" v="783"/>
          <ac:inkMkLst>
            <pc:docMk/>
            <pc:sldMk cId="0" sldId="301"/>
            <ac:inkMk id="27" creationId="{8E5CABC2-E9A0-0B8D-02EA-011DE11DC4A7}"/>
          </ac:inkMkLst>
        </pc:inkChg>
        <pc:inkChg chg="add del">
          <ac:chgData name="شادن القحطاني ID 443200677" userId="2d5f3d4d-8466-4aa1-ac8a-1cb60ed86c20" providerId="ADAL" clId="{4D7C5502-989C-F049-9537-AAFE56D9E504}" dt="2023-04-11T21:37:56.718" v="783"/>
          <ac:inkMkLst>
            <pc:docMk/>
            <pc:sldMk cId="0" sldId="301"/>
            <ac:inkMk id="28" creationId="{B0C9F792-55F5-B943-D58A-CC29D8B4F101}"/>
          </ac:inkMkLst>
        </pc:inkChg>
        <pc:inkChg chg="add del">
          <ac:chgData name="شادن القحطاني ID 443200677" userId="2d5f3d4d-8466-4aa1-ac8a-1cb60ed86c20" providerId="ADAL" clId="{4D7C5502-989C-F049-9537-AAFE56D9E504}" dt="2023-04-11T21:37:56.718" v="783"/>
          <ac:inkMkLst>
            <pc:docMk/>
            <pc:sldMk cId="0" sldId="301"/>
            <ac:inkMk id="29" creationId="{5D093CB8-327C-1537-69CA-7AB4C35B02F8}"/>
          </ac:inkMkLst>
        </pc:inkChg>
        <pc:inkChg chg="add del">
          <ac:chgData name="شادن القحطاني ID 443200677" userId="2d5f3d4d-8466-4aa1-ac8a-1cb60ed86c20" providerId="ADAL" clId="{4D7C5502-989C-F049-9537-AAFE56D9E504}" dt="2023-04-11T21:37:56.718" v="783"/>
          <ac:inkMkLst>
            <pc:docMk/>
            <pc:sldMk cId="0" sldId="301"/>
            <ac:inkMk id="30" creationId="{44D9B18A-007E-9D54-B276-58E63303D482}"/>
          </ac:inkMkLst>
        </pc:inkChg>
        <pc:inkChg chg="add del">
          <ac:chgData name="شادن القحطاني ID 443200677" userId="2d5f3d4d-8466-4aa1-ac8a-1cb60ed86c20" providerId="ADAL" clId="{4D7C5502-989C-F049-9537-AAFE56D9E504}" dt="2023-04-11T21:37:56.718" v="783"/>
          <ac:inkMkLst>
            <pc:docMk/>
            <pc:sldMk cId="0" sldId="301"/>
            <ac:inkMk id="31" creationId="{8059B00B-1A1B-E629-7CEA-FB5C4533AAC3}"/>
          </ac:inkMkLst>
        </pc:inkChg>
        <pc:inkChg chg="add del">
          <ac:chgData name="شادن القحطاني ID 443200677" userId="2d5f3d4d-8466-4aa1-ac8a-1cb60ed86c20" providerId="ADAL" clId="{4D7C5502-989C-F049-9537-AAFE56D9E504}" dt="2023-04-11T21:37:56.718" v="783"/>
          <ac:inkMkLst>
            <pc:docMk/>
            <pc:sldMk cId="0" sldId="301"/>
            <ac:inkMk id="32" creationId="{F25B1B9B-4D02-BD61-DC13-56DFB5DE1AB6}"/>
          </ac:inkMkLst>
        </pc:inkChg>
        <pc:inkChg chg="add del">
          <ac:chgData name="شادن القحطاني ID 443200677" userId="2d5f3d4d-8466-4aa1-ac8a-1cb60ed86c20" providerId="ADAL" clId="{4D7C5502-989C-F049-9537-AAFE56D9E504}" dt="2023-04-11T21:37:56.718" v="783"/>
          <ac:inkMkLst>
            <pc:docMk/>
            <pc:sldMk cId="0" sldId="301"/>
            <ac:inkMk id="33" creationId="{345AF820-6F40-C62B-1CCA-FFBCEFF71E0F}"/>
          </ac:inkMkLst>
        </pc:inkChg>
        <pc:inkChg chg="add reco">
          <ac:chgData name="شادن القحطاني ID 443200677" userId="2d5f3d4d-8466-4aa1-ac8a-1cb60ed86c20" providerId="ADAL" clId="{4D7C5502-989C-F049-9537-AAFE56D9E504}" dt="2023-04-11T21:37:56.718" v="783"/>
          <ac:inkMkLst>
            <pc:docMk/>
            <pc:sldMk cId="0" sldId="301"/>
            <ac:inkMk id="34" creationId="{0A7E23AF-8604-52AF-816A-FABDCCE3AC03}"/>
          </ac:inkMkLst>
        </pc:inkChg>
        <pc:inkChg chg="add">
          <ac:chgData name="شادن القحطاني ID 443200677" userId="2d5f3d4d-8466-4aa1-ac8a-1cb60ed86c20" providerId="ADAL" clId="{4D7C5502-989C-F049-9537-AAFE56D9E504}" dt="2023-04-11T21:37:58.036" v="784"/>
          <ac:inkMkLst>
            <pc:docMk/>
            <pc:sldMk cId="0" sldId="301"/>
            <ac:inkMk id="35" creationId="{6F604402-EB2A-9172-414A-1212F95F9E99}"/>
          </ac:inkMkLst>
        </pc:inkChg>
        <pc:inkChg chg="add del">
          <ac:chgData name="شادن القحطاني ID 443200677" userId="2d5f3d4d-8466-4aa1-ac8a-1cb60ed86c20" providerId="ADAL" clId="{4D7C5502-989C-F049-9537-AAFE56D9E504}" dt="2023-04-11T21:38:02.402" v="787"/>
          <ac:inkMkLst>
            <pc:docMk/>
            <pc:sldMk cId="0" sldId="301"/>
            <ac:inkMk id="36" creationId="{FBD1DC42-E89A-F2A8-1F1D-22766673E0EE}"/>
          </ac:inkMkLst>
        </pc:inkChg>
        <pc:inkChg chg="add del">
          <ac:chgData name="شادن القحطاني ID 443200677" userId="2d5f3d4d-8466-4aa1-ac8a-1cb60ed86c20" providerId="ADAL" clId="{4D7C5502-989C-F049-9537-AAFE56D9E504}" dt="2023-04-11T21:38:02.402" v="787"/>
          <ac:inkMkLst>
            <pc:docMk/>
            <pc:sldMk cId="0" sldId="301"/>
            <ac:inkMk id="37" creationId="{5C17465C-708B-BA56-0EF5-2BC2B84A34F4}"/>
          </ac:inkMkLst>
        </pc:inkChg>
        <pc:inkChg chg="add reco">
          <ac:chgData name="شادن القحطاني ID 443200677" userId="2d5f3d4d-8466-4aa1-ac8a-1cb60ed86c20" providerId="ADAL" clId="{4D7C5502-989C-F049-9537-AAFE56D9E504}" dt="2023-04-11T21:38:02.402" v="787"/>
          <ac:inkMkLst>
            <pc:docMk/>
            <pc:sldMk cId="0" sldId="301"/>
            <ac:inkMk id="38" creationId="{57DD0F5C-9CA8-CB72-DA7D-4F34599035AD}"/>
          </ac:inkMkLst>
        </pc:inkChg>
      </pc:sldChg>
      <pc:sldChg chg="addSp delSp">
        <pc:chgData name="شادن القحطاني ID 443200677" userId="2d5f3d4d-8466-4aa1-ac8a-1cb60ed86c20" providerId="ADAL" clId="{4D7C5502-989C-F049-9537-AAFE56D9E504}" dt="2023-04-11T21:40:16.607" v="803"/>
        <pc:sldMkLst>
          <pc:docMk/>
          <pc:sldMk cId="0" sldId="304"/>
        </pc:sldMkLst>
        <pc:inkChg chg="add del">
          <ac:chgData name="شادن القحطاني ID 443200677" userId="2d5f3d4d-8466-4aa1-ac8a-1cb60ed86c20" providerId="ADAL" clId="{4D7C5502-989C-F049-9537-AAFE56D9E504}" dt="2023-04-11T21:39:51.138" v="793"/>
          <ac:inkMkLst>
            <pc:docMk/>
            <pc:sldMk cId="0" sldId="304"/>
            <ac:inkMk id="2" creationId="{8AA9999F-408D-F0DF-ABDE-3DBDB2A10A36}"/>
          </ac:inkMkLst>
        </pc:inkChg>
        <pc:inkChg chg="add del">
          <ac:chgData name="شادن القحطاني ID 443200677" userId="2d5f3d4d-8466-4aa1-ac8a-1cb60ed86c20" providerId="ADAL" clId="{4D7C5502-989C-F049-9537-AAFE56D9E504}" dt="2023-04-11T21:39:51.138" v="793"/>
          <ac:inkMkLst>
            <pc:docMk/>
            <pc:sldMk cId="0" sldId="304"/>
            <ac:inkMk id="3" creationId="{F8A52C9A-3B44-7947-1EAF-1A7DAF40B4A2}"/>
          </ac:inkMkLst>
        </pc:inkChg>
        <pc:inkChg chg="add del">
          <ac:chgData name="شادن القحطاني ID 443200677" userId="2d5f3d4d-8466-4aa1-ac8a-1cb60ed86c20" providerId="ADAL" clId="{4D7C5502-989C-F049-9537-AAFE56D9E504}" dt="2023-04-11T21:39:51.138" v="793"/>
          <ac:inkMkLst>
            <pc:docMk/>
            <pc:sldMk cId="0" sldId="304"/>
            <ac:inkMk id="4" creationId="{B174F97C-9CFB-17E1-2C78-30157FCF7F16}"/>
          </ac:inkMkLst>
        </pc:inkChg>
        <pc:inkChg chg="add del">
          <ac:chgData name="شادن القحطاني ID 443200677" userId="2d5f3d4d-8466-4aa1-ac8a-1cb60ed86c20" providerId="ADAL" clId="{4D7C5502-989C-F049-9537-AAFE56D9E504}" dt="2023-04-11T21:39:51.138" v="793"/>
          <ac:inkMkLst>
            <pc:docMk/>
            <pc:sldMk cId="0" sldId="304"/>
            <ac:inkMk id="5" creationId="{040BC190-D077-D8B8-3356-705198EAE5C6}"/>
          </ac:inkMkLst>
        </pc:inkChg>
        <pc:inkChg chg="add del">
          <ac:chgData name="شادن القحطاني ID 443200677" userId="2d5f3d4d-8466-4aa1-ac8a-1cb60ed86c20" providerId="ADAL" clId="{4D7C5502-989C-F049-9537-AAFE56D9E504}" dt="2023-04-11T21:39:51.138" v="793"/>
          <ac:inkMkLst>
            <pc:docMk/>
            <pc:sldMk cId="0" sldId="304"/>
            <ac:inkMk id="9" creationId="{C92998DC-8545-9679-90D4-9EFE85797CCA}"/>
          </ac:inkMkLst>
        </pc:inkChg>
        <pc:inkChg chg="add reco">
          <ac:chgData name="شادن القحطاني ID 443200677" userId="2d5f3d4d-8466-4aa1-ac8a-1cb60ed86c20" providerId="ADAL" clId="{4D7C5502-989C-F049-9537-AAFE56D9E504}" dt="2023-04-11T21:39:51.138" v="793"/>
          <ac:inkMkLst>
            <pc:docMk/>
            <pc:sldMk cId="0" sldId="304"/>
            <ac:inkMk id="10" creationId="{D295C2DE-784A-09FF-11F1-1A67C7597E18}"/>
          </ac:inkMkLst>
        </pc:inkChg>
        <pc:inkChg chg="add del">
          <ac:chgData name="شادن القحطاني ID 443200677" userId="2d5f3d4d-8466-4aa1-ac8a-1cb60ed86c20" providerId="ADAL" clId="{4D7C5502-989C-F049-9537-AAFE56D9E504}" dt="2023-04-11T21:40:16.607" v="803"/>
          <ac:inkMkLst>
            <pc:docMk/>
            <pc:sldMk cId="0" sldId="304"/>
            <ac:inkMk id="11" creationId="{7A5BA078-FA78-083A-96DC-ED42C4FB1A98}"/>
          </ac:inkMkLst>
        </pc:inkChg>
        <pc:inkChg chg="add del">
          <ac:chgData name="شادن القحطاني ID 443200677" userId="2d5f3d4d-8466-4aa1-ac8a-1cb60ed86c20" providerId="ADAL" clId="{4D7C5502-989C-F049-9537-AAFE56D9E504}" dt="2023-04-11T21:40:16.607" v="803"/>
          <ac:inkMkLst>
            <pc:docMk/>
            <pc:sldMk cId="0" sldId="304"/>
            <ac:inkMk id="12" creationId="{D894E837-0E6E-0950-B4F7-EA8475BE50C3}"/>
          </ac:inkMkLst>
        </pc:inkChg>
        <pc:inkChg chg="add del">
          <ac:chgData name="شادن القحطاني ID 443200677" userId="2d5f3d4d-8466-4aa1-ac8a-1cb60ed86c20" providerId="ADAL" clId="{4D7C5502-989C-F049-9537-AAFE56D9E504}" dt="2023-04-11T21:40:16.607" v="803"/>
          <ac:inkMkLst>
            <pc:docMk/>
            <pc:sldMk cId="0" sldId="304"/>
            <ac:inkMk id="13" creationId="{C58CEE99-D17D-C436-2632-86F7DBE453EF}"/>
          </ac:inkMkLst>
        </pc:inkChg>
        <pc:inkChg chg="add del">
          <ac:chgData name="شادن القحطاني ID 443200677" userId="2d5f3d4d-8466-4aa1-ac8a-1cb60ed86c20" providerId="ADAL" clId="{4D7C5502-989C-F049-9537-AAFE56D9E504}" dt="2023-04-11T21:40:16.607" v="803"/>
          <ac:inkMkLst>
            <pc:docMk/>
            <pc:sldMk cId="0" sldId="304"/>
            <ac:inkMk id="15" creationId="{5FEEA976-858B-1D2E-0F33-7EE9B8989B13}"/>
          </ac:inkMkLst>
        </pc:inkChg>
        <pc:inkChg chg="add del">
          <ac:chgData name="شادن القحطاني ID 443200677" userId="2d5f3d4d-8466-4aa1-ac8a-1cb60ed86c20" providerId="ADAL" clId="{4D7C5502-989C-F049-9537-AAFE56D9E504}" dt="2023-04-11T21:40:16.607" v="803"/>
          <ac:inkMkLst>
            <pc:docMk/>
            <pc:sldMk cId="0" sldId="304"/>
            <ac:inkMk id="16" creationId="{4FDF9EBB-65A0-39AA-510B-5D67D0B27425}"/>
          </ac:inkMkLst>
        </pc:inkChg>
        <pc:inkChg chg="add del">
          <ac:chgData name="شادن القحطاني ID 443200677" userId="2d5f3d4d-8466-4aa1-ac8a-1cb60ed86c20" providerId="ADAL" clId="{4D7C5502-989C-F049-9537-AAFE56D9E504}" dt="2023-04-11T21:40:16.607" v="803"/>
          <ac:inkMkLst>
            <pc:docMk/>
            <pc:sldMk cId="0" sldId="304"/>
            <ac:inkMk id="17" creationId="{B135AFD3-A4AC-5BD4-0D7A-080E78D757D8}"/>
          </ac:inkMkLst>
        </pc:inkChg>
        <pc:inkChg chg="add del">
          <ac:chgData name="شادن القحطاني ID 443200677" userId="2d5f3d4d-8466-4aa1-ac8a-1cb60ed86c20" providerId="ADAL" clId="{4D7C5502-989C-F049-9537-AAFE56D9E504}" dt="2023-04-11T21:40:16.607" v="803"/>
          <ac:inkMkLst>
            <pc:docMk/>
            <pc:sldMk cId="0" sldId="304"/>
            <ac:inkMk id="18" creationId="{F95A9BEE-8A98-7920-7AFF-6E72A0CE71A8}"/>
          </ac:inkMkLst>
        </pc:inkChg>
        <pc:inkChg chg="add del">
          <ac:chgData name="شادن القحطاني ID 443200677" userId="2d5f3d4d-8466-4aa1-ac8a-1cb60ed86c20" providerId="ADAL" clId="{4D7C5502-989C-F049-9537-AAFE56D9E504}" dt="2023-04-11T21:40:16.607" v="803"/>
          <ac:inkMkLst>
            <pc:docMk/>
            <pc:sldMk cId="0" sldId="304"/>
            <ac:inkMk id="19" creationId="{B83D554F-E88A-6287-0F0D-B06C53FB07CA}"/>
          </ac:inkMkLst>
        </pc:inkChg>
        <pc:inkChg chg="add del">
          <ac:chgData name="شادن القحطاني ID 443200677" userId="2d5f3d4d-8466-4aa1-ac8a-1cb60ed86c20" providerId="ADAL" clId="{4D7C5502-989C-F049-9537-AAFE56D9E504}" dt="2023-04-11T21:40:16.607" v="803"/>
          <ac:inkMkLst>
            <pc:docMk/>
            <pc:sldMk cId="0" sldId="304"/>
            <ac:inkMk id="20" creationId="{9ECA6F71-DC1B-D8D3-3D52-0E7E709DA591}"/>
          </ac:inkMkLst>
        </pc:inkChg>
        <pc:inkChg chg="add reco">
          <ac:chgData name="شادن القحطاني ID 443200677" userId="2d5f3d4d-8466-4aa1-ac8a-1cb60ed86c20" providerId="ADAL" clId="{4D7C5502-989C-F049-9537-AAFE56D9E504}" dt="2023-04-11T21:40:16.607" v="803"/>
          <ac:inkMkLst>
            <pc:docMk/>
            <pc:sldMk cId="0" sldId="304"/>
            <ac:inkMk id="21" creationId="{96FDB963-C21E-BF85-8EB5-143D1AEB74FE}"/>
          </ac:inkMkLst>
        </pc:inkChg>
      </pc:sldChg>
      <pc:sldChg chg="addSp delSp">
        <pc:chgData name="شادن القحطاني ID 443200677" userId="2d5f3d4d-8466-4aa1-ac8a-1cb60ed86c20" providerId="ADAL" clId="{4D7C5502-989C-F049-9537-AAFE56D9E504}" dt="2023-04-11T21:42:46.719" v="848"/>
        <pc:sldMkLst>
          <pc:docMk/>
          <pc:sldMk cId="0" sldId="305"/>
        </pc:sldMkLst>
        <pc:inkChg chg="add del">
          <ac:chgData name="شادن القحطاني ID 443200677" userId="2d5f3d4d-8466-4aa1-ac8a-1cb60ed86c20" providerId="ADAL" clId="{4D7C5502-989C-F049-9537-AAFE56D9E504}" dt="2023-04-11T21:41:48.314" v="812"/>
          <ac:inkMkLst>
            <pc:docMk/>
            <pc:sldMk cId="0" sldId="305"/>
            <ac:inkMk id="2" creationId="{7EB20E3C-00F4-6280-19CB-CD7879758109}"/>
          </ac:inkMkLst>
        </pc:inkChg>
        <pc:inkChg chg="add del">
          <ac:chgData name="شادن القحطاني ID 443200677" userId="2d5f3d4d-8466-4aa1-ac8a-1cb60ed86c20" providerId="ADAL" clId="{4D7C5502-989C-F049-9537-AAFE56D9E504}" dt="2023-04-11T21:41:48.314" v="812"/>
          <ac:inkMkLst>
            <pc:docMk/>
            <pc:sldMk cId="0" sldId="305"/>
            <ac:inkMk id="3" creationId="{D1AE2C6E-A7D9-95DF-FE1E-083D52562D2C}"/>
          </ac:inkMkLst>
        </pc:inkChg>
        <pc:inkChg chg="add del">
          <ac:chgData name="شادن القحطاني ID 443200677" userId="2d5f3d4d-8466-4aa1-ac8a-1cb60ed86c20" providerId="ADAL" clId="{4D7C5502-989C-F049-9537-AAFE56D9E504}" dt="2023-04-11T21:41:48.314" v="812"/>
          <ac:inkMkLst>
            <pc:docMk/>
            <pc:sldMk cId="0" sldId="305"/>
            <ac:inkMk id="4" creationId="{8DE53D72-17D4-CFC2-31DB-4783DC455B6E}"/>
          </ac:inkMkLst>
        </pc:inkChg>
        <pc:inkChg chg="add del">
          <ac:chgData name="شادن القحطاني ID 443200677" userId="2d5f3d4d-8466-4aa1-ac8a-1cb60ed86c20" providerId="ADAL" clId="{4D7C5502-989C-F049-9537-AAFE56D9E504}" dt="2023-04-11T21:41:48.314" v="812"/>
          <ac:inkMkLst>
            <pc:docMk/>
            <pc:sldMk cId="0" sldId="305"/>
            <ac:inkMk id="5" creationId="{791EF233-60BB-A508-ECF2-DC2A17B6970D}"/>
          </ac:inkMkLst>
        </pc:inkChg>
        <pc:inkChg chg="add del">
          <ac:chgData name="شادن القحطاني ID 443200677" userId="2d5f3d4d-8466-4aa1-ac8a-1cb60ed86c20" providerId="ADAL" clId="{4D7C5502-989C-F049-9537-AAFE56D9E504}" dt="2023-04-11T21:41:48.314" v="812"/>
          <ac:inkMkLst>
            <pc:docMk/>
            <pc:sldMk cId="0" sldId="305"/>
            <ac:inkMk id="9" creationId="{59EC29CD-72D5-7767-5C3C-DF4FC5671E9D}"/>
          </ac:inkMkLst>
        </pc:inkChg>
        <pc:inkChg chg="add del">
          <ac:chgData name="شادن القحطاني ID 443200677" userId="2d5f3d4d-8466-4aa1-ac8a-1cb60ed86c20" providerId="ADAL" clId="{4D7C5502-989C-F049-9537-AAFE56D9E504}" dt="2023-04-11T21:41:48.314" v="812"/>
          <ac:inkMkLst>
            <pc:docMk/>
            <pc:sldMk cId="0" sldId="305"/>
            <ac:inkMk id="10" creationId="{CFF3AB91-E301-8900-3907-4E142AE4709E}"/>
          </ac:inkMkLst>
        </pc:inkChg>
        <pc:inkChg chg="add del">
          <ac:chgData name="شادن القحطاني ID 443200677" userId="2d5f3d4d-8466-4aa1-ac8a-1cb60ed86c20" providerId="ADAL" clId="{4D7C5502-989C-F049-9537-AAFE56D9E504}" dt="2023-04-11T21:41:48.314" v="812"/>
          <ac:inkMkLst>
            <pc:docMk/>
            <pc:sldMk cId="0" sldId="305"/>
            <ac:inkMk id="11" creationId="{167F6CB2-9CBA-3F4F-8D49-B563CA81991C}"/>
          </ac:inkMkLst>
        </pc:inkChg>
        <pc:inkChg chg="add del">
          <ac:chgData name="شادن القحطاني ID 443200677" userId="2d5f3d4d-8466-4aa1-ac8a-1cb60ed86c20" providerId="ADAL" clId="{4D7C5502-989C-F049-9537-AAFE56D9E504}" dt="2023-04-11T21:41:48.314" v="812"/>
          <ac:inkMkLst>
            <pc:docMk/>
            <pc:sldMk cId="0" sldId="305"/>
            <ac:inkMk id="12" creationId="{D9CE1884-72F1-EA3C-C42C-04BF56273998}"/>
          </ac:inkMkLst>
        </pc:inkChg>
        <pc:inkChg chg="add reco">
          <ac:chgData name="شادن القحطاني ID 443200677" userId="2d5f3d4d-8466-4aa1-ac8a-1cb60ed86c20" providerId="ADAL" clId="{4D7C5502-989C-F049-9537-AAFE56D9E504}" dt="2023-04-11T21:41:48.314" v="812"/>
          <ac:inkMkLst>
            <pc:docMk/>
            <pc:sldMk cId="0" sldId="305"/>
            <ac:inkMk id="13" creationId="{1137D0D8-F828-9A5A-2A86-905CCD83EE1D}"/>
          </ac:inkMkLst>
        </pc:inkChg>
        <pc:inkChg chg="add del">
          <ac:chgData name="شادن القحطاني ID 443200677" userId="2d5f3d4d-8466-4aa1-ac8a-1cb60ed86c20" providerId="ADAL" clId="{4D7C5502-989C-F049-9537-AAFE56D9E504}" dt="2023-04-11T21:42:07.271" v="814"/>
          <ac:inkMkLst>
            <pc:docMk/>
            <pc:sldMk cId="0" sldId="305"/>
            <ac:inkMk id="15" creationId="{A17BAC20-FF1F-FB94-B45B-29C9CDB9C405}"/>
          </ac:inkMkLst>
        </pc:inkChg>
        <pc:inkChg chg="add del">
          <ac:chgData name="شادن القحطاني ID 443200677" userId="2d5f3d4d-8466-4aa1-ac8a-1cb60ed86c20" providerId="ADAL" clId="{4D7C5502-989C-F049-9537-AAFE56D9E504}" dt="2023-04-11T21:42:11.879" v="821"/>
          <ac:inkMkLst>
            <pc:docMk/>
            <pc:sldMk cId="0" sldId="305"/>
            <ac:inkMk id="16" creationId="{A764F010-1AAC-2E0F-0930-08FC2505C2FF}"/>
          </ac:inkMkLst>
        </pc:inkChg>
        <pc:inkChg chg="add del">
          <ac:chgData name="شادن القحطاني ID 443200677" userId="2d5f3d4d-8466-4aa1-ac8a-1cb60ed86c20" providerId="ADAL" clId="{4D7C5502-989C-F049-9537-AAFE56D9E504}" dt="2023-04-11T21:42:11.879" v="821"/>
          <ac:inkMkLst>
            <pc:docMk/>
            <pc:sldMk cId="0" sldId="305"/>
            <ac:inkMk id="17" creationId="{9EB72697-D1A5-61A3-3F9D-04E29A5AB5F2}"/>
          </ac:inkMkLst>
        </pc:inkChg>
        <pc:inkChg chg="add del">
          <ac:chgData name="شادن القحطاني ID 443200677" userId="2d5f3d4d-8466-4aa1-ac8a-1cb60ed86c20" providerId="ADAL" clId="{4D7C5502-989C-F049-9537-AAFE56D9E504}" dt="2023-04-11T21:42:11.879" v="821"/>
          <ac:inkMkLst>
            <pc:docMk/>
            <pc:sldMk cId="0" sldId="305"/>
            <ac:inkMk id="18" creationId="{924BFA3C-B370-6A0E-FCD6-2A266436A141}"/>
          </ac:inkMkLst>
        </pc:inkChg>
        <pc:inkChg chg="add del">
          <ac:chgData name="شادن القحطاني ID 443200677" userId="2d5f3d4d-8466-4aa1-ac8a-1cb60ed86c20" providerId="ADAL" clId="{4D7C5502-989C-F049-9537-AAFE56D9E504}" dt="2023-04-11T21:42:11.879" v="821"/>
          <ac:inkMkLst>
            <pc:docMk/>
            <pc:sldMk cId="0" sldId="305"/>
            <ac:inkMk id="19" creationId="{CAEE8AC3-38BF-AE78-69FD-FAE9E75036C4}"/>
          </ac:inkMkLst>
        </pc:inkChg>
        <pc:inkChg chg="add del">
          <ac:chgData name="شادن القحطاني ID 443200677" userId="2d5f3d4d-8466-4aa1-ac8a-1cb60ed86c20" providerId="ADAL" clId="{4D7C5502-989C-F049-9537-AAFE56D9E504}" dt="2023-04-11T21:42:11.879" v="821"/>
          <ac:inkMkLst>
            <pc:docMk/>
            <pc:sldMk cId="0" sldId="305"/>
            <ac:inkMk id="20" creationId="{D06DBA7B-E22F-A230-7CCB-B46794D1A00A}"/>
          </ac:inkMkLst>
        </pc:inkChg>
        <pc:inkChg chg="add del">
          <ac:chgData name="شادن القحطاني ID 443200677" userId="2d5f3d4d-8466-4aa1-ac8a-1cb60ed86c20" providerId="ADAL" clId="{4D7C5502-989C-F049-9537-AAFE56D9E504}" dt="2023-04-11T21:42:11.879" v="821"/>
          <ac:inkMkLst>
            <pc:docMk/>
            <pc:sldMk cId="0" sldId="305"/>
            <ac:inkMk id="21" creationId="{87742992-66CB-51AF-97C3-5F84C198AA5C}"/>
          </ac:inkMkLst>
        </pc:inkChg>
        <pc:inkChg chg="add reco">
          <ac:chgData name="شادن القحطاني ID 443200677" userId="2d5f3d4d-8466-4aa1-ac8a-1cb60ed86c20" providerId="ADAL" clId="{4D7C5502-989C-F049-9537-AAFE56D9E504}" dt="2023-04-11T21:42:11.879" v="821"/>
          <ac:inkMkLst>
            <pc:docMk/>
            <pc:sldMk cId="0" sldId="305"/>
            <ac:inkMk id="22" creationId="{C38ABBA6-AE8F-51CA-25E4-9CA54F4ACCB7}"/>
          </ac:inkMkLst>
        </pc:inkChg>
        <pc:inkChg chg="add del">
          <ac:chgData name="شادن القحطاني ID 443200677" userId="2d5f3d4d-8466-4aa1-ac8a-1cb60ed86c20" providerId="ADAL" clId="{4D7C5502-989C-F049-9537-AAFE56D9E504}" dt="2023-04-11T21:42:23.693" v="829"/>
          <ac:inkMkLst>
            <pc:docMk/>
            <pc:sldMk cId="0" sldId="305"/>
            <ac:inkMk id="23" creationId="{26144E33-3F57-7FE9-4415-2A2902D95F02}"/>
          </ac:inkMkLst>
        </pc:inkChg>
        <pc:inkChg chg="add del">
          <ac:chgData name="شادن القحطاني ID 443200677" userId="2d5f3d4d-8466-4aa1-ac8a-1cb60ed86c20" providerId="ADAL" clId="{4D7C5502-989C-F049-9537-AAFE56D9E504}" dt="2023-04-11T21:42:23.693" v="829"/>
          <ac:inkMkLst>
            <pc:docMk/>
            <pc:sldMk cId="0" sldId="305"/>
            <ac:inkMk id="24" creationId="{359263D9-B88F-0520-1B55-0CB85A487D8E}"/>
          </ac:inkMkLst>
        </pc:inkChg>
        <pc:inkChg chg="add del">
          <ac:chgData name="شادن القحطاني ID 443200677" userId="2d5f3d4d-8466-4aa1-ac8a-1cb60ed86c20" providerId="ADAL" clId="{4D7C5502-989C-F049-9537-AAFE56D9E504}" dt="2023-04-11T21:42:23.693" v="829"/>
          <ac:inkMkLst>
            <pc:docMk/>
            <pc:sldMk cId="0" sldId="305"/>
            <ac:inkMk id="25" creationId="{8BDFA0DF-0A34-3105-9947-CAAAEB3D374A}"/>
          </ac:inkMkLst>
        </pc:inkChg>
        <pc:inkChg chg="add del">
          <ac:chgData name="شادن القحطاني ID 443200677" userId="2d5f3d4d-8466-4aa1-ac8a-1cb60ed86c20" providerId="ADAL" clId="{4D7C5502-989C-F049-9537-AAFE56D9E504}" dt="2023-04-11T21:42:23.693" v="829"/>
          <ac:inkMkLst>
            <pc:docMk/>
            <pc:sldMk cId="0" sldId="305"/>
            <ac:inkMk id="26" creationId="{F8196B70-8A3A-3A90-11BE-B7550746CE6A}"/>
          </ac:inkMkLst>
        </pc:inkChg>
        <pc:inkChg chg="add del">
          <ac:chgData name="شادن القحطاني ID 443200677" userId="2d5f3d4d-8466-4aa1-ac8a-1cb60ed86c20" providerId="ADAL" clId="{4D7C5502-989C-F049-9537-AAFE56D9E504}" dt="2023-04-11T21:42:23.693" v="829"/>
          <ac:inkMkLst>
            <pc:docMk/>
            <pc:sldMk cId="0" sldId="305"/>
            <ac:inkMk id="27" creationId="{65D031A5-CC7D-17E6-BEC0-06CB07FBA7B4}"/>
          </ac:inkMkLst>
        </pc:inkChg>
        <pc:inkChg chg="add del">
          <ac:chgData name="شادن القحطاني ID 443200677" userId="2d5f3d4d-8466-4aa1-ac8a-1cb60ed86c20" providerId="ADAL" clId="{4D7C5502-989C-F049-9537-AAFE56D9E504}" dt="2023-04-11T21:42:23.693" v="829"/>
          <ac:inkMkLst>
            <pc:docMk/>
            <pc:sldMk cId="0" sldId="305"/>
            <ac:inkMk id="28" creationId="{5412F4BC-6D8E-FA65-F130-4826438A8CA1}"/>
          </ac:inkMkLst>
        </pc:inkChg>
        <pc:inkChg chg="add del">
          <ac:chgData name="شادن القحطاني ID 443200677" userId="2d5f3d4d-8466-4aa1-ac8a-1cb60ed86c20" providerId="ADAL" clId="{4D7C5502-989C-F049-9537-AAFE56D9E504}" dt="2023-04-11T21:42:23.693" v="829"/>
          <ac:inkMkLst>
            <pc:docMk/>
            <pc:sldMk cId="0" sldId="305"/>
            <ac:inkMk id="29" creationId="{075902FF-8FCF-BA97-9C0F-38127AA92EC2}"/>
          </ac:inkMkLst>
        </pc:inkChg>
        <pc:inkChg chg="add reco">
          <ac:chgData name="شادن القحطاني ID 443200677" userId="2d5f3d4d-8466-4aa1-ac8a-1cb60ed86c20" providerId="ADAL" clId="{4D7C5502-989C-F049-9537-AAFE56D9E504}" dt="2023-04-11T21:42:23.693" v="829"/>
          <ac:inkMkLst>
            <pc:docMk/>
            <pc:sldMk cId="0" sldId="305"/>
            <ac:inkMk id="30" creationId="{6758D9CA-B9A1-9506-4997-8009E1ECDB35}"/>
          </ac:inkMkLst>
        </pc:inkChg>
        <pc:inkChg chg="add del">
          <ac:chgData name="شادن القحطاني ID 443200677" userId="2d5f3d4d-8466-4aa1-ac8a-1cb60ed86c20" providerId="ADAL" clId="{4D7C5502-989C-F049-9537-AAFE56D9E504}" dt="2023-04-11T21:42:31.640" v="832"/>
          <ac:inkMkLst>
            <pc:docMk/>
            <pc:sldMk cId="0" sldId="305"/>
            <ac:inkMk id="31" creationId="{B724DF1E-E306-863F-4D36-066B54A3A81A}"/>
          </ac:inkMkLst>
        </pc:inkChg>
        <pc:inkChg chg="add del">
          <ac:chgData name="شادن القحطاني ID 443200677" userId="2d5f3d4d-8466-4aa1-ac8a-1cb60ed86c20" providerId="ADAL" clId="{4D7C5502-989C-F049-9537-AAFE56D9E504}" dt="2023-04-11T21:42:31.640" v="832"/>
          <ac:inkMkLst>
            <pc:docMk/>
            <pc:sldMk cId="0" sldId="305"/>
            <ac:inkMk id="32" creationId="{95A72352-DE1F-FA8F-9E8B-8AAD97CF75CD}"/>
          </ac:inkMkLst>
        </pc:inkChg>
        <pc:inkChg chg="add reco">
          <ac:chgData name="شادن القحطاني ID 443200677" userId="2d5f3d4d-8466-4aa1-ac8a-1cb60ed86c20" providerId="ADAL" clId="{4D7C5502-989C-F049-9537-AAFE56D9E504}" dt="2023-04-11T21:42:31.640" v="832"/>
          <ac:inkMkLst>
            <pc:docMk/>
            <pc:sldMk cId="0" sldId="305"/>
            <ac:inkMk id="33" creationId="{85FF6B6D-7298-948E-96FF-4480FAB71BCB}"/>
          </ac:inkMkLst>
        </pc:inkChg>
        <pc:inkChg chg="add del">
          <ac:chgData name="شادن القحطاني ID 443200677" userId="2d5f3d4d-8466-4aa1-ac8a-1cb60ed86c20" providerId="ADAL" clId="{4D7C5502-989C-F049-9537-AAFE56D9E504}" dt="2023-04-11T21:42:39.484" v="843"/>
          <ac:inkMkLst>
            <pc:docMk/>
            <pc:sldMk cId="0" sldId="305"/>
            <ac:inkMk id="34" creationId="{C05D100A-9326-8DE4-3103-437245C4C7FD}"/>
          </ac:inkMkLst>
        </pc:inkChg>
        <pc:inkChg chg="add del">
          <ac:chgData name="شادن القحطاني ID 443200677" userId="2d5f3d4d-8466-4aa1-ac8a-1cb60ed86c20" providerId="ADAL" clId="{4D7C5502-989C-F049-9537-AAFE56D9E504}" dt="2023-04-11T21:42:39.484" v="843"/>
          <ac:inkMkLst>
            <pc:docMk/>
            <pc:sldMk cId="0" sldId="305"/>
            <ac:inkMk id="35" creationId="{36F87D65-AA7E-89EC-EA1D-C3E45502E4CA}"/>
          </ac:inkMkLst>
        </pc:inkChg>
        <pc:inkChg chg="add del">
          <ac:chgData name="شادن القحطاني ID 443200677" userId="2d5f3d4d-8466-4aa1-ac8a-1cb60ed86c20" providerId="ADAL" clId="{4D7C5502-989C-F049-9537-AAFE56D9E504}" dt="2023-04-11T21:42:39.484" v="843"/>
          <ac:inkMkLst>
            <pc:docMk/>
            <pc:sldMk cId="0" sldId="305"/>
            <ac:inkMk id="36" creationId="{85C00BD8-A7B1-C632-C3E1-2AF13D7EA0C9}"/>
          </ac:inkMkLst>
        </pc:inkChg>
        <pc:inkChg chg="add del">
          <ac:chgData name="شادن القحطاني ID 443200677" userId="2d5f3d4d-8466-4aa1-ac8a-1cb60ed86c20" providerId="ADAL" clId="{4D7C5502-989C-F049-9537-AAFE56D9E504}" dt="2023-04-11T21:42:39.484" v="843"/>
          <ac:inkMkLst>
            <pc:docMk/>
            <pc:sldMk cId="0" sldId="305"/>
            <ac:inkMk id="37" creationId="{BD722EBA-5F50-5CBD-4309-7BB25E283234}"/>
          </ac:inkMkLst>
        </pc:inkChg>
        <pc:inkChg chg="add del">
          <ac:chgData name="شادن القحطاني ID 443200677" userId="2d5f3d4d-8466-4aa1-ac8a-1cb60ed86c20" providerId="ADAL" clId="{4D7C5502-989C-F049-9537-AAFE56D9E504}" dt="2023-04-11T21:42:39.484" v="843"/>
          <ac:inkMkLst>
            <pc:docMk/>
            <pc:sldMk cId="0" sldId="305"/>
            <ac:inkMk id="38" creationId="{E795BEC9-6D02-8C01-F0A4-9E1442940152}"/>
          </ac:inkMkLst>
        </pc:inkChg>
        <pc:inkChg chg="add del">
          <ac:chgData name="شادن القحطاني ID 443200677" userId="2d5f3d4d-8466-4aa1-ac8a-1cb60ed86c20" providerId="ADAL" clId="{4D7C5502-989C-F049-9537-AAFE56D9E504}" dt="2023-04-11T21:42:39.484" v="843"/>
          <ac:inkMkLst>
            <pc:docMk/>
            <pc:sldMk cId="0" sldId="305"/>
            <ac:inkMk id="39" creationId="{29E07B13-E950-FB0D-0580-3FDB47C341C1}"/>
          </ac:inkMkLst>
        </pc:inkChg>
        <pc:inkChg chg="add del">
          <ac:chgData name="شادن القحطاني ID 443200677" userId="2d5f3d4d-8466-4aa1-ac8a-1cb60ed86c20" providerId="ADAL" clId="{4D7C5502-989C-F049-9537-AAFE56D9E504}" dt="2023-04-11T21:42:39.484" v="843"/>
          <ac:inkMkLst>
            <pc:docMk/>
            <pc:sldMk cId="0" sldId="305"/>
            <ac:inkMk id="40" creationId="{4771FAFA-D069-CA74-1140-E556404336D3}"/>
          </ac:inkMkLst>
        </pc:inkChg>
        <pc:inkChg chg="add del">
          <ac:chgData name="شادن القحطاني ID 443200677" userId="2d5f3d4d-8466-4aa1-ac8a-1cb60ed86c20" providerId="ADAL" clId="{4D7C5502-989C-F049-9537-AAFE56D9E504}" dt="2023-04-11T21:42:39.484" v="843"/>
          <ac:inkMkLst>
            <pc:docMk/>
            <pc:sldMk cId="0" sldId="305"/>
            <ac:inkMk id="41" creationId="{50370E85-9B9B-3FB0-CA11-4B374559AE80}"/>
          </ac:inkMkLst>
        </pc:inkChg>
        <pc:inkChg chg="add del">
          <ac:chgData name="شادن القحطاني ID 443200677" userId="2d5f3d4d-8466-4aa1-ac8a-1cb60ed86c20" providerId="ADAL" clId="{4D7C5502-989C-F049-9537-AAFE56D9E504}" dt="2023-04-11T21:42:39.484" v="843"/>
          <ac:inkMkLst>
            <pc:docMk/>
            <pc:sldMk cId="0" sldId="305"/>
            <ac:inkMk id="42" creationId="{ACD3F966-DB1A-BEED-B283-59ECBB6C4996}"/>
          </ac:inkMkLst>
        </pc:inkChg>
        <pc:inkChg chg="add del">
          <ac:chgData name="شادن القحطاني ID 443200677" userId="2d5f3d4d-8466-4aa1-ac8a-1cb60ed86c20" providerId="ADAL" clId="{4D7C5502-989C-F049-9537-AAFE56D9E504}" dt="2023-04-11T21:42:39.484" v="843"/>
          <ac:inkMkLst>
            <pc:docMk/>
            <pc:sldMk cId="0" sldId="305"/>
            <ac:inkMk id="43" creationId="{3A106827-9F5F-EAE1-B510-F3D5FE1C9CC1}"/>
          </ac:inkMkLst>
        </pc:inkChg>
        <pc:inkChg chg="add reco">
          <ac:chgData name="شادن القحطاني ID 443200677" userId="2d5f3d4d-8466-4aa1-ac8a-1cb60ed86c20" providerId="ADAL" clId="{4D7C5502-989C-F049-9537-AAFE56D9E504}" dt="2023-04-11T21:42:39.484" v="843"/>
          <ac:inkMkLst>
            <pc:docMk/>
            <pc:sldMk cId="0" sldId="305"/>
            <ac:inkMk id="44" creationId="{7DEFC5AE-D94F-1760-6880-71DF6B361BBE}"/>
          </ac:inkMkLst>
        </pc:inkChg>
        <pc:inkChg chg="add del">
          <ac:chgData name="شادن القحطاني ID 443200677" userId="2d5f3d4d-8466-4aa1-ac8a-1cb60ed86c20" providerId="ADAL" clId="{4D7C5502-989C-F049-9537-AAFE56D9E504}" dt="2023-04-11T21:42:44.879" v="847"/>
          <ac:inkMkLst>
            <pc:docMk/>
            <pc:sldMk cId="0" sldId="305"/>
            <ac:inkMk id="45" creationId="{C8B0E0A0-96B9-260F-BA6D-74112A1FE984}"/>
          </ac:inkMkLst>
        </pc:inkChg>
        <pc:inkChg chg="add del">
          <ac:chgData name="شادن القحطاني ID 443200677" userId="2d5f3d4d-8466-4aa1-ac8a-1cb60ed86c20" providerId="ADAL" clId="{4D7C5502-989C-F049-9537-AAFE56D9E504}" dt="2023-04-11T21:42:44.879" v="847"/>
          <ac:inkMkLst>
            <pc:docMk/>
            <pc:sldMk cId="0" sldId="305"/>
            <ac:inkMk id="46" creationId="{66343C9F-DA79-1FF4-2EDD-A20BFBAD4681}"/>
          </ac:inkMkLst>
        </pc:inkChg>
        <pc:inkChg chg="add del">
          <ac:chgData name="شادن القحطاني ID 443200677" userId="2d5f3d4d-8466-4aa1-ac8a-1cb60ed86c20" providerId="ADAL" clId="{4D7C5502-989C-F049-9537-AAFE56D9E504}" dt="2023-04-11T21:42:44.879" v="847"/>
          <ac:inkMkLst>
            <pc:docMk/>
            <pc:sldMk cId="0" sldId="305"/>
            <ac:inkMk id="47" creationId="{C47E83F9-8F67-CB61-2424-52E732AD54BE}"/>
          </ac:inkMkLst>
        </pc:inkChg>
        <pc:inkChg chg="add reco">
          <ac:chgData name="شادن القحطاني ID 443200677" userId="2d5f3d4d-8466-4aa1-ac8a-1cb60ed86c20" providerId="ADAL" clId="{4D7C5502-989C-F049-9537-AAFE56D9E504}" dt="2023-04-11T21:42:44.879" v="847"/>
          <ac:inkMkLst>
            <pc:docMk/>
            <pc:sldMk cId="0" sldId="305"/>
            <ac:inkMk id="48" creationId="{3739756F-555B-3DCA-9F65-D3433C2FF8EA}"/>
          </ac:inkMkLst>
        </pc:inkChg>
        <pc:inkChg chg="add">
          <ac:chgData name="شادن القحطاني ID 443200677" userId="2d5f3d4d-8466-4aa1-ac8a-1cb60ed86c20" providerId="ADAL" clId="{4D7C5502-989C-F049-9537-AAFE56D9E504}" dt="2023-04-11T21:42:46.719" v="848"/>
          <ac:inkMkLst>
            <pc:docMk/>
            <pc:sldMk cId="0" sldId="305"/>
            <ac:inkMk id="49" creationId="{CA05A8CE-8FDE-CE9A-02E2-BBC519777EBE}"/>
          </ac:inkMkLst>
        </pc:inkChg>
      </pc:sldChg>
      <pc:sldChg chg="addSp delSp">
        <pc:chgData name="شادن القحطاني ID 443200677" userId="2d5f3d4d-8466-4aa1-ac8a-1cb60ed86c20" providerId="ADAL" clId="{4D7C5502-989C-F049-9537-AAFE56D9E504}" dt="2023-05-03T17:47:58.675" v="1536" actId="7634"/>
        <pc:sldMkLst>
          <pc:docMk/>
          <pc:sldMk cId="0" sldId="306"/>
        </pc:sldMkLst>
        <pc:inkChg chg="add del">
          <ac:chgData name="شادن القحطاني ID 443200677" userId="2d5f3d4d-8466-4aa1-ac8a-1cb60ed86c20" providerId="ADAL" clId="{4D7C5502-989C-F049-9537-AAFE56D9E504}" dt="2023-04-11T22:28:24.896" v="858"/>
          <ac:inkMkLst>
            <pc:docMk/>
            <pc:sldMk cId="0" sldId="306"/>
            <ac:inkMk id="2" creationId="{2FAE7DC6-43DA-70F1-95F0-499C936B3B26}"/>
          </ac:inkMkLst>
        </pc:inkChg>
        <pc:inkChg chg="add">
          <ac:chgData name="شادن القحطاني ID 443200677" userId="2d5f3d4d-8466-4aa1-ac8a-1cb60ed86c20" providerId="ADAL" clId="{4D7C5502-989C-F049-9537-AAFE56D9E504}" dt="2023-05-03T17:47:58.675" v="1536" actId="7634"/>
          <ac:inkMkLst>
            <pc:docMk/>
            <pc:sldMk cId="0" sldId="306"/>
            <ac:inkMk id="2" creationId="{B59C5168-B89C-9549-45D6-2FE0744C91DB}"/>
          </ac:inkMkLst>
        </pc:inkChg>
        <pc:inkChg chg="add del">
          <ac:chgData name="شادن القحطاني ID 443200677" userId="2d5f3d4d-8466-4aa1-ac8a-1cb60ed86c20" providerId="ADAL" clId="{4D7C5502-989C-F049-9537-AAFE56D9E504}" dt="2023-04-11T22:28:24.896" v="858"/>
          <ac:inkMkLst>
            <pc:docMk/>
            <pc:sldMk cId="0" sldId="306"/>
            <ac:inkMk id="3" creationId="{210CE41E-BFC4-E217-25EF-E74E25653B14}"/>
          </ac:inkMkLst>
        </pc:inkChg>
        <pc:inkChg chg="add del">
          <ac:chgData name="شادن القحطاني ID 443200677" userId="2d5f3d4d-8466-4aa1-ac8a-1cb60ed86c20" providerId="ADAL" clId="{4D7C5502-989C-F049-9537-AAFE56D9E504}" dt="2023-04-11T22:28:24.896" v="858"/>
          <ac:inkMkLst>
            <pc:docMk/>
            <pc:sldMk cId="0" sldId="306"/>
            <ac:inkMk id="4" creationId="{002AB9BE-0F7F-7845-7FCD-242274A1D2D2}"/>
          </ac:inkMkLst>
        </pc:inkChg>
        <pc:inkChg chg="add del">
          <ac:chgData name="شادن القحطاني ID 443200677" userId="2d5f3d4d-8466-4aa1-ac8a-1cb60ed86c20" providerId="ADAL" clId="{4D7C5502-989C-F049-9537-AAFE56D9E504}" dt="2023-04-11T22:28:24.896" v="858"/>
          <ac:inkMkLst>
            <pc:docMk/>
            <pc:sldMk cId="0" sldId="306"/>
            <ac:inkMk id="5" creationId="{337287D1-6184-6DBA-5232-1AB15CACA26C}"/>
          </ac:inkMkLst>
        </pc:inkChg>
        <pc:inkChg chg="add del">
          <ac:chgData name="شادن القحطاني ID 443200677" userId="2d5f3d4d-8466-4aa1-ac8a-1cb60ed86c20" providerId="ADAL" clId="{4D7C5502-989C-F049-9537-AAFE56D9E504}" dt="2023-04-11T22:28:24.896" v="858"/>
          <ac:inkMkLst>
            <pc:docMk/>
            <pc:sldMk cId="0" sldId="306"/>
            <ac:inkMk id="9" creationId="{3914B0C5-56FA-71C6-8B8A-E85001ED0327}"/>
          </ac:inkMkLst>
        </pc:inkChg>
        <pc:inkChg chg="add del">
          <ac:chgData name="شادن القحطاني ID 443200677" userId="2d5f3d4d-8466-4aa1-ac8a-1cb60ed86c20" providerId="ADAL" clId="{4D7C5502-989C-F049-9537-AAFE56D9E504}" dt="2023-04-11T22:28:24.896" v="858"/>
          <ac:inkMkLst>
            <pc:docMk/>
            <pc:sldMk cId="0" sldId="306"/>
            <ac:inkMk id="10" creationId="{0C6E2061-ECA5-738B-7143-2FF38225A46C}"/>
          </ac:inkMkLst>
        </pc:inkChg>
        <pc:inkChg chg="add del">
          <ac:chgData name="شادن القحطاني ID 443200677" userId="2d5f3d4d-8466-4aa1-ac8a-1cb60ed86c20" providerId="ADAL" clId="{4D7C5502-989C-F049-9537-AAFE56D9E504}" dt="2023-04-11T22:28:24.896" v="858"/>
          <ac:inkMkLst>
            <pc:docMk/>
            <pc:sldMk cId="0" sldId="306"/>
            <ac:inkMk id="11" creationId="{0C67C083-048F-45E6-1B9C-E1ADF796D859}"/>
          </ac:inkMkLst>
        </pc:inkChg>
        <pc:inkChg chg="add del">
          <ac:chgData name="شادن القحطاني ID 443200677" userId="2d5f3d4d-8466-4aa1-ac8a-1cb60ed86c20" providerId="ADAL" clId="{4D7C5502-989C-F049-9537-AAFE56D9E504}" dt="2023-04-11T22:28:24.896" v="858"/>
          <ac:inkMkLst>
            <pc:docMk/>
            <pc:sldMk cId="0" sldId="306"/>
            <ac:inkMk id="12" creationId="{D417CE99-B822-D8AF-58F3-C148D1DC1EC9}"/>
          </ac:inkMkLst>
        </pc:inkChg>
        <pc:inkChg chg="add del">
          <ac:chgData name="شادن القحطاني ID 443200677" userId="2d5f3d4d-8466-4aa1-ac8a-1cb60ed86c20" providerId="ADAL" clId="{4D7C5502-989C-F049-9537-AAFE56D9E504}" dt="2023-04-11T22:28:24.896" v="858"/>
          <ac:inkMkLst>
            <pc:docMk/>
            <pc:sldMk cId="0" sldId="306"/>
            <ac:inkMk id="13" creationId="{A8BAE8B6-0688-CC87-8EF0-6531AD4D7BCB}"/>
          </ac:inkMkLst>
        </pc:inkChg>
        <pc:inkChg chg="add reco">
          <ac:chgData name="شادن القحطاني ID 443200677" userId="2d5f3d4d-8466-4aa1-ac8a-1cb60ed86c20" providerId="ADAL" clId="{4D7C5502-989C-F049-9537-AAFE56D9E504}" dt="2023-04-11T22:28:24.896" v="858"/>
          <ac:inkMkLst>
            <pc:docMk/>
            <pc:sldMk cId="0" sldId="306"/>
            <ac:inkMk id="15" creationId="{D4275739-6839-F7A1-A34D-422A01B70460}"/>
          </ac:inkMkLst>
        </pc:inkChg>
        <pc:inkChg chg="add">
          <ac:chgData name="شادن القحطاني ID 443200677" userId="2d5f3d4d-8466-4aa1-ac8a-1cb60ed86c20" providerId="ADAL" clId="{4D7C5502-989C-F049-9537-AAFE56D9E504}" dt="2023-04-11T22:28:34.195" v="859"/>
          <ac:inkMkLst>
            <pc:docMk/>
            <pc:sldMk cId="0" sldId="306"/>
            <ac:inkMk id="16" creationId="{70C57124-3EA1-E7D3-1252-417E2B6F1415}"/>
          </ac:inkMkLst>
        </pc:inkChg>
        <pc:inkChg chg="add del">
          <ac:chgData name="شادن القحطاني ID 443200677" userId="2d5f3d4d-8466-4aa1-ac8a-1cb60ed86c20" providerId="ADAL" clId="{4D7C5502-989C-F049-9537-AAFE56D9E504}" dt="2023-04-11T22:28:41.834" v="867"/>
          <ac:inkMkLst>
            <pc:docMk/>
            <pc:sldMk cId="0" sldId="306"/>
            <ac:inkMk id="17" creationId="{6C31068F-88D7-4448-C249-A66E70CD67E7}"/>
          </ac:inkMkLst>
        </pc:inkChg>
        <pc:inkChg chg="add del">
          <ac:chgData name="شادن القحطاني ID 443200677" userId="2d5f3d4d-8466-4aa1-ac8a-1cb60ed86c20" providerId="ADAL" clId="{4D7C5502-989C-F049-9537-AAFE56D9E504}" dt="2023-04-11T22:28:41.834" v="867"/>
          <ac:inkMkLst>
            <pc:docMk/>
            <pc:sldMk cId="0" sldId="306"/>
            <ac:inkMk id="18" creationId="{CA866D0D-E2EE-B416-4487-27238994BCA1}"/>
          </ac:inkMkLst>
        </pc:inkChg>
        <pc:inkChg chg="add del">
          <ac:chgData name="شادن القحطاني ID 443200677" userId="2d5f3d4d-8466-4aa1-ac8a-1cb60ed86c20" providerId="ADAL" clId="{4D7C5502-989C-F049-9537-AAFE56D9E504}" dt="2023-04-11T22:28:41.834" v="867"/>
          <ac:inkMkLst>
            <pc:docMk/>
            <pc:sldMk cId="0" sldId="306"/>
            <ac:inkMk id="19" creationId="{C4F01B2F-8AC5-7459-3DD9-1A97C2D5C956}"/>
          </ac:inkMkLst>
        </pc:inkChg>
        <pc:inkChg chg="add del">
          <ac:chgData name="شادن القحطاني ID 443200677" userId="2d5f3d4d-8466-4aa1-ac8a-1cb60ed86c20" providerId="ADAL" clId="{4D7C5502-989C-F049-9537-AAFE56D9E504}" dt="2023-04-11T22:28:41.834" v="867"/>
          <ac:inkMkLst>
            <pc:docMk/>
            <pc:sldMk cId="0" sldId="306"/>
            <ac:inkMk id="20" creationId="{AE1B6EC3-38F7-7CF2-B57D-878323877464}"/>
          </ac:inkMkLst>
        </pc:inkChg>
        <pc:inkChg chg="add del">
          <ac:chgData name="شادن القحطاني ID 443200677" userId="2d5f3d4d-8466-4aa1-ac8a-1cb60ed86c20" providerId="ADAL" clId="{4D7C5502-989C-F049-9537-AAFE56D9E504}" dt="2023-04-11T22:28:41.834" v="867"/>
          <ac:inkMkLst>
            <pc:docMk/>
            <pc:sldMk cId="0" sldId="306"/>
            <ac:inkMk id="21" creationId="{2309BA2F-6A75-DBD3-B14D-179DCB4534CA}"/>
          </ac:inkMkLst>
        </pc:inkChg>
        <pc:inkChg chg="add del">
          <ac:chgData name="شادن القحطاني ID 443200677" userId="2d5f3d4d-8466-4aa1-ac8a-1cb60ed86c20" providerId="ADAL" clId="{4D7C5502-989C-F049-9537-AAFE56D9E504}" dt="2023-04-11T22:28:41.834" v="867"/>
          <ac:inkMkLst>
            <pc:docMk/>
            <pc:sldMk cId="0" sldId="306"/>
            <ac:inkMk id="22" creationId="{5723F3F0-B366-9664-3E50-F5F6EAED5678}"/>
          </ac:inkMkLst>
        </pc:inkChg>
        <pc:inkChg chg="add del">
          <ac:chgData name="شادن القحطاني ID 443200677" userId="2d5f3d4d-8466-4aa1-ac8a-1cb60ed86c20" providerId="ADAL" clId="{4D7C5502-989C-F049-9537-AAFE56D9E504}" dt="2023-04-11T22:28:41.834" v="867"/>
          <ac:inkMkLst>
            <pc:docMk/>
            <pc:sldMk cId="0" sldId="306"/>
            <ac:inkMk id="23" creationId="{C9A7E030-3D53-9367-6862-D2985A3A6F86}"/>
          </ac:inkMkLst>
        </pc:inkChg>
        <pc:inkChg chg="add reco">
          <ac:chgData name="شادن القحطاني ID 443200677" userId="2d5f3d4d-8466-4aa1-ac8a-1cb60ed86c20" providerId="ADAL" clId="{4D7C5502-989C-F049-9537-AAFE56D9E504}" dt="2023-04-11T22:28:41.834" v="867"/>
          <ac:inkMkLst>
            <pc:docMk/>
            <pc:sldMk cId="0" sldId="306"/>
            <ac:inkMk id="24" creationId="{8B2DC835-99FF-D3E0-5711-3373370A2A4C}"/>
          </ac:inkMkLst>
        </pc:inkChg>
        <pc:inkChg chg="add del">
          <ac:chgData name="شادن القحطاني ID 443200677" userId="2d5f3d4d-8466-4aa1-ac8a-1cb60ed86c20" providerId="ADAL" clId="{4D7C5502-989C-F049-9537-AAFE56D9E504}" dt="2023-04-11T22:30:08.573" v="873"/>
          <ac:inkMkLst>
            <pc:docMk/>
            <pc:sldMk cId="0" sldId="306"/>
            <ac:inkMk id="25" creationId="{DD611C30-91F1-59C4-0EA2-385BA4A05534}"/>
          </ac:inkMkLst>
        </pc:inkChg>
        <pc:inkChg chg="add del">
          <ac:chgData name="شادن القحطاني ID 443200677" userId="2d5f3d4d-8466-4aa1-ac8a-1cb60ed86c20" providerId="ADAL" clId="{4D7C5502-989C-F049-9537-AAFE56D9E504}" dt="2023-04-11T22:30:08.573" v="873"/>
          <ac:inkMkLst>
            <pc:docMk/>
            <pc:sldMk cId="0" sldId="306"/>
            <ac:inkMk id="26" creationId="{7ADBBB15-7AE3-D4B0-1D94-13251A46DF8A}"/>
          </ac:inkMkLst>
        </pc:inkChg>
        <pc:inkChg chg="add del">
          <ac:chgData name="شادن القحطاني ID 443200677" userId="2d5f3d4d-8466-4aa1-ac8a-1cb60ed86c20" providerId="ADAL" clId="{4D7C5502-989C-F049-9537-AAFE56D9E504}" dt="2023-04-11T22:30:08.573" v="873"/>
          <ac:inkMkLst>
            <pc:docMk/>
            <pc:sldMk cId="0" sldId="306"/>
            <ac:inkMk id="27" creationId="{2D8A67F9-2E24-ECF3-74AF-F274A4F9C92D}"/>
          </ac:inkMkLst>
        </pc:inkChg>
        <pc:inkChg chg="add del">
          <ac:chgData name="شادن القحطاني ID 443200677" userId="2d5f3d4d-8466-4aa1-ac8a-1cb60ed86c20" providerId="ADAL" clId="{4D7C5502-989C-F049-9537-AAFE56D9E504}" dt="2023-04-11T22:30:08.573" v="873"/>
          <ac:inkMkLst>
            <pc:docMk/>
            <pc:sldMk cId="0" sldId="306"/>
            <ac:inkMk id="28" creationId="{6ACC95F4-B7DB-B92E-7B4A-0A0D12A1E61A}"/>
          </ac:inkMkLst>
        </pc:inkChg>
        <pc:inkChg chg="add del">
          <ac:chgData name="شادن القحطاني ID 443200677" userId="2d5f3d4d-8466-4aa1-ac8a-1cb60ed86c20" providerId="ADAL" clId="{4D7C5502-989C-F049-9537-AAFE56D9E504}" dt="2023-04-11T22:30:08.573" v="873"/>
          <ac:inkMkLst>
            <pc:docMk/>
            <pc:sldMk cId="0" sldId="306"/>
            <ac:inkMk id="29" creationId="{2C35E8F7-6505-9418-9F8B-9B8D859FDD68}"/>
          </ac:inkMkLst>
        </pc:inkChg>
        <pc:inkChg chg="add reco">
          <ac:chgData name="شادن القحطاني ID 443200677" userId="2d5f3d4d-8466-4aa1-ac8a-1cb60ed86c20" providerId="ADAL" clId="{4D7C5502-989C-F049-9537-AAFE56D9E504}" dt="2023-04-11T22:30:08.573" v="873"/>
          <ac:inkMkLst>
            <pc:docMk/>
            <pc:sldMk cId="0" sldId="306"/>
            <ac:inkMk id="30" creationId="{0C2BEE69-DF12-F1DC-A6B5-F60CB3FBD8EA}"/>
          </ac:inkMkLst>
        </pc:inkChg>
        <pc:inkChg chg="add del">
          <ac:chgData name="شادن القحطاني ID 443200677" userId="2d5f3d4d-8466-4aa1-ac8a-1cb60ed86c20" providerId="ADAL" clId="{4D7C5502-989C-F049-9537-AAFE56D9E504}" dt="2023-04-11T22:30:22.224" v="893"/>
          <ac:inkMkLst>
            <pc:docMk/>
            <pc:sldMk cId="0" sldId="306"/>
            <ac:inkMk id="31" creationId="{E809C395-261A-9A2C-4088-9F847967B459}"/>
          </ac:inkMkLst>
        </pc:inkChg>
        <pc:inkChg chg="add del">
          <ac:chgData name="شادن القحطاني ID 443200677" userId="2d5f3d4d-8466-4aa1-ac8a-1cb60ed86c20" providerId="ADAL" clId="{4D7C5502-989C-F049-9537-AAFE56D9E504}" dt="2023-04-11T22:30:22.224" v="893"/>
          <ac:inkMkLst>
            <pc:docMk/>
            <pc:sldMk cId="0" sldId="306"/>
            <ac:inkMk id="32" creationId="{FE5308C8-D719-599B-3E8B-7E498D1747E0}"/>
          </ac:inkMkLst>
        </pc:inkChg>
        <pc:inkChg chg="add del">
          <ac:chgData name="شادن القحطاني ID 443200677" userId="2d5f3d4d-8466-4aa1-ac8a-1cb60ed86c20" providerId="ADAL" clId="{4D7C5502-989C-F049-9537-AAFE56D9E504}" dt="2023-04-11T22:30:22.224" v="893"/>
          <ac:inkMkLst>
            <pc:docMk/>
            <pc:sldMk cId="0" sldId="306"/>
            <ac:inkMk id="33" creationId="{1571E210-452A-9A88-6713-75091386DCFB}"/>
          </ac:inkMkLst>
        </pc:inkChg>
        <pc:inkChg chg="add del">
          <ac:chgData name="شادن القحطاني ID 443200677" userId="2d5f3d4d-8466-4aa1-ac8a-1cb60ed86c20" providerId="ADAL" clId="{4D7C5502-989C-F049-9537-AAFE56D9E504}" dt="2023-04-11T22:30:22.224" v="893"/>
          <ac:inkMkLst>
            <pc:docMk/>
            <pc:sldMk cId="0" sldId="306"/>
            <ac:inkMk id="34" creationId="{8EC336E0-730B-5DDC-AE93-7865BAB780AC}"/>
          </ac:inkMkLst>
        </pc:inkChg>
        <pc:inkChg chg="add del">
          <ac:chgData name="شادن القحطاني ID 443200677" userId="2d5f3d4d-8466-4aa1-ac8a-1cb60ed86c20" providerId="ADAL" clId="{4D7C5502-989C-F049-9537-AAFE56D9E504}" dt="2023-04-11T22:30:22.224" v="893"/>
          <ac:inkMkLst>
            <pc:docMk/>
            <pc:sldMk cId="0" sldId="306"/>
            <ac:inkMk id="35" creationId="{37B7197D-5FC0-AE7B-D71D-F82B95601584}"/>
          </ac:inkMkLst>
        </pc:inkChg>
        <pc:inkChg chg="add del">
          <ac:chgData name="شادن القحطاني ID 443200677" userId="2d5f3d4d-8466-4aa1-ac8a-1cb60ed86c20" providerId="ADAL" clId="{4D7C5502-989C-F049-9537-AAFE56D9E504}" dt="2023-04-11T22:30:22.224" v="893"/>
          <ac:inkMkLst>
            <pc:docMk/>
            <pc:sldMk cId="0" sldId="306"/>
            <ac:inkMk id="36" creationId="{A5535BDD-C0DA-B829-4F5D-8FC500003B30}"/>
          </ac:inkMkLst>
        </pc:inkChg>
        <pc:inkChg chg="add del">
          <ac:chgData name="شادن القحطاني ID 443200677" userId="2d5f3d4d-8466-4aa1-ac8a-1cb60ed86c20" providerId="ADAL" clId="{4D7C5502-989C-F049-9537-AAFE56D9E504}" dt="2023-04-11T22:30:22.224" v="893"/>
          <ac:inkMkLst>
            <pc:docMk/>
            <pc:sldMk cId="0" sldId="306"/>
            <ac:inkMk id="37" creationId="{BF0F6BF2-C206-62D9-ADCF-1F5D7CAB13BA}"/>
          </ac:inkMkLst>
        </pc:inkChg>
        <pc:inkChg chg="add del">
          <ac:chgData name="شادن القحطاني ID 443200677" userId="2d5f3d4d-8466-4aa1-ac8a-1cb60ed86c20" providerId="ADAL" clId="{4D7C5502-989C-F049-9537-AAFE56D9E504}" dt="2023-04-11T22:30:22.224" v="893"/>
          <ac:inkMkLst>
            <pc:docMk/>
            <pc:sldMk cId="0" sldId="306"/>
            <ac:inkMk id="38" creationId="{DC901A0F-B31C-B001-65A0-9BB4322887C5}"/>
          </ac:inkMkLst>
        </pc:inkChg>
        <pc:inkChg chg="add del">
          <ac:chgData name="شادن القحطاني ID 443200677" userId="2d5f3d4d-8466-4aa1-ac8a-1cb60ed86c20" providerId="ADAL" clId="{4D7C5502-989C-F049-9537-AAFE56D9E504}" dt="2023-04-11T22:30:22.224" v="893"/>
          <ac:inkMkLst>
            <pc:docMk/>
            <pc:sldMk cId="0" sldId="306"/>
            <ac:inkMk id="39" creationId="{42B1FC99-B5EF-C063-68E8-99D696D58778}"/>
          </ac:inkMkLst>
        </pc:inkChg>
        <pc:inkChg chg="add del">
          <ac:chgData name="شادن القحطاني ID 443200677" userId="2d5f3d4d-8466-4aa1-ac8a-1cb60ed86c20" providerId="ADAL" clId="{4D7C5502-989C-F049-9537-AAFE56D9E504}" dt="2023-04-11T22:30:22.224" v="893"/>
          <ac:inkMkLst>
            <pc:docMk/>
            <pc:sldMk cId="0" sldId="306"/>
            <ac:inkMk id="40" creationId="{F99D457A-969E-0015-DA9C-3DB867113F96}"/>
          </ac:inkMkLst>
        </pc:inkChg>
        <pc:inkChg chg="add del">
          <ac:chgData name="شادن القحطاني ID 443200677" userId="2d5f3d4d-8466-4aa1-ac8a-1cb60ed86c20" providerId="ADAL" clId="{4D7C5502-989C-F049-9537-AAFE56D9E504}" dt="2023-04-11T22:30:22.224" v="893"/>
          <ac:inkMkLst>
            <pc:docMk/>
            <pc:sldMk cId="0" sldId="306"/>
            <ac:inkMk id="41" creationId="{8F57C3BE-F428-222A-8165-E72E73650D26}"/>
          </ac:inkMkLst>
        </pc:inkChg>
        <pc:inkChg chg="add del">
          <ac:chgData name="شادن القحطاني ID 443200677" userId="2d5f3d4d-8466-4aa1-ac8a-1cb60ed86c20" providerId="ADAL" clId="{4D7C5502-989C-F049-9537-AAFE56D9E504}" dt="2023-04-11T22:30:22.224" v="893"/>
          <ac:inkMkLst>
            <pc:docMk/>
            <pc:sldMk cId="0" sldId="306"/>
            <ac:inkMk id="42" creationId="{F88C41FC-D66A-5FED-AF15-3441368A9EF8}"/>
          </ac:inkMkLst>
        </pc:inkChg>
        <pc:inkChg chg="add del">
          <ac:chgData name="شادن القحطاني ID 443200677" userId="2d5f3d4d-8466-4aa1-ac8a-1cb60ed86c20" providerId="ADAL" clId="{4D7C5502-989C-F049-9537-AAFE56D9E504}" dt="2023-04-11T22:30:22.224" v="893"/>
          <ac:inkMkLst>
            <pc:docMk/>
            <pc:sldMk cId="0" sldId="306"/>
            <ac:inkMk id="43" creationId="{0F1DA2AF-1F06-0038-9452-158EF351D0FD}"/>
          </ac:inkMkLst>
        </pc:inkChg>
        <pc:inkChg chg="add del">
          <ac:chgData name="شادن القحطاني ID 443200677" userId="2d5f3d4d-8466-4aa1-ac8a-1cb60ed86c20" providerId="ADAL" clId="{4D7C5502-989C-F049-9537-AAFE56D9E504}" dt="2023-04-11T22:30:22.224" v="893"/>
          <ac:inkMkLst>
            <pc:docMk/>
            <pc:sldMk cId="0" sldId="306"/>
            <ac:inkMk id="44" creationId="{213F25EF-DB25-9DA2-39A8-BD55A21CAE4E}"/>
          </ac:inkMkLst>
        </pc:inkChg>
        <pc:inkChg chg="add del">
          <ac:chgData name="شادن القحطاني ID 443200677" userId="2d5f3d4d-8466-4aa1-ac8a-1cb60ed86c20" providerId="ADAL" clId="{4D7C5502-989C-F049-9537-AAFE56D9E504}" dt="2023-04-11T22:30:22.224" v="893"/>
          <ac:inkMkLst>
            <pc:docMk/>
            <pc:sldMk cId="0" sldId="306"/>
            <ac:inkMk id="45" creationId="{91361821-2B35-8ADB-2ED2-700A0008326F}"/>
          </ac:inkMkLst>
        </pc:inkChg>
        <pc:inkChg chg="add del">
          <ac:chgData name="شادن القحطاني ID 443200677" userId="2d5f3d4d-8466-4aa1-ac8a-1cb60ed86c20" providerId="ADAL" clId="{4D7C5502-989C-F049-9537-AAFE56D9E504}" dt="2023-04-11T22:30:22.224" v="893"/>
          <ac:inkMkLst>
            <pc:docMk/>
            <pc:sldMk cId="0" sldId="306"/>
            <ac:inkMk id="46" creationId="{EFD5088F-663F-595F-12B9-96AEF6B054EC}"/>
          </ac:inkMkLst>
        </pc:inkChg>
        <pc:inkChg chg="add del">
          <ac:chgData name="شادن القحطاني ID 443200677" userId="2d5f3d4d-8466-4aa1-ac8a-1cb60ed86c20" providerId="ADAL" clId="{4D7C5502-989C-F049-9537-AAFE56D9E504}" dt="2023-04-11T22:30:22.224" v="893"/>
          <ac:inkMkLst>
            <pc:docMk/>
            <pc:sldMk cId="0" sldId="306"/>
            <ac:inkMk id="47" creationId="{CBC03FB6-4F69-2FC4-851D-D891FAAC1CB8}"/>
          </ac:inkMkLst>
        </pc:inkChg>
        <pc:inkChg chg="add del">
          <ac:chgData name="شادن القحطاني ID 443200677" userId="2d5f3d4d-8466-4aa1-ac8a-1cb60ed86c20" providerId="ADAL" clId="{4D7C5502-989C-F049-9537-AAFE56D9E504}" dt="2023-04-11T22:30:22.224" v="893"/>
          <ac:inkMkLst>
            <pc:docMk/>
            <pc:sldMk cId="0" sldId="306"/>
            <ac:inkMk id="48" creationId="{CD9B6950-9C03-9F8D-F8BC-FC013F29C5E1}"/>
          </ac:inkMkLst>
        </pc:inkChg>
        <pc:inkChg chg="add del">
          <ac:chgData name="شادن القحطاني ID 443200677" userId="2d5f3d4d-8466-4aa1-ac8a-1cb60ed86c20" providerId="ADAL" clId="{4D7C5502-989C-F049-9537-AAFE56D9E504}" dt="2023-04-11T22:30:22.224" v="893"/>
          <ac:inkMkLst>
            <pc:docMk/>
            <pc:sldMk cId="0" sldId="306"/>
            <ac:inkMk id="49" creationId="{3C69D9FA-AFA1-BEB3-DDAB-D10BB200153B}"/>
          </ac:inkMkLst>
        </pc:inkChg>
        <pc:inkChg chg="add reco">
          <ac:chgData name="شادن القحطاني ID 443200677" userId="2d5f3d4d-8466-4aa1-ac8a-1cb60ed86c20" providerId="ADAL" clId="{4D7C5502-989C-F049-9537-AAFE56D9E504}" dt="2023-04-11T22:30:22.224" v="893"/>
          <ac:inkMkLst>
            <pc:docMk/>
            <pc:sldMk cId="0" sldId="306"/>
            <ac:inkMk id="50" creationId="{CA51408D-EE7E-A619-B678-5DD6C83F4D1B}"/>
          </ac:inkMkLst>
        </pc:inkChg>
        <pc:inkChg chg="add">
          <ac:chgData name="شادن القحطاني ID 443200677" userId="2d5f3d4d-8466-4aa1-ac8a-1cb60ed86c20" providerId="ADAL" clId="{4D7C5502-989C-F049-9537-AAFE56D9E504}" dt="2023-04-11T22:30:37.662" v="894"/>
          <ac:inkMkLst>
            <pc:docMk/>
            <pc:sldMk cId="0" sldId="306"/>
            <ac:inkMk id="51" creationId="{228ED371-CD7B-062B-E7BE-FD1EFAD23795}"/>
          </ac:inkMkLst>
        </pc:inkChg>
        <pc:inkChg chg="add">
          <ac:chgData name="شادن القحطاني ID 443200677" userId="2d5f3d4d-8466-4aa1-ac8a-1cb60ed86c20" providerId="ADAL" clId="{4D7C5502-989C-F049-9537-AAFE56D9E504}" dt="2023-04-11T22:30:44.557" v="895"/>
          <ac:inkMkLst>
            <pc:docMk/>
            <pc:sldMk cId="0" sldId="306"/>
            <ac:inkMk id="52" creationId="{12461FAE-F528-A4AA-AD42-BA9810153949}"/>
          </ac:inkMkLst>
        </pc:inkChg>
        <pc:inkChg chg="add">
          <ac:chgData name="شادن القحطاني ID 443200677" userId="2d5f3d4d-8466-4aa1-ac8a-1cb60ed86c20" providerId="ADAL" clId="{4D7C5502-989C-F049-9537-AAFE56D9E504}" dt="2023-04-11T22:30:45.725" v="896"/>
          <ac:inkMkLst>
            <pc:docMk/>
            <pc:sldMk cId="0" sldId="306"/>
            <ac:inkMk id="53" creationId="{A630E89F-E4E9-DD11-5276-9C84953C617D}"/>
          </ac:inkMkLst>
        </pc:inkChg>
        <pc:inkChg chg="add del">
          <ac:chgData name="شادن القحطاني ID 443200677" userId="2d5f3d4d-8466-4aa1-ac8a-1cb60ed86c20" providerId="ADAL" clId="{4D7C5502-989C-F049-9537-AAFE56D9E504}" dt="2023-04-11T22:30:56.583" v="905"/>
          <ac:inkMkLst>
            <pc:docMk/>
            <pc:sldMk cId="0" sldId="306"/>
            <ac:inkMk id="54" creationId="{7EBD69F5-24CD-68E4-5877-F7D94C0DFABB}"/>
          </ac:inkMkLst>
        </pc:inkChg>
        <pc:inkChg chg="add del">
          <ac:chgData name="شادن القحطاني ID 443200677" userId="2d5f3d4d-8466-4aa1-ac8a-1cb60ed86c20" providerId="ADAL" clId="{4D7C5502-989C-F049-9537-AAFE56D9E504}" dt="2023-04-11T22:30:56.583" v="905"/>
          <ac:inkMkLst>
            <pc:docMk/>
            <pc:sldMk cId="0" sldId="306"/>
            <ac:inkMk id="55" creationId="{4195D578-548E-9A37-DF7C-4080DE3662D4}"/>
          </ac:inkMkLst>
        </pc:inkChg>
        <pc:inkChg chg="add del">
          <ac:chgData name="شادن القحطاني ID 443200677" userId="2d5f3d4d-8466-4aa1-ac8a-1cb60ed86c20" providerId="ADAL" clId="{4D7C5502-989C-F049-9537-AAFE56D9E504}" dt="2023-04-11T22:30:56.583" v="905"/>
          <ac:inkMkLst>
            <pc:docMk/>
            <pc:sldMk cId="0" sldId="306"/>
            <ac:inkMk id="56" creationId="{A98393DE-701A-F341-E6A4-35C1216CA380}"/>
          </ac:inkMkLst>
        </pc:inkChg>
        <pc:inkChg chg="add del">
          <ac:chgData name="شادن القحطاني ID 443200677" userId="2d5f3d4d-8466-4aa1-ac8a-1cb60ed86c20" providerId="ADAL" clId="{4D7C5502-989C-F049-9537-AAFE56D9E504}" dt="2023-04-11T22:30:56.583" v="905"/>
          <ac:inkMkLst>
            <pc:docMk/>
            <pc:sldMk cId="0" sldId="306"/>
            <ac:inkMk id="57" creationId="{BB17BD18-836E-1573-D61E-2B7C545B2D5A}"/>
          </ac:inkMkLst>
        </pc:inkChg>
        <pc:inkChg chg="add del">
          <ac:chgData name="شادن القحطاني ID 443200677" userId="2d5f3d4d-8466-4aa1-ac8a-1cb60ed86c20" providerId="ADAL" clId="{4D7C5502-989C-F049-9537-AAFE56D9E504}" dt="2023-04-11T22:30:56.583" v="905"/>
          <ac:inkMkLst>
            <pc:docMk/>
            <pc:sldMk cId="0" sldId="306"/>
            <ac:inkMk id="58" creationId="{CD60D037-DD43-84C0-0A4D-9A89029E5DC1}"/>
          </ac:inkMkLst>
        </pc:inkChg>
        <pc:inkChg chg="add del">
          <ac:chgData name="شادن القحطاني ID 443200677" userId="2d5f3d4d-8466-4aa1-ac8a-1cb60ed86c20" providerId="ADAL" clId="{4D7C5502-989C-F049-9537-AAFE56D9E504}" dt="2023-04-11T22:30:56.583" v="905"/>
          <ac:inkMkLst>
            <pc:docMk/>
            <pc:sldMk cId="0" sldId="306"/>
            <ac:inkMk id="59" creationId="{C802A6BF-DA46-7855-83D3-C5AB70F9EF53}"/>
          </ac:inkMkLst>
        </pc:inkChg>
        <pc:inkChg chg="add del">
          <ac:chgData name="شادن القحطاني ID 443200677" userId="2d5f3d4d-8466-4aa1-ac8a-1cb60ed86c20" providerId="ADAL" clId="{4D7C5502-989C-F049-9537-AAFE56D9E504}" dt="2023-04-11T22:30:56.583" v="905"/>
          <ac:inkMkLst>
            <pc:docMk/>
            <pc:sldMk cId="0" sldId="306"/>
            <ac:inkMk id="60" creationId="{1DCECDCE-6871-9852-2876-13115F42A17B}"/>
          </ac:inkMkLst>
        </pc:inkChg>
        <pc:inkChg chg="add del">
          <ac:chgData name="شادن القحطاني ID 443200677" userId="2d5f3d4d-8466-4aa1-ac8a-1cb60ed86c20" providerId="ADAL" clId="{4D7C5502-989C-F049-9537-AAFE56D9E504}" dt="2023-04-11T22:30:56.583" v="905"/>
          <ac:inkMkLst>
            <pc:docMk/>
            <pc:sldMk cId="0" sldId="306"/>
            <ac:inkMk id="61" creationId="{2C91E01C-79BA-1031-0160-08F43699CD22}"/>
          </ac:inkMkLst>
        </pc:inkChg>
        <pc:inkChg chg="add reco">
          <ac:chgData name="شادن القحطاني ID 443200677" userId="2d5f3d4d-8466-4aa1-ac8a-1cb60ed86c20" providerId="ADAL" clId="{4D7C5502-989C-F049-9537-AAFE56D9E504}" dt="2023-04-11T22:30:56.583" v="905"/>
          <ac:inkMkLst>
            <pc:docMk/>
            <pc:sldMk cId="0" sldId="306"/>
            <ac:inkMk id="62" creationId="{2F30D36A-F469-6BA4-3603-76ACDCECB741}"/>
          </ac:inkMkLst>
        </pc:inkChg>
        <pc:inkChg chg="add del">
          <ac:chgData name="شادن القحطاني ID 443200677" userId="2d5f3d4d-8466-4aa1-ac8a-1cb60ed86c20" providerId="ADAL" clId="{4D7C5502-989C-F049-9537-AAFE56D9E504}" dt="2023-04-11T22:31:23.555" v="917"/>
          <ac:inkMkLst>
            <pc:docMk/>
            <pc:sldMk cId="0" sldId="306"/>
            <ac:inkMk id="63" creationId="{8E8DADEA-950F-FF61-5764-29A352AEC10E}"/>
          </ac:inkMkLst>
        </pc:inkChg>
        <pc:inkChg chg="add del">
          <ac:chgData name="شادن القحطاني ID 443200677" userId="2d5f3d4d-8466-4aa1-ac8a-1cb60ed86c20" providerId="ADAL" clId="{4D7C5502-989C-F049-9537-AAFE56D9E504}" dt="2023-04-11T22:31:23.555" v="917"/>
          <ac:inkMkLst>
            <pc:docMk/>
            <pc:sldMk cId="0" sldId="306"/>
            <ac:inkMk id="64" creationId="{93319282-25D6-A7AB-424D-C44713501C92}"/>
          </ac:inkMkLst>
        </pc:inkChg>
        <pc:inkChg chg="add del">
          <ac:chgData name="شادن القحطاني ID 443200677" userId="2d5f3d4d-8466-4aa1-ac8a-1cb60ed86c20" providerId="ADAL" clId="{4D7C5502-989C-F049-9537-AAFE56D9E504}" dt="2023-04-11T22:31:23.555" v="917"/>
          <ac:inkMkLst>
            <pc:docMk/>
            <pc:sldMk cId="0" sldId="306"/>
            <ac:inkMk id="65" creationId="{33BF4347-2978-CA69-B2D2-D25972844BD2}"/>
          </ac:inkMkLst>
        </pc:inkChg>
        <pc:inkChg chg="add del">
          <ac:chgData name="شادن القحطاني ID 443200677" userId="2d5f3d4d-8466-4aa1-ac8a-1cb60ed86c20" providerId="ADAL" clId="{4D7C5502-989C-F049-9537-AAFE56D9E504}" dt="2023-04-11T22:31:23.555" v="917"/>
          <ac:inkMkLst>
            <pc:docMk/>
            <pc:sldMk cId="0" sldId="306"/>
            <ac:inkMk id="66" creationId="{0C9C3B11-5DB8-8259-4F36-BD61283C3F6C}"/>
          </ac:inkMkLst>
        </pc:inkChg>
        <pc:inkChg chg="add del">
          <ac:chgData name="شادن القحطاني ID 443200677" userId="2d5f3d4d-8466-4aa1-ac8a-1cb60ed86c20" providerId="ADAL" clId="{4D7C5502-989C-F049-9537-AAFE56D9E504}" dt="2023-04-11T22:31:23.555" v="917"/>
          <ac:inkMkLst>
            <pc:docMk/>
            <pc:sldMk cId="0" sldId="306"/>
            <ac:inkMk id="67" creationId="{CAFBAFD0-E6E5-484E-79B2-02EB964A5E39}"/>
          </ac:inkMkLst>
        </pc:inkChg>
        <pc:inkChg chg="add del">
          <ac:chgData name="شادن القحطاني ID 443200677" userId="2d5f3d4d-8466-4aa1-ac8a-1cb60ed86c20" providerId="ADAL" clId="{4D7C5502-989C-F049-9537-AAFE56D9E504}" dt="2023-04-11T22:31:23.555" v="917"/>
          <ac:inkMkLst>
            <pc:docMk/>
            <pc:sldMk cId="0" sldId="306"/>
            <ac:inkMk id="68" creationId="{42479899-69E6-F146-668A-7ADC24977A6F}"/>
          </ac:inkMkLst>
        </pc:inkChg>
        <pc:inkChg chg="add del">
          <ac:chgData name="شادن القحطاني ID 443200677" userId="2d5f3d4d-8466-4aa1-ac8a-1cb60ed86c20" providerId="ADAL" clId="{4D7C5502-989C-F049-9537-AAFE56D9E504}" dt="2023-04-11T22:31:23.555" v="917"/>
          <ac:inkMkLst>
            <pc:docMk/>
            <pc:sldMk cId="0" sldId="306"/>
            <ac:inkMk id="69" creationId="{10125AAD-0E41-2214-3912-92CD4CCC50D7}"/>
          </ac:inkMkLst>
        </pc:inkChg>
        <pc:inkChg chg="add del">
          <ac:chgData name="شادن القحطاني ID 443200677" userId="2d5f3d4d-8466-4aa1-ac8a-1cb60ed86c20" providerId="ADAL" clId="{4D7C5502-989C-F049-9537-AAFE56D9E504}" dt="2023-04-11T22:31:23.555" v="917"/>
          <ac:inkMkLst>
            <pc:docMk/>
            <pc:sldMk cId="0" sldId="306"/>
            <ac:inkMk id="70" creationId="{AB0C4173-9323-BEBF-5078-91887CE93484}"/>
          </ac:inkMkLst>
        </pc:inkChg>
        <pc:inkChg chg="add del">
          <ac:chgData name="شادن القحطاني ID 443200677" userId="2d5f3d4d-8466-4aa1-ac8a-1cb60ed86c20" providerId="ADAL" clId="{4D7C5502-989C-F049-9537-AAFE56D9E504}" dt="2023-04-11T22:31:23.555" v="917"/>
          <ac:inkMkLst>
            <pc:docMk/>
            <pc:sldMk cId="0" sldId="306"/>
            <ac:inkMk id="71" creationId="{EA154D90-11C1-81D7-D060-B49617D74AC0}"/>
          </ac:inkMkLst>
        </pc:inkChg>
        <pc:inkChg chg="add del">
          <ac:chgData name="شادن القحطاني ID 443200677" userId="2d5f3d4d-8466-4aa1-ac8a-1cb60ed86c20" providerId="ADAL" clId="{4D7C5502-989C-F049-9537-AAFE56D9E504}" dt="2023-04-11T22:31:23.555" v="917"/>
          <ac:inkMkLst>
            <pc:docMk/>
            <pc:sldMk cId="0" sldId="306"/>
            <ac:inkMk id="72" creationId="{2FE50EE3-846E-9411-E44C-D261D9A24024}"/>
          </ac:inkMkLst>
        </pc:inkChg>
        <pc:inkChg chg="add del">
          <ac:chgData name="شادن القحطاني ID 443200677" userId="2d5f3d4d-8466-4aa1-ac8a-1cb60ed86c20" providerId="ADAL" clId="{4D7C5502-989C-F049-9537-AAFE56D9E504}" dt="2023-04-11T22:31:23.555" v="917"/>
          <ac:inkMkLst>
            <pc:docMk/>
            <pc:sldMk cId="0" sldId="306"/>
            <ac:inkMk id="73" creationId="{211FC68F-7245-5265-BD55-449EDD0E0C41}"/>
          </ac:inkMkLst>
        </pc:inkChg>
        <pc:inkChg chg="add reco">
          <ac:chgData name="شادن القحطاني ID 443200677" userId="2d5f3d4d-8466-4aa1-ac8a-1cb60ed86c20" providerId="ADAL" clId="{4D7C5502-989C-F049-9537-AAFE56D9E504}" dt="2023-04-11T22:31:23.555" v="917"/>
          <ac:inkMkLst>
            <pc:docMk/>
            <pc:sldMk cId="0" sldId="306"/>
            <ac:inkMk id="74" creationId="{32A648D9-CB5C-1383-2B14-0715B3C11F51}"/>
          </ac:inkMkLst>
        </pc:inkChg>
        <pc:inkChg chg="add del">
          <ac:chgData name="شادن القحطاني ID 443200677" userId="2d5f3d4d-8466-4aa1-ac8a-1cb60ed86c20" providerId="ADAL" clId="{4D7C5502-989C-F049-9537-AAFE56D9E504}" dt="2023-04-11T22:31:30.343" v="921"/>
          <ac:inkMkLst>
            <pc:docMk/>
            <pc:sldMk cId="0" sldId="306"/>
            <ac:inkMk id="75" creationId="{BBEB82FB-F8B7-533C-DBE2-D1D5D1AE2F44}"/>
          </ac:inkMkLst>
        </pc:inkChg>
        <pc:inkChg chg="add del">
          <ac:chgData name="شادن القحطاني ID 443200677" userId="2d5f3d4d-8466-4aa1-ac8a-1cb60ed86c20" providerId="ADAL" clId="{4D7C5502-989C-F049-9537-AAFE56D9E504}" dt="2023-04-11T22:31:30.343" v="921"/>
          <ac:inkMkLst>
            <pc:docMk/>
            <pc:sldMk cId="0" sldId="306"/>
            <ac:inkMk id="76" creationId="{C768E665-9B9D-4975-C0DC-6F24C2294255}"/>
          </ac:inkMkLst>
        </pc:inkChg>
        <pc:inkChg chg="add del">
          <ac:chgData name="شادن القحطاني ID 443200677" userId="2d5f3d4d-8466-4aa1-ac8a-1cb60ed86c20" providerId="ADAL" clId="{4D7C5502-989C-F049-9537-AAFE56D9E504}" dt="2023-04-11T22:31:30.343" v="921"/>
          <ac:inkMkLst>
            <pc:docMk/>
            <pc:sldMk cId="0" sldId="306"/>
            <ac:inkMk id="77" creationId="{2B2FE521-7FB4-8183-2BD8-74446C3D8349}"/>
          </ac:inkMkLst>
        </pc:inkChg>
        <pc:inkChg chg="add reco">
          <ac:chgData name="شادن القحطاني ID 443200677" userId="2d5f3d4d-8466-4aa1-ac8a-1cb60ed86c20" providerId="ADAL" clId="{4D7C5502-989C-F049-9537-AAFE56D9E504}" dt="2023-04-11T22:31:30.343" v="921"/>
          <ac:inkMkLst>
            <pc:docMk/>
            <pc:sldMk cId="0" sldId="306"/>
            <ac:inkMk id="78" creationId="{B57C93C1-ED04-3628-8947-027236732DEE}"/>
          </ac:inkMkLst>
        </pc:inkChg>
        <pc:inkChg chg="add del">
          <ac:chgData name="شادن القحطاني ID 443200677" userId="2d5f3d4d-8466-4aa1-ac8a-1cb60ed86c20" providerId="ADAL" clId="{4D7C5502-989C-F049-9537-AAFE56D9E504}" dt="2023-04-11T22:31:34.266" v="928"/>
          <ac:inkMkLst>
            <pc:docMk/>
            <pc:sldMk cId="0" sldId="306"/>
            <ac:inkMk id="79" creationId="{C4222F97-A1D6-E4BD-2481-71A4A9A6A8B1}"/>
          </ac:inkMkLst>
        </pc:inkChg>
        <pc:inkChg chg="add del">
          <ac:chgData name="شادن القحطاني ID 443200677" userId="2d5f3d4d-8466-4aa1-ac8a-1cb60ed86c20" providerId="ADAL" clId="{4D7C5502-989C-F049-9537-AAFE56D9E504}" dt="2023-04-11T22:31:34.266" v="928"/>
          <ac:inkMkLst>
            <pc:docMk/>
            <pc:sldMk cId="0" sldId="306"/>
            <ac:inkMk id="80" creationId="{F50C2094-56BD-240B-895F-28B3EDFFC818}"/>
          </ac:inkMkLst>
        </pc:inkChg>
        <pc:inkChg chg="add del">
          <ac:chgData name="شادن القحطاني ID 443200677" userId="2d5f3d4d-8466-4aa1-ac8a-1cb60ed86c20" providerId="ADAL" clId="{4D7C5502-989C-F049-9537-AAFE56D9E504}" dt="2023-04-11T22:31:34.266" v="928"/>
          <ac:inkMkLst>
            <pc:docMk/>
            <pc:sldMk cId="0" sldId="306"/>
            <ac:inkMk id="81" creationId="{EC7F649E-E59A-7554-E10E-605FF804F393}"/>
          </ac:inkMkLst>
        </pc:inkChg>
        <pc:inkChg chg="add del">
          <ac:chgData name="شادن القحطاني ID 443200677" userId="2d5f3d4d-8466-4aa1-ac8a-1cb60ed86c20" providerId="ADAL" clId="{4D7C5502-989C-F049-9537-AAFE56D9E504}" dt="2023-04-11T22:31:34.266" v="928"/>
          <ac:inkMkLst>
            <pc:docMk/>
            <pc:sldMk cId="0" sldId="306"/>
            <ac:inkMk id="82" creationId="{9EB0AFF6-4EF8-E13E-DA51-ED8A4E252D0E}"/>
          </ac:inkMkLst>
        </pc:inkChg>
        <pc:inkChg chg="add del">
          <ac:chgData name="شادن القحطاني ID 443200677" userId="2d5f3d4d-8466-4aa1-ac8a-1cb60ed86c20" providerId="ADAL" clId="{4D7C5502-989C-F049-9537-AAFE56D9E504}" dt="2023-04-11T22:31:34.266" v="928"/>
          <ac:inkMkLst>
            <pc:docMk/>
            <pc:sldMk cId="0" sldId="306"/>
            <ac:inkMk id="83" creationId="{8727B077-2A85-197E-ECD0-E230283DDBF6}"/>
          </ac:inkMkLst>
        </pc:inkChg>
        <pc:inkChg chg="add del">
          <ac:chgData name="شادن القحطاني ID 443200677" userId="2d5f3d4d-8466-4aa1-ac8a-1cb60ed86c20" providerId="ADAL" clId="{4D7C5502-989C-F049-9537-AAFE56D9E504}" dt="2023-04-11T22:31:34.266" v="928"/>
          <ac:inkMkLst>
            <pc:docMk/>
            <pc:sldMk cId="0" sldId="306"/>
            <ac:inkMk id="84" creationId="{D4AD26FA-0646-6B06-5F15-3C3349B58CA5}"/>
          </ac:inkMkLst>
        </pc:inkChg>
        <pc:inkChg chg="add reco">
          <ac:chgData name="شادن القحطاني ID 443200677" userId="2d5f3d4d-8466-4aa1-ac8a-1cb60ed86c20" providerId="ADAL" clId="{4D7C5502-989C-F049-9537-AAFE56D9E504}" dt="2023-04-11T22:31:34.266" v="928"/>
          <ac:inkMkLst>
            <pc:docMk/>
            <pc:sldMk cId="0" sldId="306"/>
            <ac:inkMk id="85" creationId="{3BDB8924-41CD-FCFF-F70D-9988FBDF9A4F}"/>
          </ac:inkMkLst>
        </pc:inkChg>
        <pc:inkChg chg="add del">
          <ac:chgData name="شادن القحطاني ID 443200677" userId="2d5f3d4d-8466-4aa1-ac8a-1cb60ed86c20" providerId="ADAL" clId="{4D7C5502-989C-F049-9537-AAFE56D9E504}" dt="2023-04-11T22:32:14.810" v="934"/>
          <ac:inkMkLst>
            <pc:docMk/>
            <pc:sldMk cId="0" sldId="306"/>
            <ac:inkMk id="86" creationId="{8E693F49-D989-3C33-09B2-F4E13C35EC78}"/>
          </ac:inkMkLst>
        </pc:inkChg>
        <pc:inkChg chg="add del">
          <ac:chgData name="شادن القحطاني ID 443200677" userId="2d5f3d4d-8466-4aa1-ac8a-1cb60ed86c20" providerId="ADAL" clId="{4D7C5502-989C-F049-9537-AAFE56D9E504}" dt="2023-04-11T22:32:14.810" v="934"/>
          <ac:inkMkLst>
            <pc:docMk/>
            <pc:sldMk cId="0" sldId="306"/>
            <ac:inkMk id="87" creationId="{B374603C-D4B4-94E8-D614-8A412D88517E}"/>
          </ac:inkMkLst>
        </pc:inkChg>
        <pc:inkChg chg="add del">
          <ac:chgData name="شادن القحطاني ID 443200677" userId="2d5f3d4d-8466-4aa1-ac8a-1cb60ed86c20" providerId="ADAL" clId="{4D7C5502-989C-F049-9537-AAFE56D9E504}" dt="2023-04-11T22:32:14.810" v="934"/>
          <ac:inkMkLst>
            <pc:docMk/>
            <pc:sldMk cId="0" sldId="306"/>
            <ac:inkMk id="88" creationId="{59696443-F516-5541-787C-2DDDAB957562}"/>
          </ac:inkMkLst>
        </pc:inkChg>
        <pc:inkChg chg="add del">
          <ac:chgData name="شادن القحطاني ID 443200677" userId="2d5f3d4d-8466-4aa1-ac8a-1cb60ed86c20" providerId="ADAL" clId="{4D7C5502-989C-F049-9537-AAFE56D9E504}" dt="2023-04-11T22:32:14.810" v="934"/>
          <ac:inkMkLst>
            <pc:docMk/>
            <pc:sldMk cId="0" sldId="306"/>
            <ac:inkMk id="89" creationId="{B0AE6BE5-5474-E7DA-237D-B75769F73E40}"/>
          </ac:inkMkLst>
        </pc:inkChg>
        <pc:inkChg chg="add del">
          <ac:chgData name="شادن القحطاني ID 443200677" userId="2d5f3d4d-8466-4aa1-ac8a-1cb60ed86c20" providerId="ADAL" clId="{4D7C5502-989C-F049-9537-AAFE56D9E504}" dt="2023-04-11T22:32:14.810" v="934"/>
          <ac:inkMkLst>
            <pc:docMk/>
            <pc:sldMk cId="0" sldId="306"/>
            <ac:inkMk id="90" creationId="{C3FEA17F-9818-9169-49E2-B90941550EBD}"/>
          </ac:inkMkLst>
        </pc:inkChg>
        <pc:inkChg chg="add reco">
          <ac:chgData name="شادن القحطاني ID 443200677" userId="2d5f3d4d-8466-4aa1-ac8a-1cb60ed86c20" providerId="ADAL" clId="{4D7C5502-989C-F049-9537-AAFE56D9E504}" dt="2023-04-11T22:32:14.810" v="934"/>
          <ac:inkMkLst>
            <pc:docMk/>
            <pc:sldMk cId="0" sldId="306"/>
            <ac:inkMk id="91" creationId="{39253A36-6240-C779-5A14-4EC647D43915}"/>
          </ac:inkMkLst>
        </pc:inkChg>
        <pc:inkChg chg="add del">
          <ac:chgData name="شادن القحطاني ID 443200677" userId="2d5f3d4d-8466-4aa1-ac8a-1cb60ed86c20" providerId="ADAL" clId="{4D7C5502-989C-F049-9537-AAFE56D9E504}" dt="2023-04-11T22:32:19.795" v="941"/>
          <ac:inkMkLst>
            <pc:docMk/>
            <pc:sldMk cId="0" sldId="306"/>
            <ac:inkMk id="92" creationId="{015C0DBC-C68A-8FDD-F5B6-08A5920B906B}"/>
          </ac:inkMkLst>
        </pc:inkChg>
        <pc:inkChg chg="add del">
          <ac:chgData name="شادن القحطاني ID 443200677" userId="2d5f3d4d-8466-4aa1-ac8a-1cb60ed86c20" providerId="ADAL" clId="{4D7C5502-989C-F049-9537-AAFE56D9E504}" dt="2023-04-11T22:32:19.795" v="941"/>
          <ac:inkMkLst>
            <pc:docMk/>
            <pc:sldMk cId="0" sldId="306"/>
            <ac:inkMk id="93" creationId="{56A5D18D-6957-D10F-021D-E8F938883958}"/>
          </ac:inkMkLst>
        </pc:inkChg>
        <pc:inkChg chg="add del">
          <ac:chgData name="شادن القحطاني ID 443200677" userId="2d5f3d4d-8466-4aa1-ac8a-1cb60ed86c20" providerId="ADAL" clId="{4D7C5502-989C-F049-9537-AAFE56D9E504}" dt="2023-04-11T22:32:19.795" v="941"/>
          <ac:inkMkLst>
            <pc:docMk/>
            <pc:sldMk cId="0" sldId="306"/>
            <ac:inkMk id="94" creationId="{D98E83D1-5124-3E7B-B825-E1EDB0313FD0}"/>
          </ac:inkMkLst>
        </pc:inkChg>
        <pc:inkChg chg="add del">
          <ac:chgData name="شادن القحطاني ID 443200677" userId="2d5f3d4d-8466-4aa1-ac8a-1cb60ed86c20" providerId="ADAL" clId="{4D7C5502-989C-F049-9537-AAFE56D9E504}" dt="2023-04-11T22:32:19.795" v="941"/>
          <ac:inkMkLst>
            <pc:docMk/>
            <pc:sldMk cId="0" sldId="306"/>
            <ac:inkMk id="95" creationId="{5CD66D5A-9B09-198C-0B40-BB0D4DD57012}"/>
          </ac:inkMkLst>
        </pc:inkChg>
        <pc:inkChg chg="add del">
          <ac:chgData name="شادن القحطاني ID 443200677" userId="2d5f3d4d-8466-4aa1-ac8a-1cb60ed86c20" providerId="ADAL" clId="{4D7C5502-989C-F049-9537-AAFE56D9E504}" dt="2023-04-11T22:32:19.795" v="941"/>
          <ac:inkMkLst>
            <pc:docMk/>
            <pc:sldMk cId="0" sldId="306"/>
            <ac:inkMk id="96" creationId="{A58DCE70-F325-072D-EA7C-5686988BC61B}"/>
          </ac:inkMkLst>
        </pc:inkChg>
        <pc:inkChg chg="add">
          <ac:chgData name="شادن القحطاني ID 443200677" userId="2d5f3d4d-8466-4aa1-ac8a-1cb60ed86c20" providerId="ADAL" clId="{4D7C5502-989C-F049-9537-AAFE56D9E504}" dt="2023-04-11T22:32:18.810" v="940"/>
          <ac:inkMkLst>
            <pc:docMk/>
            <pc:sldMk cId="0" sldId="306"/>
            <ac:inkMk id="97" creationId="{7878E224-129F-BB76-1733-FA47967E390E}"/>
          </ac:inkMkLst>
        </pc:inkChg>
        <pc:inkChg chg="add reco">
          <ac:chgData name="شادن القحطاني ID 443200677" userId="2d5f3d4d-8466-4aa1-ac8a-1cb60ed86c20" providerId="ADAL" clId="{4D7C5502-989C-F049-9537-AAFE56D9E504}" dt="2023-04-11T22:32:19.795" v="941"/>
          <ac:inkMkLst>
            <pc:docMk/>
            <pc:sldMk cId="0" sldId="306"/>
            <ac:inkMk id="98" creationId="{A1CAA675-7C73-172B-3472-04AE6F9E8295}"/>
          </ac:inkMkLst>
        </pc:inkChg>
        <pc:inkChg chg="add">
          <ac:chgData name="شادن القحطاني ID 443200677" userId="2d5f3d4d-8466-4aa1-ac8a-1cb60ed86c20" providerId="ADAL" clId="{4D7C5502-989C-F049-9537-AAFE56D9E504}" dt="2023-04-11T22:32:41.505" v="942"/>
          <ac:inkMkLst>
            <pc:docMk/>
            <pc:sldMk cId="0" sldId="306"/>
            <ac:inkMk id="99" creationId="{3C7CD9C7-7B69-11C5-20E6-6197A64AF5C1}"/>
          </ac:inkMkLst>
        </pc:inkChg>
        <pc:inkChg chg="add del">
          <ac:chgData name="شادن القحطاني ID 443200677" userId="2d5f3d4d-8466-4aa1-ac8a-1cb60ed86c20" providerId="ADAL" clId="{4D7C5502-989C-F049-9537-AAFE56D9E504}" dt="2023-04-11T22:32:46.423" v="950"/>
          <ac:inkMkLst>
            <pc:docMk/>
            <pc:sldMk cId="0" sldId="306"/>
            <ac:inkMk id="100" creationId="{3A5F558F-0921-668C-7560-F18312ED8E6C}"/>
          </ac:inkMkLst>
        </pc:inkChg>
        <pc:inkChg chg="add del">
          <ac:chgData name="شادن القحطاني ID 443200677" userId="2d5f3d4d-8466-4aa1-ac8a-1cb60ed86c20" providerId="ADAL" clId="{4D7C5502-989C-F049-9537-AAFE56D9E504}" dt="2023-04-11T22:32:46.423" v="950"/>
          <ac:inkMkLst>
            <pc:docMk/>
            <pc:sldMk cId="0" sldId="306"/>
            <ac:inkMk id="101" creationId="{AD718D4B-CF1B-4FA9-9E82-757C51426088}"/>
          </ac:inkMkLst>
        </pc:inkChg>
        <pc:inkChg chg="add del">
          <ac:chgData name="شادن القحطاني ID 443200677" userId="2d5f3d4d-8466-4aa1-ac8a-1cb60ed86c20" providerId="ADAL" clId="{4D7C5502-989C-F049-9537-AAFE56D9E504}" dt="2023-04-11T22:32:46.423" v="950"/>
          <ac:inkMkLst>
            <pc:docMk/>
            <pc:sldMk cId="0" sldId="306"/>
            <ac:inkMk id="102" creationId="{94CDD17E-2071-6628-19F2-788F794E575B}"/>
          </ac:inkMkLst>
        </pc:inkChg>
        <pc:inkChg chg="add del">
          <ac:chgData name="شادن القحطاني ID 443200677" userId="2d5f3d4d-8466-4aa1-ac8a-1cb60ed86c20" providerId="ADAL" clId="{4D7C5502-989C-F049-9537-AAFE56D9E504}" dt="2023-04-11T22:32:46.423" v="950"/>
          <ac:inkMkLst>
            <pc:docMk/>
            <pc:sldMk cId="0" sldId="306"/>
            <ac:inkMk id="103" creationId="{3165EF66-98A7-BF21-42C2-033F2C5F317B}"/>
          </ac:inkMkLst>
        </pc:inkChg>
        <pc:inkChg chg="add del">
          <ac:chgData name="شادن القحطاني ID 443200677" userId="2d5f3d4d-8466-4aa1-ac8a-1cb60ed86c20" providerId="ADAL" clId="{4D7C5502-989C-F049-9537-AAFE56D9E504}" dt="2023-04-11T22:32:46.423" v="950"/>
          <ac:inkMkLst>
            <pc:docMk/>
            <pc:sldMk cId="0" sldId="306"/>
            <ac:inkMk id="104" creationId="{C910663E-D050-EB46-FBAE-0E7BBD0C1E9A}"/>
          </ac:inkMkLst>
        </pc:inkChg>
        <pc:inkChg chg="add del">
          <ac:chgData name="شادن القحطاني ID 443200677" userId="2d5f3d4d-8466-4aa1-ac8a-1cb60ed86c20" providerId="ADAL" clId="{4D7C5502-989C-F049-9537-AAFE56D9E504}" dt="2023-04-11T22:32:46.423" v="950"/>
          <ac:inkMkLst>
            <pc:docMk/>
            <pc:sldMk cId="0" sldId="306"/>
            <ac:inkMk id="105" creationId="{87CA0A37-6D43-E82C-B42F-84D41C649960}"/>
          </ac:inkMkLst>
        </pc:inkChg>
        <pc:inkChg chg="add del">
          <ac:chgData name="شادن القحطاني ID 443200677" userId="2d5f3d4d-8466-4aa1-ac8a-1cb60ed86c20" providerId="ADAL" clId="{4D7C5502-989C-F049-9537-AAFE56D9E504}" dt="2023-04-11T22:32:46.423" v="950"/>
          <ac:inkMkLst>
            <pc:docMk/>
            <pc:sldMk cId="0" sldId="306"/>
            <ac:inkMk id="106" creationId="{366D03D3-E67A-F8A0-29B1-0E6FB35FA0E3}"/>
          </ac:inkMkLst>
        </pc:inkChg>
        <pc:inkChg chg="add reco">
          <ac:chgData name="شادن القحطاني ID 443200677" userId="2d5f3d4d-8466-4aa1-ac8a-1cb60ed86c20" providerId="ADAL" clId="{4D7C5502-989C-F049-9537-AAFE56D9E504}" dt="2023-04-11T22:32:46.423" v="950"/>
          <ac:inkMkLst>
            <pc:docMk/>
            <pc:sldMk cId="0" sldId="306"/>
            <ac:inkMk id="107" creationId="{D4420CE6-9D5E-C367-871C-49AB2E8B1BEB}"/>
          </ac:inkMkLst>
        </pc:inkChg>
        <pc:inkChg chg="add del">
          <ac:chgData name="شادن القحطاني ID 443200677" userId="2d5f3d4d-8466-4aa1-ac8a-1cb60ed86c20" providerId="ADAL" clId="{4D7C5502-989C-F049-9537-AAFE56D9E504}" dt="2023-04-11T22:32:52.100" v="958"/>
          <ac:inkMkLst>
            <pc:docMk/>
            <pc:sldMk cId="0" sldId="306"/>
            <ac:inkMk id="108" creationId="{74926554-0B88-5A03-59A4-FDB9B3E88B26}"/>
          </ac:inkMkLst>
        </pc:inkChg>
        <pc:inkChg chg="add del">
          <ac:chgData name="شادن القحطاني ID 443200677" userId="2d5f3d4d-8466-4aa1-ac8a-1cb60ed86c20" providerId="ADAL" clId="{4D7C5502-989C-F049-9537-AAFE56D9E504}" dt="2023-04-11T22:32:52.100" v="958"/>
          <ac:inkMkLst>
            <pc:docMk/>
            <pc:sldMk cId="0" sldId="306"/>
            <ac:inkMk id="109" creationId="{8E34AC63-4D16-12F4-DC8B-5E39A6114D5A}"/>
          </ac:inkMkLst>
        </pc:inkChg>
        <pc:inkChg chg="add del">
          <ac:chgData name="شادن القحطاني ID 443200677" userId="2d5f3d4d-8466-4aa1-ac8a-1cb60ed86c20" providerId="ADAL" clId="{4D7C5502-989C-F049-9537-AAFE56D9E504}" dt="2023-04-11T22:32:52.100" v="958"/>
          <ac:inkMkLst>
            <pc:docMk/>
            <pc:sldMk cId="0" sldId="306"/>
            <ac:inkMk id="110" creationId="{7E89D5AA-F339-CDAB-69AA-ACE761685185}"/>
          </ac:inkMkLst>
        </pc:inkChg>
        <pc:inkChg chg="add del">
          <ac:chgData name="شادن القحطاني ID 443200677" userId="2d5f3d4d-8466-4aa1-ac8a-1cb60ed86c20" providerId="ADAL" clId="{4D7C5502-989C-F049-9537-AAFE56D9E504}" dt="2023-04-11T22:32:52.100" v="958"/>
          <ac:inkMkLst>
            <pc:docMk/>
            <pc:sldMk cId="0" sldId="306"/>
            <ac:inkMk id="111" creationId="{1147BE81-E965-D97F-3E2C-A3564CA36C07}"/>
          </ac:inkMkLst>
        </pc:inkChg>
        <pc:inkChg chg="add del">
          <ac:chgData name="شادن القحطاني ID 443200677" userId="2d5f3d4d-8466-4aa1-ac8a-1cb60ed86c20" providerId="ADAL" clId="{4D7C5502-989C-F049-9537-AAFE56D9E504}" dt="2023-04-11T22:32:52.100" v="958"/>
          <ac:inkMkLst>
            <pc:docMk/>
            <pc:sldMk cId="0" sldId="306"/>
            <ac:inkMk id="112" creationId="{6AF4CF8F-1506-729F-B81B-EBECA3F6D08E}"/>
          </ac:inkMkLst>
        </pc:inkChg>
        <pc:inkChg chg="add del">
          <ac:chgData name="شادن القحطاني ID 443200677" userId="2d5f3d4d-8466-4aa1-ac8a-1cb60ed86c20" providerId="ADAL" clId="{4D7C5502-989C-F049-9537-AAFE56D9E504}" dt="2023-04-11T22:32:52.100" v="958"/>
          <ac:inkMkLst>
            <pc:docMk/>
            <pc:sldMk cId="0" sldId="306"/>
            <ac:inkMk id="113" creationId="{D7CA74B9-EB17-4D5D-247F-34B164D3392C}"/>
          </ac:inkMkLst>
        </pc:inkChg>
        <pc:inkChg chg="add del">
          <ac:chgData name="شادن القحطاني ID 443200677" userId="2d5f3d4d-8466-4aa1-ac8a-1cb60ed86c20" providerId="ADAL" clId="{4D7C5502-989C-F049-9537-AAFE56D9E504}" dt="2023-04-11T22:32:52.100" v="958"/>
          <ac:inkMkLst>
            <pc:docMk/>
            <pc:sldMk cId="0" sldId="306"/>
            <ac:inkMk id="114" creationId="{CE61D6A3-D2D5-AC1C-B1AF-7D6654B509AE}"/>
          </ac:inkMkLst>
        </pc:inkChg>
        <pc:inkChg chg="add reco">
          <ac:chgData name="شادن القحطاني ID 443200677" userId="2d5f3d4d-8466-4aa1-ac8a-1cb60ed86c20" providerId="ADAL" clId="{4D7C5502-989C-F049-9537-AAFE56D9E504}" dt="2023-04-11T22:32:52.100" v="958"/>
          <ac:inkMkLst>
            <pc:docMk/>
            <pc:sldMk cId="0" sldId="306"/>
            <ac:inkMk id="115" creationId="{715902E5-8C36-90FA-3F22-B68337E3F1CF}"/>
          </ac:inkMkLst>
        </pc:inkChg>
        <pc:inkChg chg="add">
          <ac:chgData name="شادن القحطاني ID 443200677" userId="2d5f3d4d-8466-4aa1-ac8a-1cb60ed86c20" providerId="ADAL" clId="{4D7C5502-989C-F049-9537-AAFE56D9E504}" dt="2023-04-11T22:33:21.219" v="959"/>
          <ac:inkMkLst>
            <pc:docMk/>
            <pc:sldMk cId="0" sldId="306"/>
            <ac:inkMk id="116" creationId="{996B170E-7550-3C55-8AAC-5B32A42DA9F0}"/>
          </ac:inkMkLst>
        </pc:inkChg>
        <pc:inkChg chg="add del">
          <ac:chgData name="شادن القحطاني ID 443200677" userId="2d5f3d4d-8466-4aa1-ac8a-1cb60ed86c20" providerId="ADAL" clId="{4D7C5502-989C-F049-9537-AAFE56D9E504}" dt="2023-04-11T22:33:35.598" v="965"/>
          <ac:inkMkLst>
            <pc:docMk/>
            <pc:sldMk cId="0" sldId="306"/>
            <ac:inkMk id="117" creationId="{C71FA91C-5C1E-9169-B928-70A22890611F}"/>
          </ac:inkMkLst>
        </pc:inkChg>
        <pc:inkChg chg="add del">
          <ac:chgData name="شادن القحطاني ID 443200677" userId="2d5f3d4d-8466-4aa1-ac8a-1cb60ed86c20" providerId="ADAL" clId="{4D7C5502-989C-F049-9537-AAFE56D9E504}" dt="2023-04-11T22:33:35.598" v="965"/>
          <ac:inkMkLst>
            <pc:docMk/>
            <pc:sldMk cId="0" sldId="306"/>
            <ac:inkMk id="118" creationId="{7F4D14A8-8017-861C-3AA6-D80DE0A7106A}"/>
          </ac:inkMkLst>
        </pc:inkChg>
        <pc:inkChg chg="add del">
          <ac:chgData name="شادن القحطاني ID 443200677" userId="2d5f3d4d-8466-4aa1-ac8a-1cb60ed86c20" providerId="ADAL" clId="{4D7C5502-989C-F049-9537-AAFE56D9E504}" dt="2023-04-11T22:33:35.598" v="965"/>
          <ac:inkMkLst>
            <pc:docMk/>
            <pc:sldMk cId="0" sldId="306"/>
            <ac:inkMk id="119" creationId="{45111F67-B50C-E854-9DD2-023FC7E45EEB}"/>
          </ac:inkMkLst>
        </pc:inkChg>
        <pc:inkChg chg="add del">
          <ac:chgData name="شادن القحطاني ID 443200677" userId="2d5f3d4d-8466-4aa1-ac8a-1cb60ed86c20" providerId="ADAL" clId="{4D7C5502-989C-F049-9537-AAFE56D9E504}" dt="2023-04-11T22:33:35.598" v="965"/>
          <ac:inkMkLst>
            <pc:docMk/>
            <pc:sldMk cId="0" sldId="306"/>
            <ac:inkMk id="120" creationId="{E6381ECD-62AC-2810-2582-943C6BA6CB22}"/>
          </ac:inkMkLst>
        </pc:inkChg>
        <pc:inkChg chg="add del">
          <ac:chgData name="شادن القحطاني ID 443200677" userId="2d5f3d4d-8466-4aa1-ac8a-1cb60ed86c20" providerId="ADAL" clId="{4D7C5502-989C-F049-9537-AAFE56D9E504}" dt="2023-04-11T22:33:35.598" v="965"/>
          <ac:inkMkLst>
            <pc:docMk/>
            <pc:sldMk cId="0" sldId="306"/>
            <ac:inkMk id="121" creationId="{CEDCFB5D-5EFE-D337-2724-97B7512F7FEB}"/>
          </ac:inkMkLst>
        </pc:inkChg>
        <pc:inkChg chg="add del reco">
          <ac:chgData name="شادن القحطاني ID 443200677" userId="2d5f3d4d-8466-4aa1-ac8a-1cb60ed86c20" providerId="ADAL" clId="{4D7C5502-989C-F049-9537-AAFE56D9E504}" dt="2023-04-11T22:33:52.873" v="972"/>
          <ac:inkMkLst>
            <pc:docMk/>
            <pc:sldMk cId="0" sldId="306"/>
            <ac:inkMk id="122" creationId="{6C199164-2D06-49E4-5F10-0A8B262BF9EF}"/>
          </ac:inkMkLst>
        </pc:inkChg>
        <pc:inkChg chg="add del">
          <ac:chgData name="شادن القحطاني ID 443200677" userId="2d5f3d4d-8466-4aa1-ac8a-1cb60ed86c20" providerId="ADAL" clId="{4D7C5502-989C-F049-9537-AAFE56D9E504}" dt="2023-04-11T22:33:38.937" v="971"/>
          <ac:inkMkLst>
            <pc:docMk/>
            <pc:sldMk cId="0" sldId="306"/>
            <ac:inkMk id="123" creationId="{4BD8D542-66AF-D2DD-5CEF-6E177023BA2F}"/>
          </ac:inkMkLst>
        </pc:inkChg>
        <pc:inkChg chg="add del">
          <ac:chgData name="شادن القحطاني ID 443200677" userId="2d5f3d4d-8466-4aa1-ac8a-1cb60ed86c20" providerId="ADAL" clId="{4D7C5502-989C-F049-9537-AAFE56D9E504}" dt="2023-04-11T22:33:38.937" v="971"/>
          <ac:inkMkLst>
            <pc:docMk/>
            <pc:sldMk cId="0" sldId="306"/>
            <ac:inkMk id="124" creationId="{C84440CC-B849-8CD1-678D-037C21840495}"/>
          </ac:inkMkLst>
        </pc:inkChg>
        <pc:inkChg chg="add del">
          <ac:chgData name="شادن القحطاني ID 443200677" userId="2d5f3d4d-8466-4aa1-ac8a-1cb60ed86c20" providerId="ADAL" clId="{4D7C5502-989C-F049-9537-AAFE56D9E504}" dt="2023-04-11T22:33:38.937" v="971"/>
          <ac:inkMkLst>
            <pc:docMk/>
            <pc:sldMk cId="0" sldId="306"/>
            <ac:inkMk id="125" creationId="{5AEA619D-D338-CE4D-EA45-2374A4462C23}"/>
          </ac:inkMkLst>
        </pc:inkChg>
        <pc:inkChg chg="add del">
          <ac:chgData name="شادن القحطاني ID 443200677" userId="2d5f3d4d-8466-4aa1-ac8a-1cb60ed86c20" providerId="ADAL" clId="{4D7C5502-989C-F049-9537-AAFE56D9E504}" dt="2023-04-11T22:33:38.937" v="971"/>
          <ac:inkMkLst>
            <pc:docMk/>
            <pc:sldMk cId="0" sldId="306"/>
            <ac:inkMk id="126" creationId="{6FE06A9B-5243-8957-E594-8351F076C99C}"/>
          </ac:inkMkLst>
        </pc:inkChg>
        <pc:inkChg chg="add del">
          <ac:chgData name="شادن القحطاني ID 443200677" userId="2d5f3d4d-8466-4aa1-ac8a-1cb60ed86c20" providerId="ADAL" clId="{4D7C5502-989C-F049-9537-AAFE56D9E504}" dt="2023-04-11T22:33:38.937" v="971"/>
          <ac:inkMkLst>
            <pc:docMk/>
            <pc:sldMk cId="0" sldId="306"/>
            <ac:inkMk id="127" creationId="{D60C2847-AC75-23BA-9F02-5DE22D50FA49}"/>
          </ac:inkMkLst>
        </pc:inkChg>
        <pc:inkChg chg="add del reco">
          <ac:chgData name="شادن القحطاني ID 443200677" userId="2d5f3d4d-8466-4aa1-ac8a-1cb60ed86c20" providerId="ADAL" clId="{4D7C5502-989C-F049-9537-AAFE56D9E504}" dt="2023-04-11T22:33:52.878" v="973"/>
          <ac:inkMkLst>
            <pc:docMk/>
            <pc:sldMk cId="0" sldId="306"/>
            <ac:inkMk id="128" creationId="{EB3030ED-A32A-914B-F7D2-7FD1C4F3220B}"/>
          </ac:inkMkLst>
        </pc:inkChg>
        <pc:inkChg chg="add del">
          <ac:chgData name="شادن القحطاني ID 443200677" userId="2d5f3d4d-8466-4aa1-ac8a-1cb60ed86c20" providerId="ADAL" clId="{4D7C5502-989C-F049-9537-AAFE56D9E504}" dt="2023-04-11T22:34:01.838" v="987"/>
          <ac:inkMkLst>
            <pc:docMk/>
            <pc:sldMk cId="0" sldId="306"/>
            <ac:inkMk id="129" creationId="{66D4FF4C-655B-0A50-AA28-56879EC421E7}"/>
          </ac:inkMkLst>
        </pc:inkChg>
        <pc:inkChg chg="add del">
          <ac:chgData name="شادن القحطاني ID 443200677" userId="2d5f3d4d-8466-4aa1-ac8a-1cb60ed86c20" providerId="ADAL" clId="{4D7C5502-989C-F049-9537-AAFE56D9E504}" dt="2023-04-11T22:34:01.838" v="987"/>
          <ac:inkMkLst>
            <pc:docMk/>
            <pc:sldMk cId="0" sldId="306"/>
            <ac:inkMk id="130" creationId="{0AF8BE14-1442-04C5-1E10-7839F0129280}"/>
          </ac:inkMkLst>
        </pc:inkChg>
        <pc:inkChg chg="add del">
          <ac:chgData name="شادن القحطاني ID 443200677" userId="2d5f3d4d-8466-4aa1-ac8a-1cb60ed86c20" providerId="ADAL" clId="{4D7C5502-989C-F049-9537-AAFE56D9E504}" dt="2023-04-11T22:34:01.838" v="987"/>
          <ac:inkMkLst>
            <pc:docMk/>
            <pc:sldMk cId="0" sldId="306"/>
            <ac:inkMk id="131" creationId="{560C9B5A-CFA5-7681-4B75-38A4EF4F5D0C}"/>
          </ac:inkMkLst>
        </pc:inkChg>
        <pc:inkChg chg="add del">
          <ac:chgData name="شادن القحطاني ID 443200677" userId="2d5f3d4d-8466-4aa1-ac8a-1cb60ed86c20" providerId="ADAL" clId="{4D7C5502-989C-F049-9537-AAFE56D9E504}" dt="2023-04-11T22:34:01.838" v="987"/>
          <ac:inkMkLst>
            <pc:docMk/>
            <pc:sldMk cId="0" sldId="306"/>
            <ac:inkMk id="132" creationId="{10DD1F41-9BD0-81BA-B4A1-0A74AC4EB59C}"/>
          </ac:inkMkLst>
        </pc:inkChg>
        <pc:inkChg chg="add del">
          <ac:chgData name="شادن القحطاني ID 443200677" userId="2d5f3d4d-8466-4aa1-ac8a-1cb60ed86c20" providerId="ADAL" clId="{4D7C5502-989C-F049-9537-AAFE56D9E504}" dt="2023-04-11T22:34:01.838" v="987"/>
          <ac:inkMkLst>
            <pc:docMk/>
            <pc:sldMk cId="0" sldId="306"/>
            <ac:inkMk id="133" creationId="{E50F002B-64D7-F598-8B98-C57EE3844089}"/>
          </ac:inkMkLst>
        </pc:inkChg>
        <pc:inkChg chg="add del">
          <ac:chgData name="شادن القحطاني ID 443200677" userId="2d5f3d4d-8466-4aa1-ac8a-1cb60ed86c20" providerId="ADAL" clId="{4D7C5502-989C-F049-9537-AAFE56D9E504}" dt="2023-04-11T22:34:01.838" v="987"/>
          <ac:inkMkLst>
            <pc:docMk/>
            <pc:sldMk cId="0" sldId="306"/>
            <ac:inkMk id="134" creationId="{B32F22F2-C636-3FF1-176B-5B46156FEBBF}"/>
          </ac:inkMkLst>
        </pc:inkChg>
        <pc:inkChg chg="add del">
          <ac:chgData name="شادن القحطاني ID 443200677" userId="2d5f3d4d-8466-4aa1-ac8a-1cb60ed86c20" providerId="ADAL" clId="{4D7C5502-989C-F049-9537-AAFE56D9E504}" dt="2023-04-11T22:34:01.838" v="987"/>
          <ac:inkMkLst>
            <pc:docMk/>
            <pc:sldMk cId="0" sldId="306"/>
            <ac:inkMk id="135" creationId="{918DE619-EADC-36ED-0540-F92BFFE51C5F}"/>
          </ac:inkMkLst>
        </pc:inkChg>
        <pc:inkChg chg="add del">
          <ac:chgData name="شادن القحطاني ID 443200677" userId="2d5f3d4d-8466-4aa1-ac8a-1cb60ed86c20" providerId="ADAL" clId="{4D7C5502-989C-F049-9537-AAFE56D9E504}" dt="2023-04-11T22:34:01.838" v="987"/>
          <ac:inkMkLst>
            <pc:docMk/>
            <pc:sldMk cId="0" sldId="306"/>
            <ac:inkMk id="136" creationId="{F85901D1-B8CF-C776-26FD-110F2A6BE6DC}"/>
          </ac:inkMkLst>
        </pc:inkChg>
        <pc:inkChg chg="add del">
          <ac:chgData name="شادن القحطاني ID 443200677" userId="2d5f3d4d-8466-4aa1-ac8a-1cb60ed86c20" providerId="ADAL" clId="{4D7C5502-989C-F049-9537-AAFE56D9E504}" dt="2023-04-11T22:34:01.838" v="987"/>
          <ac:inkMkLst>
            <pc:docMk/>
            <pc:sldMk cId="0" sldId="306"/>
            <ac:inkMk id="137" creationId="{C21E21B1-8B2D-9A05-E71C-895DD4142C3C}"/>
          </ac:inkMkLst>
        </pc:inkChg>
        <pc:inkChg chg="add del">
          <ac:chgData name="شادن القحطاني ID 443200677" userId="2d5f3d4d-8466-4aa1-ac8a-1cb60ed86c20" providerId="ADAL" clId="{4D7C5502-989C-F049-9537-AAFE56D9E504}" dt="2023-04-11T22:34:01.838" v="987"/>
          <ac:inkMkLst>
            <pc:docMk/>
            <pc:sldMk cId="0" sldId="306"/>
            <ac:inkMk id="138" creationId="{B3BB5239-1A73-BC2F-8E5F-A90FBE08740D}"/>
          </ac:inkMkLst>
        </pc:inkChg>
        <pc:inkChg chg="add del">
          <ac:chgData name="شادن القحطاني ID 443200677" userId="2d5f3d4d-8466-4aa1-ac8a-1cb60ed86c20" providerId="ADAL" clId="{4D7C5502-989C-F049-9537-AAFE56D9E504}" dt="2023-04-11T22:34:01.838" v="987"/>
          <ac:inkMkLst>
            <pc:docMk/>
            <pc:sldMk cId="0" sldId="306"/>
            <ac:inkMk id="139" creationId="{C21A7303-4C46-4C71-3728-B4C97AA542F7}"/>
          </ac:inkMkLst>
        </pc:inkChg>
        <pc:inkChg chg="add del">
          <ac:chgData name="شادن القحطاني ID 443200677" userId="2d5f3d4d-8466-4aa1-ac8a-1cb60ed86c20" providerId="ADAL" clId="{4D7C5502-989C-F049-9537-AAFE56D9E504}" dt="2023-04-11T22:34:01.838" v="987"/>
          <ac:inkMkLst>
            <pc:docMk/>
            <pc:sldMk cId="0" sldId="306"/>
            <ac:inkMk id="140" creationId="{C755174A-DDFE-B7FF-B122-FDC2160C3894}"/>
          </ac:inkMkLst>
        </pc:inkChg>
        <pc:inkChg chg="add del">
          <ac:chgData name="شادن القحطاني ID 443200677" userId="2d5f3d4d-8466-4aa1-ac8a-1cb60ed86c20" providerId="ADAL" clId="{4D7C5502-989C-F049-9537-AAFE56D9E504}" dt="2023-04-11T22:34:06.900" v="998"/>
          <ac:inkMkLst>
            <pc:docMk/>
            <pc:sldMk cId="0" sldId="306"/>
            <ac:inkMk id="141" creationId="{971F1A46-A805-B9AF-3C52-0D7F11A3EE1D}"/>
          </ac:inkMkLst>
        </pc:inkChg>
        <pc:inkChg chg="add reco">
          <ac:chgData name="شادن القحطاني ID 443200677" userId="2d5f3d4d-8466-4aa1-ac8a-1cb60ed86c20" providerId="ADAL" clId="{4D7C5502-989C-F049-9537-AAFE56D9E504}" dt="2023-04-11T22:34:01.838" v="987"/>
          <ac:inkMkLst>
            <pc:docMk/>
            <pc:sldMk cId="0" sldId="306"/>
            <ac:inkMk id="142" creationId="{96F77259-4D84-B29F-1E7C-865D1C9FB1B9}"/>
          </ac:inkMkLst>
        </pc:inkChg>
        <pc:inkChg chg="add del">
          <ac:chgData name="شادن القحطاني ID 443200677" userId="2d5f3d4d-8466-4aa1-ac8a-1cb60ed86c20" providerId="ADAL" clId="{4D7C5502-989C-F049-9537-AAFE56D9E504}" dt="2023-04-11T22:34:06.900" v="998"/>
          <ac:inkMkLst>
            <pc:docMk/>
            <pc:sldMk cId="0" sldId="306"/>
            <ac:inkMk id="143" creationId="{2C4A369C-3092-1600-279B-183DD7AC86DC}"/>
          </ac:inkMkLst>
        </pc:inkChg>
        <pc:inkChg chg="add del">
          <ac:chgData name="شادن القحطاني ID 443200677" userId="2d5f3d4d-8466-4aa1-ac8a-1cb60ed86c20" providerId="ADAL" clId="{4D7C5502-989C-F049-9537-AAFE56D9E504}" dt="2023-04-11T22:34:06.900" v="998"/>
          <ac:inkMkLst>
            <pc:docMk/>
            <pc:sldMk cId="0" sldId="306"/>
            <ac:inkMk id="144" creationId="{1D08D3BB-95A1-C50E-5BEE-B059EBE52D80}"/>
          </ac:inkMkLst>
        </pc:inkChg>
        <pc:inkChg chg="add del">
          <ac:chgData name="شادن القحطاني ID 443200677" userId="2d5f3d4d-8466-4aa1-ac8a-1cb60ed86c20" providerId="ADAL" clId="{4D7C5502-989C-F049-9537-AAFE56D9E504}" dt="2023-04-11T22:34:06.900" v="998"/>
          <ac:inkMkLst>
            <pc:docMk/>
            <pc:sldMk cId="0" sldId="306"/>
            <ac:inkMk id="145" creationId="{630718F7-D841-9FAB-7A1A-1618E9E503FD}"/>
          </ac:inkMkLst>
        </pc:inkChg>
        <pc:inkChg chg="add del">
          <ac:chgData name="شادن القحطاني ID 443200677" userId="2d5f3d4d-8466-4aa1-ac8a-1cb60ed86c20" providerId="ADAL" clId="{4D7C5502-989C-F049-9537-AAFE56D9E504}" dt="2023-04-11T22:34:06.900" v="998"/>
          <ac:inkMkLst>
            <pc:docMk/>
            <pc:sldMk cId="0" sldId="306"/>
            <ac:inkMk id="146" creationId="{0615503B-0964-4FE3-B396-97372CF881C6}"/>
          </ac:inkMkLst>
        </pc:inkChg>
        <pc:inkChg chg="add del">
          <ac:chgData name="شادن القحطاني ID 443200677" userId="2d5f3d4d-8466-4aa1-ac8a-1cb60ed86c20" providerId="ADAL" clId="{4D7C5502-989C-F049-9537-AAFE56D9E504}" dt="2023-04-11T22:34:06.900" v="998"/>
          <ac:inkMkLst>
            <pc:docMk/>
            <pc:sldMk cId="0" sldId="306"/>
            <ac:inkMk id="147" creationId="{238AE415-A9DF-5CC8-6551-8796015CEA39}"/>
          </ac:inkMkLst>
        </pc:inkChg>
        <pc:inkChg chg="add del">
          <ac:chgData name="شادن القحطاني ID 443200677" userId="2d5f3d4d-8466-4aa1-ac8a-1cb60ed86c20" providerId="ADAL" clId="{4D7C5502-989C-F049-9537-AAFE56D9E504}" dt="2023-04-11T22:34:06.900" v="998"/>
          <ac:inkMkLst>
            <pc:docMk/>
            <pc:sldMk cId="0" sldId="306"/>
            <ac:inkMk id="148" creationId="{28AC7865-643F-035D-DB55-FA9DB894ADFE}"/>
          </ac:inkMkLst>
        </pc:inkChg>
        <pc:inkChg chg="add del">
          <ac:chgData name="شادن القحطاني ID 443200677" userId="2d5f3d4d-8466-4aa1-ac8a-1cb60ed86c20" providerId="ADAL" clId="{4D7C5502-989C-F049-9537-AAFE56D9E504}" dt="2023-04-11T22:34:06.900" v="998"/>
          <ac:inkMkLst>
            <pc:docMk/>
            <pc:sldMk cId="0" sldId="306"/>
            <ac:inkMk id="149" creationId="{19672B19-9E06-13C5-AF04-AA6FE77790E1}"/>
          </ac:inkMkLst>
        </pc:inkChg>
        <pc:inkChg chg="add del">
          <ac:chgData name="شادن القحطاني ID 443200677" userId="2d5f3d4d-8466-4aa1-ac8a-1cb60ed86c20" providerId="ADAL" clId="{4D7C5502-989C-F049-9537-AAFE56D9E504}" dt="2023-04-11T22:34:06.900" v="998"/>
          <ac:inkMkLst>
            <pc:docMk/>
            <pc:sldMk cId="0" sldId="306"/>
            <ac:inkMk id="150" creationId="{6E5FF146-40DF-7043-0129-E5602693FB28}"/>
          </ac:inkMkLst>
        </pc:inkChg>
        <pc:inkChg chg="add del">
          <ac:chgData name="شادن القحطاني ID 443200677" userId="2d5f3d4d-8466-4aa1-ac8a-1cb60ed86c20" providerId="ADAL" clId="{4D7C5502-989C-F049-9537-AAFE56D9E504}" dt="2023-04-11T22:34:06.900" v="998"/>
          <ac:inkMkLst>
            <pc:docMk/>
            <pc:sldMk cId="0" sldId="306"/>
            <ac:inkMk id="151" creationId="{509A27E9-6931-97D3-DDD3-38EB1FB7D844}"/>
          </ac:inkMkLst>
        </pc:inkChg>
        <pc:inkChg chg="add del">
          <ac:chgData name="شادن القحطاني ID 443200677" userId="2d5f3d4d-8466-4aa1-ac8a-1cb60ed86c20" providerId="ADAL" clId="{4D7C5502-989C-F049-9537-AAFE56D9E504}" dt="2023-04-11T22:34:06.900" v="998"/>
          <ac:inkMkLst>
            <pc:docMk/>
            <pc:sldMk cId="0" sldId="306"/>
            <ac:inkMk id="152" creationId="{EA57E40C-8989-EC5E-2E46-906B2E670652}"/>
          </ac:inkMkLst>
        </pc:inkChg>
        <pc:inkChg chg="add reco">
          <ac:chgData name="شادن القحطاني ID 443200677" userId="2d5f3d4d-8466-4aa1-ac8a-1cb60ed86c20" providerId="ADAL" clId="{4D7C5502-989C-F049-9537-AAFE56D9E504}" dt="2023-04-11T22:34:06.900" v="998"/>
          <ac:inkMkLst>
            <pc:docMk/>
            <pc:sldMk cId="0" sldId="306"/>
            <ac:inkMk id="153" creationId="{1A0E00D7-7C5C-1789-C802-48591AFCD34E}"/>
          </ac:inkMkLst>
        </pc:inkChg>
      </pc:sldChg>
      <pc:sldChg chg="addSp delSp">
        <pc:chgData name="شادن القحطاني ID 443200677" userId="2d5f3d4d-8466-4aa1-ac8a-1cb60ed86c20" providerId="ADAL" clId="{4D7C5502-989C-F049-9537-AAFE56D9E504}" dt="2023-05-03T13:10:10.700" v="1535"/>
        <pc:sldMkLst>
          <pc:docMk/>
          <pc:sldMk cId="0" sldId="308"/>
        </pc:sldMkLst>
        <pc:inkChg chg="add">
          <ac:chgData name="شادن القحطاني ID 443200677" userId="2d5f3d4d-8466-4aa1-ac8a-1cb60ed86c20" providerId="ADAL" clId="{4D7C5502-989C-F049-9537-AAFE56D9E504}" dt="2023-05-03T13:10:05.939" v="1534"/>
          <ac:inkMkLst>
            <pc:docMk/>
            <pc:sldMk cId="0" sldId="308"/>
            <ac:inkMk id="3" creationId="{5BF56AC6-9A71-FEDB-F113-86B669C0D215}"/>
          </ac:inkMkLst>
        </pc:inkChg>
        <pc:inkChg chg="add del">
          <ac:chgData name="شادن القحطاني ID 443200677" userId="2d5f3d4d-8466-4aa1-ac8a-1cb60ed86c20" providerId="ADAL" clId="{4D7C5502-989C-F049-9537-AAFE56D9E504}" dt="2023-04-11T20:56:11.767" v="150"/>
          <ac:inkMkLst>
            <pc:docMk/>
            <pc:sldMk cId="0" sldId="308"/>
            <ac:inkMk id="3" creationId="{923EB873-D53D-ECED-AC1D-034999E72CF6}"/>
          </ac:inkMkLst>
        </pc:inkChg>
        <pc:inkChg chg="add del">
          <ac:chgData name="شادن القحطاني ID 443200677" userId="2d5f3d4d-8466-4aa1-ac8a-1cb60ed86c20" providerId="ADAL" clId="{4D7C5502-989C-F049-9537-AAFE56D9E504}" dt="2023-04-11T20:56:11.767" v="150"/>
          <ac:inkMkLst>
            <pc:docMk/>
            <pc:sldMk cId="0" sldId="308"/>
            <ac:inkMk id="4" creationId="{0171B247-AAF2-D2F3-4C26-42879D783A76}"/>
          </ac:inkMkLst>
        </pc:inkChg>
        <pc:inkChg chg="add">
          <ac:chgData name="شادن القحطاني ID 443200677" userId="2d5f3d4d-8466-4aa1-ac8a-1cb60ed86c20" providerId="ADAL" clId="{4D7C5502-989C-F049-9537-AAFE56D9E504}" dt="2023-05-03T13:10:10.700" v="1535"/>
          <ac:inkMkLst>
            <pc:docMk/>
            <pc:sldMk cId="0" sldId="308"/>
            <ac:inkMk id="4" creationId="{22E7DA78-1BC2-C839-178B-ACF5642B082B}"/>
          </ac:inkMkLst>
        </pc:inkChg>
        <pc:inkChg chg="add del">
          <ac:chgData name="شادن القحطاني ID 443200677" userId="2d5f3d4d-8466-4aa1-ac8a-1cb60ed86c20" providerId="ADAL" clId="{4D7C5502-989C-F049-9537-AAFE56D9E504}" dt="2023-04-11T20:56:11.767" v="150"/>
          <ac:inkMkLst>
            <pc:docMk/>
            <pc:sldMk cId="0" sldId="308"/>
            <ac:inkMk id="5" creationId="{0F0A692B-545B-E204-676D-749D69E18829}"/>
          </ac:inkMkLst>
        </pc:inkChg>
        <pc:inkChg chg="add reco">
          <ac:chgData name="شادن القحطاني ID 443200677" userId="2d5f3d4d-8466-4aa1-ac8a-1cb60ed86c20" providerId="ADAL" clId="{4D7C5502-989C-F049-9537-AAFE56D9E504}" dt="2023-04-11T20:56:11.767" v="150"/>
          <ac:inkMkLst>
            <pc:docMk/>
            <pc:sldMk cId="0" sldId="308"/>
            <ac:inkMk id="6" creationId="{03F05CAC-415C-5EAA-86CC-A28F1D5B92ED}"/>
          </ac:inkMkLst>
        </pc:inkChg>
        <pc:inkChg chg="add del">
          <ac:chgData name="شادن القحطاني ID 443200677" userId="2d5f3d4d-8466-4aa1-ac8a-1cb60ed86c20" providerId="ADAL" clId="{4D7C5502-989C-F049-9537-AAFE56D9E504}" dt="2023-04-11T20:56:13.328" v="152"/>
          <ac:inkMkLst>
            <pc:docMk/>
            <pc:sldMk cId="0" sldId="308"/>
            <ac:inkMk id="7" creationId="{D77BC312-15E0-4E8A-813D-1CD3DAD00E92}"/>
          </ac:inkMkLst>
        </pc:inkChg>
        <pc:inkChg chg="add del">
          <ac:chgData name="شادن القحطاني ID 443200677" userId="2d5f3d4d-8466-4aa1-ac8a-1cb60ed86c20" providerId="ADAL" clId="{4D7C5502-989C-F049-9537-AAFE56D9E504}" dt="2023-04-11T20:56:22.003" v="163"/>
          <ac:inkMkLst>
            <pc:docMk/>
            <pc:sldMk cId="0" sldId="308"/>
            <ac:inkMk id="8" creationId="{86B1C555-4421-A02B-D695-1B64891656D6}"/>
          </ac:inkMkLst>
        </pc:inkChg>
        <pc:inkChg chg="add del">
          <ac:chgData name="شادن القحطاني ID 443200677" userId="2d5f3d4d-8466-4aa1-ac8a-1cb60ed86c20" providerId="ADAL" clId="{4D7C5502-989C-F049-9537-AAFE56D9E504}" dt="2023-04-11T20:56:22.003" v="163"/>
          <ac:inkMkLst>
            <pc:docMk/>
            <pc:sldMk cId="0" sldId="308"/>
            <ac:inkMk id="9" creationId="{E113EB90-50E0-1517-13BE-3C0D63236089}"/>
          </ac:inkMkLst>
        </pc:inkChg>
        <pc:inkChg chg="add del">
          <ac:chgData name="شادن القحطاني ID 443200677" userId="2d5f3d4d-8466-4aa1-ac8a-1cb60ed86c20" providerId="ADAL" clId="{4D7C5502-989C-F049-9537-AAFE56D9E504}" dt="2023-04-11T20:56:22.003" v="163"/>
          <ac:inkMkLst>
            <pc:docMk/>
            <pc:sldMk cId="0" sldId="308"/>
            <ac:inkMk id="10" creationId="{792822FC-86C5-20F0-48FB-F8FCADBBF0FE}"/>
          </ac:inkMkLst>
        </pc:inkChg>
        <pc:inkChg chg="add del">
          <ac:chgData name="شادن القحطاني ID 443200677" userId="2d5f3d4d-8466-4aa1-ac8a-1cb60ed86c20" providerId="ADAL" clId="{4D7C5502-989C-F049-9537-AAFE56D9E504}" dt="2023-04-11T20:56:22.003" v="163"/>
          <ac:inkMkLst>
            <pc:docMk/>
            <pc:sldMk cId="0" sldId="308"/>
            <ac:inkMk id="11" creationId="{98A0660A-E4B4-A56A-C89E-52B47C795574}"/>
          </ac:inkMkLst>
        </pc:inkChg>
        <pc:inkChg chg="add del">
          <ac:chgData name="شادن القحطاني ID 443200677" userId="2d5f3d4d-8466-4aa1-ac8a-1cb60ed86c20" providerId="ADAL" clId="{4D7C5502-989C-F049-9537-AAFE56D9E504}" dt="2023-04-11T20:56:22.003" v="163"/>
          <ac:inkMkLst>
            <pc:docMk/>
            <pc:sldMk cId="0" sldId="308"/>
            <ac:inkMk id="12" creationId="{86D17350-5657-7C5F-2244-5AFFF0AB1963}"/>
          </ac:inkMkLst>
        </pc:inkChg>
        <pc:inkChg chg="add del">
          <ac:chgData name="شادن القحطاني ID 443200677" userId="2d5f3d4d-8466-4aa1-ac8a-1cb60ed86c20" providerId="ADAL" clId="{4D7C5502-989C-F049-9537-AAFE56D9E504}" dt="2023-04-11T20:56:22.003" v="163"/>
          <ac:inkMkLst>
            <pc:docMk/>
            <pc:sldMk cId="0" sldId="308"/>
            <ac:inkMk id="16" creationId="{45BB161C-A934-C0B2-DA6C-90E65ADC9305}"/>
          </ac:inkMkLst>
        </pc:inkChg>
        <pc:inkChg chg="add del">
          <ac:chgData name="شادن القحطاني ID 443200677" userId="2d5f3d4d-8466-4aa1-ac8a-1cb60ed86c20" providerId="ADAL" clId="{4D7C5502-989C-F049-9537-AAFE56D9E504}" dt="2023-04-11T20:56:22.003" v="163"/>
          <ac:inkMkLst>
            <pc:docMk/>
            <pc:sldMk cId="0" sldId="308"/>
            <ac:inkMk id="17" creationId="{3E5BD4FF-B0D2-328A-02FB-A21ED1B22098}"/>
          </ac:inkMkLst>
        </pc:inkChg>
        <pc:inkChg chg="add del">
          <ac:chgData name="شادن القحطاني ID 443200677" userId="2d5f3d4d-8466-4aa1-ac8a-1cb60ed86c20" providerId="ADAL" clId="{4D7C5502-989C-F049-9537-AAFE56D9E504}" dt="2023-04-11T20:56:22.977" v="164"/>
          <ac:inkMkLst>
            <pc:docMk/>
            <pc:sldMk cId="0" sldId="308"/>
            <ac:inkMk id="18" creationId="{2B9F0C43-F825-F1D9-54D3-7411D61B1018}"/>
          </ac:inkMkLst>
        </pc:inkChg>
        <pc:inkChg chg="add del">
          <ac:chgData name="شادن القحطاني ID 443200677" userId="2d5f3d4d-8466-4aa1-ac8a-1cb60ed86c20" providerId="ADAL" clId="{4D7C5502-989C-F049-9537-AAFE56D9E504}" dt="2023-04-11T20:56:22.003" v="163"/>
          <ac:inkMkLst>
            <pc:docMk/>
            <pc:sldMk cId="0" sldId="308"/>
            <ac:inkMk id="19" creationId="{A36EA99A-9140-BA6C-98DF-B453305C7835}"/>
          </ac:inkMkLst>
        </pc:inkChg>
        <pc:inkChg chg="add del reco">
          <ac:chgData name="شادن القحطاني ID 443200677" userId="2d5f3d4d-8466-4aa1-ac8a-1cb60ed86c20" providerId="ADAL" clId="{4D7C5502-989C-F049-9537-AAFE56D9E504}" dt="2023-04-11T20:56:22.003" v="163"/>
          <ac:inkMkLst>
            <pc:docMk/>
            <pc:sldMk cId="0" sldId="308"/>
            <ac:inkMk id="20" creationId="{9015421F-8710-0A48-E97B-7A1C760EA89F}"/>
          </ac:inkMkLst>
        </pc:inkChg>
        <pc:inkChg chg="add">
          <ac:chgData name="شادن القحطاني ID 443200677" userId="2d5f3d4d-8466-4aa1-ac8a-1cb60ed86c20" providerId="ADAL" clId="{4D7C5502-989C-F049-9537-AAFE56D9E504}" dt="2023-04-11T20:56:24.097" v="165"/>
          <ac:inkMkLst>
            <pc:docMk/>
            <pc:sldMk cId="0" sldId="308"/>
            <ac:inkMk id="21" creationId="{5BE4EAF8-3698-3D7C-6D3D-70AAD8C00D28}"/>
          </ac:inkMkLst>
        </pc:inkChg>
        <pc:inkChg chg="add">
          <ac:chgData name="شادن القحطاني ID 443200677" userId="2d5f3d4d-8466-4aa1-ac8a-1cb60ed86c20" providerId="ADAL" clId="{4D7C5502-989C-F049-9537-AAFE56D9E504}" dt="2023-04-11T20:56:24.896" v="166"/>
          <ac:inkMkLst>
            <pc:docMk/>
            <pc:sldMk cId="0" sldId="308"/>
            <ac:inkMk id="22" creationId="{10ECE94D-123C-2DD4-519C-09339D89DFB2}"/>
          </ac:inkMkLst>
        </pc:inkChg>
        <pc:inkChg chg="add">
          <ac:chgData name="شادن القحطاني ID 443200677" userId="2d5f3d4d-8466-4aa1-ac8a-1cb60ed86c20" providerId="ADAL" clId="{4D7C5502-989C-F049-9537-AAFE56D9E504}" dt="2023-04-11T20:56:25.563" v="167"/>
          <ac:inkMkLst>
            <pc:docMk/>
            <pc:sldMk cId="0" sldId="308"/>
            <ac:inkMk id="23" creationId="{38DF7E05-5D3D-78B1-2865-C1870B311D20}"/>
          </ac:inkMkLst>
        </pc:inkChg>
        <pc:inkChg chg="add del">
          <ac:chgData name="شادن القحطاني ID 443200677" userId="2d5f3d4d-8466-4aa1-ac8a-1cb60ed86c20" providerId="ADAL" clId="{4D7C5502-989C-F049-9537-AAFE56D9E504}" dt="2023-04-11T20:56:40.617" v="170"/>
          <ac:inkMkLst>
            <pc:docMk/>
            <pc:sldMk cId="0" sldId="308"/>
            <ac:inkMk id="24" creationId="{CBA8FF72-00AE-C39F-983A-1274E6A5E1FB}"/>
          </ac:inkMkLst>
        </pc:inkChg>
        <pc:inkChg chg="add del">
          <ac:chgData name="شادن القحطاني ID 443200677" userId="2d5f3d4d-8466-4aa1-ac8a-1cb60ed86c20" providerId="ADAL" clId="{4D7C5502-989C-F049-9537-AAFE56D9E504}" dt="2023-04-11T20:56:40.617" v="170"/>
          <ac:inkMkLst>
            <pc:docMk/>
            <pc:sldMk cId="0" sldId="308"/>
            <ac:inkMk id="25" creationId="{82E81D5E-1F70-0794-D51F-8B83543C361C}"/>
          </ac:inkMkLst>
        </pc:inkChg>
        <pc:inkChg chg="add reco">
          <ac:chgData name="شادن القحطاني ID 443200677" userId="2d5f3d4d-8466-4aa1-ac8a-1cb60ed86c20" providerId="ADAL" clId="{4D7C5502-989C-F049-9537-AAFE56D9E504}" dt="2023-04-11T20:56:40.617" v="170"/>
          <ac:inkMkLst>
            <pc:docMk/>
            <pc:sldMk cId="0" sldId="308"/>
            <ac:inkMk id="26" creationId="{6F5B9C58-94C0-D672-A733-B0F352D3DCD1}"/>
          </ac:inkMkLst>
        </pc:inkChg>
        <pc:inkChg chg="add del">
          <ac:chgData name="شادن القحطاني ID 443200677" userId="2d5f3d4d-8466-4aa1-ac8a-1cb60ed86c20" providerId="ADAL" clId="{4D7C5502-989C-F049-9537-AAFE56D9E504}" dt="2023-04-11T20:56:43.516" v="176"/>
          <ac:inkMkLst>
            <pc:docMk/>
            <pc:sldMk cId="0" sldId="308"/>
            <ac:inkMk id="27" creationId="{2236CEA8-BAFC-A1B7-0C6D-8E0C4033D934}"/>
          </ac:inkMkLst>
        </pc:inkChg>
        <pc:inkChg chg="add del">
          <ac:chgData name="شادن القحطاني ID 443200677" userId="2d5f3d4d-8466-4aa1-ac8a-1cb60ed86c20" providerId="ADAL" clId="{4D7C5502-989C-F049-9537-AAFE56D9E504}" dt="2023-04-11T20:56:43.516" v="176"/>
          <ac:inkMkLst>
            <pc:docMk/>
            <pc:sldMk cId="0" sldId="308"/>
            <ac:inkMk id="28" creationId="{02E27220-EB79-3077-13FA-7A1630B12336}"/>
          </ac:inkMkLst>
        </pc:inkChg>
        <pc:inkChg chg="add del">
          <ac:chgData name="شادن القحطاني ID 443200677" userId="2d5f3d4d-8466-4aa1-ac8a-1cb60ed86c20" providerId="ADAL" clId="{4D7C5502-989C-F049-9537-AAFE56D9E504}" dt="2023-04-11T20:56:43.516" v="176"/>
          <ac:inkMkLst>
            <pc:docMk/>
            <pc:sldMk cId="0" sldId="308"/>
            <ac:inkMk id="29" creationId="{B901EEFA-4C83-E23B-E9B4-46F64E04C156}"/>
          </ac:inkMkLst>
        </pc:inkChg>
        <pc:inkChg chg="add del">
          <ac:chgData name="شادن القحطاني ID 443200677" userId="2d5f3d4d-8466-4aa1-ac8a-1cb60ed86c20" providerId="ADAL" clId="{4D7C5502-989C-F049-9537-AAFE56D9E504}" dt="2023-04-11T20:56:43.516" v="176"/>
          <ac:inkMkLst>
            <pc:docMk/>
            <pc:sldMk cId="0" sldId="308"/>
            <ac:inkMk id="30" creationId="{3427ABFA-D6EC-1A3B-6B4B-8A45776467D8}"/>
          </ac:inkMkLst>
        </pc:inkChg>
        <pc:inkChg chg="add del">
          <ac:chgData name="شادن القحطاني ID 443200677" userId="2d5f3d4d-8466-4aa1-ac8a-1cb60ed86c20" providerId="ADAL" clId="{4D7C5502-989C-F049-9537-AAFE56D9E504}" dt="2023-04-11T20:56:43.516" v="176"/>
          <ac:inkMkLst>
            <pc:docMk/>
            <pc:sldMk cId="0" sldId="308"/>
            <ac:inkMk id="31" creationId="{672FE6F8-ECF5-0CEB-19B2-08317B80A5CA}"/>
          </ac:inkMkLst>
        </pc:inkChg>
        <pc:inkChg chg="add reco">
          <ac:chgData name="شادن القحطاني ID 443200677" userId="2d5f3d4d-8466-4aa1-ac8a-1cb60ed86c20" providerId="ADAL" clId="{4D7C5502-989C-F049-9537-AAFE56D9E504}" dt="2023-04-11T20:56:43.516" v="176"/>
          <ac:inkMkLst>
            <pc:docMk/>
            <pc:sldMk cId="0" sldId="308"/>
            <ac:inkMk id="32" creationId="{68770FFB-701A-D25A-F890-B137B8BB4799}"/>
          </ac:inkMkLst>
        </pc:inkChg>
        <pc:inkChg chg="add del">
          <ac:chgData name="شادن القحطاني ID 443200677" userId="2d5f3d4d-8466-4aa1-ac8a-1cb60ed86c20" providerId="ADAL" clId="{4D7C5502-989C-F049-9537-AAFE56D9E504}" dt="2023-04-11T20:57:09.036" v="182"/>
          <ac:inkMkLst>
            <pc:docMk/>
            <pc:sldMk cId="0" sldId="308"/>
            <ac:inkMk id="33" creationId="{A766AE5B-34B4-E30C-E805-6A1280846985}"/>
          </ac:inkMkLst>
        </pc:inkChg>
        <pc:inkChg chg="add del">
          <ac:chgData name="شادن القحطاني ID 443200677" userId="2d5f3d4d-8466-4aa1-ac8a-1cb60ed86c20" providerId="ADAL" clId="{4D7C5502-989C-F049-9537-AAFE56D9E504}" dt="2023-04-11T20:57:09.036" v="182"/>
          <ac:inkMkLst>
            <pc:docMk/>
            <pc:sldMk cId="0" sldId="308"/>
            <ac:inkMk id="34" creationId="{D80FBBF0-7CDC-20A6-E9B5-5A7B1ADDCB2A}"/>
          </ac:inkMkLst>
        </pc:inkChg>
        <pc:inkChg chg="add del">
          <ac:chgData name="شادن القحطاني ID 443200677" userId="2d5f3d4d-8466-4aa1-ac8a-1cb60ed86c20" providerId="ADAL" clId="{4D7C5502-989C-F049-9537-AAFE56D9E504}" dt="2023-04-11T20:57:09.036" v="182"/>
          <ac:inkMkLst>
            <pc:docMk/>
            <pc:sldMk cId="0" sldId="308"/>
            <ac:inkMk id="35" creationId="{F65744B7-8221-5C46-CFBA-FE4A9681F7A5}"/>
          </ac:inkMkLst>
        </pc:inkChg>
        <pc:inkChg chg="add del">
          <ac:chgData name="شادن القحطاني ID 443200677" userId="2d5f3d4d-8466-4aa1-ac8a-1cb60ed86c20" providerId="ADAL" clId="{4D7C5502-989C-F049-9537-AAFE56D9E504}" dt="2023-04-11T20:57:09.036" v="182"/>
          <ac:inkMkLst>
            <pc:docMk/>
            <pc:sldMk cId="0" sldId="308"/>
            <ac:inkMk id="36" creationId="{7BE04C9D-71FB-41B6-C6F3-A7AFA48DA091}"/>
          </ac:inkMkLst>
        </pc:inkChg>
        <pc:inkChg chg="add del">
          <ac:chgData name="شادن القحطاني ID 443200677" userId="2d5f3d4d-8466-4aa1-ac8a-1cb60ed86c20" providerId="ADAL" clId="{4D7C5502-989C-F049-9537-AAFE56D9E504}" dt="2023-04-11T20:57:09.036" v="182"/>
          <ac:inkMkLst>
            <pc:docMk/>
            <pc:sldMk cId="0" sldId="308"/>
            <ac:inkMk id="37" creationId="{78833B21-228C-07C4-BCB3-E1635E6596C6}"/>
          </ac:inkMkLst>
        </pc:inkChg>
        <pc:inkChg chg="add reco">
          <ac:chgData name="شادن القحطاني ID 443200677" userId="2d5f3d4d-8466-4aa1-ac8a-1cb60ed86c20" providerId="ADAL" clId="{4D7C5502-989C-F049-9537-AAFE56D9E504}" dt="2023-04-11T20:57:09.036" v="182"/>
          <ac:inkMkLst>
            <pc:docMk/>
            <pc:sldMk cId="0" sldId="308"/>
            <ac:inkMk id="38" creationId="{77A7F2EB-0BD2-B958-F328-068394B4779B}"/>
          </ac:inkMkLst>
        </pc:inkChg>
        <pc:inkChg chg="add del">
          <ac:chgData name="شادن القحطاني ID 443200677" userId="2d5f3d4d-8466-4aa1-ac8a-1cb60ed86c20" providerId="ADAL" clId="{4D7C5502-989C-F049-9537-AAFE56D9E504}" dt="2023-04-11T20:57:36.388" v="192"/>
          <ac:inkMkLst>
            <pc:docMk/>
            <pc:sldMk cId="0" sldId="308"/>
            <ac:inkMk id="39" creationId="{02EDA8F2-AD7C-6631-1AF5-B533883C9987}"/>
          </ac:inkMkLst>
        </pc:inkChg>
        <pc:inkChg chg="add del">
          <ac:chgData name="شادن القحطاني ID 443200677" userId="2d5f3d4d-8466-4aa1-ac8a-1cb60ed86c20" providerId="ADAL" clId="{4D7C5502-989C-F049-9537-AAFE56D9E504}" dt="2023-04-11T20:57:36.388" v="192"/>
          <ac:inkMkLst>
            <pc:docMk/>
            <pc:sldMk cId="0" sldId="308"/>
            <ac:inkMk id="40" creationId="{953B3141-BA0C-9F75-7DAB-34D6F847DEF2}"/>
          </ac:inkMkLst>
        </pc:inkChg>
        <pc:inkChg chg="add del">
          <ac:chgData name="شادن القحطاني ID 443200677" userId="2d5f3d4d-8466-4aa1-ac8a-1cb60ed86c20" providerId="ADAL" clId="{4D7C5502-989C-F049-9537-AAFE56D9E504}" dt="2023-04-11T20:57:36.388" v="192"/>
          <ac:inkMkLst>
            <pc:docMk/>
            <pc:sldMk cId="0" sldId="308"/>
            <ac:inkMk id="41" creationId="{3A8DA004-0258-FAEB-D60F-67F1C105982C}"/>
          </ac:inkMkLst>
        </pc:inkChg>
        <pc:inkChg chg="add del">
          <ac:chgData name="شادن القحطاني ID 443200677" userId="2d5f3d4d-8466-4aa1-ac8a-1cb60ed86c20" providerId="ADAL" clId="{4D7C5502-989C-F049-9537-AAFE56D9E504}" dt="2023-04-11T20:57:36.388" v="192"/>
          <ac:inkMkLst>
            <pc:docMk/>
            <pc:sldMk cId="0" sldId="308"/>
            <ac:inkMk id="42" creationId="{687E7934-4BFF-9244-84FA-31FAFD9013A8}"/>
          </ac:inkMkLst>
        </pc:inkChg>
        <pc:inkChg chg="add del">
          <ac:chgData name="شادن القحطاني ID 443200677" userId="2d5f3d4d-8466-4aa1-ac8a-1cb60ed86c20" providerId="ADAL" clId="{4D7C5502-989C-F049-9537-AAFE56D9E504}" dt="2023-04-11T20:57:36.388" v="192"/>
          <ac:inkMkLst>
            <pc:docMk/>
            <pc:sldMk cId="0" sldId="308"/>
            <ac:inkMk id="43" creationId="{81414C5E-66C0-54D1-289B-682255662711}"/>
          </ac:inkMkLst>
        </pc:inkChg>
        <pc:inkChg chg="add del">
          <ac:chgData name="شادن القحطاني ID 443200677" userId="2d5f3d4d-8466-4aa1-ac8a-1cb60ed86c20" providerId="ADAL" clId="{4D7C5502-989C-F049-9537-AAFE56D9E504}" dt="2023-04-11T20:57:36.388" v="192"/>
          <ac:inkMkLst>
            <pc:docMk/>
            <pc:sldMk cId="0" sldId="308"/>
            <ac:inkMk id="44" creationId="{0E4EEEFC-B6FE-98F6-1C93-B929A0310A13}"/>
          </ac:inkMkLst>
        </pc:inkChg>
        <pc:inkChg chg="add del">
          <ac:chgData name="شادن القحطاني ID 443200677" userId="2d5f3d4d-8466-4aa1-ac8a-1cb60ed86c20" providerId="ADAL" clId="{4D7C5502-989C-F049-9537-AAFE56D9E504}" dt="2023-04-11T20:57:36.388" v="192"/>
          <ac:inkMkLst>
            <pc:docMk/>
            <pc:sldMk cId="0" sldId="308"/>
            <ac:inkMk id="45" creationId="{CCF8CC55-1DA4-2477-14F4-BAF28E47A106}"/>
          </ac:inkMkLst>
        </pc:inkChg>
        <pc:inkChg chg="add del">
          <ac:chgData name="شادن القحطاني ID 443200677" userId="2d5f3d4d-8466-4aa1-ac8a-1cb60ed86c20" providerId="ADAL" clId="{4D7C5502-989C-F049-9537-AAFE56D9E504}" dt="2023-04-11T20:57:36.388" v="192"/>
          <ac:inkMkLst>
            <pc:docMk/>
            <pc:sldMk cId="0" sldId="308"/>
            <ac:inkMk id="46" creationId="{4EEF7AE8-756D-FF4C-82F3-17ADB4EA94F3}"/>
          </ac:inkMkLst>
        </pc:inkChg>
        <pc:inkChg chg="add del reco">
          <ac:chgData name="شادن القحطاني ID 443200677" userId="2d5f3d4d-8466-4aa1-ac8a-1cb60ed86c20" providerId="ADAL" clId="{4D7C5502-989C-F049-9537-AAFE56D9E504}" dt="2023-04-11T20:57:36.388" v="192"/>
          <ac:inkMkLst>
            <pc:docMk/>
            <pc:sldMk cId="0" sldId="308"/>
            <ac:inkMk id="47" creationId="{19CABDC4-7BE5-43F1-158B-AD6EA57F0F77}"/>
          </ac:inkMkLst>
        </pc:inkChg>
        <pc:inkChg chg="add del">
          <ac:chgData name="شادن القحطاني ID 443200677" userId="2d5f3d4d-8466-4aa1-ac8a-1cb60ed86c20" providerId="ADAL" clId="{4D7C5502-989C-F049-9537-AAFE56D9E504}" dt="2023-04-11T20:57:39.215" v="195"/>
          <ac:inkMkLst>
            <pc:docMk/>
            <pc:sldMk cId="0" sldId="308"/>
            <ac:inkMk id="48" creationId="{8BC44F83-C30B-A8B1-981F-1F71E2A42D67}"/>
          </ac:inkMkLst>
        </pc:inkChg>
        <pc:inkChg chg="add del">
          <ac:chgData name="شادن القحطاني ID 443200677" userId="2d5f3d4d-8466-4aa1-ac8a-1cb60ed86c20" providerId="ADAL" clId="{4D7C5502-989C-F049-9537-AAFE56D9E504}" dt="2023-04-11T20:57:39.215" v="195"/>
          <ac:inkMkLst>
            <pc:docMk/>
            <pc:sldMk cId="0" sldId="308"/>
            <ac:inkMk id="49" creationId="{464CB9A0-10C4-75E9-E5E9-408F2797D27A}"/>
          </ac:inkMkLst>
        </pc:inkChg>
        <pc:inkChg chg="add reco">
          <ac:chgData name="شادن القحطاني ID 443200677" userId="2d5f3d4d-8466-4aa1-ac8a-1cb60ed86c20" providerId="ADAL" clId="{4D7C5502-989C-F049-9537-AAFE56D9E504}" dt="2023-04-11T20:57:39.215" v="195"/>
          <ac:inkMkLst>
            <pc:docMk/>
            <pc:sldMk cId="0" sldId="308"/>
            <ac:inkMk id="50" creationId="{57C8778E-19C8-22D5-E219-D42938F41FD3}"/>
          </ac:inkMkLst>
        </pc:inkChg>
        <pc:inkChg chg="add del">
          <ac:chgData name="شادن القحطاني ID 443200677" userId="2d5f3d4d-8466-4aa1-ac8a-1cb60ed86c20" providerId="ADAL" clId="{4D7C5502-989C-F049-9537-AAFE56D9E504}" dt="2023-04-11T20:57:52.653" v="197"/>
          <ac:inkMkLst>
            <pc:docMk/>
            <pc:sldMk cId="0" sldId="308"/>
            <ac:inkMk id="51" creationId="{FF2B2EB5-2EBD-BE0B-573A-39B1D485A8E6}"/>
          </ac:inkMkLst>
        </pc:inkChg>
        <pc:inkChg chg="add del">
          <ac:chgData name="شادن القحطاني ID 443200677" userId="2d5f3d4d-8466-4aa1-ac8a-1cb60ed86c20" providerId="ADAL" clId="{4D7C5502-989C-F049-9537-AAFE56D9E504}" dt="2023-04-11T20:57:59.895" v="204"/>
          <ac:inkMkLst>
            <pc:docMk/>
            <pc:sldMk cId="0" sldId="308"/>
            <ac:inkMk id="52" creationId="{DAB90AF6-53D2-268E-0B1F-D137D61C45DE}"/>
          </ac:inkMkLst>
        </pc:inkChg>
        <pc:inkChg chg="add del">
          <ac:chgData name="شادن القحطاني ID 443200677" userId="2d5f3d4d-8466-4aa1-ac8a-1cb60ed86c20" providerId="ADAL" clId="{4D7C5502-989C-F049-9537-AAFE56D9E504}" dt="2023-04-11T20:57:59.895" v="204"/>
          <ac:inkMkLst>
            <pc:docMk/>
            <pc:sldMk cId="0" sldId="308"/>
            <ac:inkMk id="53" creationId="{2B606323-4413-5EFA-49E2-E9DEF53A6042}"/>
          </ac:inkMkLst>
        </pc:inkChg>
        <pc:inkChg chg="add del">
          <ac:chgData name="شادن القحطاني ID 443200677" userId="2d5f3d4d-8466-4aa1-ac8a-1cb60ed86c20" providerId="ADAL" clId="{4D7C5502-989C-F049-9537-AAFE56D9E504}" dt="2023-04-11T20:57:59.895" v="204"/>
          <ac:inkMkLst>
            <pc:docMk/>
            <pc:sldMk cId="0" sldId="308"/>
            <ac:inkMk id="54" creationId="{BC1D6542-5ED3-8A3D-0578-AF420A152E57}"/>
          </ac:inkMkLst>
        </pc:inkChg>
        <pc:inkChg chg="add del">
          <ac:chgData name="شادن القحطاني ID 443200677" userId="2d5f3d4d-8466-4aa1-ac8a-1cb60ed86c20" providerId="ADAL" clId="{4D7C5502-989C-F049-9537-AAFE56D9E504}" dt="2023-04-11T20:57:59.895" v="204"/>
          <ac:inkMkLst>
            <pc:docMk/>
            <pc:sldMk cId="0" sldId="308"/>
            <ac:inkMk id="55" creationId="{56A86456-41E6-BE4F-D901-8A91AD5A4AB4}"/>
          </ac:inkMkLst>
        </pc:inkChg>
        <pc:inkChg chg="add del">
          <ac:chgData name="شادن القحطاني ID 443200677" userId="2d5f3d4d-8466-4aa1-ac8a-1cb60ed86c20" providerId="ADAL" clId="{4D7C5502-989C-F049-9537-AAFE56D9E504}" dt="2023-04-11T20:57:59.895" v="204"/>
          <ac:inkMkLst>
            <pc:docMk/>
            <pc:sldMk cId="0" sldId="308"/>
            <ac:inkMk id="56" creationId="{028F381E-B394-0923-126A-74C660EB8595}"/>
          </ac:inkMkLst>
        </pc:inkChg>
        <pc:inkChg chg="add del">
          <ac:chgData name="شادن القحطاني ID 443200677" userId="2d5f3d4d-8466-4aa1-ac8a-1cb60ed86c20" providerId="ADAL" clId="{4D7C5502-989C-F049-9537-AAFE56D9E504}" dt="2023-04-11T20:57:59.895" v="204"/>
          <ac:inkMkLst>
            <pc:docMk/>
            <pc:sldMk cId="0" sldId="308"/>
            <ac:inkMk id="57" creationId="{CFB19264-9AA5-49C2-7FC1-70F6D1BD4B76}"/>
          </ac:inkMkLst>
        </pc:inkChg>
        <pc:inkChg chg="add reco">
          <ac:chgData name="شادن القحطاني ID 443200677" userId="2d5f3d4d-8466-4aa1-ac8a-1cb60ed86c20" providerId="ADAL" clId="{4D7C5502-989C-F049-9537-AAFE56D9E504}" dt="2023-04-11T20:57:59.895" v="204"/>
          <ac:inkMkLst>
            <pc:docMk/>
            <pc:sldMk cId="0" sldId="308"/>
            <ac:inkMk id="58" creationId="{93AA7F81-9377-54F2-1C16-434EE602EADF}"/>
          </ac:inkMkLst>
        </pc:inkChg>
        <pc:inkChg chg="add del">
          <ac:chgData name="شادن القحطاني ID 443200677" userId="2d5f3d4d-8466-4aa1-ac8a-1cb60ed86c20" providerId="ADAL" clId="{4D7C5502-989C-F049-9537-AAFE56D9E504}" dt="2023-04-11T20:58:02.650" v="209"/>
          <ac:inkMkLst>
            <pc:docMk/>
            <pc:sldMk cId="0" sldId="308"/>
            <ac:inkMk id="59" creationId="{52DA48A8-8806-E87E-1BF7-816E6635C082}"/>
          </ac:inkMkLst>
        </pc:inkChg>
        <pc:inkChg chg="add del">
          <ac:chgData name="شادن القحطاني ID 443200677" userId="2d5f3d4d-8466-4aa1-ac8a-1cb60ed86c20" providerId="ADAL" clId="{4D7C5502-989C-F049-9537-AAFE56D9E504}" dt="2023-04-11T20:58:02.650" v="209"/>
          <ac:inkMkLst>
            <pc:docMk/>
            <pc:sldMk cId="0" sldId="308"/>
            <ac:inkMk id="60" creationId="{1606794A-802B-2E4F-8577-2288704D029E}"/>
          </ac:inkMkLst>
        </pc:inkChg>
        <pc:inkChg chg="add del">
          <ac:chgData name="شادن القحطاني ID 443200677" userId="2d5f3d4d-8466-4aa1-ac8a-1cb60ed86c20" providerId="ADAL" clId="{4D7C5502-989C-F049-9537-AAFE56D9E504}" dt="2023-04-11T20:58:02.650" v="209"/>
          <ac:inkMkLst>
            <pc:docMk/>
            <pc:sldMk cId="0" sldId="308"/>
            <ac:inkMk id="61" creationId="{7FBEED21-511F-D87C-62E2-6D43859C2D1B}"/>
          </ac:inkMkLst>
        </pc:inkChg>
        <pc:inkChg chg="add del">
          <ac:chgData name="شادن القحطاني ID 443200677" userId="2d5f3d4d-8466-4aa1-ac8a-1cb60ed86c20" providerId="ADAL" clId="{4D7C5502-989C-F049-9537-AAFE56D9E504}" dt="2023-04-11T20:58:02.650" v="209"/>
          <ac:inkMkLst>
            <pc:docMk/>
            <pc:sldMk cId="0" sldId="308"/>
            <ac:inkMk id="62" creationId="{30B96267-3852-E974-4AEE-F9EBEEADB028}"/>
          </ac:inkMkLst>
        </pc:inkChg>
        <pc:inkChg chg="add reco">
          <ac:chgData name="شادن القحطاني ID 443200677" userId="2d5f3d4d-8466-4aa1-ac8a-1cb60ed86c20" providerId="ADAL" clId="{4D7C5502-989C-F049-9537-AAFE56D9E504}" dt="2023-04-11T20:58:02.650" v="209"/>
          <ac:inkMkLst>
            <pc:docMk/>
            <pc:sldMk cId="0" sldId="308"/>
            <ac:inkMk id="63" creationId="{5ED65EA8-C306-3D0D-67DC-A8D55932DAFC}"/>
          </ac:inkMkLst>
        </pc:inkChg>
        <pc:inkChg chg="add del">
          <ac:chgData name="شادن القحطاني ID 443200677" userId="2d5f3d4d-8466-4aa1-ac8a-1cb60ed86c20" providerId="ADAL" clId="{4D7C5502-989C-F049-9537-AAFE56D9E504}" dt="2023-04-11T20:58:11.348" v="222"/>
          <ac:inkMkLst>
            <pc:docMk/>
            <pc:sldMk cId="0" sldId="308"/>
            <ac:inkMk id="64" creationId="{03ECF03B-332A-0DDE-97A0-70026C87DF47}"/>
          </ac:inkMkLst>
        </pc:inkChg>
        <pc:inkChg chg="add del">
          <ac:chgData name="شادن القحطاني ID 443200677" userId="2d5f3d4d-8466-4aa1-ac8a-1cb60ed86c20" providerId="ADAL" clId="{4D7C5502-989C-F049-9537-AAFE56D9E504}" dt="2023-04-11T20:58:11.348" v="222"/>
          <ac:inkMkLst>
            <pc:docMk/>
            <pc:sldMk cId="0" sldId="308"/>
            <ac:inkMk id="65" creationId="{3C0A6BF5-ACC4-DDED-2497-E9CB48F8BECF}"/>
          </ac:inkMkLst>
        </pc:inkChg>
        <pc:inkChg chg="add del">
          <ac:chgData name="شادن القحطاني ID 443200677" userId="2d5f3d4d-8466-4aa1-ac8a-1cb60ed86c20" providerId="ADAL" clId="{4D7C5502-989C-F049-9537-AAFE56D9E504}" dt="2023-04-11T20:58:11.348" v="222"/>
          <ac:inkMkLst>
            <pc:docMk/>
            <pc:sldMk cId="0" sldId="308"/>
            <ac:inkMk id="66" creationId="{D46E6891-2664-8E09-9DC7-262E612832A4}"/>
          </ac:inkMkLst>
        </pc:inkChg>
        <pc:inkChg chg="add del">
          <ac:chgData name="شادن القحطاني ID 443200677" userId="2d5f3d4d-8466-4aa1-ac8a-1cb60ed86c20" providerId="ADAL" clId="{4D7C5502-989C-F049-9537-AAFE56D9E504}" dt="2023-04-11T20:58:11.348" v="222"/>
          <ac:inkMkLst>
            <pc:docMk/>
            <pc:sldMk cId="0" sldId="308"/>
            <ac:inkMk id="67" creationId="{ED8C32D0-EF22-F719-0981-62E6E3002B95}"/>
          </ac:inkMkLst>
        </pc:inkChg>
        <pc:inkChg chg="add del">
          <ac:chgData name="شادن القحطاني ID 443200677" userId="2d5f3d4d-8466-4aa1-ac8a-1cb60ed86c20" providerId="ADAL" clId="{4D7C5502-989C-F049-9537-AAFE56D9E504}" dt="2023-04-11T20:58:11.348" v="222"/>
          <ac:inkMkLst>
            <pc:docMk/>
            <pc:sldMk cId="0" sldId="308"/>
            <ac:inkMk id="68" creationId="{DBCCE26B-94BB-5EB9-0535-BF822E6699F4}"/>
          </ac:inkMkLst>
        </pc:inkChg>
        <pc:inkChg chg="add del">
          <ac:chgData name="شادن القحطاني ID 443200677" userId="2d5f3d4d-8466-4aa1-ac8a-1cb60ed86c20" providerId="ADAL" clId="{4D7C5502-989C-F049-9537-AAFE56D9E504}" dt="2023-04-11T20:58:11.348" v="222"/>
          <ac:inkMkLst>
            <pc:docMk/>
            <pc:sldMk cId="0" sldId="308"/>
            <ac:inkMk id="69" creationId="{E1C8229E-8138-CC29-856A-BD4DF7883BAF}"/>
          </ac:inkMkLst>
        </pc:inkChg>
        <pc:inkChg chg="add del">
          <ac:chgData name="شادن القحطاني ID 443200677" userId="2d5f3d4d-8466-4aa1-ac8a-1cb60ed86c20" providerId="ADAL" clId="{4D7C5502-989C-F049-9537-AAFE56D9E504}" dt="2023-04-11T20:58:11.348" v="222"/>
          <ac:inkMkLst>
            <pc:docMk/>
            <pc:sldMk cId="0" sldId="308"/>
            <ac:inkMk id="70" creationId="{F0161A91-3B57-D4D1-A365-9FB159BD3528}"/>
          </ac:inkMkLst>
        </pc:inkChg>
        <pc:inkChg chg="add del">
          <ac:chgData name="شادن القحطاني ID 443200677" userId="2d5f3d4d-8466-4aa1-ac8a-1cb60ed86c20" providerId="ADAL" clId="{4D7C5502-989C-F049-9537-AAFE56D9E504}" dt="2023-04-11T20:58:11.348" v="222"/>
          <ac:inkMkLst>
            <pc:docMk/>
            <pc:sldMk cId="0" sldId="308"/>
            <ac:inkMk id="71" creationId="{6E954F0A-1231-0741-AE4D-18354CB2A35C}"/>
          </ac:inkMkLst>
        </pc:inkChg>
        <pc:inkChg chg="add del">
          <ac:chgData name="شادن القحطاني ID 443200677" userId="2d5f3d4d-8466-4aa1-ac8a-1cb60ed86c20" providerId="ADAL" clId="{4D7C5502-989C-F049-9537-AAFE56D9E504}" dt="2023-04-11T20:58:11.348" v="222"/>
          <ac:inkMkLst>
            <pc:docMk/>
            <pc:sldMk cId="0" sldId="308"/>
            <ac:inkMk id="72" creationId="{97D7469A-79A2-DC3F-BB5D-DCD7EB423B5D}"/>
          </ac:inkMkLst>
        </pc:inkChg>
        <pc:inkChg chg="add del">
          <ac:chgData name="شادن القحطاني ID 443200677" userId="2d5f3d4d-8466-4aa1-ac8a-1cb60ed86c20" providerId="ADAL" clId="{4D7C5502-989C-F049-9537-AAFE56D9E504}" dt="2023-04-11T20:58:11.348" v="222"/>
          <ac:inkMkLst>
            <pc:docMk/>
            <pc:sldMk cId="0" sldId="308"/>
            <ac:inkMk id="73" creationId="{93F8918C-8132-1B72-883D-696C29863D2B}"/>
          </ac:inkMkLst>
        </pc:inkChg>
        <pc:inkChg chg="add del">
          <ac:chgData name="شادن القحطاني ID 443200677" userId="2d5f3d4d-8466-4aa1-ac8a-1cb60ed86c20" providerId="ADAL" clId="{4D7C5502-989C-F049-9537-AAFE56D9E504}" dt="2023-04-11T20:58:11.348" v="222"/>
          <ac:inkMkLst>
            <pc:docMk/>
            <pc:sldMk cId="0" sldId="308"/>
            <ac:inkMk id="74" creationId="{0F53D95E-C597-D427-B45E-6BF779005A11}"/>
          </ac:inkMkLst>
        </pc:inkChg>
        <pc:inkChg chg="add del">
          <ac:chgData name="شادن القحطاني ID 443200677" userId="2d5f3d4d-8466-4aa1-ac8a-1cb60ed86c20" providerId="ADAL" clId="{4D7C5502-989C-F049-9537-AAFE56D9E504}" dt="2023-04-11T20:58:11.348" v="222"/>
          <ac:inkMkLst>
            <pc:docMk/>
            <pc:sldMk cId="0" sldId="308"/>
            <ac:inkMk id="75" creationId="{CF15FB46-26A9-11BA-3DCB-952B47228481}"/>
          </ac:inkMkLst>
        </pc:inkChg>
        <pc:inkChg chg="add reco">
          <ac:chgData name="شادن القحطاني ID 443200677" userId="2d5f3d4d-8466-4aa1-ac8a-1cb60ed86c20" providerId="ADAL" clId="{4D7C5502-989C-F049-9537-AAFE56D9E504}" dt="2023-04-11T20:58:11.348" v="222"/>
          <ac:inkMkLst>
            <pc:docMk/>
            <pc:sldMk cId="0" sldId="308"/>
            <ac:inkMk id="76" creationId="{58BF2EAE-01C3-81DD-94D6-02E4E1886FFF}"/>
          </ac:inkMkLst>
        </pc:inkChg>
        <pc:inkChg chg="add del">
          <ac:chgData name="شادن القحطاني ID 443200677" userId="2d5f3d4d-8466-4aa1-ac8a-1cb60ed86c20" providerId="ADAL" clId="{4D7C5502-989C-F049-9537-AAFE56D9E504}" dt="2023-04-11T20:58:19.944" v="235"/>
          <ac:inkMkLst>
            <pc:docMk/>
            <pc:sldMk cId="0" sldId="308"/>
            <ac:inkMk id="77" creationId="{77B87BFC-0A6F-5869-3A5B-8A5704FA1BBA}"/>
          </ac:inkMkLst>
        </pc:inkChg>
        <pc:inkChg chg="add del">
          <ac:chgData name="شادن القحطاني ID 443200677" userId="2d5f3d4d-8466-4aa1-ac8a-1cb60ed86c20" providerId="ADAL" clId="{4D7C5502-989C-F049-9537-AAFE56D9E504}" dt="2023-04-11T20:58:19.944" v="235"/>
          <ac:inkMkLst>
            <pc:docMk/>
            <pc:sldMk cId="0" sldId="308"/>
            <ac:inkMk id="78" creationId="{1621FB37-F7F8-D29A-75DD-568FBB5DED50}"/>
          </ac:inkMkLst>
        </pc:inkChg>
        <pc:inkChg chg="add del">
          <ac:chgData name="شادن القحطاني ID 443200677" userId="2d5f3d4d-8466-4aa1-ac8a-1cb60ed86c20" providerId="ADAL" clId="{4D7C5502-989C-F049-9537-AAFE56D9E504}" dt="2023-04-11T20:58:19.944" v="235"/>
          <ac:inkMkLst>
            <pc:docMk/>
            <pc:sldMk cId="0" sldId="308"/>
            <ac:inkMk id="79" creationId="{2C7B1323-92DD-FF6B-C744-7B219E812ABB}"/>
          </ac:inkMkLst>
        </pc:inkChg>
        <pc:inkChg chg="add del">
          <ac:chgData name="شادن القحطاني ID 443200677" userId="2d5f3d4d-8466-4aa1-ac8a-1cb60ed86c20" providerId="ADAL" clId="{4D7C5502-989C-F049-9537-AAFE56D9E504}" dt="2023-04-11T20:58:19.944" v="235"/>
          <ac:inkMkLst>
            <pc:docMk/>
            <pc:sldMk cId="0" sldId="308"/>
            <ac:inkMk id="80" creationId="{7FC148E3-933F-CD3B-6EDB-F9513177D7BB}"/>
          </ac:inkMkLst>
        </pc:inkChg>
        <pc:inkChg chg="add del">
          <ac:chgData name="شادن القحطاني ID 443200677" userId="2d5f3d4d-8466-4aa1-ac8a-1cb60ed86c20" providerId="ADAL" clId="{4D7C5502-989C-F049-9537-AAFE56D9E504}" dt="2023-04-11T20:58:19.944" v="235"/>
          <ac:inkMkLst>
            <pc:docMk/>
            <pc:sldMk cId="0" sldId="308"/>
            <ac:inkMk id="81" creationId="{1C7D7118-A509-5831-40E0-4EE4EFCBBCB3}"/>
          </ac:inkMkLst>
        </pc:inkChg>
        <pc:inkChg chg="add del">
          <ac:chgData name="شادن القحطاني ID 443200677" userId="2d5f3d4d-8466-4aa1-ac8a-1cb60ed86c20" providerId="ADAL" clId="{4D7C5502-989C-F049-9537-AAFE56D9E504}" dt="2023-04-11T20:58:21.648" v="238"/>
          <ac:inkMkLst>
            <pc:docMk/>
            <pc:sldMk cId="0" sldId="308"/>
            <ac:inkMk id="82" creationId="{90F15D41-8B2E-5614-D78A-80FE91E2041F}"/>
          </ac:inkMkLst>
        </pc:inkChg>
        <pc:inkChg chg="add del">
          <ac:chgData name="شادن القحطاني ID 443200677" userId="2d5f3d4d-8466-4aa1-ac8a-1cb60ed86c20" providerId="ADAL" clId="{4D7C5502-989C-F049-9537-AAFE56D9E504}" dt="2023-04-11T20:58:21.450" v="237"/>
          <ac:inkMkLst>
            <pc:docMk/>
            <pc:sldMk cId="0" sldId="308"/>
            <ac:inkMk id="83" creationId="{510F6F3E-7DF6-7873-65A8-5364CB694A29}"/>
          </ac:inkMkLst>
        </pc:inkChg>
        <pc:inkChg chg="add del">
          <ac:chgData name="شادن القحطاني ID 443200677" userId="2d5f3d4d-8466-4aa1-ac8a-1cb60ed86c20" providerId="ADAL" clId="{4D7C5502-989C-F049-9537-AAFE56D9E504}" dt="2023-04-11T20:58:20.450" v="236"/>
          <ac:inkMkLst>
            <pc:docMk/>
            <pc:sldMk cId="0" sldId="308"/>
            <ac:inkMk id="84" creationId="{4BA0825C-6B01-7170-F11B-CBC19B6FBC95}"/>
          </ac:inkMkLst>
        </pc:inkChg>
        <pc:inkChg chg="add del">
          <ac:chgData name="شادن القحطاني ID 443200677" userId="2d5f3d4d-8466-4aa1-ac8a-1cb60ed86c20" providerId="ADAL" clId="{4D7C5502-989C-F049-9537-AAFE56D9E504}" dt="2023-04-11T20:58:19.944" v="235"/>
          <ac:inkMkLst>
            <pc:docMk/>
            <pc:sldMk cId="0" sldId="308"/>
            <ac:inkMk id="85" creationId="{03CD3951-4507-0D37-E7F4-889AF595DD99}"/>
          </ac:inkMkLst>
        </pc:inkChg>
        <pc:inkChg chg="add del reco">
          <ac:chgData name="شادن القحطاني ID 443200677" userId="2d5f3d4d-8466-4aa1-ac8a-1cb60ed86c20" providerId="ADAL" clId="{4D7C5502-989C-F049-9537-AAFE56D9E504}" dt="2023-04-11T20:58:19.944" v="235"/>
          <ac:inkMkLst>
            <pc:docMk/>
            <pc:sldMk cId="0" sldId="308"/>
            <ac:inkMk id="86" creationId="{C604E9FD-6F72-24F5-2B32-E30C3D0EC9D1}"/>
          </ac:inkMkLst>
        </pc:inkChg>
        <pc:inkChg chg="add del">
          <ac:chgData name="شادن القحطاني ID 443200677" userId="2d5f3d4d-8466-4aa1-ac8a-1cb60ed86c20" providerId="ADAL" clId="{4D7C5502-989C-F049-9537-AAFE56D9E504}" dt="2023-04-11T20:58:19.734" v="234"/>
          <ac:inkMkLst>
            <pc:docMk/>
            <pc:sldMk cId="0" sldId="308"/>
            <ac:inkMk id="87" creationId="{618A8480-666A-374A-4544-F274586D195F}"/>
          </ac:inkMkLst>
        </pc:inkChg>
        <pc:inkChg chg="add del">
          <ac:chgData name="شادن القحطاني ID 443200677" userId="2d5f3d4d-8466-4aa1-ac8a-1cb60ed86c20" providerId="ADAL" clId="{4D7C5502-989C-F049-9537-AAFE56D9E504}" dt="2023-04-11T20:58:29.130" v="245"/>
          <ac:inkMkLst>
            <pc:docMk/>
            <pc:sldMk cId="0" sldId="308"/>
            <ac:inkMk id="88" creationId="{56049F7A-3FCF-ADBD-7A5F-825791187C7C}"/>
          </ac:inkMkLst>
        </pc:inkChg>
        <pc:inkChg chg="add del">
          <ac:chgData name="شادن القحطاني ID 443200677" userId="2d5f3d4d-8466-4aa1-ac8a-1cb60ed86c20" providerId="ADAL" clId="{4D7C5502-989C-F049-9537-AAFE56D9E504}" dt="2023-04-11T20:58:29.130" v="245"/>
          <ac:inkMkLst>
            <pc:docMk/>
            <pc:sldMk cId="0" sldId="308"/>
            <ac:inkMk id="89" creationId="{790E08C6-1693-A45D-3D49-FAE0060B1B2F}"/>
          </ac:inkMkLst>
        </pc:inkChg>
        <pc:inkChg chg="add del">
          <ac:chgData name="شادن القحطاني ID 443200677" userId="2d5f3d4d-8466-4aa1-ac8a-1cb60ed86c20" providerId="ADAL" clId="{4D7C5502-989C-F049-9537-AAFE56D9E504}" dt="2023-04-11T20:58:29.130" v="245"/>
          <ac:inkMkLst>
            <pc:docMk/>
            <pc:sldMk cId="0" sldId="308"/>
            <ac:inkMk id="90" creationId="{A0FB3107-F1DE-1867-AE25-8647A10AD3FE}"/>
          </ac:inkMkLst>
        </pc:inkChg>
        <pc:inkChg chg="add del">
          <ac:chgData name="شادن القحطاني ID 443200677" userId="2d5f3d4d-8466-4aa1-ac8a-1cb60ed86c20" providerId="ADAL" clId="{4D7C5502-989C-F049-9537-AAFE56D9E504}" dt="2023-04-11T20:58:29.130" v="245"/>
          <ac:inkMkLst>
            <pc:docMk/>
            <pc:sldMk cId="0" sldId="308"/>
            <ac:inkMk id="91" creationId="{46E2EFEA-A75F-7E3B-3119-5B7E1F2AB67B}"/>
          </ac:inkMkLst>
        </pc:inkChg>
        <pc:inkChg chg="add del">
          <ac:chgData name="شادن القحطاني ID 443200677" userId="2d5f3d4d-8466-4aa1-ac8a-1cb60ed86c20" providerId="ADAL" clId="{4D7C5502-989C-F049-9537-AAFE56D9E504}" dt="2023-04-11T20:58:29.130" v="245"/>
          <ac:inkMkLst>
            <pc:docMk/>
            <pc:sldMk cId="0" sldId="308"/>
            <ac:inkMk id="92" creationId="{AD89534C-74F4-6574-B97D-95589441808E}"/>
          </ac:inkMkLst>
        </pc:inkChg>
        <pc:inkChg chg="add">
          <ac:chgData name="شادن القحطاني ID 443200677" userId="2d5f3d4d-8466-4aa1-ac8a-1cb60ed86c20" providerId="ADAL" clId="{4D7C5502-989C-F049-9537-AAFE56D9E504}" dt="2023-04-11T20:58:28.502" v="244"/>
          <ac:inkMkLst>
            <pc:docMk/>
            <pc:sldMk cId="0" sldId="308"/>
            <ac:inkMk id="93" creationId="{87173CFA-DE8A-8AA0-3F44-ECD17876541F}"/>
          </ac:inkMkLst>
        </pc:inkChg>
        <pc:inkChg chg="add reco">
          <ac:chgData name="شادن القحطاني ID 443200677" userId="2d5f3d4d-8466-4aa1-ac8a-1cb60ed86c20" providerId="ADAL" clId="{4D7C5502-989C-F049-9537-AAFE56D9E504}" dt="2023-04-11T20:58:29.130" v="245"/>
          <ac:inkMkLst>
            <pc:docMk/>
            <pc:sldMk cId="0" sldId="308"/>
            <ac:inkMk id="94" creationId="{B681C5E9-0F65-E877-05B3-35E80EE98EEE}"/>
          </ac:inkMkLst>
        </pc:inkChg>
        <pc:inkChg chg="add">
          <ac:chgData name="شادن القحطاني ID 443200677" userId="2d5f3d4d-8466-4aa1-ac8a-1cb60ed86c20" providerId="ADAL" clId="{4D7C5502-989C-F049-9537-AAFE56D9E504}" dt="2023-04-11T20:58:32.934" v="246"/>
          <ac:inkMkLst>
            <pc:docMk/>
            <pc:sldMk cId="0" sldId="308"/>
            <ac:inkMk id="95" creationId="{18AB12C4-C1D6-9DFD-8EF5-45A17669A45D}"/>
          </ac:inkMkLst>
        </pc:inkChg>
        <pc:inkChg chg="add del">
          <ac:chgData name="شادن القحطاني ID 443200677" userId="2d5f3d4d-8466-4aa1-ac8a-1cb60ed86c20" providerId="ADAL" clId="{4D7C5502-989C-F049-9537-AAFE56D9E504}" dt="2023-04-11T20:58:54.036" v="257"/>
          <ac:inkMkLst>
            <pc:docMk/>
            <pc:sldMk cId="0" sldId="308"/>
            <ac:inkMk id="96" creationId="{42A7BD8D-5EBE-8188-A6D7-480E565C300F}"/>
          </ac:inkMkLst>
        </pc:inkChg>
        <pc:inkChg chg="add del">
          <ac:chgData name="شادن القحطاني ID 443200677" userId="2d5f3d4d-8466-4aa1-ac8a-1cb60ed86c20" providerId="ADAL" clId="{4D7C5502-989C-F049-9537-AAFE56D9E504}" dt="2023-04-11T20:58:54.036" v="257"/>
          <ac:inkMkLst>
            <pc:docMk/>
            <pc:sldMk cId="0" sldId="308"/>
            <ac:inkMk id="97" creationId="{9C7F0F6C-FEEA-293D-13BE-5A3125106B49}"/>
          </ac:inkMkLst>
        </pc:inkChg>
        <pc:inkChg chg="add del">
          <ac:chgData name="شادن القحطاني ID 443200677" userId="2d5f3d4d-8466-4aa1-ac8a-1cb60ed86c20" providerId="ADAL" clId="{4D7C5502-989C-F049-9537-AAFE56D9E504}" dt="2023-04-11T20:58:54.036" v="257"/>
          <ac:inkMkLst>
            <pc:docMk/>
            <pc:sldMk cId="0" sldId="308"/>
            <ac:inkMk id="98" creationId="{8F5BC825-60ED-96DF-AFDF-3C29BB74F588}"/>
          </ac:inkMkLst>
        </pc:inkChg>
        <pc:inkChg chg="add del">
          <ac:chgData name="شادن القحطاني ID 443200677" userId="2d5f3d4d-8466-4aa1-ac8a-1cb60ed86c20" providerId="ADAL" clId="{4D7C5502-989C-F049-9537-AAFE56D9E504}" dt="2023-04-11T20:58:54.036" v="257"/>
          <ac:inkMkLst>
            <pc:docMk/>
            <pc:sldMk cId="0" sldId="308"/>
            <ac:inkMk id="99" creationId="{FF5FCA19-636C-F361-4705-228DD54CE0D1}"/>
          </ac:inkMkLst>
        </pc:inkChg>
        <pc:inkChg chg="add del">
          <ac:chgData name="شادن القحطاني ID 443200677" userId="2d5f3d4d-8466-4aa1-ac8a-1cb60ed86c20" providerId="ADAL" clId="{4D7C5502-989C-F049-9537-AAFE56D9E504}" dt="2023-04-11T20:58:54.036" v="257"/>
          <ac:inkMkLst>
            <pc:docMk/>
            <pc:sldMk cId="0" sldId="308"/>
            <ac:inkMk id="100" creationId="{DFF076B9-CC51-3229-8895-F47FC2C65D72}"/>
          </ac:inkMkLst>
        </pc:inkChg>
        <pc:inkChg chg="add del">
          <ac:chgData name="شادن القحطاني ID 443200677" userId="2d5f3d4d-8466-4aa1-ac8a-1cb60ed86c20" providerId="ADAL" clId="{4D7C5502-989C-F049-9537-AAFE56D9E504}" dt="2023-04-11T20:58:54.036" v="257"/>
          <ac:inkMkLst>
            <pc:docMk/>
            <pc:sldMk cId="0" sldId="308"/>
            <ac:inkMk id="101" creationId="{9FB536B2-9CE7-CAF5-0104-0E3D883E44BC}"/>
          </ac:inkMkLst>
        </pc:inkChg>
        <pc:inkChg chg="add del">
          <ac:chgData name="شادن القحطاني ID 443200677" userId="2d5f3d4d-8466-4aa1-ac8a-1cb60ed86c20" providerId="ADAL" clId="{4D7C5502-989C-F049-9537-AAFE56D9E504}" dt="2023-04-11T20:58:54.036" v="257"/>
          <ac:inkMkLst>
            <pc:docMk/>
            <pc:sldMk cId="0" sldId="308"/>
            <ac:inkMk id="102" creationId="{647BF279-E671-B534-300E-0D18477475FC}"/>
          </ac:inkMkLst>
        </pc:inkChg>
        <pc:inkChg chg="add del">
          <ac:chgData name="شادن القحطاني ID 443200677" userId="2d5f3d4d-8466-4aa1-ac8a-1cb60ed86c20" providerId="ADAL" clId="{4D7C5502-989C-F049-9537-AAFE56D9E504}" dt="2023-04-11T20:58:54.036" v="257"/>
          <ac:inkMkLst>
            <pc:docMk/>
            <pc:sldMk cId="0" sldId="308"/>
            <ac:inkMk id="103" creationId="{6CE8FCDF-F7E6-70A7-E819-DA5F8D005F1E}"/>
          </ac:inkMkLst>
        </pc:inkChg>
        <pc:inkChg chg="add del">
          <ac:chgData name="شادن القحطاني ID 443200677" userId="2d5f3d4d-8466-4aa1-ac8a-1cb60ed86c20" providerId="ADAL" clId="{4D7C5502-989C-F049-9537-AAFE56D9E504}" dt="2023-04-11T20:58:54.036" v="257"/>
          <ac:inkMkLst>
            <pc:docMk/>
            <pc:sldMk cId="0" sldId="308"/>
            <ac:inkMk id="104" creationId="{57D121BB-C690-3DE1-2041-C824666D1740}"/>
          </ac:inkMkLst>
        </pc:inkChg>
        <pc:inkChg chg="add del">
          <ac:chgData name="شادن القحطاني ID 443200677" userId="2d5f3d4d-8466-4aa1-ac8a-1cb60ed86c20" providerId="ADAL" clId="{4D7C5502-989C-F049-9537-AAFE56D9E504}" dt="2023-04-11T20:58:54.036" v="257"/>
          <ac:inkMkLst>
            <pc:docMk/>
            <pc:sldMk cId="0" sldId="308"/>
            <ac:inkMk id="105" creationId="{99BA38E1-B92F-21F8-8192-30730E28F1DD}"/>
          </ac:inkMkLst>
        </pc:inkChg>
        <pc:inkChg chg="add reco">
          <ac:chgData name="شادن القحطاني ID 443200677" userId="2d5f3d4d-8466-4aa1-ac8a-1cb60ed86c20" providerId="ADAL" clId="{4D7C5502-989C-F049-9537-AAFE56D9E504}" dt="2023-04-11T20:58:54.036" v="257"/>
          <ac:inkMkLst>
            <pc:docMk/>
            <pc:sldMk cId="0" sldId="308"/>
            <ac:inkMk id="106" creationId="{24FD7FB5-AD3F-882C-F14F-A023F714E748}"/>
          </ac:inkMkLst>
        </pc:inkChg>
        <pc:inkChg chg="add del">
          <ac:chgData name="شادن القحطاني ID 443200677" userId="2d5f3d4d-8466-4aa1-ac8a-1cb60ed86c20" providerId="ADAL" clId="{4D7C5502-989C-F049-9537-AAFE56D9E504}" dt="2023-04-11T20:58:58.353" v="264"/>
          <ac:inkMkLst>
            <pc:docMk/>
            <pc:sldMk cId="0" sldId="308"/>
            <ac:inkMk id="107" creationId="{BD00AE03-8E35-E7EB-10A9-DB7E7CF54E43}"/>
          </ac:inkMkLst>
        </pc:inkChg>
        <pc:inkChg chg="add del">
          <ac:chgData name="شادن القحطاني ID 443200677" userId="2d5f3d4d-8466-4aa1-ac8a-1cb60ed86c20" providerId="ADAL" clId="{4D7C5502-989C-F049-9537-AAFE56D9E504}" dt="2023-04-11T20:58:58.353" v="264"/>
          <ac:inkMkLst>
            <pc:docMk/>
            <pc:sldMk cId="0" sldId="308"/>
            <ac:inkMk id="108" creationId="{5487A6C5-F329-EE49-5233-B925C01B9AD7}"/>
          </ac:inkMkLst>
        </pc:inkChg>
        <pc:inkChg chg="add del">
          <ac:chgData name="شادن القحطاني ID 443200677" userId="2d5f3d4d-8466-4aa1-ac8a-1cb60ed86c20" providerId="ADAL" clId="{4D7C5502-989C-F049-9537-AAFE56D9E504}" dt="2023-04-11T20:58:58.353" v="264"/>
          <ac:inkMkLst>
            <pc:docMk/>
            <pc:sldMk cId="0" sldId="308"/>
            <ac:inkMk id="109" creationId="{A4475A7E-1B42-73C6-ABEB-13D457DF39BB}"/>
          </ac:inkMkLst>
        </pc:inkChg>
        <pc:inkChg chg="add del">
          <ac:chgData name="شادن القحطاني ID 443200677" userId="2d5f3d4d-8466-4aa1-ac8a-1cb60ed86c20" providerId="ADAL" clId="{4D7C5502-989C-F049-9537-AAFE56D9E504}" dt="2023-04-11T20:58:58.353" v="264"/>
          <ac:inkMkLst>
            <pc:docMk/>
            <pc:sldMk cId="0" sldId="308"/>
            <ac:inkMk id="110" creationId="{12C5C180-A846-ED8B-CB7D-7BF721839B5A}"/>
          </ac:inkMkLst>
        </pc:inkChg>
        <pc:inkChg chg="add del">
          <ac:chgData name="شادن القحطاني ID 443200677" userId="2d5f3d4d-8466-4aa1-ac8a-1cb60ed86c20" providerId="ADAL" clId="{4D7C5502-989C-F049-9537-AAFE56D9E504}" dt="2023-04-11T20:58:58.353" v="264"/>
          <ac:inkMkLst>
            <pc:docMk/>
            <pc:sldMk cId="0" sldId="308"/>
            <ac:inkMk id="111" creationId="{61E4C4C1-CF41-760C-CE86-B96679D327EB}"/>
          </ac:inkMkLst>
        </pc:inkChg>
        <pc:inkChg chg="add del">
          <ac:chgData name="شادن القحطاني ID 443200677" userId="2d5f3d4d-8466-4aa1-ac8a-1cb60ed86c20" providerId="ADAL" clId="{4D7C5502-989C-F049-9537-AAFE56D9E504}" dt="2023-04-11T20:58:58.353" v="264"/>
          <ac:inkMkLst>
            <pc:docMk/>
            <pc:sldMk cId="0" sldId="308"/>
            <ac:inkMk id="112" creationId="{6B448EF7-21B3-A251-485B-23E9120EDAB7}"/>
          </ac:inkMkLst>
        </pc:inkChg>
        <pc:inkChg chg="add reco">
          <ac:chgData name="شادن القحطاني ID 443200677" userId="2d5f3d4d-8466-4aa1-ac8a-1cb60ed86c20" providerId="ADAL" clId="{4D7C5502-989C-F049-9537-AAFE56D9E504}" dt="2023-04-11T20:58:58.353" v="264"/>
          <ac:inkMkLst>
            <pc:docMk/>
            <pc:sldMk cId="0" sldId="308"/>
            <ac:inkMk id="113" creationId="{C7D9948E-53C2-5313-F628-D62BA72BDDFE}"/>
          </ac:inkMkLst>
        </pc:inkChg>
        <pc:inkChg chg="add reco">
          <ac:chgData name="شادن القحطاني ID 443200677" userId="2d5f3d4d-8466-4aa1-ac8a-1cb60ed86c20" providerId="ADAL" clId="{4D7C5502-989C-F049-9537-AAFE56D9E504}" dt="2023-04-11T20:58:58.353" v="264"/>
          <ac:inkMkLst>
            <pc:docMk/>
            <pc:sldMk cId="0" sldId="308"/>
            <ac:inkMk id="114" creationId="{E72FA34B-EB91-73BE-22B0-C2BDDC1101FB}"/>
          </ac:inkMkLst>
        </pc:inkChg>
        <pc:inkChg chg="add del">
          <ac:chgData name="شادن القحطاني ID 443200677" userId="2d5f3d4d-8466-4aa1-ac8a-1cb60ed86c20" providerId="ADAL" clId="{4D7C5502-989C-F049-9537-AAFE56D9E504}" dt="2023-04-11T20:59:04.095" v="272"/>
          <ac:inkMkLst>
            <pc:docMk/>
            <pc:sldMk cId="0" sldId="308"/>
            <ac:inkMk id="115" creationId="{3AA6DB5A-A700-3920-8E27-D733125BE713}"/>
          </ac:inkMkLst>
        </pc:inkChg>
        <pc:inkChg chg="add del">
          <ac:chgData name="شادن القحطاني ID 443200677" userId="2d5f3d4d-8466-4aa1-ac8a-1cb60ed86c20" providerId="ADAL" clId="{4D7C5502-989C-F049-9537-AAFE56D9E504}" dt="2023-04-11T20:59:04.095" v="272"/>
          <ac:inkMkLst>
            <pc:docMk/>
            <pc:sldMk cId="0" sldId="308"/>
            <ac:inkMk id="116" creationId="{F5CB5C93-06B0-E3BE-1AAF-20B51736A057}"/>
          </ac:inkMkLst>
        </pc:inkChg>
        <pc:inkChg chg="add del">
          <ac:chgData name="شادن القحطاني ID 443200677" userId="2d5f3d4d-8466-4aa1-ac8a-1cb60ed86c20" providerId="ADAL" clId="{4D7C5502-989C-F049-9537-AAFE56D9E504}" dt="2023-04-11T20:59:04.095" v="272"/>
          <ac:inkMkLst>
            <pc:docMk/>
            <pc:sldMk cId="0" sldId="308"/>
            <ac:inkMk id="117" creationId="{C15AABA9-9B08-73F3-9D00-F33F7EA91E4A}"/>
          </ac:inkMkLst>
        </pc:inkChg>
        <pc:inkChg chg="add">
          <ac:chgData name="شادن القحطاني ID 443200677" userId="2d5f3d4d-8466-4aa1-ac8a-1cb60ed86c20" providerId="ADAL" clId="{4D7C5502-989C-F049-9537-AAFE56D9E504}" dt="2023-04-11T20:59:01.262" v="268"/>
          <ac:inkMkLst>
            <pc:docMk/>
            <pc:sldMk cId="0" sldId="308"/>
            <ac:inkMk id="118" creationId="{B4F79D15-B8D3-5985-3DB4-F9C9DF44AB4D}"/>
          </ac:inkMkLst>
        </pc:inkChg>
        <pc:inkChg chg="add del">
          <ac:chgData name="شادن القحطاني ID 443200677" userId="2d5f3d4d-8466-4aa1-ac8a-1cb60ed86c20" providerId="ADAL" clId="{4D7C5502-989C-F049-9537-AAFE56D9E504}" dt="2023-04-11T20:59:04.095" v="272"/>
          <ac:inkMkLst>
            <pc:docMk/>
            <pc:sldMk cId="0" sldId="308"/>
            <ac:inkMk id="119" creationId="{C5FB4BC9-3734-71E7-52D6-8EF79CA01CBD}"/>
          </ac:inkMkLst>
        </pc:inkChg>
        <pc:inkChg chg="add del">
          <ac:chgData name="شادن القحطاني ID 443200677" userId="2d5f3d4d-8466-4aa1-ac8a-1cb60ed86c20" providerId="ADAL" clId="{4D7C5502-989C-F049-9537-AAFE56D9E504}" dt="2023-04-11T20:59:04.095" v="272"/>
          <ac:inkMkLst>
            <pc:docMk/>
            <pc:sldMk cId="0" sldId="308"/>
            <ac:inkMk id="120" creationId="{7A04A9DC-C901-3267-390F-FD8A95C53252}"/>
          </ac:inkMkLst>
        </pc:inkChg>
        <pc:inkChg chg="add del">
          <ac:chgData name="شادن القحطاني ID 443200677" userId="2d5f3d4d-8466-4aa1-ac8a-1cb60ed86c20" providerId="ADAL" clId="{4D7C5502-989C-F049-9537-AAFE56D9E504}" dt="2023-04-11T20:59:04.095" v="272"/>
          <ac:inkMkLst>
            <pc:docMk/>
            <pc:sldMk cId="0" sldId="308"/>
            <ac:inkMk id="121" creationId="{FD0CBB1B-7B01-8E63-3470-BCB05CFB81FC}"/>
          </ac:inkMkLst>
        </pc:inkChg>
        <pc:inkChg chg="add reco">
          <ac:chgData name="شادن القحطاني ID 443200677" userId="2d5f3d4d-8466-4aa1-ac8a-1cb60ed86c20" providerId="ADAL" clId="{4D7C5502-989C-F049-9537-AAFE56D9E504}" dt="2023-04-11T20:59:04.095" v="272"/>
          <ac:inkMkLst>
            <pc:docMk/>
            <pc:sldMk cId="0" sldId="308"/>
            <ac:inkMk id="122" creationId="{E3F00099-7DA4-AB34-CBF0-F1792BE83F48}"/>
          </ac:inkMkLst>
        </pc:inkChg>
        <pc:inkChg chg="add del">
          <ac:chgData name="شادن القحطاني ID 443200677" userId="2d5f3d4d-8466-4aa1-ac8a-1cb60ed86c20" providerId="ADAL" clId="{4D7C5502-989C-F049-9537-AAFE56D9E504}" dt="2023-04-11T20:59:12.180" v="288"/>
          <ac:inkMkLst>
            <pc:docMk/>
            <pc:sldMk cId="0" sldId="308"/>
            <ac:inkMk id="123" creationId="{3E563C48-2185-C721-6087-C45302021E74}"/>
          </ac:inkMkLst>
        </pc:inkChg>
        <pc:inkChg chg="add del">
          <ac:chgData name="شادن القحطاني ID 443200677" userId="2d5f3d4d-8466-4aa1-ac8a-1cb60ed86c20" providerId="ADAL" clId="{4D7C5502-989C-F049-9537-AAFE56D9E504}" dt="2023-04-11T20:59:12.180" v="288"/>
          <ac:inkMkLst>
            <pc:docMk/>
            <pc:sldMk cId="0" sldId="308"/>
            <ac:inkMk id="124" creationId="{30C1064F-037F-EEB6-E632-7024CAD322E9}"/>
          </ac:inkMkLst>
        </pc:inkChg>
        <pc:inkChg chg="add del">
          <ac:chgData name="شادن القحطاني ID 443200677" userId="2d5f3d4d-8466-4aa1-ac8a-1cb60ed86c20" providerId="ADAL" clId="{4D7C5502-989C-F049-9537-AAFE56D9E504}" dt="2023-04-11T20:59:12.180" v="288"/>
          <ac:inkMkLst>
            <pc:docMk/>
            <pc:sldMk cId="0" sldId="308"/>
            <ac:inkMk id="125" creationId="{B09D5AB0-10D8-E2A9-C083-58D290CEEB90}"/>
          </ac:inkMkLst>
        </pc:inkChg>
        <pc:inkChg chg="add del">
          <ac:chgData name="شادن القحطاني ID 443200677" userId="2d5f3d4d-8466-4aa1-ac8a-1cb60ed86c20" providerId="ADAL" clId="{4D7C5502-989C-F049-9537-AAFE56D9E504}" dt="2023-04-11T20:59:12.180" v="288"/>
          <ac:inkMkLst>
            <pc:docMk/>
            <pc:sldMk cId="0" sldId="308"/>
            <ac:inkMk id="126" creationId="{72EC6EB2-5150-5753-D11D-5C1FC8877E8C}"/>
          </ac:inkMkLst>
        </pc:inkChg>
        <pc:inkChg chg="add del">
          <ac:chgData name="شادن القحطاني ID 443200677" userId="2d5f3d4d-8466-4aa1-ac8a-1cb60ed86c20" providerId="ADAL" clId="{4D7C5502-989C-F049-9537-AAFE56D9E504}" dt="2023-04-11T20:59:12.180" v="288"/>
          <ac:inkMkLst>
            <pc:docMk/>
            <pc:sldMk cId="0" sldId="308"/>
            <ac:inkMk id="127" creationId="{6E6A183B-091E-366A-D5C5-BB8720F6D5A5}"/>
          </ac:inkMkLst>
        </pc:inkChg>
        <pc:inkChg chg="add del">
          <ac:chgData name="شادن القحطاني ID 443200677" userId="2d5f3d4d-8466-4aa1-ac8a-1cb60ed86c20" providerId="ADAL" clId="{4D7C5502-989C-F049-9537-AAFE56D9E504}" dt="2023-04-11T20:59:12.180" v="288"/>
          <ac:inkMkLst>
            <pc:docMk/>
            <pc:sldMk cId="0" sldId="308"/>
            <ac:inkMk id="128" creationId="{04571732-B592-E5C6-A234-3398A76CF3D1}"/>
          </ac:inkMkLst>
        </pc:inkChg>
        <pc:inkChg chg="add del">
          <ac:chgData name="شادن القحطاني ID 443200677" userId="2d5f3d4d-8466-4aa1-ac8a-1cb60ed86c20" providerId="ADAL" clId="{4D7C5502-989C-F049-9537-AAFE56D9E504}" dt="2023-04-11T20:59:12.180" v="288"/>
          <ac:inkMkLst>
            <pc:docMk/>
            <pc:sldMk cId="0" sldId="308"/>
            <ac:inkMk id="129" creationId="{A1F1FA67-BDC0-5484-67C3-4897B934EEE2}"/>
          </ac:inkMkLst>
        </pc:inkChg>
        <pc:inkChg chg="add del">
          <ac:chgData name="شادن القحطاني ID 443200677" userId="2d5f3d4d-8466-4aa1-ac8a-1cb60ed86c20" providerId="ADAL" clId="{4D7C5502-989C-F049-9537-AAFE56D9E504}" dt="2023-04-11T20:59:12.180" v="288"/>
          <ac:inkMkLst>
            <pc:docMk/>
            <pc:sldMk cId="0" sldId="308"/>
            <ac:inkMk id="130" creationId="{C6CDE91B-B064-62C6-3332-84EAFB2ECD4A}"/>
          </ac:inkMkLst>
        </pc:inkChg>
        <pc:inkChg chg="add del">
          <ac:chgData name="شادن القحطاني ID 443200677" userId="2d5f3d4d-8466-4aa1-ac8a-1cb60ed86c20" providerId="ADAL" clId="{4D7C5502-989C-F049-9537-AAFE56D9E504}" dt="2023-04-11T20:59:12.180" v="288"/>
          <ac:inkMkLst>
            <pc:docMk/>
            <pc:sldMk cId="0" sldId="308"/>
            <ac:inkMk id="131" creationId="{11707DCA-361E-B04D-C047-40D1512903E9}"/>
          </ac:inkMkLst>
        </pc:inkChg>
        <pc:inkChg chg="add del">
          <ac:chgData name="شادن القحطاني ID 443200677" userId="2d5f3d4d-8466-4aa1-ac8a-1cb60ed86c20" providerId="ADAL" clId="{4D7C5502-989C-F049-9537-AAFE56D9E504}" dt="2023-04-11T20:59:12.180" v="288"/>
          <ac:inkMkLst>
            <pc:docMk/>
            <pc:sldMk cId="0" sldId="308"/>
            <ac:inkMk id="132" creationId="{D6B04E31-B54C-3BAD-64AF-6724C3AF5944}"/>
          </ac:inkMkLst>
        </pc:inkChg>
        <pc:inkChg chg="add del">
          <ac:chgData name="شادن القحطاني ID 443200677" userId="2d5f3d4d-8466-4aa1-ac8a-1cb60ed86c20" providerId="ADAL" clId="{4D7C5502-989C-F049-9537-AAFE56D9E504}" dt="2023-04-11T20:59:12.180" v="288"/>
          <ac:inkMkLst>
            <pc:docMk/>
            <pc:sldMk cId="0" sldId="308"/>
            <ac:inkMk id="133" creationId="{EACB399F-EFB9-4FDE-9C78-1A9003CFB6D9}"/>
          </ac:inkMkLst>
        </pc:inkChg>
        <pc:inkChg chg="add del">
          <ac:chgData name="شادن القحطاني ID 443200677" userId="2d5f3d4d-8466-4aa1-ac8a-1cb60ed86c20" providerId="ADAL" clId="{4D7C5502-989C-F049-9537-AAFE56D9E504}" dt="2023-04-11T20:59:12.180" v="288"/>
          <ac:inkMkLst>
            <pc:docMk/>
            <pc:sldMk cId="0" sldId="308"/>
            <ac:inkMk id="134" creationId="{37C16582-7669-215A-4C0D-1E966C46674D}"/>
          </ac:inkMkLst>
        </pc:inkChg>
        <pc:inkChg chg="add del">
          <ac:chgData name="شادن القحطاني ID 443200677" userId="2d5f3d4d-8466-4aa1-ac8a-1cb60ed86c20" providerId="ADAL" clId="{4D7C5502-989C-F049-9537-AAFE56D9E504}" dt="2023-04-11T20:59:12.180" v="288"/>
          <ac:inkMkLst>
            <pc:docMk/>
            <pc:sldMk cId="0" sldId="308"/>
            <ac:inkMk id="135" creationId="{CC6DBF3B-F02B-2AE9-71E0-AE423F64E7BD}"/>
          </ac:inkMkLst>
        </pc:inkChg>
        <pc:inkChg chg="add del">
          <ac:chgData name="شادن القحطاني ID 443200677" userId="2d5f3d4d-8466-4aa1-ac8a-1cb60ed86c20" providerId="ADAL" clId="{4D7C5502-989C-F049-9537-AAFE56D9E504}" dt="2023-04-11T20:59:12.180" v="288"/>
          <ac:inkMkLst>
            <pc:docMk/>
            <pc:sldMk cId="0" sldId="308"/>
            <ac:inkMk id="136" creationId="{39C1680C-759D-143C-D7FF-F63702F067AB}"/>
          </ac:inkMkLst>
        </pc:inkChg>
        <pc:inkChg chg="add del">
          <ac:chgData name="شادن القحطاني ID 443200677" userId="2d5f3d4d-8466-4aa1-ac8a-1cb60ed86c20" providerId="ADAL" clId="{4D7C5502-989C-F049-9537-AAFE56D9E504}" dt="2023-04-11T20:59:12.180" v="288"/>
          <ac:inkMkLst>
            <pc:docMk/>
            <pc:sldMk cId="0" sldId="308"/>
            <ac:inkMk id="137" creationId="{AAEC7265-3D3C-3D6C-E30C-5514E44DFB93}"/>
          </ac:inkMkLst>
        </pc:inkChg>
        <pc:inkChg chg="add reco">
          <ac:chgData name="شادن القحطاني ID 443200677" userId="2d5f3d4d-8466-4aa1-ac8a-1cb60ed86c20" providerId="ADAL" clId="{4D7C5502-989C-F049-9537-AAFE56D9E504}" dt="2023-04-11T20:59:12.180" v="288"/>
          <ac:inkMkLst>
            <pc:docMk/>
            <pc:sldMk cId="0" sldId="308"/>
            <ac:inkMk id="138" creationId="{0604CCD6-121C-D84D-F2CD-EE796078159D}"/>
          </ac:inkMkLst>
        </pc:inkChg>
        <pc:inkChg chg="add del">
          <ac:chgData name="شادن القحطاني ID 443200677" userId="2d5f3d4d-8466-4aa1-ac8a-1cb60ed86c20" providerId="ADAL" clId="{4D7C5502-989C-F049-9537-AAFE56D9E504}" dt="2023-04-11T20:59:28.396" v="308"/>
          <ac:inkMkLst>
            <pc:docMk/>
            <pc:sldMk cId="0" sldId="308"/>
            <ac:inkMk id="139" creationId="{7851243B-E908-5500-AE4E-5EA8A5B6FF38}"/>
          </ac:inkMkLst>
        </pc:inkChg>
        <pc:inkChg chg="add del">
          <ac:chgData name="شادن القحطاني ID 443200677" userId="2d5f3d4d-8466-4aa1-ac8a-1cb60ed86c20" providerId="ADAL" clId="{4D7C5502-989C-F049-9537-AAFE56D9E504}" dt="2023-04-11T20:59:28.396" v="308"/>
          <ac:inkMkLst>
            <pc:docMk/>
            <pc:sldMk cId="0" sldId="308"/>
            <ac:inkMk id="140" creationId="{30FF750A-234D-C8A9-2062-93E9B88CFF42}"/>
          </ac:inkMkLst>
        </pc:inkChg>
        <pc:inkChg chg="add del">
          <ac:chgData name="شادن القحطاني ID 443200677" userId="2d5f3d4d-8466-4aa1-ac8a-1cb60ed86c20" providerId="ADAL" clId="{4D7C5502-989C-F049-9537-AAFE56D9E504}" dt="2023-04-11T20:59:28.396" v="308"/>
          <ac:inkMkLst>
            <pc:docMk/>
            <pc:sldMk cId="0" sldId="308"/>
            <ac:inkMk id="141" creationId="{23963E4E-DC6C-BA6C-4066-D2BEA7C60CFA}"/>
          </ac:inkMkLst>
        </pc:inkChg>
        <pc:inkChg chg="add del">
          <ac:chgData name="شادن القحطاني ID 443200677" userId="2d5f3d4d-8466-4aa1-ac8a-1cb60ed86c20" providerId="ADAL" clId="{4D7C5502-989C-F049-9537-AAFE56D9E504}" dt="2023-04-11T20:59:28.396" v="308"/>
          <ac:inkMkLst>
            <pc:docMk/>
            <pc:sldMk cId="0" sldId="308"/>
            <ac:inkMk id="142" creationId="{58D00AA6-092A-BA37-E523-C5CC885828C4}"/>
          </ac:inkMkLst>
        </pc:inkChg>
        <pc:inkChg chg="add del">
          <ac:chgData name="شادن القحطاني ID 443200677" userId="2d5f3d4d-8466-4aa1-ac8a-1cb60ed86c20" providerId="ADAL" clId="{4D7C5502-989C-F049-9537-AAFE56D9E504}" dt="2023-04-11T20:59:28.396" v="308"/>
          <ac:inkMkLst>
            <pc:docMk/>
            <pc:sldMk cId="0" sldId="308"/>
            <ac:inkMk id="143" creationId="{FAE75E23-28FF-695D-F78E-6DBB8D62F5AA}"/>
          </ac:inkMkLst>
        </pc:inkChg>
        <pc:inkChg chg="add del">
          <ac:chgData name="شادن القحطاني ID 443200677" userId="2d5f3d4d-8466-4aa1-ac8a-1cb60ed86c20" providerId="ADAL" clId="{4D7C5502-989C-F049-9537-AAFE56D9E504}" dt="2023-04-11T20:59:28.396" v="308"/>
          <ac:inkMkLst>
            <pc:docMk/>
            <pc:sldMk cId="0" sldId="308"/>
            <ac:inkMk id="144" creationId="{87B7BDB8-F9FF-876B-C789-62F87D5BF68B}"/>
          </ac:inkMkLst>
        </pc:inkChg>
        <pc:inkChg chg="add del">
          <ac:chgData name="شادن القحطاني ID 443200677" userId="2d5f3d4d-8466-4aa1-ac8a-1cb60ed86c20" providerId="ADAL" clId="{4D7C5502-989C-F049-9537-AAFE56D9E504}" dt="2023-04-11T20:59:28.396" v="308"/>
          <ac:inkMkLst>
            <pc:docMk/>
            <pc:sldMk cId="0" sldId="308"/>
            <ac:inkMk id="145" creationId="{C400D3FF-9928-ECD0-DCE3-695139F045F6}"/>
          </ac:inkMkLst>
        </pc:inkChg>
        <pc:inkChg chg="add del">
          <ac:chgData name="شادن القحطاني ID 443200677" userId="2d5f3d4d-8466-4aa1-ac8a-1cb60ed86c20" providerId="ADAL" clId="{4D7C5502-989C-F049-9537-AAFE56D9E504}" dt="2023-04-11T20:59:28.396" v="308"/>
          <ac:inkMkLst>
            <pc:docMk/>
            <pc:sldMk cId="0" sldId="308"/>
            <ac:inkMk id="146" creationId="{089A1C6C-692F-A741-2930-6F92FD656646}"/>
          </ac:inkMkLst>
        </pc:inkChg>
        <pc:inkChg chg="add del">
          <ac:chgData name="شادن القحطاني ID 443200677" userId="2d5f3d4d-8466-4aa1-ac8a-1cb60ed86c20" providerId="ADAL" clId="{4D7C5502-989C-F049-9537-AAFE56D9E504}" dt="2023-04-11T20:59:28.396" v="308"/>
          <ac:inkMkLst>
            <pc:docMk/>
            <pc:sldMk cId="0" sldId="308"/>
            <ac:inkMk id="147" creationId="{650717D9-2FBF-6CFC-9C0E-58FA8FEC9F1E}"/>
          </ac:inkMkLst>
        </pc:inkChg>
        <pc:inkChg chg="add del">
          <ac:chgData name="شادن القحطاني ID 443200677" userId="2d5f3d4d-8466-4aa1-ac8a-1cb60ed86c20" providerId="ADAL" clId="{4D7C5502-989C-F049-9537-AAFE56D9E504}" dt="2023-04-11T20:59:28.396" v="308"/>
          <ac:inkMkLst>
            <pc:docMk/>
            <pc:sldMk cId="0" sldId="308"/>
            <ac:inkMk id="148" creationId="{DCFFB25B-76A7-A058-D629-1039E46A8B4D}"/>
          </ac:inkMkLst>
        </pc:inkChg>
        <pc:inkChg chg="add del">
          <ac:chgData name="شادن القحطاني ID 443200677" userId="2d5f3d4d-8466-4aa1-ac8a-1cb60ed86c20" providerId="ADAL" clId="{4D7C5502-989C-F049-9537-AAFE56D9E504}" dt="2023-04-11T20:59:28.396" v="308"/>
          <ac:inkMkLst>
            <pc:docMk/>
            <pc:sldMk cId="0" sldId="308"/>
            <ac:inkMk id="149" creationId="{9DE386D1-786D-9481-AC31-CA51FDCED11F}"/>
          </ac:inkMkLst>
        </pc:inkChg>
        <pc:inkChg chg="add del">
          <ac:chgData name="شادن القحطاني ID 443200677" userId="2d5f3d4d-8466-4aa1-ac8a-1cb60ed86c20" providerId="ADAL" clId="{4D7C5502-989C-F049-9537-AAFE56D9E504}" dt="2023-04-11T20:59:28.396" v="308"/>
          <ac:inkMkLst>
            <pc:docMk/>
            <pc:sldMk cId="0" sldId="308"/>
            <ac:inkMk id="150" creationId="{8296D4A9-2562-6F8C-82F0-70914946AE25}"/>
          </ac:inkMkLst>
        </pc:inkChg>
        <pc:inkChg chg="add del">
          <ac:chgData name="شادن القحطاني ID 443200677" userId="2d5f3d4d-8466-4aa1-ac8a-1cb60ed86c20" providerId="ADAL" clId="{4D7C5502-989C-F049-9537-AAFE56D9E504}" dt="2023-04-11T20:59:28.396" v="308"/>
          <ac:inkMkLst>
            <pc:docMk/>
            <pc:sldMk cId="0" sldId="308"/>
            <ac:inkMk id="151" creationId="{11C2D6E1-3B28-C62E-0828-E046A3940619}"/>
          </ac:inkMkLst>
        </pc:inkChg>
        <pc:inkChg chg="add del">
          <ac:chgData name="شادن القحطاني ID 443200677" userId="2d5f3d4d-8466-4aa1-ac8a-1cb60ed86c20" providerId="ADAL" clId="{4D7C5502-989C-F049-9537-AAFE56D9E504}" dt="2023-04-11T20:59:28.396" v="308"/>
          <ac:inkMkLst>
            <pc:docMk/>
            <pc:sldMk cId="0" sldId="308"/>
            <ac:inkMk id="152" creationId="{9F76E418-4273-8254-DE20-A670E90507CB}"/>
          </ac:inkMkLst>
        </pc:inkChg>
        <pc:inkChg chg="add del">
          <ac:chgData name="شادن القحطاني ID 443200677" userId="2d5f3d4d-8466-4aa1-ac8a-1cb60ed86c20" providerId="ADAL" clId="{4D7C5502-989C-F049-9537-AAFE56D9E504}" dt="2023-04-11T20:59:28.396" v="308"/>
          <ac:inkMkLst>
            <pc:docMk/>
            <pc:sldMk cId="0" sldId="308"/>
            <ac:inkMk id="153" creationId="{088AA598-56D3-E3C1-C0F9-E68E9651EDB3}"/>
          </ac:inkMkLst>
        </pc:inkChg>
        <pc:inkChg chg="add del">
          <ac:chgData name="شادن القحطاني ID 443200677" userId="2d5f3d4d-8466-4aa1-ac8a-1cb60ed86c20" providerId="ADAL" clId="{4D7C5502-989C-F049-9537-AAFE56D9E504}" dt="2023-04-11T20:59:28.396" v="308"/>
          <ac:inkMkLst>
            <pc:docMk/>
            <pc:sldMk cId="0" sldId="308"/>
            <ac:inkMk id="154" creationId="{7AE71B0F-229B-0D00-1190-71C49B7C9D7B}"/>
          </ac:inkMkLst>
        </pc:inkChg>
        <pc:inkChg chg="add del">
          <ac:chgData name="شادن القحطاني ID 443200677" userId="2d5f3d4d-8466-4aa1-ac8a-1cb60ed86c20" providerId="ADAL" clId="{4D7C5502-989C-F049-9537-AAFE56D9E504}" dt="2023-04-11T20:59:28.396" v="308"/>
          <ac:inkMkLst>
            <pc:docMk/>
            <pc:sldMk cId="0" sldId="308"/>
            <ac:inkMk id="155" creationId="{17FAFBB6-C693-68C2-3418-20710DE9BA9F}"/>
          </ac:inkMkLst>
        </pc:inkChg>
        <pc:inkChg chg="add del">
          <ac:chgData name="شادن القحطاني ID 443200677" userId="2d5f3d4d-8466-4aa1-ac8a-1cb60ed86c20" providerId="ADAL" clId="{4D7C5502-989C-F049-9537-AAFE56D9E504}" dt="2023-04-11T20:59:28.396" v="308"/>
          <ac:inkMkLst>
            <pc:docMk/>
            <pc:sldMk cId="0" sldId="308"/>
            <ac:inkMk id="156" creationId="{EE398D22-A4B7-5B45-0088-3E72A83DBAE9}"/>
          </ac:inkMkLst>
        </pc:inkChg>
        <pc:inkChg chg="add del">
          <ac:chgData name="شادن القحطاني ID 443200677" userId="2d5f3d4d-8466-4aa1-ac8a-1cb60ed86c20" providerId="ADAL" clId="{4D7C5502-989C-F049-9537-AAFE56D9E504}" dt="2023-04-11T20:59:28.396" v="308"/>
          <ac:inkMkLst>
            <pc:docMk/>
            <pc:sldMk cId="0" sldId="308"/>
            <ac:inkMk id="157" creationId="{AEA0F55A-03DB-3EB7-1E01-3A8BAF12B1AC}"/>
          </ac:inkMkLst>
        </pc:inkChg>
        <pc:inkChg chg="add reco">
          <ac:chgData name="شادن القحطاني ID 443200677" userId="2d5f3d4d-8466-4aa1-ac8a-1cb60ed86c20" providerId="ADAL" clId="{4D7C5502-989C-F049-9537-AAFE56D9E504}" dt="2023-04-11T20:59:28.396" v="308"/>
          <ac:inkMkLst>
            <pc:docMk/>
            <pc:sldMk cId="0" sldId="308"/>
            <ac:inkMk id="158" creationId="{CB10630D-8C5A-3731-45E6-1FA2A0C66421}"/>
          </ac:inkMkLst>
        </pc:inkChg>
        <pc:inkChg chg="add del">
          <ac:chgData name="شادن القحطاني ID 443200677" userId="2d5f3d4d-8466-4aa1-ac8a-1cb60ed86c20" providerId="ADAL" clId="{4D7C5502-989C-F049-9537-AAFE56D9E504}" dt="2023-04-11T20:59:50.852" v="321"/>
          <ac:inkMkLst>
            <pc:docMk/>
            <pc:sldMk cId="0" sldId="308"/>
            <ac:inkMk id="159" creationId="{C3A69974-1031-9C87-B865-912EF0C47D83}"/>
          </ac:inkMkLst>
        </pc:inkChg>
        <pc:inkChg chg="add del">
          <ac:chgData name="شادن القحطاني ID 443200677" userId="2d5f3d4d-8466-4aa1-ac8a-1cb60ed86c20" providerId="ADAL" clId="{4D7C5502-989C-F049-9537-AAFE56D9E504}" dt="2023-04-11T20:59:50.852" v="321"/>
          <ac:inkMkLst>
            <pc:docMk/>
            <pc:sldMk cId="0" sldId="308"/>
            <ac:inkMk id="160" creationId="{10ECC700-3586-1FA9-73D8-50BA0D039D5C}"/>
          </ac:inkMkLst>
        </pc:inkChg>
        <pc:inkChg chg="add del">
          <ac:chgData name="شادن القحطاني ID 443200677" userId="2d5f3d4d-8466-4aa1-ac8a-1cb60ed86c20" providerId="ADAL" clId="{4D7C5502-989C-F049-9537-AAFE56D9E504}" dt="2023-04-11T20:59:50.852" v="321"/>
          <ac:inkMkLst>
            <pc:docMk/>
            <pc:sldMk cId="0" sldId="308"/>
            <ac:inkMk id="161" creationId="{B22CDCF6-EC3B-749C-B530-CFA7EE68E92E}"/>
          </ac:inkMkLst>
        </pc:inkChg>
        <pc:inkChg chg="add del">
          <ac:chgData name="شادن القحطاني ID 443200677" userId="2d5f3d4d-8466-4aa1-ac8a-1cb60ed86c20" providerId="ADAL" clId="{4D7C5502-989C-F049-9537-AAFE56D9E504}" dt="2023-04-11T20:59:50.852" v="321"/>
          <ac:inkMkLst>
            <pc:docMk/>
            <pc:sldMk cId="0" sldId="308"/>
            <ac:inkMk id="162" creationId="{4AE93C55-5FDA-FD8C-E5A5-CEE144D275F4}"/>
          </ac:inkMkLst>
        </pc:inkChg>
        <pc:inkChg chg="add del">
          <ac:chgData name="شادن القحطاني ID 443200677" userId="2d5f3d4d-8466-4aa1-ac8a-1cb60ed86c20" providerId="ADAL" clId="{4D7C5502-989C-F049-9537-AAFE56D9E504}" dt="2023-04-11T20:59:50.852" v="321"/>
          <ac:inkMkLst>
            <pc:docMk/>
            <pc:sldMk cId="0" sldId="308"/>
            <ac:inkMk id="163" creationId="{32B75057-C7B8-BD9E-E64C-2D83CF80185D}"/>
          </ac:inkMkLst>
        </pc:inkChg>
        <pc:inkChg chg="add del">
          <ac:chgData name="شادن القحطاني ID 443200677" userId="2d5f3d4d-8466-4aa1-ac8a-1cb60ed86c20" providerId="ADAL" clId="{4D7C5502-989C-F049-9537-AAFE56D9E504}" dt="2023-04-11T20:59:50.852" v="321"/>
          <ac:inkMkLst>
            <pc:docMk/>
            <pc:sldMk cId="0" sldId="308"/>
            <ac:inkMk id="164" creationId="{A7EC4943-FB3F-0647-1AC7-6E6264C8349D}"/>
          </ac:inkMkLst>
        </pc:inkChg>
        <pc:inkChg chg="add del">
          <ac:chgData name="شادن القحطاني ID 443200677" userId="2d5f3d4d-8466-4aa1-ac8a-1cb60ed86c20" providerId="ADAL" clId="{4D7C5502-989C-F049-9537-AAFE56D9E504}" dt="2023-04-11T20:59:50.852" v="321"/>
          <ac:inkMkLst>
            <pc:docMk/>
            <pc:sldMk cId="0" sldId="308"/>
            <ac:inkMk id="165" creationId="{3A06A2B3-D5A8-9B61-271B-4FA66CD3484E}"/>
          </ac:inkMkLst>
        </pc:inkChg>
        <pc:inkChg chg="add del">
          <ac:chgData name="شادن القحطاني ID 443200677" userId="2d5f3d4d-8466-4aa1-ac8a-1cb60ed86c20" providerId="ADAL" clId="{4D7C5502-989C-F049-9537-AAFE56D9E504}" dt="2023-04-11T20:59:50.852" v="321"/>
          <ac:inkMkLst>
            <pc:docMk/>
            <pc:sldMk cId="0" sldId="308"/>
            <ac:inkMk id="166" creationId="{8EE82D83-C163-397B-80A2-4859CEB22076}"/>
          </ac:inkMkLst>
        </pc:inkChg>
        <pc:inkChg chg="add del">
          <ac:chgData name="شادن القحطاني ID 443200677" userId="2d5f3d4d-8466-4aa1-ac8a-1cb60ed86c20" providerId="ADAL" clId="{4D7C5502-989C-F049-9537-AAFE56D9E504}" dt="2023-04-11T20:59:50.852" v="321"/>
          <ac:inkMkLst>
            <pc:docMk/>
            <pc:sldMk cId="0" sldId="308"/>
            <ac:inkMk id="167" creationId="{0E7E3699-86C6-B9BB-2518-0269F911ABA0}"/>
          </ac:inkMkLst>
        </pc:inkChg>
        <pc:inkChg chg="add del">
          <ac:chgData name="شادن القحطاني ID 443200677" userId="2d5f3d4d-8466-4aa1-ac8a-1cb60ed86c20" providerId="ADAL" clId="{4D7C5502-989C-F049-9537-AAFE56D9E504}" dt="2023-04-11T20:59:50.852" v="321"/>
          <ac:inkMkLst>
            <pc:docMk/>
            <pc:sldMk cId="0" sldId="308"/>
            <ac:inkMk id="168" creationId="{31A9C5D9-700F-98C0-2BFD-2089ECC8DA68}"/>
          </ac:inkMkLst>
        </pc:inkChg>
        <pc:inkChg chg="add del">
          <ac:chgData name="شادن القحطاني ID 443200677" userId="2d5f3d4d-8466-4aa1-ac8a-1cb60ed86c20" providerId="ADAL" clId="{4D7C5502-989C-F049-9537-AAFE56D9E504}" dt="2023-04-11T20:59:50.852" v="321"/>
          <ac:inkMkLst>
            <pc:docMk/>
            <pc:sldMk cId="0" sldId="308"/>
            <ac:inkMk id="169" creationId="{D43C7496-3F3D-004C-A938-722A15C781AF}"/>
          </ac:inkMkLst>
        </pc:inkChg>
        <pc:inkChg chg="add del">
          <ac:chgData name="شادن القحطاني ID 443200677" userId="2d5f3d4d-8466-4aa1-ac8a-1cb60ed86c20" providerId="ADAL" clId="{4D7C5502-989C-F049-9537-AAFE56D9E504}" dt="2023-04-11T20:59:50.852" v="321"/>
          <ac:inkMkLst>
            <pc:docMk/>
            <pc:sldMk cId="0" sldId="308"/>
            <ac:inkMk id="170" creationId="{0EE139EC-0A06-D7B5-996B-BA76F38FBA67}"/>
          </ac:inkMkLst>
        </pc:inkChg>
        <pc:inkChg chg="add reco">
          <ac:chgData name="شادن القحطاني ID 443200677" userId="2d5f3d4d-8466-4aa1-ac8a-1cb60ed86c20" providerId="ADAL" clId="{4D7C5502-989C-F049-9537-AAFE56D9E504}" dt="2023-04-11T20:59:50.852" v="321"/>
          <ac:inkMkLst>
            <pc:docMk/>
            <pc:sldMk cId="0" sldId="308"/>
            <ac:inkMk id="171" creationId="{0E3344A3-56DC-F61C-6261-E97354E0C650}"/>
          </ac:inkMkLst>
        </pc:inkChg>
        <pc:inkChg chg="add del">
          <ac:chgData name="شادن القحطاني ID 443200677" userId="2d5f3d4d-8466-4aa1-ac8a-1cb60ed86c20" providerId="ADAL" clId="{4D7C5502-989C-F049-9537-AAFE56D9E504}" dt="2023-04-11T20:59:54.826" v="329"/>
          <ac:inkMkLst>
            <pc:docMk/>
            <pc:sldMk cId="0" sldId="308"/>
            <ac:inkMk id="172" creationId="{C7DB3D25-0602-0E7B-1E9F-F16EC06371B2}"/>
          </ac:inkMkLst>
        </pc:inkChg>
        <pc:inkChg chg="add del">
          <ac:chgData name="شادن القحطاني ID 443200677" userId="2d5f3d4d-8466-4aa1-ac8a-1cb60ed86c20" providerId="ADAL" clId="{4D7C5502-989C-F049-9537-AAFE56D9E504}" dt="2023-04-11T20:59:54.826" v="329"/>
          <ac:inkMkLst>
            <pc:docMk/>
            <pc:sldMk cId="0" sldId="308"/>
            <ac:inkMk id="173" creationId="{E6C8A005-AC8E-F512-B309-9BD206EED704}"/>
          </ac:inkMkLst>
        </pc:inkChg>
        <pc:inkChg chg="add del">
          <ac:chgData name="شادن القحطاني ID 443200677" userId="2d5f3d4d-8466-4aa1-ac8a-1cb60ed86c20" providerId="ADAL" clId="{4D7C5502-989C-F049-9537-AAFE56D9E504}" dt="2023-04-11T20:59:54.826" v="329"/>
          <ac:inkMkLst>
            <pc:docMk/>
            <pc:sldMk cId="0" sldId="308"/>
            <ac:inkMk id="174" creationId="{99738F28-A468-19DC-CBB3-BB8FBD8ABE83}"/>
          </ac:inkMkLst>
        </pc:inkChg>
        <pc:inkChg chg="add del">
          <ac:chgData name="شادن القحطاني ID 443200677" userId="2d5f3d4d-8466-4aa1-ac8a-1cb60ed86c20" providerId="ADAL" clId="{4D7C5502-989C-F049-9537-AAFE56D9E504}" dt="2023-04-11T20:59:54.826" v="329"/>
          <ac:inkMkLst>
            <pc:docMk/>
            <pc:sldMk cId="0" sldId="308"/>
            <ac:inkMk id="175" creationId="{621FB42E-9687-5644-583C-D561C390DC42}"/>
          </ac:inkMkLst>
        </pc:inkChg>
        <pc:inkChg chg="add del">
          <ac:chgData name="شادن القحطاني ID 443200677" userId="2d5f3d4d-8466-4aa1-ac8a-1cb60ed86c20" providerId="ADAL" clId="{4D7C5502-989C-F049-9537-AAFE56D9E504}" dt="2023-04-11T20:59:54.826" v="329"/>
          <ac:inkMkLst>
            <pc:docMk/>
            <pc:sldMk cId="0" sldId="308"/>
            <ac:inkMk id="176" creationId="{1B59669C-9A8D-A8F4-309C-DEB329C01063}"/>
          </ac:inkMkLst>
        </pc:inkChg>
        <pc:inkChg chg="add del">
          <ac:chgData name="شادن القحطاني ID 443200677" userId="2d5f3d4d-8466-4aa1-ac8a-1cb60ed86c20" providerId="ADAL" clId="{4D7C5502-989C-F049-9537-AAFE56D9E504}" dt="2023-04-11T20:59:54.826" v="329"/>
          <ac:inkMkLst>
            <pc:docMk/>
            <pc:sldMk cId="0" sldId="308"/>
            <ac:inkMk id="177" creationId="{1A43B87B-D329-E2C3-9B75-297833999923}"/>
          </ac:inkMkLst>
        </pc:inkChg>
        <pc:inkChg chg="add del">
          <ac:chgData name="شادن القحطاني ID 443200677" userId="2d5f3d4d-8466-4aa1-ac8a-1cb60ed86c20" providerId="ADAL" clId="{4D7C5502-989C-F049-9537-AAFE56D9E504}" dt="2023-04-11T20:59:54.826" v="329"/>
          <ac:inkMkLst>
            <pc:docMk/>
            <pc:sldMk cId="0" sldId="308"/>
            <ac:inkMk id="178" creationId="{509CBC1F-4A78-81E9-CACA-D0D7FC7CD980}"/>
          </ac:inkMkLst>
        </pc:inkChg>
        <pc:inkChg chg="add reco">
          <ac:chgData name="شادن القحطاني ID 443200677" userId="2d5f3d4d-8466-4aa1-ac8a-1cb60ed86c20" providerId="ADAL" clId="{4D7C5502-989C-F049-9537-AAFE56D9E504}" dt="2023-04-11T20:59:54.826" v="329"/>
          <ac:inkMkLst>
            <pc:docMk/>
            <pc:sldMk cId="0" sldId="308"/>
            <ac:inkMk id="179" creationId="{F41DB1F1-FED3-B4A3-A550-78F7450E62AD}"/>
          </ac:inkMkLst>
        </pc:inkChg>
        <pc:inkChg chg="add del">
          <ac:chgData name="شادن القحطاني ID 443200677" userId="2d5f3d4d-8466-4aa1-ac8a-1cb60ed86c20" providerId="ADAL" clId="{4D7C5502-989C-F049-9537-AAFE56D9E504}" dt="2023-04-11T21:00:00.320" v="337"/>
          <ac:inkMkLst>
            <pc:docMk/>
            <pc:sldMk cId="0" sldId="308"/>
            <ac:inkMk id="180" creationId="{AABA0C31-D227-6E56-7EAC-35983A7D768F}"/>
          </ac:inkMkLst>
        </pc:inkChg>
        <pc:inkChg chg="add del">
          <ac:chgData name="شادن القحطاني ID 443200677" userId="2d5f3d4d-8466-4aa1-ac8a-1cb60ed86c20" providerId="ADAL" clId="{4D7C5502-989C-F049-9537-AAFE56D9E504}" dt="2023-04-11T21:00:00.320" v="337"/>
          <ac:inkMkLst>
            <pc:docMk/>
            <pc:sldMk cId="0" sldId="308"/>
            <ac:inkMk id="181" creationId="{F68D2231-EEAB-14EF-465E-9E9FA89AEBC0}"/>
          </ac:inkMkLst>
        </pc:inkChg>
        <pc:inkChg chg="add del">
          <ac:chgData name="شادن القحطاني ID 443200677" userId="2d5f3d4d-8466-4aa1-ac8a-1cb60ed86c20" providerId="ADAL" clId="{4D7C5502-989C-F049-9537-AAFE56D9E504}" dt="2023-04-11T21:00:00.320" v="337"/>
          <ac:inkMkLst>
            <pc:docMk/>
            <pc:sldMk cId="0" sldId="308"/>
            <ac:inkMk id="182" creationId="{D805D67C-2481-1003-5D1F-8B35A7823EA8}"/>
          </ac:inkMkLst>
        </pc:inkChg>
        <pc:inkChg chg="add del">
          <ac:chgData name="شادن القحطاني ID 443200677" userId="2d5f3d4d-8466-4aa1-ac8a-1cb60ed86c20" providerId="ADAL" clId="{4D7C5502-989C-F049-9537-AAFE56D9E504}" dt="2023-04-11T21:00:00.320" v="337"/>
          <ac:inkMkLst>
            <pc:docMk/>
            <pc:sldMk cId="0" sldId="308"/>
            <ac:inkMk id="183" creationId="{C7F81B4A-0F6E-8259-0DEF-453E08AEDB88}"/>
          </ac:inkMkLst>
        </pc:inkChg>
        <pc:inkChg chg="add del">
          <ac:chgData name="شادن القحطاني ID 443200677" userId="2d5f3d4d-8466-4aa1-ac8a-1cb60ed86c20" providerId="ADAL" clId="{4D7C5502-989C-F049-9537-AAFE56D9E504}" dt="2023-04-11T21:00:00.320" v="337"/>
          <ac:inkMkLst>
            <pc:docMk/>
            <pc:sldMk cId="0" sldId="308"/>
            <ac:inkMk id="184" creationId="{577AF450-6CC2-8E35-8116-DA55267A464A}"/>
          </ac:inkMkLst>
        </pc:inkChg>
        <pc:inkChg chg="add del">
          <ac:chgData name="شادن القحطاني ID 443200677" userId="2d5f3d4d-8466-4aa1-ac8a-1cb60ed86c20" providerId="ADAL" clId="{4D7C5502-989C-F049-9537-AAFE56D9E504}" dt="2023-04-11T21:00:00.320" v="337"/>
          <ac:inkMkLst>
            <pc:docMk/>
            <pc:sldMk cId="0" sldId="308"/>
            <ac:inkMk id="185" creationId="{3FF0C4C4-1893-F40E-CA9B-4262C1C9E533}"/>
          </ac:inkMkLst>
        </pc:inkChg>
        <pc:inkChg chg="add del">
          <ac:chgData name="شادن القحطاني ID 443200677" userId="2d5f3d4d-8466-4aa1-ac8a-1cb60ed86c20" providerId="ADAL" clId="{4D7C5502-989C-F049-9537-AAFE56D9E504}" dt="2023-04-11T21:00:00.320" v="337"/>
          <ac:inkMkLst>
            <pc:docMk/>
            <pc:sldMk cId="0" sldId="308"/>
            <ac:inkMk id="186" creationId="{700BC52B-079C-E78E-D128-DB9A3C5CE997}"/>
          </ac:inkMkLst>
        </pc:inkChg>
        <pc:inkChg chg="add reco">
          <ac:chgData name="شادن القحطاني ID 443200677" userId="2d5f3d4d-8466-4aa1-ac8a-1cb60ed86c20" providerId="ADAL" clId="{4D7C5502-989C-F049-9537-AAFE56D9E504}" dt="2023-04-11T21:00:00.320" v="337"/>
          <ac:inkMkLst>
            <pc:docMk/>
            <pc:sldMk cId="0" sldId="308"/>
            <ac:inkMk id="187" creationId="{C98535D8-7594-A700-F55A-BF5784C3083D}"/>
          </ac:inkMkLst>
        </pc:inkChg>
        <pc:inkChg chg="add del">
          <ac:chgData name="شادن القحطاني ID 443200677" userId="2d5f3d4d-8466-4aa1-ac8a-1cb60ed86c20" providerId="ADAL" clId="{4D7C5502-989C-F049-9537-AAFE56D9E504}" dt="2023-04-11T21:05:28.162" v="352"/>
          <ac:inkMkLst>
            <pc:docMk/>
            <pc:sldMk cId="0" sldId="308"/>
            <ac:inkMk id="188" creationId="{A196DD9E-F29C-DC2C-F1AB-1CBE3753EF62}"/>
          </ac:inkMkLst>
        </pc:inkChg>
        <pc:inkChg chg="add del">
          <ac:chgData name="شادن القحطاني ID 443200677" userId="2d5f3d4d-8466-4aa1-ac8a-1cb60ed86c20" providerId="ADAL" clId="{4D7C5502-989C-F049-9537-AAFE56D9E504}" dt="2023-04-11T21:05:28.162" v="352"/>
          <ac:inkMkLst>
            <pc:docMk/>
            <pc:sldMk cId="0" sldId="308"/>
            <ac:inkMk id="189" creationId="{586305CF-90C4-33BA-D879-68FED1E276B3}"/>
          </ac:inkMkLst>
        </pc:inkChg>
        <pc:inkChg chg="add del">
          <ac:chgData name="شادن القحطاني ID 443200677" userId="2d5f3d4d-8466-4aa1-ac8a-1cb60ed86c20" providerId="ADAL" clId="{4D7C5502-989C-F049-9537-AAFE56D9E504}" dt="2023-04-11T21:05:28.162" v="352"/>
          <ac:inkMkLst>
            <pc:docMk/>
            <pc:sldMk cId="0" sldId="308"/>
            <ac:inkMk id="190" creationId="{398D9A41-8822-C7F2-8568-B28F71DF245F}"/>
          </ac:inkMkLst>
        </pc:inkChg>
        <pc:inkChg chg="add del">
          <ac:chgData name="شادن القحطاني ID 443200677" userId="2d5f3d4d-8466-4aa1-ac8a-1cb60ed86c20" providerId="ADAL" clId="{4D7C5502-989C-F049-9537-AAFE56D9E504}" dt="2023-04-11T21:05:28.162" v="352"/>
          <ac:inkMkLst>
            <pc:docMk/>
            <pc:sldMk cId="0" sldId="308"/>
            <ac:inkMk id="191" creationId="{C21400BE-9084-5C47-494E-26220B64B441}"/>
          </ac:inkMkLst>
        </pc:inkChg>
        <pc:inkChg chg="add del">
          <ac:chgData name="شادن القحطاني ID 443200677" userId="2d5f3d4d-8466-4aa1-ac8a-1cb60ed86c20" providerId="ADAL" clId="{4D7C5502-989C-F049-9537-AAFE56D9E504}" dt="2023-04-11T21:05:28.162" v="352"/>
          <ac:inkMkLst>
            <pc:docMk/>
            <pc:sldMk cId="0" sldId="308"/>
            <ac:inkMk id="192" creationId="{459BDEF0-6F9C-0DB8-DFF9-4794BB1820B1}"/>
          </ac:inkMkLst>
        </pc:inkChg>
        <pc:inkChg chg="add del">
          <ac:chgData name="شادن القحطاني ID 443200677" userId="2d5f3d4d-8466-4aa1-ac8a-1cb60ed86c20" providerId="ADAL" clId="{4D7C5502-989C-F049-9537-AAFE56D9E504}" dt="2023-04-11T21:05:28.162" v="352"/>
          <ac:inkMkLst>
            <pc:docMk/>
            <pc:sldMk cId="0" sldId="308"/>
            <ac:inkMk id="193" creationId="{524F0A25-37E3-F2A6-743B-9B9ACE17CE77}"/>
          </ac:inkMkLst>
        </pc:inkChg>
        <pc:inkChg chg="add del">
          <ac:chgData name="شادن القحطاني ID 443200677" userId="2d5f3d4d-8466-4aa1-ac8a-1cb60ed86c20" providerId="ADAL" clId="{4D7C5502-989C-F049-9537-AAFE56D9E504}" dt="2023-04-11T21:05:28.162" v="352"/>
          <ac:inkMkLst>
            <pc:docMk/>
            <pc:sldMk cId="0" sldId="308"/>
            <ac:inkMk id="194" creationId="{2F92BD76-FE4D-EF58-CAE0-D19E03CFFE0D}"/>
          </ac:inkMkLst>
        </pc:inkChg>
        <pc:inkChg chg="add del">
          <ac:chgData name="شادن القحطاني ID 443200677" userId="2d5f3d4d-8466-4aa1-ac8a-1cb60ed86c20" providerId="ADAL" clId="{4D7C5502-989C-F049-9537-AAFE56D9E504}" dt="2023-04-11T21:05:28.162" v="352"/>
          <ac:inkMkLst>
            <pc:docMk/>
            <pc:sldMk cId="0" sldId="308"/>
            <ac:inkMk id="195" creationId="{5320F134-8B04-5003-5979-1286BDB27DA2}"/>
          </ac:inkMkLst>
        </pc:inkChg>
        <pc:inkChg chg="add del">
          <ac:chgData name="شادن القحطاني ID 443200677" userId="2d5f3d4d-8466-4aa1-ac8a-1cb60ed86c20" providerId="ADAL" clId="{4D7C5502-989C-F049-9537-AAFE56D9E504}" dt="2023-04-11T21:05:28.162" v="352"/>
          <ac:inkMkLst>
            <pc:docMk/>
            <pc:sldMk cId="0" sldId="308"/>
            <ac:inkMk id="196" creationId="{D243E650-B928-7BD7-5D87-713F4082939C}"/>
          </ac:inkMkLst>
        </pc:inkChg>
        <pc:inkChg chg="add del">
          <ac:chgData name="شادن القحطاني ID 443200677" userId="2d5f3d4d-8466-4aa1-ac8a-1cb60ed86c20" providerId="ADAL" clId="{4D7C5502-989C-F049-9537-AAFE56D9E504}" dt="2023-04-11T21:05:28.162" v="352"/>
          <ac:inkMkLst>
            <pc:docMk/>
            <pc:sldMk cId="0" sldId="308"/>
            <ac:inkMk id="197" creationId="{123A5489-5C87-4236-D640-F20BDFEFD349}"/>
          </ac:inkMkLst>
        </pc:inkChg>
        <pc:inkChg chg="add del">
          <ac:chgData name="شادن القحطاني ID 443200677" userId="2d5f3d4d-8466-4aa1-ac8a-1cb60ed86c20" providerId="ADAL" clId="{4D7C5502-989C-F049-9537-AAFE56D9E504}" dt="2023-04-11T21:05:28.162" v="352"/>
          <ac:inkMkLst>
            <pc:docMk/>
            <pc:sldMk cId="0" sldId="308"/>
            <ac:inkMk id="198" creationId="{5F050148-B9EE-7C19-E813-94DDB4AE43EE}"/>
          </ac:inkMkLst>
        </pc:inkChg>
        <pc:inkChg chg="add del">
          <ac:chgData name="شادن القحطاني ID 443200677" userId="2d5f3d4d-8466-4aa1-ac8a-1cb60ed86c20" providerId="ADAL" clId="{4D7C5502-989C-F049-9537-AAFE56D9E504}" dt="2023-04-11T21:05:28.162" v="352"/>
          <ac:inkMkLst>
            <pc:docMk/>
            <pc:sldMk cId="0" sldId="308"/>
            <ac:inkMk id="199" creationId="{DC6353A0-0A2E-5A48-7334-6DBE812C31BE}"/>
          </ac:inkMkLst>
        </pc:inkChg>
        <pc:inkChg chg="add del">
          <ac:chgData name="شادن القحطاني ID 443200677" userId="2d5f3d4d-8466-4aa1-ac8a-1cb60ed86c20" providerId="ADAL" clId="{4D7C5502-989C-F049-9537-AAFE56D9E504}" dt="2023-04-11T21:05:28.162" v="352"/>
          <ac:inkMkLst>
            <pc:docMk/>
            <pc:sldMk cId="0" sldId="308"/>
            <ac:inkMk id="200" creationId="{3EEC7B94-D236-9E65-B782-998A41FE9C1B}"/>
          </ac:inkMkLst>
        </pc:inkChg>
        <pc:inkChg chg="add del reco">
          <ac:chgData name="شادن القحطاني ID 443200677" userId="2d5f3d4d-8466-4aa1-ac8a-1cb60ed86c20" providerId="ADAL" clId="{4D7C5502-989C-F049-9537-AAFE56D9E504}" dt="2023-04-11T21:05:28.162" v="352"/>
          <ac:inkMkLst>
            <pc:docMk/>
            <pc:sldMk cId="0" sldId="308"/>
            <ac:inkMk id="201" creationId="{13FADDA5-BBF6-4099-1375-E1BEAD329CE0}"/>
          </ac:inkMkLst>
        </pc:inkChg>
      </pc:sldChg>
      <pc:sldChg chg="addSp delSp">
        <pc:chgData name="شادن القحطاني ID 443200677" userId="2d5f3d4d-8466-4aa1-ac8a-1cb60ed86c20" providerId="ADAL" clId="{4D7C5502-989C-F049-9537-AAFE56D9E504}" dt="2023-05-03T17:49:01.106" v="1619"/>
        <pc:sldMkLst>
          <pc:docMk/>
          <pc:sldMk cId="0" sldId="312"/>
        </pc:sldMkLst>
        <pc:inkChg chg="add">
          <ac:chgData name="شادن القحطاني ID 443200677" userId="2d5f3d4d-8466-4aa1-ac8a-1cb60ed86c20" providerId="ADAL" clId="{4D7C5502-989C-F049-9537-AAFE56D9E504}" dt="2023-04-11T22:45:53.229" v="1033"/>
          <ac:inkMkLst>
            <pc:docMk/>
            <pc:sldMk cId="0" sldId="312"/>
            <ac:inkMk id="2" creationId="{2C035812-05D6-2403-D416-C6E96BB224B2}"/>
          </ac:inkMkLst>
        </pc:inkChg>
        <pc:inkChg chg="add">
          <ac:chgData name="شادن القحطاني ID 443200677" userId="2d5f3d4d-8466-4aa1-ac8a-1cb60ed86c20" providerId="ADAL" clId="{4D7C5502-989C-F049-9537-AAFE56D9E504}" dt="2023-05-03T17:47:58.675" v="1536" actId="7634"/>
          <ac:inkMkLst>
            <pc:docMk/>
            <pc:sldMk cId="0" sldId="312"/>
            <ac:inkMk id="3" creationId="{7CFBBD95-FDD9-F4A2-D3E1-E1B60E40C43C}"/>
          </ac:inkMkLst>
        </pc:inkChg>
        <pc:inkChg chg="add del">
          <ac:chgData name="شادن القحطاني ID 443200677" userId="2d5f3d4d-8466-4aa1-ac8a-1cb60ed86c20" providerId="ADAL" clId="{4D7C5502-989C-F049-9537-AAFE56D9E504}" dt="2023-04-11T22:46:00.996" v="1038"/>
          <ac:inkMkLst>
            <pc:docMk/>
            <pc:sldMk cId="0" sldId="312"/>
            <ac:inkMk id="3" creationId="{B2668A27-9063-7C28-CE36-87F62B2A8F3F}"/>
          </ac:inkMkLst>
        </pc:inkChg>
        <pc:inkChg chg="add">
          <ac:chgData name="شادن القحطاني ID 443200677" userId="2d5f3d4d-8466-4aa1-ac8a-1cb60ed86c20" providerId="ADAL" clId="{4D7C5502-989C-F049-9537-AAFE56D9E504}" dt="2023-05-03T17:48:07.375" v="1537"/>
          <ac:inkMkLst>
            <pc:docMk/>
            <pc:sldMk cId="0" sldId="312"/>
            <ac:inkMk id="4" creationId="{ACAB1AE9-23E1-389C-2FD5-251B30E0403F}"/>
          </ac:inkMkLst>
        </pc:inkChg>
        <pc:inkChg chg="add del">
          <ac:chgData name="شادن القحطاني ID 443200677" userId="2d5f3d4d-8466-4aa1-ac8a-1cb60ed86c20" providerId="ADAL" clId="{4D7C5502-989C-F049-9537-AAFE56D9E504}" dt="2023-04-11T22:46:00.996" v="1038"/>
          <ac:inkMkLst>
            <pc:docMk/>
            <pc:sldMk cId="0" sldId="312"/>
            <ac:inkMk id="4" creationId="{C98B1D5D-2BA1-CA35-06D0-7B035026A8D6}"/>
          </ac:inkMkLst>
        </pc:inkChg>
        <pc:inkChg chg="add del">
          <ac:chgData name="شادن القحطاني ID 443200677" userId="2d5f3d4d-8466-4aa1-ac8a-1cb60ed86c20" providerId="ADAL" clId="{4D7C5502-989C-F049-9537-AAFE56D9E504}" dt="2023-04-11T22:46:00.996" v="1038"/>
          <ac:inkMkLst>
            <pc:docMk/>
            <pc:sldMk cId="0" sldId="312"/>
            <ac:inkMk id="5" creationId="{99DDA0D7-6318-B0DD-30FD-36CCA25698D5}"/>
          </ac:inkMkLst>
        </pc:inkChg>
        <pc:inkChg chg="add del">
          <ac:chgData name="شادن القحطاني ID 443200677" userId="2d5f3d4d-8466-4aa1-ac8a-1cb60ed86c20" providerId="ADAL" clId="{4D7C5502-989C-F049-9537-AAFE56D9E504}" dt="2023-05-03T17:48:15.372" v="1545"/>
          <ac:inkMkLst>
            <pc:docMk/>
            <pc:sldMk cId="0" sldId="312"/>
            <ac:inkMk id="5" creationId="{D9F1E1F2-A35D-FC18-F412-946D76457BED}"/>
          </ac:inkMkLst>
        </pc:inkChg>
        <pc:inkChg chg="add del">
          <ac:chgData name="شادن القحطاني ID 443200677" userId="2d5f3d4d-8466-4aa1-ac8a-1cb60ed86c20" providerId="ADAL" clId="{4D7C5502-989C-F049-9537-AAFE56D9E504}" dt="2023-05-03T17:48:15.372" v="1545"/>
          <ac:inkMkLst>
            <pc:docMk/>
            <pc:sldMk cId="0" sldId="312"/>
            <ac:inkMk id="9" creationId="{43DD7118-8998-CF87-A0EC-37821FCED124}"/>
          </ac:inkMkLst>
        </pc:inkChg>
        <pc:inkChg chg="add del">
          <ac:chgData name="شادن القحطاني ID 443200677" userId="2d5f3d4d-8466-4aa1-ac8a-1cb60ed86c20" providerId="ADAL" clId="{4D7C5502-989C-F049-9537-AAFE56D9E504}" dt="2023-04-11T22:46:00.996" v="1038"/>
          <ac:inkMkLst>
            <pc:docMk/>
            <pc:sldMk cId="0" sldId="312"/>
            <ac:inkMk id="9" creationId="{8C004248-32DE-2EE2-863A-76DF4A0D94AF}"/>
          </ac:inkMkLst>
        </pc:inkChg>
        <pc:inkChg chg="add reco">
          <ac:chgData name="شادن القحطاني ID 443200677" userId="2d5f3d4d-8466-4aa1-ac8a-1cb60ed86c20" providerId="ADAL" clId="{4D7C5502-989C-F049-9537-AAFE56D9E504}" dt="2023-04-11T22:46:00.996" v="1038"/>
          <ac:inkMkLst>
            <pc:docMk/>
            <pc:sldMk cId="0" sldId="312"/>
            <ac:inkMk id="10" creationId="{4860FC63-2D65-50FF-1D47-186675DD477C}"/>
          </ac:inkMkLst>
        </pc:inkChg>
        <pc:inkChg chg="add del">
          <ac:chgData name="شادن القحطاني ID 443200677" userId="2d5f3d4d-8466-4aa1-ac8a-1cb60ed86c20" providerId="ADAL" clId="{4D7C5502-989C-F049-9537-AAFE56D9E504}" dt="2023-04-11T22:46:08.269" v="1042"/>
          <ac:inkMkLst>
            <pc:docMk/>
            <pc:sldMk cId="0" sldId="312"/>
            <ac:inkMk id="11" creationId="{194BB7B1-0604-AA02-A49C-F407E4D758CE}"/>
          </ac:inkMkLst>
        </pc:inkChg>
        <pc:inkChg chg="add del">
          <ac:chgData name="شادن القحطاني ID 443200677" userId="2d5f3d4d-8466-4aa1-ac8a-1cb60ed86c20" providerId="ADAL" clId="{4D7C5502-989C-F049-9537-AAFE56D9E504}" dt="2023-05-03T17:48:15.372" v="1545"/>
          <ac:inkMkLst>
            <pc:docMk/>
            <pc:sldMk cId="0" sldId="312"/>
            <ac:inkMk id="11" creationId="{8F694360-8593-37D2-7652-C7CE6E944D49}"/>
          </ac:inkMkLst>
        </pc:inkChg>
        <pc:inkChg chg="add">
          <ac:chgData name="شادن القحطاني ID 443200677" userId="2d5f3d4d-8466-4aa1-ac8a-1cb60ed86c20" providerId="ADAL" clId="{4D7C5502-989C-F049-9537-AAFE56D9E504}" dt="2023-04-11T22:46:07.365" v="1040"/>
          <ac:inkMkLst>
            <pc:docMk/>
            <pc:sldMk cId="0" sldId="312"/>
            <ac:inkMk id="12" creationId="{BF1AB291-549E-8CA4-0125-AC721CA5BE28}"/>
          </ac:inkMkLst>
        </pc:inkChg>
        <pc:inkChg chg="add del">
          <ac:chgData name="شادن القحطاني ID 443200677" userId="2d5f3d4d-8466-4aa1-ac8a-1cb60ed86c20" providerId="ADAL" clId="{4D7C5502-989C-F049-9537-AAFE56D9E504}" dt="2023-04-11T22:46:08.269" v="1042"/>
          <ac:inkMkLst>
            <pc:docMk/>
            <pc:sldMk cId="0" sldId="312"/>
            <ac:inkMk id="13" creationId="{46D57949-878B-3CC3-3C72-49835A4700C8}"/>
          </ac:inkMkLst>
        </pc:inkChg>
        <pc:inkChg chg="add del">
          <ac:chgData name="شادن القحطاني ID 443200677" userId="2d5f3d4d-8466-4aa1-ac8a-1cb60ed86c20" providerId="ADAL" clId="{4D7C5502-989C-F049-9537-AAFE56D9E504}" dt="2023-05-03T17:48:15.372" v="1545"/>
          <ac:inkMkLst>
            <pc:docMk/>
            <pc:sldMk cId="0" sldId="312"/>
            <ac:inkMk id="13" creationId="{D98A5EA8-FDE6-A852-223B-C956B3141DDB}"/>
          </ac:inkMkLst>
        </pc:inkChg>
        <pc:inkChg chg="add reco">
          <ac:chgData name="شادن القحطاني ID 443200677" userId="2d5f3d4d-8466-4aa1-ac8a-1cb60ed86c20" providerId="ADAL" clId="{4D7C5502-989C-F049-9537-AAFE56D9E504}" dt="2023-04-11T22:46:08.269" v="1042"/>
          <ac:inkMkLst>
            <pc:docMk/>
            <pc:sldMk cId="0" sldId="312"/>
            <ac:inkMk id="14" creationId="{93004CE1-19B6-15A3-34BC-0AC6B9B727FE}"/>
          </ac:inkMkLst>
        </pc:inkChg>
        <pc:inkChg chg="add">
          <ac:chgData name="شادن القحطاني ID 443200677" userId="2d5f3d4d-8466-4aa1-ac8a-1cb60ed86c20" providerId="ADAL" clId="{4D7C5502-989C-F049-9537-AAFE56D9E504}" dt="2023-04-11T22:46:34.390" v="1043"/>
          <ac:inkMkLst>
            <pc:docMk/>
            <pc:sldMk cId="0" sldId="312"/>
            <ac:inkMk id="15" creationId="{E9EF7C16-49C5-3BEC-2F60-8E9D5638E43E}"/>
          </ac:inkMkLst>
        </pc:inkChg>
        <pc:inkChg chg="add del">
          <ac:chgData name="شادن القحطاني ID 443200677" userId="2d5f3d4d-8466-4aa1-ac8a-1cb60ed86c20" providerId="ADAL" clId="{4D7C5502-989C-F049-9537-AAFE56D9E504}" dt="2023-04-11T22:46:43.755" v="1052"/>
          <ac:inkMkLst>
            <pc:docMk/>
            <pc:sldMk cId="0" sldId="312"/>
            <ac:inkMk id="16" creationId="{C8B6F822-871C-D36C-7C3A-3691A3C6D51D}"/>
          </ac:inkMkLst>
        </pc:inkChg>
        <pc:inkChg chg="add del">
          <ac:chgData name="شادن القحطاني ID 443200677" userId="2d5f3d4d-8466-4aa1-ac8a-1cb60ed86c20" providerId="ADAL" clId="{4D7C5502-989C-F049-9537-AAFE56D9E504}" dt="2023-04-11T22:46:43.755" v="1052"/>
          <ac:inkMkLst>
            <pc:docMk/>
            <pc:sldMk cId="0" sldId="312"/>
            <ac:inkMk id="17" creationId="{B0826C49-2259-D5D6-39B2-5D98E3CF2754}"/>
          </ac:inkMkLst>
        </pc:inkChg>
        <pc:inkChg chg="add del">
          <ac:chgData name="شادن القحطاني ID 443200677" userId="2d5f3d4d-8466-4aa1-ac8a-1cb60ed86c20" providerId="ADAL" clId="{4D7C5502-989C-F049-9537-AAFE56D9E504}" dt="2023-04-11T22:46:43.755" v="1052"/>
          <ac:inkMkLst>
            <pc:docMk/>
            <pc:sldMk cId="0" sldId="312"/>
            <ac:inkMk id="18" creationId="{D0195325-C7B2-DF25-4ED1-242A66BE0F70}"/>
          </ac:inkMkLst>
        </pc:inkChg>
        <pc:inkChg chg="add del">
          <ac:chgData name="شادن القحطاني ID 443200677" userId="2d5f3d4d-8466-4aa1-ac8a-1cb60ed86c20" providerId="ADAL" clId="{4D7C5502-989C-F049-9537-AAFE56D9E504}" dt="2023-04-11T22:46:43.755" v="1052"/>
          <ac:inkMkLst>
            <pc:docMk/>
            <pc:sldMk cId="0" sldId="312"/>
            <ac:inkMk id="20" creationId="{E0234549-5168-EE16-18A2-6FDE85A77321}"/>
          </ac:inkMkLst>
        </pc:inkChg>
        <pc:inkChg chg="add del">
          <ac:chgData name="شادن القحطاني ID 443200677" userId="2d5f3d4d-8466-4aa1-ac8a-1cb60ed86c20" providerId="ADAL" clId="{4D7C5502-989C-F049-9537-AAFE56D9E504}" dt="2023-05-03T17:48:15.372" v="1545"/>
          <ac:inkMkLst>
            <pc:docMk/>
            <pc:sldMk cId="0" sldId="312"/>
            <ac:inkMk id="21" creationId="{14F3CC80-AE86-180B-708F-A9074E2F4C91}"/>
          </ac:inkMkLst>
        </pc:inkChg>
        <pc:inkChg chg="add del">
          <ac:chgData name="شادن القحطاني ID 443200677" userId="2d5f3d4d-8466-4aa1-ac8a-1cb60ed86c20" providerId="ADAL" clId="{4D7C5502-989C-F049-9537-AAFE56D9E504}" dt="2023-04-11T22:46:43.755" v="1052"/>
          <ac:inkMkLst>
            <pc:docMk/>
            <pc:sldMk cId="0" sldId="312"/>
            <ac:inkMk id="21" creationId="{AD5F110E-415D-080D-FD20-46FF5FC59BFC}"/>
          </ac:inkMkLst>
        </pc:inkChg>
        <pc:inkChg chg="add del reco">
          <ac:chgData name="شادن القحطاني ID 443200677" userId="2d5f3d4d-8466-4aa1-ac8a-1cb60ed86c20" providerId="ADAL" clId="{4D7C5502-989C-F049-9537-AAFE56D9E504}" dt="2023-04-11T22:46:43.755" v="1052"/>
          <ac:inkMkLst>
            <pc:docMk/>
            <pc:sldMk cId="0" sldId="312"/>
            <ac:inkMk id="22" creationId="{3BA6EB4D-8BF9-E98B-6764-0E2D6EE8B672}"/>
          </ac:inkMkLst>
        </pc:inkChg>
        <pc:inkChg chg="add del">
          <ac:chgData name="شادن القحطاني ID 443200677" userId="2d5f3d4d-8466-4aa1-ac8a-1cb60ed86c20" providerId="ADAL" clId="{4D7C5502-989C-F049-9537-AAFE56D9E504}" dt="2023-05-03T17:48:15.372" v="1545"/>
          <ac:inkMkLst>
            <pc:docMk/>
            <pc:sldMk cId="0" sldId="312"/>
            <ac:inkMk id="22" creationId="{D2853756-78F0-DDDC-BE1D-1D0367A7EC72}"/>
          </ac:inkMkLst>
        </pc:inkChg>
        <pc:inkChg chg="add del">
          <ac:chgData name="شادن القحطاني ID 443200677" userId="2d5f3d4d-8466-4aa1-ac8a-1cb60ed86c20" providerId="ADAL" clId="{4D7C5502-989C-F049-9537-AAFE56D9E504}" dt="2023-04-11T22:46:43.379" v="1051"/>
          <ac:inkMkLst>
            <pc:docMk/>
            <pc:sldMk cId="0" sldId="312"/>
            <ac:inkMk id="23" creationId="{15B2CAB3-2CF7-75F3-7F9A-76D9DF8E44FE}"/>
          </ac:inkMkLst>
        </pc:inkChg>
        <pc:inkChg chg="add del">
          <ac:chgData name="شادن القحطاني ID 443200677" userId="2d5f3d4d-8466-4aa1-ac8a-1cb60ed86c20" providerId="ADAL" clId="{4D7C5502-989C-F049-9537-AAFE56D9E504}" dt="2023-05-03T17:48:15.372" v="1545"/>
          <ac:inkMkLst>
            <pc:docMk/>
            <pc:sldMk cId="0" sldId="312"/>
            <ac:inkMk id="23" creationId="{4C459A31-D385-5629-2739-8C36C33021C2}"/>
          </ac:inkMkLst>
        </pc:inkChg>
        <pc:inkChg chg="add reco">
          <ac:chgData name="شادن القحطاني ID 443200677" userId="2d5f3d4d-8466-4aa1-ac8a-1cb60ed86c20" providerId="ADAL" clId="{4D7C5502-989C-F049-9537-AAFE56D9E504}" dt="2023-05-03T17:48:15.372" v="1545"/>
          <ac:inkMkLst>
            <pc:docMk/>
            <pc:sldMk cId="0" sldId="312"/>
            <ac:inkMk id="24" creationId="{499110F0-3062-0EDC-ECAC-4C106C7BEAFD}"/>
          </ac:inkMkLst>
        </pc:inkChg>
        <pc:inkChg chg="add del">
          <ac:chgData name="شادن القحطاني ID 443200677" userId="2d5f3d4d-8466-4aa1-ac8a-1cb60ed86c20" providerId="ADAL" clId="{4D7C5502-989C-F049-9537-AAFE56D9E504}" dt="2023-04-11T22:46:49.358" v="1057"/>
          <ac:inkMkLst>
            <pc:docMk/>
            <pc:sldMk cId="0" sldId="312"/>
            <ac:inkMk id="24" creationId="{E8B74259-0323-1DE0-58D5-E4297AAA6121}"/>
          </ac:inkMkLst>
        </pc:inkChg>
        <pc:inkChg chg="add del">
          <ac:chgData name="شادن القحطاني ID 443200677" userId="2d5f3d4d-8466-4aa1-ac8a-1cb60ed86c20" providerId="ADAL" clId="{4D7C5502-989C-F049-9537-AAFE56D9E504}" dt="2023-05-03T17:48:21.380" v="1550"/>
          <ac:inkMkLst>
            <pc:docMk/>
            <pc:sldMk cId="0" sldId="312"/>
            <ac:inkMk id="25" creationId="{055EF484-DA51-7780-611C-18D732350ED1}"/>
          </ac:inkMkLst>
        </pc:inkChg>
        <pc:inkChg chg="add del">
          <ac:chgData name="شادن القحطاني ID 443200677" userId="2d5f3d4d-8466-4aa1-ac8a-1cb60ed86c20" providerId="ADAL" clId="{4D7C5502-989C-F049-9537-AAFE56D9E504}" dt="2023-04-11T22:46:49.358" v="1057"/>
          <ac:inkMkLst>
            <pc:docMk/>
            <pc:sldMk cId="0" sldId="312"/>
            <ac:inkMk id="25" creationId="{48205809-5D11-EB49-8ED4-BE3FB1A0B703}"/>
          </ac:inkMkLst>
        </pc:inkChg>
        <pc:inkChg chg="add del">
          <ac:chgData name="شادن القحطاني ID 443200677" userId="2d5f3d4d-8466-4aa1-ac8a-1cb60ed86c20" providerId="ADAL" clId="{4D7C5502-989C-F049-9537-AAFE56D9E504}" dt="2023-04-11T22:46:49.358" v="1057"/>
          <ac:inkMkLst>
            <pc:docMk/>
            <pc:sldMk cId="0" sldId="312"/>
            <ac:inkMk id="26" creationId="{0B15C202-421D-8651-B36C-D4D1152B71C7}"/>
          </ac:inkMkLst>
        </pc:inkChg>
        <pc:inkChg chg="add del">
          <ac:chgData name="شادن القحطاني ID 443200677" userId="2d5f3d4d-8466-4aa1-ac8a-1cb60ed86c20" providerId="ADAL" clId="{4D7C5502-989C-F049-9537-AAFE56D9E504}" dt="2023-05-03T17:48:21.380" v="1550"/>
          <ac:inkMkLst>
            <pc:docMk/>
            <pc:sldMk cId="0" sldId="312"/>
            <ac:inkMk id="26" creationId="{6D1BF89F-7436-424E-EF10-D49BA2655A91}"/>
          </ac:inkMkLst>
        </pc:inkChg>
        <pc:inkChg chg="add del">
          <ac:chgData name="شادن القحطاني ID 443200677" userId="2d5f3d4d-8466-4aa1-ac8a-1cb60ed86c20" providerId="ADAL" clId="{4D7C5502-989C-F049-9537-AAFE56D9E504}" dt="2023-05-03T17:48:21.380" v="1550"/>
          <ac:inkMkLst>
            <pc:docMk/>
            <pc:sldMk cId="0" sldId="312"/>
            <ac:inkMk id="27" creationId="{63244276-18DA-C992-E362-4C8B56BB334C}"/>
          </ac:inkMkLst>
        </pc:inkChg>
        <pc:inkChg chg="add del">
          <ac:chgData name="شادن القحطاني ID 443200677" userId="2d5f3d4d-8466-4aa1-ac8a-1cb60ed86c20" providerId="ADAL" clId="{4D7C5502-989C-F049-9537-AAFE56D9E504}" dt="2023-04-11T22:46:49.358" v="1057"/>
          <ac:inkMkLst>
            <pc:docMk/>
            <pc:sldMk cId="0" sldId="312"/>
            <ac:inkMk id="27" creationId="{D4A0F81C-AA32-C3F8-06C6-61221766BD0B}"/>
          </ac:inkMkLst>
        </pc:inkChg>
        <pc:inkChg chg="add reco">
          <ac:chgData name="شادن القحطاني ID 443200677" userId="2d5f3d4d-8466-4aa1-ac8a-1cb60ed86c20" providerId="ADAL" clId="{4D7C5502-989C-F049-9537-AAFE56D9E504}" dt="2023-04-11T22:46:49.358" v="1057"/>
          <ac:inkMkLst>
            <pc:docMk/>
            <pc:sldMk cId="0" sldId="312"/>
            <ac:inkMk id="28" creationId="{0743C396-ABEC-1403-BBBE-D59653274D48}"/>
          </ac:inkMkLst>
        </pc:inkChg>
        <pc:inkChg chg="add del">
          <ac:chgData name="شادن القحطاني ID 443200677" userId="2d5f3d4d-8466-4aa1-ac8a-1cb60ed86c20" providerId="ADAL" clId="{4D7C5502-989C-F049-9537-AAFE56D9E504}" dt="2023-05-03T17:48:21.380" v="1550"/>
          <ac:inkMkLst>
            <pc:docMk/>
            <pc:sldMk cId="0" sldId="312"/>
            <ac:inkMk id="29" creationId="{6909FFD7-EDD6-5BC7-FC6E-F927B6AF2E2C}"/>
          </ac:inkMkLst>
        </pc:inkChg>
        <pc:inkChg chg="add del">
          <ac:chgData name="شادن القحطاني ID 443200677" userId="2d5f3d4d-8466-4aa1-ac8a-1cb60ed86c20" providerId="ADAL" clId="{4D7C5502-989C-F049-9537-AAFE56D9E504}" dt="2023-04-11T22:46:58.704" v="1073"/>
          <ac:inkMkLst>
            <pc:docMk/>
            <pc:sldMk cId="0" sldId="312"/>
            <ac:inkMk id="29" creationId="{950F4ABF-1592-1142-4D9D-0C302763675D}"/>
          </ac:inkMkLst>
        </pc:inkChg>
        <pc:inkChg chg="add del">
          <ac:chgData name="شادن القحطاني ID 443200677" userId="2d5f3d4d-8466-4aa1-ac8a-1cb60ed86c20" providerId="ADAL" clId="{4D7C5502-989C-F049-9537-AAFE56D9E504}" dt="2023-04-11T22:46:58.704" v="1073"/>
          <ac:inkMkLst>
            <pc:docMk/>
            <pc:sldMk cId="0" sldId="312"/>
            <ac:inkMk id="30" creationId="{52A2A2C4-1259-0379-0A89-5337A5771811}"/>
          </ac:inkMkLst>
        </pc:inkChg>
        <pc:inkChg chg="add reco">
          <ac:chgData name="شادن القحطاني ID 443200677" userId="2d5f3d4d-8466-4aa1-ac8a-1cb60ed86c20" providerId="ADAL" clId="{4D7C5502-989C-F049-9537-AAFE56D9E504}" dt="2023-05-03T17:48:21.380" v="1550"/>
          <ac:inkMkLst>
            <pc:docMk/>
            <pc:sldMk cId="0" sldId="312"/>
            <ac:inkMk id="30" creationId="{81C57AA3-E804-693D-D9DB-9933F5E15A0D}"/>
          </ac:inkMkLst>
        </pc:inkChg>
        <pc:inkChg chg="add del">
          <ac:chgData name="شادن القحطاني ID 443200677" userId="2d5f3d4d-8466-4aa1-ac8a-1cb60ed86c20" providerId="ADAL" clId="{4D7C5502-989C-F049-9537-AAFE56D9E504}" dt="2023-04-11T22:46:58.704" v="1073"/>
          <ac:inkMkLst>
            <pc:docMk/>
            <pc:sldMk cId="0" sldId="312"/>
            <ac:inkMk id="31" creationId="{446C92B7-B27C-3264-FD68-AB78A9D85A80}"/>
          </ac:inkMkLst>
        </pc:inkChg>
        <pc:inkChg chg="add del">
          <ac:chgData name="شادن القحطاني ID 443200677" userId="2d5f3d4d-8466-4aa1-ac8a-1cb60ed86c20" providerId="ADAL" clId="{4D7C5502-989C-F049-9537-AAFE56D9E504}" dt="2023-05-03T17:48:30.157" v="1570"/>
          <ac:inkMkLst>
            <pc:docMk/>
            <pc:sldMk cId="0" sldId="312"/>
            <ac:inkMk id="31" creationId="{89768CE4-64B5-FF47-C077-01E223FE97C5}"/>
          </ac:inkMkLst>
        </pc:inkChg>
        <pc:inkChg chg="add del">
          <ac:chgData name="شادن القحطاني ID 443200677" userId="2d5f3d4d-8466-4aa1-ac8a-1cb60ed86c20" providerId="ADAL" clId="{4D7C5502-989C-F049-9537-AAFE56D9E504}" dt="2023-04-11T22:46:58.704" v="1073"/>
          <ac:inkMkLst>
            <pc:docMk/>
            <pc:sldMk cId="0" sldId="312"/>
            <ac:inkMk id="32" creationId="{40DDC6B7-E07F-4138-F036-0627C096CCE4}"/>
          </ac:inkMkLst>
        </pc:inkChg>
        <pc:inkChg chg="add del">
          <ac:chgData name="شادن القحطاني ID 443200677" userId="2d5f3d4d-8466-4aa1-ac8a-1cb60ed86c20" providerId="ADAL" clId="{4D7C5502-989C-F049-9537-AAFE56D9E504}" dt="2023-05-03T17:48:30.157" v="1570"/>
          <ac:inkMkLst>
            <pc:docMk/>
            <pc:sldMk cId="0" sldId="312"/>
            <ac:inkMk id="32" creationId="{D68DD401-F095-FC07-5F05-665DC7C25CB9}"/>
          </ac:inkMkLst>
        </pc:inkChg>
        <pc:inkChg chg="add del">
          <ac:chgData name="شادن القحطاني ID 443200677" userId="2d5f3d4d-8466-4aa1-ac8a-1cb60ed86c20" providerId="ADAL" clId="{4D7C5502-989C-F049-9537-AAFE56D9E504}" dt="2023-05-03T17:48:30.157" v="1570"/>
          <ac:inkMkLst>
            <pc:docMk/>
            <pc:sldMk cId="0" sldId="312"/>
            <ac:inkMk id="33" creationId="{60176A85-9A7D-89F8-C48B-343BDF91519E}"/>
          </ac:inkMkLst>
        </pc:inkChg>
        <pc:inkChg chg="add del">
          <ac:chgData name="شادن القحطاني ID 443200677" userId="2d5f3d4d-8466-4aa1-ac8a-1cb60ed86c20" providerId="ADAL" clId="{4D7C5502-989C-F049-9537-AAFE56D9E504}" dt="2023-04-11T22:46:58.704" v="1073"/>
          <ac:inkMkLst>
            <pc:docMk/>
            <pc:sldMk cId="0" sldId="312"/>
            <ac:inkMk id="33" creationId="{7742E249-C7F4-6516-A81F-11DEADF9370C}"/>
          </ac:inkMkLst>
        </pc:inkChg>
        <pc:inkChg chg="add del">
          <ac:chgData name="شادن القحطاني ID 443200677" userId="2d5f3d4d-8466-4aa1-ac8a-1cb60ed86c20" providerId="ADAL" clId="{4D7C5502-989C-F049-9537-AAFE56D9E504}" dt="2023-05-03T17:48:30.157" v="1570"/>
          <ac:inkMkLst>
            <pc:docMk/>
            <pc:sldMk cId="0" sldId="312"/>
            <ac:inkMk id="34" creationId="{2A2887F9-F35F-CD42-42F6-A94C782DBF4E}"/>
          </ac:inkMkLst>
        </pc:inkChg>
        <pc:inkChg chg="add del">
          <ac:chgData name="شادن القحطاني ID 443200677" userId="2d5f3d4d-8466-4aa1-ac8a-1cb60ed86c20" providerId="ADAL" clId="{4D7C5502-989C-F049-9537-AAFE56D9E504}" dt="2023-04-11T22:46:58.704" v="1073"/>
          <ac:inkMkLst>
            <pc:docMk/>
            <pc:sldMk cId="0" sldId="312"/>
            <ac:inkMk id="34" creationId="{F537C5BB-E864-E803-358A-DFCA3FFE7FFA}"/>
          </ac:inkMkLst>
        </pc:inkChg>
        <pc:inkChg chg="add del">
          <ac:chgData name="شادن القحطاني ID 443200677" userId="2d5f3d4d-8466-4aa1-ac8a-1cb60ed86c20" providerId="ADAL" clId="{4D7C5502-989C-F049-9537-AAFE56D9E504}" dt="2023-04-11T22:46:58.704" v="1073"/>
          <ac:inkMkLst>
            <pc:docMk/>
            <pc:sldMk cId="0" sldId="312"/>
            <ac:inkMk id="35" creationId="{26F7D93D-FEF3-8E95-F8F3-C9B267C97EA4}"/>
          </ac:inkMkLst>
        </pc:inkChg>
        <pc:inkChg chg="add del">
          <ac:chgData name="شادن القحطاني ID 443200677" userId="2d5f3d4d-8466-4aa1-ac8a-1cb60ed86c20" providerId="ADAL" clId="{4D7C5502-989C-F049-9537-AAFE56D9E504}" dt="2023-05-03T17:48:30.157" v="1570"/>
          <ac:inkMkLst>
            <pc:docMk/>
            <pc:sldMk cId="0" sldId="312"/>
            <ac:inkMk id="35" creationId="{C853AB71-6B40-7A86-3858-965DAAC189AD}"/>
          </ac:inkMkLst>
        </pc:inkChg>
        <pc:inkChg chg="add del">
          <ac:chgData name="شادن القحطاني ID 443200677" userId="2d5f3d4d-8466-4aa1-ac8a-1cb60ed86c20" providerId="ADAL" clId="{4D7C5502-989C-F049-9537-AAFE56D9E504}" dt="2023-05-03T17:48:30.157" v="1570"/>
          <ac:inkMkLst>
            <pc:docMk/>
            <pc:sldMk cId="0" sldId="312"/>
            <ac:inkMk id="36" creationId="{3D061D41-538F-F546-CBBE-5DEC54B83D89}"/>
          </ac:inkMkLst>
        </pc:inkChg>
        <pc:inkChg chg="add del">
          <ac:chgData name="شادن القحطاني ID 443200677" userId="2d5f3d4d-8466-4aa1-ac8a-1cb60ed86c20" providerId="ADAL" clId="{4D7C5502-989C-F049-9537-AAFE56D9E504}" dt="2023-04-11T22:46:58.704" v="1073"/>
          <ac:inkMkLst>
            <pc:docMk/>
            <pc:sldMk cId="0" sldId="312"/>
            <ac:inkMk id="36" creationId="{EE9D434D-5699-209B-9CBA-B6454BFE1618}"/>
          </ac:inkMkLst>
        </pc:inkChg>
        <pc:inkChg chg="add del">
          <ac:chgData name="شادن القحطاني ID 443200677" userId="2d5f3d4d-8466-4aa1-ac8a-1cb60ed86c20" providerId="ADAL" clId="{4D7C5502-989C-F049-9537-AAFE56D9E504}" dt="2023-05-03T17:48:30.157" v="1570"/>
          <ac:inkMkLst>
            <pc:docMk/>
            <pc:sldMk cId="0" sldId="312"/>
            <ac:inkMk id="37" creationId="{2F40CBD6-EDD8-2CBB-F5E3-961F3CFAC138}"/>
          </ac:inkMkLst>
        </pc:inkChg>
        <pc:inkChg chg="add del">
          <ac:chgData name="شادن القحطاني ID 443200677" userId="2d5f3d4d-8466-4aa1-ac8a-1cb60ed86c20" providerId="ADAL" clId="{4D7C5502-989C-F049-9537-AAFE56D9E504}" dt="2023-04-11T22:46:58.704" v="1073"/>
          <ac:inkMkLst>
            <pc:docMk/>
            <pc:sldMk cId="0" sldId="312"/>
            <ac:inkMk id="37" creationId="{48D62F9A-A7FC-56A7-AEBE-2577967326C4}"/>
          </ac:inkMkLst>
        </pc:inkChg>
        <pc:inkChg chg="add del">
          <ac:chgData name="شادن القحطاني ID 443200677" userId="2d5f3d4d-8466-4aa1-ac8a-1cb60ed86c20" providerId="ADAL" clId="{4D7C5502-989C-F049-9537-AAFE56D9E504}" dt="2023-05-03T17:48:30.157" v="1570"/>
          <ac:inkMkLst>
            <pc:docMk/>
            <pc:sldMk cId="0" sldId="312"/>
            <ac:inkMk id="38" creationId="{5EE14B4E-722E-82E1-3D0D-AC60EDD9F1A3}"/>
          </ac:inkMkLst>
        </pc:inkChg>
        <pc:inkChg chg="add del">
          <ac:chgData name="شادن القحطاني ID 443200677" userId="2d5f3d4d-8466-4aa1-ac8a-1cb60ed86c20" providerId="ADAL" clId="{4D7C5502-989C-F049-9537-AAFE56D9E504}" dt="2023-04-11T22:46:58.704" v="1073"/>
          <ac:inkMkLst>
            <pc:docMk/>
            <pc:sldMk cId="0" sldId="312"/>
            <ac:inkMk id="38" creationId="{E0D7FC33-94A6-AC06-5356-B9C378FAE3A6}"/>
          </ac:inkMkLst>
        </pc:inkChg>
        <pc:inkChg chg="add del">
          <ac:chgData name="شادن القحطاني ID 443200677" userId="2d5f3d4d-8466-4aa1-ac8a-1cb60ed86c20" providerId="ADAL" clId="{4D7C5502-989C-F049-9537-AAFE56D9E504}" dt="2023-05-03T17:48:30.157" v="1570"/>
          <ac:inkMkLst>
            <pc:docMk/>
            <pc:sldMk cId="0" sldId="312"/>
            <ac:inkMk id="39" creationId="{22CEED5D-E30A-6B1F-7287-C93006022C24}"/>
          </ac:inkMkLst>
        </pc:inkChg>
        <pc:inkChg chg="add del">
          <ac:chgData name="شادن القحطاني ID 443200677" userId="2d5f3d4d-8466-4aa1-ac8a-1cb60ed86c20" providerId="ADAL" clId="{4D7C5502-989C-F049-9537-AAFE56D9E504}" dt="2023-04-11T22:46:58.704" v="1073"/>
          <ac:inkMkLst>
            <pc:docMk/>
            <pc:sldMk cId="0" sldId="312"/>
            <ac:inkMk id="39" creationId="{82971952-1C45-7FF7-BEFA-36305AF9543C}"/>
          </ac:inkMkLst>
        </pc:inkChg>
        <pc:inkChg chg="add del">
          <ac:chgData name="شادن القحطاني ID 443200677" userId="2d5f3d4d-8466-4aa1-ac8a-1cb60ed86c20" providerId="ADAL" clId="{4D7C5502-989C-F049-9537-AAFE56D9E504}" dt="2023-05-03T17:48:30.157" v="1570"/>
          <ac:inkMkLst>
            <pc:docMk/>
            <pc:sldMk cId="0" sldId="312"/>
            <ac:inkMk id="40" creationId="{264DD93F-0D96-8C29-C954-1F73743C026E}"/>
          </ac:inkMkLst>
        </pc:inkChg>
        <pc:inkChg chg="add del">
          <ac:chgData name="شادن القحطاني ID 443200677" userId="2d5f3d4d-8466-4aa1-ac8a-1cb60ed86c20" providerId="ADAL" clId="{4D7C5502-989C-F049-9537-AAFE56D9E504}" dt="2023-04-11T22:46:58.704" v="1073"/>
          <ac:inkMkLst>
            <pc:docMk/>
            <pc:sldMk cId="0" sldId="312"/>
            <ac:inkMk id="40" creationId="{625E8A1F-4306-8A42-CF98-3CE35658454F}"/>
          </ac:inkMkLst>
        </pc:inkChg>
        <pc:inkChg chg="add del">
          <ac:chgData name="شادن القحطاني ID 443200677" userId="2d5f3d4d-8466-4aa1-ac8a-1cb60ed86c20" providerId="ADAL" clId="{4D7C5502-989C-F049-9537-AAFE56D9E504}" dt="2023-04-11T22:46:58.704" v="1073"/>
          <ac:inkMkLst>
            <pc:docMk/>
            <pc:sldMk cId="0" sldId="312"/>
            <ac:inkMk id="41" creationId="{07B923D2-CB20-1BE2-A733-1663E7F4D665}"/>
          </ac:inkMkLst>
        </pc:inkChg>
        <pc:inkChg chg="add del">
          <ac:chgData name="شادن القحطاني ID 443200677" userId="2d5f3d4d-8466-4aa1-ac8a-1cb60ed86c20" providerId="ADAL" clId="{4D7C5502-989C-F049-9537-AAFE56D9E504}" dt="2023-05-03T17:48:30.157" v="1570"/>
          <ac:inkMkLst>
            <pc:docMk/>
            <pc:sldMk cId="0" sldId="312"/>
            <ac:inkMk id="41" creationId="{2E4999ED-36AC-27A6-4B92-29286765C577}"/>
          </ac:inkMkLst>
        </pc:inkChg>
        <pc:inkChg chg="add del">
          <ac:chgData name="شادن القحطاني ID 443200677" userId="2d5f3d4d-8466-4aa1-ac8a-1cb60ed86c20" providerId="ADAL" clId="{4D7C5502-989C-F049-9537-AAFE56D9E504}" dt="2023-05-03T17:48:30.157" v="1570"/>
          <ac:inkMkLst>
            <pc:docMk/>
            <pc:sldMk cId="0" sldId="312"/>
            <ac:inkMk id="42" creationId="{4915077E-94EA-7DDC-89E1-7B56473AD377}"/>
          </ac:inkMkLst>
        </pc:inkChg>
        <pc:inkChg chg="add del">
          <ac:chgData name="شادن القحطاني ID 443200677" userId="2d5f3d4d-8466-4aa1-ac8a-1cb60ed86c20" providerId="ADAL" clId="{4D7C5502-989C-F049-9537-AAFE56D9E504}" dt="2023-04-11T22:46:58.704" v="1073"/>
          <ac:inkMkLst>
            <pc:docMk/>
            <pc:sldMk cId="0" sldId="312"/>
            <ac:inkMk id="42" creationId="{E1B81285-E4D2-758B-779D-F4A58460823D}"/>
          </ac:inkMkLst>
        </pc:inkChg>
        <pc:inkChg chg="add del">
          <ac:chgData name="شادن القحطاني ID 443200677" userId="2d5f3d4d-8466-4aa1-ac8a-1cb60ed86c20" providerId="ADAL" clId="{4D7C5502-989C-F049-9537-AAFE56D9E504}" dt="2023-04-11T22:46:58.704" v="1073"/>
          <ac:inkMkLst>
            <pc:docMk/>
            <pc:sldMk cId="0" sldId="312"/>
            <ac:inkMk id="43" creationId="{9266B4EE-0666-EE6C-0D25-51A67C76D207}"/>
          </ac:inkMkLst>
        </pc:inkChg>
        <pc:inkChg chg="add del">
          <ac:chgData name="شادن القحطاني ID 443200677" userId="2d5f3d4d-8466-4aa1-ac8a-1cb60ed86c20" providerId="ADAL" clId="{4D7C5502-989C-F049-9537-AAFE56D9E504}" dt="2023-05-03T17:48:30.157" v="1570"/>
          <ac:inkMkLst>
            <pc:docMk/>
            <pc:sldMk cId="0" sldId="312"/>
            <ac:inkMk id="43" creationId="{AA1FE7B5-B5EB-716C-9E91-6D4AB3635F04}"/>
          </ac:inkMkLst>
        </pc:inkChg>
        <pc:inkChg chg="add reco">
          <ac:chgData name="شادن القحطاني ID 443200677" userId="2d5f3d4d-8466-4aa1-ac8a-1cb60ed86c20" providerId="ADAL" clId="{4D7C5502-989C-F049-9537-AAFE56D9E504}" dt="2023-04-11T22:46:58.704" v="1073"/>
          <ac:inkMkLst>
            <pc:docMk/>
            <pc:sldMk cId="0" sldId="312"/>
            <ac:inkMk id="44" creationId="{A5776B1D-26C2-23F5-2F5A-FFE3EE354144}"/>
          </ac:inkMkLst>
        </pc:inkChg>
        <pc:inkChg chg="add del">
          <ac:chgData name="شادن القحطاني ID 443200677" userId="2d5f3d4d-8466-4aa1-ac8a-1cb60ed86c20" providerId="ADAL" clId="{4D7C5502-989C-F049-9537-AAFE56D9E504}" dt="2023-04-11T22:47:04.466" v="1079"/>
          <ac:inkMkLst>
            <pc:docMk/>
            <pc:sldMk cId="0" sldId="312"/>
            <ac:inkMk id="45" creationId="{9FA75E84-DDF8-A4DC-6F6E-D0B92734A4DE}"/>
          </ac:inkMkLst>
        </pc:inkChg>
        <pc:inkChg chg="add del">
          <ac:chgData name="شادن القحطاني ID 443200677" userId="2d5f3d4d-8466-4aa1-ac8a-1cb60ed86c20" providerId="ADAL" clId="{4D7C5502-989C-F049-9537-AAFE56D9E504}" dt="2023-05-03T17:48:30.157" v="1570"/>
          <ac:inkMkLst>
            <pc:docMk/>
            <pc:sldMk cId="0" sldId="312"/>
            <ac:inkMk id="45" creationId="{C8CCBAFA-B556-A2A0-BC6A-FD1CA6E2488F}"/>
          </ac:inkMkLst>
        </pc:inkChg>
        <pc:inkChg chg="add del">
          <ac:chgData name="شادن القحطاني ID 443200677" userId="2d5f3d4d-8466-4aa1-ac8a-1cb60ed86c20" providerId="ADAL" clId="{4D7C5502-989C-F049-9537-AAFE56D9E504}" dt="2023-04-11T22:47:04.466" v="1079"/>
          <ac:inkMkLst>
            <pc:docMk/>
            <pc:sldMk cId="0" sldId="312"/>
            <ac:inkMk id="46" creationId="{5F3B12EA-FEC2-62B4-040A-1FAE428F79AF}"/>
          </ac:inkMkLst>
        </pc:inkChg>
        <pc:inkChg chg="add del">
          <ac:chgData name="شادن القحطاني ID 443200677" userId="2d5f3d4d-8466-4aa1-ac8a-1cb60ed86c20" providerId="ADAL" clId="{4D7C5502-989C-F049-9537-AAFE56D9E504}" dt="2023-05-03T17:48:30.157" v="1570"/>
          <ac:inkMkLst>
            <pc:docMk/>
            <pc:sldMk cId="0" sldId="312"/>
            <ac:inkMk id="46" creationId="{FB26DD7A-9614-4AF1-5351-6920FEBB4942}"/>
          </ac:inkMkLst>
        </pc:inkChg>
        <pc:inkChg chg="add del">
          <ac:chgData name="شادن القحطاني ID 443200677" userId="2d5f3d4d-8466-4aa1-ac8a-1cb60ed86c20" providerId="ADAL" clId="{4D7C5502-989C-F049-9537-AAFE56D9E504}" dt="2023-04-11T22:47:04.466" v="1079"/>
          <ac:inkMkLst>
            <pc:docMk/>
            <pc:sldMk cId="0" sldId="312"/>
            <ac:inkMk id="47" creationId="{0CABDDE5-800F-6476-FE39-48DB89B47260}"/>
          </ac:inkMkLst>
        </pc:inkChg>
        <pc:inkChg chg="add del">
          <ac:chgData name="شادن القحطاني ID 443200677" userId="2d5f3d4d-8466-4aa1-ac8a-1cb60ed86c20" providerId="ADAL" clId="{4D7C5502-989C-F049-9537-AAFE56D9E504}" dt="2023-05-03T17:48:30.157" v="1570"/>
          <ac:inkMkLst>
            <pc:docMk/>
            <pc:sldMk cId="0" sldId="312"/>
            <ac:inkMk id="47" creationId="{D0C372F6-DF28-8501-38DB-3C2CBD6BC50D}"/>
          </ac:inkMkLst>
        </pc:inkChg>
        <pc:inkChg chg="add del">
          <ac:chgData name="شادن القحطاني ID 443200677" userId="2d5f3d4d-8466-4aa1-ac8a-1cb60ed86c20" providerId="ADAL" clId="{4D7C5502-989C-F049-9537-AAFE56D9E504}" dt="2023-04-11T22:47:04.466" v="1079"/>
          <ac:inkMkLst>
            <pc:docMk/>
            <pc:sldMk cId="0" sldId="312"/>
            <ac:inkMk id="48" creationId="{9DF56A40-69C7-77F9-61F2-4A50B010ACB7}"/>
          </ac:inkMkLst>
        </pc:inkChg>
        <pc:inkChg chg="add del">
          <ac:chgData name="شادن القحطاني ID 443200677" userId="2d5f3d4d-8466-4aa1-ac8a-1cb60ed86c20" providerId="ADAL" clId="{4D7C5502-989C-F049-9537-AAFE56D9E504}" dt="2023-05-03T17:48:30.157" v="1570"/>
          <ac:inkMkLst>
            <pc:docMk/>
            <pc:sldMk cId="0" sldId="312"/>
            <ac:inkMk id="48" creationId="{F82E4F04-A769-12DB-F1A4-E9B2DB3757A7}"/>
          </ac:inkMkLst>
        </pc:inkChg>
        <pc:inkChg chg="add del">
          <ac:chgData name="شادن القحطاني ID 443200677" userId="2d5f3d4d-8466-4aa1-ac8a-1cb60ed86c20" providerId="ADAL" clId="{4D7C5502-989C-F049-9537-AAFE56D9E504}" dt="2023-05-03T17:48:30.157" v="1570"/>
          <ac:inkMkLst>
            <pc:docMk/>
            <pc:sldMk cId="0" sldId="312"/>
            <ac:inkMk id="49" creationId="{B9887CE8-932B-9F57-A177-EE0042CF0FBF}"/>
          </ac:inkMkLst>
        </pc:inkChg>
        <pc:inkChg chg="add del">
          <ac:chgData name="شادن القحطاني ID 443200677" userId="2d5f3d4d-8466-4aa1-ac8a-1cb60ed86c20" providerId="ADAL" clId="{4D7C5502-989C-F049-9537-AAFE56D9E504}" dt="2023-04-11T22:47:04.466" v="1079"/>
          <ac:inkMkLst>
            <pc:docMk/>
            <pc:sldMk cId="0" sldId="312"/>
            <ac:inkMk id="49" creationId="{D554EF03-3DCB-ACC5-C495-BEA9A95AB201}"/>
          </ac:inkMkLst>
        </pc:inkChg>
        <pc:inkChg chg="add reco">
          <ac:chgData name="شادن القحطاني ID 443200677" userId="2d5f3d4d-8466-4aa1-ac8a-1cb60ed86c20" providerId="ADAL" clId="{4D7C5502-989C-F049-9537-AAFE56D9E504}" dt="2023-04-11T22:47:04.466" v="1079"/>
          <ac:inkMkLst>
            <pc:docMk/>
            <pc:sldMk cId="0" sldId="312"/>
            <ac:inkMk id="50" creationId="{9ADE8615-0844-173A-B4C7-D0E9BB050061}"/>
          </ac:inkMkLst>
        </pc:inkChg>
        <pc:inkChg chg="add del">
          <ac:chgData name="شادن القحطاني ID 443200677" userId="2d5f3d4d-8466-4aa1-ac8a-1cb60ed86c20" providerId="ADAL" clId="{4D7C5502-989C-F049-9537-AAFE56D9E504}" dt="2023-04-11T22:47:08.001" v="1087"/>
          <ac:inkMkLst>
            <pc:docMk/>
            <pc:sldMk cId="0" sldId="312"/>
            <ac:inkMk id="51" creationId="{3ECEF33B-ECE5-509A-F396-F02F418E5249}"/>
          </ac:inkMkLst>
        </pc:inkChg>
        <pc:inkChg chg="add del">
          <ac:chgData name="شادن القحطاني ID 443200677" userId="2d5f3d4d-8466-4aa1-ac8a-1cb60ed86c20" providerId="ADAL" clId="{4D7C5502-989C-F049-9537-AAFE56D9E504}" dt="2023-05-03T17:48:30.157" v="1570"/>
          <ac:inkMkLst>
            <pc:docMk/>
            <pc:sldMk cId="0" sldId="312"/>
            <ac:inkMk id="51" creationId="{65220751-B82E-B68C-26DB-96F1042D1A5A}"/>
          </ac:inkMkLst>
        </pc:inkChg>
        <pc:inkChg chg="add del">
          <ac:chgData name="شادن القحطاني ID 443200677" userId="2d5f3d4d-8466-4aa1-ac8a-1cb60ed86c20" providerId="ADAL" clId="{4D7C5502-989C-F049-9537-AAFE56D9E504}" dt="2023-04-11T22:47:08.001" v="1087"/>
          <ac:inkMkLst>
            <pc:docMk/>
            <pc:sldMk cId="0" sldId="312"/>
            <ac:inkMk id="52" creationId="{49208D03-7A11-C557-7671-F16D3BA68E42}"/>
          </ac:inkMkLst>
        </pc:inkChg>
        <pc:inkChg chg="add reco">
          <ac:chgData name="شادن القحطاني ID 443200677" userId="2d5f3d4d-8466-4aa1-ac8a-1cb60ed86c20" providerId="ADAL" clId="{4D7C5502-989C-F049-9537-AAFE56D9E504}" dt="2023-05-03T17:48:30.157" v="1570"/>
          <ac:inkMkLst>
            <pc:docMk/>
            <pc:sldMk cId="0" sldId="312"/>
            <ac:inkMk id="52" creationId="{83722CEC-BE19-673F-739A-3CD58758076B}"/>
          </ac:inkMkLst>
        </pc:inkChg>
        <pc:inkChg chg="add del">
          <ac:chgData name="شادن القحطاني ID 443200677" userId="2d5f3d4d-8466-4aa1-ac8a-1cb60ed86c20" providerId="ADAL" clId="{4D7C5502-989C-F049-9537-AAFE56D9E504}" dt="2023-05-03T17:48:38.572" v="1575"/>
          <ac:inkMkLst>
            <pc:docMk/>
            <pc:sldMk cId="0" sldId="312"/>
            <ac:inkMk id="53" creationId="{7EB1F4D8-333B-1236-2E03-4CBAA96B820C}"/>
          </ac:inkMkLst>
        </pc:inkChg>
        <pc:inkChg chg="add del">
          <ac:chgData name="شادن القحطاني ID 443200677" userId="2d5f3d4d-8466-4aa1-ac8a-1cb60ed86c20" providerId="ADAL" clId="{4D7C5502-989C-F049-9537-AAFE56D9E504}" dt="2023-04-11T22:47:08.001" v="1087"/>
          <ac:inkMkLst>
            <pc:docMk/>
            <pc:sldMk cId="0" sldId="312"/>
            <ac:inkMk id="53" creationId="{CB81BF23-A354-5DDB-9B22-60565619FD14}"/>
          </ac:inkMkLst>
        </pc:inkChg>
        <pc:inkChg chg="add del">
          <ac:chgData name="شادن القحطاني ID 443200677" userId="2d5f3d4d-8466-4aa1-ac8a-1cb60ed86c20" providerId="ADAL" clId="{4D7C5502-989C-F049-9537-AAFE56D9E504}" dt="2023-05-03T17:48:38.572" v="1575"/>
          <ac:inkMkLst>
            <pc:docMk/>
            <pc:sldMk cId="0" sldId="312"/>
            <ac:inkMk id="54" creationId="{23ACB5FB-1F36-B357-0772-A8B8B1DA57FB}"/>
          </ac:inkMkLst>
        </pc:inkChg>
        <pc:inkChg chg="add del">
          <ac:chgData name="شادن القحطاني ID 443200677" userId="2d5f3d4d-8466-4aa1-ac8a-1cb60ed86c20" providerId="ADAL" clId="{4D7C5502-989C-F049-9537-AAFE56D9E504}" dt="2023-04-11T22:47:08.001" v="1087"/>
          <ac:inkMkLst>
            <pc:docMk/>
            <pc:sldMk cId="0" sldId="312"/>
            <ac:inkMk id="54" creationId="{C6108D62-4ECC-1164-9868-632B354708C6}"/>
          </ac:inkMkLst>
        </pc:inkChg>
        <pc:inkChg chg="add del">
          <ac:chgData name="شادن القحطاني ID 443200677" userId="2d5f3d4d-8466-4aa1-ac8a-1cb60ed86c20" providerId="ADAL" clId="{4D7C5502-989C-F049-9537-AAFE56D9E504}" dt="2023-04-11T22:47:08.001" v="1087"/>
          <ac:inkMkLst>
            <pc:docMk/>
            <pc:sldMk cId="0" sldId="312"/>
            <ac:inkMk id="55" creationId="{36B71165-4B64-1D1B-AB69-F5EDAEE2D977}"/>
          </ac:inkMkLst>
        </pc:inkChg>
        <pc:inkChg chg="add del">
          <ac:chgData name="شادن القحطاني ID 443200677" userId="2d5f3d4d-8466-4aa1-ac8a-1cb60ed86c20" providerId="ADAL" clId="{4D7C5502-989C-F049-9537-AAFE56D9E504}" dt="2023-05-03T17:48:38.572" v="1575"/>
          <ac:inkMkLst>
            <pc:docMk/>
            <pc:sldMk cId="0" sldId="312"/>
            <ac:inkMk id="55" creationId="{D904C5AB-1357-FB4A-D287-C4353B045759}"/>
          </ac:inkMkLst>
        </pc:inkChg>
        <pc:inkChg chg="add del">
          <ac:chgData name="شادن القحطاني ID 443200677" userId="2d5f3d4d-8466-4aa1-ac8a-1cb60ed86c20" providerId="ADAL" clId="{4D7C5502-989C-F049-9537-AAFE56D9E504}" dt="2023-05-03T17:48:38.572" v="1575"/>
          <ac:inkMkLst>
            <pc:docMk/>
            <pc:sldMk cId="0" sldId="312"/>
            <ac:inkMk id="56" creationId="{328352E5-F095-55D6-9303-130F79D033FF}"/>
          </ac:inkMkLst>
        </pc:inkChg>
        <pc:inkChg chg="add del">
          <ac:chgData name="شادن القحطاني ID 443200677" userId="2d5f3d4d-8466-4aa1-ac8a-1cb60ed86c20" providerId="ADAL" clId="{4D7C5502-989C-F049-9537-AAFE56D9E504}" dt="2023-04-11T22:47:08.001" v="1087"/>
          <ac:inkMkLst>
            <pc:docMk/>
            <pc:sldMk cId="0" sldId="312"/>
            <ac:inkMk id="56" creationId="{7DDAE4F6-D7BB-BF58-E168-9E33080C473A}"/>
          </ac:inkMkLst>
        </pc:inkChg>
        <pc:inkChg chg="add reco">
          <ac:chgData name="شادن القحطاني ID 443200677" userId="2d5f3d4d-8466-4aa1-ac8a-1cb60ed86c20" providerId="ADAL" clId="{4D7C5502-989C-F049-9537-AAFE56D9E504}" dt="2023-05-03T17:48:38.572" v="1575"/>
          <ac:inkMkLst>
            <pc:docMk/>
            <pc:sldMk cId="0" sldId="312"/>
            <ac:inkMk id="57" creationId="{7420FFCF-F3E8-9A58-6F23-7C306A23EF63}"/>
          </ac:inkMkLst>
        </pc:inkChg>
        <pc:inkChg chg="add del">
          <ac:chgData name="شادن القحطاني ID 443200677" userId="2d5f3d4d-8466-4aa1-ac8a-1cb60ed86c20" providerId="ADAL" clId="{4D7C5502-989C-F049-9537-AAFE56D9E504}" dt="2023-04-11T22:47:08.001" v="1087"/>
          <ac:inkMkLst>
            <pc:docMk/>
            <pc:sldMk cId="0" sldId="312"/>
            <ac:inkMk id="57" creationId="{AFA30637-9708-F7D8-4F07-184AA425FBDF}"/>
          </ac:inkMkLst>
        </pc:inkChg>
        <pc:inkChg chg="add reco">
          <ac:chgData name="شادن القحطاني ID 443200677" userId="2d5f3d4d-8466-4aa1-ac8a-1cb60ed86c20" providerId="ADAL" clId="{4D7C5502-989C-F049-9537-AAFE56D9E504}" dt="2023-04-11T22:47:08.001" v="1087"/>
          <ac:inkMkLst>
            <pc:docMk/>
            <pc:sldMk cId="0" sldId="312"/>
            <ac:inkMk id="58" creationId="{935C7ACA-B082-EAF2-3A07-67FF41B75338}"/>
          </ac:inkMkLst>
        </pc:inkChg>
        <pc:inkChg chg="add del">
          <ac:chgData name="شادن القحطاني ID 443200677" userId="2d5f3d4d-8466-4aa1-ac8a-1cb60ed86c20" providerId="ADAL" clId="{4D7C5502-989C-F049-9537-AAFE56D9E504}" dt="2023-04-11T22:47:24.127" v="1093"/>
          <ac:inkMkLst>
            <pc:docMk/>
            <pc:sldMk cId="0" sldId="312"/>
            <ac:inkMk id="59" creationId="{289AE1BF-AD96-C84E-4346-7E92E1535931}"/>
          </ac:inkMkLst>
        </pc:inkChg>
        <pc:inkChg chg="add del">
          <ac:chgData name="شادن القحطاني ID 443200677" userId="2d5f3d4d-8466-4aa1-ac8a-1cb60ed86c20" providerId="ADAL" clId="{4D7C5502-989C-F049-9537-AAFE56D9E504}" dt="2023-05-03T17:48:47.293" v="1589"/>
          <ac:inkMkLst>
            <pc:docMk/>
            <pc:sldMk cId="0" sldId="312"/>
            <ac:inkMk id="59" creationId="{67BD3741-3039-D311-DBA1-1E7ED731232C}"/>
          </ac:inkMkLst>
        </pc:inkChg>
        <pc:inkChg chg="add del">
          <ac:chgData name="شادن القحطاني ID 443200677" userId="2d5f3d4d-8466-4aa1-ac8a-1cb60ed86c20" providerId="ADAL" clId="{4D7C5502-989C-F049-9537-AAFE56D9E504}" dt="2023-04-11T22:47:24.127" v="1093"/>
          <ac:inkMkLst>
            <pc:docMk/>
            <pc:sldMk cId="0" sldId="312"/>
            <ac:inkMk id="60" creationId="{36D877C6-9689-E386-EDD7-571A2FF4C75B}"/>
          </ac:inkMkLst>
        </pc:inkChg>
        <pc:inkChg chg="add del">
          <ac:chgData name="شادن القحطاني ID 443200677" userId="2d5f3d4d-8466-4aa1-ac8a-1cb60ed86c20" providerId="ADAL" clId="{4D7C5502-989C-F049-9537-AAFE56D9E504}" dt="2023-05-03T17:48:47.293" v="1589"/>
          <ac:inkMkLst>
            <pc:docMk/>
            <pc:sldMk cId="0" sldId="312"/>
            <ac:inkMk id="60" creationId="{91CEDFF9-369D-EA36-3A1E-AC40CFE29E18}"/>
          </ac:inkMkLst>
        </pc:inkChg>
        <pc:inkChg chg="add del">
          <ac:chgData name="شادن القحطاني ID 443200677" userId="2d5f3d4d-8466-4aa1-ac8a-1cb60ed86c20" providerId="ADAL" clId="{4D7C5502-989C-F049-9537-AAFE56D9E504}" dt="2023-05-03T17:48:47.293" v="1589"/>
          <ac:inkMkLst>
            <pc:docMk/>
            <pc:sldMk cId="0" sldId="312"/>
            <ac:inkMk id="61" creationId="{C2CEC6E5-2268-36CC-A898-30A3971B0B93}"/>
          </ac:inkMkLst>
        </pc:inkChg>
        <pc:inkChg chg="add del">
          <ac:chgData name="شادن القحطاني ID 443200677" userId="2d5f3d4d-8466-4aa1-ac8a-1cb60ed86c20" providerId="ADAL" clId="{4D7C5502-989C-F049-9537-AAFE56D9E504}" dt="2023-04-11T22:47:24.127" v="1093"/>
          <ac:inkMkLst>
            <pc:docMk/>
            <pc:sldMk cId="0" sldId="312"/>
            <ac:inkMk id="61" creationId="{DED027DB-C14D-494E-E2D6-3DC691354461}"/>
          </ac:inkMkLst>
        </pc:inkChg>
        <pc:inkChg chg="add del">
          <ac:chgData name="شادن القحطاني ID 443200677" userId="2d5f3d4d-8466-4aa1-ac8a-1cb60ed86c20" providerId="ADAL" clId="{4D7C5502-989C-F049-9537-AAFE56D9E504}" dt="2023-05-03T17:48:47.293" v="1589"/>
          <ac:inkMkLst>
            <pc:docMk/>
            <pc:sldMk cId="0" sldId="312"/>
            <ac:inkMk id="62" creationId="{A9D1CAF2-12C7-259D-BB01-251F003570DD}"/>
          </ac:inkMkLst>
        </pc:inkChg>
        <pc:inkChg chg="add del">
          <ac:chgData name="شادن القحطاني ID 443200677" userId="2d5f3d4d-8466-4aa1-ac8a-1cb60ed86c20" providerId="ADAL" clId="{4D7C5502-989C-F049-9537-AAFE56D9E504}" dt="2023-04-11T22:47:24.127" v="1093"/>
          <ac:inkMkLst>
            <pc:docMk/>
            <pc:sldMk cId="0" sldId="312"/>
            <ac:inkMk id="62" creationId="{FB5CEE56-BAE3-E7D8-DEC8-F18DAD32499E}"/>
          </ac:inkMkLst>
        </pc:inkChg>
        <pc:inkChg chg="add del">
          <ac:chgData name="شادن القحطاني ID 443200677" userId="2d5f3d4d-8466-4aa1-ac8a-1cb60ed86c20" providerId="ADAL" clId="{4D7C5502-989C-F049-9537-AAFE56D9E504}" dt="2023-04-11T22:47:24.127" v="1093"/>
          <ac:inkMkLst>
            <pc:docMk/>
            <pc:sldMk cId="0" sldId="312"/>
            <ac:inkMk id="63" creationId="{143BCD09-1993-760E-BDE3-F724761433A9}"/>
          </ac:inkMkLst>
        </pc:inkChg>
        <pc:inkChg chg="add del">
          <ac:chgData name="شادن القحطاني ID 443200677" userId="2d5f3d4d-8466-4aa1-ac8a-1cb60ed86c20" providerId="ADAL" clId="{4D7C5502-989C-F049-9537-AAFE56D9E504}" dt="2023-05-03T17:48:47.293" v="1589"/>
          <ac:inkMkLst>
            <pc:docMk/>
            <pc:sldMk cId="0" sldId="312"/>
            <ac:inkMk id="63" creationId="{37195266-F4DF-074A-9CC4-BFB08A91807D}"/>
          </ac:inkMkLst>
        </pc:inkChg>
        <pc:inkChg chg="add reco">
          <ac:chgData name="شادن القحطاني ID 443200677" userId="2d5f3d4d-8466-4aa1-ac8a-1cb60ed86c20" providerId="ADAL" clId="{4D7C5502-989C-F049-9537-AAFE56D9E504}" dt="2023-04-11T22:47:24.127" v="1093"/>
          <ac:inkMkLst>
            <pc:docMk/>
            <pc:sldMk cId="0" sldId="312"/>
            <ac:inkMk id="64" creationId="{60BA6F35-C613-F58D-8745-916EC31F2EDE}"/>
          </ac:inkMkLst>
        </pc:inkChg>
        <pc:inkChg chg="add">
          <ac:chgData name="شادن القحطاني ID 443200677" userId="2d5f3d4d-8466-4aa1-ac8a-1cb60ed86c20" providerId="ADAL" clId="{4D7C5502-989C-F049-9537-AAFE56D9E504}" dt="2023-04-11T22:47:25.643" v="1094"/>
          <ac:inkMkLst>
            <pc:docMk/>
            <pc:sldMk cId="0" sldId="312"/>
            <ac:inkMk id="65" creationId="{5FD929D6-80D7-07B7-3637-72FCAA12E115}"/>
          </ac:inkMkLst>
        </pc:inkChg>
        <pc:inkChg chg="add del">
          <ac:chgData name="شادن القحطاني ID 443200677" userId="2d5f3d4d-8466-4aa1-ac8a-1cb60ed86c20" providerId="ADAL" clId="{4D7C5502-989C-F049-9537-AAFE56D9E504}" dt="2023-05-03T17:48:47.293" v="1589"/>
          <ac:inkMkLst>
            <pc:docMk/>
            <pc:sldMk cId="0" sldId="312"/>
            <ac:inkMk id="66" creationId="{49886C30-E55D-4EB7-3D69-53D6F6E22908}"/>
          </ac:inkMkLst>
        </pc:inkChg>
        <pc:inkChg chg="add del">
          <ac:chgData name="شادن القحطاني ID 443200677" userId="2d5f3d4d-8466-4aa1-ac8a-1cb60ed86c20" providerId="ADAL" clId="{4D7C5502-989C-F049-9537-AAFE56D9E504}" dt="2023-05-03T17:48:47.293" v="1589"/>
          <ac:inkMkLst>
            <pc:docMk/>
            <pc:sldMk cId="0" sldId="312"/>
            <ac:inkMk id="67" creationId="{BFD737F2-A07E-39B3-C329-648947B75486}"/>
          </ac:inkMkLst>
        </pc:inkChg>
        <pc:inkChg chg="add del">
          <ac:chgData name="شادن القحطاني ID 443200677" userId="2d5f3d4d-8466-4aa1-ac8a-1cb60ed86c20" providerId="ADAL" clId="{4D7C5502-989C-F049-9537-AAFE56D9E504}" dt="2023-05-03T17:48:47.293" v="1589"/>
          <ac:inkMkLst>
            <pc:docMk/>
            <pc:sldMk cId="0" sldId="312"/>
            <ac:inkMk id="68" creationId="{FC9568C6-8ABE-EB1C-217D-2313D6073829}"/>
          </ac:inkMkLst>
        </pc:inkChg>
        <pc:inkChg chg="add del">
          <ac:chgData name="شادن القحطاني ID 443200677" userId="2d5f3d4d-8466-4aa1-ac8a-1cb60ed86c20" providerId="ADAL" clId="{4D7C5502-989C-F049-9537-AAFE56D9E504}" dt="2023-05-03T17:48:47.293" v="1589"/>
          <ac:inkMkLst>
            <pc:docMk/>
            <pc:sldMk cId="0" sldId="312"/>
            <ac:inkMk id="69" creationId="{A4EFDBDF-88D6-074A-384E-F6275ABA6D97}"/>
          </ac:inkMkLst>
        </pc:inkChg>
        <pc:inkChg chg="add del">
          <ac:chgData name="شادن القحطاني ID 443200677" userId="2d5f3d4d-8466-4aa1-ac8a-1cb60ed86c20" providerId="ADAL" clId="{4D7C5502-989C-F049-9537-AAFE56D9E504}" dt="2023-05-03T17:48:47.293" v="1589"/>
          <ac:inkMkLst>
            <pc:docMk/>
            <pc:sldMk cId="0" sldId="312"/>
            <ac:inkMk id="70" creationId="{04D982DA-7A8C-9DBD-994C-F38B46A52865}"/>
          </ac:inkMkLst>
        </pc:inkChg>
        <pc:inkChg chg="add del">
          <ac:chgData name="شادن القحطاني ID 443200677" userId="2d5f3d4d-8466-4aa1-ac8a-1cb60ed86c20" providerId="ADAL" clId="{4D7C5502-989C-F049-9537-AAFE56D9E504}" dt="2023-05-03T17:48:47.293" v="1589"/>
          <ac:inkMkLst>
            <pc:docMk/>
            <pc:sldMk cId="0" sldId="312"/>
            <ac:inkMk id="71" creationId="{0DA7008E-F619-5DF5-197D-4B5185FF45BE}"/>
          </ac:inkMkLst>
        </pc:inkChg>
        <pc:inkChg chg="add del">
          <ac:chgData name="شادن القحطاني ID 443200677" userId="2d5f3d4d-8466-4aa1-ac8a-1cb60ed86c20" providerId="ADAL" clId="{4D7C5502-989C-F049-9537-AAFE56D9E504}" dt="2023-05-03T17:48:47.293" v="1589"/>
          <ac:inkMkLst>
            <pc:docMk/>
            <pc:sldMk cId="0" sldId="312"/>
            <ac:inkMk id="72" creationId="{5E8EE569-3702-EBD2-7FE5-FEAEA73FD051}"/>
          </ac:inkMkLst>
        </pc:inkChg>
        <pc:inkChg chg="add del">
          <ac:chgData name="شادن القحطاني ID 443200677" userId="2d5f3d4d-8466-4aa1-ac8a-1cb60ed86c20" providerId="ADAL" clId="{4D7C5502-989C-F049-9537-AAFE56D9E504}" dt="2023-05-03T17:48:47.293" v="1589"/>
          <ac:inkMkLst>
            <pc:docMk/>
            <pc:sldMk cId="0" sldId="312"/>
            <ac:inkMk id="73" creationId="{61F2DA93-78EE-F5D8-ECDE-F5D0FA7349EB}"/>
          </ac:inkMkLst>
        </pc:inkChg>
        <pc:inkChg chg="add reco">
          <ac:chgData name="شادن القحطاني ID 443200677" userId="2d5f3d4d-8466-4aa1-ac8a-1cb60ed86c20" providerId="ADAL" clId="{4D7C5502-989C-F049-9537-AAFE56D9E504}" dt="2023-05-03T17:48:47.293" v="1589"/>
          <ac:inkMkLst>
            <pc:docMk/>
            <pc:sldMk cId="0" sldId="312"/>
            <ac:inkMk id="74" creationId="{6B4BD2B1-A525-5871-DFE5-9D330186F169}"/>
          </ac:inkMkLst>
        </pc:inkChg>
        <pc:inkChg chg="add del">
          <ac:chgData name="شادن القحطاني ID 443200677" userId="2d5f3d4d-8466-4aa1-ac8a-1cb60ed86c20" providerId="ADAL" clId="{4D7C5502-989C-F049-9537-AAFE56D9E504}" dt="2023-05-03T17:48:54.608" v="1603"/>
          <ac:inkMkLst>
            <pc:docMk/>
            <pc:sldMk cId="0" sldId="312"/>
            <ac:inkMk id="75" creationId="{449173EC-4EA9-11B8-FE6A-89920E0CBA29}"/>
          </ac:inkMkLst>
        </pc:inkChg>
        <pc:inkChg chg="add del">
          <ac:chgData name="شادن القحطاني ID 443200677" userId="2d5f3d4d-8466-4aa1-ac8a-1cb60ed86c20" providerId="ADAL" clId="{4D7C5502-989C-F049-9537-AAFE56D9E504}" dt="2023-05-03T17:48:54.608" v="1603"/>
          <ac:inkMkLst>
            <pc:docMk/>
            <pc:sldMk cId="0" sldId="312"/>
            <ac:inkMk id="76" creationId="{F42A5C8D-6F5D-21DA-7269-1A4957F9B061}"/>
          </ac:inkMkLst>
        </pc:inkChg>
        <pc:inkChg chg="add del">
          <ac:chgData name="شادن القحطاني ID 443200677" userId="2d5f3d4d-8466-4aa1-ac8a-1cb60ed86c20" providerId="ADAL" clId="{4D7C5502-989C-F049-9537-AAFE56D9E504}" dt="2023-05-03T17:48:54.608" v="1603"/>
          <ac:inkMkLst>
            <pc:docMk/>
            <pc:sldMk cId="0" sldId="312"/>
            <ac:inkMk id="77" creationId="{72C00253-15C1-B463-36A7-CC458B501B23}"/>
          </ac:inkMkLst>
        </pc:inkChg>
        <pc:inkChg chg="add del">
          <ac:chgData name="شادن القحطاني ID 443200677" userId="2d5f3d4d-8466-4aa1-ac8a-1cb60ed86c20" providerId="ADAL" clId="{4D7C5502-989C-F049-9537-AAFE56D9E504}" dt="2023-05-03T17:48:54.608" v="1603"/>
          <ac:inkMkLst>
            <pc:docMk/>
            <pc:sldMk cId="0" sldId="312"/>
            <ac:inkMk id="78" creationId="{D259F74D-518C-FD6F-D059-E230D6393FA0}"/>
          </ac:inkMkLst>
        </pc:inkChg>
        <pc:inkChg chg="add del">
          <ac:chgData name="شادن القحطاني ID 443200677" userId="2d5f3d4d-8466-4aa1-ac8a-1cb60ed86c20" providerId="ADAL" clId="{4D7C5502-989C-F049-9537-AAFE56D9E504}" dt="2023-05-03T17:48:54.608" v="1603"/>
          <ac:inkMkLst>
            <pc:docMk/>
            <pc:sldMk cId="0" sldId="312"/>
            <ac:inkMk id="79" creationId="{6461584C-83C8-3A0F-97A2-242E6DFB64BC}"/>
          </ac:inkMkLst>
        </pc:inkChg>
        <pc:inkChg chg="add del">
          <ac:chgData name="شادن القحطاني ID 443200677" userId="2d5f3d4d-8466-4aa1-ac8a-1cb60ed86c20" providerId="ADAL" clId="{4D7C5502-989C-F049-9537-AAFE56D9E504}" dt="2023-05-03T17:48:54.608" v="1603"/>
          <ac:inkMkLst>
            <pc:docMk/>
            <pc:sldMk cId="0" sldId="312"/>
            <ac:inkMk id="80" creationId="{0D60C2BD-2BE3-A6D9-A34C-448D7654A056}"/>
          </ac:inkMkLst>
        </pc:inkChg>
        <pc:inkChg chg="add del">
          <ac:chgData name="شادن القحطاني ID 443200677" userId="2d5f3d4d-8466-4aa1-ac8a-1cb60ed86c20" providerId="ADAL" clId="{4D7C5502-989C-F049-9537-AAFE56D9E504}" dt="2023-05-03T17:48:54.608" v="1603"/>
          <ac:inkMkLst>
            <pc:docMk/>
            <pc:sldMk cId="0" sldId="312"/>
            <ac:inkMk id="81" creationId="{9010B6C7-EDDB-3C95-4DC6-202393EEA3FB}"/>
          </ac:inkMkLst>
        </pc:inkChg>
        <pc:inkChg chg="add del">
          <ac:chgData name="شادن القحطاني ID 443200677" userId="2d5f3d4d-8466-4aa1-ac8a-1cb60ed86c20" providerId="ADAL" clId="{4D7C5502-989C-F049-9537-AAFE56D9E504}" dt="2023-05-03T17:48:54.608" v="1603"/>
          <ac:inkMkLst>
            <pc:docMk/>
            <pc:sldMk cId="0" sldId="312"/>
            <ac:inkMk id="82" creationId="{FC4A4F1D-AC05-B1C9-C050-B3A99D282594}"/>
          </ac:inkMkLst>
        </pc:inkChg>
        <pc:inkChg chg="add del">
          <ac:chgData name="شادن القحطاني ID 443200677" userId="2d5f3d4d-8466-4aa1-ac8a-1cb60ed86c20" providerId="ADAL" clId="{4D7C5502-989C-F049-9537-AAFE56D9E504}" dt="2023-05-03T17:48:54.608" v="1603"/>
          <ac:inkMkLst>
            <pc:docMk/>
            <pc:sldMk cId="0" sldId="312"/>
            <ac:inkMk id="83" creationId="{D9990125-1CCC-4ACF-9CD9-8E5CD9E4404C}"/>
          </ac:inkMkLst>
        </pc:inkChg>
        <pc:inkChg chg="add del">
          <ac:chgData name="شادن القحطاني ID 443200677" userId="2d5f3d4d-8466-4aa1-ac8a-1cb60ed86c20" providerId="ADAL" clId="{4D7C5502-989C-F049-9537-AAFE56D9E504}" dt="2023-05-03T17:48:54.608" v="1603"/>
          <ac:inkMkLst>
            <pc:docMk/>
            <pc:sldMk cId="0" sldId="312"/>
            <ac:inkMk id="84" creationId="{9F9AEF81-5C31-D7B3-C927-E2CFF063EB31}"/>
          </ac:inkMkLst>
        </pc:inkChg>
        <pc:inkChg chg="add del">
          <ac:chgData name="شادن القحطاني ID 443200677" userId="2d5f3d4d-8466-4aa1-ac8a-1cb60ed86c20" providerId="ADAL" clId="{4D7C5502-989C-F049-9537-AAFE56D9E504}" dt="2023-05-03T17:48:54.608" v="1603"/>
          <ac:inkMkLst>
            <pc:docMk/>
            <pc:sldMk cId="0" sldId="312"/>
            <ac:inkMk id="85" creationId="{DE554486-07D1-DBA6-94F1-D7B0C98445B7}"/>
          </ac:inkMkLst>
        </pc:inkChg>
        <pc:inkChg chg="add del">
          <ac:chgData name="شادن القحطاني ID 443200677" userId="2d5f3d4d-8466-4aa1-ac8a-1cb60ed86c20" providerId="ADAL" clId="{4D7C5502-989C-F049-9537-AAFE56D9E504}" dt="2023-05-03T17:48:54.608" v="1603"/>
          <ac:inkMkLst>
            <pc:docMk/>
            <pc:sldMk cId="0" sldId="312"/>
            <ac:inkMk id="86" creationId="{32F3FD0A-F667-F4E5-6775-DADB4C974F0C}"/>
          </ac:inkMkLst>
        </pc:inkChg>
        <pc:inkChg chg="add del">
          <ac:chgData name="شادن القحطاني ID 443200677" userId="2d5f3d4d-8466-4aa1-ac8a-1cb60ed86c20" providerId="ADAL" clId="{4D7C5502-989C-F049-9537-AAFE56D9E504}" dt="2023-05-03T17:48:54.608" v="1603"/>
          <ac:inkMkLst>
            <pc:docMk/>
            <pc:sldMk cId="0" sldId="312"/>
            <ac:inkMk id="87" creationId="{A440274C-74B3-1AE8-238D-1EF173D0BCEF}"/>
          </ac:inkMkLst>
        </pc:inkChg>
        <pc:inkChg chg="add reco">
          <ac:chgData name="شادن القحطاني ID 443200677" userId="2d5f3d4d-8466-4aa1-ac8a-1cb60ed86c20" providerId="ADAL" clId="{4D7C5502-989C-F049-9537-AAFE56D9E504}" dt="2023-05-03T17:48:54.608" v="1603"/>
          <ac:inkMkLst>
            <pc:docMk/>
            <pc:sldMk cId="0" sldId="312"/>
            <ac:inkMk id="88" creationId="{66E8EE42-19BA-A3A6-6FC0-C65DF40F7C60}"/>
          </ac:inkMkLst>
        </pc:inkChg>
        <pc:inkChg chg="add del">
          <ac:chgData name="شادن القحطاني ID 443200677" userId="2d5f3d4d-8466-4aa1-ac8a-1cb60ed86c20" providerId="ADAL" clId="{4D7C5502-989C-F049-9537-AAFE56D9E504}" dt="2023-05-03T17:48:57.626" v="1609"/>
          <ac:inkMkLst>
            <pc:docMk/>
            <pc:sldMk cId="0" sldId="312"/>
            <ac:inkMk id="89" creationId="{E2A97B1F-E739-5A0A-CA02-8899BDE08E47}"/>
          </ac:inkMkLst>
        </pc:inkChg>
        <pc:inkChg chg="add del">
          <ac:chgData name="شادن القحطاني ID 443200677" userId="2d5f3d4d-8466-4aa1-ac8a-1cb60ed86c20" providerId="ADAL" clId="{4D7C5502-989C-F049-9537-AAFE56D9E504}" dt="2023-05-03T17:48:57.626" v="1609"/>
          <ac:inkMkLst>
            <pc:docMk/>
            <pc:sldMk cId="0" sldId="312"/>
            <ac:inkMk id="90" creationId="{912087E0-AF96-C36C-186E-6A35EA83EED6}"/>
          </ac:inkMkLst>
        </pc:inkChg>
        <pc:inkChg chg="add del">
          <ac:chgData name="شادن القحطاني ID 443200677" userId="2d5f3d4d-8466-4aa1-ac8a-1cb60ed86c20" providerId="ADAL" clId="{4D7C5502-989C-F049-9537-AAFE56D9E504}" dt="2023-05-03T17:48:57.626" v="1609"/>
          <ac:inkMkLst>
            <pc:docMk/>
            <pc:sldMk cId="0" sldId="312"/>
            <ac:inkMk id="91" creationId="{F8ABC592-A430-2933-3D2C-65E757AECAA7}"/>
          </ac:inkMkLst>
        </pc:inkChg>
        <pc:inkChg chg="add del">
          <ac:chgData name="شادن القحطاني ID 443200677" userId="2d5f3d4d-8466-4aa1-ac8a-1cb60ed86c20" providerId="ADAL" clId="{4D7C5502-989C-F049-9537-AAFE56D9E504}" dt="2023-05-03T17:48:57.626" v="1609"/>
          <ac:inkMkLst>
            <pc:docMk/>
            <pc:sldMk cId="0" sldId="312"/>
            <ac:inkMk id="92" creationId="{57FE64B3-E642-B2A8-9F9F-B67A7A83CBEA}"/>
          </ac:inkMkLst>
        </pc:inkChg>
        <pc:inkChg chg="add del">
          <ac:chgData name="شادن القحطاني ID 443200677" userId="2d5f3d4d-8466-4aa1-ac8a-1cb60ed86c20" providerId="ADAL" clId="{4D7C5502-989C-F049-9537-AAFE56D9E504}" dt="2023-05-03T17:48:57.626" v="1609"/>
          <ac:inkMkLst>
            <pc:docMk/>
            <pc:sldMk cId="0" sldId="312"/>
            <ac:inkMk id="93" creationId="{9AA198D6-62D1-BD58-3E52-7F84ACCF535A}"/>
          </ac:inkMkLst>
        </pc:inkChg>
        <pc:inkChg chg="add reco">
          <ac:chgData name="شادن القحطاني ID 443200677" userId="2d5f3d4d-8466-4aa1-ac8a-1cb60ed86c20" providerId="ADAL" clId="{4D7C5502-989C-F049-9537-AAFE56D9E504}" dt="2023-05-03T17:48:57.626" v="1609"/>
          <ac:inkMkLst>
            <pc:docMk/>
            <pc:sldMk cId="0" sldId="312"/>
            <ac:inkMk id="94" creationId="{2EA5126D-BEF9-3360-501C-EDB04DB03300}"/>
          </ac:inkMkLst>
        </pc:inkChg>
        <pc:inkChg chg="add del">
          <ac:chgData name="شادن القحطاني ID 443200677" userId="2d5f3d4d-8466-4aa1-ac8a-1cb60ed86c20" providerId="ADAL" clId="{4D7C5502-989C-F049-9537-AAFE56D9E504}" dt="2023-05-03T17:49:01.106" v="1619"/>
          <ac:inkMkLst>
            <pc:docMk/>
            <pc:sldMk cId="0" sldId="312"/>
            <ac:inkMk id="95" creationId="{E91DB3A8-4397-BD72-533E-78A1673C350C}"/>
          </ac:inkMkLst>
        </pc:inkChg>
        <pc:inkChg chg="add del">
          <ac:chgData name="شادن القحطاني ID 443200677" userId="2d5f3d4d-8466-4aa1-ac8a-1cb60ed86c20" providerId="ADAL" clId="{4D7C5502-989C-F049-9537-AAFE56D9E504}" dt="2023-05-03T17:49:01.106" v="1619"/>
          <ac:inkMkLst>
            <pc:docMk/>
            <pc:sldMk cId="0" sldId="312"/>
            <ac:inkMk id="96" creationId="{1A5B8EE5-2D3A-708A-5A05-71E5B7FED848}"/>
          </ac:inkMkLst>
        </pc:inkChg>
        <pc:inkChg chg="add del">
          <ac:chgData name="شادن القحطاني ID 443200677" userId="2d5f3d4d-8466-4aa1-ac8a-1cb60ed86c20" providerId="ADAL" clId="{4D7C5502-989C-F049-9537-AAFE56D9E504}" dt="2023-05-03T17:49:01.106" v="1619"/>
          <ac:inkMkLst>
            <pc:docMk/>
            <pc:sldMk cId="0" sldId="312"/>
            <ac:inkMk id="97" creationId="{DF8DB1DC-7193-FE08-AC76-CEE3EB533E73}"/>
          </ac:inkMkLst>
        </pc:inkChg>
        <pc:inkChg chg="add del">
          <ac:chgData name="شادن القحطاني ID 443200677" userId="2d5f3d4d-8466-4aa1-ac8a-1cb60ed86c20" providerId="ADAL" clId="{4D7C5502-989C-F049-9537-AAFE56D9E504}" dt="2023-05-03T17:49:01.106" v="1619"/>
          <ac:inkMkLst>
            <pc:docMk/>
            <pc:sldMk cId="0" sldId="312"/>
            <ac:inkMk id="98" creationId="{AAFCC3D7-3781-9798-10F2-27E80050E860}"/>
          </ac:inkMkLst>
        </pc:inkChg>
        <pc:inkChg chg="add del">
          <ac:chgData name="شادن القحطاني ID 443200677" userId="2d5f3d4d-8466-4aa1-ac8a-1cb60ed86c20" providerId="ADAL" clId="{4D7C5502-989C-F049-9537-AAFE56D9E504}" dt="2023-05-03T17:49:01.106" v="1619"/>
          <ac:inkMkLst>
            <pc:docMk/>
            <pc:sldMk cId="0" sldId="312"/>
            <ac:inkMk id="99" creationId="{94850167-E1D4-F02D-65FB-85C93F4686F9}"/>
          </ac:inkMkLst>
        </pc:inkChg>
        <pc:inkChg chg="add del">
          <ac:chgData name="شادن القحطاني ID 443200677" userId="2d5f3d4d-8466-4aa1-ac8a-1cb60ed86c20" providerId="ADAL" clId="{4D7C5502-989C-F049-9537-AAFE56D9E504}" dt="2023-05-03T17:49:01.106" v="1619"/>
          <ac:inkMkLst>
            <pc:docMk/>
            <pc:sldMk cId="0" sldId="312"/>
            <ac:inkMk id="100" creationId="{FA3DEE3B-CD2B-FE37-DFE3-5FBCFF568D8D}"/>
          </ac:inkMkLst>
        </pc:inkChg>
        <pc:inkChg chg="add del">
          <ac:chgData name="شادن القحطاني ID 443200677" userId="2d5f3d4d-8466-4aa1-ac8a-1cb60ed86c20" providerId="ADAL" clId="{4D7C5502-989C-F049-9537-AAFE56D9E504}" dt="2023-05-03T17:49:01.106" v="1619"/>
          <ac:inkMkLst>
            <pc:docMk/>
            <pc:sldMk cId="0" sldId="312"/>
            <ac:inkMk id="101" creationId="{4896E277-2245-7E32-5B3A-D8320BCB7197}"/>
          </ac:inkMkLst>
        </pc:inkChg>
        <pc:inkChg chg="add del">
          <ac:chgData name="شادن القحطاني ID 443200677" userId="2d5f3d4d-8466-4aa1-ac8a-1cb60ed86c20" providerId="ADAL" clId="{4D7C5502-989C-F049-9537-AAFE56D9E504}" dt="2023-05-03T17:49:01.106" v="1619"/>
          <ac:inkMkLst>
            <pc:docMk/>
            <pc:sldMk cId="0" sldId="312"/>
            <ac:inkMk id="102" creationId="{F0AACFE5-2824-8F9A-7312-AFF96D5066DB}"/>
          </ac:inkMkLst>
        </pc:inkChg>
        <pc:inkChg chg="add del">
          <ac:chgData name="شادن القحطاني ID 443200677" userId="2d5f3d4d-8466-4aa1-ac8a-1cb60ed86c20" providerId="ADAL" clId="{4D7C5502-989C-F049-9537-AAFE56D9E504}" dt="2023-05-03T17:49:01.106" v="1619"/>
          <ac:inkMkLst>
            <pc:docMk/>
            <pc:sldMk cId="0" sldId="312"/>
            <ac:inkMk id="103" creationId="{EFD73D5A-A203-0FF5-1D6F-AAE11F769791}"/>
          </ac:inkMkLst>
        </pc:inkChg>
        <pc:inkChg chg="add reco">
          <ac:chgData name="شادن القحطاني ID 443200677" userId="2d5f3d4d-8466-4aa1-ac8a-1cb60ed86c20" providerId="ADAL" clId="{4D7C5502-989C-F049-9537-AAFE56D9E504}" dt="2023-05-03T17:49:01.106" v="1619"/>
          <ac:inkMkLst>
            <pc:docMk/>
            <pc:sldMk cId="0" sldId="312"/>
            <ac:inkMk id="104" creationId="{1F8A32E6-E994-B0F5-C724-52D8A1325356}"/>
          </ac:inkMkLst>
        </pc:inkChg>
      </pc:sldChg>
      <pc:sldChg chg="addSp delSp modSp">
        <pc:chgData name="شادن القحطاني ID 443200677" userId="2d5f3d4d-8466-4aa1-ac8a-1cb60ed86c20" providerId="ADAL" clId="{4D7C5502-989C-F049-9537-AAFE56D9E504}" dt="2023-05-03T17:56:44.054" v="1644"/>
        <pc:sldMkLst>
          <pc:docMk/>
          <pc:sldMk cId="0" sldId="313"/>
        </pc:sldMkLst>
        <pc:spChg chg="mod">
          <ac:chgData name="شادن القحطاني ID 443200677" userId="2d5f3d4d-8466-4aa1-ac8a-1cb60ed86c20" providerId="ADAL" clId="{4D7C5502-989C-F049-9537-AAFE56D9E504}" dt="2023-04-11T22:48:01.514" v="1101" actId="1576"/>
          <ac:spMkLst>
            <pc:docMk/>
            <pc:sldMk cId="0" sldId="313"/>
            <ac:spMk id="19" creationId="{00000000-0000-0000-0000-000000000000}"/>
          </ac:spMkLst>
        </pc:spChg>
        <pc:inkChg chg="add del">
          <ac:chgData name="شادن القحطاني ID 443200677" userId="2d5f3d4d-8466-4aa1-ac8a-1cb60ed86c20" providerId="ADAL" clId="{4D7C5502-989C-F049-9537-AAFE56D9E504}" dt="2023-05-03T17:55:13.553" v="1635"/>
          <ac:inkMkLst>
            <pc:docMk/>
            <pc:sldMk cId="0" sldId="313"/>
            <ac:inkMk id="2" creationId="{0DC81035-8E0D-25D9-122A-4BAC311D7280}"/>
          </ac:inkMkLst>
        </pc:inkChg>
        <pc:inkChg chg="add del">
          <ac:chgData name="شادن القحطاني ID 443200677" userId="2d5f3d4d-8466-4aa1-ac8a-1cb60ed86c20" providerId="ADAL" clId="{4D7C5502-989C-F049-9537-AAFE56D9E504}" dt="2023-04-11T22:47:44.812" v="1099"/>
          <ac:inkMkLst>
            <pc:docMk/>
            <pc:sldMk cId="0" sldId="313"/>
            <ac:inkMk id="2" creationId="{E8D00A29-1312-97E0-6ECB-A0DAF3C62AD9}"/>
          </ac:inkMkLst>
        </pc:inkChg>
        <pc:inkChg chg="add del">
          <ac:chgData name="شادن القحطاني ID 443200677" userId="2d5f3d4d-8466-4aa1-ac8a-1cb60ed86c20" providerId="ADAL" clId="{4D7C5502-989C-F049-9537-AAFE56D9E504}" dt="2023-05-03T17:55:13.553" v="1635"/>
          <ac:inkMkLst>
            <pc:docMk/>
            <pc:sldMk cId="0" sldId="313"/>
            <ac:inkMk id="3" creationId="{04C4D92E-1EC1-C044-F3F2-40AB26D9C7BB}"/>
          </ac:inkMkLst>
        </pc:inkChg>
        <pc:inkChg chg="add del">
          <ac:chgData name="شادن القحطاني ID 443200677" userId="2d5f3d4d-8466-4aa1-ac8a-1cb60ed86c20" providerId="ADAL" clId="{4D7C5502-989C-F049-9537-AAFE56D9E504}" dt="2023-04-11T22:47:44.812" v="1099"/>
          <ac:inkMkLst>
            <pc:docMk/>
            <pc:sldMk cId="0" sldId="313"/>
            <ac:inkMk id="3" creationId="{4923A996-05B3-B7B3-7E7E-9E59D2AF3F1B}"/>
          </ac:inkMkLst>
        </pc:inkChg>
        <pc:inkChg chg="add del">
          <ac:chgData name="شادن القحطاني ID 443200677" userId="2d5f3d4d-8466-4aa1-ac8a-1cb60ed86c20" providerId="ADAL" clId="{4D7C5502-989C-F049-9537-AAFE56D9E504}" dt="2023-05-03T17:55:13.553" v="1635"/>
          <ac:inkMkLst>
            <pc:docMk/>
            <pc:sldMk cId="0" sldId="313"/>
            <ac:inkMk id="4" creationId="{B4894949-31D1-1E76-5706-9D3A9BD8D44A}"/>
          </ac:inkMkLst>
        </pc:inkChg>
        <pc:inkChg chg="add del">
          <ac:chgData name="شادن القحطاني ID 443200677" userId="2d5f3d4d-8466-4aa1-ac8a-1cb60ed86c20" providerId="ADAL" clId="{4D7C5502-989C-F049-9537-AAFE56D9E504}" dt="2023-04-11T22:47:44.812" v="1099"/>
          <ac:inkMkLst>
            <pc:docMk/>
            <pc:sldMk cId="0" sldId="313"/>
            <ac:inkMk id="4" creationId="{D9615CBF-A9A9-4C43-C9C7-D78F6C6A6DE2}"/>
          </ac:inkMkLst>
        </pc:inkChg>
        <pc:inkChg chg="add del">
          <ac:chgData name="شادن القحطاني ID 443200677" userId="2d5f3d4d-8466-4aa1-ac8a-1cb60ed86c20" providerId="ADAL" clId="{4D7C5502-989C-F049-9537-AAFE56D9E504}" dt="2023-05-03T17:55:13.553" v="1635"/>
          <ac:inkMkLst>
            <pc:docMk/>
            <pc:sldMk cId="0" sldId="313"/>
            <ac:inkMk id="5" creationId="{32AB8ECA-D29B-4147-9240-C8302BF45215}"/>
          </ac:inkMkLst>
        </pc:inkChg>
        <pc:inkChg chg="add del">
          <ac:chgData name="شادن القحطاني ID 443200677" userId="2d5f3d4d-8466-4aa1-ac8a-1cb60ed86c20" providerId="ADAL" clId="{4D7C5502-989C-F049-9537-AAFE56D9E504}" dt="2023-04-11T22:47:44.812" v="1099"/>
          <ac:inkMkLst>
            <pc:docMk/>
            <pc:sldMk cId="0" sldId="313"/>
            <ac:inkMk id="5" creationId="{E5136C23-B2CD-0124-F9E8-01DD8BB6AB5B}"/>
          </ac:inkMkLst>
        </pc:inkChg>
        <pc:inkChg chg="add del">
          <ac:chgData name="شادن القحطاني ID 443200677" userId="2d5f3d4d-8466-4aa1-ac8a-1cb60ed86c20" providerId="ADAL" clId="{4D7C5502-989C-F049-9537-AAFE56D9E504}" dt="2023-05-03T17:55:13.553" v="1635"/>
          <ac:inkMkLst>
            <pc:docMk/>
            <pc:sldMk cId="0" sldId="313"/>
            <ac:inkMk id="9" creationId="{17AF97AC-F337-51E4-4957-B007B91B804B}"/>
          </ac:inkMkLst>
        </pc:inkChg>
        <pc:inkChg chg="add del reco">
          <ac:chgData name="شادن القحطاني ID 443200677" userId="2d5f3d4d-8466-4aa1-ac8a-1cb60ed86c20" providerId="ADAL" clId="{4D7C5502-989C-F049-9537-AAFE56D9E504}" dt="2023-04-11T22:47:47.378" v="1100" actId="21"/>
          <ac:inkMkLst>
            <pc:docMk/>
            <pc:sldMk cId="0" sldId="313"/>
            <ac:inkMk id="9" creationId="{B3CEE984-D5DC-274D-F4FE-C541BE2D803F}"/>
          </ac:inkMkLst>
        </pc:inkChg>
        <pc:inkChg chg="add del">
          <ac:chgData name="شادن القحطاني ID 443200677" userId="2d5f3d4d-8466-4aa1-ac8a-1cb60ed86c20" providerId="ADAL" clId="{4D7C5502-989C-F049-9537-AAFE56D9E504}" dt="2023-04-11T22:48:44.793" v="1116"/>
          <ac:inkMkLst>
            <pc:docMk/>
            <pc:sldMk cId="0" sldId="313"/>
            <ac:inkMk id="10" creationId="{54C2870F-A709-0488-7486-AF737BCBB5FC}"/>
          </ac:inkMkLst>
        </pc:inkChg>
        <pc:inkChg chg="add del">
          <ac:chgData name="شادن القحطاني ID 443200677" userId="2d5f3d4d-8466-4aa1-ac8a-1cb60ed86c20" providerId="ADAL" clId="{4D7C5502-989C-F049-9537-AAFE56D9E504}" dt="2023-05-03T17:55:13.553" v="1635"/>
          <ac:inkMkLst>
            <pc:docMk/>
            <pc:sldMk cId="0" sldId="313"/>
            <ac:inkMk id="10" creationId="{E1B4861F-903B-F818-37E5-94895207D0E0}"/>
          </ac:inkMkLst>
        </pc:inkChg>
        <pc:inkChg chg="add del">
          <ac:chgData name="شادن القحطاني ID 443200677" userId="2d5f3d4d-8466-4aa1-ac8a-1cb60ed86c20" providerId="ADAL" clId="{4D7C5502-989C-F049-9537-AAFE56D9E504}" dt="2023-04-11T22:48:44.793" v="1116"/>
          <ac:inkMkLst>
            <pc:docMk/>
            <pc:sldMk cId="0" sldId="313"/>
            <ac:inkMk id="11" creationId="{4712F4E3-393A-F28A-B022-B743D483FAF8}"/>
          </ac:inkMkLst>
        </pc:inkChg>
        <pc:inkChg chg="add del">
          <ac:chgData name="شادن القحطاني ID 443200677" userId="2d5f3d4d-8466-4aa1-ac8a-1cb60ed86c20" providerId="ADAL" clId="{4D7C5502-989C-F049-9537-AAFE56D9E504}" dt="2023-05-03T17:55:13.553" v="1635"/>
          <ac:inkMkLst>
            <pc:docMk/>
            <pc:sldMk cId="0" sldId="313"/>
            <ac:inkMk id="11" creationId="{A246292F-4371-D1F4-6629-22DBEB56CC8B}"/>
          </ac:inkMkLst>
        </pc:inkChg>
        <pc:inkChg chg="add del">
          <ac:chgData name="شادن القحطاني ID 443200677" userId="2d5f3d4d-8466-4aa1-ac8a-1cb60ed86c20" providerId="ADAL" clId="{4D7C5502-989C-F049-9537-AAFE56D9E504}" dt="2023-05-03T17:55:13.553" v="1635"/>
          <ac:inkMkLst>
            <pc:docMk/>
            <pc:sldMk cId="0" sldId="313"/>
            <ac:inkMk id="12" creationId="{7FA901D4-DA55-AB11-E125-EC3A5EC5E903}"/>
          </ac:inkMkLst>
        </pc:inkChg>
        <pc:inkChg chg="add del">
          <ac:chgData name="شادن القحطاني ID 443200677" userId="2d5f3d4d-8466-4aa1-ac8a-1cb60ed86c20" providerId="ADAL" clId="{4D7C5502-989C-F049-9537-AAFE56D9E504}" dt="2023-04-11T22:48:44.793" v="1116"/>
          <ac:inkMkLst>
            <pc:docMk/>
            <pc:sldMk cId="0" sldId="313"/>
            <ac:inkMk id="12" creationId="{A03E2657-66B0-68F8-A794-C45C1A8FA6BB}"/>
          </ac:inkMkLst>
        </pc:inkChg>
        <pc:inkChg chg="add del">
          <ac:chgData name="شادن القحطاني ID 443200677" userId="2d5f3d4d-8466-4aa1-ac8a-1cb60ed86c20" providerId="ADAL" clId="{4D7C5502-989C-F049-9537-AAFE56D9E504}" dt="2023-05-03T17:55:13.553" v="1635"/>
          <ac:inkMkLst>
            <pc:docMk/>
            <pc:sldMk cId="0" sldId="313"/>
            <ac:inkMk id="13" creationId="{11104D67-5F51-9734-6855-FDE50EEC9DE3}"/>
          </ac:inkMkLst>
        </pc:inkChg>
        <pc:inkChg chg="add del">
          <ac:chgData name="شادن القحطاني ID 443200677" userId="2d5f3d4d-8466-4aa1-ac8a-1cb60ed86c20" providerId="ADAL" clId="{4D7C5502-989C-F049-9537-AAFE56D9E504}" dt="2023-04-11T22:48:44.793" v="1116"/>
          <ac:inkMkLst>
            <pc:docMk/>
            <pc:sldMk cId="0" sldId="313"/>
            <ac:inkMk id="13" creationId="{7CDB4FA4-EB17-6293-7FD0-16F5C7C28EFC}"/>
          </ac:inkMkLst>
        </pc:inkChg>
        <pc:inkChg chg="add del">
          <ac:chgData name="شادن القحطاني ID 443200677" userId="2d5f3d4d-8466-4aa1-ac8a-1cb60ed86c20" providerId="ADAL" clId="{4D7C5502-989C-F049-9537-AAFE56D9E504}" dt="2023-05-03T17:55:13.553" v="1635"/>
          <ac:inkMkLst>
            <pc:docMk/>
            <pc:sldMk cId="0" sldId="313"/>
            <ac:inkMk id="14" creationId="{9F005559-1BDA-45A7-4683-0BD184F46F36}"/>
          </ac:inkMkLst>
        </pc:inkChg>
        <pc:inkChg chg="add del">
          <ac:chgData name="شادن القحطاني ID 443200677" userId="2d5f3d4d-8466-4aa1-ac8a-1cb60ed86c20" providerId="ADAL" clId="{4D7C5502-989C-F049-9537-AAFE56D9E504}" dt="2023-04-11T22:48:44.793" v="1116"/>
          <ac:inkMkLst>
            <pc:docMk/>
            <pc:sldMk cId="0" sldId="313"/>
            <ac:inkMk id="14" creationId="{F8B3E62E-F744-0923-33FA-D23DEC731333}"/>
          </ac:inkMkLst>
        </pc:inkChg>
        <pc:inkChg chg="add del">
          <ac:chgData name="شادن القحطاني ID 443200677" userId="2d5f3d4d-8466-4aa1-ac8a-1cb60ed86c20" providerId="ADAL" clId="{4D7C5502-989C-F049-9537-AAFE56D9E504}" dt="2023-05-03T17:55:13.553" v="1635"/>
          <ac:inkMkLst>
            <pc:docMk/>
            <pc:sldMk cId="0" sldId="313"/>
            <ac:inkMk id="15" creationId="{2C2A17E2-A442-AE1C-2A86-D4FBAB148BD2}"/>
          </ac:inkMkLst>
        </pc:inkChg>
        <pc:inkChg chg="add del">
          <ac:chgData name="شادن القحطاني ID 443200677" userId="2d5f3d4d-8466-4aa1-ac8a-1cb60ed86c20" providerId="ADAL" clId="{4D7C5502-989C-F049-9537-AAFE56D9E504}" dt="2023-04-11T22:48:44.793" v="1116"/>
          <ac:inkMkLst>
            <pc:docMk/>
            <pc:sldMk cId="0" sldId="313"/>
            <ac:inkMk id="15" creationId="{692B1A91-30CC-45C1-BAB9-158EE224BF8C}"/>
          </ac:inkMkLst>
        </pc:inkChg>
        <pc:inkChg chg="add del">
          <ac:chgData name="شادن القحطاني ID 443200677" userId="2d5f3d4d-8466-4aa1-ac8a-1cb60ed86c20" providerId="ADAL" clId="{4D7C5502-989C-F049-9537-AAFE56D9E504}" dt="2023-05-03T17:55:13.553" v="1635"/>
          <ac:inkMkLst>
            <pc:docMk/>
            <pc:sldMk cId="0" sldId="313"/>
            <ac:inkMk id="16" creationId="{9BFC903A-C711-BF6B-9050-09921EFA515F}"/>
          </ac:inkMkLst>
        </pc:inkChg>
        <pc:inkChg chg="add del">
          <ac:chgData name="شادن القحطاني ID 443200677" userId="2d5f3d4d-8466-4aa1-ac8a-1cb60ed86c20" providerId="ADAL" clId="{4D7C5502-989C-F049-9537-AAFE56D9E504}" dt="2023-04-11T22:48:44.793" v="1116"/>
          <ac:inkMkLst>
            <pc:docMk/>
            <pc:sldMk cId="0" sldId="313"/>
            <ac:inkMk id="16" creationId="{AF2A0290-BC2D-8CAC-DF10-05D98365513E}"/>
          </ac:inkMkLst>
        </pc:inkChg>
        <pc:inkChg chg="add del">
          <ac:chgData name="شادن القحطاني ID 443200677" userId="2d5f3d4d-8466-4aa1-ac8a-1cb60ed86c20" providerId="ADAL" clId="{4D7C5502-989C-F049-9537-AAFE56D9E504}" dt="2023-05-03T17:55:13.553" v="1635"/>
          <ac:inkMkLst>
            <pc:docMk/>
            <pc:sldMk cId="0" sldId="313"/>
            <ac:inkMk id="17" creationId="{D550FB84-72AA-3839-31F1-E70740509886}"/>
          </ac:inkMkLst>
        </pc:inkChg>
        <pc:inkChg chg="add del">
          <ac:chgData name="شادن القحطاني ID 443200677" userId="2d5f3d4d-8466-4aa1-ac8a-1cb60ed86c20" providerId="ADAL" clId="{4D7C5502-989C-F049-9537-AAFE56D9E504}" dt="2023-04-11T22:48:44.793" v="1116"/>
          <ac:inkMkLst>
            <pc:docMk/>
            <pc:sldMk cId="0" sldId="313"/>
            <ac:inkMk id="17" creationId="{EE001D27-24A7-91A0-5BD0-9BF8339DB7C3}"/>
          </ac:inkMkLst>
        </pc:inkChg>
        <pc:inkChg chg="add del">
          <ac:chgData name="شادن القحطاني ID 443200677" userId="2d5f3d4d-8466-4aa1-ac8a-1cb60ed86c20" providerId="ADAL" clId="{4D7C5502-989C-F049-9537-AAFE56D9E504}" dt="2023-05-03T17:55:13.553" v="1635"/>
          <ac:inkMkLst>
            <pc:docMk/>
            <pc:sldMk cId="0" sldId="313"/>
            <ac:inkMk id="18" creationId="{205C8C48-35B5-0981-F513-655910E41493}"/>
          </ac:inkMkLst>
        </pc:inkChg>
        <pc:inkChg chg="add del">
          <ac:chgData name="شادن القحطاني ID 443200677" userId="2d5f3d4d-8466-4aa1-ac8a-1cb60ed86c20" providerId="ADAL" clId="{4D7C5502-989C-F049-9537-AAFE56D9E504}" dt="2023-04-11T22:48:44.793" v="1116"/>
          <ac:inkMkLst>
            <pc:docMk/>
            <pc:sldMk cId="0" sldId="313"/>
            <ac:inkMk id="18" creationId="{D73B2426-A6B4-B642-11E9-E871318673FD}"/>
          </ac:inkMkLst>
        </pc:inkChg>
        <pc:inkChg chg="add del">
          <ac:chgData name="شادن القحطاني ID 443200677" userId="2d5f3d4d-8466-4aa1-ac8a-1cb60ed86c20" providerId="ADAL" clId="{4D7C5502-989C-F049-9537-AAFE56D9E504}" dt="2023-05-03T17:55:13.553" v="1635"/>
          <ac:inkMkLst>
            <pc:docMk/>
            <pc:sldMk cId="0" sldId="313"/>
            <ac:inkMk id="20" creationId="{2C292E80-E99A-21C1-08C7-275DC39E7508}"/>
          </ac:inkMkLst>
        </pc:inkChg>
        <pc:inkChg chg="add del">
          <ac:chgData name="شادن القحطاني ID 443200677" userId="2d5f3d4d-8466-4aa1-ac8a-1cb60ed86c20" providerId="ADAL" clId="{4D7C5502-989C-F049-9537-AAFE56D9E504}" dt="2023-04-11T22:48:44.793" v="1116"/>
          <ac:inkMkLst>
            <pc:docMk/>
            <pc:sldMk cId="0" sldId="313"/>
            <ac:inkMk id="20" creationId="{EE67018D-51F1-3C25-D1B8-131CE7918D29}"/>
          </ac:inkMkLst>
        </pc:inkChg>
        <pc:inkChg chg="add reco">
          <ac:chgData name="شادن القحطاني ID 443200677" userId="2d5f3d4d-8466-4aa1-ac8a-1cb60ed86c20" providerId="ADAL" clId="{4D7C5502-989C-F049-9537-AAFE56D9E504}" dt="2023-05-03T17:55:13.553" v="1635"/>
          <ac:inkMkLst>
            <pc:docMk/>
            <pc:sldMk cId="0" sldId="313"/>
            <ac:inkMk id="21" creationId="{8B80969D-B4CD-3F17-7B36-93C9F9A6DDAA}"/>
          </ac:inkMkLst>
        </pc:inkChg>
        <pc:inkChg chg="add del">
          <ac:chgData name="شادن القحطاني ID 443200677" userId="2d5f3d4d-8466-4aa1-ac8a-1cb60ed86c20" providerId="ADAL" clId="{4D7C5502-989C-F049-9537-AAFE56D9E504}" dt="2023-04-11T22:48:44.793" v="1116"/>
          <ac:inkMkLst>
            <pc:docMk/>
            <pc:sldMk cId="0" sldId="313"/>
            <ac:inkMk id="21" creationId="{F4B0E89F-55F3-AE4B-E462-994C168190E3}"/>
          </ac:inkMkLst>
        </pc:inkChg>
        <pc:inkChg chg="add del">
          <ac:chgData name="شادن القحطاني ID 443200677" userId="2d5f3d4d-8466-4aa1-ac8a-1cb60ed86c20" providerId="ADAL" clId="{4D7C5502-989C-F049-9537-AAFE56D9E504}" dt="2023-04-11T22:48:44.793" v="1116"/>
          <ac:inkMkLst>
            <pc:docMk/>
            <pc:sldMk cId="0" sldId="313"/>
            <ac:inkMk id="22" creationId="{9A37B5A5-0931-1E74-80EF-AE354D9A43E4}"/>
          </ac:inkMkLst>
        </pc:inkChg>
        <pc:inkChg chg="add del">
          <ac:chgData name="شادن القحطاني ID 443200677" userId="2d5f3d4d-8466-4aa1-ac8a-1cb60ed86c20" providerId="ADAL" clId="{4D7C5502-989C-F049-9537-AAFE56D9E504}" dt="2023-05-03T17:56:44.054" v="1644"/>
          <ac:inkMkLst>
            <pc:docMk/>
            <pc:sldMk cId="0" sldId="313"/>
            <ac:inkMk id="22" creationId="{9C15D52E-CA2B-32A2-E904-3C5610F9C489}"/>
          </ac:inkMkLst>
        </pc:inkChg>
        <pc:inkChg chg="add del">
          <ac:chgData name="شادن القحطاني ID 443200677" userId="2d5f3d4d-8466-4aa1-ac8a-1cb60ed86c20" providerId="ADAL" clId="{4D7C5502-989C-F049-9537-AAFE56D9E504}" dt="2023-04-11T22:48:44.793" v="1116"/>
          <ac:inkMkLst>
            <pc:docMk/>
            <pc:sldMk cId="0" sldId="313"/>
            <ac:inkMk id="23" creationId="{0DE018F2-0E3F-8406-3CF4-8B920C492242}"/>
          </ac:inkMkLst>
        </pc:inkChg>
        <pc:inkChg chg="add del">
          <ac:chgData name="شادن القحطاني ID 443200677" userId="2d5f3d4d-8466-4aa1-ac8a-1cb60ed86c20" providerId="ADAL" clId="{4D7C5502-989C-F049-9537-AAFE56D9E504}" dt="2023-05-03T17:56:44.054" v="1644"/>
          <ac:inkMkLst>
            <pc:docMk/>
            <pc:sldMk cId="0" sldId="313"/>
            <ac:inkMk id="23" creationId="{350BFE9C-DE07-F65E-C5E3-548E9A534B1D}"/>
          </ac:inkMkLst>
        </pc:inkChg>
        <pc:inkChg chg="add del">
          <ac:chgData name="شادن القحطاني ID 443200677" userId="2d5f3d4d-8466-4aa1-ac8a-1cb60ed86c20" providerId="ADAL" clId="{4D7C5502-989C-F049-9537-AAFE56D9E504}" dt="2023-05-03T17:56:44.054" v="1644"/>
          <ac:inkMkLst>
            <pc:docMk/>
            <pc:sldMk cId="0" sldId="313"/>
            <ac:inkMk id="24" creationId="{6AEDB788-603C-ABFD-986A-3B2A2FE3E0E9}"/>
          </ac:inkMkLst>
        </pc:inkChg>
        <pc:inkChg chg="add del">
          <ac:chgData name="شادن القحطاني ID 443200677" userId="2d5f3d4d-8466-4aa1-ac8a-1cb60ed86c20" providerId="ADAL" clId="{4D7C5502-989C-F049-9537-AAFE56D9E504}" dt="2023-04-11T22:48:44.793" v="1116"/>
          <ac:inkMkLst>
            <pc:docMk/>
            <pc:sldMk cId="0" sldId="313"/>
            <ac:inkMk id="24" creationId="{CA8F7B1C-0D4D-AC7F-069E-8C2E9D7DC961}"/>
          </ac:inkMkLst>
        </pc:inkChg>
        <pc:inkChg chg="add reco">
          <ac:chgData name="شادن القحطاني ID 443200677" userId="2d5f3d4d-8466-4aa1-ac8a-1cb60ed86c20" providerId="ADAL" clId="{4D7C5502-989C-F049-9537-AAFE56D9E504}" dt="2023-04-11T22:48:44.793" v="1116"/>
          <ac:inkMkLst>
            <pc:docMk/>
            <pc:sldMk cId="0" sldId="313"/>
            <ac:inkMk id="25" creationId="{43B70235-A873-086F-1584-2F3F22579B33}"/>
          </ac:inkMkLst>
        </pc:inkChg>
        <pc:inkChg chg="add del">
          <ac:chgData name="شادن القحطاني ID 443200677" userId="2d5f3d4d-8466-4aa1-ac8a-1cb60ed86c20" providerId="ADAL" clId="{4D7C5502-989C-F049-9537-AAFE56D9E504}" dt="2023-04-11T22:48:59.962" v="1123"/>
          <ac:inkMkLst>
            <pc:docMk/>
            <pc:sldMk cId="0" sldId="313"/>
            <ac:inkMk id="26" creationId="{3B457442-375F-0F0E-82ED-4B8E8927208F}"/>
          </ac:inkMkLst>
        </pc:inkChg>
        <pc:inkChg chg="add del">
          <ac:chgData name="شادن القحطاني ID 443200677" userId="2d5f3d4d-8466-4aa1-ac8a-1cb60ed86c20" providerId="ADAL" clId="{4D7C5502-989C-F049-9537-AAFE56D9E504}" dt="2023-05-03T17:56:44.054" v="1644"/>
          <ac:inkMkLst>
            <pc:docMk/>
            <pc:sldMk cId="0" sldId="313"/>
            <ac:inkMk id="26" creationId="{B4090696-15E8-460F-FEE6-C7D04F092DE7}"/>
          </ac:inkMkLst>
        </pc:inkChg>
        <pc:inkChg chg="add del">
          <ac:chgData name="شادن القحطاني ID 443200677" userId="2d5f3d4d-8466-4aa1-ac8a-1cb60ed86c20" providerId="ADAL" clId="{4D7C5502-989C-F049-9537-AAFE56D9E504}" dt="2023-04-11T22:48:59.962" v="1123"/>
          <ac:inkMkLst>
            <pc:docMk/>
            <pc:sldMk cId="0" sldId="313"/>
            <ac:inkMk id="27" creationId="{2EDCD0C7-CAC9-2C3D-517A-B7CDC2948859}"/>
          </ac:inkMkLst>
        </pc:inkChg>
        <pc:inkChg chg="add del">
          <ac:chgData name="شادن القحطاني ID 443200677" userId="2d5f3d4d-8466-4aa1-ac8a-1cb60ed86c20" providerId="ADAL" clId="{4D7C5502-989C-F049-9537-AAFE56D9E504}" dt="2023-05-03T17:56:44.054" v="1644"/>
          <ac:inkMkLst>
            <pc:docMk/>
            <pc:sldMk cId="0" sldId="313"/>
            <ac:inkMk id="27" creationId="{9770C4AB-9742-CB78-A237-F71D0DCAA1CF}"/>
          </ac:inkMkLst>
        </pc:inkChg>
        <pc:inkChg chg="add del">
          <ac:chgData name="شادن القحطاني ID 443200677" userId="2d5f3d4d-8466-4aa1-ac8a-1cb60ed86c20" providerId="ADAL" clId="{4D7C5502-989C-F049-9537-AAFE56D9E504}" dt="2023-05-03T17:56:44.054" v="1644"/>
          <ac:inkMkLst>
            <pc:docMk/>
            <pc:sldMk cId="0" sldId="313"/>
            <ac:inkMk id="28" creationId="{496B72F1-C610-C471-27F8-457E30D955F9}"/>
          </ac:inkMkLst>
        </pc:inkChg>
        <pc:inkChg chg="add del">
          <ac:chgData name="شادن القحطاني ID 443200677" userId="2d5f3d4d-8466-4aa1-ac8a-1cb60ed86c20" providerId="ADAL" clId="{4D7C5502-989C-F049-9537-AAFE56D9E504}" dt="2023-04-11T22:48:59.962" v="1123"/>
          <ac:inkMkLst>
            <pc:docMk/>
            <pc:sldMk cId="0" sldId="313"/>
            <ac:inkMk id="28" creationId="{DCD063CA-9193-3178-0C8B-CFC3A83C38D2}"/>
          </ac:inkMkLst>
        </pc:inkChg>
        <pc:inkChg chg="add del">
          <ac:chgData name="شادن القحطاني ID 443200677" userId="2d5f3d4d-8466-4aa1-ac8a-1cb60ed86c20" providerId="ADAL" clId="{4D7C5502-989C-F049-9537-AAFE56D9E504}" dt="2023-05-03T17:56:44.054" v="1644"/>
          <ac:inkMkLst>
            <pc:docMk/>
            <pc:sldMk cId="0" sldId="313"/>
            <ac:inkMk id="29" creationId="{15425C8E-E43E-207E-AC93-A9280C6EF7B0}"/>
          </ac:inkMkLst>
        </pc:inkChg>
        <pc:inkChg chg="add del">
          <ac:chgData name="شادن القحطاني ID 443200677" userId="2d5f3d4d-8466-4aa1-ac8a-1cb60ed86c20" providerId="ADAL" clId="{4D7C5502-989C-F049-9537-AAFE56D9E504}" dt="2023-04-11T22:48:59.962" v="1123"/>
          <ac:inkMkLst>
            <pc:docMk/>
            <pc:sldMk cId="0" sldId="313"/>
            <ac:inkMk id="29" creationId="{1DAE2E5F-4ECE-3616-C73F-1559C776A530}"/>
          </ac:inkMkLst>
        </pc:inkChg>
        <pc:inkChg chg="add del">
          <ac:chgData name="شادن القحطاني ID 443200677" userId="2d5f3d4d-8466-4aa1-ac8a-1cb60ed86c20" providerId="ADAL" clId="{4D7C5502-989C-F049-9537-AAFE56D9E504}" dt="2023-05-03T17:56:44.054" v="1644"/>
          <ac:inkMkLst>
            <pc:docMk/>
            <pc:sldMk cId="0" sldId="313"/>
            <ac:inkMk id="30" creationId="{9049BB4A-918B-992B-FB04-02DBF2E3A4FE}"/>
          </ac:inkMkLst>
        </pc:inkChg>
        <pc:inkChg chg="add del">
          <ac:chgData name="شادن القحطاني ID 443200677" userId="2d5f3d4d-8466-4aa1-ac8a-1cb60ed86c20" providerId="ADAL" clId="{4D7C5502-989C-F049-9537-AAFE56D9E504}" dt="2023-04-11T22:48:59.962" v="1123"/>
          <ac:inkMkLst>
            <pc:docMk/>
            <pc:sldMk cId="0" sldId="313"/>
            <ac:inkMk id="30" creationId="{9A4AA3EF-D2CE-E2C6-CBAB-EA8CCFC2FBD6}"/>
          </ac:inkMkLst>
        </pc:inkChg>
        <pc:inkChg chg="add del">
          <ac:chgData name="شادن القحطاني ID 443200677" userId="2d5f3d4d-8466-4aa1-ac8a-1cb60ed86c20" providerId="ADAL" clId="{4D7C5502-989C-F049-9537-AAFE56D9E504}" dt="2023-04-11T22:48:59.962" v="1123"/>
          <ac:inkMkLst>
            <pc:docMk/>
            <pc:sldMk cId="0" sldId="313"/>
            <ac:inkMk id="31" creationId="{2820D184-8D4C-5B2B-EF53-B0550F278078}"/>
          </ac:inkMkLst>
        </pc:inkChg>
        <pc:inkChg chg="add reco">
          <ac:chgData name="شادن القحطاني ID 443200677" userId="2d5f3d4d-8466-4aa1-ac8a-1cb60ed86c20" providerId="ADAL" clId="{4D7C5502-989C-F049-9537-AAFE56D9E504}" dt="2023-05-03T17:56:44.054" v="1644"/>
          <ac:inkMkLst>
            <pc:docMk/>
            <pc:sldMk cId="0" sldId="313"/>
            <ac:inkMk id="31" creationId="{468D151B-BD9B-6A4D-DF99-883522ABBE0A}"/>
          </ac:inkMkLst>
        </pc:inkChg>
        <pc:inkChg chg="add reco">
          <ac:chgData name="شادن القحطاني ID 443200677" userId="2d5f3d4d-8466-4aa1-ac8a-1cb60ed86c20" providerId="ADAL" clId="{4D7C5502-989C-F049-9537-AAFE56D9E504}" dt="2023-04-11T22:48:59.962" v="1123"/>
          <ac:inkMkLst>
            <pc:docMk/>
            <pc:sldMk cId="0" sldId="313"/>
            <ac:inkMk id="32" creationId="{F0D595D7-D004-8FF3-58CC-F4FA458FEE32}"/>
          </ac:inkMkLst>
        </pc:inkChg>
        <pc:inkChg chg="add del">
          <ac:chgData name="شادن القحطاني ID 443200677" userId="2d5f3d4d-8466-4aa1-ac8a-1cb60ed86c20" providerId="ADAL" clId="{4D7C5502-989C-F049-9537-AAFE56D9E504}" dt="2023-04-11T22:49:21.698" v="1133"/>
          <ac:inkMkLst>
            <pc:docMk/>
            <pc:sldMk cId="0" sldId="313"/>
            <ac:inkMk id="33" creationId="{43E8C8E0-9A88-0E5F-5BDF-ADD155239E44}"/>
          </ac:inkMkLst>
        </pc:inkChg>
        <pc:inkChg chg="add del">
          <ac:chgData name="شادن القحطاني ID 443200677" userId="2d5f3d4d-8466-4aa1-ac8a-1cb60ed86c20" providerId="ADAL" clId="{4D7C5502-989C-F049-9537-AAFE56D9E504}" dt="2023-04-11T22:49:21.698" v="1133"/>
          <ac:inkMkLst>
            <pc:docMk/>
            <pc:sldMk cId="0" sldId="313"/>
            <ac:inkMk id="34" creationId="{C669AF34-BCA0-4C48-1CCD-D69294D7ADC4}"/>
          </ac:inkMkLst>
        </pc:inkChg>
        <pc:inkChg chg="add del">
          <ac:chgData name="شادن القحطاني ID 443200677" userId="2d5f3d4d-8466-4aa1-ac8a-1cb60ed86c20" providerId="ADAL" clId="{4D7C5502-989C-F049-9537-AAFE56D9E504}" dt="2023-04-11T22:49:21.698" v="1133"/>
          <ac:inkMkLst>
            <pc:docMk/>
            <pc:sldMk cId="0" sldId="313"/>
            <ac:inkMk id="35" creationId="{04EDEB5B-91D0-6979-1B9D-7FD86E19305D}"/>
          </ac:inkMkLst>
        </pc:inkChg>
        <pc:inkChg chg="add del">
          <ac:chgData name="شادن القحطاني ID 443200677" userId="2d5f3d4d-8466-4aa1-ac8a-1cb60ed86c20" providerId="ADAL" clId="{4D7C5502-989C-F049-9537-AAFE56D9E504}" dt="2023-04-11T22:49:21.698" v="1133"/>
          <ac:inkMkLst>
            <pc:docMk/>
            <pc:sldMk cId="0" sldId="313"/>
            <ac:inkMk id="36" creationId="{A5788371-F7D9-0A7B-F65D-B168DAC9639F}"/>
          </ac:inkMkLst>
        </pc:inkChg>
        <pc:inkChg chg="add del">
          <ac:chgData name="شادن القحطاني ID 443200677" userId="2d5f3d4d-8466-4aa1-ac8a-1cb60ed86c20" providerId="ADAL" clId="{4D7C5502-989C-F049-9537-AAFE56D9E504}" dt="2023-04-11T22:49:21.698" v="1133"/>
          <ac:inkMkLst>
            <pc:docMk/>
            <pc:sldMk cId="0" sldId="313"/>
            <ac:inkMk id="37" creationId="{64FCC999-8E5A-A35F-D35F-597A453845BD}"/>
          </ac:inkMkLst>
        </pc:inkChg>
        <pc:inkChg chg="add del">
          <ac:chgData name="شادن القحطاني ID 443200677" userId="2d5f3d4d-8466-4aa1-ac8a-1cb60ed86c20" providerId="ADAL" clId="{4D7C5502-989C-F049-9537-AAFE56D9E504}" dt="2023-04-11T22:49:21.698" v="1133"/>
          <ac:inkMkLst>
            <pc:docMk/>
            <pc:sldMk cId="0" sldId="313"/>
            <ac:inkMk id="38" creationId="{29801D2A-4D67-AED8-AE6C-F32ECC4114A0}"/>
          </ac:inkMkLst>
        </pc:inkChg>
        <pc:inkChg chg="add del">
          <ac:chgData name="شادن القحطاني ID 443200677" userId="2d5f3d4d-8466-4aa1-ac8a-1cb60ed86c20" providerId="ADAL" clId="{4D7C5502-989C-F049-9537-AAFE56D9E504}" dt="2023-04-11T22:49:21.698" v="1133"/>
          <ac:inkMkLst>
            <pc:docMk/>
            <pc:sldMk cId="0" sldId="313"/>
            <ac:inkMk id="39" creationId="{5BFE7C9B-F212-1D23-3895-F6309515D20C}"/>
          </ac:inkMkLst>
        </pc:inkChg>
        <pc:inkChg chg="add del">
          <ac:chgData name="شادن القحطاني ID 443200677" userId="2d5f3d4d-8466-4aa1-ac8a-1cb60ed86c20" providerId="ADAL" clId="{4D7C5502-989C-F049-9537-AAFE56D9E504}" dt="2023-04-11T22:49:21.698" v="1133"/>
          <ac:inkMkLst>
            <pc:docMk/>
            <pc:sldMk cId="0" sldId="313"/>
            <ac:inkMk id="40" creationId="{7BCF3246-1D37-9B54-D5F1-BE05467C84A5}"/>
          </ac:inkMkLst>
        </pc:inkChg>
        <pc:inkChg chg="add del">
          <ac:chgData name="شادن القحطاني ID 443200677" userId="2d5f3d4d-8466-4aa1-ac8a-1cb60ed86c20" providerId="ADAL" clId="{4D7C5502-989C-F049-9537-AAFE56D9E504}" dt="2023-04-11T22:49:21.698" v="1133"/>
          <ac:inkMkLst>
            <pc:docMk/>
            <pc:sldMk cId="0" sldId="313"/>
            <ac:inkMk id="41" creationId="{179ACAD1-071C-56F6-37BE-B65A088D50D5}"/>
          </ac:inkMkLst>
        </pc:inkChg>
        <pc:inkChg chg="add reco">
          <ac:chgData name="شادن القحطاني ID 443200677" userId="2d5f3d4d-8466-4aa1-ac8a-1cb60ed86c20" providerId="ADAL" clId="{4D7C5502-989C-F049-9537-AAFE56D9E504}" dt="2023-04-11T22:49:21.698" v="1133"/>
          <ac:inkMkLst>
            <pc:docMk/>
            <pc:sldMk cId="0" sldId="313"/>
            <ac:inkMk id="42" creationId="{1426499A-697E-8609-E29A-B850D30FB109}"/>
          </ac:inkMkLst>
        </pc:inkChg>
        <pc:inkChg chg="add del">
          <ac:chgData name="شادن القحطاني ID 443200677" userId="2d5f3d4d-8466-4aa1-ac8a-1cb60ed86c20" providerId="ADAL" clId="{4D7C5502-989C-F049-9537-AAFE56D9E504}" dt="2023-04-11T22:49:39.815" v="1140"/>
          <ac:inkMkLst>
            <pc:docMk/>
            <pc:sldMk cId="0" sldId="313"/>
            <ac:inkMk id="43" creationId="{E9286589-94A6-BCAD-5A1E-F93DCD1B337A}"/>
          </ac:inkMkLst>
        </pc:inkChg>
        <pc:inkChg chg="add del">
          <ac:chgData name="شادن القحطاني ID 443200677" userId="2d5f3d4d-8466-4aa1-ac8a-1cb60ed86c20" providerId="ADAL" clId="{4D7C5502-989C-F049-9537-AAFE56D9E504}" dt="2023-04-11T22:49:39.815" v="1140"/>
          <ac:inkMkLst>
            <pc:docMk/>
            <pc:sldMk cId="0" sldId="313"/>
            <ac:inkMk id="44" creationId="{E04BAA6E-34E3-F6AF-6E78-A3D061188256}"/>
          </ac:inkMkLst>
        </pc:inkChg>
        <pc:inkChg chg="add del">
          <ac:chgData name="شادن القحطاني ID 443200677" userId="2d5f3d4d-8466-4aa1-ac8a-1cb60ed86c20" providerId="ADAL" clId="{4D7C5502-989C-F049-9537-AAFE56D9E504}" dt="2023-04-11T22:49:39.815" v="1140"/>
          <ac:inkMkLst>
            <pc:docMk/>
            <pc:sldMk cId="0" sldId="313"/>
            <ac:inkMk id="45" creationId="{3A0964DA-DD56-F612-DC0F-8904ED30EBFD}"/>
          </ac:inkMkLst>
        </pc:inkChg>
        <pc:inkChg chg="add del">
          <ac:chgData name="شادن القحطاني ID 443200677" userId="2d5f3d4d-8466-4aa1-ac8a-1cb60ed86c20" providerId="ADAL" clId="{4D7C5502-989C-F049-9537-AAFE56D9E504}" dt="2023-04-11T22:49:39.815" v="1140"/>
          <ac:inkMkLst>
            <pc:docMk/>
            <pc:sldMk cId="0" sldId="313"/>
            <ac:inkMk id="46" creationId="{CBA454A3-4DCC-41B7-8FC1-56D7AA171B22}"/>
          </ac:inkMkLst>
        </pc:inkChg>
        <pc:inkChg chg="add del">
          <ac:chgData name="شادن القحطاني ID 443200677" userId="2d5f3d4d-8466-4aa1-ac8a-1cb60ed86c20" providerId="ADAL" clId="{4D7C5502-989C-F049-9537-AAFE56D9E504}" dt="2023-04-11T22:49:39.815" v="1140"/>
          <ac:inkMkLst>
            <pc:docMk/>
            <pc:sldMk cId="0" sldId="313"/>
            <ac:inkMk id="47" creationId="{0DFEEABD-2CAB-F474-C728-A1EEB841DFAA}"/>
          </ac:inkMkLst>
        </pc:inkChg>
        <pc:inkChg chg="add del">
          <ac:chgData name="شادن القحطاني ID 443200677" userId="2d5f3d4d-8466-4aa1-ac8a-1cb60ed86c20" providerId="ADAL" clId="{4D7C5502-989C-F049-9537-AAFE56D9E504}" dt="2023-04-11T22:49:39.815" v="1140"/>
          <ac:inkMkLst>
            <pc:docMk/>
            <pc:sldMk cId="0" sldId="313"/>
            <ac:inkMk id="48" creationId="{2EFF47C4-79A4-AA3C-B496-1F2F8AA8CAFC}"/>
          </ac:inkMkLst>
        </pc:inkChg>
        <pc:inkChg chg="add reco">
          <ac:chgData name="شادن القحطاني ID 443200677" userId="2d5f3d4d-8466-4aa1-ac8a-1cb60ed86c20" providerId="ADAL" clId="{4D7C5502-989C-F049-9537-AAFE56D9E504}" dt="2023-04-11T22:49:39.815" v="1140"/>
          <ac:inkMkLst>
            <pc:docMk/>
            <pc:sldMk cId="0" sldId="313"/>
            <ac:inkMk id="49" creationId="{49046F64-312B-828A-774C-0AA9F5182CF6}"/>
          </ac:inkMkLst>
        </pc:inkChg>
        <pc:inkChg chg="add reco">
          <ac:chgData name="شادن القحطاني ID 443200677" userId="2d5f3d4d-8466-4aa1-ac8a-1cb60ed86c20" providerId="ADAL" clId="{4D7C5502-989C-F049-9537-AAFE56D9E504}" dt="2023-04-11T22:49:39.815" v="1140"/>
          <ac:inkMkLst>
            <pc:docMk/>
            <pc:sldMk cId="0" sldId="313"/>
            <ac:inkMk id="50" creationId="{37B6D0CE-6467-B833-1D32-C1B9EADE1139}"/>
          </ac:inkMkLst>
        </pc:inkChg>
        <pc:inkChg chg="add del">
          <ac:chgData name="شادن القحطاني ID 443200677" userId="2d5f3d4d-8466-4aa1-ac8a-1cb60ed86c20" providerId="ADAL" clId="{4D7C5502-989C-F049-9537-AAFE56D9E504}" dt="2023-04-11T22:49:50.800" v="1152"/>
          <ac:inkMkLst>
            <pc:docMk/>
            <pc:sldMk cId="0" sldId="313"/>
            <ac:inkMk id="51" creationId="{C23241D3-DE22-A9CF-0CF0-C88BD735587B}"/>
          </ac:inkMkLst>
        </pc:inkChg>
        <pc:inkChg chg="add del">
          <ac:chgData name="شادن القحطاني ID 443200677" userId="2d5f3d4d-8466-4aa1-ac8a-1cb60ed86c20" providerId="ADAL" clId="{4D7C5502-989C-F049-9537-AAFE56D9E504}" dt="2023-04-11T22:49:50.800" v="1152"/>
          <ac:inkMkLst>
            <pc:docMk/>
            <pc:sldMk cId="0" sldId="313"/>
            <ac:inkMk id="52" creationId="{4C7E83F6-4C22-3D68-E1A0-612F0F4BF741}"/>
          </ac:inkMkLst>
        </pc:inkChg>
        <pc:inkChg chg="add del">
          <ac:chgData name="شادن القحطاني ID 443200677" userId="2d5f3d4d-8466-4aa1-ac8a-1cb60ed86c20" providerId="ADAL" clId="{4D7C5502-989C-F049-9537-AAFE56D9E504}" dt="2023-04-11T22:49:50.800" v="1152"/>
          <ac:inkMkLst>
            <pc:docMk/>
            <pc:sldMk cId="0" sldId="313"/>
            <ac:inkMk id="53" creationId="{308AE109-0EE4-1D1D-66CE-F7BAA4DAB9DA}"/>
          </ac:inkMkLst>
        </pc:inkChg>
        <pc:inkChg chg="add del">
          <ac:chgData name="شادن القحطاني ID 443200677" userId="2d5f3d4d-8466-4aa1-ac8a-1cb60ed86c20" providerId="ADAL" clId="{4D7C5502-989C-F049-9537-AAFE56D9E504}" dt="2023-04-11T22:49:50.800" v="1152"/>
          <ac:inkMkLst>
            <pc:docMk/>
            <pc:sldMk cId="0" sldId="313"/>
            <ac:inkMk id="54" creationId="{ED8183EA-5DFA-51FC-029C-6265B4772942}"/>
          </ac:inkMkLst>
        </pc:inkChg>
        <pc:inkChg chg="add del">
          <ac:chgData name="شادن القحطاني ID 443200677" userId="2d5f3d4d-8466-4aa1-ac8a-1cb60ed86c20" providerId="ADAL" clId="{4D7C5502-989C-F049-9537-AAFE56D9E504}" dt="2023-04-11T22:49:50.800" v="1152"/>
          <ac:inkMkLst>
            <pc:docMk/>
            <pc:sldMk cId="0" sldId="313"/>
            <ac:inkMk id="55" creationId="{B090B3ED-176F-BDEA-A335-662B1A86E826}"/>
          </ac:inkMkLst>
        </pc:inkChg>
        <pc:inkChg chg="add del">
          <ac:chgData name="شادن القحطاني ID 443200677" userId="2d5f3d4d-8466-4aa1-ac8a-1cb60ed86c20" providerId="ADAL" clId="{4D7C5502-989C-F049-9537-AAFE56D9E504}" dt="2023-04-11T22:49:50.800" v="1152"/>
          <ac:inkMkLst>
            <pc:docMk/>
            <pc:sldMk cId="0" sldId="313"/>
            <ac:inkMk id="56" creationId="{DD5BF2AA-6E07-1F75-C94F-32AD02F3AF5D}"/>
          </ac:inkMkLst>
        </pc:inkChg>
        <pc:inkChg chg="add del">
          <ac:chgData name="شادن القحطاني ID 443200677" userId="2d5f3d4d-8466-4aa1-ac8a-1cb60ed86c20" providerId="ADAL" clId="{4D7C5502-989C-F049-9537-AAFE56D9E504}" dt="2023-04-11T22:49:50.800" v="1152"/>
          <ac:inkMkLst>
            <pc:docMk/>
            <pc:sldMk cId="0" sldId="313"/>
            <ac:inkMk id="57" creationId="{F5F5B995-5F79-C55C-4F94-8E825DF70978}"/>
          </ac:inkMkLst>
        </pc:inkChg>
        <pc:inkChg chg="add del">
          <ac:chgData name="شادن القحطاني ID 443200677" userId="2d5f3d4d-8466-4aa1-ac8a-1cb60ed86c20" providerId="ADAL" clId="{4D7C5502-989C-F049-9537-AAFE56D9E504}" dt="2023-04-11T22:49:50.800" v="1152"/>
          <ac:inkMkLst>
            <pc:docMk/>
            <pc:sldMk cId="0" sldId="313"/>
            <ac:inkMk id="58" creationId="{3D5B8EB9-3D5F-16E0-6E06-644BD8D058A0}"/>
          </ac:inkMkLst>
        </pc:inkChg>
        <pc:inkChg chg="add del">
          <ac:chgData name="شادن القحطاني ID 443200677" userId="2d5f3d4d-8466-4aa1-ac8a-1cb60ed86c20" providerId="ADAL" clId="{4D7C5502-989C-F049-9537-AAFE56D9E504}" dt="2023-04-11T22:49:50.800" v="1152"/>
          <ac:inkMkLst>
            <pc:docMk/>
            <pc:sldMk cId="0" sldId="313"/>
            <ac:inkMk id="59" creationId="{28C0A55A-7014-CBB6-8183-2F449FD6ECB6}"/>
          </ac:inkMkLst>
        </pc:inkChg>
        <pc:inkChg chg="add del">
          <ac:chgData name="شادن القحطاني ID 443200677" userId="2d5f3d4d-8466-4aa1-ac8a-1cb60ed86c20" providerId="ADAL" clId="{4D7C5502-989C-F049-9537-AAFE56D9E504}" dt="2023-04-11T22:49:50.800" v="1152"/>
          <ac:inkMkLst>
            <pc:docMk/>
            <pc:sldMk cId="0" sldId="313"/>
            <ac:inkMk id="60" creationId="{A39A6AB5-3351-F3EE-1B91-49D0FF737F40}"/>
          </ac:inkMkLst>
        </pc:inkChg>
        <pc:inkChg chg="add del">
          <ac:chgData name="شادن القحطاني ID 443200677" userId="2d5f3d4d-8466-4aa1-ac8a-1cb60ed86c20" providerId="ADAL" clId="{4D7C5502-989C-F049-9537-AAFE56D9E504}" dt="2023-04-11T22:49:50.800" v="1152"/>
          <ac:inkMkLst>
            <pc:docMk/>
            <pc:sldMk cId="0" sldId="313"/>
            <ac:inkMk id="61" creationId="{8C3F96FB-6C6E-4566-9690-5AC649F0FFE2}"/>
          </ac:inkMkLst>
        </pc:inkChg>
        <pc:inkChg chg="add reco">
          <ac:chgData name="شادن القحطاني ID 443200677" userId="2d5f3d4d-8466-4aa1-ac8a-1cb60ed86c20" providerId="ADAL" clId="{4D7C5502-989C-F049-9537-AAFE56D9E504}" dt="2023-04-11T22:49:50.800" v="1152"/>
          <ac:inkMkLst>
            <pc:docMk/>
            <pc:sldMk cId="0" sldId="313"/>
            <ac:inkMk id="62" creationId="{8CF6330B-5A90-CB9D-B43E-6190D8EF9D76}"/>
          </ac:inkMkLst>
        </pc:inkChg>
      </pc:sldChg>
      <pc:sldChg chg="addSp delSp">
        <pc:chgData name="شادن القحطاني ID 443200677" userId="2d5f3d4d-8466-4aa1-ac8a-1cb60ed86c20" providerId="ADAL" clId="{4D7C5502-989C-F049-9537-AAFE56D9E504}" dt="2023-04-11T22:51:45.831" v="1180"/>
        <pc:sldMkLst>
          <pc:docMk/>
          <pc:sldMk cId="0" sldId="315"/>
        </pc:sldMkLst>
        <pc:inkChg chg="add del">
          <ac:chgData name="شادن القحطاني ID 443200677" userId="2d5f3d4d-8466-4aa1-ac8a-1cb60ed86c20" providerId="ADAL" clId="{4D7C5502-989C-F049-9537-AAFE56D9E504}" dt="2023-04-11T22:51:27.991" v="1157"/>
          <ac:inkMkLst>
            <pc:docMk/>
            <pc:sldMk cId="0" sldId="315"/>
            <ac:inkMk id="2" creationId="{ADBFA3D2-2764-E3B6-B8A2-7C62AAB628A5}"/>
          </ac:inkMkLst>
        </pc:inkChg>
        <pc:inkChg chg="add del">
          <ac:chgData name="شادن القحطاني ID 443200677" userId="2d5f3d4d-8466-4aa1-ac8a-1cb60ed86c20" providerId="ADAL" clId="{4D7C5502-989C-F049-9537-AAFE56D9E504}" dt="2023-04-11T22:51:27.991" v="1157"/>
          <ac:inkMkLst>
            <pc:docMk/>
            <pc:sldMk cId="0" sldId="315"/>
            <ac:inkMk id="3" creationId="{6E833213-CDBC-7085-2D68-3CFCE7CCCE32}"/>
          </ac:inkMkLst>
        </pc:inkChg>
        <pc:inkChg chg="add del">
          <ac:chgData name="شادن القحطاني ID 443200677" userId="2d5f3d4d-8466-4aa1-ac8a-1cb60ed86c20" providerId="ADAL" clId="{4D7C5502-989C-F049-9537-AAFE56D9E504}" dt="2023-04-11T22:51:27.991" v="1157"/>
          <ac:inkMkLst>
            <pc:docMk/>
            <pc:sldMk cId="0" sldId="315"/>
            <ac:inkMk id="4" creationId="{B4C1873E-CC34-62FB-18AC-BC64B0169C6C}"/>
          </ac:inkMkLst>
        </pc:inkChg>
        <pc:inkChg chg="add del">
          <ac:chgData name="شادن القحطاني ID 443200677" userId="2d5f3d4d-8466-4aa1-ac8a-1cb60ed86c20" providerId="ADAL" clId="{4D7C5502-989C-F049-9537-AAFE56D9E504}" dt="2023-04-11T22:51:27.991" v="1157"/>
          <ac:inkMkLst>
            <pc:docMk/>
            <pc:sldMk cId="0" sldId="315"/>
            <ac:inkMk id="5" creationId="{BE7AB5B7-B4EE-1176-4410-5AB02583095B}"/>
          </ac:inkMkLst>
        </pc:inkChg>
        <pc:inkChg chg="add reco">
          <ac:chgData name="شادن القحطاني ID 443200677" userId="2d5f3d4d-8466-4aa1-ac8a-1cb60ed86c20" providerId="ADAL" clId="{4D7C5502-989C-F049-9537-AAFE56D9E504}" dt="2023-04-11T22:51:27.991" v="1157"/>
          <ac:inkMkLst>
            <pc:docMk/>
            <pc:sldMk cId="0" sldId="315"/>
            <ac:inkMk id="9" creationId="{5F2624D7-5321-F8D1-4788-05E43123A8FC}"/>
          </ac:inkMkLst>
        </pc:inkChg>
        <pc:inkChg chg="add del">
          <ac:chgData name="شادن القحطاني ID 443200677" userId="2d5f3d4d-8466-4aa1-ac8a-1cb60ed86c20" providerId="ADAL" clId="{4D7C5502-989C-F049-9537-AAFE56D9E504}" dt="2023-04-11T22:51:33.948" v="1163"/>
          <ac:inkMkLst>
            <pc:docMk/>
            <pc:sldMk cId="0" sldId="315"/>
            <ac:inkMk id="10" creationId="{A81CFDD7-ABA4-3D48-893D-E69A98D5728A}"/>
          </ac:inkMkLst>
        </pc:inkChg>
        <pc:inkChg chg="add del">
          <ac:chgData name="شادن القحطاني ID 443200677" userId="2d5f3d4d-8466-4aa1-ac8a-1cb60ed86c20" providerId="ADAL" clId="{4D7C5502-989C-F049-9537-AAFE56D9E504}" dt="2023-04-11T22:51:33.948" v="1163"/>
          <ac:inkMkLst>
            <pc:docMk/>
            <pc:sldMk cId="0" sldId="315"/>
            <ac:inkMk id="11" creationId="{B7DD3AA8-867F-1E11-E1D3-C24F1AF63CF0}"/>
          </ac:inkMkLst>
        </pc:inkChg>
        <pc:inkChg chg="add del">
          <ac:chgData name="شادن القحطاني ID 443200677" userId="2d5f3d4d-8466-4aa1-ac8a-1cb60ed86c20" providerId="ADAL" clId="{4D7C5502-989C-F049-9537-AAFE56D9E504}" dt="2023-04-11T22:51:33.948" v="1163"/>
          <ac:inkMkLst>
            <pc:docMk/>
            <pc:sldMk cId="0" sldId="315"/>
            <ac:inkMk id="12" creationId="{E468D2D2-8B5C-804B-38C6-D9BE8FBDE850}"/>
          </ac:inkMkLst>
        </pc:inkChg>
        <pc:inkChg chg="add del">
          <ac:chgData name="شادن القحطاني ID 443200677" userId="2d5f3d4d-8466-4aa1-ac8a-1cb60ed86c20" providerId="ADAL" clId="{4D7C5502-989C-F049-9537-AAFE56D9E504}" dt="2023-04-11T22:51:33.948" v="1163"/>
          <ac:inkMkLst>
            <pc:docMk/>
            <pc:sldMk cId="0" sldId="315"/>
            <ac:inkMk id="13" creationId="{1026D09C-082F-7F88-D573-CFD9A5278256}"/>
          </ac:inkMkLst>
        </pc:inkChg>
        <pc:inkChg chg="add">
          <ac:chgData name="شادن القحطاني ID 443200677" userId="2d5f3d4d-8466-4aa1-ac8a-1cb60ed86c20" providerId="ADAL" clId="{4D7C5502-989C-F049-9537-AAFE56D9E504}" dt="2023-04-11T22:51:33.071" v="1162"/>
          <ac:inkMkLst>
            <pc:docMk/>
            <pc:sldMk cId="0" sldId="315"/>
            <ac:inkMk id="14" creationId="{C745F161-57E1-43F4-9A6D-036385764486}"/>
          </ac:inkMkLst>
        </pc:inkChg>
        <pc:inkChg chg="add reco">
          <ac:chgData name="شادن القحطاني ID 443200677" userId="2d5f3d4d-8466-4aa1-ac8a-1cb60ed86c20" providerId="ADAL" clId="{4D7C5502-989C-F049-9537-AAFE56D9E504}" dt="2023-04-11T22:51:33.948" v="1163"/>
          <ac:inkMkLst>
            <pc:docMk/>
            <pc:sldMk cId="0" sldId="315"/>
            <ac:inkMk id="15" creationId="{E1616DF0-5CF6-31BE-5562-32EC3C7FE2F2}"/>
          </ac:inkMkLst>
        </pc:inkChg>
        <pc:inkChg chg="add del">
          <ac:chgData name="شادن القحطاني ID 443200677" userId="2d5f3d4d-8466-4aa1-ac8a-1cb60ed86c20" providerId="ADAL" clId="{4D7C5502-989C-F049-9537-AAFE56D9E504}" dt="2023-04-11T22:51:41.694" v="1171"/>
          <ac:inkMkLst>
            <pc:docMk/>
            <pc:sldMk cId="0" sldId="315"/>
            <ac:inkMk id="16" creationId="{09822612-6D5A-0E7C-F422-8D53F1E3EB4A}"/>
          </ac:inkMkLst>
        </pc:inkChg>
        <pc:inkChg chg="add del">
          <ac:chgData name="شادن القحطاني ID 443200677" userId="2d5f3d4d-8466-4aa1-ac8a-1cb60ed86c20" providerId="ADAL" clId="{4D7C5502-989C-F049-9537-AAFE56D9E504}" dt="2023-04-11T22:51:41.694" v="1171"/>
          <ac:inkMkLst>
            <pc:docMk/>
            <pc:sldMk cId="0" sldId="315"/>
            <ac:inkMk id="17" creationId="{27949F35-974F-AD61-5BF9-7367DC69791F}"/>
          </ac:inkMkLst>
        </pc:inkChg>
        <pc:inkChg chg="add del">
          <ac:chgData name="شادن القحطاني ID 443200677" userId="2d5f3d4d-8466-4aa1-ac8a-1cb60ed86c20" providerId="ADAL" clId="{4D7C5502-989C-F049-9537-AAFE56D9E504}" dt="2023-04-11T22:51:41.694" v="1171"/>
          <ac:inkMkLst>
            <pc:docMk/>
            <pc:sldMk cId="0" sldId="315"/>
            <ac:inkMk id="18" creationId="{6BA99BFE-9E7E-D2CA-267C-5D19AA70C7CE}"/>
          </ac:inkMkLst>
        </pc:inkChg>
        <pc:inkChg chg="add del">
          <ac:chgData name="شادن القحطاني ID 443200677" userId="2d5f3d4d-8466-4aa1-ac8a-1cb60ed86c20" providerId="ADAL" clId="{4D7C5502-989C-F049-9537-AAFE56D9E504}" dt="2023-04-11T22:51:41.694" v="1171"/>
          <ac:inkMkLst>
            <pc:docMk/>
            <pc:sldMk cId="0" sldId="315"/>
            <ac:inkMk id="19" creationId="{336EEBA3-739B-F8FC-B3C8-74D08C6DA510}"/>
          </ac:inkMkLst>
        </pc:inkChg>
        <pc:inkChg chg="add del">
          <ac:chgData name="شادن القحطاني ID 443200677" userId="2d5f3d4d-8466-4aa1-ac8a-1cb60ed86c20" providerId="ADAL" clId="{4D7C5502-989C-F049-9537-AAFE56D9E504}" dt="2023-04-11T22:51:41.694" v="1171"/>
          <ac:inkMkLst>
            <pc:docMk/>
            <pc:sldMk cId="0" sldId="315"/>
            <ac:inkMk id="20" creationId="{7410F050-1DE6-2663-8C97-C369D7578227}"/>
          </ac:inkMkLst>
        </pc:inkChg>
        <pc:inkChg chg="add del">
          <ac:chgData name="شادن القحطاني ID 443200677" userId="2d5f3d4d-8466-4aa1-ac8a-1cb60ed86c20" providerId="ADAL" clId="{4D7C5502-989C-F049-9537-AAFE56D9E504}" dt="2023-04-11T22:51:41.694" v="1171"/>
          <ac:inkMkLst>
            <pc:docMk/>
            <pc:sldMk cId="0" sldId="315"/>
            <ac:inkMk id="21" creationId="{4EBDE20B-AC3E-B3F0-EE1E-FE27C63801F7}"/>
          </ac:inkMkLst>
        </pc:inkChg>
        <pc:inkChg chg="add del">
          <ac:chgData name="شادن القحطاني ID 443200677" userId="2d5f3d4d-8466-4aa1-ac8a-1cb60ed86c20" providerId="ADAL" clId="{4D7C5502-989C-F049-9537-AAFE56D9E504}" dt="2023-04-11T22:51:41.694" v="1171"/>
          <ac:inkMkLst>
            <pc:docMk/>
            <pc:sldMk cId="0" sldId="315"/>
            <ac:inkMk id="22" creationId="{41A5FC38-5867-2B13-583E-60170907B56D}"/>
          </ac:inkMkLst>
        </pc:inkChg>
        <pc:inkChg chg="add reco">
          <ac:chgData name="شادن القحطاني ID 443200677" userId="2d5f3d4d-8466-4aa1-ac8a-1cb60ed86c20" providerId="ADAL" clId="{4D7C5502-989C-F049-9537-AAFE56D9E504}" dt="2023-04-11T22:51:41.694" v="1171"/>
          <ac:inkMkLst>
            <pc:docMk/>
            <pc:sldMk cId="0" sldId="315"/>
            <ac:inkMk id="23" creationId="{6E8A58CC-4148-B084-F122-300872258B9C}"/>
          </ac:inkMkLst>
        </pc:inkChg>
        <pc:inkChg chg="add del">
          <ac:chgData name="شادن القحطاني ID 443200677" userId="2d5f3d4d-8466-4aa1-ac8a-1cb60ed86c20" providerId="ADAL" clId="{4D7C5502-989C-F049-9537-AAFE56D9E504}" dt="2023-04-11T22:51:45.831" v="1180"/>
          <ac:inkMkLst>
            <pc:docMk/>
            <pc:sldMk cId="0" sldId="315"/>
            <ac:inkMk id="24" creationId="{710811C1-5CF7-20A4-5F75-80908E0EE401}"/>
          </ac:inkMkLst>
        </pc:inkChg>
        <pc:inkChg chg="add del">
          <ac:chgData name="شادن القحطاني ID 443200677" userId="2d5f3d4d-8466-4aa1-ac8a-1cb60ed86c20" providerId="ADAL" clId="{4D7C5502-989C-F049-9537-AAFE56D9E504}" dt="2023-04-11T22:51:45.831" v="1180"/>
          <ac:inkMkLst>
            <pc:docMk/>
            <pc:sldMk cId="0" sldId="315"/>
            <ac:inkMk id="25" creationId="{86F44AAA-A469-49A3-B8F4-FF45CE4B44A1}"/>
          </ac:inkMkLst>
        </pc:inkChg>
        <pc:inkChg chg="add del">
          <ac:chgData name="شادن القحطاني ID 443200677" userId="2d5f3d4d-8466-4aa1-ac8a-1cb60ed86c20" providerId="ADAL" clId="{4D7C5502-989C-F049-9537-AAFE56D9E504}" dt="2023-04-11T22:51:45.831" v="1180"/>
          <ac:inkMkLst>
            <pc:docMk/>
            <pc:sldMk cId="0" sldId="315"/>
            <ac:inkMk id="26" creationId="{6DEF298A-3D62-1FBE-2D18-EFCE92787DC5}"/>
          </ac:inkMkLst>
        </pc:inkChg>
        <pc:inkChg chg="add del">
          <ac:chgData name="شادن القحطاني ID 443200677" userId="2d5f3d4d-8466-4aa1-ac8a-1cb60ed86c20" providerId="ADAL" clId="{4D7C5502-989C-F049-9537-AAFE56D9E504}" dt="2023-04-11T22:51:45.831" v="1180"/>
          <ac:inkMkLst>
            <pc:docMk/>
            <pc:sldMk cId="0" sldId="315"/>
            <ac:inkMk id="27" creationId="{183FEA64-12E6-DF4C-9ACC-6984037595EA}"/>
          </ac:inkMkLst>
        </pc:inkChg>
        <pc:inkChg chg="add del">
          <ac:chgData name="شادن القحطاني ID 443200677" userId="2d5f3d4d-8466-4aa1-ac8a-1cb60ed86c20" providerId="ADAL" clId="{4D7C5502-989C-F049-9537-AAFE56D9E504}" dt="2023-04-11T22:51:45.831" v="1180"/>
          <ac:inkMkLst>
            <pc:docMk/>
            <pc:sldMk cId="0" sldId="315"/>
            <ac:inkMk id="28" creationId="{CB69CB8D-DF29-1DE6-BFC9-1E1044D4B40C}"/>
          </ac:inkMkLst>
        </pc:inkChg>
        <pc:inkChg chg="add del">
          <ac:chgData name="شادن القحطاني ID 443200677" userId="2d5f3d4d-8466-4aa1-ac8a-1cb60ed86c20" providerId="ADAL" clId="{4D7C5502-989C-F049-9537-AAFE56D9E504}" dt="2023-04-11T22:51:45.831" v="1180"/>
          <ac:inkMkLst>
            <pc:docMk/>
            <pc:sldMk cId="0" sldId="315"/>
            <ac:inkMk id="29" creationId="{51CD484E-8E7D-0A0C-EE2C-18F4E2EEFFEA}"/>
          </ac:inkMkLst>
        </pc:inkChg>
        <pc:inkChg chg="add del">
          <ac:chgData name="شادن القحطاني ID 443200677" userId="2d5f3d4d-8466-4aa1-ac8a-1cb60ed86c20" providerId="ADAL" clId="{4D7C5502-989C-F049-9537-AAFE56D9E504}" dt="2023-04-11T22:51:45.831" v="1180"/>
          <ac:inkMkLst>
            <pc:docMk/>
            <pc:sldMk cId="0" sldId="315"/>
            <ac:inkMk id="30" creationId="{33A60B70-5619-365C-BF21-C610798CA65F}"/>
          </ac:inkMkLst>
        </pc:inkChg>
        <pc:inkChg chg="add del">
          <ac:chgData name="شادن القحطاني ID 443200677" userId="2d5f3d4d-8466-4aa1-ac8a-1cb60ed86c20" providerId="ADAL" clId="{4D7C5502-989C-F049-9537-AAFE56D9E504}" dt="2023-04-11T22:51:45.831" v="1180"/>
          <ac:inkMkLst>
            <pc:docMk/>
            <pc:sldMk cId="0" sldId="315"/>
            <ac:inkMk id="31" creationId="{E96407D3-9926-0A13-70CA-ED5F91104BF2}"/>
          </ac:inkMkLst>
        </pc:inkChg>
        <pc:inkChg chg="add reco">
          <ac:chgData name="شادن القحطاني ID 443200677" userId="2d5f3d4d-8466-4aa1-ac8a-1cb60ed86c20" providerId="ADAL" clId="{4D7C5502-989C-F049-9537-AAFE56D9E504}" dt="2023-04-11T22:51:45.831" v="1180"/>
          <ac:inkMkLst>
            <pc:docMk/>
            <pc:sldMk cId="0" sldId="315"/>
            <ac:inkMk id="32" creationId="{2E552BC5-4CED-CC6B-95F8-755CEB7A872C}"/>
          </ac:inkMkLst>
        </pc:inkChg>
      </pc:sldChg>
      <pc:sldChg chg="addSp delSp">
        <pc:chgData name="شادن القحطاني ID 443200677" userId="2d5f3d4d-8466-4aa1-ac8a-1cb60ed86c20" providerId="ADAL" clId="{4D7C5502-989C-F049-9537-AAFE56D9E504}" dt="2023-05-03T18:19:16.425" v="1675"/>
        <pc:sldMkLst>
          <pc:docMk/>
          <pc:sldMk cId="0" sldId="317"/>
        </pc:sldMkLst>
        <pc:inkChg chg="add del">
          <ac:chgData name="شادن القحطاني ID 443200677" userId="2d5f3d4d-8466-4aa1-ac8a-1cb60ed86c20" providerId="ADAL" clId="{4D7C5502-989C-F049-9537-AAFE56D9E504}" dt="2023-04-11T22:52:49.011" v="1182"/>
          <ac:inkMkLst>
            <pc:docMk/>
            <pc:sldMk cId="0" sldId="317"/>
            <ac:inkMk id="2" creationId="{7E32D288-CD27-6B1C-C320-035E3A835D55}"/>
          </ac:inkMkLst>
        </pc:inkChg>
        <pc:inkChg chg="add del">
          <ac:chgData name="شادن القحطاني ID 443200677" userId="2d5f3d4d-8466-4aa1-ac8a-1cb60ed86c20" providerId="ADAL" clId="{4D7C5502-989C-F049-9537-AAFE56D9E504}" dt="2023-05-03T18:16:31.899" v="1649"/>
          <ac:inkMkLst>
            <pc:docMk/>
            <pc:sldMk cId="0" sldId="317"/>
            <ac:inkMk id="2" creationId="{8D3A6BDA-CCD0-D522-E487-213EC7D331DD}"/>
          </ac:inkMkLst>
        </pc:inkChg>
        <pc:inkChg chg="add">
          <ac:chgData name="شادن القحطاني ID 443200677" userId="2d5f3d4d-8466-4aa1-ac8a-1cb60ed86c20" providerId="ADAL" clId="{4D7C5502-989C-F049-9537-AAFE56D9E504}" dt="2023-04-11T22:52:53.213" v="1183"/>
          <ac:inkMkLst>
            <pc:docMk/>
            <pc:sldMk cId="0" sldId="317"/>
            <ac:inkMk id="3" creationId="{76FBDF39-7993-65AB-DF62-6AD791A327DF}"/>
          </ac:inkMkLst>
        </pc:inkChg>
        <pc:inkChg chg="add del">
          <ac:chgData name="شادن القحطاني ID 443200677" userId="2d5f3d4d-8466-4aa1-ac8a-1cb60ed86c20" providerId="ADAL" clId="{4D7C5502-989C-F049-9537-AAFE56D9E504}" dt="2023-05-03T18:16:31.899" v="1649"/>
          <ac:inkMkLst>
            <pc:docMk/>
            <pc:sldMk cId="0" sldId="317"/>
            <ac:inkMk id="4" creationId="{F4DAEF15-67BE-AF00-7413-158EC178A552}"/>
          </ac:inkMkLst>
        </pc:inkChg>
        <pc:inkChg chg="add del">
          <ac:chgData name="شادن القحطاني ID 443200677" userId="2d5f3d4d-8466-4aa1-ac8a-1cb60ed86c20" providerId="ADAL" clId="{4D7C5502-989C-F049-9537-AAFE56D9E504}" dt="2023-05-03T18:16:31.899" v="1649"/>
          <ac:inkMkLst>
            <pc:docMk/>
            <pc:sldMk cId="0" sldId="317"/>
            <ac:inkMk id="5" creationId="{631F10DA-0245-B6F5-7711-F329F8DC0723}"/>
          </ac:inkMkLst>
        </pc:inkChg>
        <pc:inkChg chg="add del">
          <ac:chgData name="شادن القحطاني ID 443200677" userId="2d5f3d4d-8466-4aa1-ac8a-1cb60ed86c20" providerId="ADAL" clId="{4D7C5502-989C-F049-9537-AAFE56D9E504}" dt="2023-05-03T18:16:31.899" v="1649"/>
          <ac:inkMkLst>
            <pc:docMk/>
            <pc:sldMk cId="0" sldId="317"/>
            <ac:inkMk id="9" creationId="{AD1778F7-A21D-DED4-13A4-47C395A7A868}"/>
          </ac:inkMkLst>
        </pc:inkChg>
        <pc:inkChg chg="add reco">
          <ac:chgData name="شادن القحطاني ID 443200677" userId="2d5f3d4d-8466-4aa1-ac8a-1cb60ed86c20" providerId="ADAL" clId="{4D7C5502-989C-F049-9537-AAFE56D9E504}" dt="2023-05-03T18:16:31.899" v="1649"/>
          <ac:inkMkLst>
            <pc:docMk/>
            <pc:sldMk cId="0" sldId="317"/>
            <ac:inkMk id="10" creationId="{EC2AE1E8-6346-D518-2837-EB34CD82A421}"/>
          </ac:inkMkLst>
        </pc:inkChg>
        <pc:inkChg chg="add del">
          <ac:chgData name="شادن القحطاني ID 443200677" userId="2d5f3d4d-8466-4aa1-ac8a-1cb60ed86c20" providerId="ADAL" clId="{4D7C5502-989C-F049-9537-AAFE56D9E504}" dt="2023-05-03T18:17:41.870" v="1653"/>
          <ac:inkMkLst>
            <pc:docMk/>
            <pc:sldMk cId="0" sldId="317"/>
            <ac:inkMk id="11" creationId="{722DEE70-A56F-7C11-8456-43C44AA104D3}"/>
          </ac:inkMkLst>
        </pc:inkChg>
        <pc:inkChg chg="add del">
          <ac:chgData name="شادن القحطاني ID 443200677" userId="2d5f3d4d-8466-4aa1-ac8a-1cb60ed86c20" providerId="ADAL" clId="{4D7C5502-989C-F049-9537-AAFE56D9E504}" dt="2023-05-03T18:17:41.870" v="1653"/>
          <ac:inkMkLst>
            <pc:docMk/>
            <pc:sldMk cId="0" sldId="317"/>
            <ac:inkMk id="12" creationId="{959B307C-9472-544F-581D-F47E0B5F2F0F}"/>
          </ac:inkMkLst>
        </pc:inkChg>
        <pc:inkChg chg="add del">
          <ac:chgData name="شادن القحطاني ID 443200677" userId="2d5f3d4d-8466-4aa1-ac8a-1cb60ed86c20" providerId="ADAL" clId="{4D7C5502-989C-F049-9537-AAFE56D9E504}" dt="2023-05-03T18:17:41.870" v="1653"/>
          <ac:inkMkLst>
            <pc:docMk/>
            <pc:sldMk cId="0" sldId="317"/>
            <ac:inkMk id="13" creationId="{0700B348-385E-4AB7-4180-7252D268D657}"/>
          </ac:inkMkLst>
        </pc:inkChg>
        <pc:inkChg chg="add del reco">
          <ac:chgData name="شادن القحطاني ID 443200677" userId="2d5f3d4d-8466-4aa1-ac8a-1cb60ed86c20" providerId="ADAL" clId="{4D7C5502-989C-F049-9537-AAFE56D9E504}" dt="2023-05-03T18:17:49.405" v="1654"/>
          <ac:inkMkLst>
            <pc:docMk/>
            <pc:sldMk cId="0" sldId="317"/>
            <ac:inkMk id="14" creationId="{0DC34045-266E-2828-68AD-11A0F95F23C3}"/>
          </ac:inkMkLst>
        </pc:inkChg>
        <pc:inkChg chg="add del">
          <ac:chgData name="شادن القحطاني ID 443200677" userId="2d5f3d4d-8466-4aa1-ac8a-1cb60ed86c20" providerId="ADAL" clId="{4D7C5502-989C-F049-9537-AAFE56D9E504}" dt="2023-05-03T18:19:08.730" v="1666"/>
          <ac:inkMkLst>
            <pc:docMk/>
            <pc:sldMk cId="0" sldId="317"/>
            <ac:inkMk id="15" creationId="{560C01CB-17FF-BD6F-2BB7-41AD626E3A6A}"/>
          </ac:inkMkLst>
        </pc:inkChg>
        <pc:inkChg chg="add del">
          <ac:chgData name="شادن القحطاني ID 443200677" userId="2d5f3d4d-8466-4aa1-ac8a-1cb60ed86c20" providerId="ADAL" clId="{4D7C5502-989C-F049-9537-AAFE56D9E504}" dt="2023-05-03T18:19:08.730" v="1666"/>
          <ac:inkMkLst>
            <pc:docMk/>
            <pc:sldMk cId="0" sldId="317"/>
            <ac:inkMk id="16" creationId="{E743E9E3-4653-E7E9-C845-272243419746}"/>
          </ac:inkMkLst>
        </pc:inkChg>
        <pc:inkChg chg="add del">
          <ac:chgData name="شادن القحطاني ID 443200677" userId="2d5f3d4d-8466-4aa1-ac8a-1cb60ed86c20" providerId="ADAL" clId="{4D7C5502-989C-F049-9537-AAFE56D9E504}" dt="2023-05-03T18:19:08.730" v="1666"/>
          <ac:inkMkLst>
            <pc:docMk/>
            <pc:sldMk cId="0" sldId="317"/>
            <ac:inkMk id="17" creationId="{5CEAD771-AB5B-A389-3C30-09E3CFF86E56}"/>
          </ac:inkMkLst>
        </pc:inkChg>
        <pc:inkChg chg="add del">
          <ac:chgData name="شادن القحطاني ID 443200677" userId="2d5f3d4d-8466-4aa1-ac8a-1cb60ed86c20" providerId="ADAL" clId="{4D7C5502-989C-F049-9537-AAFE56D9E504}" dt="2023-05-03T18:19:08.730" v="1666"/>
          <ac:inkMkLst>
            <pc:docMk/>
            <pc:sldMk cId="0" sldId="317"/>
            <ac:inkMk id="18" creationId="{E5F4CEFF-44AC-5273-D2DE-E75E043F6C74}"/>
          </ac:inkMkLst>
        </pc:inkChg>
        <pc:inkChg chg="add del">
          <ac:chgData name="شادن القحطاني ID 443200677" userId="2d5f3d4d-8466-4aa1-ac8a-1cb60ed86c20" providerId="ADAL" clId="{4D7C5502-989C-F049-9537-AAFE56D9E504}" dt="2023-05-03T18:19:08.730" v="1666"/>
          <ac:inkMkLst>
            <pc:docMk/>
            <pc:sldMk cId="0" sldId="317"/>
            <ac:inkMk id="20" creationId="{B6E03D8E-949C-E569-74C4-E90AB3628F34}"/>
          </ac:inkMkLst>
        </pc:inkChg>
        <pc:inkChg chg="add del">
          <ac:chgData name="شادن القحطاني ID 443200677" userId="2d5f3d4d-8466-4aa1-ac8a-1cb60ed86c20" providerId="ADAL" clId="{4D7C5502-989C-F049-9537-AAFE56D9E504}" dt="2023-05-03T18:19:08.730" v="1666"/>
          <ac:inkMkLst>
            <pc:docMk/>
            <pc:sldMk cId="0" sldId="317"/>
            <ac:inkMk id="21" creationId="{6750E1D9-AFCA-1086-77E3-73433DA992DF}"/>
          </ac:inkMkLst>
        </pc:inkChg>
        <pc:inkChg chg="add del">
          <ac:chgData name="شادن القحطاني ID 443200677" userId="2d5f3d4d-8466-4aa1-ac8a-1cb60ed86c20" providerId="ADAL" clId="{4D7C5502-989C-F049-9537-AAFE56D9E504}" dt="2023-05-03T18:19:08.730" v="1666"/>
          <ac:inkMkLst>
            <pc:docMk/>
            <pc:sldMk cId="0" sldId="317"/>
            <ac:inkMk id="22" creationId="{1E73B96B-E8BB-0463-F91A-0A98B8E6138E}"/>
          </ac:inkMkLst>
        </pc:inkChg>
        <pc:inkChg chg="add del">
          <ac:chgData name="شادن القحطاني ID 443200677" userId="2d5f3d4d-8466-4aa1-ac8a-1cb60ed86c20" providerId="ADAL" clId="{4D7C5502-989C-F049-9537-AAFE56D9E504}" dt="2023-05-03T18:19:08.730" v="1666"/>
          <ac:inkMkLst>
            <pc:docMk/>
            <pc:sldMk cId="0" sldId="317"/>
            <ac:inkMk id="23" creationId="{4FD23591-019F-EE59-C6F1-751CA2AFDFBC}"/>
          </ac:inkMkLst>
        </pc:inkChg>
        <pc:inkChg chg="add del">
          <ac:chgData name="شادن القحطاني ID 443200677" userId="2d5f3d4d-8466-4aa1-ac8a-1cb60ed86c20" providerId="ADAL" clId="{4D7C5502-989C-F049-9537-AAFE56D9E504}" dt="2023-05-03T18:19:08.730" v="1666"/>
          <ac:inkMkLst>
            <pc:docMk/>
            <pc:sldMk cId="0" sldId="317"/>
            <ac:inkMk id="24" creationId="{1D6C2D93-05DD-01D9-17BE-BC29576C6B07}"/>
          </ac:inkMkLst>
        </pc:inkChg>
        <pc:inkChg chg="add del">
          <ac:chgData name="شادن القحطاني ID 443200677" userId="2d5f3d4d-8466-4aa1-ac8a-1cb60ed86c20" providerId="ADAL" clId="{4D7C5502-989C-F049-9537-AAFE56D9E504}" dt="2023-05-03T18:19:08.730" v="1666"/>
          <ac:inkMkLst>
            <pc:docMk/>
            <pc:sldMk cId="0" sldId="317"/>
            <ac:inkMk id="25" creationId="{504F7243-BC69-3234-8801-6CE621718ED4}"/>
          </ac:inkMkLst>
        </pc:inkChg>
        <pc:inkChg chg="add del">
          <ac:chgData name="شادن القحطاني ID 443200677" userId="2d5f3d4d-8466-4aa1-ac8a-1cb60ed86c20" providerId="ADAL" clId="{4D7C5502-989C-F049-9537-AAFE56D9E504}" dt="2023-05-03T18:19:13.016" v="1670"/>
          <ac:inkMkLst>
            <pc:docMk/>
            <pc:sldMk cId="0" sldId="317"/>
            <ac:inkMk id="26" creationId="{18EFD2B1-CC0A-92E7-A4D2-60877F0AF67C}"/>
          </ac:inkMkLst>
        </pc:inkChg>
        <pc:inkChg chg="add reco">
          <ac:chgData name="شادن القحطاني ID 443200677" userId="2d5f3d4d-8466-4aa1-ac8a-1cb60ed86c20" providerId="ADAL" clId="{4D7C5502-989C-F049-9537-AAFE56D9E504}" dt="2023-05-03T18:19:08.730" v="1666"/>
          <ac:inkMkLst>
            <pc:docMk/>
            <pc:sldMk cId="0" sldId="317"/>
            <ac:inkMk id="27" creationId="{F69BAA1E-FEF2-713D-85C6-016CEA6E6B04}"/>
          </ac:inkMkLst>
        </pc:inkChg>
        <pc:inkChg chg="add del">
          <ac:chgData name="شادن القحطاني ID 443200677" userId="2d5f3d4d-8466-4aa1-ac8a-1cb60ed86c20" providerId="ADAL" clId="{4D7C5502-989C-F049-9537-AAFE56D9E504}" dt="2023-05-03T18:19:13.016" v="1670"/>
          <ac:inkMkLst>
            <pc:docMk/>
            <pc:sldMk cId="0" sldId="317"/>
            <ac:inkMk id="28" creationId="{2076591B-A8BC-AA03-BB0C-3C53B26F8113}"/>
          </ac:inkMkLst>
        </pc:inkChg>
        <pc:inkChg chg="add del">
          <ac:chgData name="شادن القحطاني ID 443200677" userId="2d5f3d4d-8466-4aa1-ac8a-1cb60ed86c20" providerId="ADAL" clId="{4D7C5502-989C-F049-9537-AAFE56D9E504}" dt="2023-05-03T18:19:13.016" v="1670"/>
          <ac:inkMkLst>
            <pc:docMk/>
            <pc:sldMk cId="0" sldId="317"/>
            <ac:inkMk id="29" creationId="{4D91C72E-EB96-D7B4-76F8-6A62E4266B33}"/>
          </ac:inkMkLst>
        </pc:inkChg>
        <pc:inkChg chg="add del">
          <ac:chgData name="شادن القحطاني ID 443200677" userId="2d5f3d4d-8466-4aa1-ac8a-1cb60ed86c20" providerId="ADAL" clId="{4D7C5502-989C-F049-9537-AAFE56D9E504}" dt="2023-05-03T18:19:13.016" v="1670"/>
          <ac:inkMkLst>
            <pc:docMk/>
            <pc:sldMk cId="0" sldId="317"/>
            <ac:inkMk id="30" creationId="{712BA8B6-0912-21FB-8BF2-20DE5585FD80}"/>
          </ac:inkMkLst>
        </pc:inkChg>
        <pc:inkChg chg="add reco">
          <ac:chgData name="شادن القحطاني ID 443200677" userId="2d5f3d4d-8466-4aa1-ac8a-1cb60ed86c20" providerId="ADAL" clId="{4D7C5502-989C-F049-9537-AAFE56D9E504}" dt="2023-05-03T18:19:13.016" v="1670"/>
          <ac:inkMkLst>
            <pc:docMk/>
            <pc:sldMk cId="0" sldId="317"/>
            <ac:inkMk id="31" creationId="{1BFCF60D-DCD4-DEFC-CA7A-45B714A58D95}"/>
          </ac:inkMkLst>
        </pc:inkChg>
        <pc:inkChg chg="add del">
          <ac:chgData name="شادن القحطاني ID 443200677" userId="2d5f3d4d-8466-4aa1-ac8a-1cb60ed86c20" providerId="ADAL" clId="{4D7C5502-989C-F049-9537-AAFE56D9E504}" dt="2023-05-03T18:19:16.425" v="1675"/>
          <ac:inkMkLst>
            <pc:docMk/>
            <pc:sldMk cId="0" sldId="317"/>
            <ac:inkMk id="32" creationId="{7C46074B-9A66-B564-AC1E-3A3235FF8D07}"/>
          </ac:inkMkLst>
        </pc:inkChg>
        <pc:inkChg chg="add del">
          <ac:chgData name="شادن القحطاني ID 443200677" userId="2d5f3d4d-8466-4aa1-ac8a-1cb60ed86c20" providerId="ADAL" clId="{4D7C5502-989C-F049-9537-AAFE56D9E504}" dt="2023-05-03T18:19:16.425" v="1675"/>
          <ac:inkMkLst>
            <pc:docMk/>
            <pc:sldMk cId="0" sldId="317"/>
            <ac:inkMk id="33" creationId="{2EC388C7-54ED-8DB4-CCB2-C655500D759D}"/>
          </ac:inkMkLst>
        </pc:inkChg>
        <pc:inkChg chg="add del">
          <ac:chgData name="شادن القحطاني ID 443200677" userId="2d5f3d4d-8466-4aa1-ac8a-1cb60ed86c20" providerId="ADAL" clId="{4D7C5502-989C-F049-9537-AAFE56D9E504}" dt="2023-05-03T18:19:16.425" v="1675"/>
          <ac:inkMkLst>
            <pc:docMk/>
            <pc:sldMk cId="0" sldId="317"/>
            <ac:inkMk id="34" creationId="{E74F98EF-6449-7441-6FBC-D4C4C7D04972}"/>
          </ac:inkMkLst>
        </pc:inkChg>
        <pc:inkChg chg="add del">
          <ac:chgData name="شادن القحطاني ID 443200677" userId="2d5f3d4d-8466-4aa1-ac8a-1cb60ed86c20" providerId="ADAL" clId="{4D7C5502-989C-F049-9537-AAFE56D9E504}" dt="2023-05-03T18:19:16.425" v="1675"/>
          <ac:inkMkLst>
            <pc:docMk/>
            <pc:sldMk cId="0" sldId="317"/>
            <ac:inkMk id="35" creationId="{7E4F0FE3-5C88-0ED8-EB3A-C98C6D9CC0CC}"/>
          </ac:inkMkLst>
        </pc:inkChg>
        <pc:inkChg chg="add reco">
          <ac:chgData name="شادن القحطاني ID 443200677" userId="2d5f3d4d-8466-4aa1-ac8a-1cb60ed86c20" providerId="ADAL" clId="{4D7C5502-989C-F049-9537-AAFE56D9E504}" dt="2023-05-03T18:19:16.425" v="1675"/>
          <ac:inkMkLst>
            <pc:docMk/>
            <pc:sldMk cId="0" sldId="317"/>
            <ac:inkMk id="36" creationId="{60654499-A401-F43F-6BC4-56165F9DC023}"/>
          </ac:inkMkLst>
        </pc:inkChg>
      </pc:sldChg>
      <pc:sldChg chg="addSp">
        <pc:chgData name="شادن القحطاني ID 443200677" userId="2d5f3d4d-8466-4aa1-ac8a-1cb60ed86c20" providerId="ADAL" clId="{4D7C5502-989C-F049-9537-AAFE56D9E504}" dt="2023-05-03T18:34:43.211" v="1712"/>
        <pc:sldMkLst>
          <pc:docMk/>
          <pc:sldMk cId="0" sldId="318"/>
        </pc:sldMkLst>
        <pc:inkChg chg="add">
          <ac:chgData name="شادن القحطاني ID 443200677" userId="2d5f3d4d-8466-4aa1-ac8a-1cb60ed86c20" providerId="ADAL" clId="{4D7C5502-989C-F049-9537-AAFE56D9E504}" dt="2023-05-03T18:34:39.784" v="1710"/>
          <ac:inkMkLst>
            <pc:docMk/>
            <pc:sldMk cId="0" sldId="318"/>
            <ac:inkMk id="2" creationId="{3646E0CC-98A6-34BA-CC37-D1B12BDAB510}"/>
          </ac:inkMkLst>
        </pc:inkChg>
        <pc:inkChg chg="add">
          <ac:chgData name="شادن القحطاني ID 443200677" userId="2d5f3d4d-8466-4aa1-ac8a-1cb60ed86c20" providerId="ADAL" clId="{4D7C5502-989C-F049-9537-AAFE56D9E504}" dt="2023-05-03T18:34:42.212" v="1711"/>
          <ac:inkMkLst>
            <pc:docMk/>
            <pc:sldMk cId="0" sldId="318"/>
            <ac:inkMk id="3" creationId="{095103DE-285E-7B81-DCA0-61C8A4B2436D}"/>
          </ac:inkMkLst>
        </pc:inkChg>
        <pc:inkChg chg="add">
          <ac:chgData name="شادن القحطاني ID 443200677" userId="2d5f3d4d-8466-4aa1-ac8a-1cb60ed86c20" providerId="ADAL" clId="{4D7C5502-989C-F049-9537-AAFE56D9E504}" dt="2023-05-03T18:34:43.211" v="1712"/>
          <ac:inkMkLst>
            <pc:docMk/>
            <pc:sldMk cId="0" sldId="318"/>
            <ac:inkMk id="4" creationId="{03AD7202-683A-100A-3FBD-9A0ECFEC6FC8}"/>
          </ac:inkMkLst>
        </pc:inkChg>
      </pc:sldChg>
      <pc:sldChg chg="addSp delSp">
        <pc:chgData name="شادن القحطاني ID 443200677" userId="2d5f3d4d-8466-4aa1-ac8a-1cb60ed86c20" providerId="ADAL" clId="{4D7C5502-989C-F049-9537-AAFE56D9E504}" dt="2023-04-11T23:14:13.315" v="1414"/>
        <pc:sldMkLst>
          <pc:docMk/>
          <pc:sldMk cId="0" sldId="319"/>
        </pc:sldMkLst>
        <pc:inkChg chg="add del">
          <ac:chgData name="شادن القحطاني ID 443200677" userId="2d5f3d4d-8466-4aa1-ac8a-1cb60ed86c20" providerId="ADAL" clId="{4D7C5502-989C-F049-9537-AAFE56D9E504}" dt="2023-04-11T23:13:52.624" v="1407"/>
          <ac:inkMkLst>
            <pc:docMk/>
            <pc:sldMk cId="0" sldId="319"/>
            <ac:inkMk id="2" creationId="{8F58B77A-3218-6E16-1561-EFA0B8C0B162}"/>
          </ac:inkMkLst>
        </pc:inkChg>
        <pc:inkChg chg="add del">
          <ac:chgData name="شادن القحطاني ID 443200677" userId="2d5f3d4d-8466-4aa1-ac8a-1cb60ed86c20" providerId="ADAL" clId="{4D7C5502-989C-F049-9537-AAFE56D9E504}" dt="2023-04-11T23:13:52.624" v="1407"/>
          <ac:inkMkLst>
            <pc:docMk/>
            <pc:sldMk cId="0" sldId="319"/>
            <ac:inkMk id="3" creationId="{6E7F8543-3E7C-B79C-CDC0-499E57D550BD}"/>
          </ac:inkMkLst>
        </pc:inkChg>
        <pc:inkChg chg="add">
          <ac:chgData name="شادن القحطاني ID 443200677" userId="2d5f3d4d-8466-4aa1-ac8a-1cb60ed86c20" providerId="ADAL" clId="{4D7C5502-989C-F049-9537-AAFE56D9E504}" dt="2023-04-11T23:13:51.061" v="1404"/>
          <ac:inkMkLst>
            <pc:docMk/>
            <pc:sldMk cId="0" sldId="319"/>
            <ac:inkMk id="4" creationId="{8C1E6799-0453-745F-7406-BA73AAED14AB}"/>
          </ac:inkMkLst>
        </pc:inkChg>
        <pc:inkChg chg="add del">
          <ac:chgData name="شادن القحطاني ID 443200677" userId="2d5f3d4d-8466-4aa1-ac8a-1cb60ed86c20" providerId="ADAL" clId="{4D7C5502-989C-F049-9537-AAFE56D9E504}" dt="2023-04-11T23:13:52.624" v="1407"/>
          <ac:inkMkLst>
            <pc:docMk/>
            <pc:sldMk cId="0" sldId="319"/>
            <ac:inkMk id="5" creationId="{BB9EF04E-8F6B-E0A8-DF56-C06268A62F38}"/>
          </ac:inkMkLst>
        </pc:inkChg>
        <pc:inkChg chg="add del">
          <ac:chgData name="شادن القحطاني ID 443200677" userId="2d5f3d4d-8466-4aa1-ac8a-1cb60ed86c20" providerId="ADAL" clId="{4D7C5502-989C-F049-9537-AAFE56D9E504}" dt="2023-04-11T23:13:52.624" v="1407"/>
          <ac:inkMkLst>
            <pc:docMk/>
            <pc:sldMk cId="0" sldId="319"/>
            <ac:inkMk id="9" creationId="{896ED10E-ED92-EE86-7D16-080796686F31}"/>
          </ac:inkMkLst>
        </pc:inkChg>
        <pc:inkChg chg="add reco">
          <ac:chgData name="شادن القحطاني ID 443200677" userId="2d5f3d4d-8466-4aa1-ac8a-1cb60ed86c20" providerId="ADAL" clId="{4D7C5502-989C-F049-9537-AAFE56D9E504}" dt="2023-04-11T23:13:52.624" v="1407"/>
          <ac:inkMkLst>
            <pc:docMk/>
            <pc:sldMk cId="0" sldId="319"/>
            <ac:inkMk id="10" creationId="{DB003615-61B3-4799-4DEA-EB32CC292863}"/>
          </ac:inkMkLst>
        </pc:inkChg>
        <pc:inkChg chg="add del">
          <ac:chgData name="شادن القحطاني ID 443200677" userId="2d5f3d4d-8466-4aa1-ac8a-1cb60ed86c20" providerId="ADAL" clId="{4D7C5502-989C-F049-9537-AAFE56D9E504}" dt="2023-04-11T23:14:13.315" v="1414"/>
          <ac:inkMkLst>
            <pc:docMk/>
            <pc:sldMk cId="0" sldId="319"/>
            <ac:inkMk id="11" creationId="{692FC746-76A4-2A18-6F08-8EF3EF1368F7}"/>
          </ac:inkMkLst>
        </pc:inkChg>
        <pc:inkChg chg="add del">
          <ac:chgData name="شادن القحطاني ID 443200677" userId="2d5f3d4d-8466-4aa1-ac8a-1cb60ed86c20" providerId="ADAL" clId="{4D7C5502-989C-F049-9537-AAFE56D9E504}" dt="2023-04-11T23:14:13.315" v="1414"/>
          <ac:inkMkLst>
            <pc:docMk/>
            <pc:sldMk cId="0" sldId="319"/>
            <ac:inkMk id="12" creationId="{61CA5193-0183-EEA2-C115-0DC4256C8B7F}"/>
          </ac:inkMkLst>
        </pc:inkChg>
        <pc:inkChg chg="add del">
          <ac:chgData name="شادن القحطاني ID 443200677" userId="2d5f3d4d-8466-4aa1-ac8a-1cb60ed86c20" providerId="ADAL" clId="{4D7C5502-989C-F049-9537-AAFE56D9E504}" dt="2023-04-11T23:14:13.315" v="1414"/>
          <ac:inkMkLst>
            <pc:docMk/>
            <pc:sldMk cId="0" sldId="319"/>
            <ac:inkMk id="13" creationId="{693599B0-C0C7-7957-94B0-03E7CA8EA610}"/>
          </ac:inkMkLst>
        </pc:inkChg>
        <pc:inkChg chg="add del">
          <ac:chgData name="شادن القحطاني ID 443200677" userId="2d5f3d4d-8466-4aa1-ac8a-1cb60ed86c20" providerId="ADAL" clId="{4D7C5502-989C-F049-9537-AAFE56D9E504}" dt="2023-04-11T23:14:13.315" v="1414"/>
          <ac:inkMkLst>
            <pc:docMk/>
            <pc:sldMk cId="0" sldId="319"/>
            <ac:inkMk id="14" creationId="{D54BDE6B-7FC8-AB10-1E32-D13F99E5DE88}"/>
          </ac:inkMkLst>
        </pc:inkChg>
        <pc:inkChg chg="add del">
          <ac:chgData name="شادن القحطاني ID 443200677" userId="2d5f3d4d-8466-4aa1-ac8a-1cb60ed86c20" providerId="ADAL" clId="{4D7C5502-989C-F049-9537-AAFE56D9E504}" dt="2023-04-11T23:14:13.315" v="1414"/>
          <ac:inkMkLst>
            <pc:docMk/>
            <pc:sldMk cId="0" sldId="319"/>
            <ac:inkMk id="15" creationId="{78B38976-E77A-8B9D-58DA-5FB89FF526B4}"/>
          </ac:inkMkLst>
        </pc:inkChg>
        <pc:inkChg chg="add del">
          <ac:chgData name="شادن القحطاني ID 443200677" userId="2d5f3d4d-8466-4aa1-ac8a-1cb60ed86c20" providerId="ADAL" clId="{4D7C5502-989C-F049-9537-AAFE56D9E504}" dt="2023-04-11T23:14:13.315" v="1414"/>
          <ac:inkMkLst>
            <pc:docMk/>
            <pc:sldMk cId="0" sldId="319"/>
            <ac:inkMk id="16" creationId="{DCDD8CB1-C921-4856-EF74-D44F36A0C780}"/>
          </ac:inkMkLst>
        </pc:inkChg>
        <pc:inkChg chg="add reco">
          <ac:chgData name="شادن القحطاني ID 443200677" userId="2d5f3d4d-8466-4aa1-ac8a-1cb60ed86c20" providerId="ADAL" clId="{4D7C5502-989C-F049-9537-AAFE56D9E504}" dt="2023-04-11T23:14:13.315" v="1414"/>
          <ac:inkMkLst>
            <pc:docMk/>
            <pc:sldMk cId="0" sldId="319"/>
            <ac:inkMk id="17" creationId="{F0DCA310-C04C-9B6E-9DA5-1EA6769BE38A}"/>
          </ac:inkMkLst>
        </pc:inkChg>
      </pc:sldChg>
      <pc:sldChg chg="addSp delSp">
        <pc:chgData name="شادن القحطاني ID 443200677" userId="2d5f3d4d-8466-4aa1-ac8a-1cb60ed86c20" providerId="ADAL" clId="{4D7C5502-989C-F049-9537-AAFE56D9E504}" dt="2023-04-12T14:17:17.201" v="1430"/>
        <pc:sldMkLst>
          <pc:docMk/>
          <pc:sldMk cId="0" sldId="320"/>
        </pc:sldMkLst>
        <pc:inkChg chg="add del">
          <ac:chgData name="شادن القحطاني ID 443200677" userId="2d5f3d4d-8466-4aa1-ac8a-1cb60ed86c20" providerId="ADAL" clId="{4D7C5502-989C-F049-9537-AAFE56D9E504}" dt="2023-04-12T14:16:47.637" v="1418"/>
          <ac:inkMkLst>
            <pc:docMk/>
            <pc:sldMk cId="0" sldId="320"/>
            <ac:inkMk id="2" creationId="{7A4A025F-82FE-AC24-8527-DFA18083FF19}"/>
          </ac:inkMkLst>
        </pc:inkChg>
        <pc:inkChg chg="add del">
          <ac:chgData name="شادن القحطاني ID 443200677" userId="2d5f3d4d-8466-4aa1-ac8a-1cb60ed86c20" providerId="ADAL" clId="{4D7C5502-989C-F049-9537-AAFE56D9E504}" dt="2023-04-12T14:16:47.637" v="1418"/>
          <ac:inkMkLst>
            <pc:docMk/>
            <pc:sldMk cId="0" sldId="320"/>
            <ac:inkMk id="3" creationId="{7EC2527B-97CF-5AD2-3E35-6B9ECC73DCFB}"/>
          </ac:inkMkLst>
        </pc:inkChg>
        <pc:inkChg chg="add del">
          <ac:chgData name="شادن القحطاني ID 443200677" userId="2d5f3d4d-8466-4aa1-ac8a-1cb60ed86c20" providerId="ADAL" clId="{4D7C5502-989C-F049-9537-AAFE56D9E504}" dt="2023-04-12T14:16:47.637" v="1418"/>
          <ac:inkMkLst>
            <pc:docMk/>
            <pc:sldMk cId="0" sldId="320"/>
            <ac:inkMk id="4" creationId="{8C252DA2-822A-6B4C-D02F-03169B2E2770}"/>
          </ac:inkMkLst>
        </pc:inkChg>
        <pc:inkChg chg="add reco">
          <ac:chgData name="شادن القحطاني ID 443200677" userId="2d5f3d4d-8466-4aa1-ac8a-1cb60ed86c20" providerId="ADAL" clId="{4D7C5502-989C-F049-9537-AAFE56D9E504}" dt="2023-04-12T14:16:47.637" v="1418"/>
          <ac:inkMkLst>
            <pc:docMk/>
            <pc:sldMk cId="0" sldId="320"/>
            <ac:inkMk id="5" creationId="{DB2AFC98-DD59-2075-C3CB-268C095EDD2E}"/>
          </ac:inkMkLst>
        </pc:inkChg>
        <pc:inkChg chg="add del">
          <ac:chgData name="شادن القحطاني ID 443200677" userId="2d5f3d4d-8466-4aa1-ac8a-1cb60ed86c20" providerId="ADAL" clId="{4D7C5502-989C-F049-9537-AAFE56D9E504}" dt="2023-04-12T14:16:58.171" v="1428"/>
          <ac:inkMkLst>
            <pc:docMk/>
            <pc:sldMk cId="0" sldId="320"/>
            <ac:inkMk id="9" creationId="{1FEA8C20-1BB3-0539-0D33-B26116071770}"/>
          </ac:inkMkLst>
        </pc:inkChg>
        <pc:inkChg chg="add del">
          <ac:chgData name="شادن القحطاني ID 443200677" userId="2d5f3d4d-8466-4aa1-ac8a-1cb60ed86c20" providerId="ADAL" clId="{4D7C5502-989C-F049-9537-AAFE56D9E504}" dt="2023-04-12T14:16:58.171" v="1428"/>
          <ac:inkMkLst>
            <pc:docMk/>
            <pc:sldMk cId="0" sldId="320"/>
            <ac:inkMk id="10" creationId="{2336DA2A-D6C9-869A-EAEC-35FA8A4611FA}"/>
          </ac:inkMkLst>
        </pc:inkChg>
        <pc:inkChg chg="add del">
          <ac:chgData name="شادن القحطاني ID 443200677" userId="2d5f3d4d-8466-4aa1-ac8a-1cb60ed86c20" providerId="ADAL" clId="{4D7C5502-989C-F049-9537-AAFE56D9E504}" dt="2023-04-12T14:16:58.171" v="1428"/>
          <ac:inkMkLst>
            <pc:docMk/>
            <pc:sldMk cId="0" sldId="320"/>
            <ac:inkMk id="11" creationId="{AA76622C-8CFD-E907-609D-8B24BBB8AB56}"/>
          </ac:inkMkLst>
        </pc:inkChg>
        <pc:inkChg chg="add del">
          <ac:chgData name="شادن القحطاني ID 443200677" userId="2d5f3d4d-8466-4aa1-ac8a-1cb60ed86c20" providerId="ADAL" clId="{4D7C5502-989C-F049-9537-AAFE56D9E504}" dt="2023-04-12T14:16:58.171" v="1428"/>
          <ac:inkMkLst>
            <pc:docMk/>
            <pc:sldMk cId="0" sldId="320"/>
            <ac:inkMk id="12" creationId="{C62B9822-F720-97B9-5A84-E35EAE9931DF}"/>
          </ac:inkMkLst>
        </pc:inkChg>
        <pc:inkChg chg="add del">
          <ac:chgData name="شادن القحطاني ID 443200677" userId="2d5f3d4d-8466-4aa1-ac8a-1cb60ed86c20" providerId="ADAL" clId="{4D7C5502-989C-F049-9537-AAFE56D9E504}" dt="2023-04-12T14:16:58.171" v="1428"/>
          <ac:inkMkLst>
            <pc:docMk/>
            <pc:sldMk cId="0" sldId="320"/>
            <ac:inkMk id="13" creationId="{2A2F6972-22E8-3D8B-1654-F05A5905AE56}"/>
          </ac:inkMkLst>
        </pc:inkChg>
        <pc:inkChg chg="add del">
          <ac:chgData name="شادن القحطاني ID 443200677" userId="2d5f3d4d-8466-4aa1-ac8a-1cb60ed86c20" providerId="ADAL" clId="{4D7C5502-989C-F049-9537-AAFE56D9E504}" dt="2023-04-12T14:16:58.171" v="1428"/>
          <ac:inkMkLst>
            <pc:docMk/>
            <pc:sldMk cId="0" sldId="320"/>
            <ac:inkMk id="14" creationId="{2CFF86D3-E3F1-5F1A-81A7-7F0E852B09B6}"/>
          </ac:inkMkLst>
        </pc:inkChg>
        <pc:inkChg chg="add del">
          <ac:chgData name="شادن القحطاني ID 443200677" userId="2d5f3d4d-8466-4aa1-ac8a-1cb60ed86c20" providerId="ADAL" clId="{4D7C5502-989C-F049-9537-AAFE56D9E504}" dt="2023-04-12T14:16:58.171" v="1428"/>
          <ac:inkMkLst>
            <pc:docMk/>
            <pc:sldMk cId="0" sldId="320"/>
            <ac:inkMk id="15" creationId="{61A4219A-4472-A704-899E-DC9B393D77CB}"/>
          </ac:inkMkLst>
        </pc:inkChg>
        <pc:inkChg chg="add del">
          <ac:chgData name="شادن القحطاني ID 443200677" userId="2d5f3d4d-8466-4aa1-ac8a-1cb60ed86c20" providerId="ADAL" clId="{4D7C5502-989C-F049-9537-AAFE56D9E504}" dt="2023-04-12T14:16:58.171" v="1428"/>
          <ac:inkMkLst>
            <pc:docMk/>
            <pc:sldMk cId="0" sldId="320"/>
            <ac:inkMk id="16" creationId="{241A5984-310D-903B-D432-1236FAD535BF}"/>
          </ac:inkMkLst>
        </pc:inkChg>
        <pc:inkChg chg="add del">
          <ac:chgData name="شادن القحطاني ID 443200677" userId="2d5f3d4d-8466-4aa1-ac8a-1cb60ed86c20" providerId="ADAL" clId="{4D7C5502-989C-F049-9537-AAFE56D9E504}" dt="2023-04-12T14:16:58.171" v="1428"/>
          <ac:inkMkLst>
            <pc:docMk/>
            <pc:sldMk cId="0" sldId="320"/>
            <ac:inkMk id="17" creationId="{A54BD28D-8908-BEA6-2819-231A7B6BEFD5}"/>
          </ac:inkMkLst>
        </pc:inkChg>
        <pc:inkChg chg="add reco">
          <ac:chgData name="شادن القحطاني ID 443200677" userId="2d5f3d4d-8466-4aa1-ac8a-1cb60ed86c20" providerId="ADAL" clId="{4D7C5502-989C-F049-9537-AAFE56D9E504}" dt="2023-04-12T14:16:58.171" v="1428"/>
          <ac:inkMkLst>
            <pc:docMk/>
            <pc:sldMk cId="0" sldId="320"/>
            <ac:inkMk id="18" creationId="{55F85B71-8AF6-978C-94A7-FF45F5CE35F1}"/>
          </ac:inkMkLst>
        </pc:inkChg>
        <pc:inkChg chg="add">
          <ac:chgData name="شادن القحطاني ID 443200677" userId="2d5f3d4d-8466-4aa1-ac8a-1cb60ed86c20" providerId="ADAL" clId="{4D7C5502-989C-F049-9537-AAFE56D9E504}" dt="2023-04-12T14:17:13.592" v="1429"/>
          <ac:inkMkLst>
            <pc:docMk/>
            <pc:sldMk cId="0" sldId="320"/>
            <ac:inkMk id="20" creationId="{0A567B01-41CF-ABFA-75CD-0AD1242183DB}"/>
          </ac:inkMkLst>
        </pc:inkChg>
        <pc:inkChg chg="add">
          <ac:chgData name="شادن القحطاني ID 443200677" userId="2d5f3d4d-8466-4aa1-ac8a-1cb60ed86c20" providerId="ADAL" clId="{4D7C5502-989C-F049-9537-AAFE56D9E504}" dt="2023-04-12T14:17:17.201" v="1430"/>
          <ac:inkMkLst>
            <pc:docMk/>
            <pc:sldMk cId="0" sldId="320"/>
            <ac:inkMk id="21" creationId="{BE4DF02F-07EC-C317-7C6C-CF9E95D52B79}"/>
          </ac:inkMkLst>
        </pc:inkChg>
      </pc:sldChg>
      <pc:sldChg chg="addSp delSp">
        <pc:chgData name="شادن القحطاني ID 443200677" userId="2d5f3d4d-8466-4aa1-ac8a-1cb60ed86c20" providerId="ADAL" clId="{4D7C5502-989C-F049-9537-AAFE56D9E504}" dt="2023-05-03T19:20:56.159" v="1720"/>
        <pc:sldMkLst>
          <pc:docMk/>
          <pc:sldMk cId="0" sldId="321"/>
        </pc:sldMkLst>
        <pc:inkChg chg="add del">
          <ac:chgData name="شادن القحطاني ID 443200677" userId="2d5f3d4d-8466-4aa1-ac8a-1cb60ed86c20" providerId="ADAL" clId="{4D7C5502-989C-F049-9537-AAFE56D9E504}" dt="2023-04-12T14:18:51.495" v="1436"/>
          <ac:inkMkLst>
            <pc:docMk/>
            <pc:sldMk cId="0" sldId="321"/>
            <ac:inkMk id="2" creationId="{06DBF81C-395F-BA59-4497-8D9D893734E5}"/>
          </ac:inkMkLst>
        </pc:inkChg>
        <pc:inkChg chg="add del">
          <ac:chgData name="شادن القحطاني ID 443200677" userId="2d5f3d4d-8466-4aa1-ac8a-1cb60ed86c20" providerId="ADAL" clId="{4D7C5502-989C-F049-9537-AAFE56D9E504}" dt="2023-05-03T19:20:56.159" v="1720"/>
          <ac:inkMkLst>
            <pc:docMk/>
            <pc:sldMk cId="0" sldId="321"/>
            <ac:inkMk id="2" creationId="{39413FEB-DBC4-7742-8ED2-DEBC17155804}"/>
          </ac:inkMkLst>
        </pc:inkChg>
        <pc:inkChg chg="add del">
          <ac:chgData name="شادن القحطاني ID 443200677" userId="2d5f3d4d-8466-4aa1-ac8a-1cb60ed86c20" providerId="ADAL" clId="{4D7C5502-989C-F049-9537-AAFE56D9E504}" dt="2023-04-12T14:18:51.495" v="1436"/>
          <ac:inkMkLst>
            <pc:docMk/>
            <pc:sldMk cId="0" sldId="321"/>
            <ac:inkMk id="3" creationId="{3FF7B35D-78C5-B270-DD78-0B9E85023EED}"/>
          </ac:inkMkLst>
        </pc:inkChg>
        <pc:inkChg chg="add del">
          <ac:chgData name="شادن القحطاني ID 443200677" userId="2d5f3d4d-8466-4aa1-ac8a-1cb60ed86c20" providerId="ADAL" clId="{4D7C5502-989C-F049-9537-AAFE56D9E504}" dt="2023-05-03T19:20:56.159" v="1720"/>
          <ac:inkMkLst>
            <pc:docMk/>
            <pc:sldMk cId="0" sldId="321"/>
            <ac:inkMk id="3" creationId="{73831035-864D-9494-11FA-7379EF882489}"/>
          </ac:inkMkLst>
        </pc:inkChg>
        <pc:inkChg chg="add del">
          <ac:chgData name="شادن القحطاني ID 443200677" userId="2d5f3d4d-8466-4aa1-ac8a-1cb60ed86c20" providerId="ADAL" clId="{4D7C5502-989C-F049-9537-AAFE56D9E504}" dt="2023-04-12T14:18:51.495" v="1436"/>
          <ac:inkMkLst>
            <pc:docMk/>
            <pc:sldMk cId="0" sldId="321"/>
            <ac:inkMk id="4" creationId="{92789459-9903-B3F4-2350-2F0B6899D84C}"/>
          </ac:inkMkLst>
        </pc:inkChg>
        <pc:inkChg chg="add del">
          <ac:chgData name="شادن القحطاني ID 443200677" userId="2d5f3d4d-8466-4aa1-ac8a-1cb60ed86c20" providerId="ADAL" clId="{4D7C5502-989C-F049-9537-AAFE56D9E504}" dt="2023-05-03T19:20:56.159" v="1720"/>
          <ac:inkMkLst>
            <pc:docMk/>
            <pc:sldMk cId="0" sldId="321"/>
            <ac:inkMk id="4" creationId="{94FD82FC-FF88-AC6F-3900-FE22183AA5D4}"/>
          </ac:inkMkLst>
        </pc:inkChg>
        <pc:inkChg chg="add del">
          <ac:chgData name="شادن القحطاني ID 443200677" userId="2d5f3d4d-8466-4aa1-ac8a-1cb60ed86c20" providerId="ADAL" clId="{4D7C5502-989C-F049-9537-AAFE56D9E504}" dt="2023-05-03T19:20:56.159" v="1720"/>
          <ac:inkMkLst>
            <pc:docMk/>
            <pc:sldMk cId="0" sldId="321"/>
            <ac:inkMk id="5" creationId="{1CD2BDAF-4A5A-5482-3BC7-88143EFA760F}"/>
          </ac:inkMkLst>
        </pc:inkChg>
        <pc:inkChg chg="add del">
          <ac:chgData name="شادن القحطاني ID 443200677" userId="2d5f3d4d-8466-4aa1-ac8a-1cb60ed86c20" providerId="ADAL" clId="{4D7C5502-989C-F049-9537-AAFE56D9E504}" dt="2023-04-12T14:18:51.495" v="1436"/>
          <ac:inkMkLst>
            <pc:docMk/>
            <pc:sldMk cId="0" sldId="321"/>
            <ac:inkMk id="5" creationId="{2D055D26-B7D8-5240-11F5-C2DFF8311B59}"/>
          </ac:inkMkLst>
        </pc:inkChg>
        <pc:inkChg chg="add del">
          <ac:chgData name="شادن القحطاني ID 443200677" userId="2d5f3d4d-8466-4aa1-ac8a-1cb60ed86c20" providerId="ADAL" clId="{4D7C5502-989C-F049-9537-AAFE56D9E504}" dt="2023-05-03T19:20:56.159" v="1720"/>
          <ac:inkMkLst>
            <pc:docMk/>
            <pc:sldMk cId="0" sldId="321"/>
            <ac:inkMk id="9" creationId="{0E62DFB5-78A6-A827-550F-61D2B92243A4}"/>
          </ac:inkMkLst>
        </pc:inkChg>
        <pc:inkChg chg="add del">
          <ac:chgData name="شادن القحطاني ID 443200677" userId="2d5f3d4d-8466-4aa1-ac8a-1cb60ed86c20" providerId="ADAL" clId="{4D7C5502-989C-F049-9537-AAFE56D9E504}" dt="2023-04-12T14:18:51.495" v="1436"/>
          <ac:inkMkLst>
            <pc:docMk/>
            <pc:sldMk cId="0" sldId="321"/>
            <ac:inkMk id="9" creationId="{BC788B65-BD77-1C26-BE0A-6192E78F20F2}"/>
          </ac:inkMkLst>
        </pc:inkChg>
        <pc:inkChg chg="add del reco">
          <ac:chgData name="شادن القحطاني ID 443200677" userId="2d5f3d4d-8466-4aa1-ac8a-1cb60ed86c20" providerId="ADAL" clId="{4D7C5502-989C-F049-9537-AAFE56D9E504}" dt="2023-05-03T19:20:49.305" v="1713"/>
          <ac:inkMkLst>
            <pc:docMk/>
            <pc:sldMk cId="0" sldId="321"/>
            <ac:inkMk id="10" creationId="{33F8BDF1-9442-0D04-3A66-2ABDA3855CED}"/>
          </ac:inkMkLst>
        </pc:inkChg>
        <pc:inkChg chg="add del">
          <ac:chgData name="شادن القحطاني ID 443200677" userId="2d5f3d4d-8466-4aa1-ac8a-1cb60ed86c20" providerId="ADAL" clId="{4D7C5502-989C-F049-9537-AAFE56D9E504}" dt="2023-04-12T14:19:28.281" v="1446"/>
          <ac:inkMkLst>
            <pc:docMk/>
            <pc:sldMk cId="0" sldId="321"/>
            <ac:inkMk id="11" creationId="{2BEA2712-C93D-2E7E-C3FE-F31BC4D02BDD}"/>
          </ac:inkMkLst>
        </pc:inkChg>
        <pc:inkChg chg="add del">
          <ac:chgData name="شادن القحطاني ID 443200677" userId="2d5f3d4d-8466-4aa1-ac8a-1cb60ed86c20" providerId="ADAL" clId="{4D7C5502-989C-F049-9537-AAFE56D9E504}" dt="2023-05-03T19:20:56.159" v="1720"/>
          <ac:inkMkLst>
            <pc:docMk/>
            <pc:sldMk cId="0" sldId="321"/>
            <ac:inkMk id="11" creationId="{D138DA1D-B0B5-E645-8C6B-0B9CD7E9A245}"/>
          </ac:inkMkLst>
        </pc:inkChg>
        <pc:inkChg chg="add del">
          <ac:chgData name="شادن القحطاني ID 443200677" userId="2d5f3d4d-8466-4aa1-ac8a-1cb60ed86c20" providerId="ADAL" clId="{4D7C5502-989C-F049-9537-AAFE56D9E504}" dt="2023-04-12T14:19:28.281" v="1446"/>
          <ac:inkMkLst>
            <pc:docMk/>
            <pc:sldMk cId="0" sldId="321"/>
            <ac:inkMk id="12" creationId="{281E85C3-F5A6-8BFE-3A55-2E417256353E}"/>
          </ac:inkMkLst>
        </pc:inkChg>
        <pc:inkChg chg="add reco">
          <ac:chgData name="شادن القحطاني ID 443200677" userId="2d5f3d4d-8466-4aa1-ac8a-1cb60ed86c20" providerId="ADAL" clId="{4D7C5502-989C-F049-9537-AAFE56D9E504}" dt="2023-05-03T19:20:56.159" v="1720"/>
          <ac:inkMkLst>
            <pc:docMk/>
            <pc:sldMk cId="0" sldId="321"/>
            <ac:inkMk id="12" creationId="{CCA0523F-165F-E614-0CB8-B17E3334487E}"/>
          </ac:inkMkLst>
        </pc:inkChg>
        <pc:inkChg chg="add del">
          <ac:chgData name="شادن القحطاني ID 443200677" userId="2d5f3d4d-8466-4aa1-ac8a-1cb60ed86c20" providerId="ADAL" clId="{4D7C5502-989C-F049-9537-AAFE56D9E504}" dt="2023-04-12T14:19:28.281" v="1446"/>
          <ac:inkMkLst>
            <pc:docMk/>
            <pc:sldMk cId="0" sldId="321"/>
            <ac:inkMk id="13" creationId="{725073E1-0D05-ED0B-1E1D-2F0EC9F27128}"/>
          </ac:inkMkLst>
        </pc:inkChg>
        <pc:inkChg chg="add del">
          <ac:chgData name="شادن القحطاني ID 443200677" userId="2d5f3d4d-8466-4aa1-ac8a-1cb60ed86c20" providerId="ADAL" clId="{4D7C5502-989C-F049-9537-AAFE56D9E504}" dt="2023-04-12T14:19:28.281" v="1446"/>
          <ac:inkMkLst>
            <pc:docMk/>
            <pc:sldMk cId="0" sldId="321"/>
            <ac:inkMk id="14" creationId="{2E064D60-1226-9C89-591A-90212C41DF7C}"/>
          </ac:inkMkLst>
        </pc:inkChg>
        <pc:inkChg chg="add del">
          <ac:chgData name="شادن القحطاني ID 443200677" userId="2d5f3d4d-8466-4aa1-ac8a-1cb60ed86c20" providerId="ADAL" clId="{4D7C5502-989C-F049-9537-AAFE56D9E504}" dt="2023-04-12T14:19:28.281" v="1446"/>
          <ac:inkMkLst>
            <pc:docMk/>
            <pc:sldMk cId="0" sldId="321"/>
            <ac:inkMk id="15" creationId="{10EB62DA-4460-C0B7-4054-FE2DFFCD78A7}"/>
          </ac:inkMkLst>
        </pc:inkChg>
        <pc:inkChg chg="add del">
          <ac:chgData name="شادن القحطاني ID 443200677" userId="2d5f3d4d-8466-4aa1-ac8a-1cb60ed86c20" providerId="ADAL" clId="{4D7C5502-989C-F049-9537-AAFE56D9E504}" dt="2023-04-12T14:19:28.281" v="1446"/>
          <ac:inkMkLst>
            <pc:docMk/>
            <pc:sldMk cId="0" sldId="321"/>
            <ac:inkMk id="16" creationId="{9F3817FC-AE7A-3D71-1370-0EA359C7ED68}"/>
          </ac:inkMkLst>
        </pc:inkChg>
        <pc:inkChg chg="add del">
          <ac:chgData name="شادن القحطاني ID 443200677" userId="2d5f3d4d-8466-4aa1-ac8a-1cb60ed86c20" providerId="ADAL" clId="{4D7C5502-989C-F049-9537-AAFE56D9E504}" dt="2023-04-12T14:19:28.281" v="1446"/>
          <ac:inkMkLst>
            <pc:docMk/>
            <pc:sldMk cId="0" sldId="321"/>
            <ac:inkMk id="17" creationId="{E2F4CC9E-C3BE-E7D7-1D11-97328DEB924C}"/>
          </ac:inkMkLst>
        </pc:inkChg>
        <pc:inkChg chg="add del">
          <ac:chgData name="شادن القحطاني ID 443200677" userId="2d5f3d4d-8466-4aa1-ac8a-1cb60ed86c20" providerId="ADAL" clId="{4D7C5502-989C-F049-9537-AAFE56D9E504}" dt="2023-04-12T14:19:28.281" v="1446"/>
          <ac:inkMkLst>
            <pc:docMk/>
            <pc:sldMk cId="0" sldId="321"/>
            <ac:inkMk id="18" creationId="{29DD45E0-438F-AACE-1E7B-F66F3E9F490C}"/>
          </ac:inkMkLst>
        </pc:inkChg>
        <pc:inkChg chg="add del">
          <ac:chgData name="شادن القحطاني ID 443200677" userId="2d5f3d4d-8466-4aa1-ac8a-1cb60ed86c20" providerId="ADAL" clId="{4D7C5502-989C-F049-9537-AAFE56D9E504}" dt="2023-04-12T14:19:28.281" v="1446"/>
          <ac:inkMkLst>
            <pc:docMk/>
            <pc:sldMk cId="0" sldId="321"/>
            <ac:inkMk id="20" creationId="{5B181F24-59D8-A13A-527A-2F09DC7E4DC4}"/>
          </ac:inkMkLst>
        </pc:inkChg>
        <pc:inkChg chg="add reco">
          <ac:chgData name="شادن القحطاني ID 443200677" userId="2d5f3d4d-8466-4aa1-ac8a-1cb60ed86c20" providerId="ADAL" clId="{4D7C5502-989C-F049-9537-AAFE56D9E504}" dt="2023-04-12T14:19:28.281" v="1446"/>
          <ac:inkMkLst>
            <pc:docMk/>
            <pc:sldMk cId="0" sldId="321"/>
            <ac:inkMk id="21" creationId="{8120F489-45ED-13BF-F9AC-F765CBE4337F}"/>
          </ac:inkMkLst>
        </pc:inkChg>
        <pc:inkChg chg="add reco">
          <ac:chgData name="شادن القحطاني ID 443200677" userId="2d5f3d4d-8466-4aa1-ac8a-1cb60ed86c20" providerId="ADAL" clId="{4D7C5502-989C-F049-9537-AAFE56D9E504}" dt="2023-04-12T14:19:28.281" v="1446"/>
          <ac:inkMkLst>
            <pc:docMk/>
            <pc:sldMk cId="0" sldId="321"/>
            <ac:inkMk id="22" creationId="{50D92C03-BAA2-F37E-7425-6EE1FF58B0E0}"/>
          </ac:inkMkLst>
        </pc:inkChg>
        <pc:inkChg chg="add">
          <ac:chgData name="شادن القحطاني ID 443200677" userId="2d5f3d4d-8466-4aa1-ac8a-1cb60ed86c20" providerId="ADAL" clId="{4D7C5502-989C-F049-9537-AAFE56D9E504}" dt="2023-04-12T14:19:40.012" v="1447"/>
          <ac:inkMkLst>
            <pc:docMk/>
            <pc:sldMk cId="0" sldId="321"/>
            <ac:inkMk id="23" creationId="{5F47A8AE-9ACD-331F-7CBC-C53F80E3F03D}"/>
          </ac:inkMkLst>
        </pc:inkChg>
        <pc:inkChg chg="add del">
          <ac:chgData name="شادن القحطاني ID 443200677" userId="2d5f3d4d-8466-4aa1-ac8a-1cb60ed86c20" providerId="ADAL" clId="{4D7C5502-989C-F049-9537-AAFE56D9E504}" dt="2023-04-12T14:19:45.414" v="1452"/>
          <ac:inkMkLst>
            <pc:docMk/>
            <pc:sldMk cId="0" sldId="321"/>
            <ac:inkMk id="24" creationId="{E9835466-1EA1-7BF2-C8B3-A436B092F834}"/>
          </ac:inkMkLst>
        </pc:inkChg>
        <pc:inkChg chg="add del">
          <ac:chgData name="شادن القحطاني ID 443200677" userId="2d5f3d4d-8466-4aa1-ac8a-1cb60ed86c20" providerId="ADAL" clId="{4D7C5502-989C-F049-9537-AAFE56D9E504}" dt="2023-04-12T14:19:45.414" v="1452"/>
          <ac:inkMkLst>
            <pc:docMk/>
            <pc:sldMk cId="0" sldId="321"/>
            <ac:inkMk id="25" creationId="{1950AD1A-2D54-D7FC-E9B4-C1519E515378}"/>
          </ac:inkMkLst>
        </pc:inkChg>
        <pc:inkChg chg="add del">
          <ac:chgData name="شادن القحطاني ID 443200677" userId="2d5f3d4d-8466-4aa1-ac8a-1cb60ed86c20" providerId="ADAL" clId="{4D7C5502-989C-F049-9537-AAFE56D9E504}" dt="2023-04-12T14:19:45.414" v="1452"/>
          <ac:inkMkLst>
            <pc:docMk/>
            <pc:sldMk cId="0" sldId="321"/>
            <ac:inkMk id="26" creationId="{68CF4129-B66B-B88F-BFA9-4827464CA0C6}"/>
          </ac:inkMkLst>
        </pc:inkChg>
        <pc:inkChg chg="add del">
          <ac:chgData name="شادن القحطاني ID 443200677" userId="2d5f3d4d-8466-4aa1-ac8a-1cb60ed86c20" providerId="ADAL" clId="{4D7C5502-989C-F049-9537-AAFE56D9E504}" dt="2023-04-12T14:19:45.414" v="1452"/>
          <ac:inkMkLst>
            <pc:docMk/>
            <pc:sldMk cId="0" sldId="321"/>
            <ac:inkMk id="27" creationId="{02719B1C-48FC-962D-5B96-43FDDEF39DC4}"/>
          </ac:inkMkLst>
        </pc:inkChg>
        <pc:inkChg chg="add reco">
          <ac:chgData name="شادن القحطاني ID 443200677" userId="2d5f3d4d-8466-4aa1-ac8a-1cb60ed86c20" providerId="ADAL" clId="{4D7C5502-989C-F049-9537-AAFE56D9E504}" dt="2023-04-12T14:19:45.414" v="1452"/>
          <ac:inkMkLst>
            <pc:docMk/>
            <pc:sldMk cId="0" sldId="321"/>
            <ac:inkMk id="28" creationId="{1C0ACE0E-D0E7-845C-BF65-E90081355A12}"/>
          </ac:inkMkLst>
        </pc:inkChg>
        <pc:inkChg chg="add del">
          <ac:chgData name="شادن القحطاني ID 443200677" userId="2d5f3d4d-8466-4aa1-ac8a-1cb60ed86c20" providerId="ADAL" clId="{4D7C5502-989C-F049-9537-AAFE56D9E504}" dt="2023-04-12T14:20:04.870" v="1459"/>
          <ac:inkMkLst>
            <pc:docMk/>
            <pc:sldMk cId="0" sldId="321"/>
            <ac:inkMk id="29" creationId="{4FFA6396-5C98-33B4-7868-D81F96A247B4}"/>
          </ac:inkMkLst>
        </pc:inkChg>
        <pc:inkChg chg="add del">
          <ac:chgData name="شادن القحطاني ID 443200677" userId="2d5f3d4d-8466-4aa1-ac8a-1cb60ed86c20" providerId="ADAL" clId="{4D7C5502-989C-F049-9537-AAFE56D9E504}" dt="2023-04-12T14:20:04.870" v="1459"/>
          <ac:inkMkLst>
            <pc:docMk/>
            <pc:sldMk cId="0" sldId="321"/>
            <ac:inkMk id="30" creationId="{E8D81BF8-A313-8799-416A-D9E7106DF2F1}"/>
          </ac:inkMkLst>
        </pc:inkChg>
        <pc:inkChg chg="add del">
          <ac:chgData name="شادن القحطاني ID 443200677" userId="2d5f3d4d-8466-4aa1-ac8a-1cb60ed86c20" providerId="ADAL" clId="{4D7C5502-989C-F049-9537-AAFE56D9E504}" dt="2023-04-12T14:20:04.870" v="1459"/>
          <ac:inkMkLst>
            <pc:docMk/>
            <pc:sldMk cId="0" sldId="321"/>
            <ac:inkMk id="31" creationId="{45C6A2ED-58B8-931A-75DE-6F6F560BAE73}"/>
          </ac:inkMkLst>
        </pc:inkChg>
        <pc:inkChg chg="add del">
          <ac:chgData name="شادن القحطاني ID 443200677" userId="2d5f3d4d-8466-4aa1-ac8a-1cb60ed86c20" providerId="ADAL" clId="{4D7C5502-989C-F049-9537-AAFE56D9E504}" dt="2023-04-12T14:20:04.870" v="1459"/>
          <ac:inkMkLst>
            <pc:docMk/>
            <pc:sldMk cId="0" sldId="321"/>
            <ac:inkMk id="32" creationId="{5F1A0D4D-ADE5-CF9C-F31B-C1E5E8795B51}"/>
          </ac:inkMkLst>
        </pc:inkChg>
        <pc:inkChg chg="add del">
          <ac:chgData name="شادن القحطاني ID 443200677" userId="2d5f3d4d-8466-4aa1-ac8a-1cb60ed86c20" providerId="ADAL" clId="{4D7C5502-989C-F049-9537-AAFE56D9E504}" dt="2023-04-12T14:20:04.870" v="1459"/>
          <ac:inkMkLst>
            <pc:docMk/>
            <pc:sldMk cId="0" sldId="321"/>
            <ac:inkMk id="33" creationId="{E06937AB-261E-9A63-991B-7A4DFEBB594A}"/>
          </ac:inkMkLst>
        </pc:inkChg>
        <pc:inkChg chg="add del">
          <ac:chgData name="شادن القحطاني ID 443200677" userId="2d5f3d4d-8466-4aa1-ac8a-1cb60ed86c20" providerId="ADAL" clId="{4D7C5502-989C-F049-9537-AAFE56D9E504}" dt="2023-04-12T14:20:04.870" v="1459"/>
          <ac:inkMkLst>
            <pc:docMk/>
            <pc:sldMk cId="0" sldId="321"/>
            <ac:inkMk id="34" creationId="{CCA96957-5181-8242-CA62-FCE3CB8ED05A}"/>
          </ac:inkMkLst>
        </pc:inkChg>
        <pc:inkChg chg="add reco">
          <ac:chgData name="شادن القحطاني ID 443200677" userId="2d5f3d4d-8466-4aa1-ac8a-1cb60ed86c20" providerId="ADAL" clId="{4D7C5502-989C-F049-9537-AAFE56D9E504}" dt="2023-04-12T14:20:04.870" v="1459"/>
          <ac:inkMkLst>
            <pc:docMk/>
            <pc:sldMk cId="0" sldId="321"/>
            <ac:inkMk id="35" creationId="{77C20491-62A6-C775-00A7-C0B76E09FC91}"/>
          </ac:inkMkLst>
        </pc:inkChg>
        <pc:inkChg chg="add">
          <ac:chgData name="شادن القحطاني ID 443200677" userId="2d5f3d4d-8466-4aa1-ac8a-1cb60ed86c20" providerId="ADAL" clId="{4D7C5502-989C-F049-9537-AAFE56D9E504}" dt="2023-04-12T14:20:05.952" v="1460"/>
          <ac:inkMkLst>
            <pc:docMk/>
            <pc:sldMk cId="0" sldId="321"/>
            <ac:inkMk id="36" creationId="{3A4AF2BE-4A92-B578-6149-D4ABFADC356B}"/>
          </ac:inkMkLst>
        </pc:inkChg>
        <pc:inkChg chg="add del">
          <ac:chgData name="شادن القحطاني ID 443200677" userId="2d5f3d4d-8466-4aa1-ac8a-1cb60ed86c20" providerId="ADAL" clId="{4D7C5502-989C-F049-9537-AAFE56D9E504}" dt="2023-04-12T14:20:10.424" v="1466"/>
          <ac:inkMkLst>
            <pc:docMk/>
            <pc:sldMk cId="0" sldId="321"/>
            <ac:inkMk id="37" creationId="{EFA90744-B637-3916-68B2-06E9BDB541B0}"/>
          </ac:inkMkLst>
        </pc:inkChg>
        <pc:inkChg chg="add del">
          <ac:chgData name="شادن القحطاني ID 443200677" userId="2d5f3d4d-8466-4aa1-ac8a-1cb60ed86c20" providerId="ADAL" clId="{4D7C5502-989C-F049-9537-AAFE56D9E504}" dt="2023-04-12T14:20:10.424" v="1466"/>
          <ac:inkMkLst>
            <pc:docMk/>
            <pc:sldMk cId="0" sldId="321"/>
            <ac:inkMk id="38" creationId="{2CCCF343-D1D7-8BC4-6FF5-0481B322FE27}"/>
          </ac:inkMkLst>
        </pc:inkChg>
        <pc:inkChg chg="add del">
          <ac:chgData name="شادن القحطاني ID 443200677" userId="2d5f3d4d-8466-4aa1-ac8a-1cb60ed86c20" providerId="ADAL" clId="{4D7C5502-989C-F049-9537-AAFE56D9E504}" dt="2023-04-12T14:20:10.424" v="1466"/>
          <ac:inkMkLst>
            <pc:docMk/>
            <pc:sldMk cId="0" sldId="321"/>
            <ac:inkMk id="39" creationId="{ED8F41FD-6A97-23EF-FBA1-EF298B0FE2A4}"/>
          </ac:inkMkLst>
        </pc:inkChg>
        <pc:inkChg chg="add del">
          <ac:chgData name="شادن القحطاني ID 443200677" userId="2d5f3d4d-8466-4aa1-ac8a-1cb60ed86c20" providerId="ADAL" clId="{4D7C5502-989C-F049-9537-AAFE56D9E504}" dt="2023-04-12T14:20:10.424" v="1466"/>
          <ac:inkMkLst>
            <pc:docMk/>
            <pc:sldMk cId="0" sldId="321"/>
            <ac:inkMk id="40" creationId="{1CAF88B5-B512-A032-CB3E-560A404DB2C5}"/>
          </ac:inkMkLst>
        </pc:inkChg>
        <pc:inkChg chg="add del">
          <ac:chgData name="شادن القحطاني ID 443200677" userId="2d5f3d4d-8466-4aa1-ac8a-1cb60ed86c20" providerId="ADAL" clId="{4D7C5502-989C-F049-9537-AAFE56D9E504}" dt="2023-04-12T14:20:10.424" v="1466"/>
          <ac:inkMkLst>
            <pc:docMk/>
            <pc:sldMk cId="0" sldId="321"/>
            <ac:inkMk id="41" creationId="{0027D4DE-D105-33F7-E590-53834155DA22}"/>
          </ac:inkMkLst>
        </pc:inkChg>
        <pc:inkChg chg="add reco">
          <ac:chgData name="شادن القحطاني ID 443200677" userId="2d5f3d4d-8466-4aa1-ac8a-1cb60ed86c20" providerId="ADAL" clId="{4D7C5502-989C-F049-9537-AAFE56D9E504}" dt="2023-04-12T14:20:10.424" v="1466"/>
          <ac:inkMkLst>
            <pc:docMk/>
            <pc:sldMk cId="0" sldId="321"/>
            <ac:inkMk id="42" creationId="{77AEC0DC-D495-6C73-7EA5-BC61DD866EB6}"/>
          </ac:inkMkLst>
        </pc:inkChg>
        <pc:inkChg chg="add del">
          <ac:chgData name="شادن القحطاني ID 443200677" userId="2d5f3d4d-8466-4aa1-ac8a-1cb60ed86c20" providerId="ADAL" clId="{4D7C5502-989C-F049-9537-AAFE56D9E504}" dt="2023-04-12T14:20:35.433" v="1491"/>
          <ac:inkMkLst>
            <pc:docMk/>
            <pc:sldMk cId="0" sldId="321"/>
            <ac:inkMk id="43" creationId="{751762DF-4797-8A79-3512-90A269E68966}"/>
          </ac:inkMkLst>
        </pc:inkChg>
        <pc:inkChg chg="add del">
          <ac:chgData name="شادن القحطاني ID 443200677" userId="2d5f3d4d-8466-4aa1-ac8a-1cb60ed86c20" providerId="ADAL" clId="{4D7C5502-989C-F049-9537-AAFE56D9E504}" dt="2023-04-12T14:20:35.433" v="1491"/>
          <ac:inkMkLst>
            <pc:docMk/>
            <pc:sldMk cId="0" sldId="321"/>
            <ac:inkMk id="44" creationId="{E24895DD-FAB3-6CA7-F14F-4C1845975171}"/>
          </ac:inkMkLst>
        </pc:inkChg>
        <pc:inkChg chg="add del">
          <ac:chgData name="شادن القحطاني ID 443200677" userId="2d5f3d4d-8466-4aa1-ac8a-1cb60ed86c20" providerId="ADAL" clId="{4D7C5502-989C-F049-9537-AAFE56D9E504}" dt="2023-04-12T14:20:35.433" v="1491"/>
          <ac:inkMkLst>
            <pc:docMk/>
            <pc:sldMk cId="0" sldId="321"/>
            <ac:inkMk id="45" creationId="{D8678752-A47C-FA10-54CD-89EB801F2B44}"/>
          </ac:inkMkLst>
        </pc:inkChg>
        <pc:inkChg chg="add del">
          <ac:chgData name="شادن القحطاني ID 443200677" userId="2d5f3d4d-8466-4aa1-ac8a-1cb60ed86c20" providerId="ADAL" clId="{4D7C5502-989C-F049-9537-AAFE56D9E504}" dt="2023-04-12T14:20:35.433" v="1491"/>
          <ac:inkMkLst>
            <pc:docMk/>
            <pc:sldMk cId="0" sldId="321"/>
            <ac:inkMk id="46" creationId="{B4258874-662A-E6DA-6797-60A07338CF73}"/>
          </ac:inkMkLst>
        </pc:inkChg>
        <pc:inkChg chg="add del">
          <ac:chgData name="شادن القحطاني ID 443200677" userId="2d5f3d4d-8466-4aa1-ac8a-1cb60ed86c20" providerId="ADAL" clId="{4D7C5502-989C-F049-9537-AAFE56D9E504}" dt="2023-04-12T14:20:35.433" v="1491"/>
          <ac:inkMkLst>
            <pc:docMk/>
            <pc:sldMk cId="0" sldId="321"/>
            <ac:inkMk id="47" creationId="{74DB5D19-FD12-ECF4-8437-32C431A2CF9D}"/>
          </ac:inkMkLst>
        </pc:inkChg>
        <pc:inkChg chg="add del">
          <ac:chgData name="شادن القحطاني ID 443200677" userId="2d5f3d4d-8466-4aa1-ac8a-1cb60ed86c20" providerId="ADAL" clId="{4D7C5502-989C-F049-9537-AAFE56D9E504}" dt="2023-04-12T14:20:35.433" v="1491"/>
          <ac:inkMkLst>
            <pc:docMk/>
            <pc:sldMk cId="0" sldId="321"/>
            <ac:inkMk id="48" creationId="{4D23FE03-D451-1A05-8C34-1B6E18F7D5E8}"/>
          </ac:inkMkLst>
        </pc:inkChg>
        <pc:inkChg chg="add del">
          <ac:chgData name="شادن القحطاني ID 443200677" userId="2d5f3d4d-8466-4aa1-ac8a-1cb60ed86c20" providerId="ADAL" clId="{4D7C5502-989C-F049-9537-AAFE56D9E504}" dt="2023-04-12T14:20:35.433" v="1491"/>
          <ac:inkMkLst>
            <pc:docMk/>
            <pc:sldMk cId="0" sldId="321"/>
            <ac:inkMk id="49" creationId="{ACB7DFD5-7DD0-468D-4A71-2FF5772F80F3}"/>
          </ac:inkMkLst>
        </pc:inkChg>
        <pc:inkChg chg="add del">
          <ac:chgData name="شادن القحطاني ID 443200677" userId="2d5f3d4d-8466-4aa1-ac8a-1cb60ed86c20" providerId="ADAL" clId="{4D7C5502-989C-F049-9537-AAFE56D9E504}" dt="2023-04-12T14:20:35.433" v="1491"/>
          <ac:inkMkLst>
            <pc:docMk/>
            <pc:sldMk cId="0" sldId="321"/>
            <ac:inkMk id="50" creationId="{EFA71D02-6D84-520B-35F8-1112B5E37757}"/>
          </ac:inkMkLst>
        </pc:inkChg>
        <pc:inkChg chg="add del">
          <ac:chgData name="شادن القحطاني ID 443200677" userId="2d5f3d4d-8466-4aa1-ac8a-1cb60ed86c20" providerId="ADAL" clId="{4D7C5502-989C-F049-9537-AAFE56D9E504}" dt="2023-04-12T14:20:35.433" v="1491"/>
          <ac:inkMkLst>
            <pc:docMk/>
            <pc:sldMk cId="0" sldId="321"/>
            <ac:inkMk id="51" creationId="{DEE8AECB-32A3-8092-B520-89B33F77FE0F}"/>
          </ac:inkMkLst>
        </pc:inkChg>
        <pc:inkChg chg="add del">
          <ac:chgData name="شادن القحطاني ID 443200677" userId="2d5f3d4d-8466-4aa1-ac8a-1cb60ed86c20" providerId="ADAL" clId="{4D7C5502-989C-F049-9537-AAFE56D9E504}" dt="2023-04-12T14:20:35.433" v="1491"/>
          <ac:inkMkLst>
            <pc:docMk/>
            <pc:sldMk cId="0" sldId="321"/>
            <ac:inkMk id="52" creationId="{D4A293C0-FAAA-2253-3DFB-164D15682EAE}"/>
          </ac:inkMkLst>
        </pc:inkChg>
        <pc:inkChg chg="add del">
          <ac:chgData name="شادن القحطاني ID 443200677" userId="2d5f3d4d-8466-4aa1-ac8a-1cb60ed86c20" providerId="ADAL" clId="{4D7C5502-989C-F049-9537-AAFE56D9E504}" dt="2023-04-12T14:20:35.433" v="1491"/>
          <ac:inkMkLst>
            <pc:docMk/>
            <pc:sldMk cId="0" sldId="321"/>
            <ac:inkMk id="53" creationId="{7A02DB42-7C39-C431-16BE-CBB2E6306223}"/>
          </ac:inkMkLst>
        </pc:inkChg>
        <pc:inkChg chg="add del">
          <ac:chgData name="شادن القحطاني ID 443200677" userId="2d5f3d4d-8466-4aa1-ac8a-1cb60ed86c20" providerId="ADAL" clId="{4D7C5502-989C-F049-9537-AAFE56D9E504}" dt="2023-04-12T14:20:35.433" v="1491"/>
          <ac:inkMkLst>
            <pc:docMk/>
            <pc:sldMk cId="0" sldId="321"/>
            <ac:inkMk id="54" creationId="{51CD826E-8095-749D-792B-965449B0A699}"/>
          </ac:inkMkLst>
        </pc:inkChg>
        <pc:inkChg chg="add del">
          <ac:chgData name="شادن القحطاني ID 443200677" userId="2d5f3d4d-8466-4aa1-ac8a-1cb60ed86c20" providerId="ADAL" clId="{4D7C5502-989C-F049-9537-AAFE56D9E504}" dt="2023-04-12T14:20:35.433" v="1491"/>
          <ac:inkMkLst>
            <pc:docMk/>
            <pc:sldMk cId="0" sldId="321"/>
            <ac:inkMk id="55" creationId="{8976237F-E253-9836-DAF0-6FBD49CCC2E5}"/>
          </ac:inkMkLst>
        </pc:inkChg>
        <pc:inkChg chg="add del">
          <ac:chgData name="شادن القحطاني ID 443200677" userId="2d5f3d4d-8466-4aa1-ac8a-1cb60ed86c20" providerId="ADAL" clId="{4D7C5502-989C-F049-9537-AAFE56D9E504}" dt="2023-04-12T14:20:35.433" v="1491"/>
          <ac:inkMkLst>
            <pc:docMk/>
            <pc:sldMk cId="0" sldId="321"/>
            <ac:inkMk id="56" creationId="{A2FD4880-2146-9079-BCDD-A46523EA072A}"/>
          </ac:inkMkLst>
        </pc:inkChg>
        <pc:inkChg chg="add del">
          <ac:chgData name="شادن القحطاني ID 443200677" userId="2d5f3d4d-8466-4aa1-ac8a-1cb60ed86c20" providerId="ADAL" clId="{4D7C5502-989C-F049-9537-AAFE56D9E504}" dt="2023-04-12T14:20:35.433" v="1491"/>
          <ac:inkMkLst>
            <pc:docMk/>
            <pc:sldMk cId="0" sldId="321"/>
            <ac:inkMk id="57" creationId="{7ACB3B73-7B83-8DF6-6DC4-8CFEB0C5EB79}"/>
          </ac:inkMkLst>
        </pc:inkChg>
        <pc:inkChg chg="add del">
          <ac:chgData name="شادن القحطاني ID 443200677" userId="2d5f3d4d-8466-4aa1-ac8a-1cb60ed86c20" providerId="ADAL" clId="{4D7C5502-989C-F049-9537-AAFE56D9E504}" dt="2023-04-12T14:20:35.433" v="1491"/>
          <ac:inkMkLst>
            <pc:docMk/>
            <pc:sldMk cId="0" sldId="321"/>
            <ac:inkMk id="58" creationId="{63159F1D-443A-C139-2CEC-2F4B2CA6D0A8}"/>
          </ac:inkMkLst>
        </pc:inkChg>
        <pc:inkChg chg="add del">
          <ac:chgData name="شادن القحطاني ID 443200677" userId="2d5f3d4d-8466-4aa1-ac8a-1cb60ed86c20" providerId="ADAL" clId="{4D7C5502-989C-F049-9537-AAFE56D9E504}" dt="2023-04-12T14:20:35.433" v="1491"/>
          <ac:inkMkLst>
            <pc:docMk/>
            <pc:sldMk cId="0" sldId="321"/>
            <ac:inkMk id="59" creationId="{F8362A3D-0982-D35C-399C-7033F5F23BC4}"/>
          </ac:inkMkLst>
        </pc:inkChg>
        <pc:inkChg chg="add del">
          <ac:chgData name="شادن القحطاني ID 443200677" userId="2d5f3d4d-8466-4aa1-ac8a-1cb60ed86c20" providerId="ADAL" clId="{4D7C5502-989C-F049-9537-AAFE56D9E504}" dt="2023-04-12T14:20:35.433" v="1491"/>
          <ac:inkMkLst>
            <pc:docMk/>
            <pc:sldMk cId="0" sldId="321"/>
            <ac:inkMk id="60" creationId="{229620B2-70E9-D700-54B5-D0C53D3FB85F}"/>
          </ac:inkMkLst>
        </pc:inkChg>
        <pc:inkChg chg="add del">
          <ac:chgData name="شادن القحطاني ID 443200677" userId="2d5f3d4d-8466-4aa1-ac8a-1cb60ed86c20" providerId="ADAL" clId="{4D7C5502-989C-F049-9537-AAFE56D9E504}" dt="2023-04-12T14:20:35.433" v="1491"/>
          <ac:inkMkLst>
            <pc:docMk/>
            <pc:sldMk cId="0" sldId="321"/>
            <ac:inkMk id="61" creationId="{D7AFE98F-4EE5-C29F-8CCD-CD7CF9446630}"/>
          </ac:inkMkLst>
        </pc:inkChg>
        <pc:inkChg chg="add del">
          <ac:chgData name="شادن القحطاني ID 443200677" userId="2d5f3d4d-8466-4aa1-ac8a-1cb60ed86c20" providerId="ADAL" clId="{4D7C5502-989C-F049-9537-AAFE56D9E504}" dt="2023-04-12T14:20:35.433" v="1491"/>
          <ac:inkMkLst>
            <pc:docMk/>
            <pc:sldMk cId="0" sldId="321"/>
            <ac:inkMk id="62" creationId="{20B2BE2B-33F0-F4FB-FAA1-1B62C2D2DA5F}"/>
          </ac:inkMkLst>
        </pc:inkChg>
        <pc:inkChg chg="add del">
          <ac:chgData name="شادن القحطاني ID 443200677" userId="2d5f3d4d-8466-4aa1-ac8a-1cb60ed86c20" providerId="ADAL" clId="{4D7C5502-989C-F049-9537-AAFE56D9E504}" dt="2023-04-12T14:20:35.433" v="1491"/>
          <ac:inkMkLst>
            <pc:docMk/>
            <pc:sldMk cId="0" sldId="321"/>
            <ac:inkMk id="63" creationId="{EE013EE6-83A6-7FF5-82F5-4C98129E04C8}"/>
          </ac:inkMkLst>
        </pc:inkChg>
        <pc:inkChg chg="add del">
          <ac:chgData name="شادن القحطاني ID 443200677" userId="2d5f3d4d-8466-4aa1-ac8a-1cb60ed86c20" providerId="ADAL" clId="{4D7C5502-989C-F049-9537-AAFE56D9E504}" dt="2023-04-12T14:20:35.433" v="1491"/>
          <ac:inkMkLst>
            <pc:docMk/>
            <pc:sldMk cId="0" sldId="321"/>
            <ac:inkMk id="64" creationId="{CD62B403-CA04-9329-CC3F-A19BBDCC28FB}"/>
          </ac:inkMkLst>
        </pc:inkChg>
        <pc:inkChg chg="add del">
          <ac:chgData name="شادن القحطاني ID 443200677" userId="2d5f3d4d-8466-4aa1-ac8a-1cb60ed86c20" providerId="ADAL" clId="{4D7C5502-989C-F049-9537-AAFE56D9E504}" dt="2023-04-12T14:20:35.433" v="1491"/>
          <ac:inkMkLst>
            <pc:docMk/>
            <pc:sldMk cId="0" sldId="321"/>
            <ac:inkMk id="65" creationId="{9E43D6AB-886E-6FD4-6DF5-E132CA700278}"/>
          </ac:inkMkLst>
        </pc:inkChg>
        <pc:inkChg chg="add del">
          <ac:chgData name="شادن القحطاني ID 443200677" userId="2d5f3d4d-8466-4aa1-ac8a-1cb60ed86c20" providerId="ADAL" clId="{4D7C5502-989C-F049-9537-AAFE56D9E504}" dt="2023-04-12T14:20:35.433" v="1491"/>
          <ac:inkMkLst>
            <pc:docMk/>
            <pc:sldMk cId="0" sldId="321"/>
            <ac:inkMk id="66" creationId="{EF39ADC8-5813-EE0F-0F9B-2981852383EE}"/>
          </ac:inkMkLst>
        </pc:inkChg>
        <pc:inkChg chg="add reco">
          <ac:chgData name="شادن القحطاني ID 443200677" userId="2d5f3d4d-8466-4aa1-ac8a-1cb60ed86c20" providerId="ADAL" clId="{4D7C5502-989C-F049-9537-AAFE56D9E504}" dt="2023-04-12T14:20:35.433" v="1491"/>
          <ac:inkMkLst>
            <pc:docMk/>
            <pc:sldMk cId="0" sldId="321"/>
            <ac:inkMk id="67" creationId="{38B3B254-1912-2678-E0FC-D5415B05A152}"/>
          </ac:inkMkLst>
        </pc:inkChg>
        <pc:inkChg chg="add del">
          <ac:chgData name="شادن القحطاني ID 443200677" userId="2d5f3d4d-8466-4aa1-ac8a-1cb60ed86c20" providerId="ADAL" clId="{4D7C5502-989C-F049-9537-AAFE56D9E504}" dt="2023-04-12T14:20:37.858" v="1496"/>
          <ac:inkMkLst>
            <pc:docMk/>
            <pc:sldMk cId="0" sldId="321"/>
            <ac:inkMk id="68" creationId="{193097CB-967A-5BB5-36E9-FB259FBAB2C7}"/>
          </ac:inkMkLst>
        </pc:inkChg>
        <pc:inkChg chg="add del">
          <ac:chgData name="شادن القحطاني ID 443200677" userId="2d5f3d4d-8466-4aa1-ac8a-1cb60ed86c20" providerId="ADAL" clId="{4D7C5502-989C-F049-9537-AAFE56D9E504}" dt="2023-04-12T14:20:37.858" v="1496"/>
          <ac:inkMkLst>
            <pc:docMk/>
            <pc:sldMk cId="0" sldId="321"/>
            <ac:inkMk id="69" creationId="{B7F860F9-7046-F871-59BB-C355485FDF4A}"/>
          </ac:inkMkLst>
        </pc:inkChg>
        <pc:inkChg chg="add del">
          <ac:chgData name="شادن القحطاني ID 443200677" userId="2d5f3d4d-8466-4aa1-ac8a-1cb60ed86c20" providerId="ADAL" clId="{4D7C5502-989C-F049-9537-AAFE56D9E504}" dt="2023-04-12T14:20:37.858" v="1496"/>
          <ac:inkMkLst>
            <pc:docMk/>
            <pc:sldMk cId="0" sldId="321"/>
            <ac:inkMk id="70" creationId="{266E0BB6-9BFE-659F-48BE-D2525C6EC047}"/>
          </ac:inkMkLst>
        </pc:inkChg>
        <pc:inkChg chg="add del">
          <ac:chgData name="شادن القحطاني ID 443200677" userId="2d5f3d4d-8466-4aa1-ac8a-1cb60ed86c20" providerId="ADAL" clId="{4D7C5502-989C-F049-9537-AAFE56D9E504}" dt="2023-04-12T14:20:37.858" v="1496"/>
          <ac:inkMkLst>
            <pc:docMk/>
            <pc:sldMk cId="0" sldId="321"/>
            <ac:inkMk id="71" creationId="{4A2A4D48-9B50-5130-C5F9-7B2E840B145B}"/>
          </ac:inkMkLst>
        </pc:inkChg>
        <pc:inkChg chg="add reco">
          <ac:chgData name="شادن القحطاني ID 443200677" userId="2d5f3d4d-8466-4aa1-ac8a-1cb60ed86c20" providerId="ADAL" clId="{4D7C5502-989C-F049-9537-AAFE56D9E504}" dt="2023-04-12T14:20:37.858" v="1496"/>
          <ac:inkMkLst>
            <pc:docMk/>
            <pc:sldMk cId="0" sldId="321"/>
            <ac:inkMk id="72" creationId="{B6E4E799-49C0-BAEE-3774-3BC039F7C202}"/>
          </ac:inkMkLst>
        </pc:inkChg>
      </pc:sldChg>
      <pc:sldChg chg="addSp delSp modSp">
        <pc:chgData name="شادن القحطاني ID 443200677" userId="2d5f3d4d-8466-4aa1-ac8a-1cb60ed86c20" providerId="ADAL" clId="{4D7C5502-989C-F049-9537-AAFE56D9E504}" dt="2023-04-11T21:30:47.377" v="651" actId="1076"/>
        <pc:sldMkLst>
          <pc:docMk/>
          <pc:sldMk cId="1349593877" sldId="327"/>
        </pc:sldMkLst>
        <pc:spChg chg="add mod">
          <ac:chgData name="شادن القحطاني ID 443200677" userId="2d5f3d4d-8466-4aa1-ac8a-1cb60ed86c20" providerId="ADAL" clId="{4D7C5502-989C-F049-9537-AAFE56D9E504}" dt="2023-04-11T21:30:47.377" v="651" actId="1076"/>
          <ac:spMkLst>
            <pc:docMk/>
            <pc:sldMk cId="1349593877" sldId="327"/>
            <ac:spMk id="109" creationId="{EECA39E9-DDA7-32EA-30CC-72E76217316D}"/>
          </ac:spMkLst>
        </pc:spChg>
        <pc:inkChg chg="add del">
          <ac:chgData name="شادن القحطاني ID 443200677" userId="2d5f3d4d-8466-4aa1-ac8a-1cb60ed86c20" providerId="ADAL" clId="{4D7C5502-989C-F049-9537-AAFE56D9E504}" dt="2023-04-11T21:25:42.213" v="549"/>
          <ac:inkMkLst>
            <pc:docMk/>
            <pc:sldMk cId="1349593877" sldId="327"/>
            <ac:inkMk id="2" creationId="{09DFA6F7-FFC6-8FDC-F35B-E3B185195D3E}"/>
          </ac:inkMkLst>
        </pc:inkChg>
        <pc:inkChg chg="add del">
          <ac:chgData name="شادن القحطاني ID 443200677" userId="2d5f3d4d-8466-4aa1-ac8a-1cb60ed86c20" providerId="ADAL" clId="{4D7C5502-989C-F049-9537-AAFE56D9E504}" dt="2023-04-11T21:25:42.213" v="549"/>
          <ac:inkMkLst>
            <pc:docMk/>
            <pc:sldMk cId="1349593877" sldId="327"/>
            <ac:inkMk id="3" creationId="{B59E1E70-24BB-498B-3954-CEC07A124F07}"/>
          </ac:inkMkLst>
        </pc:inkChg>
        <pc:inkChg chg="add del">
          <ac:chgData name="شادن القحطاني ID 443200677" userId="2d5f3d4d-8466-4aa1-ac8a-1cb60ed86c20" providerId="ADAL" clId="{4D7C5502-989C-F049-9537-AAFE56D9E504}" dt="2023-04-11T21:25:42.213" v="549"/>
          <ac:inkMkLst>
            <pc:docMk/>
            <pc:sldMk cId="1349593877" sldId="327"/>
            <ac:inkMk id="4" creationId="{5F112915-0020-2E0A-C080-6C6C17483EDF}"/>
          </ac:inkMkLst>
        </pc:inkChg>
        <pc:inkChg chg="add del">
          <ac:chgData name="شادن القحطاني ID 443200677" userId="2d5f3d4d-8466-4aa1-ac8a-1cb60ed86c20" providerId="ADAL" clId="{4D7C5502-989C-F049-9537-AAFE56D9E504}" dt="2023-04-11T21:25:44.513" v="553"/>
          <ac:inkMkLst>
            <pc:docMk/>
            <pc:sldMk cId="1349593877" sldId="327"/>
            <ac:inkMk id="5" creationId="{B2D64155-DEE6-96A2-F718-E78585274AAE}"/>
          </ac:inkMkLst>
        </pc:inkChg>
        <pc:inkChg chg="add reco">
          <ac:chgData name="شادن القحطاني ID 443200677" userId="2d5f3d4d-8466-4aa1-ac8a-1cb60ed86c20" providerId="ADAL" clId="{4D7C5502-989C-F049-9537-AAFE56D9E504}" dt="2023-04-11T21:25:42.213" v="549"/>
          <ac:inkMkLst>
            <pc:docMk/>
            <pc:sldMk cId="1349593877" sldId="327"/>
            <ac:inkMk id="7" creationId="{E87650B4-B90F-3AD0-42DE-030236D93FC1}"/>
          </ac:inkMkLst>
        </pc:inkChg>
        <pc:inkChg chg="add del">
          <ac:chgData name="شادن القحطاني ID 443200677" userId="2d5f3d4d-8466-4aa1-ac8a-1cb60ed86c20" providerId="ADAL" clId="{4D7C5502-989C-F049-9537-AAFE56D9E504}" dt="2023-04-11T21:25:44.513" v="553"/>
          <ac:inkMkLst>
            <pc:docMk/>
            <pc:sldMk cId="1349593877" sldId="327"/>
            <ac:inkMk id="8" creationId="{9979715E-8699-DEF8-4F08-26AE7B55C95C}"/>
          </ac:inkMkLst>
        </pc:inkChg>
        <pc:inkChg chg="add del">
          <ac:chgData name="شادن القحطاني ID 443200677" userId="2d5f3d4d-8466-4aa1-ac8a-1cb60ed86c20" providerId="ADAL" clId="{4D7C5502-989C-F049-9537-AAFE56D9E504}" dt="2023-04-11T21:25:44.513" v="553"/>
          <ac:inkMkLst>
            <pc:docMk/>
            <pc:sldMk cId="1349593877" sldId="327"/>
            <ac:inkMk id="11" creationId="{B412D64C-BF39-F8AC-850D-1401D93BA18F}"/>
          </ac:inkMkLst>
        </pc:inkChg>
        <pc:inkChg chg="add del">
          <ac:chgData name="شادن القحطاني ID 443200677" userId="2d5f3d4d-8466-4aa1-ac8a-1cb60ed86c20" providerId="ADAL" clId="{4D7C5502-989C-F049-9537-AAFE56D9E504}" dt="2023-04-11T21:25:44.513" v="553"/>
          <ac:inkMkLst>
            <pc:docMk/>
            <pc:sldMk cId="1349593877" sldId="327"/>
            <ac:inkMk id="12" creationId="{10AD4573-6BA3-A7E9-6184-5510A6294F3D}"/>
          </ac:inkMkLst>
        </pc:inkChg>
        <pc:inkChg chg="add reco">
          <ac:chgData name="شادن القحطاني ID 443200677" userId="2d5f3d4d-8466-4aa1-ac8a-1cb60ed86c20" providerId="ADAL" clId="{4D7C5502-989C-F049-9537-AAFE56D9E504}" dt="2023-04-11T21:25:44.513" v="553"/>
          <ac:inkMkLst>
            <pc:docMk/>
            <pc:sldMk cId="1349593877" sldId="327"/>
            <ac:inkMk id="13" creationId="{E67B6179-139D-76AC-FD88-4C20088E6685}"/>
          </ac:inkMkLst>
        </pc:inkChg>
        <pc:inkChg chg="add del">
          <ac:chgData name="شادن القحطاني ID 443200677" userId="2d5f3d4d-8466-4aa1-ac8a-1cb60ed86c20" providerId="ADAL" clId="{4D7C5502-989C-F049-9537-AAFE56D9E504}" dt="2023-04-11T21:25:49.218" v="561"/>
          <ac:inkMkLst>
            <pc:docMk/>
            <pc:sldMk cId="1349593877" sldId="327"/>
            <ac:inkMk id="14" creationId="{8C17C4EF-CB1C-5F87-2AEA-5ECA8D175383}"/>
          </ac:inkMkLst>
        </pc:inkChg>
        <pc:inkChg chg="add del">
          <ac:chgData name="شادن القحطاني ID 443200677" userId="2d5f3d4d-8466-4aa1-ac8a-1cb60ed86c20" providerId="ADAL" clId="{4D7C5502-989C-F049-9537-AAFE56D9E504}" dt="2023-04-11T21:25:49.218" v="561"/>
          <ac:inkMkLst>
            <pc:docMk/>
            <pc:sldMk cId="1349593877" sldId="327"/>
            <ac:inkMk id="15" creationId="{552DDC23-90F9-1CB3-C0F6-E25FFCB52585}"/>
          </ac:inkMkLst>
        </pc:inkChg>
        <pc:inkChg chg="add del">
          <ac:chgData name="شادن القحطاني ID 443200677" userId="2d5f3d4d-8466-4aa1-ac8a-1cb60ed86c20" providerId="ADAL" clId="{4D7C5502-989C-F049-9537-AAFE56D9E504}" dt="2023-04-11T21:25:49.218" v="561"/>
          <ac:inkMkLst>
            <pc:docMk/>
            <pc:sldMk cId="1349593877" sldId="327"/>
            <ac:inkMk id="16" creationId="{D7755F60-9C9D-67BA-3E5B-26DF44DB58BF}"/>
          </ac:inkMkLst>
        </pc:inkChg>
        <pc:inkChg chg="add del">
          <ac:chgData name="شادن القحطاني ID 443200677" userId="2d5f3d4d-8466-4aa1-ac8a-1cb60ed86c20" providerId="ADAL" clId="{4D7C5502-989C-F049-9537-AAFE56D9E504}" dt="2023-04-11T21:25:49.218" v="561"/>
          <ac:inkMkLst>
            <pc:docMk/>
            <pc:sldMk cId="1349593877" sldId="327"/>
            <ac:inkMk id="18" creationId="{019C7006-2CF0-059C-A534-A101E4F827E0}"/>
          </ac:inkMkLst>
        </pc:inkChg>
        <pc:inkChg chg="add del">
          <ac:chgData name="شادن القحطاني ID 443200677" userId="2d5f3d4d-8466-4aa1-ac8a-1cb60ed86c20" providerId="ADAL" clId="{4D7C5502-989C-F049-9537-AAFE56D9E504}" dt="2023-04-11T21:25:49.218" v="561"/>
          <ac:inkMkLst>
            <pc:docMk/>
            <pc:sldMk cId="1349593877" sldId="327"/>
            <ac:inkMk id="19" creationId="{9EA5800E-4E24-143A-C9E8-E2976FFFC283}"/>
          </ac:inkMkLst>
        </pc:inkChg>
        <pc:inkChg chg="add del">
          <ac:chgData name="شادن القحطاني ID 443200677" userId="2d5f3d4d-8466-4aa1-ac8a-1cb60ed86c20" providerId="ADAL" clId="{4D7C5502-989C-F049-9537-AAFE56D9E504}" dt="2023-04-11T21:25:49.218" v="561"/>
          <ac:inkMkLst>
            <pc:docMk/>
            <pc:sldMk cId="1349593877" sldId="327"/>
            <ac:inkMk id="20" creationId="{9BC63B4D-3755-24E3-5925-E5FA296101FA}"/>
          </ac:inkMkLst>
        </pc:inkChg>
        <pc:inkChg chg="add del">
          <ac:chgData name="شادن القحطاني ID 443200677" userId="2d5f3d4d-8466-4aa1-ac8a-1cb60ed86c20" providerId="ADAL" clId="{4D7C5502-989C-F049-9537-AAFE56D9E504}" dt="2023-04-11T21:25:49.218" v="561"/>
          <ac:inkMkLst>
            <pc:docMk/>
            <pc:sldMk cId="1349593877" sldId="327"/>
            <ac:inkMk id="21" creationId="{9F51FDA4-6A3C-029F-44EE-3B7BACB78E00}"/>
          </ac:inkMkLst>
        </pc:inkChg>
        <pc:inkChg chg="add reco">
          <ac:chgData name="شادن القحطاني ID 443200677" userId="2d5f3d4d-8466-4aa1-ac8a-1cb60ed86c20" providerId="ADAL" clId="{4D7C5502-989C-F049-9537-AAFE56D9E504}" dt="2023-04-11T21:25:49.218" v="561"/>
          <ac:inkMkLst>
            <pc:docMk/>
            <pc:sldMk cId="1349593877" sldId="327"/>
            <ac:inkMk id="22" creationId="{E13E3865-E7CA-D0CE-DB52-CA44E96842A6}"/>
          </ac:inkMkLst>
        </pc:inkChg>
        <pc:inkChg chg="add del">
          <ac:chgData name="شادن القحطاني ID 443200677" userId="2d5f3d4d-8466-4aa1-ac8a-1cb60ed86c20" providerId="ADAL" clId="{4D7C5502-989C-F049-9537-AAFE56D9E504}" dt="2023-04-11T21:25:55.146" v="570"/>
          <ac:inkMkLst>
            <pc:docMk/>
            <pc:sldMk cId="1349593877" sldId="327"/>
            <ac:inkMk id="23" creationId="{1D4AE125-21FE-1431-813F-2C7CF1214D42}"/>
          </ac:inkMkLst>
        </pc:inkChg>
        <pc:inkChg chg="add del">
          <ac:chgData name="شادن القحطاني ID 443200677" userId="2d5f3d4d-8466-4aa1-ac8a-1cb60ed86c20" providerId="ADAL" clId="{4D7C5502-989C-F049-9537-AAFE56D9E504}" dt="2023-04-11T21:25:55.146" v="570"/>
          <ac:inkMkLst>
            <pc:docMk/>
            <pc:sldMk cId="1349593877" sldId="327"/>
            <ac:inkMk id="24" creationId="{6610E8C8-169C-8AF3-EC03-6E2F2A8F7F88}"/>
          </ac:inkMkLst>
        </pc:inkChg>
        <pc:inkChg chg="add del">
          <ac:chgData name="شادن القحطاني ID 443200677" userId="2d5f3d4d-8466-4aa1-ac8a-1cb60ed86c20" providerId="ADAL" clId="{4D7C5502-989C-F049-9537-AAFE56D9E504}" dt="2023-04-11T21:25:55.146" v="570"/>
          <ac:inkMkLst>
            <pc:docMk/>
            <pc:sldMk cId="1349593877" sldId="327"/>
            <ac:inkMk id="25" creationId="{089233C9-F9FD-0AFA-31BE-356F5DB3577A}"/>
          </ac:inkMkLst>
        </pc:inkChg>
        <pc:inkChg chg="add del">
          <ac:chgData name="شادن القحطاني ID 443200677" userId="2d5f3d4d-8466-4aa1-ac8a-1cb60ed86c20" providerId="ADAL" clId="{4D7C5502-989C-F049-9537-AAFE56D9E504}" dt="2023-04-11T21:25:55.146" v="570"/>
          <ac:inkMkLst>
            <pc:docMk/>
            <pc:sldMk cId="1349593877" sldId="327"/>
            <ac:inkMk id="26" creationId="{BFC81119-3E96-15F4-CB7F-D0BBE584D945}"/>
          </ac:inkMkLst>
        </pc:inkChg>
        <pc:inkChg chg="add del">
          <ac:chgData name="شادن القحطاني ID 443200677" userId="2d5f3d4d-8466-4aa1-ac8a-1cb60ed86c20" providerId="ADAL" clId="{4D7C5502-989C-F049-9537-AAFE56D9E504}" dt="2023-04-11T21:25:55.146" v="570"/>
          <ac:inkMkLst>
            <pc:docMk/>
            <pc:sldMk cId="1349593877" sldId="327"/>
            <ac:inkMk id="27" creationId="{D6EB27C7-2FDE-2A24-8C3F-B3F1C2F551D8}"/>
          </ac:inkMkLst>
        </pc:inkChg>
        <pc:inkChg chg="add del">
          <ac:chgData name="شادن القحطاني ID 443200677" userId="2d5f3d4d-8466-4aa1-ac8a-1cb60ed86c20" providerId="ADAL" clId="{4D7C5502-989C-F049-9537-AAFE56D9E504}" dt="2023-04-11T21:25:55.146" v="570"/>
          <ac:inkMkLst>
            <pc:docMk/>
            <pc:sldMk cId="1349593877" sldId="327"/>
            <ac:inkMk id="28" creationId="{79C90988-6D31-33F3-2679-9E226BEAD9A2}"/>
          </ac:inkMkLst>
        </pc:inkChg>
        <pc:inkChg chg="add del">
          <ac:chgData name="شادن القحطاني ID 443200677" userId="2d5f3d4d-8466-4aa1-ac8a-1cb60ed86c20" providerId="ADAL" clId="{4D7C5502-989C-F049-9537-AAFE56D9E504}" dt="2023-04-11T21:25:55.146" v="570"/>
          <ac:inkMkLst>
            <pc:docMk/>
            <pc:sldMk cId="1349593877" sldId="327"/>
            <ac:inkMk id="29" creationId="{B5207B31-1B2D-6141-B44A-F7413E6FAEB9}"/>
          </ac:inkMkLst>
        </pc:inkChg>
        <pc:inkChg chg="add del">
          <ac:chgData name="شادن القحطاني ID 443200677" userId="2d5f3d4d-8466-4aa1-ac8a-1cb60ed86c20" providerId="ADAL" clId="{4D7C5502-989C-F049-9537-AAFE56D9E504}" dt="2023-04-11T21:25:55.146" v="570"/>
          <ac:inkMkLst>
            <pc:docMk/>
            <pc:sldMk cId="1349593877" sldId="327"/>
            <ac:inkMk id="30" creationId="{39FDABC4-000F-FC6E-F339-DF33A99F058D}"/>
          </ac:inkMkLst>
        </pc:inkChg>
        <pc:inkChg chg="add reco">
          <ac:chgData name="شادن القحطاني ID 443200677" userId="2d5f3d4d-8466-4aa1-ac8a-1cb60ed86c20" providerId="ADAL" clId="{4D7C5502-989C-F049-9537-AAFE56D9E504}" dt="2023-04-11T21:25:55.146" v="570"/>
          <ac:inkMkLst>
            <pc:docMk/>
            <pc:sldMk cId="1349593877" sldId="327"/>
            <ac:inkMk id="31" creationId="{3E3E4B23-E6E4-7B2A-D122-C365C392ADD0}"/>
          </ac:inkMkLst>
        </pc:inkChg>
        <pc:inkChg chg="add del">
          <ac:chgData name="شادن القحطاني ID 443200677" userId="2d5f3d4d-8466-4aa1-ac8a-1cb60ed86c20" providerId="ADAL" clId="{4D7C5502-989C-F049-9537-AAFE56D9E504}" dt="2023-04-11T21:26:02.630" v="583"/>
          <ac:inkMkLst>
            <pc:docMk/>
            <pc:sldMk cId="1349593877" sldId="327"/>
            <ac:inkMk id="32" creationId="{E797D243-F86B-5CC8-74D7-11191698452D}"/>
          </ac:inkMkLst>
        </pc:inkChg>
        <pc:inkChg chg="add del">
          <ac:chgData name="شادن القحطاني ID 443200677" userId="2d5f3d4d-8466-4aa1-ac8a-1cb60ed86c20" providerId="ADAL" clId="{4D7C5502-989C-F049-9537-AAFE56D9E504}" dt="2023-04-11T21:26:02.630" v="583"/>
          <ac:inkMkLst>
            <pc:docMk/>
            <pc:sldMk cId="1349593877" sldId="327"/>
            <ac:inkMk id="33" creationId="{ECCE8021-F5C6-C45C-8D50-F18669B1A988}"/>
          </ac:inkMkLst>
        </pc:inkChg>
        <pc:inkChg chg="add del">
          <ac:chgData name="شادن القحطاني ID 443200677" userId="2d5f3d4d-8466-4aa1-ac8a-1cb60ed86c20" providerId="ADAL" clId="{4D7C5502-989C-F049-9537-AAFE56D9E504}" dt="2023-04-11T21:26:02.630" v="583"/>
          <ac:inkMkLst>
            <pc:docMk/>
            <pc:sldMk cId="1349593877" sldId="327"/>
            <ac:inkMk id="34" creationId="{7CF464B1-AEF0-2BF9-4F97-561167757E3F}"/>
          </ac:inkMkLst>
        </pc:inkChg>
        <pc:inkChg chg="add del">
          <ac:chgData name="شادن القحطاني ID 443200677" userId="2d5f3d4d-8466-4aa1-ac8a-1cb60ed86c20" providerId="ADAL" clId="{4D7C5502-989C-F049-9537-AAFE56D9E504}" dt="2023-04-11T21:26:02.630" v="583"/>
          <ac:inkMkLst>
            <pc:docMk/>
            <pc:sldMk cId="1349593877" sldId="327"/>
            <ac:inkMk id="35" creationId="{BD87C854-1AAF-6DC9-FE92-8CC2FD6510A4}"/>
          </ac:inkMkLst>
        </pc:inkChg>
        <pc:inkChg chg="add del">
          <ac:chgData name="شادن القحطاني ID 443200677" userId="2d5f3d4d-8466-4aa1-ac8a-1cb60ed86c20" providerId="ADAL" clId="{4D7C5502-989C-F049-9537-AAFE56D9E504}" dt="2023-04-11T21:26:02.630" v="583"/>
          <ac:inkMkLst>
            <pc:docMk/>
            <pc:sldMk cId="1349593877" sldId="327"/>
            <ac:inkMk id="36" creationId="{0379A580-1CE1-4609-21E3-CAA2F07DB52C}"/>
          </ac:inkMkLst>
        </pc:inkChg>
        <pc:inkChg chg="add del">
          <ac:chgData name="شادن القحطاني ID 443200677" userId="2d5f3d4d-8466-4aa1-ac8a-1cb60ed86c20" providerId="ADAL" clId="{4D7C5502-989C-F049-9537-AAFE56D9E504}" dt="2023-04-11T21:26:02.630" v="583"/>
          <ac:inkMkLst>
            <pc:docMk/>
            <pc:sldMk cId="1349593877" sldId="327"/>
            <ac:inkMk id="37" creationId="{70B0FF43-9A5D-C1F3-0C0D-0E413665D38D}"/>
          </ac:inkMkLst>
        </pc:inkChg>
        <pc:inkChg chg="add del">
          <ac:chgData name="شادن القحطاني ID 443200677" userId="2d5f3d4d-8466-4aa1-ac8a-1cb60ed86c20" providerId="ADAL" clId="{4D7C5502-989C-F049-9537-AAFE56D9E504}" dt="2023-04-11T21:26:02.630" v="583"/>
          <ac:inkMkLst>
            <pc:docMk/>
            <pc:sldMk cId="1349593877" sldId="327"/>
            <ac:inkMk id="38" creationId="{89251102-5CBA-110A-B74D-00AC7C52972B}"/>
          </ac:inkMkLst>
        </pc:inkChg>
        <pc:inkChg chg="add del">
          <ac:chgData name="شادن القحطاني ID 443200677" userId="2d5f3d4d-8466-4aa1-ac8a-1cb60ed86c20" providerId="ADAL" clId="{4D7C5502-989C-F049-9537-AAFE56D9E504}" dt="2023-04-11T21:26:02.630" v="583"/>
          <ac:inkMkLst>
            <pc:docMk/>
            <pc:sldMk cId="1349593877" sldId="327"/>
            <ac:inkMk id="39" creationId="{4FA98C00-A805-93F5-4051-88F31EF22E9F}"/>
          </ac:inkMkLst>
        </pc:inkChg>
        <pc:inkChg chg="add del">
          <ac:chgData name="شادن القحطاني ID 443200677" userId="2d5f3d4d-8466-4aa1-ac8a-1cb60ed86c20" providerId="ADAL" clId="{4D7C5502-989C-F049-9537-AAFE56D9E504}" dt="2023-04-11T21:26:02.630" v="583"/>
          <ac:inkMkLst>
            <pc:docMk/>
            <pc:sldMk cId="1349593877" sldId="327"/>
            <ac:inkMk id="40" creationId="{8F8416A3-6A05-C203-9AF6-1E86C494ED1A}"/>
          </ac:inkMkLst>
        </pc:inkChg>
        <pc:inkChg chg="add del">
          <ac:chgData name="شادن القحطاني ID 443200677" userId="2d5f3d4d-8466-4aa1-ac8a-1cb60ed86c20" providerId="ADAL" clId="{4D7C5502-989C-F049-9537-AAFE56D9E504}" dt="2023-04-11T21:26:02.630" v="583"/>
          <ac:inkMkLst>
            <pc:docMk/>
            <pc:sldMk cId="1349593877" sldId="327"/>
            <ac:inkMk id="41" creationId="{00F4D667-6447-DD7B-C1DA-4B64F4E8B44B}"/>
          </ac:inkMkLst>
        </pc:inkChg>
        <pc:inkChg chg="add del">
          <ac:chgData name="شادن القحطاني ID 443200677" userId="2d5f3d4d-8466-4aa1-ac8a-1cb60ed86c20" providerId="ADAL" clId="{4D7C5502-989C-F049-9537-AAFE56D9E504}" dt="2023-04-11T21:26:02.630" v="583"/>
          <ac:inkMkLst>
            <pc:docMk/>
            <pc:sldMk cId="1349593877" sldId="327"/>
            <ac:inkMk id="42" creationId="{B6657C2C-8949-0ACF-B24F-8A1CB74762CB}"/>
          </ac:inkMkLst>
        </pc:inkChg>
        <pc:inkChg chg="add del">
          <ac:chgData name="شادن القحطاني ID 443200677" userId="2d5f3d4d-8466-4aa1-ac8a-1cb60ed86c20" providerId="ADAL" clId="{4D7C5502-989C-F049-9537-AAFE56D9E504}" dt="2023-04-11T21:26:02.630" v="583"/>
          <ac:inkMkLst>
            <pc:docMk/>
            <pc:sldMk cId="1349593877" sldId="327"/>
            <ac:inkMk id="43" creationId="{E1CFB064-8784-2B2C-6833-16F725413CFE}"/>
          </ac:inkMkLst>
        </pc:inkChg>
        <pc:inkChg chg="add reco">
          <ac:chgData name="شادن القحطاني ID 443200677" userId="2d5f3d4d-8466-4aa1-ac8a-1cb60ed86c20" providerId="ADAL" clId="{4D7C5502-989C-F049-9537-AAFE56D9E504}" dt="2023-04-11T21:26:02.630" v="583"/>
          <ac:inkMkLst>
            <pc:docMk/>
            <pc:sldMk cId="1349593877" sldId="327"/>
            <ac:inkMk id="44" creationId="{0D9CFFE2-737C-2B50-92FF-3D7B66E73035}"/>
          </ac:inkMkLst>
        </pc:inkChg>
        <pc:inkChg chg="add">
          <ac:chgData name="شادن القحطاني ID 443200677" userId="2d5f3d4d-8466-4aa1-ac8a-1cb60ed86c20" providerId="ADAL" clId="{4D7C5502-989C-F049-9537-AAFE56D9E504}" dt="2023-04-11T21:26:15.590" v="584"/>
          <ac:inkMkLst>
            <pc:docMk/>
            <pc:sldMk cId="1349593877" sldId="327"/>
            <ac:inkMk id="45" creationId="{B6DEF129-E7CA-1C6D-FBAD-C5B47C57FA4C}"/>
          </ac:inkMkLst>
        </pc:inkChg>
        <pc:inkChg chg="add">
          <ac:chgData name="شادن القحطاني ID 443200677" userId="2d5f3d4d-8466-4aa1-ac8a-1cb60ed86c20" providerId="ADAL" clId="{4D7C5502-989C-F049-9537-AAFE56D9E504}" dt="2023-04-11T21:26:17.030" v="585"/>
          <ac:inkMkLst>
            <pc:docMk/>
            <pc:sldMk cId="1349593877" sldId="327"/>
            <ac:inkMk id="46" creationId="{488DB14E-51F2-7A2C-11A2-A742958DC1E7}"/>
          </ac:inkMkLst>
        </pc:inkChg>
        <pc:inkChg chg="add del">
          <ac:chgData name="شادن القحطاني ID 443200677" userId="2d5f3d4d-8466-4aa1-ac8a-1cb60ed86c20" providerId="ADAL" clId="{4D7C5502-989C-F049-9537-AAFE56D9E504}" dt="2023-04-11T21:26:55.467" v="592"/>
          <ac:inkMkLst>
            <pc:docMk/>
            <pc:sldMk cId="1349593877" sldId="327"/>
            <ac:inkMk id="47" creationId="{AA7C96E4-F8AF-C811-E9D3-5135CE75C411}"/>
          </ac:inkMkLst>
        </pc:inkChg>
        <pc:inkChg chg="add del">
          <ac:chgData name="شادن القحطاني ID 443200677" userId="2d5f3d4d-8466-4aa1-ac8a-1cb60ed86c20" providerId="ADAL" clId="{4D7C5502-989C-F049-9537-AAFE56D9E504}" dt="2023-04-11T21:26:55.467" v="592"/>
          <ac:inkMkLst>
            <pc:docMk/>
            <pc:sldMk cId="1349593877" sldId="327"/>
            <ac:inkMk id="48" creationId="{0FE40F3F-2465-33F2-4D3F-FF5435ABDFD8}"/>
          </ac:inkMkLst>
        </pc:inkChg>
        <pc:inkChg chg="add del">
          <ac:chgData name="شادن القحطاني ID 443200677" userId="2d5f3d4d-8466-4aa1-ac8a-1cb60ed86c20" providerId="ADAL" clId="{4D7C5502-989C-F049-9537-AAFE56D9E504}" dt="2023-04-11T21:26:55.467" v="592"/>
          <ac:inkMkLst>
            <pc:docMk/>
            <pc:sldMk cId="1349593877" sldId="327"/>
            <ac:inkMk id="49" creationId="{02B8D4F2-ED0A-80A3-6271-4B10C347FC96}"/>
          </ac:inkMkLst>
        </pc:inkChg>
        <pc:inkChg chg="add del">
          <ac:chgData name="شادن القحطاني ID 443200677" userId="2d5f3d4d-8466-4aa1-ac8a-1cb60ed86c20" providerId="ADAL" clId="{4D7C5502-989C-F049-9537-AAFE56D9E504}" dt="2023-04-11T21:26:55.467" v="592"/>
          <ac:inkMkLst>
            <pc:docMk/>
            <pc:sldMk cId="1349593877" sldId="327"/>
            <ac:inkMk id="50" creationId="{506D957F-42DD-2290-A076-450E2C85E4AE}"/>
          </ac:inkMkLst>
        </pc:inkChg>
        <pc:inkChg chg="add del">
          <ac:chgData name="شادن القحطاني ID 443200677" userId="2d5f3d4d-8466-4aa1-ac8a-1cb60ed86c20" providerId="ADAL" clId="{4D7C5502-989C-F049-9537-AAFE56D9E504}" dt="2023-04-11T21:26:55.467" v="592"/>
          <ac:inkMkLst>
            <pc:docMk/>
            <pc:sldMk cId="1349593877" sldId="327"/>
            <ac:inkMk id="51" creationId="{46E4322E-E155-F04A-88C0-1034C85F761E}"/>
          </ac:inkMkLst>
        </pc:inkChg>
        <pc:inkChg chg="add del">
          <ac:chgData name="شادن القحطاني ID 443200677" userId="2d5f3d4d-8466-4aa1-ac8a-1cb60ed86c20" providerId="ADAL" clId="{4D7C5502-989C-F049-9537-AAFE56D9E504}" dt="2023-04-11T21:26:55.467" v="592"/>
          <ac:inkMkLst>
            <pc:docMk/>
            <pc:sldMk cId="1349593877" sldId="327"/>
            <ac:inkMk id="52" creationId="{FFB352A7-61C5-816D-8E44-95CA37E7B730}"/>
          </ac:inkMkLst>
        </pc:inkChg>
        <pc:inkChg chg="add reco">
          <ac:chgData name="شادن القحطاني ID 443200677" userId="2d5f3d4d-8466-4aa1-ac8a-1cb60ed86c20" providerId="ADAL" clId="{4D7C5502-989C-F049-9537-AAFE56D9E504}" dt="2023-04-11T21:26:55.467" v="592"/>
          <ac:inkMkLst>
            <pc:docMk/>
            <pc:sldMk cId="1349593877" sldId="327"/>
            <ac:inkMk id="53" creationId="{CF33C059-877D-71E1-0768-08F6DC4C12C7}"/>
          </ac:inkMkLst>
        </pc:inkChg>
        <pc:inkChg chg="add">
          <ac:chgData name="شادن القحطاني ID 443200677" userId="2d5f3d4d-8466-4aa1-ac8a-1cb60ed86c20" providerId="ADAL" clId="{4D7C5502-989C-F049-9537-AAFE56D9E504}" dt="2023-04-11T21:27:13.803" v="593"/>
          <ac:inkMkLst>
            <pc:docMk/>
            <pc:sldMk cId="1349593877" sldId="327"/>
            <ac:inkMk id="54" creationId="{0CF4E5BF-40FA-98DD-584F-44036F102D8E}"/>
          </ac:inkMkLst>
        </pc:inkChg>
        <pc:inkChg chg="add del">
          <ac:chgData name="شادن القحطاني ID 443200677" userId="2d5f3d4d-8466-4aa1-ac8a-1cb60ed86c20" providerId="ADAL" clId="{4D7C5502-989C-F049-9537-AAFE56D9E504}" dt="2023-04-11T21:27:18.148" v="600"/>
          <ac:inkMkLst>
            <pc:docMk/>
            <pc:sldMk cId="1349593877" sldId="327"/>
            <ac:inkMk id="55" creationId="{C3FC88BA-F343-8A08-2FD5-95396B428DCE}"/>
          </ac:inkMkLst>
        </pc:inkChg>
        <pc:inkChg chg="add del">
          <ac:chgData name="شادن القحطاني ID 443200677" userId="2d5f3d4d-8466-4aa1-ac8a-1cb60ed86c20" providerId="ADAL" clId="{4D7C5502-989C-F049-9537-AAFE56D9E504}" dt="2023-04-11T21:27:18.148" v="600"/>
          <ac:inkMkLst>
            <pc:docMk/>
            <pc:sldMk cId="1349593877" sldId="327"/>
            <ac:inkMk id="56" creationId="{EF9F03A0-DDD7-87C9-8C4F-10BACE3B43F1}"/>
          </ac:inkMkLst>
        </pc:inkChg>
        <pc:inkChg chg="add del">
          <ac:chgData name="شادن القحطاني ID 443200677" userId="2d5f3d4d-8466-4aa1-ac8a-1cb60ed86c20" providerId="ADAL" clId="{4D7C5502-989C-F049-9537-AAFE56D9E504}" dt="2023-04-11T21:27:18.148" v="600"/>
          <ac:inkMkLst>
            <pc:docMk/>
            <pc:sldMk cId="1349593877" sldId="327"/>
            <ac:inkMk id="57" creationId="{7EA8B5FF-BF20-1FF0-0CBD-C86524E33B4A}"/>
          </ac:inkMkLst>
        </pc:inkChg>
        <pc:inkChg chg="add del">
          <ac:chgData name="شادن القحطاني ID 443200677" userId="2d5f3d4d-8466-4aa1-ac8a-1cb60ed86c20" providerId="ADAL" clId="{4D7C5502-989C-F049-9537-AAFE56D9E504}" dt="2023-04-11T21:27:18.148" v="600"/>
          <ac:inkMkLst>
            <pc:docMk/>
            <pc:sldMk cId="1349593877" sldId="327"/>
            <ac:inkMk id="58" creationId="{E9F1B56C-09E1-8B67-95EE-957F5F0182AF}"/>
          </ac:inkMkLst>
        </pc:inkChg>
        <pc:inkChg chg="add del">
          <ac:chgData name="شادن القحطاني ID 443200677" userId="2d5f3d4d-8466-4aa1-ac8a-1cb60ed86c20" providerId="ADAL" clId="{4D7C5502-989C-F049-9537-AAFE56D9E504}" dt="2023-04-11T21:27:18.148" v="600"/>
          <ac:inkMkLst>
            <pc:docMk/>
            <pc:sldMk cId="1349593877" sldId="327"/>
            <ac:inkMk id="59" creationId="{31C9377F-917E-303B-A968-E87C6636386F}"/>
          </ac:inkMkLst>
        </pc:inkChg>
        <pc:inkChg chg="add del">
          <ac:chgData name="شادن القحطاني ID 443200677" userId="2d5f3d4d-8466-4aa1-ac8a-1cb60ed86c20" providerId="ADAL" clId="{4D7C5502-989C-F049-9537-AAFE56D9E504}" dt="2023-04-11T21:27:18.148" v="600"/>
          <ac:inkMkLst>
            <pc:docMk/>
            <pc:sldMk cId="1349593877" sldId="327"/>
            <ac:inkMk id="60" creationId="{8538865C-42CD-1F2C-DBC6-7EBD2DBD0306}"/>
          </ac:inkMkLst>
        </pc:inkChg>
        <pc:inkChg chg="add reco">
          <ac:chgData name="شادن القحطاني ID 443200677" userId="2d5f3d4d-8466-4aa1-ac8a-1cb60ed86c20" providerId="ADAL" clId="{4D7C5502-989C-F049-9537-AAFE56D9E504}" dt="2023-04-11T21:27:18.148" v="600"/>
          <ac:inkMkLst>
            <pc:docMk/>
            <pc:sldMk cId="1349593877" sldId="327"/>
            <ac:inkMk id="61" creationId="{F6347601-866C-9D8D-E73C-1E01BFB72B3D}"/>
          </ac:inkMkLst>
        </pc:inkChg>
        <pc:inkChg chg="add">
          <ac:chgData name="شادن القحطاني ID 443200677" userId="2d5f3d4d-8466-4aa1-ac8a-1cb60ed86c20" providerId="ADAL" clId="{4D7C5502-989C-F049-9537-AAFE56D9E504}" dt="2023-04-11T21:27:18.975" v="601"/>
          <ac:inkMkLst>
            <pc:docMk/>
            <pc:sldMk cId="1349593877" sldId="327"/>
            <ac:inkMk id="62" creationId="{AB7CAE9B-B189-BDB6-4DAE-CA04DFC53DA7}"/>
          </ac:inkMkLst>
        </pc:inkChg>
        <pc:inkChg chg="add del">
          <ac:chgData name="شادن القحطاني ID 443200677" userId="2d5f3d4d-8466-4aa1-ac8a-1cb60ed86c20" providerId="ADAL" clId="{4D7C5502-989C-F049-9537-AAFE56D9E504}" dt="2023-04-11T21:27:28.791" v="606"/>
          <ac:inkMkLst>
            <pc:docMk/>
            <pc:sldMk cId="1349593877" sldId="327"/>
            <ac:inkMk id="63" creationId="{01BF4810-CF1D-172F-4BA7-7D22576C9EFD}"/>
          </ac:inkMkLst>
        </pc:inkChg>
        <pc:inkChg chg="add del">
          <ac:chgData name="شادن القحطاني ID 443200677" userId="2d5f3d4d-8466-4aa1-ac8a-1cb60ed86c20" providerId="ADAL" clId="{4D7C5502-989C-F049-9537-AAFE56D9E504}" dt="2023-04-11T21:27:28.791" v="606"/>
          <ac:inkMkLst>
            <pc:docMk/>
            <pc:sldMk cId="1349593877" sldId="327"/>
            <ac:inkMk id="64" creationId="{C4BECE13-4B91-2050-1CAD-6386E68D018C}"/>
          </ac:inkMkLst>
        </pc:inkChg>
        <pc:inkChg chg="add del">
          <ac:chgData name="شادن القحطاني ID 443200677" userId="2d5f3d4d-8466-4aa1-ac8a-1cb60ed86c20" providerId="ADAL" clId="{4D7C5502-989C-F049-9537-AAFE56D9E504}" dt="2023-04-11T21:27:28.791" v="606"/>
          <ac:inkMkLst>
            <pc:docMk/>
            <pc:sldMk cId="1349593877" sldId="327"/>
            <ac:inkMk id="65" creationId="{009DC280-6086-DD3F-C175-88ACA53D2292}"/>
          </ac:inkMkLst>
        </pc:inkChg>
        <pc:inkChg chg="add del">
          <ac:chgData name="شادن القحطاني ID 443200677" userId="2d5f3d4d-8466-4aa1-ac8a-1cb60ed86c20" providerId="ADAL" clId="{4D7C5502-989C-F049-9537-AAFE56D9E504}" dt="2023-04-11T21:27:28.791" v="606"/>
          <ac:inkMkLst>
            <pc:docMk/>
            <pc:sldMk cId="1349593877" sldId="327"/>
            <ac:inkMk id="66" creationId="{3A21B12F-3FF3-F626-1E4C-22C41B5C9FBD}"/>
          </ac:inkMkLst>
        </pc:inkChg>
        <pc:inkChg chg="add reco">
          <ac:chgData name="شادن القحطاني ID 443200677" userId="2d5f3d4d-8466-4aa1-ac8a-1cb60ed86c20" providerId="ADAL" clId="{4D7C5502-989C-F049-9537-AAFE56D9E504}" dt="2023-04-11T21:27:28.791" v="606"/>
          <ac:inkMkLst>
            <pc:docMk/>
            <pc:sldMk cId="1349593877" sldId="327"/>
            <ac:inkMk id="67" creationId="{6063FBEB-B32D-0EF8-E4BC-E20A028F567D}"/>
          </ac:inkMkLst>
        </pc:inkChg>
        <pc:inkChg chg="add">
          <ac:chgData name="شادن القحطاني ID 443200677" userId="2d5f3d4d-8466-4aa1-ac8a-1cb60ed86c20" providerId="ADAL" clId="{4D7C5502-989C-F049-9537-AAFE56D9E504}" dt="2023-04-11T21:27:31.774" v="607"/>
          <ac:inkMkLst>
            <pc:docMk/>
            <pc:sldMk cId="1349593877" sldId="327"/>
            <ac:inkMk id="68" creationId="{23E3A23D-C4FF-CAEA-B201-230486984C28}"/>
          </ac:inkMkLst>
        </pc:inkChg>
        <pc:inkChg chg="add del">
          <ac:chgData name="شادن القحطاني ID 443200677" userId="2d5f3d4d-8466-4aa1-ac8a-1cb60ed86c20" providerId="ADAL" clId="{4D7C5502-989C-F049-9537-AAFE56D9E504}" dt="2023-04-11T21:27:40.091" v="611"/>
          <ac:inkMkLst>
            <pc:docMk/>
            <pc:sldMk cId="1349593877" sldId="327"/>
            <ac:inkMk id="69" creationId="{75AA814C-74B4-B30D-0892-D2C07F9FD5CD}"/>
          </ac:inkMkLst>
        </pc:inkChg>
        <pc:inkChg chg="add del">
          <ac:chgData name="شادن القحطاني ID 443200677" userId="2d5f3d4d-8466-4aa1-ac8a-1cb60ed86c20" providerId="ADAL" clId="{4D7C5502-989C-F049-9537-AAFE56D9E504}" dt="2023-04-11T21:27:40.091" v="611"/>
          <ac:inkMkLst>
            <pc:docMk/>
            <pc:sldMk cId="1349593877" sldId="327"/>
            <ac:inkMk id="70" creationId="{09D217E3-8DC8-C51C-F51A-3C6112313336}"/>
          </ac:inkMkLst>
        </pc:inkChg>
        <pc:inkChg chg="add del">
          <ac:chgData name="شادن القحطاني ID 443200677" userId="2d5f3d4d-8466-4aa1-ac8a-1cb60ed86c20" providerId="ADAL" clId="{4D7C5502-989C-F049-9537-AAFE56D9E504}" dt="2023-04-11T21:27:40.091" v="611"/>
          <ac:inkMkLst>
            <pc:docMk/>
            <pc:sldMk cId="1349593877" sldId="327"/>
            <ac:inkMk id="71" creationId="{13119FDE-BBA1-E873-0008-7B6E16797EAD}"/>
          </ac:inkMkLst>
        </pc:inkChg>
        <pc:inkChg chg="add reco">
          <ac:chgData name="شادن القحطاني ID 443200677" userId="2d5f3d4d-8466-4aa1-ac8a-1cb60ed86c20" providerId="ADAL" clId="{4D7C5502-989C-F049-9537-AAFE56D9E504}" dt="2023-04-11T21:27:40.091" v="611"/>
          <ac:inkMkLst>
            <pc:docMk/>
            <pc:sldMk cId="1349593877" sldId="327"/>
            <ac:inkMk id="72" creationId="{2FA319DF-047C-E2FB-3D4A-29DC0171A781}"/>
          </ac:inkMkLst>
        </pc:inkChg>
        <pc:inkChg chg="add del">
          <ac:chgData name="شادن القحطاني ID 443200677" userId="2d5f3d4d-8466-4aa1-ac8a-1cb60ed86c20" providerId="ADAL" clId="{4D7C5502-989C-F049-9537-AAFE56D9E504}" dt="2023-04-11T21:27:47.177" v="626"/>
          <ac:inkMkLst>
            <pc:docMk/>
            <pc:sldMk cId="1349593877" sldId="327"/>
            <ac:inkMk id="73" creationId="{1A1F843F-0299-8819-A063-C2901BD4F848}"/>
          </ac:inkMkLst>
        </pc:inkChg>
        <pc:inkChg chg="add del">
          <ac:chgData name="شادن القحطاني ID 443200677" userId="2d5f3d4d-8466-4aa1-ac8a-1cb60ed86c20" providerId="ADAL" clId="{4D7C5502-989C-F049-9537-AAFE56D9E504}" dt="2023-04-11T21:27:47.177" v="626"/>
          <ac:inkMkLst>
            <pc:docMk/>
            <pc:sldMk cId="1349593877" sldId="327"/>
            <ac:inkMk id="74" creationId="{0F7A8590-467A-9E3C-58E0-32A382245474}"/>
          </ac:inkMkLst>
        </pc:inkChg>
        <pc:inkChg chg="add del">
          <ac:chgData name="شادن القحطاني ID 443200677" userId="2d5f3d4d-8466-4aa1-ac8a-1cb60ed86c20" providerId="ADAL" clId="{4D7C5502-989C-F049-9537-AAFE56D9E504}" dt="2023-04-11T21:27:47.177" v="626"/>
          <ac:inkMkLst>
            <pc:docMk/>
            <pc:sldMk cId="1349593877" sldId="327"/>
            <ac:inkMk id="75" creationId="{F51A20B5-1673-6749-022F-4BD4F1EDBD6B}"/>
          </ac:inkMkLst>
        </pc:inkChg>
        <pc:inkChg chg="add del">
          <ac:chgData name="شادن القحطاني ID 443200677" userId="2d5f3d4d-8466-4aa1-ac8a-1cb60ed86c20" providerId="ADAL" clId="{4D7C5502-989C-F049-9537-AAFE56D9E504}" dt="2023-04-11T21:27:47.177" v="626"/>
          <ac:inkMkLst>
            <pc:docMk/>
            <pc:sldMk cId="1349593877" sldId="327"/>
            <ac:inkMk id="76" creationId="{18516ADA-0C2A-B252-0707-98B1D15B0A05}"/>
          </ac:inkMkLst>
        </pc:inkChg>
        <pc:inkChg chg="add del">
          <ac:chgData name="شادن القحطاني ID 443200677" userId="2d5f3d4d-8466-4aa1-ac8a-1cb60ed86c20" providerId="ADAL" clId="{4D7C5502-989C-F049-9537-AAFE56D9E504}" dt="2023-04-11T21:27:47.177" v="626"/>
          <ac:inkMkLst>
            <pc:docMk/>
            <pc:sldMk cId="1349593877" sldId="327"/>
            <ac:inkMk id="77" creationId="{45C40AAB-91EF-DCE0-39E6-D5D6901B92F0}"/>
          </ac:inkMkLst>
        </pc:inkChg>
        <pc:inkChg chg="add del">
          <ac:chgData name="شادن القحطاني ID 443200677" userId="2d5f3d4d-8466-4aa1-ac8a-1cb60ed86c20" providerId="ADAL" clId="{4D7C5502-989C-F049-9537-AAFE56D9E504}" dt="2023-04-11T21:27:47.177" v="626"/>
          <ac:inkMkLst>
            <pc:docMk/>
            <pc:sldMk cId="1349593877" sldId="327"/>
            <ac:inkMk id="78" creationId="{23E45A9C-4F12-7B38-ADA8-E1997533F0E3}"/>
          </ac:inkMkLst>
        </pc:inkChg>
        <pc:inkChg chg="add del">
          <ac:chgData name="شادن القحطاني ID 443200677" userId="2d5f3d4d-8466-4aa1-ac8a-1cb60ed86c20" providerId="ADAL" clId="{4D7C5502-989C-F049-9537-AAFE56D9E504}" dt="2023-04-11T21:27:47.177" v="626"/>
          <ac:inkMkLst>
            <pc:docMk/>
            <pc:sldMk cId="1349593877" sldId="327"/>
            <ac:inkMk id="79" creationId="{B44C23C9-EE53-6038-80D0-008CD6CE98E3}"/>
          </ac:inkMkLst>
        </pc:inkChg>
        <pc:inkChg chg="add del">
          <ac:chgData name="شادن القحطاني ID 443200677" userId="2d5f3d4d-8466-4aa1-ac8a-1cb60ed86c20" providerId="ADAL" clId="{4D7C5502-989C-F049-9537-AAFE56D9E504}" dt="2023-04-11T21:27:47.177" v="626"/>
          <ac:inkMkLst>
            <pc:docMk/>
            <pc:sldMk cId="1349593877" sldId="327"/>
            <ac:inkMk id="80" creationId="{D08E3C85-DF79-2679-9674-34BA41ACED23}"/>
          </ac:inkMkLst>
        </pc:inkChg>
        <pc:inkChg chg="add del">
          <ac:chgData name="شادن القحطاني ID 443200677" userId="2d5f3d4d-8466-4aa1-ac8a-1cb60ed86c20" providerId="ADAL" clId="{4D7C5502-989C-F049-9537-AAFE56D9E504}" dt="2023-04-11T21:27:47.177" v="626"/>
          <ac:inkMkLst>
            <pc:docMk/>
            <pc:sldMk cId="1349593877" sldId="327"/>
            <ac:inkMk id="81" creationId="{0D59993C-F39C-0FFC-AA25-E18C723A200A}"/>
          </ac:inkMkLst>
        </pc:inkChg>
        <pc:inkChg chg="add del">
          <ac:chgData name="شادن القحطاني ID 443200677" userId="2d5f3d4d-8466-4aa1-ac8a-1cb60ed86c20" providerId="ADAL" clId="{4D7C5502-989C-F049-9537-AAFE56D9E504}" dt="2023-04-11T21:27:47.177" v="626"/>
          <ac:inkMkLst>
            <pc:docMk/>
            <pc:sldMk cId="1349593877" sldId="327"/>
            <ac:inkMk id="82" creationId="{1F8362DF-42D6-6276-787B-A198697488F2}"/>
          </ac:inkMkLst>
        </pc:inkChg>
        <pc:inkChg chg="add del">
          <ac:chgData name="شادن القحطاني ID 443200677" userId="2d5f3d4d-8466-4aa1-ac8a-1cb60ed86c20" providerId="ADAL" clId="{4D7C5502-989C-F049-9537-AAFE56D9E504}" dt="2023-04-11T21:27:47.177" v="626"/>
          <ac:inkMkLst>
            <pc:docMk/>
            <pc:sldMk cId="1349593877" sldId="327"/>
            <ac:inkMk id="83" creationId="{3DC83966-58D0-52A6-CC15-BE221AFD054C}"/>
          </ac:inkMkLst>
        </pc:inkChg>
        <pc:inkChg chg="add del">
          <ac:chgData name="شادن القحطاني ID 443200677" userId="2d5f3d4d-8466-4aa1-ac8a-1cb60ed86c20" providerId="ADAL" clId="{4D7C5502-989C-F049-9537-AAFE56D9E504}" dt="2023-04-11T21:27:47.177" v="626"/>
          <ac:inkMkLst>
            <pc:docMk/>
            <pc:sldMk cId="1349593877" sldId="327"/>
            <ac:inkMk id="84" creationId="{220051F7-E563-03BC-560E-56512821C32A}"/>
          </ac:inkMkLst>
        </pc:inkChg>
        <pc:inkChg chg="add del">
          <ac:chgData name="شادن القحطاني ID 443200677" userId="2d5f3d4d-8466-4aa1-ac8a-1cb60ed86c20" providerId="ADAL" clId="{4D7C5502-989C-F049-9537-AAFE56D9E504}" dt="2023-04-11T21:27:47.177" v="626"/>
          <ac:inkMkLst>
            <pc:docMk/>
            <pc:sldMk cId="1349593877" sldId="327"/>
            <ac:inkMk id="85" creationId="{EE9323F5-D260-5E3F-7A1C-7DA87B5FF909}"/>
          </ac:inkMkLst>
        </pc:inkChg>
        <pc:inkChg chg="add del">
          <ac:chgData name="شادن القحطاني ID 443200677" userId="2d5f3d4d-8466-4aa1-ac8a-1cb60ed86c20" providerId="ADAL" clId="{4D7C5502-989C-F049-9537-AAFE56D9E504}" dt="2023-04-11T21:27:47.177" v="626"/>
          <ac:inkMkLst>
            <pc:docMk/>
            <pc:sldMk cId="1349593877" sldId="327"/>
            <ac:inkMk id="86" creationId="{0EB7802B-4621-0FD0-8E25-E09D4A011DEA}"/>
          </ac:inkMkLst>
        </pc:inkChg>
        <pc:inkChg chg="add reco">
          <ac:chgData name="شادن القحطاني ID 443200677" userId="2d5f3d4d-8466-4aa1-ac8a-1cb60ed86c20" providerId="ADAL" clId="{4D7C5502-989C-F049-9537-AAFE56D9E504}" dt="2023-04-11T21:27:47.177" v="626"/>
          <ac:inkMkLst>
            <pc:docMk/>
            <pc:sldMk cId="1349593877" sldId="327"/>
            <ac:inkMk id="87" creationId="{3368B6F7-BD8F-D5A0-A187-47B53CE8E426}"/>
          </ac:inkMkLst>
        </pc:inkChg>
        <pc:inkChg chg="add del">
          <ac:chgData name="شادن القحطاني ID 443200677" userId="2d5f3d4d-8466-4aa1-ac8a-1cb60ed86c20" providerId="ADAL" clId="{4D7C5502-989C-F049-9537-AAFE56D9E504}" dt="2023-04-11T21:27:53.090" v="639"/>
          <ac:inkMkLst>
            <pc:docMk/>
            <pc:sldMk cId="1349593877" sldId="327"/>
            <ac:inkMk id="88" creationId="{2AF8EE73-F729-62BA-49F5-6E2B7B1CFBB9}"/>
          </ac:inkMkLst>
        </pc:inkChg>
        <pc:inkChg chg="add del">
          <ac:chgData name="شادن القحطاني ID 443200677" userId="2d5f3d4d-8466-4aa1-ac8a-1cb60ed86c20" providerId="ADAL" clId="{4D7C5502-989C-F049-9537-AAFE56D9E504}" dt="2023-04-11T21:27:53.090" v="639"/>
          <ac:inkMkLst>
            <pc:docMk/>
            <pc:sldMk cId="1349593877" sldId="327"/>
            <ac:inkMk id="89" creationId="{500F2B6E-2E58-CF0F-428A-F4D0C53F7041}"/>
          </ac:inkMkLst>
        </pc:inkChg>
        <pc:inkChg chg="add del">
          <ac:chgData name="شادن القحطاني ID 443200677" userId="2d5f3d4d-8466-4aa1-ac8a-1cb60ed86c20" providerId="ADAL" clId="{4D7C5502-989C-F049-9537-AAFE56D9E504}" dt="2023-04-11T21:27:53.090" v="639"/>
          <ac:inkMkLst>
            <pc:docMk/>
            <pc:sldMk cId="1349593877" sldId="327"/>
            <ac:inkMk id="90" creationId="{7DF35548-1509-6F8F-AD97-B72084248D27}"/>
          </ac:inkMkLst>
        </pc:inkChg>
        <pc:inkChg chg="add del">
          <ac:chgData name="شادن القحطاني ID 443200677" userId="2d5f3d4d-8466-4aa1-ac8a-1cb60ed86c20" providerId="ADAL" clId="{4D7C5502-989C-F049-9537-AAFE56D9E504}" dt="2023-04-11T21:27:53.090" v="639"/>
          <ac:inkMkLst>
            <pc:docMk/>
            <pc:sldMk cId="1349593877" sldId="327"/>
            <ac:inkMk id="91" creationId="{3CF1064C-F80B-5F48-0548-5074F25B69CE}"/>
          </ac:inkMkLst>
        </pc:inkChg>
        <pc:inkChg chg="add del">
          <ac:chgData name="شادن القحطاني ID 443200677" userId="2d5f3d4d-8466-4aa1-ac8a-1cb60ed86c20" providerId="ADAL" clId="{4D7C5502-989C-F049-9537-AAFE56D9E504}" dt="2023-04-11T21:27:53.090" v="639"/>
          <ac:inkMkLst>
            <pc:docMk/>
            <pc:sldMk cId="1349593877" sldId="327"/>
            <ac:inkMk id="92" creationId="{05301554-C55B-2B1F-AEFA-1A6537CAD040}"/>
          </ac:inkMkLst>
        </pc:inkChg>
        <pc:inkChg chg="add del">
          <ac:chgData name="شادن القحطاني ID 443200677" userId="2d5f3d4d-8466-4aa1-ac8a-1cb60ed86c20" providerId="ADAL" clId="{4D7C5502-989C-F049-9537-AAFE56D9E504}" dt="2023-04-11T21:27:53.090" v="639"/>
          <ac:inkMkLst>
            <pc:docMk/>
            <pc:sldMk cId="1349593877" sldId="327"/>
            <ac:inkMk id="93" creationId="{927CACAC-815C-9340-96BE-88F20BB9191F}"/>
          </ac:inkMkLst>
        </pc:inkChg>
        <pc:inkChg chg="add del">
          <ac:chgData name="شادن القحطاني ID 443200677" userId="2d5f3d4d-8466-4aa1-ac8a-1cb60ed86c20" providerId="ADAL" clId="{4D7C5502-989C-F049-9537-AAFE56D9E504}" dt="2023-04-11T21:27:53.090" v="639"/>
          <ac:inkMkLst>
            <pc:docMk/>
            <pc:sldMk cId="1349593877" sldId="327"/>
            <ac:inkMk id="94" creationId="{D2C2A920-4FDF-16C1-D50A-6460E113985C}"/>
          </ac:inkMkLst>
        </pc:inkChg>
        <pc:inkChg chg="add del">
          <ac:chgData name="شادن القحطاني ID 443200677" userId="2d5f3d4d-8466-4aa1-ac8a-1cb60ed86c20" providerId="ADAL" clId="{4D7C5502-989C-F049-9537-AAFE56D9E504}" dt="2023-04-11T21:27:53.090" v="639"/>
          <ac:inkMkLst>
            <pc:docMk/>
            <pc:sldMk cId="1349593877" sldId="327"/>
            <ac:inkMk id="95" creationId="{73154CD9-DF67-5BA3-415A-5B9851C5B280}"/>
          </ac:inkMkLst>
        </pc:inkChg>
        <pc:inkChg chg="add del">
          <ac:chgData name="شادن القحطاني ID 443200677" userId="2d5f3d4d-8466-4aa1-ac8a-1cb60ed86c20" providerId="ADAL" clId="{4D7C5502-989C-F049-9537-AAFE56D9E504}" dt="2023-04-11T21:27:53.090" v="639"/>
          <ac:inkMkLst>
            <pc:docMk/>
            <pc:sldMk cId="1349593877" sldId="327"/>
            <ac:inkMk id="96" creationId="{A3D0344C-2009-E9F3-B023-0D61B21E2E61}"/>
          </ac:inkMkLst>
        </pc:inkChg>
        <pc:inkChg chg="add del">
          <ac:chgData name="شادن القحطاني ID 443200677" userId="2d5f3d4d-8466-4aa1-ac8a-1cb60ed86c20" providerId="ADAL" clId="{4D7C5502-989C-F049-9537-AAFE56D9E504}" dt="2023-04-11T21:27:53.090" v="639"/>
          <ac:inkMkLst>
            <pc:docMk/>
            <pc:sldMk cId="1349593877" sldId="327"/>
            <ac:inkMk id="97" creationId="{7E5394CD-2890-B0ED-5768-C28D55DF34CE}"/>
          </ac:inkMkLst>
        </pc:inkChg>
        <pc:inkChg chg="add del">
          <ac:chgData name="شادن القحطاني ID 443200677" userId="2d5f3d4d-8466-4aa1-ac8a-1cb60ed86c20" providerId="ADAL" clId="{4D7C5502-989C-F049-9537-AAFE56D9E504}" dt="2023-04-11T21:27:53.090" v="639"/>
          <ac:inkMkLst>
            <pc:docMk/>
            <pc:sldMk cId="1349593877" sldId="327"/>
            <ac:inkMk id="98" creationId="{12BD9C25-6288-A3B8-E892-B29A3EE8518D}"/>
          </ac:inkMkLst>
        </pc:inkChg>
        <pc:inkChg chg="add del">
          <ac:chgData name="شادن القحطاني ID 443200677" userId="2d5f3d4d-8466-4aa1-ac8a-1cb60ed86c20" providerId="ADAL" clId="{4D7C5502-989C-F049-9537-AAFE56D9E504}" dt="2023-04-11T21:27:53.090" v="639"/>
          <ac:inkMkLst>
            <pc:docMk/>
            <pc:sldMk cId="1349593877" sldId="327"/>
            <ac:inkMk id="99" creationId="{706B5B5B-90A2-3037-559C-09FBD5089B7D}"/>
          </ac:inkMkLst>
        </pc:inkChg>
        <pc:inkChg chg="add reco">
          <ac:chgData name="شادن القحطاني ID 443200677" userId="2d5f3d4d-8466-4aa1-ac8a-1cb60ed86c20" providerId="ADAL" clId="{4D7C5502-989C-F049-9537-AAFE56D9E504}" dt="2023-04-11T21:27:53.090" v="639"/>
          <ac:inkMkLst>
            <pc:docMk/>
            <pc:sldMk cId="1349593877" sldId="327"/>
            <ac:inkMk id="100" creationId="{3AA7FD97-6C93-8095-41E5-FF26ABB3DFE9}"/>
          </ac:inkMkLst>
        </pc:inkChg>
        <pc:inkChg chg="add del">
          <ac:chgData name="شادن القحطاني ID 443200677" userId="2d5f3d4d-8466-4aa1-ac8a-1cb60ed86c20" providerId="ADAL" clId="{4D7C5502-989C-F049-9537-AAFE56D9E504}" dt="2023-04-11T21:27:58.445" v="647"/>
          <ac:inkMkLst>
            <pc:docMk/>
            <pc:sldMk cId="1349593877" sldId="327"/>
            <ac:inkMk id="101" creationId="{7571D196-50FA-3D9D-DC71-116270750FA6}"/>
          </ac:inkMkLst>
        </pc:inkChg>
        <pc:inkChg chg="add del">
          <ac:chgData name="شادن القحطاني ID 443200677" userId="2d5f3d4d-8466-4aa1-ac8a-1cb60ed86c20" providerId="ADAL" clId="{4D7C5502-989C-F049-9537-AAFE56D9E504}" dt="2023-04-11T21:27:58.445" v="647"/>
          <ac:inkMkLst>
            <pc:docMk/>
            <pc:sldMk cId="1349593877" sldId="327"/>
            <ac:inkMk id="102" creationId="{2F88D207-BF6A-FF14-EC6A-398D030D7DA9}"/>
          </ac:inkMkLst>
        </pc:inkChg>
        <pc:inkChg chg="add del">
          <ac:chgData name="شادن القحطاني ID 443200677" userId="2d5f3d4d-8466-4aa1-ac8a-1cb60ed86c20" providerId="ADAL" clId="{4D7C5502-989C-F049-9537-AAFE56D9E504}" dt="2023-04-11T21:27:58.445" v="647"/>
          <ac:inkMkLst>
            <pc:docMk/>
            <pc:sldMk cId="1349593877" sldId="327"/>
            <ac:inkMk id="103" creationId="{19668CC4-ED2B-2EB2-6DC5-54AC8E3AD6C2}"/>
          </ac:inkMkLst>
        </pc:inkChg>
        <pc:inkChg chg="add del">
          <ac:chgData name="شادن القحطاني ID 443200677" userId="2d5f3d4d-8466-4aa1-ac8a-1cb60ed86c20" providerId="ADAL" clId="{4D7C5502-989C-F049-9537-AAFE56D9E504}" dt="2023-04-11T21:27:58.445" v="647"/>
          <ac:inkMkLst>
            <pc:docMk/>
            <pc:sldMk cId="1349593877" sldId="327"/>
            <ac:inkMk id="104" creationId="{215EFCA9-2243-D35A-EE41-71B720B9FF23}"/>
          </ac:inkMkLst>
        </pc:inkChg>
        <pc:inkChg chg="add del">
          <ac:chgData name="شادن القحطاني ID 443200677" userId="2d5f3d4d-8466-4aa1-ac8a-1cb60ed86c20" providerId="ADAL" clId="{4D7C5502-989C-F049-9537-AAFE56D9E504}" dt="2023-04-11T21:27:58.445" v="647"/>
          <ac:inkMkLst>
            <pc:docMk/>
            <pc:sldMk cId="1349593877" sldId="327"/>
            <ac:inkMk id="105" creationId="{70FF4B58-2BFC-1E24-86B2-8444D1C24ED1}"/>
          </ac:inkMkLst>
        </pc:inkChg>
        <pc:inkChg chg="add del">
          <ac:chgData name="شادن القحطاني ID 443200677" userId="2d5f3d4d-8466-4aa1-ac8a-1cb60ed86c20" providerId="ADAL" clId="{4D7C5502-989C-F049-9537-AAFE56D9E504}" dt="2023-04-11T21:27:58.445" v="647"/>
          <ac:inkMkLst>
            <pc:docMk/>
            <pc:sldMk cId="1349593877" sldId="327"/>
            <ac:inkMk id="106" creationId="{0EE31ACB-C55E-121D-F359-CAE6B15B48F0}"/>
          </ac:inkMkLst>
        </pc:inkChg>
        <pc:inkChg chg="add del">
          <ac:chgData name="شادن القحطاني ID 443200677" userId="2d5f3d4d-8466-4aa1-ac8a-1cb60ed86c20" providerId="ADAL" clId="{4D7C5502-989C-F049-9537-AAFE56D9E504}" dt="2023-04-11T21:27:58.445" v="647"/>
          <ac:inkMkLst>
            <pc:docMk/>
            <pc:sldMk cId="1349593877" sldId="327"/>
            <ac:inkMk id="107" creationId="{21DF9C7D-8CE6-0A9B-8996-2619858FE0B6}"/>
          </ac:inkMkLst>
        </pc:inkChg>
        <pc:inkChg chg="add reco">
          <ac:chgData name="شادن القحطاني ID 443200677" userId="2d5f3d4d-8466-4aa1-ac8a-1cb60ed86c20" providerId="ADAL" clId="{4D7C5502-989C-F049-9537-AAFE56D9E504}" dt="2023-04-11T21:27:58.445" v="647"/>
          <ac:inkMkLst>
            <pc:docMk/>
            <pc:sldMk cId="1349593877" sldId="327"/>
            <ac:inkMk id="108" creationId="{D7FED193-76F7-6524-DD8F-7C10E99B1403}"/>
          </ac:inkMkLst>
        </pc:inkChg>
      </pc:sldChg>
      <pc:sldChg chg="addSp delSp">
        <pc:chgData name="شادن القحطاني ID 443200677" userId="2d5f3d4d-8466-4aa1-ac8a-1cb60ed86c20" providerId="ADAL" clId="{4D7C5502-989C-F049-9537-AAFE56D9E504}" dt="2023-04-11T21:14:30.768" v="442"/>
        <pc:sldMkLst>
          <pc:docMk/>
          <pc:sldMk cId="1074424905" sldId="330"/>
        </pc:sldMkLst>
        <pc:inkChg chg="add">
          <ac:chgData name="شادن القحطاني ID 443200677" userId="2d5f3d4d-8466-4aa1-ac8a-1cb60ed86c20" providerId="ADAL" clId="{4D7C5502-989C-F049-9537-AAFE56D9E504}" dt="2023-04-11T21:13:49.385" v="435"/>
          <ac:inkMkLst>
            <pc:docMk/>
            <pc:sldMk cId="1074424905" sldId="330"/>
            <ac:inkMk id="5" creationId="{009C2954-E66A-5402-8296-EF09C4FBBF62}"/>
          </ac:inkMkLst>
        </pc:inkChg>
        <pc:inkChg chg="add del">
          <ac:chgData name="شادن القحطاني ID 443200677" userId="2d5f3d4d-8466-4aa1-ac8a-1cb60ed86c20" providerId="ADAL" clId="{4D7C5502-989C-F049-9537-AAFE56D9E504}" dt="2023-04-11T21:14:00.860" v="441"/>
          <ac:inkMkLst>
            <pc:docMk/>
            <pc:sldMk cId="1074424905" sldId="330"/>
            <ac:inkMk id="8" creationId="{30C88BB8-6DF9-AC1C-674C-0015443FE1AD}"/>
          </ac:inkMkLst>
        </pc:inkChg>
        <pc:inkChg chg="add del">
          <ac:chgData name="شادن القحطاني ID 443200677" userId="2d5f3d4d-8466-4aa1-ac8a-1cb60ed86c20" providerId="ADAL" clId="{4D7C5502-989C-F049-9537-AAFE56D9E504}" dt="2023-04-11T21:14:00.860" v="441"/>
          <ac:inkMkLst>
            <pc:docMk/>
            <pc:sldMk cId="1074424905" sldId="330"/>
            <ac:inkMk id="9" creationId="{1193AECE-7A71-93AF-9346-3A389C7EBC1F}"/>
          </ac:inkMkLst>
        </pc:inkChg>
        <pc:inkChg chg="add del">
          <ac:chgData name="شادن القحطاني ID 443200677" userId="2d5f3d4d-8466-4aa1-ac8a-1cb60ed86c20" providerId="ADAL" clId="{4D7C5502-989C-F049-9537-AAFE56D9E504}" dt="2023-04-11T21:14:00.860" v="441"/>
          <ac:inkMkLst>
            <pc:docMk/>
            <pc:sldMk cId="1074424905" sldId="330"/>
            <ac:inkMk id="10" creationId="{7D862C6C-610C-8E8D-DCD9-75D8E8E3C8BA}"/>
          </ac:inkMkLst>
        </pc:inkChg>
        <pc:inkChg chg="add del">
          <ac:chgData name="شادن القحطاني ID 443200677" userId="2d5f3d4d-8466-4aa1-ac8a-1cb60ed86c20" providerId="ADAL" clId="{4D7C5502-989C-F049-9537-AAFE56D9E504}" dt="2023-04-11T21:14:00.860" v="441"/>
          <ac:inkMkLst>
            <pc:docMk/>
            <pc:sldMk cId="1074424905" sldId="330"/>
            <ac:inkMk id="11" creationId="{66DE2006-ABEC-9B89-A982-9031CB3F5200}"/>
          </ac:inkMkLst>
        </pc:inkChg>
        <pc:inkChg chg="add del">
          <ac:chgData name="شادن القحطاني ID 443200677" userId="2d5f3d4d-8466-4aa1-ac8a-1cb60ed86c20" providerId="ADAL" clId="{4D7C5502-989C-F049-9537-AAFE56D9E504}" dt="2023-04-11T21:14:00.860" v="441"/>
          <ac:inkMkLst>
            <pc:docMk/>
            <pc:sldMk cId="1074424905" sldId="330"/>
            <ac:inkMk id="12" creationId="{E1739C45-0EFB-076B-29FA-14BEC630B7FD}"/>
          </ac:inkMkLst>
        </pc:inkChg>
        <pc:inkChg chg="add reco">
          <ac:chgData name="شادن القحطاني ID 443200677" userId="2d5f3d4d-8466-4aa1-ac8a-1cb60ed86c20" providerId="ADAL" clId="{4D7C5502-989C-F049-9537-AAFE56D9E504}" dt="2023-04-11T21:14:00.860" v="441"/>
          <ac:inkMkLst>
            <pc:docMk/>
            <pc:sldMk cId="1074424905" sldId="330"/>
            <ac:inkMk id="13" creationId="{4BBE72A7-BC76-5A64-A1CA-6FF53CF78843}"/>
          </ac:inkMkLst>
        </pc:inkChg>
        <pc:inkChg chg="add">
          <ac:chgData name="شادن القحطاني ID 443200677" userId="2d5f3d4d-8466-4aa1-ac8a-1cb60ed86c20" providerId="ADAL" clId="{4D7C5502-989C-F049-9537-AAFE56D9E504}" dt="2023-04-11T21:14:30.768" v="442"/>
          <ac:inkMkLst>
            <pc:docMk/>
            <pc:sldMk cId="1074424905" sldId="330"/>
            <ac:inkMk id="14" creationId="{5996B74E-3BCA-F283-6CD7-615AC00F2626}"/>
          </ac:inkMkLst>
        </pc:inkChg>
      </pc:sldChg>
      <pc:sldChg chg="addSp delSp modSp">
        <pc:chgData name="شادن القحطاني ID 443200677" userId="2d5f3d4d-8466-4aa1-ac8a-1cb60ed86c20" providerId="ADAL" clId="{4D7C5502-989C-F049-9537-AAFE56D9E504}" dt="2023-04-11T22:40:57.905" v="1032"/>
        <pc:sldMkLst>
          <pc:docMk/>
          <pc:sldMk cId="3122534517" sldId="331"/>
        </pc:sldMkLst>
        <pc:spChg chg="mod">
          <ac:chgData name="شادن القحطاني ID 443200677" userId="2d5f3d4d-8466-4aa1-ac8a-1cb60ed86c20" providerId="ADAL" clId="{4D7C5502-989C-F049-9537-AAFE56D9E504}" dt="2023-04-11T22:39:20.149" v="1000" actId="1076"/>
          <ac:spMkLst>
            <pc:docMk/>
            <pc:sldMk cId="3122534517" sldId="331"/>
            <ac:spMk id="14" creationId="{00000000-0000-0000-0000-000000000000}"/>
          </ac:spMkLst>
        </pc:spChg>
        <pc:inkChg chg="add">
          <ac:chgData name="شادن القحطاني ID 443200677" userId="2d5f3d4d-8466-4aa1-ac8a-1cb60ed86c20" providerId="ADAL" clId="{4D7C5502-989C-F049-9537-AAFE56D9E504}" dt="2023-04-11T22:36:30.789" v="999"/>
          <ac:inkMkLst>
            <pc:docMk/>
            <pc:sldMk cId="3122534517" sldId="331"/>
            <ac:inkMk id="2" creationId="{EA0ABEFE-BDBB-B50A-0E41-048F5FD456EB}"/>
          </ac:inkMkLst>
        </pc:inkChg>
        <pc:inkChg chg="add del">
          <ac:chgData name="شادن القحطاني ID 443200677" userId="2d5f3d4d-8466-4aa1-ac8a-1cb60ed86c20" providerId="ADAL" clId="{4D7C5502-989C-F049-9537-AAFE56D9E504}" dt="2023-04-11T22:39:30.890" v="1007"/>
          <ac:inkMkLst>
            <pc:docMk/>
            <pc:sldMk cId="3122534517" sldId="331"/>
            <ac:inkMk id="3" creationId="{19184926-6663-0125-3AD7-0E5D23B6C96E}"/>
          </ac:inkMkLst>
        </pc:inkChg>
        <pc:inkChg chg="add del">
          <ac:chgData name="شادن القحطاني ID 443200677" userId="2d5f3d4d-8466-4aa1-ac8a-1cb60ed86c20" providerId="ADAL" clId="{4D7C5502-989C-F049-9537-AAFE56D9E504}" dt="2023-04-11T22:39:30.890" v="1007"/>
          <ac:inkMkLst>
            <pc:docMk/>
            <pc:sldMk cId="3122534517" sldId="331"/>
            <ac:inkMk id="4" creationId="{5B3FC26C-E15B-4C8A-2549-0FE3F269AA35}"/>
          </ac:inkMkLst>
        </pc:inkChg>
        <pc:inkChg chg="add del">
          <ac:chgData name="شادن القحطاني ID 443200677" userId="2d5f3d4d-8466-4aa1-ac8a-1cb60ed86c20" providerId="ADAL" clId="{4D7C5502-989C-F049-9537-AAFE56D9E504}" dt="2023-04-11T22:39:30.890" v="1007"/>
          <ac:inkMkLst>
            <pc:docMk/>
            <pc:sldMk cId="3122534517" sldId="331"/>
            <ac:inkMk id="5" creationId="{B0A9C93A-E78B-8569-2B6B-840A36E77495}"/>
          </ac:inkMkLst>
        </pc:inkChg>
        <pc:inkChg chg="add del">
          <ac:chgData name="شادن القحطاني ID 443200677" userId="2d5f3d4d-8466-4aa1-ac8a-1cb60ed86c20" providerId="ADAL" clId="{4D7C5502-989C-F049-9537-AAFE56D9E504}" dt="2023-04-11T22:39:30.890" v="1007"/>
          <ac:inkMkLst>
            <pc:docMk/>
            <pc:sldMk cId="3122534517" sldId="331"/>
            <ac:inkMk id="9" creationId="{55C32A1D-0EDB-2841-5B39-247B093DA7E8}"/>
          </ac:inkMkLst>
        </pc:inkChg>
        <pc:inkChg chg="add del">
          <ac:chgData name="شادن القحطاني ID 443200677" userId="2d5f3d4d-8466-4aa1-ac8a-1cb60ed86c20" providerId="ADAL" clId="{4D7C5502-989C-F049-9537-AAFE56D9E504}" dt="2023-04-11T22:39:30.890" v="1007"/>
          <ac:inkMkLst>
            <pc:docMk/>
            <pc:sldMk cId="3122534517" sldId="331"/>
            <ac:inkMk id="10" creationId="{351AB5E8-A9FE-23A4-2A6D-C6DD3D50FFC9}"/>
          </ac:inkMkLst>
        </pc:inkChg>
        <pc:inkChg chg="add del">
          <ac:chgData name="شادن القحطاني ID 443200677" userId="2d5f3d4d-8466-4aa1-ac8a-1cb60ed86c20" providerId="ADAL" clId="{4D7C5502-989C-F049-9537-AAFE56D9E504}" dt="2023-04-11T22:39:30.890" v="1007"/>
          <ac:inkMkLst>
            <pc:docMk/>
            <pc:sldMk cId="3122534517" sldId="331"/>
            <ac:inkMk id="11" creationId="{EB12006E-08D9-6969-459D-ADFEA8DA1ADB}"/>
          </ac:inkMkLst>
        </pc:inkChg>
        <pc:inkChg chg="add reco">
          <ac:chgData name="شادن القحطاني ID 443200677" userId="2d5f3d4d-8466-4aa1-ac8a-1cb60ed86c20" providerId="ADAL" clId="{4D7C5502-989C-F049-9537-AAFE56D9E504}" dt="2023-04-11T22:39:30.890" v="1007"/>
          <ac:inkMkLst>
            <pc:docMk/>
            <pc:sldMk cId="3122534517" sldId="331"/>
            <ac:inkMk id="12" creationId="{B7634481-FE67-7FB3-0F82-8245C44F9747}"/>
          </ac:inkMkLst>
        </pc:inkChg>
        <pc:inkChg chg="add del">
          <ac:chgData name="شادن القحطاني ID 443200677" userId="2d5f3d4d-8466-4aa1-ac8a-1cb60ed86c20" providerId="ADAL" clId="{4D7C5502-989C-F049-9537-AAFE56D9E504}" dt="2023-04-11T22:40:52.907" v="1020"/>
          <ac:inkMkLst>
            <pc:docMk/>
            <pc:sldMk cId="3122534517" sldId="331"/>
            <ac:inkMk id="13" creationId="{9262AC0B-4B10-B58D-187E-D7F07D1E62F3}"/>
          </ac:inkMkLst>
        </pc:inkChg>
        <pc:inkChg chg="add del">
          <ac:chgData name="شادن القحطاني ID 443200677" userId="2d5f3d4d-8466-4aa1-ac8a-1cb60ed86c20" providerId="ADAL" clId="{4D7C5502-989C-F049-9537-AAFE56D9E504}" dt="2023-04-11T22:40:52.907" v="1020"/>
          <ac:inkMkLst>
            <pc:docMk/>
            <pc:sldMk cId="3122534517" sldId="331"/>
            <ac:inkMk id="15" creationId="{79809D38-DDE4-D3C3-F4C9-A5CB68237825}"/>
          </ac:inkMkLst>
        </pc:inkChg>
        <pc:inkChg chg="add del">
          <ac:chgData name="شادن القحطاني ID 443200677" userId="2d5f3d4d-8466-4aa1-ac8a-1cb60ed86c20" providerId="ADAL" clId="{4D7C5502-989C-F049-9537-AAFE56D9E504}" dt="2023-04-11T22:40:52.907" v="1020"/>
          <ac:inkMkLst>
            <pc:docMk/>
            <pc:sldMk cId="3122534517" sldId="331"/>
            <ac:inkMk id="16" creationId="{EA6CB262-CA5C-AE1E-EED7-4C0520C2B10C}"/>
          </ac:inkMkLst>
        </pc:inkChg>
        <pc:inkChg chg="add del">
          <ac:chgData name="شادن القحطاني ID 443200677" userId="2d5f3d4d-8466-4aa1-ac8a-1cb60ed86c20" providerId="ADAL" clId="{4D7C5502-989C-F049-9537-AAFE56D9E504}" dt="2023-04-11T22:40:52.907" v="1020"/>
          <ac:inkMkLst>
            <pc:docMk/>
            <pc:sldMk cId="3122534517" sldId="331"/>
            <ac:inkMk id="17" creationId="{8AD92EFE-0A5C-9A34-B399-8F6D00C06D3F}"/>
          </ac:inkMkLst>
        </pc:inkChg>
        <pc:inkChg chg="add del">
          <ac:chgData name="شادن القحطاني ID 443200677" userId="2d5f3d4d-8466-4aa1-ac8a-1cb60ed86c20" providerId="ADAL" clId="{4D7C5502-989C-F049-9537-AAFE56D9E504}" dt="2023-04-11T22:40:52.907" v="1020"/>
          <ac:inkMkLst>
            <pc:docMk/>
            <pc:sldMk cId="3122534517" sldId="331"/>
            <ac:inkMk id="18" creationId="{8466E748-FDC8-7B0F-59A9-0293E181D25B}"/>
          </ac:inkMkLst>
        </pc:inkChg>
        <pc:inkChg chg="add del">
          <ac:chgData name="شادن القحطاني ID 443200677" userId="2d5f3d4d-8466-4aa1-ac8a-1cb60ed86c20" providerId="ADAL" clId="{4D7C5502-989C-F049-9537-AAFE56D9E504}" dt="2023-04-11T22:40:52.907" v="1020"/>
          <ac:inkMkLst>
            <pc:docMk/>
            <pc:sldMk cId="3122534517" sldId="331"/>
            <ac:inkMk id="19" creationId="{91B8B331-1507-7332-50F7-75E5F62A611B}"/>
          </ac:inkMkLst>
        </pc:inkChg>
        <pc:inkChg chg="add del">
          <ac:chgData name="شادن القحطاني ID 443200677" userId="2d5f3d4d-8466-4aa1-ac8a-1cb60ed86c20" providerId="ADAL" clId="{4D7C5502-989C-F049-9537-AAFE56D9E504}" dt="2023-04-11T22:40:52.907" v="1020"/>
          <ac:inkMkLst>
            <pc:docMk/>
            <pc:sldMk cId="3122534517" sldId="331"/>
            <ac:inkMk id="20" creationId="{C0F739E9-2768-56A1-F2A8-801157E30DFC}"/>
          </ac:inkMkLst>
        </pc:inkChg>
        <pc:inkChg chg="add del">
          <ac:chgData name="شادن القحطاني ID 443200677" userId="2d5f3d4d-8466-4aa1-ac8a-1cb60ed86c20" providerId="ADAL" clId="{4D7C5502-989C-F049-9537-AAFE56D9E504}" dt="2023-04-11T22:40:52.907" v="1020"/>
          <ac:inkMkLst>
            <pc:docMk/>
            <pc:sldMk cId="3122534517" sldId="331"/>
            <ac:inkMk id="21" creationId="{3950D82D-A681-0B73-5094-7C8F0AA75F71}"/>
          </ac:inkMkLst>
        </pc:inkChg>
        <pc:inkChg chg="add del">
          <ac:chgData name="شادن القحطاني ID 443200677" userId="2d5f3d4d-8466-4aa1-ac8a-1cb60ed86c20" providerId="ADAL" clId="{4D7C5502-989C-F049-9537-AAFE56D9E504}" dt="2023-04-11T22:40:53.219" v="1022"/>
          <ac:inkMkLst>
            <pc:docMk/>
            <pc:sldMk cId="3122534517" sldId="331"/>
            <ac:inkMk id="22" creationId="{784E799D-DACF-C24C-02D1-2F413B052E2A}"/>
          </ac:inkMkLst>
        </pc:inkChg>
        <pc:inkChg chg="add del">
          <ac:chgData name="شادن القحطاني ID 443200677" userId="2d5f3d4d-8466-4aa1-ac8a-1cb60ed86c20" providerId="ADAL" clId="{4D7C5502-989C-F049-9537-AAFE56D9E504}" dt="2023-04-11T22:40:53.086" v="1021"/>
          <ac:inkMkLst>
            <pc:docMk/>
            <pc:sldMk cId="3122534517" sldId="331"/>
            <ac:inkMk id="23" creationId="{F19F7087-36E3-B84F-30EB-B3A7C13E2463}"/>
          </ac:inkMkLst>
        </pc:inkChg>
        <pc:inkChg chg="add del">
          <ac:chgData name="شادن القحطاني ID 443200677" userId="2d5f3d4d-8466-4aa1-ac8a-1cb60ed86c20" providerId="ADAL" clId="{4D7C5502-989C-F049-9537-AAFE56D9E504}" dt="2023-04-11T22:40:52.907" v="1020"/>
          <ac:inkMkLst>
            <pc:docMk/>
            <pc:sldMk cId="3122534517" sldId="331"/>
            <ac:inkMk id="24" creationId="{FA4DFD9E-F731-9F51-A93E-9E9E0C73A133}"/>
          </ac:inkMkLst>
        </pc:inkChg>
        <pc:inkChg chg="add del reco">
          <ac:chgData name="شادن القحطاني ID 443200677" userId="2d5f3d4d-8466-4aa1-ac8a-1cb60ed86c20" providerId="ADAL" clId="{4D7C5502-989C-F049-9537-AAFE56D9E504}" dt="2023-04-11T22:40:52.907" v="1020"/>
          <ac:inkMkLst>
            <pc:docMk/>
            <pc:sldMk cId="3122534517" sldId="331"/>
            <ac:inkMk id="25" creationId="{49AB85F8-E2DF-5269-253D-2322AA4360E9}"/>
          </ac:inkMkLst>
        </pc:inkChg>
        <pc:inkChg chg="add del">
          <ac:chgData name="شادن القحطاني ID 443200677" userId="2d5f3d4d-8466-4aa1-ac8a-1cb60ed86c20" providerId="ADAL" clId="{4D7C5502-989C-F049-9537-AAFE56D9E504}" dt="2023-04-11T22:40:57.905" v="1032"/>
          <ac:inkMkLst>
            <pc:docMk/>
            <pc:sldMk cId="3122534517" sldId="331"/>
            <ac:inkMk id="26" creationId="{BAF1E061-C735-C0A2-7569-5533630964F9}"/>
          </ac:inkMkLst>
        </pc:inkChg>
        <pc:inkChg chg="add del">
          <ac:chgData name="شادن القحطاني ID 443200677" userId="2d5f3d4d-8466-4aa1-ac8a-1cb60ed86c20" providerId="ADAL" clId="{4D7C5502-989C-F049-9537-AAFE56D9E504}" dt="2023-04-11T22:40:57.905" v="1032"/>
          <ac:inkMkLst>
            <pc:docMk/>
            <pc:sldMk cId="3122534517" sldId="331"/>
            <ac:inkMk id="27" creationId="{35AD4A02-1F12-42FA-5B78-50A62B34C146}"/>
          </ac:inkMkLst>
        </pc:inkChg>
        <pc:inkChg chg="add del">
          <ac:chgData name="شادن القحطاني ID 443200677" userId="2d5f3d4d-8466-4aa1-ac8a-1cb60ed86c20" providerId="ADAL" clId="{4D7C5502-989C-F049-9537-AAFE56D9E504}" dt="2023-04-11T22:40:57.905" v="1032"/>
          <ac:inkMkLst>
            <pc:docMk/>
            <pc:sldMk cId="3122534517" sldId="331"/>
            <ac:inkMk id="28" creationId="{1CE1805C-A382-4BCD-0B5C-848C8D03A2A5}"/>
          </ac:inkMkLst>
        </pc:inkChg>
        <pc:inkChg chg="add del">
          <ac:chgData name="شادن القحطاني ID 443200677" userId="2d5f3d4d-8466-4aa1-ac8a-1cb60ed86c20" providerId="ADAL" clId="{4D7C5502-989C-F049-9537-AAFE56D9E504}" dt="2023-04-11T22:40:57.905" v="1032"/>
          <ac:inkMkLst>
            <pc:docMk/>
            <pc:sldMk cId="3122534517" sldId="331"/>
            <ac:inkMk id="29" creationId="{C2DCCA6F-2333-2323-438A-E98C8D0C5AC3}"/>
          </ac:inkMkLst>
        </pc:inkChg>
        <pc:inkChg chg="add del">
          <ac:chgData name="شادن القحطاني ID 443200677" userId="2d5f3d4d-8466-4aa1-ac8a-1cb60ed86c20" providerId="ADAL" clId="{4D7C5502-989C-F049-9537-AAFE56D9E504}" dt="2023-04-11T22:40:57.905" v="1032"/>
          <ac:inkMkLst>
            <pc:docMk/>
            <pc:sldMk cId="3122534517" sldId="331"/>
            <ac:inkMk id="30" creationId="{957B038E-1CE2-D2E2-5003-C4192434868B}"/>
          </ac:inkMkLst>
        </pc:inkChg>
        <pc:inkChg chg="add del">
          <ac:chgData name="شادن القحطاني ID 443200677" userId="2d5f3d4d-8466-4aa1-ac8a-1cb60ed86c20" providerId="ADAL" clId="{4D7C5502-989C-F049-9537-AAFE56D9E504}" dt="2023-04-11T22:40:57.905" v="1032"/>
          <ac:inkMkLst>
            <pc:docMk/>
            <pc:sldMk cId="3122534517" sldId="331"/>
            <ac:inkMk id="31" creationId="{81E643E2-A8ED-7AF1-81C5-9B36E27AE098}"/>
          </ac:inkMkLst>
        </pc:inkChg>
        <pc:inkChg chg="add del">
          <ac:chgData name="شادن القحطاني ID 443200677" userId="2d5f3d4d-8466-4aa1-ac8a-1cb60ed86c20" providerId="ADAL" clId="{4D7C5502-989C-F049-9537-AAFE56D9E504}" dt="2023-04-11T22:40:57.905" v="1032"/>
          <ac:inkMkLst>
            <pc:docMk/>
            <pc:sldMk cId="3122534517" sldId="331"/>
            <ac:inkMk id="32" creationId="{FC469C7A-FD0B-F74B-CBB3-F20F997D5FC7}"/>
          </ac:inkMkLst>
        </pc:inkChg>
        <pc:inkChg chg="add del">
          <ac:chgData name="شادن القحطاني ID 443200677" userId="2d5f3d4d-8466-4aa1-ac8a-1cb60ed86c20" providerId="ADAL" clId="{4D7C5502-989C-F049-9537-AAFE56D9E504}" dt="2023-04-11T22:40:57.905" v="1032"/>
          <ac:inkMkLst>
            <pc:docMk/>
            <pc:sldMk cId="3122534517" sldId="331"/>
            <ac:inkMk id="33" creationId="{BF49D363-BE91-CB20-1A91-9861450E1BA7}"/>
          </ac:inkMkLst>
        </pc:inkChg>
        <pc:inkChg chg="add del">
          <ac:chgData name="شادن القحطاني ID 443200677" userId="2d5f3d4d-8466-4aa1-ac8a-1cb60ed86c20" providerId="ADAL" clId="{4D7C5502-989C-F049-9537-AAFE56D9E504}" dt="2023-04-11T22:40:57.905" v="1032"/>
          <ac:inkMkLst>
            <pc:docMk/>
            <pc:sldMk cId="3122534517" sldId="331"/>
            <ac:inkMk id="34" creationId="{3CF746ED-3FF2-6BEF-058F-B1F8A58E8EFD}"/>
          </ac:inkMkLst>
        </pc:inkChg>
        <pc:inkChg chg="add reco">
          <ac:chgData name="شادن القحطاني ID 443200677" userId="2d5f3d4d-8466-4aa1-ac8a-1cb60ed86c20" providerId="ADAL" clId="{4D7C5502-989C-F049-9537-AAFE56D9E504}" dt="2023-04-11T22:40:57.905" v="1032"/>
          <ac:inkMkLst>
            <pc:docMk/>
            <pc:sldMk cId="3122534517" sldId="331"/>
            <ac:inkMk id="35" creationId="{E522E506-1AC5-4263-192A-9FC5D7D47AE9}"/>
          </ac:inkMkLst>
        </pc:inkChg>
      </pc:sldChg>
      <pc:sldChg chg="addSp delSp">
        <pc:chgData name="شادن القحطاني ID 443200677" userId="2d5f3d4d-8466-4aa1-ac8a-1cb60ed86c20" providerId="ADAL" clId="{4D7C5502-989C-F049-9537-AAFE56D9E504}" dt="2023-05-03T18:34:14.295" v="1709"/>
        <pc:sldMkLst>
          <pc:docMk/>
          <pc:sldMk cId="2299765286" sldId="332"/>
        </pc:sldMkLst>
        <pc:inkChg chg="add del">
          <ac:chgData name="شادن القحطاني ID 443200677" userId="2d5f3d4d-8466-4aa1-ac8a-1cb60ed86c20" providerId="ADAL" clId="{4D7C5502-989C-F049-9537-AAFE56D9E504}" dt="2023-05-03T18:34:05.575" v="1692"/>
          <ac:inkMkLst>
            <pc:docMk/>
            <pc:sldMk cId="2299765286" sldId="332"/>
            <ac:inkMk id="2" creationId="{037F3D2C-1F7D-007D-7112-B705B430CB02}"/>
          </ac:inkMkLst>
        </pc:inkChg>
        <pc:inkChg chg="add del">
          <ac:chgData name="شادن القحطاني ID 443200677" userId="2d5f3d4d-8466-4aa1-ac8a-1cb60ed86c20" providerId="ADAL" clId="{4D7C5502-989C-F049-9537-AAFE56D9E504}" dt="2023-04-11T22:55:58.644" v="1185"/>
          <ac:inkMkLst>
            <pc:docMk/>
            <pc:sldMk cId="2299765286" sldId="332"/>
            <ac:inkMk id="2" creationId="{45496734-29C1-A40E-617D-6E2D6C315800}"/>
          </ac:inkMkLst>
        </pc:inkChg>
        <pc:inkChg chg="add del">
          <ac:chgData name="شادن القحطاني ID 443200677" userId="2d5f3d4d-8466-4aa1-ac8a-1cb60ed86c20" providerId="ADAL" clId="{4D7C5502-989C-F049-9537-AAFE56D9E504}" dt="2023-05-03T18:34:05.575" v="1692"/>
          <ac:inkMkLst>
            <pc:docMk/>
            <pc:sldMk cId="2299765286" sldId="332"/>
            <ac:inkMk id="3" creationId="{A359A304-BA79-7CAA-4F85-05AAB6F08149}"/>
          </ac:inkMkLst>
        </pc:inkChg>
        <pc:inkChg chg="add del">
          <ac:chgData name="شادن القحطاني ID 443200677" userId="2d5f3d4d-8466-4aa1-ac8a-1cb60ed86c20" providerId="ADAL" clId="{4D7C5502-989C-F049-9537-AAFE56D9E504}" dt="2023-04-11T22:56:01.123" v="1188"/>
          <ac:inkMkLst>
            <pc:docMk/>
            <pc:sldMk cId="2299765286" sldId="332"/>
            <ac:inkMk id="3" creationId="{FFD3ABEF-0DFD-E703-8467-3AC78A4BAC50}"/>
          </ac:inkMkLst>
        </pc:inkChg>
        <pc:inkChg chg="add del">
          <ac:chgData name="شادن القحطاني ID 443200677" userId="2d5f3d4d-8466-4aa1-ac8a-1cb60ed86c20" providerId="ADAL" clId="{4D7C5502-989C-F049-9537-AAFE56D9E504}" dt="2023-05-03T18:34:05.575" v="1692"/>
          <ac:inkMkLst>
            <pc:docMk/>
            <pc:sldMk cId="2299765286" sldId="332"/>
            <ac:inkMk id="4" creationId="{36299059-9E33-5A11-A6ED-BD4D0E51621A}"/>
          </ac:inkMkLst>
        </pc:inkChg>
        <pc:inkChg chg="add del">
          <ac:chgData name="شادن القحطاني ID 443200677" userId="2d5f3d4d-8466-4aa1-ac8a-1cb60ed86c20" providerId="ADAL" clId="{4D7C5502-989C-F049-9537-AAFE56D9E504}" dt="2023-04-11T22:56:01.123" v="1188"/>
          <ac:inkMkLst>
            <pc:docMk/>
            <pc:sldMk cId="2299765286" sldId="332"/>
            <ac:inkMk id="4" creationId="{52356154-2EBD-20CE-F1AA-B8AF60835B75}"/>
          </ac:inkMkLst>
        </pc:inkChg>
        <pc:inkChg chg="add reco">
          <ac:chgData name="شادن القحطاني ID 443200677" userId="2d5f3d4d-8466-4aa1-ac8a-1cb60ed86c20" providerId="ADAL" clId="{4D7C5502-989C-F049-9537-AAFE56D9E504}" dt="2023-04-11T22:56:01.123" v="1188"/>
          <ac:inkMkLst>
            <pc:docMk/>
            <pc:sldMk cId="2299765286" sldId="332"/>
            <ac:inkMk id="5" creationId="{B9575BD3-7963-B41C-8E96-AF33A4469D2C}"/>
          </ac:inkMkLst>
        </pc:inkChg>
        <pc:inkChg chg="add">
          <ac:chgData name="شادن القحطاني ID 443200677" userId="2d5f3d4d-8466-4aa1-ac8a-1cb60ed86c20" providerId="ADAL" clId="{4D7C5502-989C-F049-9537-AAFE56D9E504}" dt="2023-04-11T23:03:53.173" v="1189"/>
          <ac:inkMkLst>
            <pc:docMk/>
            <pc:sldMk cId="2299765286" sldId="332"/>
            <ac:inkMk id="9" creationId="{10A7D2E3-3592-BCEC-8E8F-8222CA512807}"/>
          </ac:inkMkLst>
        </pc:inkChg>
        <pc:inkChg chg="add del">
          <ac:chgData name="شادن القحطاني ID 443200677" userId="2d5f3d4d-8466-4aa1-ac8a-1cb60ed86c20" providerId="ADAL" clId="{4D7C5502-989C-F049-9537-AAFE56D9E504}" dt="2023-04-11T23:04:04.672" v="1208"/>
          <ac:inkMkLst>
            <pc:docMk/>
            <pc:sldMk cId="2299765286" sldId="332"/>
            <ac:inkMk id="10" creationId="{11FAA866-E852-4F95-EB67-2A0E0D984721}"/>
          </ac:inkMkLst>
        </pc:inkChg>
        <pc:inkChg chg="add del">
          <ac:chgData name="شادن القحطاني ID 443200677" userId="2d5f3d4d-8466-4aa1-ac8a-1cb60ed86c20" providerId="ADAL" clId="{4D7C5502-989C-F049-9537-AAFE56D9E504}" dt="2023-05-03T18:34:05.575" v="1692"/>
          <ac:inkMkLst>
            <pc:docMk/>
            <pc:sldMk cId="2299765286" sldId="332"/>
            <ac:inkMk id="10" creationId="{7528AB9C-2341-E927-DCE2-A5ED6D7A5BC4}"/>
          </ac:inkMkLst>
        </pc:inkChg>
        <pc:inkChg chg="add del">
          <ac:chgData name="شادن القحطاني ID 443200677" userId="2d5f3d4d-8466-4aa1-ac8a-1cb60ed86c20" providerId="ADAL" clId="{4D7C5502-989C-F049-9537-AAFE56D9E504}" dt="2023-05-03T18:34:05.575" v="1692"/>
          <ac:inkMkLst>
            <pc:docMk/>
            <pc:sldMk cId="2299765286" sldId="332"/>
            <ac:inkMk id="11" creationId="{52476357-CF6F-57F1-5E12-3B42B756C579}"/>
          </ac:inkMkLst>
        </pc:inkChg>
        <pc:inkChg chg="add del">
          <ac:chgData name="شادن القحطاني ID 443200677" userId="2d5f3d4d-8466-4aa1-ac8a-1cb60ed86c20" providerId="ADAL" clId="{4D7C5502-989C-F049-9537-AAFE56D9E504}" dt="2023-04-11T23:04:04.672" v="1208"/>
          <ac:inkMkLst>
            <pc:docMk/>
            <pc:sldMk cId="2299765286" sldId="332"/>
            <ac:inkMk id="11" creationId="{6FDAC3D5-5756-436F-0E2A-512E93C7018A}"/>
          </ac:inkMkLst>
        </pc:inkChg>
        <pc:inkChg chg="add del">
          <ac:chgData name="شادن القحطاني ID 443200677" userId="2d5f3d4d-8466-4aa1-ac8a-1cb60ed86c20" providerId="ADAL" clId="{4D7C5502-989C-F049-9537-AAFE56D9E504}" dt="2023-04-11T23:04:04.672" v="1208"/>
          <ac:inkMkLst>
            <pc:docMk/>
            <pc:sldMk cId="2299765286" sldId="332"/>
            <ac:inkMk id="12" creationId="{4539AACA-5F3F-0942-CDAC-6436424FB189}"/>
          </ac:inkMkLst>
        </pc:inkChg>
        <pc:inkChg chg="add del">
          <ac:chgData name="شادن القحطاني ID 443200677" userId="2d5f3d4d-8466-4aa1-ac8a-1cb60ed86c20" providerId="ADAL" clId="{4D7C5502-989C-F049-9537-AAFE56D9E504}" dt="2023-05-03T18:34:05.575" v="1692"/>
          <ac:inkMkLst>
            <pc:docMk/>
            <pc:sldMk cId="2299765286" sldId="332"/>
            <ac:inkMk id="12" creationId="{9D84F6AE-616B-FA2E-B564-1B60BC625F4D}"/>
          </ac:inkMkLst>
        </pc:inkChg>
        <pc:inkChg chg="add del">
          <ac:chgData name="شادن القحطاني ID 443200677" userId="2d5f3d4d-8466-4aa1-ac8a-1cb60ed86c20" providerId="ADAL" clId="{4D7C5502-989C-F049-9537-AAFE56D9E504}" dt="2023-04-11T23:04:04.672" v="1208"/>
          <ac:inkMkLst>
            <pc:docMk/>
            <pc:sldMk cId="2299765286" sldId="332"/>
            <ac:inkMk id="13" creationId="{53467A0F-A848-8B9A-C66E-41DCAB3C3235}"/>
          </ac:inkMkLst>
        </pc:inkChg>
        <pc:inkChg chg="add del">
          <ac:chgData name="شادن القحطاني ID 443200677" userId="2d5f3d4d-8466-4aa1-ac8a-1cb60ed86c20" providerId="ADAL" clId="{4D7C5502-989C-F049-9537-AAFE56D9E504}" dt="2023-05-03T18:34:05.575" v="1692"/>
          <ac:inkMkLst>
            <pc:docMk/>
            <pc:sldMk cId="2299765286" sldId="332"/>
            <ac:inkMk id="13" creationId="{59063914-F642-6416-E2F2-42AB97CC6604}"/>
          </ac:inkMkLst>
        </pc:inkChg>
        <pc:inkChg chg="add del">
          <ac:chgData name="شادن القحطاني ID 443200677" userId="2d5f3d4d-8466-4aa1-ac8a-1cb60ed86c20" providerId="ADAL" clId="{4D7C5502-989C-F049-9537-AAFE56D9E504}" dt="2023-04-11T23:04:04.672" v="1208"/>
          <ac:inkMkLst>
            <pc:docMk/>
            <pc:sldMk cId="2299765286" sldId="332"/>
            <ac:inkMk id="14" creationId="{AA648355-5ED0-D8A1-2231-8EDEB7329C0B}"/>
          </ac:inkMkLst>
        </pc:inkChg>
        <pc:inkChg chg="add del">
          <ac:chgData name="شادن القحطاني ID 443200677" userId="2d5f3d4d-8466-4aa1-ac8a-1cb60ed86c20" providerId="ADAL" clId="{4D7C5502-989C-F049-9537-AAFE56D9E504}" dt="2023-05-03T18:34:05.575" v="1692"/>
          <ac:inkMkLst>
            <pc:docMk/>
            <pc:sldMk cId="2299765286" sldId="332"/>
            <ac:inkMk id="14" creationId="{D5E6BBEE-2EF8-C3E4-3FF2-AAEDF038A454}"/>
          </ac:inkMkLst>
        </pc:inkChg>
        <pc:inkChg chg="add del">
          <ac:chgData name="شادن القحطاني ID 443200677" userId="2d5f3d4d-8466-4aa1-ac8a-1cb60ed86c20" providerId="ADAL" clId="{4D7C5502-989C-F049-9537-AAFE56D9E504}" dt="2023-05-03T18:34:05.575" v="1692"/>
          <ac:inkMkLst>
            <pc:docMk/>
            <pc:sldMk cId="2299765286" sldId="332"/>
            <ac:inkMk id="15" creationId="{1BED2C88-C615-33D1-3BDA-1E7FAA66B4B0}"/>
          </ac:inkMkLst>
        </pc:inkChg>
        <pc:inkChg chg="add del">
          <ac:chgData name="شادن القحطاني ID 443200677" userId="2d5f3d4d-8466-4aa1-ac8a-1cb60ed86c20" providerId="ADAL" clId="{4D7C5502-989C-F049-9537-AAFE56D9E504}" dt="2023-04-11T23:04:04.672" v="1208"/>
          <ac:inkMkLst>
            <pc:docMk/>
            <pc:sldMk cId="2299765286" sldId="332"/>
            <ac:inkMk id="15" creationId="{C6BFBD11-100B-D4D5-BD01-74054CC56CF2}"/>
          </ac:inkMkLst>
        </pc:inkChg>
        <pc:inkChg chg="add del">
          <ac:chgData name="شادن القحطاني ID 443200677" userId="2d5f3d4d-8466-4aa1-ac8a-1cb60ed86c20" providerId="ADAL" clId="{4D7C5502-989C-F049-9537-AAFE56D9E504}" dt="2023-04-11T23:04:04.672" v="1208"/>
          <ac:inkMkLst>
            <pc:docMk/>
            <pc:sldMk cId="2299765286" sldId="332"/>
            <ac:inkMk id="16" creationId="{6DD0C75B-E6C2-5676-2782-34B20997E0A1}"/>
          </ac:inkMkLst>
        </pc:inkChg>
        <pc:inkChg chg="add del">
          <ac:chgData name="شادن القحطاني ID 443200677" userId="2d5f3d4d-8466-4aa1-ac8a-1cb60ed86c20" providerId="ADAL" clId="{4D7C5502-989C-F049-9537-AAFE56D9E504}" dt="2023-05-03T18:34:05.575" v="1692"/>
          <ac:inkMkLst>
            <pc:docMk/>
            <pc:sldMk cId="2299765286" sldId="332"/>
            <ac:inkMk id="16" creationId="{F4FF794C-77FE-C388-9B10-DE076FDEDE12}"/>
          </ac:inkMkLst>
        </pc:inkChg>
        <pc:inkChg chg="add del">
          <ac:chgData name="شادن القحطاني ID 443200677" userId="2d5f3d4d-8466-4aa1-ac8a-1cb60ed86c20" providerId="ADAL" clId="{4D7C5502-989C-F049-9537-AAFE56D9E504}" dt="2023-04-11T23:04:04.672" v="1208"/>
          <ac:inkMkLst>
            <pc:docMk/>
            <pc:sldMk cId="2299765286" sldId="332"/>
            <ac:inkMk id="17" creationId="{9A097C34-E929-B87E-CB7B-EE186010A683}"/>
          </ac:inkMkLst>
        </pc:inkChg>
        <pc:inkChg chg="add del">
          <ac:chgData name="شادن القحطاني ID 443200677" userId="2d5f3d4d-8466-4aa1-ac8a-1cb60ed86c20" providerId="ADAL" clId="{4D7C5502-989C-F049-9537-AAFE56D9E504}" dt="2023-05-03T18:34:05.575" v="1692"/>
          <ac:inkMkLst>
            <pc:docMk/>
            <pc:sldMk cId="2299765286" sldId="332"/>
            <ac:inkMk id="17" creationId="{B2E7B725-D3C1-43F8-59FB-1F82EE3FD7A1}"/>
          </ac:inkMkLst>
        </pc:inkChg>
        <pc:inkChg chg="add del">
          <ac:chgData name="شادن القحطاني ID 443200677" userId="2d5f3d4d-8466-4aa1-ac8a-1cb60ed86c20" providerId="ADAL" clId="{4D7C5502-989C-F049-9537-AAFE56D9E504}" dt="2023-04-11T23:04:04.672" v="1208"/>
          <ac:inkMkLst>
            <pc:docMk/>
            <pc:sldMk cId="2299765286" sldId="332"/>
            <ac:inkMk id="18" creationId="{37CEC52B-B38D-503D-6EFD-80783A838B1F}"/>
          </ac:inkMkLst>
        </pc:inkChg>
        <pc:inkChg chg="add del">
          <ac:chgData name="شادن القحطاني ID 443200677" userId="2d5f3d4d-8466-4aa1-ac8a-1cb60ed86c20" providerId="ADAL" clId="{4D7C5502-989C-F049-9537-AAFE56D9E504}" dt="2023-05-03T18:34:05.575" v="1692"/>
          <ac:inkMkLst>
            <pc:docMk/>
            <pc:sldMk cId="2299765286" sldId="332"/>
            <ac:inkMk id="18" creationId="{5BA347C8-D400-5A59-4BC0-773F1DB312E4}"/>
          </ac:inkMkLst>
        </pc:inkChg>
        <pc:inkChg chg="add del">
          <ac:chgData name="شادن القحطاني ID 443200677" userId="2d5f3d4d-8466-4aa1-ac8a-1cb60ed86c20" providerId="ADAL" clId="{4D7C5502-989C-F049-9537-AAFE56D9E504}" dt="2023-05-03T18:34:05.575" v="1692"/>
          <ac:inkMkLst>
            <pc:docMk/>
            <pc:sldMk cId="2299765286" sldId="332"/>
            <ac:inkMk id="20" creationId="{CCD7588C-9891-B579-AE48-C0E5EE95F767}"/>
          </ac:inkMkLst>
        </pc:inkChg>
        <pc:inkChg chg="add del">
          <ac:chgData name="شادن القحطاني ID 443200677" userId="2d5f3d4d-8466-4aa1-ac8a-1cb60ed86c20" providerId="ADAL" clId="{4D7C5502-989C-F049-9537-AAFE56D9E504}" dt="2023-04-11T23:04:04.672" v="1208"/>
          <ac:inkMkLst>
            <pc:docMk/>
            <pc:sldMk cId="2299765286" sldId="332"/>
            <ac:inkMk id="20" creationId="{ED64A242-782D-3ECA-CF60-17D5C3234E3B}"/>
          </ac:inkMkLst>
        </pc:inkChg>
        <pc:inkChg chg="add del">
          <ac:chgData name="شادن القحطاني ID 443200677" userId="2d5f3d4d-8466-4aa1-ac8a-1cb60ed86c20" providerId="ADAL" clId="{4D7C5502-989C-F049-9537-AAFE56D9E504}" dt="2023-05-03T18:34:05.575" v="1692"/>
          <ac:inkMkLst>
            <pc:docMk/>
            <pc:sldMk cId="2299765286" sldId="332"/>
            <ac:inkMk id="21" creationId="{13FD474C-A174-F163-1284-A2D56695D21E}"/>
          </ac:inkMkLst>
        </pc:inkChg>
        <pc:inkChg chg="add del">
          <ac:chgData name="شادن القحطاني ID 443200677" userId="2d5f3d4d-8466-4aa1-ac8a-1cb60ed86c20" providerId="ADAL" clId="{4D7C5502-989C-F049-9537-AAFE56D9E504}" dt="2023-04-11T23:04:04.672" v="1208"/>
          <ac:inkMkLst>
            <pc:docMk/>
            <pc:sldMk cId="2299765286" sldId="332"/>
            <ac:inkMk id="21" creationId="{F3181D0D-A11A-F0C0-3738-21AA0BA93D64}"/>
          </ac:inkMkLst>
        </pc:inkChg>
        <pc:inkChg chg="add del">
          <ac:chgData name="شادن القحطاني ID 443200677" userId="2d5f3d4d-8466-4aa1-ac8a-1cb60ed86c20" providerId="ADAL" clId="{4D7C5502-989C-F049-9537-AAFE56D9E504}" dt="2023-04-11T23:04:04.672" v="1208"/>
          <ac:inkMkLst>
            <pc:docMk/>
            <pc:sldMk cId="2299765286" sldId="332"/>
            <ac:inkMk id="22" creationId="{2CA73198-5C6B-FCEA-95CB-5FE5D1DC954A}"/>
          </ac:inkMkLst>
        </pc:inkChg>
        <pc:inkChg chg="add del">
          <ac:chgData name="شادن القحطاني ID 443200677" userId="2d5f3d4d-8466-4aa1-ac8a-1cb60ed86c20" providerId="ADAL" clId="{4D7C5502-989C-F049-9537-AAFE56D9E504}" dt="2023-05-03T18:34:05.575" v="1692"/>
          <ac:inkMkLst>
            <pc:docMk/>
            <pc:sldMk cId="2299765286" sldId="332"/>
            <ac:inkMk id="22" creationId="{477B80AC-EED5-8CD0-0EC1-61C0F7B99680}"/>
          </ac:inkMkLst>
        </pc:inkChg>
        <pc:inkChg chg="add del">
          <ac:chgData name="شادن القحطاني ID 443200677" userId="2d5f3d4d-8466-4aa1-ac8a-1cb60ed86c20" providerId="ADAL" clId="{4D7C5502-989C-F049-9537-AAFE56D9E504}" dt="2023-05-03T18:34:05.575" v="1692"/>
          <ac:inkMkLst>
            <pc:docMk/>
            <pc:sldMk cId="2299765286" sldId="332"/>
            <ac:inkMk id="23" creationId="{B15C93A3-78D1-CDFE-0E44-04A0C7D8A89A}"/>
          </ac:inkMkLst>
        </pc:inkChg>
        <pc:inkChg chg="add del">
          <ac:chgData name="شادن القحطاني ID 443200677" userId="2d5f3d4d-8466-4aa1-ac8a-1cb60ed86c20" providerId="ADAL" clId="{4D7C5502-989C-F049-9537-AAFE56D9E504}" dt="2023-04-11T23:04:04.672" v="1208"/>
          <ac:inkMkLst>
            <pc:docMk/>
            <pc:sldMk cId="2299765286" sldId="332"/>
            <ac:inkMk id="23" creationId="{E5386762-5687-AA3A-7FFC-5BF96405B1B3}"/>
          </ac:inkMkLst>
        </pc:inkChg>
        <pc:inkChg chg="add del">
          <ac:chgData name="شادن القحطاني ID 443200677" userId="2d5f3d4d-8466-4aa1-ac8a-1cb60ed86c20" providerId="ADAL" clId="{4D7C5502-989C-F049-9537-AAFE56D9E504}" dt="2023-04-11T23:04:04.672" v="1208"/>
          <ac:inkMkLst>
            <pc:docMk/>
            <pc:sldMk cId="2299765286" sldId="332"/>
            <ac:inkMk id="24" creationId="{CAA3EBBA-286F-B20C-8189-20DEC928FEA8}"/>
          </ac:inkMkLst>
        </pc:inkChg>
        <pc:inkChg chg="add reco">
          <ac:chgData name="شادن القحطاني ID 443200677" userId="2d5f3d4d-8466-4aa1-ac8a-1cb60ed86c20" providerId="ADAL" clId="{4D7C5502-989C-F049-9537-AAFE56D9E504}" dt="2023-05-03T18:34:05.575" v="1692"/>
          <ac:inkMkLst>
            <pc:docMk/>
            <pc:sldMk cId="2299765286" sldId="332"/>
            <ac:inkMk id="24" creationId="{F2884A29-A47D-3B49-8888-F543F61F5198}"/>
          </ac:inkMkLst>
        </pc:inkChg>
        <pc:inkChg chg="add del">
          <ac:chgData name="شادن القحطاني ID 443200677" userId="2d5f3d4d-8466-4aa1-ac8a-1cb60ed86c20" providerId="ADAL" clId="{4D7C5502-989C-F049-9537-AAFE56D9E504}" dt="2023-05-03T18:34:14.295" v="1709"/>
          <ac:inkMkLst>
            <pc:docMk/>
            <pc:sldMk cId="2299765286" sldId="332"/>
            <ac:inkMk id="25" creationId="{9E0B6E2E-5AFB-651B-FC52-581DEE9FAB68}"/>
          </ac:inkMkLst>
        </pc:inkChg>
        <pc:inkChg chg="add del">
          <ac:chgData name="شادن القحطاني ID 443200677" userId="2d5f3d4d-8466-4aa1-ac8a-1cb60ed86c20" providerId="ADAL" clId="{4D7C5502-989C-F049-9537-AAFE56D9E504}" dt="2023-04-11T23:04:04.672" v="1208"/>
          <ac:inkMkLst>
            <pc:docMk/>
            <pc:sldMk cId="2299765286" sldId="332"/>
            <ac:inkMk id="25" creationId="{C7BDD1AA-72CD-3958-C63F-D8BC4885643D}"/>
          </ac:inkMkLst>
        </pc:inkChg>
        <pc:inkChg chg="add del">
          <ac:chgData name="شادن القحطاني ID 443200677" userId="2d5f3d4d-8466-4aa1-ac8a-1cb60ed86c20" providerId="ADAL" clId="{4D7C5502-989C-F049-9537-AAFE56D9E504}" dt="2023-05-03T18:34:14.295" v="1709"/>
          <ac:inkMkLst>
            <pc:docMk/>
            <pc:sldMk cId="2299765286" sldId="332"/>
            <ac:inkMk id="26" creationId="{3FEB5AA0-D7FC-4488-CC29-EE8EBF3B1D08}"/>
          </ac:inkMkLst>
        </pc:inkChg>
        <pc:inkChg chg="add del">
          <ac:chgData name="شادن القحطاني ID 443200677" userId="2d5f3d4d-8466-4aa1-ac8a-1cb60ed86c20" providerId="ADAL" clId="{4D7C5502-989C-F049-9537-AAFE56D9E504}" dt="2023-04-11T23:04:04.672" v="1208"/>
          <ac:inkMkLst>
            <pc:docMk/>
            <pc:sldMk cId="2299765286" sldId="332"/>
            <ac:inkMk id="26" creationId="{7449BF99-FF64-040E-29C8-E5AEB8BD6E73}"/>
          </ac:inkMkLst>
        </pc:inkChg>
        <pc:inkChg chg="add del">
          <ac:chgData name="شادن القحطاني ID 443200677" userId="2d5f3d4d-8466-4aa1-ac8a-1cb60ed86c20" providerId="ADAL" clId="{4D7C5502-989C-F049-9537-AAFE56D9E504}" dt="2023-04-11T23:04:04.672" v="1208"/>
          <ac:inkMkLst>
            <pc:docMk/>
            <pc:sldMk cId="2299765286" sldId="332"/>
            <ac:inkMk id="27" creationId="{1724F679-04C5-6566-DB2E-F76AA77F11BE}"/>
          </ac:inkMkLst>
        </pc:inkChg>
        <pc:inkChg chg="add del">
          <ac:chgData name="شادن القحطاني ID 443200677" userId="2d5f3d4d-8466-4aa1-ac8a-1cb60ed86c20" providerId="ADAL" clId="{4D7C5502-989C-F049-9537-AAFE56D9E504}" dt="2023-05-03T18:34:14.295" v="1709"/>
          <ac:inkMkLst>
            <pc:docMk/>
            <pc:sldMk cId="2299765286" sldId="332"/>
            <ac:inkMk id="27" creationId="{FE28C0D2-2185-08F5-433E-0C7861C41A45}"/>
          </ac:inkMkLst>
        </pc:inkChg>
        <pc:inkChg chg="add del">
          <ac:chgData name="شادن القحطاني ID 443200677" userId="2d5f3d4d-8466-4aa1-ac8a-1cb60ed86c20" providerId="ADAL" clId="{4D7C5502-989C-F049-9537-AAFE56D9E504}" dt="2023-04-11T23:04:04.672" v="1208"/>
          <ac:inkMkLst>
            <pc:docMk/>
            <pc:sldMk cId="2299765286" sldId="332"/>
            <ac:inkMk id="28" creationId="{36A73477-C6B9-C285-5447-D11A46D155A1}"/>
          </ac:inkMkLst>
        </pc:inkChg>
        <pc:inkChg chg="add del">
          <ac:chgData name="شادن القحطاني ID 443200677" userId="2d5f3d4d-8466-4aa1-ac8a-1cb60ed86c20" providerId="ADAL" clId="{4D7C5502-989C-F049-9537-AAFE56D9E504}" dt="2023-05-03T18:34:14.295" v="1709"/>
          <ac:inkMkLst>
            <pc:docMk/>
            <pc:sldMk cId="2299765286" sldId="332"/>
            <ac:inkMk id="28" creationId="{DAE2793B-EBE4-3953-F586-DF73565BB22C}"/>
          </ac:inkMkLst>
        </pc:inkChg>
        <pc:inkChg chg="add reco">
          <ac:chgData name="شادن القحطاني ID 443200677" userId="2d5f3d4d-8466-4aa1-ac8a-1cb60ed86c20" providerId="ADAL" clId="{4D7C5502-989C-F049-9537-AAFE56D9E504}" dt="2023-04-11T23:04:04.672" v="1208"/>
          <ac:inkMkLst>
            <pc:docMk/>
            <pc:sldMk cId="2299765286" sldId="332"/>
            <ac:inkMk id="29" creationId="{BBC47314-1098-1961-AD28-F98AD6A319BB}"/>
          </ac:inkMkLst>
        </pc:inkChg>
        <pc:inkChg chg="add del">
          <ac:chgData name="شادن القحطاني ID 443200677" userId="2d5f3d4d-8466-4aa1-ac8a-1cb60ed86c20" providerId="ADAL" clId="{4D7C5502-989C-F049-9537-AAFE56D9E504}" dt="2023-05-03T18:34:14.295" v="1709"/>
          <ac:inkMkLst>
            <pc:docMk/>
            <pc:sldMk cId="2299765286" sldId="332"/>
            <ac:inkMk id="30" creationId="{74E39776-0039-AA74-C292-3ED817BB8E75}"/>
          </ac:inkMkLst>
        </pc:inkChg>
        <pc:inkChg chg="add del">
          <ac:chgData name="شادن القحطاني ID 443200677" userId="2d5f3d4d-8466-4aa1-ac8a-1cb60ed86c20" providerId="ADAL" clId="{4D7C5502-989C-F049-9537-AAFE56D9E504}" dt="2023-04-11T23:04:08.022" v="1214"/>
          <ac:inkMkLst>
            <pc:docMk/>
            <pc:sldMk cId="2299765286" sldId="332"/>
            <ac:inkMk id="30" creationId="{C7805D60-8E95-37CA-F0E8-A53873B644A3}"/>
          </ac:inkMkLst>
        </pc:inkChg>
        <pc:inkChg chg="add del">
          <ac:chgData name="شادن القحطاني ID 443200677" userId="2d5f3d4d-8466-4aa1-ac8a-1cb60ed86c20" providerId="ADAL" clId="{4D7C5502-989C-F049-9537-AAFE56D9E504}" dt="2023-05-03T18:34:14.295" v="1709"/>
          <ac:inkMkLst>
            <pc:docMk/>
            <pc:sldMk cId="2299765286" sldId="332"/>
            <ac:inkMk id="31" creationId="{062CDF66-ED2A-1610-0624-5988787604BC}"/>
          </ac:inkMkLst>
        </pc:inkChg>
        <pc:inkChg chg="add del">
          <ac:chgData name="شادن القحطاني ID 443200677" userId="2d5f3d4d-8466-4aa1-ac8a-1cb60ed86c20" providerId="ADAL" clId="{4D7C5502-989C-F049-9537-AAFE56D9E504}" dt="2023-04-11T23:04:08.022" v="1214"/>
          <ac:inkMkLst>
            <pc:docMk/>
            <pc:sldMk cId="2299765286" sldId="332"/>
            <ac:inkMk id="31" creationId="{FE1E46F2-1D8B-AD04-B584-1A3163562D24}"/>
          </ac:inkMkLst>
        </pc:inkChg>
        <pc:inkChg chg="add del">
          <ac:chgData name="شادن القحطاني ID 443200677" userId="2d5f3d4d-8466-4aa1-ac8a-1cb60ed86c20" providerId="ADAL" clId="{4D7C5502-989C-F049-9537-AAFE56D9E504}" dt="2023-05-03T18:34:14.295" v="1709"/>
          <ac:inkMkLst>
            <pc:docMk/>
            <pc:sldMk cId="2299765286" sldId="332"/>
            <ac:inkMk id="32" creationId="{346681EC-7880-02EE-A247-E6D488B53927}"/>
          </ac:inkMkLst>
        </pc:inkChg>
        <pc:inkChg chg="add del">
          <ac:chgData name="شادن القحطاني ID 443200677" userId="2d5f3d4d-8466-4aa1-ac8a-1cb60ed86c20" providerId="ADAL" clId="{4D7C5502-989C-F049-9537-AAFE56D9E504}" dt="2023-04-11T23:04:08.022" v="1214"/>
          <ac:inkMkLst>
            <pc:docMk/>
            <pc:sldMk cId="2299765286" sldId="332"/>
            <ac:inkMk id="32" creationId="{4D135C48-DCDA-0462-5750-CE27C521EF12}"/>
          </ac:inkMkLst>
        </pc:inkChg>
        <pc:inkChg chg="add del">
          <ac:chgData name="شادن القحطاني ID 443200677" userId="2d5f3d4d-8466-4aa1-ac8a-1cb60ed86c20" providerId="ADAL" clId="{4D7C5502-989C-F049-9537-AAFE56D9E504}" dt="2023-04-11T23:04:08.022" v="1214"/>
          <ac:inkMkLst>
            <pc:docMk/>
            <pc:sldMk cId="2299765286" sldId="332"/>
            <ac:inkMk id="33" creationId="{D1531DA7-2EAF-8557-B20B-0BEB6ED1C196}"/>
          </ac:inkMkLst>
        </pc:inkChg>
        <pc:inkChg chg="add del">
          <ac:chgData name="شادن القحطاني ID 443200677" userId="2d5f3d4d-8466-4aa1-ac8a-1cb60ed86c20" providerId="ADAL" clId="{4D7C5502-989C-F049-9537-AAFE56D9E504}" dt="2023-05-03T18:34:14.295" v="1709"/>
          <ac:inkMkLst>
            <pc:docMk/>
            <pc:sldMk cId="2299765286" sldId="332"/>
            <ac:inkMk id="33" creationId="{DBACAF65-5B22-42A7-6E61-995C5D6464EC}"/>
          </ac:inkMkLst>
        </pc:inkChg>
        <pc:inkChg chg="add del">
          <ac:chgData name="شادن القحطاني ID 443200677" userId="2d5f3d4d-8466-4aa1-ac8a-1cb60ed86c20" providerId="ADAL" clId="{4D7C5502-989C-F049-9537-AAFE56D9E504}" dt="2023-05-03T18:34:14.295" v="1709"/>
          <ac:inkMkLst>
            <pc:docMk/>
            <pc:sldMk cId="2299765286" sldId="332"/>
            <ac:inkMk id="34" creationId="{BB05C456-41EA-152C-F32F-707106A9BC09}"/>
          </ac:inkMkLst>
        </pc:inkChg>
        <pc:inkChg chg="add del">
          <ac:chgData name="شادن القحطاني ID 443200677" userId="2d5f3d4d-8466-4aa1-ac8a-1cb60ed86c20" providerId="ADAL" clId="{4D7C5502-989C-F049-9537-AAFE56D9E504}" dt="2023-04-11T23:04:08.022" v="1214"/>
          <ac:inkMkLst>
            <pc:docMk/>
            <pc:sldMk cId="2299765286" sldId="332"/>
            <ac:inkMk id="34" creationId="{C4C9C660-48C9-E653-84DE-B1FDA870007F}"/>
          </ac:inkMkLst>
        </pc:inkChg>
        <pc:inkChg chg="add reco">
          <ac:chgData name="شادن القحطاني ID 443200677" userId="2d5f3d4d-8466-4aa1-ac8a-1cb60ed86c20" providerId="ADAL" clId="{4D7C5502-989C-F049-9537-AAFE56D9E504}" dt="2023-04-11T23:04:08.022" v="1214"/>
          <ac:inkMkLst>
            <pc:docMk/>
            <pc:sldMk cId="2299765286" sldId="332"/>
            <ac:inkMk id="35" creationId="{00A88EDB-4657-78CB-921F-B74670BC274A}"/>
          </ac:inkMkLst>
        </pc:inkChg>
        <pc:inkChg chg="add reco">
          <ac:chgData name="شادن القحطاني ID 443200677" userId="2d5f3d4d-8466-4aa1-ac8a-1cb60ed86c20" providerId="ADAL" clId="{4D7C5502-989C-F049-9537-AAFE56D9E504}" dt="2023-04-11T23:04:08.022" v="1214"/>
          <ac:inkMkLst>
            <pc:docMk/>
            <pc:sldMk cId="2299765286" sldId="332"/>
            <ac:inkMk id="36" creationId="{BAFA7CB6-3FF7-807A-04B2-FFEEB630B14F}"/>
          </ac:inkMkLst>
        </pc:inkChg>
        <pc:inkChg chg="add del">
          <ac:chgData name="شادن القحطاني ID 443200677" userId="2d5f3d4d-8466-4aa1-ac8a-1cb60ed86c20" providerId="ADAL" clId="{4D7C5502-989C-F049-9537-AAFE56D9E504}" dt="2023-04-11T23:04:10.665" v="1216"/>
          <ac:inkMkLst>
            <pc:docMk/>
            <pc:sldMk cId="2299765286" sldId="332"/>
            <ac:inkMk id="37" creationId="{2055D9A7-C483-30B9-5712-9308B0D218FD}"/>
          </ac:inkMkLst>
        </pc:inkChg>
        <pc:inkChg chg="add del">
          <ac:chgData name="شادن القحطاني ID 443200677" userId="2d5f3d4d-8466-4aa1-ac8a-1cb60ed86c20" providerId="ADAL" clId="{4D7C5502-989C-F049-9537-AAFE56D9E504}" dt="2023-05-03T18:34:14.295" v="1709"/>
          <ac:inkMkLst>
            <pc:docMk/>
            <pc:sldMk cId="2299765286" sldId="332"/>
            <ac:inkMk id="37" creationId="{CEFF3D1A-049B-F2D7-9697-9F834B9ACD69}"/>
          </ac:inkMkLst>
        </pc:inkChg>
        <pc:inkChg chg="add del">
          <ac:chgData name="شادن القحطاني ID 443200677" userId="2d5f3d4d-8466-4aa1-ac8a-1cb60ed86c20" providerId="ADAL" clId="{4D7C5502-989C-F049-9537-AAFE56D9E504}" dt="2023-05-03T18:34:14.295" v="1709"/>
          <ac:inkMkLst>
            <pc:docMk/>
            <pc:sldMk cId="2299765286" sldId="332"/>
            <ac:inkMk id="38" creationId="{10E05C7B-91D2-B6B0-34E7-5909A559C026}"/>
          </ac:inkMkLst>
        </pc:inkChg>
        <pc:inkChg chg="add del">
          <ac:chgData name="شادن القحطاني ID 443200677" userId="2d5f3d4d-8466-4aa1-ac8a-1cb60ed86c20" providerId="ADAL" clId="{4D7C5502-989C-F049-9537-AAFE56D9E504}" dt="2023-04-11T23:04:16.548" v="1226"/>
          <ac:inkMkLst>
            <pc:docMk/>
            <pc:sldMk cId="2299765286" sldId="332"/>
            <ac:inkMk id="38" creationId="{E5BD9D25-3B78-CD11-D848-1E062E3C0386}"/>
          </ac:inkMkLst>
        </pc:inkChg>
        <pc:inkChg chg="add del">
          <ac:chgData name="شادن القحطاني ID 443200677" userId="2d5f3d4d-8466-4aa1-ac8a-1cb60ed86c20" providerId="ADAL" clId="{4D7C5502-989C-F049-9537-AAFE56D9E504}" dt="2023-05-03T18:34:14.295" v="1709"/>
          <ac:inkMkLst>
            <pc:docMk/>
            <pc:sldMk cId="2299765286" sldId="332"/>
            <ac:inkMk id="39" creationId="{994DC93E-75ED-49C8-807C-5324861A5A6B}"/>
          </ac:inkMkLst>
        </pc:inkChg>
        <pc:inkChg chg="add del">
          <ac:chgData name="شادن القحطاني ID 443200677" userId="2d5f3d4d-8466-4aa1-ac8a-1cb60ed86c20" providerId="ADAL" clId="{4D7C5502-989C-F049-9537-AAFE56D9E504}" dt="2023-04-11T23:04:16.548" v="1226"/>
          <ac:inkMkLst>
            <pc:docMk/>
            <pc:sldMk cId="2299765286" sldId="332"/>
            <ac:inkMk id="39" creationId="{AA508B98-C8FD-8306-388E-85F6FA253F08}"/>
          </ac:inkMkLst>
        </pc:inkChg>
        <pc:inkChg chg="add del">
          <ac:chgData name="شادن القحطاني ID 443200677" userId="2d5f3d4d-8466-4aa1-ac8a-1cb60ed86c20" providerId="ADAL" clId="{4D7C5502-989C-F049-9537-AAFE56D9E504}" dt="2023-04-11T23:04:16.548" v="1226"/>
          <ac:inkMkLst>
            <pc:docMk/>
            <pc:sldMk cId="2299765286" sldId="332"/>
            <ac:inkMk id="40" creationId="{3D0F6496-6CC6-10E7-9B16-A6683A3B02B0}"/>
          </ac:inkMkLst>
        </pc:inkChg>
        <pc:inkChg chg="add del">
          <ac:chgData name="شادن القحطاني ID 443200677" userId="2d5f3d4d-8466-4aa1-ac8a-1cb60ed86c20" providerId="ADAL" clId="{4D7C5502-989C-F049-9537-AAFE56D9E504}" dt="2023-05-03T18:34:14.295" v="1709"/>
          <ac:inkMkLst>
            <pc:docMk/>
            <pc:sldMk cId="2299765286" sldId="332"/>
            <ac:inkMk id="40" creationId="{D6E24283-6079-3F42-DD0A-430A2C3746DC}"/>
          </ac:inkMkLst>
        </pc:inkChg>
        <pc:inkChg chg="add del">
          <ac:chgData name="شادن القحطاني ID 443200677" userId="2d5f3d4d-8466-4aa1-ac8a-1cb60ed86c20" providerId="ADAL" clId="{4D7C5502-989C-F049-9537-AAFE56D9E504}" dt="2023-04-11T23:04:16.548" v="1226"/>
          <ac:inkMkLst>
            <pc:docMk/>
            <pc:sldMk cId="2299765286" sldId="332"/>
            <ac:inkMk id="41" creationId="{2E1B7578-1F2A-E1E7-2CC7-3A6E7B0E0371}"/>
          </ac:inkMkLst>
        </pc:inkChg>
        <pc:inkChg chg="add del">
          <ac:chgData name="شادن القحطاني ID 443200677" userId="2d5f3d4d-8466-4aa1-ac8a-1cb60ed86c20" providerId="ADAL" clId="{4D7C5502-989C-F049-9537-AAFE56D9E504}" dt="2023-05-03T18:34:14.295" v="1709"/>
          <ac:inkMkLst>
            <pc:docMk/>
            <pc:sldMk cId="2299765286" sldId="332"/>
            <ac:inkMk id="41" creationId="{5002587F-BA3D-8384-727E-9459AA64776F}"/>
          </ac:inkMkLst>
        </pc:inkChg>
        <pc:inkChg chg="add del">
          <ac:chgData name="شادن القحطاني ID 443200677" userId="2d5f3d4d-8466-4aa1-ac8a-1cb60ed86c20" providerId="ADAL" clId="{4D7C5502-989C-F049-9537-AAFE56D9E504}" dt="2023-04-11T23:04:16.548" v="1226"/>
          <ac:inkMkLst>
            <pc:docMk/>
            <pc:sldMk cId="2299765286" sldId="332"/>
            <ac:inkMk id="42" creationId="{79392F2F-BA77-52A0-9D56-9E057A09E9CC}"/>
          </ac:inkMkLst>
        </pc:inkChg>
        <pc:inkChg chg="add del">
          <ac:chgData name="شادن القحطاني ID 443200677" userId="2d5f3d4d-8466-4aa1-ac8a-1cb60ed86c20" providerId="ADAL" clId="{4D7C5502-989C-F049-9537-AAFE56D9E504}" dt="2023-05-03T18:34:14.295" v="1709"/>
          <ac:inkMkLst>
            <pc:docMk/>
            <pc:sldMk cId="2299765286" sldId="332"/>
            <ac:inkMk id="42" creationId="{8B6C7992-8DAE-362D-72A9-738D8251D420}"/>
          </ac:inkMkLst>
        </pc:inkChg>
        <pc:inkChg chg="add del">
          <ac:chgData name="شادن القحطاني ID 443200677" userId="2d5f3d4d-8466-4aa1-ac8a-1cb60ed86c20" providerId="ADAL" clId="{4D7C5502-989C-F049-9537-AAFE56D9E504}" dt="2023-04-11T23:04:16.548" v="1226"/>
          <ac:inkMkLst>
            <pc:docMk/>
            <pc:sldMk cId="2299765286" sldId="332"/>
            <ac:inkMk id="43" creationId="{35E7479F-F105-C46D-1404-B7A59BA97944}"/>
          </ac:inkMkLst>
        </pc:inkChg>
        <pc:inkChg chg="add del">
          <ac:chgData name="شادن القحطاني ID 443200677" userId="2d5f3d4d-8466-4aa1-ac8a-1cb60ed86c20" providerId="ADAL" clId="{4D7C5502-989C-F049-9537-AAFE56D9E504}" dt="2023-05-03T18:34:14.295" v="1709"/>
          <ac:inkMkLst>
            <pc:docMk/>
            <pc:sldMk cId="2299765286" sldId="332"/>
            <ac:inkMk id="43" creationId="{F8EC3032-6845-199C-2E6C-1A88F4077969}"/>
          </ac:inkMkLst>
        </pc:inkChg>
        <pc:inkChg chg="add del">
          <ac:chgData name="شادن القحطاني ID 443200677" userId="2d5f3d4d-8466-4aa1-ac8a-1cb60ed86c20" providerId="ADAL" clId="{4D7C5502-989C-F049-9537-AAFE56D9E504}" dt="2023-04-11T23:04:16.548" v="1226"/>
          <ac:inkMkLst>
            <pc:docMk/>
            <pc:sldMk cId="2299765286" sldId="332"/>
            <ac:inkMk id="44" creationId="{45E2BBD0-4CD8-085B-A5CC-9A0D975687CF}"/>
          </ac:inkMkLst>
        </pc:inkChg>
        <pc:inkChg chg="add reco">
          <ac:chgData name="شادن القحطاني ID 443200677" userId="2d5f3d4d-8466-4aa1-ac8a-1cb60ed86c20" providerId="ADAL" clId="{4D7C5502-989C-F049-9537-AAFE56D9E504}" dt="2023-05-03T18:34:14.295" v="1709"/>
          <ac:inkMkLst>
            <pc:docMk/>
            <pc:sldMk cId="2299765286" sldId="332"/>
            <ac:inkMk id="44" creationId="{F3F82133-0916-32E9-11EB-3492FD9732ED}"/>
          </ac:inkMkLst>
        </pc:inkChg>
        <pc:inkChg chg="add del">
          <ac:chgData name="شادن القحطاني ID 443200677" userId="2d5f3d4d-8466-4aa1-ac8a-1cb60ed86c20" providerId="ADAL" clId="{4D7C5502-989C-F049-9537-AAFE56D9E504}" dt="2023-04-11T23:04:16.548" v="1226"/>
          <ac:inkMkLst>
            <pc:docMk/>
            <pc:sldMk cId="2299765286" sldId="332"/>
            <ac:inkMk id="45" creationId="{C9E9752F-4779-8503-F96D-C90686F197FD}"/>
          </ac:inkMkLst>
        </pc:inkChg>
        <pc:inkChg chg="add del">
          <ac:chgData name="شادن القحطاني ID 443200677" userId="2d5f3d4d-8466-4aa1-ac8a-1cb60ed86c20" providerId="ADAL" clId="{4D7C5502-989C-F049-9537-AAFE56D9E504}" dt="2023-04-11T23:04:16.548" v="1226"/>
          <ac:inkMkLst>
            <pc:docMk/>
            <pc:sldMk cId="2299765286" sldId="332"/>
            <ac:inkMk id="46" creationId="{C542747B-B9E1-37B0-8E6D-973B69C6F6CE}"/>
          </ac:inkMkLst>
        </pc:inkChg>
        <pc:inkChg chg="add reco">
          <ac:chgData name="شادن القحطاني ID 443200677" userId="2d5f3d4d-8466-4aa1-ac8a-1cb60ed86c20" providerId="ADAL" clId="{4D7C5502-989C-F049-9537-AAFE56D9E504}" dt="2023-04-11T23:04:16.548" v="1226"/>
          <ac:inkMkLst>
            <pc:docMk/>
            <pc:sldMk cId="2299765286" sldId="332"/>
            <ac:inkMk id="47" creationId="{893164C3-FA75-640D-6E2D-75FB61CE03E2}"/>
          </ac:inkMkLst>
        </pc:inkChg>
        <pc:inkChg chg="add del">
          <ac:chgData name="شادن القحطاني ID 443200677" userId="2d5f3d4d-8466-4aa1-ac8a-1cb60ed86c20" providerId="ADAL" clId="{4D7C5502-989C-F049-9537-AAFE56D9E504}" dt="2023-04-11T23:04:19.474" v="1230"/>
          <ac:inkMkLst>
            <pc:docMk/>
            <pc:sldMk cId="2299765286" sldId="332"/>
            <ac:inkMk id="48" creationId="{B991DCE4-4C92-A687-D552-A4AF8C1667E5}"/>
          </ac:inkMkLst>
        </pc:inkChg>
        <pc:inkChg chg="add del">
          <ac:chgData name="شادن القحطاني ID 443200677" userId="2d5f3d4d-8466-4aa1-ac8a-1cb60ed86c20" providerId="ADAL" clId="{4D7C5502-989C-F049-9537-AAFE56D9E504}" dt="2023-04-11T23:04:19.474" v="1230"/>
          <ac:inkMkLst>
            <pc:docMk/>
            <pc:sldMk cId="2299765286" sldId="332"/>
            <ac:inkMk id="49" creationId="{C239A606-C970-F462-3201-FA06781512C3}"/>
          </ac:inkMkLst>
        </pc:inkChg>
        <pc:inkChg chg="add del">
          <ac:chgData name="شادن القحطاني ID 443200677" userId="2d5f3d4d-8466-4aa1-ac8a-1cb60ed86c20" providerId="ADAL" clId="{4D7C5502-989C-F049-9537-AAFE56D9E504}" dt="2023-04-11T23:04:19.474" v="1230"/>
          <ac:inkMkLst>
            <pc:docMk/>
            <pc:sldMk cId="2299765286" sldId="332"/>
            <ac:inkMk id="50" creationId="{1926E425-5F2D-DB36-33EF-0CF272072BD1}"/>
          </ac:inkMkLst>
        </pc:inkChg>
        <pc:inkChg chg="add reco">
          <ac:chgData name="شادن القحطاني ID 443200677" userId="2d5f3d4d-8466-4aa1-ac8a-1cb60ed86c20" providerId="ADAL" clId="{4D7C5502-989C-F049-9537-AAFE56D9E504}" dt="2023-04-11T23:04:19.474" v="1230"/>
          <ac:inkMkLst>
            <pc:docMk/>
            <pc:sldMk cId="2299765286" sldId="332"/>
            <ac:inkMk id="51" creationId="{67B9D8BE-1A99-4E99-666B-5736E20628EA}"/>
          </ac:inkMkLst>
        </pc:inkChg>
        <pc:inkChg chg="add">
          <ac:chgData name="شادن القحطاني ID 443200677" userId="2d5f3d4d-8466-4aa1-ac8a-1cb60ed86c20" providerId="ADAL" clId="{4D7C5502-989C-F049-9537-AAFE56D9E504}" dt="2023-04-11T23:04:21.117" v="1231"/>
          <ac:inkMkLst>
            <pc:docMk/>
            <pc:sldMk cId="2299765286" sldId="332"/>
            <ac:inkMk id="52" creationId="{D731C3A0-B964-D911-5651-EE1B84A6C481}"/>
          </ac:inkMkLst>
        </pc:inkChg>
        <pc:inkChg chg="add del">
          <ac:chgData name="شادن القحطاني ID 443200677" userId="2d5f3d4d-8466-4aa1-ac8a-1cb60ed86c20" providerId="ADAL" clId="{4D7C5502-989C-F049-9537-AAFE56D9E504}" dt="2023-04-11T23:04:37.437" v="1253"/>
          <ac:inkMkLst>
            <pc:docMk/>
            <pc:sldMk cId="2299765286" sldId="332"/>
            <ac:inkMk id="53" creationId="{49C55645-C4F0-896B-08CA-BBD4318493D2}"/>
          </ac:inkMkLst>
        </pc:inkChg>
        <pc:inkChg chg="add del">
          <ac:chgData name="شادن القحطاني ID 443200677" userId="2d5f3d4d-8466-4aa1-ac8a-1cb60ed86c20" providerId="ADAL" clId="{4D7C5502-989C-F049-9537-AAFE56D9E504}" dt="2023-04-11T23:04:37.437" v="1253"/>
          <ac:inkMkLst>
            <pc:docMk/>
            <pc:sldMk cId="2299765286" sldId="332"/>
            <ac:inkMk id="54" creationId="{044F656D-16A7-325A-FCFC-6F1419050F82}"/>
          </ac:inkMkLst>
        </pc:inkChg>
        <pc:inkChg chg="add del">
          <ac:chgData name="شادن القحطاني ID 443200677" userId="2d5f3d4d-8466-4aa1-ac8a-1cb60ed86c20" providerId="ADAL" clId="{4D7C5502-989C-F049-9537-AAFE56D9E504}" dt="2023-04-11T23:04:37.437" v="1253"/>
          <ac:inkMkLst>
            <pc:docMk/>
            <pc:sldMk cId="2299765286" sldId="332"/>
            <ac:inkMk id="55" creationId="{50805E53-16BB-4375-F4EA-FA58D1ED393C}"/>
          </ac:inkMkLst>
        </pc:inkChg>
        <pc:inkChg chg="add del">
          <ac:chgData name="شادن القحطاني ID 443200677" userId="2d5f3d4d-8466-4aa1-ac8a-1cb60ed86c20" providerId="ADAL" clId="{4D7C5502-989C-F049-9537-AAFE56D9E504}" dt="2023-04-11T23:04:37.437" v="1253"/>
          <ac:inkMkLst>
            <pc:docMk/>
            <pc:sldMk cId="2299765286" sldId="332"/>
            <ac:inkMk id="56" creationId="{7B6722B8-C2C5-3A09-559D-6FB088FC4797}"/>
          </ac:inkMkLst>
        </pc:inkChg>
        <pc:inkChg chg="add del">
          <ac:chgData name="شادن القحطاني ID 443200677" userId="2d5f3d4d-8466-4aa1-ac8a-1cb60ed86c20" providerId="ADAL" clId="{4D7C5502-989C-F049-9537-AAFE56D9E504}" dt="2023-04-11T23:04:37.437" v="1253"/>
          <ac:inkMkLst>
            <pc:docMk/>
            <pc:sldMk cId="2299765286" sldId="332"/>
            <ac:inkMk id="57" creationId="{C35488BB-AC7A-2A1D-23F9-DF7BDF03410D}"/>
          </ac:inkMkLst>
        </pc:inkChg>
        <pc:inkChg chg="add del">
          <ac:chgData name="شادن القحطاني ID 443200677" userId="2d5f3d4d-8466-4aa1-ac8a-1cb60ed86c20" providerId="ADAL" clId="{4D7C5502-989C-F049-9537-AAFE56D9E504}" dt="2023-04-11T23:04:37.437" v="1253"/>
          <ac:inkMkLst>
            <pc:docMk/>
            <pc:sldMk cId="2299765286" sldId="332"/>
            <ac:inkMk id="58" creationId="{B1546D73-7727-3608-C849-585407201F1E}"/>
          </ac:inkMkLst>
        </pc:inkChg>
        <pc:inkChg chg="add del">
          <ac:chgData name="شادن القحطاني ID 443200677" userId="2d5f3d4d-8466-4aa1-ac8a-1cb60ed86c20" providerId="ADAL" clId="{4D7C5502-989C-F049-9537-AAFE56D9E504}" dt="2023-04-11T23:04:37.437" v="1253"/>
          <ac:inkMkLst>
            <pc:docMk/>
            <pc:sldMk cId="2299765286" sldId="332"/>
            <ac:inkMk id="59" creationId="{E85F93E7-ADA9-B934-35BF-021B95EFC1EA}"/>
          </ac:inkMkLst>
        </pc:inkChg>
        <pc:inkChg chg="add del">
          <ac:chgData name="شادن القحطاني ID 443200677" userId="2d5f3d4d-8466-4aa1-ac8a-1cb60ed86c20" providerId="ADAL" clId="{4D7C5502-989C-F049-9537-AAFE56D9E504}" dt="2023-04-11T23:04:37.437" v="1253"/>
          <ac:inkMkLst>
            <pc:docMk/>
            <pc:sldMk cId="2299765286" sldId="332"/>
            <ac:inkMk id="60" creationId="{864E3FBE-99F5-A6F4-0B66-612833E7309F}"/>
          </ac:inkMkLst>
        </pc:inkChg>
        <pc:inkChg chg="add del">
          <ac:chgData name="شادن القحطاني ID 443200677" userId="2d5f3d4d-8466-4aa1-ac8a-1cb60ed86c20" providerId="ADAL" clId="{4D7C5502-989C-F049-9537-AAFE56D9E504}" dt="2023-04-11T23:04:37.437" v="1253"/>
          <ac:inkMkLst>
            <pc:docMk/>
            <pc:sldMk cId="2299765286" sldId="332"/>
            <ac:inkMk id="61" creationId="{E9942300-6A72-6DB1-AE12-D48473D3260C}"/>
          </ac:inkMkLst>
        </pc:inkChg>
        <pc:inkChg chg="add del">
          <ac:chgData name="شادن القحطاني ID 443200677" userId="2d5f3d4d-8466-4aa1-ac8a-1cb60ed86c20" providerId="ADAL" clId="{4D7C5502-989C-F049-9537-AAFE56D9E504}" dt="2023-04-11T23:04:37.437" v="1253"/>
          <ac:inkMkLst>
            <pc:docMk/>
            <pc:sldMk cId="2299765286" sldId="332"/>
            <ac:inkMk id="62" creationId="{13F6872E-4003-278D-1728-F51AA2DC9841}"/>
          </ac:inkMkLst>
        </pc:inkChg>
        <pc:inkChg chg="add del">
          <ac:chgData name="شادن القحطاني ID 443200677" userId="2d5f3d4d-8466-4aa1-ac8a-1cb60ed86c20" providerId="ADAL" clId="{4D7C5502-989C-F049-9537-AAFE56D9E504}" dt="2023-04-11T23:04:37.437" v="1253"/>
          <ac:inkMkLst>
            <pc:docMk/>
            <pc:sldMk cId="2299765286" sldId="332"/>
            <ac:inkMk id="63" creationId="{C1106776-583B-AA5B-EE5F-549BDCDD658E}"/>
          </ac:inkMkLst>
        </pc:inkChg>
        <pc:inkChg chg="add del">
          <ac:chgData name="شادن القحطاني ID 443200677" userId="2d5f3d4d-8466-4aa1-ac8a-1cb60ed86c20" providerId="ADAL" clId="{4D7C5502-989C-F049-9537-AAFE56D9E504}" dt="2023-04-11T23:04:37.437" v="1253"/>
          <ac:inkMkLst>
            <pc:docMk/>
            <pc:sldMk cId="2299765286" sldId="332"/>
            <ac:inkMk id="64" creationId="{194D571A-5BA0-3573-6DEC-6092BF281739}"/>
          </ac:inkMkLst>
        </pc:inkChg>
        <pc:inkChg chg="add del">
          <ac:chgData name="شادن القحطاني ID 443200677" userId="2d5f3d4d-8466-4aa1-ac8a-1cb60ed86c20" providerId="ADAL" clId="{4D7C5502-989C-F049-9537-AAFE56D9E504}" dt="2023-04-11T23:04:37.437" v="1253"/>
          <ac:inkMkLst>
            <pc:docMk/>
            <pc:sldMk cId="2299765286" sldId="332"/>
            <ac:inkMk id="65" creationId="{FF3E3381-2E0C-45E1-F899-BDC17AF7B3C1}"/>
          </ac:inkMkLst>
        </pc:inkChg>
        <pc:inkChg chg="add del">
          <ac:chgData name="شادن القحطاني ID 443200677" userId="2d5f3d4d-8466-4aa1-ac8a-1cb60ed86c20" providerId="ADAL" clId="{4D7C5502-989C-F049-9537-AAFE56D9E504}" dt="2023-04-11T23:04:37.437" v="1253"/>
          <ac:inkMkLst>
            <pc:docMk/>
            <pc:sldMk cId="2299765286" sldId="332"/>
            <ac:inkMk id="66" creationId="{4E62B34A-A75A-1A9E-52B5-93E0A8854C24}"/>
          </ac:inkMkLst>
        </pc:inkChg>
        <pc:inkChg chg="add del">
          <ac:chgData name="شادن القحطاني ID 443200677" userId="2d5f3d4d-8466-4aa1-ac8a-1cb60ed86c20" providerId="ADAL" clId="{4D7C5502-989C-F049-9537-AAFE56D9E504}" dt="2023-04-11T23:04:37.437" v="1253"/>
          <ac:inkMkLst>
            <pc:docMk/>
            <pc:sldMk cId="2299765286" sldId="332"/>
            <ac:inkMk id="67" creationId="{F0F49B31-FDDF-D564-73B5-47569F5072B1}"/>
          </ac:inkMkLst>
        </pc:inkChg>
        <pc:inkChg chg="add del">
          <ac:chgData name="شادن القحطاني ID 443200677" userId="2d5f3d4d-8466-4aa1-ac8a-1cb60ed86c20" providerId="ADAL" clId="{4D7C5502-989C-F049-9537-AAFE56D9E504}" dt="2023-04-11T23:04:37.437" v="1253"/>
          <ac:inkMkLst>
            <pc:docMk/>
            <pc:sldMk cId="2299765286" sldId="332"/>
            <ac:inkMk id="68" creationId="{ED885314-ED61-68AE-AC77-A009992D793F}"/>
          </ac:inkMkLst>
        </pc:inkChg>
        <pc:inkChg chg="add del">
          <ac:chgData name="شادن القحطاني ID 443200677" userId="2d5f3d4d-8466-4aa1-ac8a-1cb60ed86c20" providerId="ADAL" clId="{4D7C5502-989C-F049-9537-AAFE56D9E504}" dt="2023-04-11T23:04:37.437" v="1253"/>
          <ac:inkMkLst>
            <pc:docMk/>
            <pc:sldMk cId="2299765286" sldId="332"/>
            <ac:inkMk id="69" creationId="{7896B67C-436B-457D-300C-56D04F4E6770}"/>
          </ac:inkMkLst>
        </pc:inkChg>
        <pc:inkChg chg="add del">
          <ac:chgData name="شادن القحطاني ID 443200677" userId="2d5f3d4d-8466-4aa1-ac8a-1cb60ed86c20" providerId="ADAL" clId="{4D7C5502-989C-F049-9537-AAFE56D9E504}" dt="2023-04-11T23:04:37.437" v="1253"/>
          <ac:inkMkLst>
            <pc:docMk/>
            <pc:sldMk cId="2299765286" sldId="332"/>
            <ac:inkMk id="70" creationId="{A59DF6CD-6625-BFDA-85F5-19437032DA2D}"/>
          </ac:inkMkLst>
        </pc:inkChg>
        <pc:inkChg chg="add del">
          <ac:chgData name="شادن القحطاني ID 443200677" userId="2d5f3d4d-8466-4aa1-ac8a-1cb60ed86c20" providerId="ADAL" clId="{4D7C5502-989C-F049-9537-AAFE56D9E504}" dt="2023-04-11T23:04:37.437" v="1253"/>
          <ac:inkMkLst>
            <pc:docMk/>
            <pc:sldMk cId="2299765286" sldId="332"/>
            <ac:inkMk id="71" creationId="{874DAFA9-084D-7433-79F3-088C2DC0E83E}"/>
          </ac:inkMkLst>
        </pc:inkChg>
        <pc:inkChg chg="add del">
          <ac:chgData name="شادن القحطاني ID 443200677" userId="2d5f3d4d-8466-4aa1-ac8a-1cb60ed86c20" providerId="ADAL" clId="{4D7C5502-989C-F049-9537-AAFE56D9E504}" dt="2023-04-11T23:04:37.437" v="1253"/>
          <ac:inkMkLst>
            <pc:docMk/>
            <pc:sldMk cId="2299765286" sldId="332"/>
            <ac:inkMk id="72" creationId="{9BB9CC03-1815-76B1-C72C-697C7853C64D}"/>
          </ac:inkMkLst>
        </pc:inkChg>
        <pc:inkChg chg="add del">
          <ac:chgData name="شادن القحطاني ID 443200677" userId="2d5f3d4d-8466-4aa1-ac8a-1cb60ed86c20" providerId="ADAL" clId="{4D7C5502-989C-F049-9537-AAFE56D9E504}" dt="2023-04-11T23:04:37.437" v="1253"/>
          <ac:inkMkLst>
            <pc:docMk/>
            <pc:sldMk cId="2299765286" sldId="332"/>
            <ac:inkMk id="73" creationId="{1C04FDFA-DCF1-8E00-2B45-F84292A337B7}"/>
          </ac:inkMkLst>
        </pc:inkChg>
        <pc:inkChg chg="add reco">
          <ac:chgData name="شادن القحطاني ID 443200677" userId="2d5f3d4d-8466-4aa1-ac8a-1cb60ed86c20" providerId="ADAL" clId="{4D7C5502-989C-F049-9537-AAFE56D9E504}" dt="2023-04-11T23:04:37.437" v="1253"/>
          <ac:inkMkLst>
            <pc:docMk/>
            <pc:sldMk cId="2299765286" sldId="332"/>
            <ac:inkMk id="74" creationId="{BA4C06CF-D79C-A170-559F-3C871A9D42C1}"/>
          </ac:inkMkLst>
        </pc:inkChg>
        <pc:inkChg chg="add del">
          <ac:chgData name="شادن القحطاني ID 443200677" userId="2d5f3d4d-8466-4aa1-ac8a-1cb60ed86c20" providerId="ADAL" clId="{4D7C5502-989C-F049-9537-AAFE56D9E504}" dt="2023-04-11T23:04:41.890" v="1260"/>
          <ac:inkMkLst>
            <pc:docMk/>
            <pc:sldMk cId="2299765286" sldId="332"/>
            <ac:inkMk id="75" creationId="{3DB1D36C-F840-44C1-472F-60F85E4FAA1D}"/>
          </ac:inkMkLst>
        </pc:inkChg>
        <pc:inkChg chg="add del">
          <ac:chgData name="شادن القحطاني ID 443200677" userId="2d5f3d4d-8466-4aa1-ac8a-1cb60ed86c20" providerId="ADAL" clId="{4D7C5502-989C-F049-9537-AAFE56D9E504}" dt="2023-04-11T23:04:41.890" v="1260"/>
          <ac:inkMkLst>
            <pc:docMk/>
            <pc:sldMk cId="2299765286" sldId="332"/>
            <ac:inkMk id="76" creationId="{6291AECD-3095-25CB-D617-932ED107F76A}"/>
          </ac:inkMkLst>
        </pc:inkChg>
        <pc:inkChg chg="add del">
          <ac:chgData name="شادن القحطاني ID 443200677" userId="2d5f3d4d-8466-4aa1-ac8a-1cb60ed86c20" providerId="ADAL" clId="{4D7C5502-989C-F049-9537-AAFE56D9E504}" dt="2023-04-11T23:04:41.890" v="1260"/>
          <ac:inkMkLst>
            <pc:docMk/>
            <pc:sldMk cId="2299765286" sldId="332"/>
            <ac:inkMk id="77" creationId="{FBC260EF-30C9-0EE0-F075-B33407301D5D}"/>
          </ac:inkMkLst>
        </pc:inkChg>
        <pc:inkChg chg="add del">
          <ac:chgData name="شادن القحطاني ID 443200677" userId="2d5f3d4d-8466-4aa1-ac8a-1cb60ed86c20" providerId="ADAL" clId="{4D7C5502-989C-F049-9537-AAFE56D9E504}" dt="2023-04-11T23:04:41.890" v="1260"/>
          <ac:inkMkLst>
            <pc:docMk/>
            <pc:sldMk cId="2299765286" sldId="332"/>
            <ac:inkMk id="78" creationId="{F8CD82F2-7208-0DEE-D198-BFF6DAFFE1C2}"/>
          </ac:inkMkLst>
        </pc:inkChg>
        <pc:inkChg chg="add del">
          <ac:chgData name="شادن القحطاني ID 443200677" userId="2d5f3d4d-8466-4aa1-ac8a-1cb60ed86c20" providerId="ADAL" clId="{4D7C5502-989C-F049-9537-AAFE56D9E504}" dt="2023-04-11T23:04:41.890" v="1260"/>
          <ac:inkMkLst>
            <pc:docMk/>
            <pc:sldMk cId="2299765286" sldId="332"/>
            <ac:inkMk id="79" creationId="{3A629DA3-5E70-C92E-4C3F-087D11349400}"/>
          </ac:inkMkLst>
        </pc:inkChg>
        <pc:inkChg chg="add del">
          <ac:chgData name="شادن القحطاني ID 443200677" userId="2d5f3d4d-8466-4aa1-ac8a-1cb60ed86c20" providerId="ADAL" clId="{4D7C5502-989C-F049-9537-AAFE56D9E504}" dt="2023-04-11T23:04:41.890" v="1260"/>
          <ac:inkMkLst>
            <pc:docMk/>
            <pc:sldMk cId="2299765286" sldId="332"/>
            <ac:inkMk id="80" creationId="{0AC8D3D9-D0EF-1856-C432-DD275E61EDFB}"/>
          </ac:inkMkLst>
        </pc:inkChg>
        <pc:inkChg chg="add reco">
          <ac:chgData name="شادن القحطاني ID 443200677" userId="2d5f3d4d-8466-4aa1-ac8a-1cb60ed86c20" providerId="ADAL" clId="{4D7C5502-989C-F049-9537-AAFE56D9E504}" dt="2023-04-11T23:04:41.890" v="1260"/>
          <ac:inkMkLst>
            <pc:docMk/>
            <pc:sldMk cId="2299765286" sldId="332"/>
            <ac:inkMk id="81" creationId="{59A2DAE5-A4BD-16D5-BC02-DD7DF08E8FC9}"/>
          </ac:inkMkLst>
        </pc:inkChg>
        <pc:inkChg chg="add del">
          <ac:chgData name="شادن القحطاني ID 443200677" userId="2d5f3d4d-8466-4aa1-ac8a-1cb60ed86c20" providerId="ADAL" clId="{4D7C5502-989C-F049-9537-AAFE56D9E504}" dt="2023-04-11T23:04:47.303" v="1267"/>
          <ac:inkMkLst>
            <pc:docMk/>
            <pc:sldMk cId="2299765286" sldId="332"/>
            <ac:inkMk id="82" creationId="{CDCCD09F-CF7A-36D4-C8DB-5FBCFA293A48}"/>
          </ac:inkMkLst>
        </pc:inkChg>
        <pc:inkChg chg="add del">
          <ac:chgData name="شادن القحطاني ID 443200677" userId="2d5f3d4d-8466-4aa1-ac8a-1cb60ed86c20" providerId="ADAL" clId="{4D7C5502-989C-F049-9537-AAFE56D9E504}" dt="2023-04-11T23:04:47.303" v="1267"/>
          <ac:inkMkLst>
            <pc:docMk/>
            <pc:sldMk cId="2299765286" sldId="332"/>
            <ac:inkMk id="83" creationId="{C61C92B1-5E12-D510-7711-25202D330919}"/>
          </ac:inkMkLst>
        </pc:inkChg>
        <pc:inkChg chg="add del">
          <ac:chgData name="شادن القحطاني ID 443200677" userId="2d5f3d4d-8466-4aa1-ac8a-1cb60ed86c20" providerId="ADAL" clId="{4D7C5502-989C-F049-9537-AAFE56D9E504}" dt="2023-04-11T23:04:47.303" v="1267"/>
          <ac:inkMkLst>
            <pc:docMk/>
            <pc:sldMk cId="2299765286" sldId="332"/>
            <ac:inkMk id="84" creationId="{E3CB7EB9-F805-568A-61C0-988DE0AEFDA8}"/>
          </ac:inkMkLst>
        </pc:inkChg>
        <pc:inkChg chg="add del">
          <ac:chgData name="شادن القحطاني ID 443200677" userId="2d5f3d4d-8466-4aa1-ac8a-1cb60ed86c20" providerId="ADAL" clId="{4D7C5502-989C-F049-9537-AAFE56D9E504}" dt="2023-04-11T23:04:47.303" v="1267"/>
          <ac:inkMkLst>
            <pc:docMk/>
            <pc:sldMk cId="2299765286" sldId="332"/>
            <ac:inkMk id="85" creationId="{0DEEDBCA-FF57-BBAD-2DC5-6B1301817FD5}"/>
          </ac:inkMkLst>
        </pc:inkChg>
        <pc:inkChg chg="add del">
          <ac:chgData name="شادن القحطاني ID 443200677" userId="2d5f3d4d-8466-4aa1-ac8a-1cb60ed86c20" providerId="ADAL" clId="{4D7C5502-989C-F049-9537-AAFE56D9E504}" dt="2023-04-11T23:04:47.303" v="1267"/>
          <ac:inkMkLst>
            <pc:docMk/>
            <pc:sldMk cId="2299765286" sldId="332"/>
            <ac:inkMk id="86" creationId="{CF1FA7AE-8904-0E42-39A9-4A7FDAB7C2BA}"/>
          </ac:inkMkLst>
        </pc:inkChg>
        <pc:inkChg chg="add del">
          <ac:chgData name="شادن القحطاني ID 443200677" userId="2d5f3d4d-8466-4aa1-ac8a-1cb60ed86c20" providerId="ADAL" clId="{4D7C5502-989C-F049-9537-AAFE56D9E504}" dt="2023-04-11T23:04:47.303" v="1267"/>
          <ac:inkMkLst>
            <pc:docMk/>
            <pc:sldMk cId="2299765286" sldId="332"/>
            <ac:inkMk id="87" creationId="{687F0630-280F-0C06-B6DE-FA1D141ED64C}"/>
          </ac:inkMkLst>
        </pc:inkChg>
        <pc:inkChg chg="add reco">
          <ac:chgData name="شادن القحطاني ID 443200677" userId="2d5f3d4d-8466-4aa1-ac8a-1cb60ed86c20" providerId="ADAL" clId="{4D7C5502-989C-F049-9537-AAFE56D9E504}" dt="2023-04-11T23:04:47.303" v="1267"/>
          <ac:inkMkLst>
            <pc:docMk/>
            <pc:sldMk cId="2299765286" sldId="332"/>
            <ac:inkMk id="88" creationId="{4683A0FD-CA86-2B06-AFB6-1EE82FB92B37}"/>
          </ac:inkMkLst>
        </pc:inkChg>
        <pc:inkChg chg="add del">
          <ac:chgData name="شادن القحطاني ID 443200677" userId="2d5f3d4d-8466-4aa1-ac8a-1cb60ed86c20" providerId="ADAL" clId="{4D7C5502-989C-F049-9537-AAFE56D9E504}" dt="2023-04-11T23:05:01.755" v="1285"/>
          <ac:inkMkLst>
            <pc:docMk/>
            <pc:sldMk cId="2299765286" sldId="332"/>
            <ac:inkMk id="89" creationId="{74DEF95C-6942-FD3A-2B84-E0D401599C11}"/>
          </ac:inkMkLst>
        </pc:inkChg>
        <pc:inkChg chg="add del">
          <ac:chgData name="شادن القحطاني ID 443200677" userId="2d5f3d4d-8466-4aa1-ac8a-1cb60ed86c20" providerId="ADAL" clId="{4D7C5502-989C-F049-9537-AAFE56D9E504}" dt="2023-04-11T23:05:01.755" v="1285"/>
          <ac:inkMkLst>
            <pc:docMk/>
            <pc:sldMk cId="2299765286" sldId="332"/>
            <ac:inkMk id="90" creationId="{8344F8E9-DD70-53A2-52F0-34C073396689}"/>
          </ac:inkMkLst>
        </pc:inkChg>
        <pc:inkChg chg="add del">
          <ac:chgData name="شادن القحطاني ID 443200677" userId="2d5f3d4d-8466-4aa1-ac8a-1cb60ed86c20" providerId="ADAL" clId="{4D7C5502-989C-F049-9537-AAFE56D9E504}" dt="2023-04-11T23:05:01.755" v="1285"/>
          <ac:inkMkLst>
            <pc:docMk/>
            <pc:sldMk cId="2299765286" sldId="332"/>
            <ac:inkMk id="91" creationId="{AE0ACA64-FE43-EDBD-4762-A7F8A4E85911}"/>
          </ac:inkMkLst>
        </pc:inkChg>
        <pc:inkChg chg="add del">
          <ac:chgData name="شادن القحطاني ID 443200677" userId="2d5f3d4d-8466-4aa1-ac8a-1cb60ed86c20" providerId="ADAL" clId="{4D7C5502-989C-F049-9537-AAFE56D9E504}" dt="2023-04-11T23:05:01.755" v="1285"/>
          <ac:inkMkLst>
            <pc:docMk/>
            <pc:sldMk cId="2299765286" sldId="332"/>
            <ac:inkMk id="92" creationId="{59D2A448-0A20-C50F-C82D-37FB4AA9F0FF}"/>
          </ac:inkMkLst>
        </pc:inkChg>
        <pc:inkChg chg="add del">
          <ac:chgData name="شادن القحطاني ID 443200677" userId="2d5f3d4d-8466-4aa1-ac8a-1cb60ed86c20" providerId="ADAL" clId="{4D7C5502-989C-F049-9537-AAFE56D9E504}" dt="2023-04-11T23:05:01.755" v="1285"/>
          <ac:inkMkLst>
            <pc:docMk/>
            <pc:sldMk cId="2299765286" sldId="332"/>
            <ac:inkMk id="93" creationId="{18A84CEB-2043-4921-8895-A25BE1A761B7}"/>
          </ac:inkMkLst>
        </pc:inkChg>
        <pc:inkChg chg="add del">
          <ac:chgData name="شادن القحطاني ID 443200677" userId="2d5f3d4d-8466-4aa1-ac8a-1cb60ed86c20" providerId="ADAL" clId="{4D7C5502-989C-F049-9537-AAFE56D9E504}" dt="2023-04-11T23:05:01.755" v="1285"/>
          <ac:inkMkLst>
            <pc:docMk/>
            <pc:sldMk cId="2299765286" sldId="332"/>
            <ac:inkMk id="94" creationId="{AC29D97C-E254-5447-6DCA-8411457BAD49}"/>
          </ac:inkMkLst>
        </pc:inkChg>
        <pc:inkChg chg="add del">
          <ac:chgData name="شادن القحطاني ID 443200677" userId="2d5f3d4d-8466-4aa1-ac8a-1cb60ed86c20" providerId="ADAL" clId="{4D7C5502-989C-F049-9537-AAFE56D9E504}" dt="2023-04-11T23:05:01.755" v="1285"/>
          <ac:inkMkLst>
            <pc:docMk/>
            <pc:sldMk cId="2299765286" sldId="332"/>
            <ac:inkMk id="95" creationId="{6A9C6047-F68F-E295-A0DB-04CE6FAE9848}"/>
          </ac:inkMkLst>
        </pc:inkChg>
        <pc:inkChg chg="add del">
          <ac:chgData name="شادن القحطاني ID 443200677" userId="2d5f3d4d-8466-4aa1-ac8a-1cb60ed86c20" providerId="ADAL" clId="{4D7C5502-989C-F049-9537-AAFE56D9E504}" dt="2023-04-11T23:05:01.755" v="1285"/>
          <ac:inkMkLst>
            <pc:docMk/>
            <pc:sldMk cId="2299765286" sldId="332"/>
            <ac:inkMk id="96" creationId="{A24B2509-F916-E77F-F011-759E95FABAE3}"/>
          </ac:inkMkLst>
        </pc:inkChg>
        <pc:inkChg chg="add del">
          <ac:chgData name="شادن القحطاني ID 443200677" userId="2d5f3d4d-8466-4aa1-ac8a-1cb60ed86c20" providerId="ADAL" clId="{4D7C5502-989C-F049-9537-AAFE56D9E504}" dt="2023-04-11T23:05:01.755" v="1285"/>
          <ac:inkMkLst>
            <pc:docMk/>
            <pc:sldMk cId="2299765286" sldId="332"/>
            <ac:inkMk id="97" creationId="{B7294B37-5551-B12E-B4EE-ADA1A6CEC3AB}"/>
          </ac:inkMkLst>
        </pc:inkChg>
        <pc:inkChg chg="add del">
          <ac:chgData name="شادن القحطاني ID 443200677" userId="2d5f3d4d-8466-4aa1-ac8a-1cb60ed86c20" providerId="ADAL" clId="{4D7C5502-989C-F049-9537-AAFE56D9E504}" dt="2023-04-11T23:05:01.755" v="1285"/>
          <ac:inkMkLst>
            <pc:docMk/>
            <pc:sldMk cId="2299765286" sldId="332"/>
            <ac:inkMk id="98" creationId="{14D57A9F-5726-4E4B-0FBE-BA8330CE99BB}"/>
          </ac:inkMkLst>
        </pc:inkChg>
        <pc:inkChg chg="add del">
          <ac:chgData name="شادن القحطاني ID 443200677" userId="2d5f3d4d-8466-4aa1-ac8a-1cb60ed86c20" providerId="ADAL" clId="{4D7C5502-989C-F049-9537-AAFE56D9E504}" dt="2023-04-11T23:05:01.755" v="1285"/>
          <ac:inkMkLst>
            <pc:docMk/>
            <pc:sldMk cId="2299765286" sldId="332"/>
            <ac:inkMk id="99" creationId="{DC4CAEB1-014C-9F3D-1C64-C99800436509}"/>
          </ac:inkMkLst>
        </pc:inkChg>
        <pc:inkChg chg="add del">
          <ac:chgData name="شادن القحطاني ID 443200677" userId="2d5f3d4d-8466-4aa1-ac8a-1cb60ed86c20" providerId="ADAL" clId="{4D7C5502-989C-F049-9537-AAFE56D9E504}" dt="2023-04-11T23:05:01.755" v="1285"/>
          <ac:inkMkLst>
            <pc:docMk/>
            <pc:sldMk cId="2299765286" sldId="332"/>
            <ac:inkMk id="100" creationId="{ADADCB1E-866D-6C5C-3ACC-BD1C200E9DC6}"/>
          </ac:inkMkLst>
        </pc:inkChg>
        <pc:inkChg chg="add del">
          <ac:chgData name="شادن القحطاني ID 443200677" userId="2d5f3d4d-8466-4aa1-ac8a-1cb60ed86c20" providerId="ADAL" clId="{4D7C5502-989C-F049-9537-AAFE56D9E504}" dt="2023-04-11T23:05:03.610" v="1288"/>
          <ac:inkMkLst>
            <pc:docMk/>
            <pc:sldMk cId="2299765286" sldId="332"/>
            <ac:inkMk id="101" creationId="{16532A50-8065-51B4-91E6-61DFA99C5158}"/>
          </ac:inkMkLst>
        </pc:inkChg>
        <pc:inkChg chg="add del">
          <ac:chgData name="شادن القحطاني ID 443200677" userId="2d5f3d4d-8466-4aa1-ac8a-1cb60ed86c20" providerId="ADAL" clId="{4D7C5502-989C-F049-9537-AAFE56D9E504}" dt="2023-04-11T23:05:03.323" v="1287"/>
          <ac:inkMkLst>
            <pc:docMk/>
            <pc:sldMk cId="2299765286" sldId="332"/>
            <ac:inkMk id="102" creationId="{863EE0A2-CB3D-9E55-6197-ED86AF050E65}"/>
          </ac:inkMkLst>
        </pc:inkChg>
        <pc:inkChg chg="add del">
          <ac:chgData name="شادن القحطاني ID 443200677" userId="2d5f3d4d-8466-4aa1-ac8a-1cb60ed86c20" providerId="ADAL" clId="{4D7C5502-989C-F049-9537-AAFE56D9E504}" dt="2023-04-11T23:05:03.159" v="1286"/>
          <ac:inkMkLst>
            <pc:docMk/>
            <pc:sldMk cId="2299765286" sldId="332"/>
            <ac:inkMk id="103" creationId="{191DAB51-DBEB-8FFA-33C8-DAEE4463DDF5}"/>
          </ac:inkMkLst>
        </pc:inkChg>
        <pc:inkChg chg="add del">
          <ac:chgData name="شادن القحطاني ID 443200677" userId="2d5f3d4d-8466-4aa1-ac8a-1cb60ed86c20" providerId="ADAL" clId="{4D7C5502-989C-F049-9537-AAFE56D9E504}" dt="2023-04-11T23:05:01.755" v="1285"/>
          <ac:inkMkLst>
            <pc:docMk/>
            <pc:sldMk cId="2299765286" sldId="332"/>
            <ac:inkMk id="104" creationId="{CC69AA61-82D4-8F82-611E-D24E6922242F}"/>
          </ac:inkMkLst>
        </pc:inkChg>
        <pc:inkChg chg="add del reco">
          <ac:chgData name="شادن القحطاني ID 443200677" userId="2d5f3d4d-8466-4aa1-ac8a-1cb60ed86c20" providerId="ADAL" clId="{4D7C5502-989C-F049-9537-AAFE56D9E504}" dt="2023-04-11T23:05:01.755" v="1285"/>
          <ac:inkMkLst>
            <pc:docMk/>
            <pc:sldMk cId="2299765286" sldId="332"/>
            <ac:inkMk id="105" creationId="{8D9D3327-1B04-A43E-06DA-8820BE0C958D}"/>
          </ac:inkMkLst>
        </pc:inkChg>
        <pc:inkChg chg="add del">
          <ac:chgData name="شادن القحطاني ID 443200677" userId="2d5f3d4d-8466-4aa1-ac8a-1cb60ed86c20" providerId="ADAL" clId="{4D7C5502-989C-F049-9537-AAFE56D9E504}" dt="2023-04-11T23:05:10.407" v="1298"/>
          <ac:inkMkLst>
            <pc:docMk/>
            <pc:sldMk cId="2299765286" sldId="332"/>
            <ac:inkMk id="106" creationId="{36D1D696-7673-287B-4CA4-8174C19B353E}"/>
          </ac:inkMkLst>
        </pc:inkChg>
        <pc:inkChg chg="add del">
          <ac:chgData name="شادن القحطاني ID 443200677" userId="2d5f3d4d-8466-4aa1-ac8a-1cb60ed86c20" providerId="ADAL" clId="{4D7C5502-989C-F049-9537-AAFE56D9E504}" dt="2023-04-11T23:05:10.407" v="1298"/>
          <ac:inkMkLst>
            <pc:docMk/>
            <pc:sldMk cId="2299765286" sldId="332"/>
            <ac:inkMk id="107" creationId="{1A2ECF69-2C4D-6CCC-DF12-1457F6C989C4}"/>
          </ac:inkMkLst>
        </pc:inkChg>
        <pc:inkChg chg="add del">
          <ac:chgData name="شادن القحطاني ID 443200677" userId="2d5f3d4d-8466-4aa1-ac8a-1cb60ed86c20" providerId="ADAL" clId="{4D7C5502-989C-F049-9537-AAFE56D9E504}" dt="2023-04-11T23:05:10.407" v="1298"/>
          <ac:inkMkLst>
            <pc:docMk/>
            <pc:sldMk cId="2299765286" sldId="332"/>
            <ac:inkMk id="108" creationId="{946CCAEF-1867-C155-B0A1-668C7A2B2851}"/>
          </ac:inkMkLst>
        </pc:inkChg>
        <pc:inkChg chg="add del">
          <ac:chgData name="شادن القحطاني ID 443200677" userId="2d5f3d4d-8466-4aa1-ac8a-1cb60ed86c20" providerId="ADAL" clId="{4D7C5502-989C-F049-9537-AAFE56D9E504}" dt="2023-04-11T23:05:10.407" v="1298"/>
          <ac:inkMkLst>
            <pc:docMk/>
            <pc:sldMk cId="2299765286" sldId="332"/>
            <ac:inkMk id="109" creationId="{6350833A-E7B2-4D13-922A-8351DEDAD18A}"/>
          </ac:inkMkLst>
        </pc:inkChg>
        <pc:inkChg chg="add del">
          <ac:chgData name="شادن القحطاني ID 443200677" userId="2d5f3d4d-8466-4aa1-ac8a-1cb60ed86c20" providerId="ADAL" clId="{4D7C5502-989C-F049-9537-AAFE56D9E504}" dt="2023-04-11T23:05:10.407" v="1298"/>
          <ac:inkMkLst>
            <pc:docMk/>
            <pc:sldMk cId="2299765286" sldId="332"/>
            <ac:inkMk id="110" creationId="{341EAECD-98DA-7787-C3F2-EFB9C03052FE}"/>
          </ac:inkMkLst>
        </pc:inkChg>
        <pc:inkChg chg="add del">
          <ac:chgData name="شادن القحطاني ID 443200677" userId="2d5f3d4d-8466-4aa1-ac8a-1cb60ed86c20" providerId="ADAL" clId="{4D7C5502-989C-F049-9537-AAFE56D9E504}" dt="2023-04-11T23:05:10.407" v="1298"/>
          <ac:inkMkLst>
            <pc:docMk/>
            <pc:sldMk cId="2299765286" sldId="332"/>
            <ac:inkMk id="111" creationId="{F0CADA12-A122-C077-E36C-F7FB44E9AF87}"/>
          </ac:inkMkLst>
        </pc:inkChg>
        <pc:inkChg chg="add del">
          <ac:chgData name="شادن القحطاني ID 443200677" userId="2d5f3d4d-8466-4aa1-ac8a-1cb60ed86c20" providerId="ADAL" clId="{4D7C5502-989C-F049-9537-AAFE56D9E504}" dt="2023-04-11T23:05:10.407" v="1298"/>
          <ac:inkMkLst>
            <pc:docMk/>
            <pc:sldMk cId="2299765286" sldId="332"/>
            <ac:inkMk id="112" creationId="{36561239-4563-8700-43A4-FD04A80F3C28}"/>
          </ac:inkMkLst>
        </pc:inkChg>
        <pc:inkChg chg="add del">
          <ac:chgData name="شادن القحطاني ID 443200677" userId="2d5f3d4d-8466-4aa1-ac8a-1cb60ed86c20" providerId="ADAL" clId="{4D7C5502-989C-F049-9537-AAFE56D9E504}" dt="2023-04-11T23:05:10.407" v="1298"/>
          <ac:inkMkLst>
            <pc:docMk/>
            <pc:sldMk cId="2299765286" sldId="332"/>
            <ac:inkMk id="113" creationId="{5C04BC99-586C-BCD8-0129-711DA40D92F1}"/>
          </ac:inkMkLst>
        </pc:inkChg>
        <pc:inkChg chg="add del">
          <ac:chgData name="شادن القحطاني ID 443200677" userId="2d5f3d4d-8466-4aa1-ac8a-1cb60ed86c20" providerId="ADAL" clId="{4D7C5502-989C-F049-9537-AAFE56D9E504}" dt="2023-04-11T23:05:10.407" v="1298"/>
          <ac:inkMkLst>
            <pc:docMk/>
            <pc:sldMk cId="2299765286" sldId="332"/>
            <ac:inkMk id="114" creationId="{9264A192-9220-0FDF-7BCB-96B1DBC99554}"/>
          </ac:inkMkLst>
        </pc:inkChg>
        <pc:inkChg chg="add reco">
          <ac:chgData name="شادن القحطاني ID 443200677" userId="2d5f3d4d-8466-4aa1-ac8a-1cb60ed86c20" providerId="ADAL" clId="{4D7C5502-989C-F049-9537-AAFE56D9E504}" dt="2023-04-11T23:05:10.407" v="1298"/>
          <ac:inkMkLst>
            <pc:docMk/>
            <pc:sldMk cId="2299765286" sldId="332"/>
            <ac:inkMk id="115" creationId="{6E89F234-7280-9914-C605-B2153034BF59}"/>
          </ac:inkMkLst>
        </pc:inkChg>
        <pc:inkChg chg="add del">
          <ac:chgData name="شادن القحطاني ID 443200677" userId="2d5f3d4d-8466-4aa1-ac8a-1cb60ed86c20" providerId="ADAL" clId="{4D7C5502-989C-F049-9537-AAFE56D9E504}" dt="2023-04-11T23:06:38.524" v="1304"/>
          <ac:inkMkLst>
            <pc:docMk/>
            <pc:sldMk cId="2299765286" sldId="332"/>
            <ac:inkMk id="116" creationId="{77EB5E50-EED6-C9C0-8732-4F9C2C0EC598}"/>
          </ac:inkMkLst>
        </pc:inkChg>
        <pc:inkChg chg="add del">
          <ac:chgData name="شادن القحطاني ID 443200677" userId="2d5f3d4d-8466-4aa1-ac8a-1cb60ed86c20" providerId="ADAL" clId="{4D7C5502-989C-F049-9537-AAFE56D9E504}" dt="2023-04-11T23:06:38.524" v="1304"/>
          <ac:inkMkLst>
            <pc:docMk/>
            <pc:sldMk cId="2299765286" sldId="332"/>
            <ac:inkMk id="117" creationId="{47BC65C2-C8F4-F769-5DB7-B5FD796E63BA}"/>
          </ac:inkMkLst>
        </pc:inkChg>
        <pc:inkChg chg="add del">
          <ac:chgData name="شادن القحطاني ID 443200677" userId="2d5f3d4d-8466-4aa1-ac8a-1cb60ed86c20" providerId="ADAL" clId="{4D7C5502-989C-F049-9537-AAFE56D9E504}" dt="2023-04-11T23:06:38.524" v="1304"/>
          <ac:inkMkLst>
            <pc:docMk/>
            <pc:sldMk cId="2299765286" sldId="332"/>
            <ac:inkMk id="118" creationId="{A177897F-F431-B9BB-6374-07238FA109B8}"/>
          </ac:inkMkLst>
        </pc:inkChg>
        <pc:inkChg chg="add del">
          <ac:chgData name="شادن القحطاني ID 443200677" userId="2d5f3d4d-8466-4aa1-ac8a-1cb60ed86c20" providerId="ADAL" clId="{4D7C5502-989C-F049-9537-AAFE56D9E504}" dt="2023-04-11T23:06:38.524" v="1304"/>
          <ac:inkMkLst>
            <pc:docMk/>
            <pc:sldMk cId="2299765286" sldId="332"/>
            <ac:inkMk id="119" creationId="{AEFEB525-DCB3-A5D2-2596-48ECC61A487A}"/>
          </ac:inkMkLst>
        </pc:inkChg>
        <pc:inkChg chg="add del">
          <ac:chgData name="شادن القحطاني ID 443200677" userId="2d5f3d4d-8466-4aa1-ac8a-1cb60ed86c20" providerId="ADAL" clId="{4D7C5502-989C-F049-9537-AAFE56D9E504}" dt="2023-04-11T23:06:38.524" v="1304"/>
          <ac:inkMkLst>
            <pc:docMk/>
            <pc:sldMk cId="2299765286" sldId="332"/>
            <ac:inkMk id="120" creationId="{5F43F000-5B65-FAAC-441A-4841A94911A1}"/>
          </ac:inkMkLst>
        </pc:inkChg>
        <pc:inkChg chg="add reco">
          <ac:chgData name="شادن القحطاني ID 443200677" userId="2d5f3d4d-8466-4aa1-ac8a-1cb60ed86c20" providerId="ADAL" clId="{4D7C5502-989C-F049-9537-AAFE56D9E504}" dt="2023-04-11T23:06:38.524" v="1304"/>
          <ac:inkMkLst>
            <pc:docMk/>
            <pc:sldMk cId="2299765286" sldId="332"/>
            <ac:inkMk id="121" creationId="{A9BF7BF6-FEEE-1F4D-83E6-FD9BE01BAD54}"/>
          </ac:inkMkLst>
        </pc:inkChg>
        <pc:inkChg chg="add">
          <ac:chgData name="شادن القحطاني ID 443200677" userId="2d5f3d4d-8466-4aa1-ac8a-1cb60ed86c20" providerId="ADAL" clId="{4D7C5502-989C-F049-9537-AAFE56D9E504}" dt="2023-04-11T23:07:31.242" v="1305"/>
          <ac:inkMkLst>
            <pc:docMk/>
            <pc:sldMk cId="2299765286" sldId="332"/>
            <ac:inkMk id="122" creationId="{E921FEA1-26B7-7B13-00B2-487A4C94B1B0}"/>
          </ac:inkMkLst>
        </pc:inkChg>
        <pc:inkChg chg="add del">
          <ac:chgData name="شادن القحطاني ID 443200677" userId="2d5f3d4d-8466-4aa1-ac8a-1cb60ed86c20" providerId="ADAL" clId="{4D7C5502-989C-F049-9537-AAFE56D9E504}" dt="2023-04-11T23:07:37.597" v="1315"/>
          <ac:inkMkLst>
            <pc:docMk/>
            <pc:sldMk cId="2299765286" sldId="332"/>
            <ac:inkMk id="123" creationId="{80C63863-7FE3-46C3-E7D0-C6DBBF397596}"/>
          </ac:inkMkLst>
        </pc:inkChg>
        <pc:inkChg chg="add del">
          <ac:chgData name="شادن القحطاني ID 443200677" userId="2d5f3d4d-8466-4aa1-ac8a-1cb60ed86c20" providerId="ADAL" clId="{4D7C5502-989C-F049-9537-AAFE56D9E504}" dt="2023-04-11T23:07:37.597" v="1315"/>
          <ac:inkMkLst>
            <pc:docMk/>
            <pc:sldMk cId="2299765286" sldId="332"/>
            <ac:inkMk id="124" creationId="{23171E6C-879F-1355-B419-D7FA5A022A52}"/>
          </ac:inkMkLst>
        </pc:inkChg>
        <pc:inkChg chg="add del">
          <ac:chgData name="شادن القحطاني ID 443200677" userId="2d5f3d4d-8466-4aa1-ac8a-1cb60ed86c20" providerId="ADAL" clId="{4D7C5502-989C-F049-9537-AAFE56D9E504}" dt="2023-04-11T23:07:37.597" v="1315"/>
          <ac:inkMkLst>
            <pc:docMk/>
            <pc:sldMk cId="2299765286" sldId="332"/>
            <ac:inkMk id="125" creationId="{D10D188C-D1AC-2D85-AF70-E21C95A6DBDD}"/>
          </ac:inkMkLst>
        </pc:inkChg>
        <pc:inkChg chg="add del">
          <ac:chgData name="شادن القحطاني ID 443200677" userId="2d5f3d4d-8466-4aa1-ac8a-1cb60ed86c20" providerId="ADAL" clId="{4D7C5502-989C-F049-9537-AAFE56D9E504}" dt="2023-04-11T23:07:37.597" v="1315"/>
          <ac:inkMkLst>
            <pc:docMk/>
            <pc:sldMk cId="2299765286" sldId="332"/>
            <ac:inkMk id="126" creationId="{0E715288-82B5-FC4E-018E-8044F8D28652}"/>
          </ac:inkMkLst>
        </pc:inkChg>
        <pc:inkChg chg="add del">
          <ac:chgData name="شادن القحطاني ID 443200677" userId="2d5f3d4d-8466-4aa1-ac8a-1cb60ed86c20" providerId="ADAL" clId="{4D7C5502-989C-F049-9537-AAFE56D9E504}" dt="2023-04-11T23:07:37.597" v="1315"/>
          <ac:inkMkLst>
            <pc:docMk/>
            <pc:sldMk cId="2299765286" sldId="332"/>
            <ac:inkMk id="127" creationId="{A05FC234-3268-C252-BDD1-6ACE11203593}"/>
          </ac:inkMkLst>
        </pc:inkChg>
        <pc:inkChg chg="add del">
          <ac:chgData name="شادن القحطاني ID 443200677" userId="2d5f3d4d-8466-4aa1-ac8a-1cb60ed86c20" providerId="ADAL" clId="{4D7C5502-989C-F049-9537-AAFE56D9E504}" dt="2023-04-11T23:07:37.597" v="1315"/>
          <ac:inkMkLst>
            <pc:docMk/>
            <pc:sldMk cId="2299765286" sldId="332"/>
            <ac:inkMk id="128" creationId="{BF1BC224-EC91-9032-C4F5-56A3FDE820EA}"/>
          </ac:inkMkLst>
        </pc:inkChg>
        <pc:inkChg chg="add del">
          <ac:chgData name="شادن القحطاني ID 443200677" userId="2d5f3d4d-8466-4aa1-ac8a-1cb60ed86c20" providerId="ADAL" clId="{4D7C5502-989C-F049-9537-AAFE56D9E504}" dt="2023-04-11T23:07:37.597" v="1315"/>
          <ac:inkMkLst>
            <pc:docMk/>
            <pc:sldMk cId="2299765286" sldId="332"/>
            <ac:inkMk id="129" creationId="{1063A914-72A9-D4AA-6AFC-44E33265C434}"/>
          </ac:inkMkLst>
        </pc:inkChg>
        <pc:inkChg chg="add del">
          <ac:chgData name="شادن القحطاني ID 443200677" userId="2d5f3d4d-8466-4aa1-ac8a-1cb60ed86c20" providerId="ADAL" clId="{4D7C5502-989C-F049-9537-AAFE56D9E504}" dt="2023-04-11T23:07:37.597" v="1315"/>
          <ac:inkMkLst>
            <pc:docMk/>
            <pc:sldMk cId="2299765286" sldId="332"/>
            <ac:inkMk id="130" creationId="{E15EB15D-9D8F-2805-98C9-B9BEEEEFD0B4}"/>
          </ac:inkMkLst>
        </pc:inkChg>
        <pc:inkChg chg="add del">
          <ac:chgData name="شادن القحطاني ID 443200677" userId="2d5f3d4d-8466-4aa1-ac8a-1cb60ed86c20" providerId="ADAL" clId="{4D7C5502-989C-F049-9537-AAFE56D9E504}" dt="2023-04-11T23:07:37.597" v="1315"/>
          <ac:inkMkLst>
            <pc:docMk/>
            <pc:sldMk cId="2299765286" sldId="332"/>
            <ac:inkMk id="131" creationId="{A649E27C-900B-BE43-DF7B-6CDC6B830EEC}"/>
          </ac:inkMkLst>
        </pc:inkChg>
        <pc:inkChg chg="add reco">
          <ac:chgData name="شادن القحطاني ID 443200677" userId="2d5f3d4d-8466-4aa1-ac8a-1cb60ed86c20" providerId="ADAL" clId="{4D7C5502-989C-F049-9537-AAFE56D9E504}" dt="2023-04-11T23:07:37.597" v="1315"/>
          <ac:inkMkLst>
            <pc:docMk/>
            <pc:sldMk cId="2299765286" sldId="332"/>
            <ac:inkMk id="132" creationId="{FD58F5CA-9AFA-5FE8-9327-F76400D7C41B}"/>
          </ac:inkMkLst>
        </pc:inkChg>
        <pc:inkChg chg="add del">
          <ac:chgData name="شادن القحطاني ID 443200677" userId="2d5f3d4d-8466-4aa1-ac8a-1cb60ed86c20" providerId="ADAL" clId="{4D7C5502-989C-F049-9537-AAFE56D9E504}" dt="2023-04-11T23:07:43.142" v="1322"/>
          <ac:inkMkLst>
            <pc:docMk/>
            <pc:sldMk cId="2299765286" sldId="332"/>
            <ac:inkMk id="133" creationId="{8EB21098-3AA7-4629-193F-19C83A7CA635}"/>
          </ac:inkMkLst>
        </pc:inkChg>
        <pc:inkChg chg="add del">
          <ac:chgData name="شادن القحطاني ID 443200677" userId="2d5f3d4d-8466-4aa1-ac8a-1cb60ed86c20" providerId="ADAL" clId="{4D7C5502-989C-F049-9537-AAFE56D9E504}" dt="2023-04-11T23:07:43.142" v="1322"/>
          <ac:inkMkLst>
            <pc:docMk/>
            <pc:sldMk cId="2299765286" sldId="332"/>
            <ac:inkMk id="134" creationId="{888A11D5-C534-3467-8704-F4A2DB443023}"/>
          </ac:inkMkLst>
        </pc:inkChg>
        <pc:inkChg chg="add del">
          <ac:chgData name="شادن القحطاني ID 443200677" userId="2d5f3d4d-8466-4aa1-ac8a-1cb60ed86c20" providerId="ADAL" clId="{4D7C5502-989C-F049-9537-AAFE56D9E504}" dt="2023-04-11T23:07:43.142" v="1322"/>
          <ac:inkMkLst>
            <pc:docMk/>
            <pc:sldMk cId="2299765286" sldId="332"/>
            <ac:inkMk id="135" creationId="{90A15689-5B60-BFF3-DA33-49B77D78FD30}"/>
          </ac:inkMkLst>
        </pc:inkChg>
        <pc:inkChg chg="add del">
          <ac:chgData name="شادن القحطاني ID 443200677" userId="2d5f3d4d-8466-4aa1-ac8a-1cb60ed86c20" providerId="ADAL" clId="{4D7C5502-989C-F049-9537-AAFE56D9E504}" dt="2023-04-11T23:07:43.142" v="1322"/>
          <ac:inkMkLst>
            <pc:docMk/>
            <pc:sldMk cId="2299765286" sldId="332"/>
            <ac:inkMk id="136" creationId="{A9AC96E0-05A4-8B45-BD6F-D4E6AE626019}"/>
          </ac:inkMkLst>
        </pc:inkChg>
        <pc:inkChg chg="add del">
          <ac:chgData name="شادن القحطاني ID 443200677" userId="2d5f3d4d-8466-4aa1-ac8a-1cb60ed86c20" providerId="ADAL" clId="{4D7C5502-989C-F049-9537-AAFE56D9E504}" dt="2023-04-11T23:07:43.142" v="1322"/>
          <ac:inkMkLst>
            <pc:docMk/>
            <pc:sldMk cId="2299765286" sldId="332"/>
            <ac:inkMk id="137" creationId="{EFF64570-9C38-6226-DA7E-F65CBF79D9F5}"/>
          </ac:inkMkLst>
        </pc:inkChg>
        <pc:inkChg chg="add del">
          <ac:chgData name="شادن القحطاني ID 443200677" userId="2d5f3d4d-8466-4aa1-ac8a-1cb60ed86c20" providerId="ADAL" clId="{4D7C5502-989C-F049-9537-AAFE56D9E504}" dt="2023-04-11T23:07:43.142" v="1322"/>
          <ac:inkMkLst>
            <pc:docMk/>
            <pc:sldMk cId="2299765286" sldId="332"/>
            <ac:inkMk id="138" creationId="{EC3870AB-A3EC-7702-B425-9EC102743FFB}"/>
          </ac:inkMkLst>
        </pc:inkChg>
        <pc:inkChg chg="add reco">
          <ac:chgData name="شادن القحطاني ID 443200677" userId="2d5f3d4d-8466-4aa1-ac8a-1cb60ed86c20" providerId="ADAL" clId="{4D7C5502-989C-F049-9537-AAFE56D9E504}" dt="2023-04-11T23:07:43.142" v="1322"/>
          <ac:inkMkLst>
            <pc:docMk/>
            <pc:sldMk cId="2299765286" sldId="332"/>
            <ac:inkMk id="139" creationId="{E62FD852-84F9-BAF8-B75F-97D17591FECD}"/>
          </ac:inkMkLst>
        </pc:inkChg>
        <pc:inkChg chg="add del">
          <ac:chgData name="شادن القحطاني ID 443200677" userId="2d5f3d4d-8466-4aa1-ac8a-1cb60ed86c20" providerId="ADAL" clId="{4D7C5502-989C-F049-9537-AAFE56D9E504}" dt="2023-04-11T23:07:45.961" v="1327"/>
          <ac:inkMkLst>
            <pc:docMk/>
            <pc:sldMk cId="2299765286" sldId="332"/>
            <ac:inkMk id="140" creationId="{BE230ADE-4B03-5D64-7258-1AC4ADBCAEBB}"/>
          </ac:inkMkLst>
        </pc:inkChg>
        <pc:inkChg chg="add del">
          <ac:chgData name="شادن القحطاني ID 443200677" userId="2d5f3d4d-8466-4aa1-ac8a-1cb60ed86c20" providerId="ADAL" clId="{4D7C5502-989C-F049-9537-AAFE56D9E504}" dt="2023-04-11T23:07:45.500" v="1326"/>
          <ac:inkMkLst>
            <pc:docMk/>
            <pc:sldMk cId="2299765286" sldId="332"/>
            <ac:inkMk id="141" creationId="{0FAFC7DC-C6EF-A92E-5E3B-FF4325B8D20B}"/>
          </ac:inkMkLst>
        </pc:inkChg>
        <pc:inkChg chg="add del reco">
          <ac:chgData name="شادن القحطاني ID 443200677" userId="2d5f3d4d-8466-4aa1-ac8a-1cb60ed86c20" providerId="ADAL" clId="{4D7C5502-989C-F049-9537-AAFE56D9E504}" dt="2023-04-11T23:07:45.500" v="1326"/>
          <ac:inkMkLst>
            <pc:docMk/>
            <pc:sldMk cId="2299765286" sldId="332"/>
            <ac:inkMk id="142" creationId="{59192085-1D5A-D4A9-30CC-53B7F454D537}"/>
          </ac:inkMkLst>
        </pc:inkChg>
        <pc:inkChg chg="add del">
          <ac:chgData name="شادن القحطاني ID 443200677" userId="2d5f3d4d-8466-4aa1-ac8a-1cb60ed86c20" providerId="ADAL" clId="{4D7C5502-989C-F049-9537-AAFE56D9E504}" dt="2023-04-11T23:07:50.195" v="1333"/>
          <ac:inkMkLst>
            <pc:docMk/>
            <pc:sldMk cId="2299765286" sldId="332"/>
            <ac:inkMk id="143" creationId="{A42EFB11-263B-6B3D-1822-94B5DA3014F3}"/>
          </ac:inkMkLst>
        </pc:inkChg>
        <pc:inkChg chg="add del">
          <ac:chgData name="شادن القحطاني ID 443200677" userId="2d5f3d4d-8466-4aa1-ac8a-1cb60ed86c20" providerId="ADAL" clId="{4D7C5502-989C-F049-9537-AAFE56D9E504}" dt="2023-04-11T23:07:50.195" v="1333"/>
          <ac:inkMkLst>
            <pc:docMk/>
            <pc:sldMk cId="2299765286" sldId="332"/>
            <ac:inkMk id="144" creationId="{E0A1A9F0-2043-6A17-7315-494ADFDD3273}"/>
          </ac:inkMkLst>
        </pc:inkChg>
        <pc:inkChg chg="add del">
          <ac:chgData name="شادن القحطاني ID 443200677" userId="2d5f3d4d-8466-4aa1-ac8a-1cb60ed86c20" providerId="ADAL" clId="{4D7C5502-989C-F049-9537-AAFE56D9E504}" dt="2023-04-11T23:07:50.195" v="1333"/>
          <ac:inkMkLst>
            <pc:docMk/>
            <pc:sldMk cId="2299765286" sldId="332"/>
            <ac:inkMk id="145" creationId="{7EAE2254-8ADA-3497-538C-40C22BC3AAA8}"/>
          </ac:inkMkLst>
        </pc:inkChg>
        <pc:inkChg chg="add del">
          <ac:chgData name="شادن القحطاني ID 443200677" userId="2d5f3d4d-8466-4aa1-ac8a-1cb60ed86c20" providerId="ADAL" clId="{4D7C5502-989C-F049-9537-AAFE56D9E504}" dt="2023-04-11T23:07:50.195" v="1333"/>
          <ac:inkMkLst>
            <pc:docMk/>
            <pc:sldMk cId="2299765286" sldId="332"/>
            <ac:inkMk id="146" creationId="{9B3B2685-784D-5BA2-1F5A-B7461FC5103B}"/>
          </ac:inkMkLst>
        </pc:inkChg>
        <pc:inkChg chg="add del">
          <ac:chgData name="شادن القحطاني ID 443200677" userId="2d5f3d4d-8466-4aa1-ac8a-1cb60ed86c20" providerId="ADAL" clId="{4D7C5502-989C-F049-9537-AAFE56D9E504}" dt="2023-04-11T23:07:50.195" v="1333"/>
          <ac:inkMkLst>
            <pc:docMk/>
            <pc:sldMk cId="2299765286" sldId="332"/>
            <ac:inkMk id="147" creationId="{4BD8E9A2-BE27-4AC4-5D11-63C868D49E21}"/>
          </ac:inkMkLst>
        </pc:inkChg>
        <pc:inkChg chg="add reco">
          <ac:chgData name="شادن القحطاني ID 443200677" userId="2d5f3d4d-8466-4aa1-ac8a-1cb60ed86c20" providerId="ADAL" clId="{4D7C5502-989C-F049-9537-AAFE56D9E504}" dt="2023-04-11T23:07:50.195" v="1333"/>
          <ac:inkMkLst>
            <pc:docMk/>
            <pc:sldMk cId="2299765286" sldId="332"/>
            <ac:inkMk id="148" creationId="{AE8521F1-5009-EA86-78CB-AA62338302F5}"/>
          </ac:inkMkLst>
        </pc:inkChg>
        <pc:inkChg chg="add del">
          <ac:chgData name="شادن القحطاني ID 443200677" userId="2d5f3d4d-8466-4aa1-ac8a-1cb60ed86c20" providerId="ADAL" clId="{4D7C5502-989C-F049-9537-AAFE56D9E504}" dt="2023-04-11T23:07:54.867" v="1342"/>
          <ac:inkMkLst>
            <pc:docMk/>
            <pc:sldMk cId="2299765286" sldId="332"/>
            <ac:inkMk id="149" creationId="{9DC2321B-AE35-3825-E17D-15F122068216}"/>
          </ac:inkMkLst>
        </pc:inkChg>
        <pc:inkChg chg="add del">
          <ac:chgData name="شادن القحطاني ID 443200677" userId="2d5f3d4d-8466-4aa1-ac8a-1cb60ed86c20" providerId="ADAL" clId="{4D7C5502-989C-F049-9537-AAFE56D9E504}" dt="2023-04-11T23:07:54.867" v="1342"/>
          <ac:inkMkLst>
            <pc:docMk/>
            <pc:sldMk cId="2299765286" sldId="332"/>
            <ac:inkMk id="150" creationId="{8C764870-6B5A-7DB5-9A62-DCCFADA7C3BE}"/>
          </ac:inkMkLst>
        </pc:inkChg>
        <pc:inkChg chg="add del">
          <ac:chgData name="شادن القحطاني ID 443200677" userId="2d5f3d4d-8466-4aa1-ac8a-1cb60ed86c20" providerId="ADAL" clId="{4D7C5502-989C-F049-9537-AAFE56D9E504}" dt="2023-04-11T23:07:54.867" v="1342"/>
          <ac:inkMkLst>
            <pc:docMk/>
            <pc:sldMk cId="2299765286" sldId="332"/>
            <ac:inkMk id="151" creationId="{CCBF4C62-7620-1360-7DFB-04F6274210EB}"/>
          </ac:inkMkLst>
        </pc:inkChg>
        <pc:inkChg chg="add del">
          <ac:chgData name="شادن القحطاني ID 443200677" userId="2d5f3d4d-8466-4aa1-ac8a-1cb60ed86c20" providerId="ADAL" clId="{4D7C5502-989C-F049-9537-AAFE56D9E504}" dt="2023-04-11T23:07:54.867" v="1342"/>
          <ac:inkMkLst>
            <pc:docMk/>
            <pc:sldMk cId="2299765286" sldId="332"/>
            <ac:inkMk id="152" creationId="{FA63D845-B83E-B2C1-6898-DDFE02450B8D}"/>
          </ac:inkMkLst>
        </pc:inkChg>
        <pc:inkChg chg="add del">
          <ac:chgData name="شادن القحطاني ID 443200677" userId="2d5f3d4d-8466-4aa1-ac8a-1cb60ed86c20" providerId="ADAL" clId="{4D7C5502-989C-F049-9537-AAFE56D9E504}" dt="2023-04-11T23:07:54.867" v="1342"/>
          <ac:inkMkLst>
            <pc:docMk/>
            <pc:sldMk cId="2299765286" sldId="332"/>
            <ac:inkMk id="153" creationId="{187FD595-95AE-D66D-FC99-3E54FB9D2EBD}"/>
          </ac:inkMkLst>
        </pc:inkChg>
        <pc:inkChg chg="add del">
          <ac:chgData name="شادن القحطاني ID 443200677" userId="2d5f3d4d-8466-4aa1-ac8a-1cb60ed86c20" providerId="ADAL" clId="{4D7C5502-989C-F049-9537-AAFE56D9E504}" dt="2023-04-11T23:07:54.867" v="1342"/>
          <ac:inkMkLst>
            <pc:docMk/>
            <pc:sldMk cId="2299765286" sldId="332"/>
            <ac:inkMk id="154" creationId="{0A534086-039C-874D-F393-57D32D820C3E}"/>
          </ac:inkMkLst>
        </pc:inkChg>
        <pc:inkChg chg="add del">
          <ac:chgData name="شادن القحطاني ID 443200677" userId="2d5f3d4d-8466-4aa1-ac8a-1cb60ed86c20" providerId="ADAL" clId="{4D7C5502-989C-F049-9537-AAFE56D9E504}" dt="2023-04-11T23:07:54.867" v="1342"/>
          <ac:inkMkLst>
            <pc:docMk/>
            <pc:sldMk cId="2299765286" sldId="332"/>
            <ac:inkMk id="155" creationId="{557809A4-4673-BC12-8357-B2D381DD3D78}"/>
          </ac:inkMkLst>
        </pc:inkChg>
        <pc:inkChg chg="add del">
          <ac:chgData name="شادن القحطاني ID 443200677" userId="2d5f3d4d-8466-4aa1-ac8a-1cb60ed86c20" providerId="ADAL" clId="{4D7C5502-989C-F049-9537-AAFE56D9E504}" dt="2023-04-11T23:07:54.867" v="1342"/>
          <ac:inkMkLst>
            <pc:docMk/>
            <pc:sldMk cId="2299765286" sldId="332"/>
            <ac:inkMk id="156" creationId="{48963911-3CC4-E9E3-A87D-6BB09757B969}"/>
          </ac:inkMkLst>
        </pc:inkChg>
        <pc:inkChg chg="add reco">
          <ac:chgData name="شادن القحطاني ID 443200677" userId="2d5f3d4d-8466-4aa1-ac8a-1cb60ed86c20" providerId="ADAL" clId="{4D7C5502-989C-F049-9537-AAFE56D9E504}" dt="2023-04-11T23:07:54.867" v="1342"/>
          <ac:inkMkLst>
            <pc:docMk/>
            <pc:sldMk cId="2299765286" sldId="332"/>
            <ac:inkMk id="157" creationId="{8026512A-95BB-ACA1-F966-6DDD190CA145}"/>
          </ac:inkMkLst>
        </pc:inkChg>
        <pc:inkChg chg="add">
          <ac:chgData name="شادن القحطاني ID 443200677" userId="2d5f3d4d-8466-4aa1-ac8a-1cb60ed86c20" providerId="ADAL" clId="{4D7C5502-989C-F049-9537-AAFE56D9E504}" dt="2023-04-11T23:07:54.973" v="1343"/>
          <ac:inkMkLst>
            <pc:docMk/>
            <pc:sldMk cId="2299765286" sldId="332"/>
            <ac:inkMk id="158" creationId="{19668125-B452-8B66-0791-74CB298FB354}"/>
          </ac:inkMkLst>
        </pc:inkChg>
        <pc:inkChg chg="add del">
          <ac:chgData name="شادن القحطاني ID 443200677" userId="2d5f3d4d-8466-4aa1-ac8a-1cb60ed86c20" providerId="ADAL" clId="{4D7C5502-989C-F049-9537-AAFE56D9E504}" dt="2023-04-11T23:08:32.643" v="1359"/>
          <ac:inkMkLst>
            <pc:docMk/>
            <pc:sldMk cId="2299765286" sldId="332"/>
            <ac:inkMk id="159" creationId="{FAE11864-B031-8BA0-C8BF-7E9E52413907}"/>
          </ac:inkMkLst>
        </pc:inkChg>
        <pc:inkChg chg="add del">
          <ac:chgData name="شادن القحطاني ID 443200677" userId="2d5f3d4d-8466-4aa1-ac8a-1cb60ed86c20" providerId="ADAL" clId="{4D7C5502-989C-F049-9537-AAFE56D9E504}" dt="2023-04-11T23:08:32.643" v="1359"/>
          <ac:inkMkLst>
            <pc:docMk/>
            <pc:sldMk cId="2299765286" sldId="332"/>
            <ac:inkMk id="160" creationId="{43059F44-9E50-F7C9-EDE6-F4AC03EDEDC4}"/>
          </ac:inkMkLst>
        </pc:inkChg>
        <pc:inkChg chg="add del">
          <ac:chgData name="شادن القحطاني ID 443200677" userId="2d5f3d4d-8466-4aa1-ac8a-1cb60ed86c20" providerId="ADAL" clId="{4D7C5502-989C-F049-9537-AAFE56D9E504}" dt="2023-04-11T23:08:32.643" v="1359"/>
          <ac:inkMkLst>
            <pc:docMk/>
            <pc:sldMk cId="2299765286" sldId="332"/>
            <ac:inkMk id="161" creationId="{F1249E35-8B04-BACB-9AEF-515D3D368245}"/>
          </ac:inkMkLst>
        </pc:inkChg>
        <pc:inkChg chg="add del">
          <ac:chgData name="شادن القحطاني ID 443200677" userId="2d5f3d4d-8466-4aa1-ac8a-1cb60ed86c20" providerId="ADAL" clId="{4D7C5502-989C-F049-9537-AAFE56D9E504}" dt="2023-04-11T23:08:32.643" v="1359"/>
          <ac:inkMkLst>
            <pc:docMk/>
            <pc:sldMk cId="2299765286" sldId="332"/>
            <ac:inkMk id="162" creationId="{735EF9AF-6645-5160-5C45-5B1A390B3B1F}"/>
          </ac:inkMkLst>
        </pc:inkChg>
        <pc:inkChg chg="add del">
          <ac:chgData name="شادن القحطاني ID 443200677" userId="2d5f3d4d-8466-4aa1-ac8a-1cb60ed86c20" providerId="ADAL" clId="{4D7C5502-989C-F049-9537-AAFE56D9E504}" dt="2023-04-11T23:08:32.643" v="1359"/>
          <ac:inkMkLst>
            <pc:docMk/>
            <pc:sldMk cId="2299765286" sldId="332"/>
            <ac:inkMk id="163" creationId="{E6DC18ED-8B5A-3E4E-BA00-A687C35AB3D1}"/>
          </ac:inkMkLst>
        </pc:inkChg>
        <pc:inkChg chg="add del">
          <ac:chgData name="شادن القحطاني ID 443200677" userId="2d5f3d4d-8466-4aa1-ac8a-1cb60ed86c20" providerId="ADAL" clId="{4D7C5502-989C-F049-9537-AAFE56D9E504}" dt="2023-04-11T23:08:32.643" v="1359"/>
          <ac:inkMkLst>
            <pc:docMk/>
            <pc:sldMk cId="2299765286" sldId="332"/>
            <ac:inkMk id="164" creationId="{BCFD69E6-C2DE-B971-D6F7-555BF0495249}"/>
          </ac:inkMkLst>
        </pc:inkChg>
        <pc:inkChg chg="add del">
          <ac:chgData name="شادن القحطاني ID 443200677" userId="2d5f3d4d-8466-4aa1-ac8a-1cb60ed86c20" providerId="ADAL" clId="{4D7C5502-989C-F049-9537-AAFE56D9E504}" dt="2023-04-11T23:08:32.643" v="1359"/>
          <ac:inkMkLst>
            <pc:docMk/>
            <pc:sldMk cId="2299765286" sldId="332"/>
            <ac:inkMk id="165" creationId="{35332C1A-C7B2-DD77-1401-30844AC40944}"/>
          </ac:inkMkLst>
        </pc:inkChg>
        <pc:inkChg chg="add del">
          <ac:chgData name="شادن القحطاني ID 443200677" userId="2d5f3d4d-8466-4aa1-ac8a-1cb60ed86c20" providerId="ADAL" clId="{4D7C5502-989C-F049-9537-AAFE56D9E504}" dt="2023-04-11T23:08:32.643" v="1359"/>
          <ac:inkMkLst>
            <pc:docMk/>
            <pc:sldMk cId="2299765286" sldId="332"/>
            <ac:inkMk id="166" creationId="{74D142C2-780F-7B5E-D1B9-85CB96E884C9}"/>
          </ac:inkMkLst>
        </pc:inkChg>
        <pc:inkChg chg="add del">
          <ac:chgData name="شادن القحطاني ID 443200677" userId="2d5f3d4d-8466-4aa1-ac8a-1cb60ed86c20" providerId="ADAL" clId="{4D7C5502-989C-F049-9537-AAFE56D9E504}" dt="2023-04-11T23:08:32.643" v="1359"/>
          <ac:inkMkLst>
            <pc:docMk/>
            <pc:sldMk cId="2299765286" sldId="332"/>
            <ac:inkMk id="167" creationId="{917776D8-4632-A19D-0CBE-17AD06447F25}"/>
          </ac:inkMkLst>
        </pc:inkChg>
        <pc:inkChg chg="add del">
          <ac:chgData name="شادن القحطاني ID 443200677" userId="2d5f3d4d-8466-4aa1-ac8a-1cb60ed86c20" providerId="ADAL" clId="{4D7C5502-989C-F049-9537-AAFE56D9E504}" dt="2023-04-11T23:08:32.643" v="1359"/>
          <ac:inkMkLst>
            <pc:docMk/>
            <pc:sldMk cId="2299765286" sldId="332"/>
            <ac:inkMk id="168" creationId="{4F3B79DC-B60A-8164-F4FF-8262AAC8BB3E}"/>
          </ac:inkMkLst>
        </pc:inkChg>
        <pc:inkChg chg="add del">
          <ac:chgData name="شادن القحطاني ID 443200677" userId="2d5f3d4d-8466-4aa1-ac8a-1cb60ed86c20" providerId="ADAL" clId="{4D7C5502-989C-F049-9537-AAFE56D9E504}" dt="2023-04-11T23:08:32.643" v="1359"/>
          <ac:inkMkLst>
            <pc:docMk/>
            <pc:sldMk cId="2299765286" sldId="332"/>
            <ac:inkMk id="169" creationId="{8DC247C8-369D-2A96-2B9D-534F823ED7D7}"/>
          </ac:inkMkLst>
        </pc:inkChg>
        <pc:inkChg chg="add del">
          <ac:chgData name="شادن القحطاني ID 443200677" userId="2d5f3d4d-8466-4aa1-ac8a-1cb60ed86c20" providerId="ADAL" clId="{4D7C5502-989C-F049-9537-AAFE56D9E504}" dt="2023-04-11T23:08:32.643" v="1359"/>
          <ac:inkMkLst>
            <pc:docMk/>
            <pc:sldMk cId="2299765286" sldId="332"/>
            <ac:inkMk id="170" creationId="{D7A43E15-7EF2-D25C-ED31-E7B115F1518D}"/>
          </ac:inkMkLst>
        </pc:inkChg>
        <pc:inkChg chg="add del">
          <ac:chgData name="شادن القحطاني ID 443200677" userId="2d5f3d4d-8466-4aa1-ac8a-1cb60ed86c20" providerId="ADAL" clId="{4D7C5502-989C-F049-9537-AAFE56D9E504}" dt="2023-04-11T23:08:32.643" v="1359"/>
          <ac:inkMkLst>
            <pc:docMk/>
            <pc:sldMk cId="2299765286" sldId="332"/>
            <ac:inkMk id="171" creationId="{D97720C2-B10A-37FE-1B3F-5EEB755C1C4E}"/>
          </ac:inkMkLst>
        </pc:inkChg>
        <pc:inkChg chg="add del">
          <ac:chgData name="شادن القحطاني ID 443200677" userId="2d5f3d4d-8466-4aa1-ac8a-1cb60ed86c20" providerId="ADAL" clId="{4D7C5502-989C-F049-9537-AAFE56D9E504}" dt="2023-04-11T23:08:32.643" v="1359"/>
          <ac:inkMkLst>
            <pc:docMk/>
            <pc:sldMk cId="2299765286" sldId="332"/>
            <ac:inkMk id="172" creationId="{87A221D3-590A-C7B6-C412-A2C6D8577785}"/>
          </ac:inkMkLst>
        </pc:inkChg>
        <pc:inkChg chg="add del">
          <ac:chgData name="شادن القحطاني ID 443200677" userId="2d5f3d4d-8466-4aa1-ac8a-1cb60ed86c20" providerId="ADAL" clId="{4D7C5502-989C-F049-9537-AAFE56D9E504}" dt="2023-04-11T23:08:32.643" v="1359"/>
          <ac:inkMkLst>
            <pc:docMk/>
            <pc:sldMk cId="2299765286" sldId="332"/>
            <ac:inkMk id="173" creationId="{F3DCA2A6-9B88-146D-6F28-876F52D83EFD}"/>
          </ac:inkMkLst>
        </pc:inkChg>
        <pc:inkChg chg="add reco">
          <ac:chgData name="شادن القحطاني ID 443200677" userId="2d5f3d4d-8466-4aa1-ac8a-1cb60ed86c20" providerId="ADAL" clId="{4D7C5502-989C-F049-9537-AAFE56D9E504}" dt="2023-04-11T23:08:32.643" v="1359"/>
          <ac:inkMkLst>
            <pc:docMk/>
            <pc:sldMk cId="2299765286" sldId="332"/>
            <ac:inkMk id="174" creationId="{124A91C0-3DE6-058A-13BD-5D6A6937DAFF}"/>
          </ac:inkMkLst>
        </pc:inkChg>
        <pc:inkChg chg="add reco">
          <ac:chgData name="شادن القحطاني ID 443200677" userId="2d5f3d4d-8466-4aa1-ac8a-1cb60ed86c20" providerId="ADAL" clId="{4D7C5502-989C-F049-9537-AAFE56D9E504}" dt="2023-04-11T23:08:32.643" v="1359"/>
          <ac:inkMkLst>
            <pc:docMk/>
            <pc:sldMk cId="2299765286" sldId="332"/>
            <ac:inkMk id="175" creationId="{E9A31A78-401A-067D-131B-78DF13009C95}"/>
          </ac:inkMkLst>
        </pc:inkChg>
        <pc:inkChg chg="add">
          <ac:chgData name="شادن القحطاني ID 443200677" userId="2d5f3d4d-8466-4aa1-ac8a-1cb60ed86c20" providerId="ADAL" clId="{4D7C5502-989C-F049-9537-AAFE56D9E504}" dt="2023-04-11T23:08:33.759" v="1360"/>
          <ac:inkMkLst>
            <pc:docMk/>
            <pc:sldMk cId="2299765286" sldId="332"/>
            <ac:inkMk id="176" creationId="{8F9E3D7C-2476-5F0D-9A64-DC6BC8E11215}"/>
          </ac:inkMkLst>
        </pc:inkChg>
        <pc:inkChg chg="add">
          <ac:chgData name="شادن القحطاني ID 443200677" userId="2d5f3d4d-8466-4aa1-ac8a-1cb60ed86c20" providerId="ADAL" clId="{4D7C5502-989C-F049-9537-AAFE56D9E504}" dt="2023-04-11T23:08:56.250" v="1361"/>
          <ac:inkMkLst>
            <pc:docMk/>
            <pc:sldMk cId="2299765286" sldId="332"/>
            <ac:inkMk id="177" creationId="{B590B6DF-A6D4-C7EF-418F-73FAB392965B}"/>
          </ac:inkMkLst>
        </pc:inkChg>
        <pc:inkChg chg="add del">
          <ac:chgData name="شادن القحطاني ID 443200677" userId="2d5f3d4d-8466-4aa1-ac8a-1cb60ed86c20" providerId="ADAL" clId="{4D7C5502-989C-F049-9537-AAFE56D9E504}" dt="2023-04-11T23:09:07.927" v="1384"/>
          <ac:inkMkLst>
            <pc:docMk/>
            <pc:sldMk cId="2299765286" sldId="332"/>
            <ac:inkMk id="178" creationId="{5E5CF956-5A89-56F0-50B5-15C1B2ECD3E8}"/>
          </ac:inkMkLst>
        </pc:inkChg>
        <pc:inkChg chg="add del">
          <ac:chgData name="شادن القحطاني ID 443200677" userId="2d5f3d4d-8466-4aa1-ac8a-1cb60ed86c20" providerId="ADAL" clId="{4D7C5502-989C-F049-9537-AAFE56D9E504}" dt="2023-04-11T23:09:07.927" v="1384"/>
          <ac:inkMkLst>
            <pc:docMk/>
            <pc:sldMk cId="2299765286" sldId="332"/>
            <ac:inkMk id="179" creationId="{CF62BEF8-70EC-6CCA-DB3E-2D212D904A61}"/>
          </ac:inkMkLst>
        </pc:inkChg>
        <pc:inkChg chg="add del">
          <ac:chgData name="شادن القحطاني ID 443200677" userId="2d5f3d4d-8466-4aa1-ac8a-1cb60ed86c20" providerId="ADAL" clId="{4D7C5502-989C-F049-9537-AAFE56D9E504}" dt="2023-04-11T23:09:07.927" v="1384"/>
          <ac:inkMkLst>
            <pc:docMk/>
            <pc:sldMk cId="2299765286" sldId="332"/>
            <ac:inkMk id="180" creationId="{2BC6DE27-12A5-7E7D-0A82-893749926A40}"/>
          </ac:inkMkLst>
        </pc:inkChg>
        <pc:inkChg chg="add del">
          <ac:chgData name="شادن القحطاني ID 443200677" userId="2d5f3d4d-8466-4aa1-ac8a-1cb60ed86c20" providerId="ADAL" clId="{4D7C5502-989C-F049-9537-AAFE56D9E504}" dt="2023-04-11T23:09:07.927" v="1384"/>
          <ac:inkMkLst>
            <pc:docMk/>
            <pc:sldMk cId="2299765286" sldId="332"/>
            <ac:inkMk id="181" creationId="{B25EAD99-025F-E05A-905D-7BE6CE816AD9}"/>
          </ac:inkMkLst>
        </pc:inkChg>
        <pc:inkChg chg="add del">
          <ac:chgData name="شادن القحطاني ID 443200677" userId="2d5f3d4d-8466-4aa1-ac8a-1cb60ed86c20" providerId="ADAL" clId="{4D7C5502-989C-F049-9537-AAFE56D9E504}" dt="2023-04-11T23:09:07.927" v="1384"/>
          <ac:inkMkLst>
            <pc:docMk/>
            <pc:sldMk cId="2299765286" sldId="332"/>
            <ac:inkMk id="182" creationId="{424C0117-2778-171C-97F8-B6959CECB03A}"/>
          </ac:inkMkLst>
        </pc:inkChg>
        <pc:inkChg chg="add del">
          <ac:chgData name="شادن القحطاني ID 443200677" userId="2d5f3d4d-8466-4aa1-ac8a-1cb60ed86c20" providerId="ADAL" clId="{4D7C5502-989C-F049-9537-AAFE56D9E504}" dt="2023-04-11T23:09:07.927" v="1384"/>
          <ac:inkMkLst>
            <pc:docMk/>
            <pc:sldMk cId="2299765286" sldId="332"/>
            <ac:inkMk id="183" creationId="{33E0F797-7E2B-4C4B-72B4-42DFD4E049D3}"/>
          </ac:inkMkLst>
        </pc:inkChg>
        <pc:inkChg chg="add del">
          <ac:chgData name="شادن القحطاني ID 443200677" userId="2d5f3d4d-8466-4aa1-ac8a-1cb60ed86c20" providerId="ADAL" clId="{4D7C5502-989C-F049-9537-AAFE56D9E504}" dt="2023-04-11T23:09:07.927" v="1384"/>
          <ac:inkMkLst>
            <pc:docMk/>
            <pc:sldMk cId="2299765286" sldId="332"/>
            <ac:inkMk id="184" creationId="{3FB625E3-B86A-6966-0C4E-9186C8344A83}"/>
          </ac:inkMkLst>
        </pc:inkChg>
        <pc:inkChg chg="add del">
          <ac:chgData name="شادن القحطاني ID 443200677" userId="2d5f3d4d-8466-4aa1-ac8a-1cb60ed86c20" providerId="ADAL" clId="{4D7C5502-989C-F049-9537-AAFE56D9E504}" dt="2023-04-11T23:09:07.927" v="1384"/>
          <ac:inkMkLst>
            <pc:docMk/>
            <pc:sldMk cId="2299765286" sldId="332"/>
            <ac:inkMk id="185" creationId="{383ACE3F-5161-6387-8BB4-0A0DE8A13C40}"/>
          </ac:inkMkLst>
        </pc:inkChg>
        <pc:inkChg chg="add del">
          <ac:chgData name="شادن القحطاني ID 443200677" userId="2d5f3d4d-8466-4aa1-ac8a-1cb60ed86c20" providerId="ADAL" clId="{4D7C5502-989C-F049-9537-AAFE56D9E504}" dt="2023-04-11T23:09:07.927" v="1384"/>
          <ac:inkMkLst>
            <pc:docMk/>
            <pc:sldMk cId="2299765286" sldId="332"/>
            <ac:inkMk id="186" creationId="{A75D48B7-BC9E-A157-101B-B7D4C72C78FF}"/>
          </ac:inkMkLst>
        </pc:inkChg>
        <pc:inkChg chg="add del">
          <ac:chgData name="شادن القحطاني ID 443200677" userId="2d5f3d4d-8466-4aa1-ac8a-1cb60ed86c20" providerId="ADAL" clId="{4D7C5502-989C-F049-9537-AAFE56D9E504}" dt="2023-04-11T23:09:07.927" v="1384"/>
          <ac:inkMkLst>
            <pc:docMk/>
            <pc:sldMk cId="2299765286" sldId="332"/>
            <ac:inkMk id="187" creationId="{D4BC3E11-762C-B375-24D0-76AEC04E2461}"/>
          </ac:inkMkLst>
        </pc:inkChg>
        <pc:inkChg chg="add del">
          <ac:chgData name="شادن القحطاني ID 443200677" userId="2d5f3d4d-8466-4aa1-ac8a-1cb60ed86c20" providerId="ADAL" clId="{4D7C5502-989C-F049-9537-AAFE56D9E504}" dt="2023-04-11T23:09:07.927" v="1384"/>
          <ac:inkMkLst>
            <pc:docMk/>
            <pc:sldMk cId="2299765286" sldId="332"/>
            <ac:inkMk id="188" creationId="{44567B97-3E9E-2862-505C-A3F4C70D2FEC}"/>
          </ac:inkMkLst>
        </pc:inkChg>
        <pc:inkChg chg="add del">
          <ac:chgData name="شادن القحطاني ID 443200677" userId="2d5f3d4d-8466-4aa1-ac8a-1cb60ed86c20" providerId="ADAL" clId="{4D7C5502-989C-F049-9537-AAFE56D9E504}" dt="2023-04-11T23:09:07.927" v="1384"/>
          <ac:inkMkLst>
            <pc:docMk/>
            <pc:sldMk cId="2299765286" sldId="332"/>
            <ac:inkMk id="189" creationId="{17619666-71BD-3046-4845-9267E8687CB8}"/>
          </ac:inkMkLst>
        </pc:inkChg>
        <pc:inkChg chg="add del">
          <ac:chgData name="شادن القحطاني ID 443200677" userId="2d5f3d4d-8466-4aa1-ac8a-1cb60ed86c20" providerId="ADAL" clId="{4D7C5502-989C-F049-9537-AAFE56D9E504}" dt="2023-04-11T23:09:07.927" v="1384"/>
          <ac:inkMkLst>
            <pc:docMk/>
            <pc:sldMk cId="2299765286" sldId="332"/>
            <ac:inkMk id="190" creationId="{90126AA2-5EA2-9972-CB24-2DCE55377298}"/>
          </ac:inkMkLst>
        </pc:inkChg>
        <pc:inkChg chg="add del">
          <ac:chgData name="شادن القحطاني ID 443200677" userId="2d5f3d4d-8466-4aa1-ac8a-1cb60ed86c20" providerId="ADAL" clId="{4D7C5502-989C-F049-9537-AAFE56D9E504}" dt="2023-04-11T23:09:07.927" v="1384"/>
          <ac:inkMkLst>
            <pc:docMk/>
            <pc:sldMk cId="2299765286" sldId="332"/>
            <ac:inkMk id="191" creationId="{7E3D98FA-51E9-EBEA-4EC0-EB8BE268540E}"/>
          </ac:inkMkLst>
        </pc:inkChg>
        <pc:inkChg chg="add del">
          <ac:chgData name="شادن القحطاني ID 443200677" userId="2d5f3d4d-8466-4aa1-ac8a-1cb60ed86c20" providerId="ADAL" clId="{4D7C5502-989C-F049-9537-AAFE56D9E504}" dt="2023-04-11T23:09:07.927" v="1384"/>
          <ac:inkMkLst>
            <pc:docMk/>
            <pc:sldMk cId="2299765286" sldId="332"/>
            <ac:inkMk id="192" creationId="{FA73DE3E-0F09-2C71-526E-8F0FA81FF8CA}"/>
          </ac:inkMkLst>
        </pc:inkChg>
        <pc:inkChg chg="add del">
          <ac:chgData name="شادن القحطاني ID 443200677" userId="2d5f3d4d-8466-4aa1-ac8a-1cb60ed86c20" providerId="ADAL" clId="{4D7C5502-989C-F049-9537-AAFE56D9E504}" dt="2023-04-11T23:09:07.927" v="1384"/>
          <ac:inkMkLst>
            <pc:docMk/>
            <pc:sldMk cId="2299765286" sldId="332"/>
            <ac:inkMk id="193" creationId="{D2F57930-E42F-B2B8-D070-2399A156911E}"/>
          </ac:inkMkLst>
        </pc:inkChg>
        <pc:inkChg chg="add del">
          <ac:chgData name="شادن القحطاني ID 443200677" userId="2d5f3d4d-8466-4aa1-ac8a-1cb60ed86c20" providerId="ADAL" clId="{4D7C5502-989C-F049-9537-AAFE56D9E504}" dt="2023-04-11T23:09:07.927" v="1384"/>
          <ac:inkMkLst>
            <pc:docMk/>
            <pc:sldMk cId="2299765286" sldId="332"/>
            <ac:inkMk id="194" creationId="{1B2F01A0-2E93-6F4F-F0D3-45773AA2836B}"/>
          </ac:inkMkLst>
        </pc:inkChg>
        <pc:inkChg chg="add del">
          <ac:chgData name="شادن القحطاني ID 443200677" userId="2d5f3d4d-8466-4aa1-ac8a-1cb60ed86c20" providerId="ADAL" clId="{4D7C5502-989C-F049-9537-AAFE56D9E504}" dt="2023-04-11T23:09:07.927" v="1384"/>
          <ac:inkMkLst>
            <pc:docMk/>
            <pc:sldMk cId="2299765286" sldId="332"/>
            <ac:inkMk id="195" creationId="{DCC4E951-AC66-0724-9438-045A73C86237}"/>
          </ac:inkMkLst>
        </pc:inkChg>
        <pc:inkChg chg="add del">
          <ac:chgData name="شادن القحطاني ID 443200677" userId="2d5f3d4d-8466-4aa1-ac8a-1cb60ed86c20" providerId="ADAL" clId="{4D7C5502-989C-F049-9537-AAFE56D9E504}" dt="2023-04-11T23:09:07.927" v="1384"/>
          <ac:inkMkLst>
            <pc:docMk/>
            <pc:sldMk cId="2299765286" sldId="332"/>
            <ac:inkMk id="196" creationId="{9ABD462E-949F-E350-0849-82F269631E01}"/>
          </ac:inkMkLst>
        </pc:inkChg>
        <pc:inkChg chg="add del">
          <ac:chgData name="شادن القحطاني ID 443200677" userId="2d5f3d4d-8466-4aa1-ac8a-1cb60ed86c20" providerId="ADAL" clId="{4D7C5502-989C-F049-9537-AAFE56D9E504}" dt="2023-04-11T23:09:07.927" v="1384"/>
          <ac:inkMkLst>
            <pc:docMk/>
            <pc:sldMk cId="2299765286" sldId="332"/>
            <ac:inkMk id="197" creationId="{EEBD5ACF-978F-76C8-EF5D-4BA034F9B856}"/>
          </ac:inkMkLst>
        </pc:inkChg>
        <pc:inkChg chg="add del">
          <ac:chgData name="شادن القحطاني ID 443200677" userId="2d5f3d4d-8466-4aa1-ac8a-1cb60ed86c20" providerId="ADAL" clId="{4D7C5502-989C-F049-9537-AAFE56D9E504}" dt="2023-04-11T23:09:07.927" v="1384"/>
          <ac:inkMkLst>
            <pc:docMk/>
            <pc:sldMk cId="2299765286" sldId="332"/>
            <ac:inkMk id="198" creationId="{6900B381-6307-CE52-D547-4DAA45FAADE4}"/>
          </ac:inkMkLst>
        </pc:inkChg>
        <pc:inkChg chg="add del">
          <ac:chgData name="شادن القحطاني ID 443200677" userId="2d5f3d4d-8466-4aa1-ac8a-1cb60ed86c20" providerId="ADAL" clId="{4D7C5502-989C-F049-9537-AAFE56D9E504}" dt="2023-04-11T23:09:07.927" v="1384"/>
          <ac:inkMkLst>
            <pc:docMk/>
            <pc:sldMk cId="2299765286" sldId="332"/>
            <ac:inkMk id="199" creationId="{D3961374-2003-C310-6BA0-DDBCB353334A}"/>
          </ac:inkMkLst>
        </pc:inkChg>
        <pc:inkChg chg="add reco">
          <ac:chgData name="شادن القحطاني ID 443200677" userId="2d5f3d4d-8466-4aa1-ac8a-1cb60ed86c20" providerId="ADAL" clId="{4D7C5502-989C-F049-9537-AAFE56D9E504}" dt="2023-04-11T23:09:07.927" v="1384"/>
          <ac:inkMkLst>
            <pc:docMk/>
            <pc:sldMk cId="2299765286" sldId="332"/>
            <ac:inkMk id="200" creationId="{8F6F0AA1-D897-5326-E451-2B71BB36AF84}"/>
          </ac:inkMkLst>
        </pc:inkChg>
        <pc:inkChg chg="add">
          <ac:chgData name="شادن القحطاني ID 443200677" userId="2d5f3d4d-8466-4aa1-ac8a-1cb60ed86c20" providerId="ADAL" clId="{4D7C5502-989C-F049-9537-AAFE56D9E504}" dt="2023-04-11T23:09:08.706" v="1385"/>
          <ac:inkMkLst>
            <pc:docMk/>
            <pc:sldMk cId="2299765286" sldId="332"/>
            <ac:inkMk id="201" creationId="{3381C636-9A42-2303-BFF1-7ED0BD018451}"/>
          </ac:inkMkLst>
        </pc:inkChg>
        <pc:inkChg chg="add del">
          <ac:chgData name="شادن القحطاني ID 443200677" userId="2d5f3d4d-8466-4aa1-ac8a-1cb60ed86c20" providerId="ADAL" clId="{4D7C5502-989C-F049-9537-AAFE56D9E504}" dt="2023-04-11T23:09:27.245" v="1397"/>
          <ac:inkMkLst>
            <pc:docMk/>
            <pc:sldMk cId="2299765286" sldId="332"/>
            <ac:inkMk id="202" creationId="{C8E8E7BC-BBFB-9DCB-7EC4-47A4D827D150}"/>
          </ac:inkMkLst>
        </pc:inkChg>
        <pc:inkChg chg="add del">
          <ac:chgData name="شادن القحطاني ID 443200677" userId="2d5f3d4d-8466-4aa1-ac8a-1cb60ed86c20" providerId="ADAL" clId="{4D7C5502-989C-F049-9537-AAFE56D9E504}" dt="2023-04-11T23:09:27.245" v="1397"/>
          <ac:inkMkLst>
            <pc:docMk/>
            <pc:sldMk cId="2299765286" sldId="332"/>
            <ac:inkMk id="203" creationId="{27724C57-2972-64A7-3DF5-3A93E736550D}"/>
          </ac:inkMkLst>
        </pc:inkChg>
        <pc:inkChg chg="add del">
          <ac:chgData name="شادن القحطاني ID 443200677" userId="2d5f3d4d-8466-4aa1-ac8a-1cb60ed86c20" providerId="ADAL" clId="{4D7C5502-989C-F049-9537-AAFE56D9E504}" dt="2023-04-11T23:09:27.245" v="1397"/>
          <ac:inkMkLst>
            <pc:docMk/>
            <pc:sldMk cId="2299765286" sldId="332"/>
            <ac:inkMk id="204" creationId="{33C8EBB7-95AE-D2B3-49D9-F55AD1A3D807}"/>
          </ac:inkMkLst>
        </pc:inkChg>
        <pc:inkChg chg="add del">
          <ac:chgData name="شادن القحطاني ID 443200677" userId="2d5f3d4d-8466-4aa1-ac8a-1cb60ed86c20" providerId="ADAL" clId="{4D7C5502-989C-F049-9537-AAFE56D9E504}" dt="2023-04-11T23:09:27.245" v="1397"/>
          <ac:inkMkLst>
            <pc:docMk/>
            <pc:sldMk cId="2299765286" sldId="332"/>
            <ac:inkMk id="205" creationId="{73766F17-9FA7-11DA-353F-18357AF36671}"/>
          </ac:inkMkLst>
        </pc:inkChg>
        <pc:inkChg chg="add del">
          <ac:chgData name="شادن القحطاني ID 443200677" userId="2d5f3d4d-8466-4aa1-ac8a-1cb60ed86c20" providerId="ADAL" clId="{4D7C5502-989C-F049-9537-AAFE56D9E504}" dt="2023-04-11T23:09:27.245" v="1397"/>
          <ac:inkMkLst>
            <pc:docMk/>
            <pc:sldMk cId="2299765286" sldId="332"/>
            <ac:inkMk id="206" creationId="{F471B241-28FD-E725-05D8-166FE68217F1}"/>
          </ac:inkMkLst>
        </pc:inkChg>
        <pc:inkChg chg="add del">
          <ac:chgData name="شادن القحطاني ID 443200677" userId="2d5f3d4d-8466-4aa1-ac8a-1cb60ed86c20" providerId="ADAL" clId="{4D7C5502-989C-F049-9537-AAFE56D9E504}" dt="2023-04-11T23:09:27.245" v="1397"/>
          <ac:inkMkLst>
            <pc:docMk/>
            <pc:sldMk cId="2299765286" sldId="332"/>
            <ac:inkMk id="207" creationId="{2AF82929-1522-EB92-2A8A-46D68F46D92A}"/>
          </ac:inkMkLst>
        </pc:inkChg>
        <pc:inkChg chg="add del">
          <ac:chgData name="شادن القحطاني ID 443200677" userId="2d5f3d4d-8466-4aa1-ac8a-1cb60ed86c20" providerId="ADAL" clId="{4D7C5502-989C-F049-9537-AAFE56D9E504}" dt="2023-04-11T23:09:27.245" v="1397"/>
          <ac:inkMkLst>
            <pc:docMk/>
            <pc:sldMk cId="2299765286" sldId="332"/>
            <ac:inkMk id="208" creationId="{8DD27E03-4A77-FB86-28F8-FC923747BFF0}"/>
          </ac:inkMkLst>
        </pc:inkChg>
        <pc:inkChg chg="add del">
          <ac:chgData name="شادن القحطاني ID 443200677" userId="2d5f3d4d-8466-4aa1-ac8a-1cb60ed86c20" providerId="ADAL" clId="{4D7C5502-989C-F049-9537-AAFE56D9E504}" dt="2023-04-11T23:09:27.245" v="1397"/>
          <ac:inkMkLst>
            <pc:docMk/>
            <pc:sldMk cId="2299765286" sldId="332"/>
            <ac:inkMk id="209" creationId="{DAF35714-3DFE-8B78-F2E6-B86FA75E9F40}"/>
          </ac:inkMkLst>
        </pc:inkChg>
        <pc:inkChg chg="add del">
          <ac:chgData name="شادن القحطاني ID 443200677" userId="2d5f3d4d-8466-4aa1-ac8a-1cb60ed86c20" providerId="ADAL" clId="{4D7C5502-989C-F049-9537-AAFE56D9E504}" dt="2023-04-11T23:09:27.245" v="1397"/>
          <ac:inkMkLst>
            <pc:docMk/>
            <pc:sldMk cId="2299765286" sldId="332"/>
            <ac:inkMk id="210" creationId="{3DB3C2D9-BF2B-1A4F-A592-0EF1A96C5E41}"/>
          </ac:inkMkLst>
        </pc:inkChg>
        <pc:inkChg chg="add del">
          <ac:chgData name="شادن القحطاني ID 443200677" userId="2d5f3d4d-8466-4aa1-ac8a-1cb60ed86c20" providerId="ADAL" clId="{4D7C5502-989C-F049-9537-AAFE56D9E504}" dt="2023-04-11T23:09:27.245" v="1397"/>
          <ac:inkMkLst>
            <pc:docMk/>
            <pc:sldMk cId="2299765286" sldId="332"/>
            <ac:inkMk id="211" creationId="{6593A19A-B7FA-3526-D278-4F8A05B6D2AC}"/>
          </ac:inkMkLst>
        </pc:inkChg>
        <pc:inkChg chg="add del reco">
          <ac:chgData name="شادن القحطاني ID 443200677" userId="2d5f3d4d-8466-4aa1-ac8a-1cb60ed86c20" providerId="ADAL" clId="{4D7C5502-989C-F049-9537-AAFE56D9E504}" dt="2023-04-11T23:09:27.245" v="1397"/>
          <ac:inkMkLst>
            <pc:docMk/>
            <pc:sldMk cId="2299765286" sldId="332"/>
            <ac:inkMk id="212" creationId="{016BF2AD-892F-F41E-2D93-A694BE80A85A}"/>
          </ac:inkMkLst>
        </pc:inkChg>
        <pc:inkChg chg="add del">
          <ac:chgData name="شادن القحطاني ID 443200677" userId="2d5f3d4d-8466-4aa1-ac8a-1cb60ed86c20" providerId="ADAL" clId="{4D7C5502-989C-F049-9537-AAFE56D9E504}" dt="2023-04-11T23:09:30.253" v="1401"/>
          <ac:inkMkLst>
            <pc:docMk/>
            <pc:sldMk cId="2299765286" sldId="332"/>
            <ac:inkMk id="213" creationId="{DEC7AC6D-C08E-4273-7B44-0C1BE506DC18}"/>
          </ac:inkMkLst>
        </pc:inkChg>
        <pc:inkChg chg="add del">
          <ac:chgData name="شادن القحطاني ID 443200677" userId="2d5f3d4d-8466-4aa1-ac8a-1cb60ed86c20" providerId="ADAL" clId="{4D7C5502-989C-F049-9537-AAFE56D9E504}" dt="2023-04-11T23:09:30.253" v="1401"/>
          <ac:inkMkLst>
            <pc:docMk/>
            <pc:sldMk cId="2299765286" sldId="332"/>
            <ac:inkMk id="214" creationId="{64ED03EB-7920-6DF0-4792-C0E7F2B4624D}"/>
          </ac:inkMkLst>
        </pc:inkChg>
        <pc:inkChg chg="add del">
          <ac:chgData name="شادن القحطاني ID 443200677" userId="2d5f3d4d-8466-4aa1-ac8a-1cb60ed86c20" providerId="ADAL" clId="{4D7C5502-989C-F049-9537-AAFE56D9E504}" dt="2023-04-11T23:09:30.253" v="1401"/>
          <ac:inkMkLst>
            <pc:docMk/>
            <pc:sldMk cId="2299765286" sldId="332"/>
            <ac:inkMk id="215" creationId="{78E1C0C2-FA33-65D2-FFC3-2AB29628C1C7}"/>
          </ac:inkMkLst>
        </pc:inkChg>
        <pc:inkChg chg="add reco">
          <ac:chgData name="شادن القحطاني ID 443200677" userId="2d5f3d4d-8466-4aa1-ac8a-1cb60ed86c20" providerId="ADAL" clId="{4D7C5502-989C-F049-9537-AAFE56D9E504}" dt="2023-04-11T23:09:30.253" v="1401"/>
          <ac:inkMkLst>
            <pc:docMk/>
            <pc:sldMk cId="2299765286" sldId="332"/>
            <ac:inkMk id="216" creationId="{8F39BAD2-6595-D045-51E8-16E4D59DF1CE}"/>
          </ac:inkMkLst>
        </pc:inkChg>
      </pc:sldChg>
      <pc:sldChg chg="addSp delSp">
        <pc:chgData name="شادن القحطاني ID 443200677" userId="2d5f3d4d-8466-4aa1-ac8a-1cb60ed86c20" providerId="ADAL" clId="{4D7C5502-989C-F049-9537-AAFE56D9E504}" dt="2023-04-11T21:12:26.385" v="434"/>
        <pc:sldMkLst>
          <pc:docMk/>
          <pc:sldMk cId="3015937382" sldId="336"/>
        </pc:sldMkLst>
        <pc:inkChg chg="add">
          <ac:chgData name="شادن القحطاني ID 443200677" userId="2d5f3d4d-8466-4aa1-ac8a-1cb60ed86c20" providerId="ADAL" clId="{4D7C5502-989C-F049-9537-AAFE56D9E504}" dt="2023-04-11T21:09:13.051" v="353"/>
          <ac:inkMkLst>
            <pc:docMk/>
            <pc:sldMk cId="3015937382" sldId="336"/>
            <ac:inkMk id="5" creationId="{E4484849-7C0C-AF48-B90A-9D7EF39E43FD}"/>
          </ac:inkMkLst>
        </pc:inkChg>
        <pc:inkChg chg="add">
          <ac:chgData name="شادن القحطاني ID 443200677" userId="2d5f3d4d-8466-4aa1-ac8a-1cb60ed86c20" providerId="ADAL" clId="{4D7C5502-989C-F049-9537-AAFE56D9E504}" dt="2023-04-11T21:09:15.959" v="354"/>
          <ac:inkMkLst>
            <pc:docMk/>
            <pc:sldMk cId="3015937382" sldId="336"/>
            <ac:inkMk id="6" creationId="{1AC76F5E-4179-9372-459B-8164C35D194C}"/>
          </ac:inkMkLst>
        </pc:inkChg>
        <pc:inkChg chg="add">
          <ac:chgData name="شادن القحطاني ID 443200677" userId="2d5f3d4d-8466-4aa1-ac8a-1cb60ed86c20" providerId="ADAL" clId="{4D7C5502-989C-F049-9537-AAFE56D9E504}" dt="2023-04-11T21:09:18.261" v="355"/>
          <ac:inkMkLst>
            <pc:docMk/>
            <pc:sldMk cId="3015937382" sldId="336"/>
            <ac:inkMk id="7" creationId="{CF4E0470-F610-E516-366C-429F86A02A45}"/>
          </ac:inkMkLst>
        </pc:inkChg>
        <pc:inkChg chg="add">
          <ac:chgData name="شادن القحطاني ID 443200677" userId="2d5f3d4d-8466-4aa1-ac8a-1cb60ed86c20" providerId="ADAL" clId="{4D7C5502-989C-F049-9537-AAFE56D9E504}" dt="2023-04-11T21:09:32.168" v="356"/>
          <ac:inkMkLst>
            <pc:docMk/>
            <pc:sldMk cId="3015937382" sldId="336"/>
            <ac:inkMk id="8" creationId="{EF3627E3-C5E0-6143-0E44-75CAA3808E22}"/>
          </ac:inkMkLst>
        </pc:inkChg>
        <pc:inkChg chg="add">
          <ac:chgData name="شادن القحطاني ID 443200677" userId="2d5f3d4d-8466-4aa1-ac8a-1cb60ed86c20" providerId="ADAL" clId="{4D7C5502-989C-F049-9537-AAFE56D9E504}" dt="2023-04-11T21:09:34.126" v="357"/>
          <ac:inkMkLst>
            <pc:docMk/>
            <pc:sldMk cId="3015937382" sldId="336"/>
            <ac:inkMk id="9" creationId="{71105C52-61B5-310A-C4B7-DC78A3F1603F}"/>
          </ac:inkMkLst>
        </pc:inkChg>
        <pc:inkChg chg="add del">
          <ac:chgData name="شادن القحطاني ID 443200677" userId="2d5f3d4d-8466-4aa1-ac8a-1cb60ed86c20" providerId="ADAL" clId="{4D7C5502-989C-F049-9537-AAFE56D9E504}" dt="2023-04-11T21:11:38.947" v="375"/>
          <ac:inkMkLst>
            <pc:docMk/>
            <pc:sldMk cId="3015937382" sldId="336"/>
            <ac:inkMk id="10" creationId="{C89D1AFA-A00E-46AC-7CA8-0115EA74CB6C}"/>
          </ac:inkMkLst>
        </pc:inkChg>
        <pc:inkChg chg="add del">
          <ac:chgData name="شادن القحطاني ID 443200677" userId="2d5f3d4d-8466-4aa1-ac8a-1cb60ed86c20" providerId="ADAL" clId="{4D7C5502-989C-F049-9537-AAFE56D9E504}" dt="2023-04-11T21:11:38.947" v="375"/>
          <ac:inkMkLst>
            <pc:docMk/>
            <pc:sldMk cId="3015937382" sldId="336"/>
            <ac:inkMk id="11" creationId="{7778436A-673F-C8E6-360C-0C06BE6E092F}"/>
          </ac:inkMkLst>
        </pc:inkChg>
        <pc:inkChg chg="add del">
          <ac:chgData name="شادن القحطاني ID 443200677" userId="2d5f3d4d-8466-4aa1-ac8a-1cb60ed86c20" providerId="ADAL" clId="{4D7C5502-989C-F049-9537-AAFE56D9E504}" dt="2023-04-11T21:11:38.947" v="375"/>
          <ac:inkMkLst>
            <pc:docMk/>
            <pc:sldMk cId="3015937382" sldId="336"/>
            <ac:inkMk id="12" creationId="{8E9A170F-B922-2D1C-2250-342737114D3D}"/>
          </ac:inkMkLst>
        </pc:inkChg>
        <pc:inkChg chg="add del">
          <ac:chgData name="شادن القحطاني ID 443200677" userId="2d5f3d4d-8466-4aa1-ac8a-1cb60ed86c20" providerId="ADAL" clId="{4D7C5502-989C-F049-9537-AAFE56D9E504}" dt="2023-04-11T21:11:38.947" v="375"/>
          <ac:inkMkLst>
            <pc:docMk/>
            <pc:sldMk cId="3015937382" sldId="336"/>
            <ac:inkMk id="13" creationId="{C9476D5E-EFD8-0626-A445-2409E0047B84}"/>
          </ac:inkMkLst>
        </pc:inkChg>
        <pc:inkChg chg="add del">
          <ac:chgData name="شادن القحطاني ID 443200677" userId="2d5f3d4d-8466-4aa1-ac8a-1cb60ed86c20" providerId="ADAL" clId="{4D7C5502-989C-F049-9537-AAFE56D9E504}" dt="2023-04-11T21:11:38.947" v="375"/>
          <ac:inkMkLst>
            <pc:docMk/>
            <pc:sldMk cId="3015937382" sldId="336"/>
            <ac:inkMk id="14" creationId="{B4E04F62-CCE2-D9C6-E529-F706D3DFC555}"/>
          </ac:inkMkLst>
        </pc:inkChg>
        <pc:inkChg chg="add del">
          <ac:chgData name="شادن القحطاني ID 443200677" userId="2d5f3d4d-8466-4aa1-ac8a-1cb60ed86c20" providerId="ADAL" clId="{4D7C5502-989C-F049-9537-AAFE56D9E504}" dt="2023-04-11T21:11:38.947" v="375"/>
          <ac:inkMkLst>
            <pc:docMk/>
            <pc:sldMk cId="3015937382" sldId="336"/>
            <ac:inkMk id="15" creationId="{E69A4582-0B04-4732-7393-4077F35DA7AB}"/>
          </ac:inkMkLst>
        </pc:inkChg>
        <pc:inkChg chg="add del">
          <ac:chgData name="شادن القحطاني ID 443200677" userId="2d5f3d4d-8466-4aa1-ac8a-1cb60ed86c20" providerId="ADAL" clId="{4D7C5502-989C-F049-9537-AAFE56D9E504}" dt="2023-04-11T21:11:38.947" v="375"/>
          <ac:inkMkLst>
            <pc:docMk/>
            <pc:sldMk cId="3015937382" sldId="336"/>
            <ac:inkMk id="16" creationId="{F21ECDF5-B710-6554-4B66-8D430BAEF981}"/>
          </ac:inkMkLst>
        </pc:inkChg>
        <pc:inkChg chg="add del">
          <ac:chgData name="شادن القحطاني ID 443200677" userId="2d5f3d4d-8466-4aa1-ac8a-1cb60ed86c20" providerId="ADAL" clId="{4D7C5502-989C-F049-9537-AAFE56D9E504}" dt="2023-04-11T21:11:38.947" v="375"/>
          <ac:inkMkLst>
            <pc:docMk/>
            <pc:sldMk cId="3015937382" sldId="336"/>
            <ac:inkMk id="17" creationId="{08C8318C-C60A-B675-FA09-9C19C53A37BF}"/>
          </ac:inkMkLst>
        </pc:inkChg>
        <pc:inkChg chg="add del">
          <ac:chgData name="شادن القحطاني ID 443200677" userId="2d5f3d4d-8466-4aa1-ac8a-1cb60ed86c20" providerId="ADAL" clId="{4D7C5502-989C-F049-9537-AAFE56D9E504}" dt="2023-04-11T21:11:38.947" v="375"/>
          <ac:inkMkLst>
            <pc:docMk/>
            <pc:sldMk cId="3015937382" sldId="336"/>
            <ac:inkMk id="18" creationId="{47FA4FB4-597B-76E8-851B-2EF8B9DED91C}"/>
          </ac:inkMkLst>
        </pc:inkChg>
        <pc:inkChg chg="add del">
          <ac:chgData name="شادن القحطاني ID 443200677" userId="2d5f3d4d-8466-4aa1-ac8a-1cb60ed86c20" providerId="ADAL" clId="{4D7C5502-989C-F049-9537-AAFE56D9E504}" dt="2023-04-11T21:11:38.947" v="375"/>
          <ac:inkMkLst>
            <pc:docMk/>
            <pc:sldMk cId="3015937382" sldId="336"/>
            <ac:inkMk id="19" creationId="{DC1891E7-1AFC-53C3-2DAE-D9AE69F98918}"/>
          </ac:inkMkLst>
        </pc:inkChg>
        <pc:inkChg chg="add del">
          <ac:chgData name="شادن القحطاني ID 443200677" userId="2d5f3d4d-8466-4aa1-ac8a-1cb60ed86c20" providerId="ADAL" clId="{4D7C5502-989C-F049-9537-AAFE56D9E504}" dt="2023-04-11T21:11:38.947" v="375"/>
          <ac:inkMkLst>
            <pc:docMk/>
            <pc:sldMk cId="3015937382" sldId="336"/>
            <ac:inkMk id="20" creationId="{85E7DAEB-FE51-DF6B-455A-E87BA493C132}"/>
          </ac:inkMkLst>
        </pc:inkChg>
        <pc:inkChg chg="add del">
          <ac:chgData name="شادن القحطاني ID 443200677" userId="2d5f3d4d-8466-4aa1-ac8a-1cb60ed86c20" providerId="ADAL" clId="{4D7C5502-989C-F049-9537-AAFE56D9E504}" dt="2023-04-11T21:11:38.947" v="375"/>
          <ac:inkMkLst>
            <pc:docMk/>
            <pc:sldMk cId="3015937382" sldId="336"/>
            <ac:inkMk id="21" creationId="{4DF79BD0-8770-5444-9948-03D7B671A69A}"/>
          </ac:inkMkLst>
        </pc:inkChg>
        <pc:inkChg chg="add del">
          <ac:chgData name="شادن القحطاني ID 443200677" userId="2d5f3d4d-8466-4aa1-ac8a-1cb60ed86c20" providerId="ADAL" clId="{4D7C5502-989C-F049-9537-AAFE56D9E504}" dt="2023-04-11T21:11:38.947" v="375"/>
          <ac:inkMkLst>
            <pc:docMk/>
            <pc:sldMk cId="3015937382" sldId="336"/>
            <ac:inkMk id="22" creationId="{D17F140F-2A7F-B7EA-30F8-FA4D94EBC1E6}"/>
          </ac:inkMkLst>
        </pc:inkChg>
        <pc:inkChg chg="add del">
          <ac:chgData name="شادن القحطاني ID 443200677" userId="2d5f3d4d-8466-4aa1-ac8a-1cb60ed86c20" providerId="ADAL" clId="{4D7C5502-989C-F049-9537-AAFE56D9E504}" dt="2023-04-11T21:11:38.947" v="375"/>
          <ac:inkMkLst>
            <pc:docMk/>
            <pc:sldMk cId="3015937382" sldId="336"/>
            <ac:inkMk id="23" creationId="{8A9D9328-1D5A-6A77-D52D-05A27627B297}"/>
          </ac:inkMkLst>
        </pc:inkChg>
        <pc:inkChg chg="add del">
          <ac:chgData name="شادن القحطاني ID 443200677" userId="2d5f3d4d-8466-4aa1-ac8a-1cb60ed86c20" providerId="ADAL" clId="{4D7C5502-989C-F049-9537-AAFE56D9E504}" dt="2023-04-11T21:11:38.947" v="375"/>
          <ac:inkMkLst>
            <pc:docMk/>
            <pc:sldMk cId="3015937382" sldId="336"/>
            <ac:inkMk id="24" creationId="{EC8EF71B-EB2D-5505-D793-318DF78BBA82}"/>
          </ac:inkMkLst>
        </pc:inkChg>
        <pc:inkChg chg="add del">
          <ac:chgData name="شادن القحطاني ID 443200677" userId="2d5f3d4d-8466-4aa1-ac8a-1cb60ed86c20" providerId="ADAL" clId="{4D7C5502-989C-F049-9537-AAFE56D9E504}" dt="2023-04-11T21:11:38.947" v="375"/>
          <ac:inkMkLst>
            <pc:docMk/>
            <pc:sldMk cId="3015937382" sldId="336"/>
            <ac:inkMk id="25" creationId="{302A1DFD-54CF-835C-E8CE-EE112ED2BC50}"/>
          </ac:inkMkLst>
        </pc:inkChg>
        <pc:inkChg chg="add del">
          <ac:chgData name="شادن القحطاني ID 443200677" userId="2d5f3d4d-8466-4aa1-ac8a-1cb60ed86c20" providerId="ADAL" clId="{4D7C5502-989C-F049-9537-AAFE56D9E504}" dt="2023-04-11T21:11:38.947" v="375"/>
          <ac:inkMkLst>
            <pc:docMk/>
            <pc:sldMk cId="3015937382" sldId="336"/>
            <ac:inkMk id="26" creationId="{EFFC8880-9729-6776-97E6-84CCE834841B}"/>
          </ac:inkMkLst>
        </pc:inkChg>
        <pc:inkChg chg="add reco">
          <ac:chgData name="شادن القحطاني ID 443200677" userId="2d5f3d4d-8466-4aa1-ac8a-1cb60ed86c20" providerId="ADAL" clId="{4D7C5502-989C-F049-9537-AAFE56D9E504}" dt="2023-04-11T21:11:38.947" v="375"/>
          <ac:inkMkLst>
            <pc:docMk/>
            <pc:sldMk cId="3015937382" sldId="336"/>
            <ac:inkMk id="27" creationId="{B8E916FE-8A25-11A9-F76E-233924F663E1}"/>
          </ac:inkMkLst>
        </pc:inkChg>
        <pc:inkChg chg="add">
          <ac:chgData name="شادن القحطاني ID 443200677" userId="2d5f3d4d-8466-4aa1-ac8a-1cb60ed86c20" providerId="ADAL" clId="{4D7C5502-989C-F049-9537-AAFE56D9E504}" dt="2023-04-11T21:11:44.996" v="376"/>
          <ac:inkMkLst>
            <pc:docMk/>
            <pc:sldMk cId="3015937382" sldId="336"/>
            <ac:inkMk id="28" creationId="{CB5C2D03-AC92-BF1F-F9CF-C9AF69000BB5}"/>
          </ac:inkMkLst>
        </pc:inkChg>
        <pc:inkChg chg="add del">
          <ac:chgData name="شادن القحطاني ID 443200677" userId="2d5f3d4d-8466-4aa1-ac8a-1cb60ed86c20" providerId="ADAL" clId="{4D7C5502-989C-F049-9537-AAFE56D9E504}" dt="2023-04-11T21:11:59.379" v="388"/>
          <ac:inkMkLst>
            <pc:docMk/>
            <pc:sldMk cId="3015937382" sldId="336"/>
            <ac:inkMk id="29" creationId="{32E258F6-1FE7-3BEC-94FC-88760010D94D}"/>
          </ac:inkMkLst>
        </pc:inkChg>
        <pc:inkChg chg="add del">
          <ac:chgData name="شادن القحطاني ID 443200677" userId="2d5f3d4d-8466-4aa1-ac8a-1cb60ed86c20" providerId="ADAL" clId="{4D7C5502-989C-F049-9537-AAFE56D9E504}" dt="2023-04-11T21:11:59.379" v="388"/>
          <ac:inkMkLst>
            <pc:docMk/>
            <pc:sldMk cId="3015937382" sldId="336"/>
            <ac:inkMk id="30" creationId="{70A0BD42-8A95-B8FA-2411-72084BE736E9}"/>
          </ac:inkMkLst>
        </pc:inkChg>
        <pc:inkChg chg="add del">
          <ac:chgData name="شادن القحطاني ID 443200677" userId="2d5f3d4d-8466-4aa1-ac8a-1cb60ed86c20" providerId="ADAL" clId="{4D7C5502-989C-F049-9537-AAFE56D9E504}" dt="2023-04-11T21:11:59.379" v="388"/>
          <ac:inkMkLst>
            <pc:docMk/>
            <pc:sldMk cId="3015937382" sldId="336"/>
            <ac:inkMk id="31" creationId="{FE0A8A2C-E3FF-D79B-4335-9A9359C5AF8B}"/>
          </ac:inkMkLst>
        </pc:inkChg>
        <pc:inkChg chg="add del">
          <ac:chgData name="شادن القحطاني ID 443200677" userId="2d5f3d4d-8466-4aa1-ac8a-1cb60ed86c20" providerId="ADAL" clId="{4D7C5502-989C-F049-9537-AAFE56D9E504}" dt="2023-04-11T21:11:59.379" v="388"/>
          <ac:inkMkLst>
            <pc:docMk/>
            <pc:sldMk cId="3015937382" sldId="336"/>
            <ac:inkMk id="32" creationId="{4CADF444-498E-E8AE-16B4-B5E0FE4F149D}"/>
          </ac:inkMkLst>
        </pc:inkChg>
        <pc:inkChg chg="add del">
          <ac:chgData name="شادن القحطاني ID 443200677" userId="2d5f3d4d-8466-4aa1-ac8a-1cb60ed86c20" providerId="ADAL" clId="{4D7C5502-989C-F049-9537-AAFE56D9E504}" dt="2023-04-11T21:11:59.379" v="388"/>
          <ac:inkMkLst>
            <pc:docMk/>
            <pc:sldMk cId="3015937382" sldId="336"/>
            <ac:inkMk id="33" creationId="{13751265-26DF-802F-090B-80E0B4E31FFD}"/>
          </ac:inkMkLst>
        </pc:inkChg>
        <pc:inkChg chg="add del">
          <ac:chgData name="شادن القحطاني ID 443200677" userId="2d5f3d4d-8466-4aa1-ac8a-1cb60ed86c20" providerId="ADAL" clId="{4D7C5502-989C-F049-9537-AAFE56D9E504}" dt="2023-04-11T21:11:59.379" v="388"/>
          <ac:inkMkLst>
            <pc:docMk/>
            <pc:sldMk cId="3015937382" sldId="336"/>
            <ac:inkMk id="34" creationId="{25A1144D-BCCD-879B-FFB9-9E6EA7601D40}"/>
          </ac:inkMkLst>
        </pc:inkChg>
        <pc:inkChg chg="add del">
          <ac:chgData name="شادن القحطاني ID 443200677" userId="2d5f3d4d-8466-4aa1-ac8a-1cb60ed86c20" providerId="ADAL" clId="{4D7C5502-989C-F049-9537-AAFE56D9E504}" dt="2023-04-11T21:11:59.379" v="388"/>
          <ac:inkMkLst>
            <pc:docMk/>
            <pc:sldMk cId="3015937382" sldId="336"/>
            <ac:inkMk id="35" creationId="{514718EE-A319-BBCA-D9F0-20774E9D243F}"/>
          </ac:inkMkLst>
        </pc:inkChg>
        <pc:inkChg chg="add del">
          <ac:chgData name="شادن القحطاني ID 443200677" userId="2d5f3d4d-8466-4aa1-ac8a-1cb60ed86c20" providerId="ADAL" clId="{4D7C5502-989C-F049-9537-AAFE56D9E504}" dt="2023-04-11T21:11:59.379" v="388"/>
          <ac:inkMkLst>
            <pc:docMk/>
            <pc:sldMk cId="3015937382" sldId="336"/>
            <ac:inkMk id="36" creationId="{8E6D8224-302C-CD7F-0C63-30AAD9EB2FAD}"/>
          </ac:inkMkLst>
        </pc:inkChg>
        <pc:inkChg chg="add del">
          <ac:chgData name="شادن القحطاني ID 443200677" userId="2d5f3d4d-8466-4aa1-ac8a-1cb60ed86c20" providerId="ADAL" clId="{4D7C5502-989C-F049-9537-AAFE56D9E504}" dt="2023-04-11T21:11:59.379" v="388"/>
          <ac:inkMkLst>
            <pc:docMk/>
            <pc:sldMk cId="3015937382" sldId="336"/>
            <ac:inkMk id="37" creationId="{B6CC7D3E-A1B9-6C3B-F282-146928CABEC9}"/>
          </ac:inkMkLst>
        </pc:inkChg>
        <pc:inkChg chg="add del">
          <ac:chgData name="شادن القحطاني ID 443200677" userId="2d5f3d4d-8466-4aa1-ac8a-1cb60ed86c20" providerId="ADAL" clId="{4D7C5502-989C-F049-9537-AAFE56D9E504}" dt="2023-04-11T21:11:59.379" v="388"/>
          <ac:inkMkLst>
            <pc:docMk/>
            <pc:sldMk cId="3015937382" sldId="336"/>
            <ac:inkMk id="38" creationId="{D508D754-2202-BCBA-2C40-415906752A49}"/>
          </ac:inkMkLst>
        </pc:inkChg>
        <pc:inkChg chg="add del">
          <ac:chgData name="شادن القحطاني ID 443200677" userId="2d5f3d4d-8466-4aa1-ac8a-1cb60ed86c20" providerId="ADAL" clId="{4D7C5502-989C-F049-9537-AAFE56D9E504}" dt="2023-04-11T21:11:59.379" v="388"/>
          <ac:inkMkLst>
            <pc:docMk/>
            <pc:sldMk cId="3015937382" sldId="336"/>
            <ac:inkMk id="39" creationId="{D9F6A78D-8AED-B126-64D0-8BB247E74CB1}"/>
          </ac:inkMkLst>
        </pc:inkChg>
        <pc:inkChg chg="add reco">
          <ac:chgData name="شادن القحطاني ID 443200677" userId="2d5f3d4d-8466-4aa1-ac8a-1cb60ed86c20" providerId="ADAL" clId="{4D7C5502-989C-F049-9537-AAFE56D9E504}" dt="2023-04-11T21:11:59.379" v="388"/>
          <ac:inkMkLst>
            <pc:docMk/>
            <pc:sldMk cId="3015937382" sldId="336"/>
            <ac:inkMk id="40" creationId="{A5F8CBCC-B15B-33C8-099D-1FEEEF324FA6}"/>
          </ac:inkMkLst>
        </pc:inkChg>
        <pc:inkChg chg="add del">
          <ac:chgData name="شادن القحطاني ID 443200677" userId="2d5f3d4d-8466-4aa1-ac8a-1cb60ed86c20" providerId="ADAL" clId="{4D7C5502-989C-F049-9537-AAFE56D9E504}" dt="2023-04-11T21:12:04.165" v="393"/>
          <ac:inkMkLst>
            <pc:docMk/>
            <pc:sldMk cId="3015937382" sldId="336"/>
            <ac:inkMk id="41" creationId="{2A0254B3-3568-6557-F64A-B4BA74AC254F}"/>
          </ac:inkMkLst>
        </pc:inkChg>
        <pc:inkChg chg="add del">
          <ac:chgData name="شادن القحطاني ID 443200677" userId="2d5f3d4d-8466-4aa1-ac8a-1cb60ed86c20" providerId="ADAL" clId="{4D7C5502-989C-F049-9537-AAFE56D9E504}" dt="2023-04-11T21:12:04.165" v="393"/>
          <ac:inkMkLst>
            <pc:docMk/>
            <pc:sldMk cId="3015937382" sldId="336"/>
            <ac:inkMk id="42" creationId="{15C9B7A7-4EBC-9359-FC26-F923F3CDE9B9}"/>
          </ac:inkMkLst>
        </pc:inkChg>
        <pc:inkChg chg="add del">
          <ac:chgData name="شادن القحطاني ID 443200677" userId="2d5f3d4d-8466-4aa1-ac8a-1cb60ed86c20" providerId="ADAL" clId="{4D7C5502-989C-F049-9537-AAFE56D9E504}" dt="2023-04-11T21:12:04.165" v="393"/>
          <ac:inkMkLst>
            <pc:docMk/>
            <pc:sldMk cId="3015937382" sldId="336"/>
            <ac:inkMk id="43" creationId="{ABB6CB3A-E476-63FC-8699-E3102751F94B}"/>
          </ac:inkMkLst>
        </pc:inkChg>
        <pc:inkChg chg="add del">
          <ac:chgData name="شادن القحطاني ID 443200677" userId="2d5f3d4d-8466-4aa1-ac8a-1cb60ed86c20" providerId="ADAL" clId="{4D7C5502-989C-F049-9537-AAFE56D9E504}" dt="2023-04-11T21:12:04.165" v="393"/>
          <ac:inkMkLst>
            <pc:docMk/>
            <pc:sldMk cId="3015937382" sldId="336"/>
            <ac:inkMk id="44" creationId="{9A14A784-7142-EC0C-9D6A-01CE5C453D8F}"/>
          </ac:inkMkLst>
        </pc:inkChg>
        <pc:inkChg chg="add reco">
          <ac:chgData name="شادن القحطاني ID 443200677" userId="2d5f3d4d-8466-4aa1-ac8a-1cb60ed86c20" providerId="ADAL" clId="{4D7C5502-989C-F049-9537-AAFE56D9E504}" dt="2023-04-11T21:12:04.165" v="393"/>
          <ac:inkMkLst>
            <pc:docMk/>
            <pc:sldMk cId="3015937382" sldId="336"/>
            <ac:inkMk id="45" creationId="{B4237784-05F0-5343-26D5-E3D8E3710D4F}"/>
          </ac:inkMkLst>
        </pc:inkChg>
        <pc:inkChg chg="add del">
          <ac:chgData name="شادن القحطاني ID 443200677" userId="2d5f3d4d-8466-4aa1-ac8a-1cb60ed86c20" providerId="ADAL" clId="{4D7C5502-989C-F049-9537-AAFE56D9E504}" dt="2023-04-11T21:12:10.891" v="407"/>
          <ac:inkMkLst>
            <pc:docMk/>
            <pc:sldMk cId="3015937382" sldId="336"/>
            <ac:inkMk id="46" creationId="{F7B6AEE8-1A16-B39C-CB88-4AA53E66BC41}"/>
          </ac:inkMkLst>
        </pc:inkChg>
        <pc:inkChg chg="add del">
          <ac:chgData name="شادن القحطاني ID 443200677" userId="2d5f3d4d-8466-4aa1-ac8a-1cb60ed86c20" providerId="ADAL" clId="{4D7C5502-989C-F049-9537-AAFE56D9E504}" dt="2023-04-11T21:12:10.891" v="407"/>
          <ac:inkMkLst>
            <pc:docMk/>
            <pc:sldMk cId="3015937382" sldId="336"/>
            <ac:inkMk id="47" creationId="{8BC0E76F-E963-1D95-8162-27A618C22FF0}"/>
          </ac:inkMkLst>
        </pc:inkChg>
        <pc:inkChg chg="add del">
          <ac:chgData name="شادن القحطاني ID 443200677" userId="2d5f3d4d-8466-4aa1-ac8a-1cb60ed86c20" providerId="ADAL" clId="{4D7C5502-989C-F049-9537-AAFE56D9E504}" dt="2023-04-11T21:12:10.891" v="407"/>
          <ac:inkMkLst>
            <pc:docMk/>
            <pc:sldMk cId="3015937382" sldId="336"/>
            <ac:inkMk id="48" creationId="{42CAED81-AF01-0F10-4989-EBD33D423EE0}"/>
          </ac:inkMkLst>
        </pc:inkChg>
        <pc:inkChg chg="add del">
          <ac:chgData name="شادن القحطاني ID 443200677" userId="2d5f3d4d-8466-4aa1-ac8a-1cb60ed86c20" providerId="ADAL" clId="{4D7C5502-989C-F049-9537-AAFE56D9E504}" dt="2023-04-11T21:12:10.891" v="407"/>
          <ac:inkMkLst>
            <pc:docMk/>
            <pc:sldMk cId="3015937382" sldId="336"/>
            <ac:inkMk id="49" creationId="{6384EE3C-EE1C-E124-4AC4-4CC95AF83545}"/>
          </ac:inkMkLst>
        </pc:inkChg>
        <pc:inkChg chg="add del">
          <ac:chgData name="شادن القحطاني ID 443200677" userId="2d5f3d4d-8466-4aa1-ac8a-1cb60ed86c20" providerId="ADAL" clId="{4D7C5502-989C-F049-9537-AAFE56D9E504}" dt="2023-04-11T21:12:10.891" v="407"/>
          <ac:inkMkLst>
            <pc:docMk/>
            <pc:sldMk cId="3015937382" sldId="336"/>
            <ac:inkMk id="50" creationId="{75AB3F17-65D0-3F97-12FB-14A9DFE78CB0}"/>
          </ac:inkMkLst>
        </pc:inkChg>
        <pc:inkChg chg="add del">
          <ac:chgData name="شادن القحطاني ID 443200677" userId="2d5f3d4d-8466-4aa1-ac8a-1cb60ed86c20" providerId="ADAL" clId="{4D7C5502-989C-F049-9537-AAFE56D9E504}" dt="2023-04-11T21:12:10.891" v="407"/>
          <ac:inkMkLst>
            <pc:docMk/>
            <pc:sldMk cId="3015937382" sldId="336"/>
            <ac:inkMk id="51" creationId="{8BF01022-01AF-F336-36C6-DA247ACF4F92}"/>
          </ac:inkMkLst>
        </pc:inkChg>
        <pc:inkChg chg="add del">
          <ac:chgData name="شادن القحطاني ID 443200677" userId="2d5f3d4d-8466-4aa1-ac8a-1cb60ed86c20" providerId="ADAL" clId="{4D7C5502-989C-F049-9537-AAFE56D9E504}" dt="2023-04-11T21:12:10.891" v="407"/>
          <ac:inkMkLst>
            <pc:docMk/>
            <pc:sldMk cId="3015937382" sldId="336"/>
            <ac:inkMk id="52" creationId="{3B8EC8FF-7860-4924-D045-5D2E0AC79FC6}"/>
          </ac:inkMkLst>
        </pc:inkChg>
        <pc:inkChg chg="add del">
          <ac:chgData name="شادن القحطاني ID 443200677" userId="2d5f3d4d-8466-4aa1-ac8a-1cb60ed86c20" providerId="ADAL" clId="{4D7C5502-989C-F049-9537-AAFE56D9E504}" dt="2023-04-11T21:12:10.891" v="407"/>
          <ac:inkMkLst>
            <pc:docMk/>
            <pc:sldMk cId="3015937382" sldId="336"/>
            <ac:inkMk id="53" creationId="{C52B92E3-B818-1D51-14F4-0821E742B6B8}"/>
          </ac:inkMkLst>
        </pc:inkChg>
        <pc:inkChg chg="add del">
          <ac:chgData name="شادن القحطاني ID 443200677" userId="2d5f3d4d-8466-4aa1-ac8a-1cb60ed86c20" providerId="ADAL" clId="{4D7C5502-989C-F049-9537-AAFE56D9E504}" dt="2023-04-11T21:12:10.891" v="407"/>
          <ac:inkMkLst>
            <pc:docMk/>
            <pc:sldMk cId="3015937382" sldId="336"/>
            <ac:inkMk id="54" creationId="{C0E2B7E9-AB1D-C70A-A513-1AB2A60F98FF}"/>
          </ac:inkMkLst>
        </pc:inkChg>
        <pc:inkChg chg="add del">
          <ac:chgData name="شادن القحطاني ID 443200677" userId="2d5f3d4d-8466-4aa1-ac8a-1cb60ed86c20" providerId="ADAL" clId="{4D7C5502-989C-F049-9537-AAFE56D9E504}" dt="2023-04-11T21:12:10.891" v="407"/>
          <ac:inkMkLst>
            <pc:docMk/>
            <pc:sldMk cId="3015937382" sldId="336"/>
            <ac:inkMk id="55" creationId="{99488824-28D9-A402-3EBD-80C74B246A33}"/>
          </ac:inkMkLst>
        </pc:inkChg>
        <pc:inkChg chg="add del">
          <ac:chgData name="شادن القحطاني ID 443200677" userId="2d5f3d4d-8466-4aa1-ac8a-1cb60ed86c20" providerId="ADAL" clId="{4D7C5502-989C-F049-9537-AAFE56D9E504}" dt="2023-04-11T21:12:10.891" v="407"/>
          <ac:inkMkLst>
            <pc:docMk/>
            <pc:sldMk cId="3015937382" sldId="336"/>
            <ac:inkMk id="56" creationId="{EE72FBA6-DB23-A0D9-BF0A-679AEC2326C0}"/>
          </ac:inkMkLst>
        </pc:inkChg>
        <pc:inkChg chg="add del">
          <ac:chgData name="شادن القحطاني ID 443200677" userId="2d5f3d4d-8466-4aa1-ac8a-1cb60ed86c20" providerId="ADAL" clId="{4D7C5502-989C-F049-9537-AAFE56D9E504}" dt="2023-04-11T21:12:10.891" v="407"/>
          <ac:inkMkLst>
            <pc:docMk/>
            <pc:sldMk cId="3015937382" sldId="336"/>
            <ac:inkMk id="57" creationId="{C3F4B341-66F3-09E7-B542-10FCB1A1932F}"/>
          </ac:inkMkLst>
        </pc:inkChg>
        <pc:inkChg chg="add del">
          <ac:chgData name="شادن القحطاني ID 443200677" userId="2d5f3d4d-8466-4aa1-ac8a-1cb60ed86c20" providerId="ADAL" clId="{4D7C5502-989C-F049-9537-AAFE56D9E504}" dt="2023-04-11T21:12:10.891" v="407"/>
          <ac:inkMkLst>
            <pc:docMk/>
            <pc:sldMk cId="3015937382" sldId="336"/>
            <ac:inkMk id="58" creationId="{12153EE6-1DEC-EAE0-7B1D-61CA9A2878F6}"/>
          </ac:inkMkLst>
        </pc:inkChg>
        <pc:inkChg chg="add reco">
          <ac:chgData name="شادن القحطاني ID 443200677" userId="2d5f3d4d-8466-4aa1-ac8a-1cb60ed86c20" providerId="ADAL" clId="{4D7C5502-989C-F049-9537-AAFE56D9E504}" dt="2023-04-11T21:12:10.891" v="407"/>
          <ac:inkMkLst>
            <pc:docMk/>
            <pc:sldMk cId="3015937382" sldId="336"/>
            <ac:inkMk id="59" creationId="{47B5CDC7-9EED-014F-3734-C71D8D31DF59}"/>
          </ac:inkMkLst>
        </pc:inkChg>
        <pc:inkChg chg="add del">
          <ac:chgData name="شادن القحطاني ID 443200677" userId="2d5f3d4d-8466-4aa1-ac8a-1cb60ed86c20" providerId="ADAL" clId="{4D7C5502-989C-F049-9537-AAFE56D9E504}" dt="2023-04-11T21:12:15.924" v="412"/>
          <ac:inkMkLst>
            <pc:docMk/>
            <pc:sldMk cId="3015937382" sldId="336"/>
            <ac:inkMk id="60" creationId="{A3991F44-5C4C-621B-D5CF-FE3F96A73AC1}"/>
          </ac:inkMkLst>
        </pc:inkChg>
        <pc:inkChg chg="add del">
          <ac:chgData name="شادن القحطاني ID 443200677" userId="2d5f3d4d-8466-4aa1-ac8a-1cb60ed86c20" providerId="ADAL" clId="{4D7C5502-989C-F049-9537-AAFE56D9E504}" dt="2023-04-11T21:12:15.924" v="412"/>
          <ac:inkMkLst>
            <pc:docMk/>
            <pc:sldMk cId="3015937382" sldId="336"/>
            <ac:inkMk id="61" creationId="{D0B7F454-28C5-1A56-E031-1D956D265B53}"/>
          </ac:inkMkLst>
        </pc:inkChg>
        <pc:inkChg chg="add del">
          <ac:chgData name="شادن القحطاني ID 443200677" userId="2d5f3d4d-8466-4aa1-ac8a-1cb60ed86c20" providerId="ADAL" clId="{4D7C5502-989C-F049-9537-AAFE56D9E504}" dt="2023-04-11T21:12:15.924" v="412"/>
          <ac:inkMkLst>
            <pc:docMk/>
            <pc:sldMk cId="3015937382" sldId="336"/>
            <ac:inkMk id="62" creationId="{377AC22C-8DF7-BC22-7D44-5BB045A76FE9}"/>
          </ac:inkMkLst>
        </pc:inkChg>
        <pc:inkChg chg="add del reco">
          <ac:chgData name="شادن القحطاني ID 443200677" userId="2d5f3d4d-8466-4aa1-ac8a-1cb60ed86c20" providerId="ADAL" clId="{4D7C5502-989C-F049-9537-AAFE56D9E504}" dt="2023-04-11T21:12:15.924" v="412"/>
          <ac:inkMkLst>
            <pc:docMk/>
            <pc:sldMk cId="3015937382" sldId="336"/>
            <ac:inkMk id="63" creationId="{8957A698-E1E0-372C-D615-317A8BFA597F}"/>
          </ac:inkMkLst>
        </pc:inkChg>
        <pc:inkChg chg="add del">
          <ac:chgData name="شادن القحطاني ID 443200677" userId="2d5f3d4d-8466-4aa1-ac8a-1cb60ed86c20" providerId="ADAL" clId="{4D7C5502-989C-F049-9537-AAFE56D9E504}" dt="2023-04-11T21:12:26.385" v="434"/>
          <ac:inkMkLst>
            <pc:docMk/>
            <pc:sldMk cId="3015937382" sldId="336"/>
            <ac:inkMk id="64" creationId="{667B3D58-0870-A076-604B-6A053B54ABA0}"/>
          </ac:inkMkLst>
        </pc:inkChg>
        <pc:inkChg chg="add del">
          <ac:chgData name="شادن القحطاني ID 443200677" userId="2d5f3d4d-8466-4aa1-ac8a-1cb60ed86c20" providerId="ADAL" clId="{4D7C5502-989C-F049-9537-AAFE56D9E504}" dt="2023-04-11T21:12:26.385" v="434"/>
          <ac:inkMkLst>
            <pc:docMk/>
            <pc:sldMk cId="3015937382" sldId="336"/>
            <ac:inkMk id="65" creationId="{7DC6FF30-61D8-666F-1F18-4924E21D666A}"/>
          </ac:inkMkLst>
        </pc:inkChg>
        <pc:inkChg chg="add del">
          <ac:chgData name="شادن القحطاني ID 443200677" userId="2d5f3d4d-8466-4aa1-ac8a-1cb60ed86c20" providerId="ADAL" clId="{4D7C5502-989C-F049-9537-AAFE56D9E504}" dt="2023-04-11T21:12:26.385" v="434"/>
          <ac:inkMkLst>
            <pc:docMk/>
            <pc:sldMk cId="3015937382" sldId="336"/>
            <ac:inkMk id="66" creationId="{FF5440FC-AB5A-49EF-9A8E-2A1B4C08C008}"/>
          </ac:inkMkLst>
        </pc:inkChg>
        <pc:inkChg chg="add del">
          <ac:chgData name="شادن القحطاني ID 443200677" userId="2d5f3d4d-8466-4aa1-ac8a-1cb60ed86c20" providerId="ADAL" clId="{4D7C5502-989C-F049-9537-AAFE56D9E504}" dt="2023-04-11T21:12:26.385" v="434"/>
          <ac:inkMkLst>
            <pc:docMk/>
            <pc:sldMk cId="3015937382" sldId="336"/>
            <ac:inkMk id="67" creationId="{34556ECB-3CBD-159D-28D1-AE94C3BD3C7D}"/>
          </ac:inkMkLst>
        </pc:inkChg>
        <pc:inkChg chg="add del">
          <ac:chgData name="شادن القحطاني ID 443200677" userId="2d5f3d4d-8466-4aa1-ac8a-1cb60ed86c20" providerId="ADAL" clId="{4D7C5502-989C-F049-9537-AAFE56D9E504}" dt="2023-04-11T21:12:26.385" v="434"/>
          <ac:inkMkLst>
            <pc:docMk/>
            <pc:sldMk cId="3015937382" sldId="336"/>
            <ac:inkMk id="68" creationId="{2AC54F54-2E7B-4D76-4AFD-CE694398212B}"/>
          </ac:inkMkLst>
        </pc:inkChg>
        <pc:inkChg chg="add del">
          <ac:chgData name="شادن القحطاني ID 443200677" userId="2d5f3d4d-8466-4aa1-ac8a-1cb60ed86c20" providerId="ADAL" clId="{4D7C5502-989C-F049-9537-AAFE56D9E504}" dt="2023-04-11T21:12:26.385" v="434"/>
          <ac:inkMkLst>
            <pc:docMk/>
            <pc:sldMk cId="3015937382" sldId="336"/>
            <ac:inkMk id="69" creationId="{116A7E9C-46D2-48DA-FA6C-4A3F5A996CEC}"/>
          </ac:inkMkLst>
        </pc:inkChg>
        <pc:inkChg chg="add del">
          <ac:chgData name="شادن القحطاني ID 443200677" userId="2d5f3d4d-8466-4aa1-ac8a-1cb60ed86c20" providerId="ADAL" clId="{4D7C5502-989C-F049-9537-AAFE56D9E504}" dt="2023-04-11T21:12:26.385" v="434"/>
          <ac:inkMkLst>
            <pc:docMk/>
            <pc:sldMk cId="3015937382" sldId="336"/>
            <ac:inkMk id="70" creationId="{7DEB0F59-E4FA-FD39-599B-865DBBC99924}"/>
          </ac:inkMkLst>
        </pc:inkChg>
        <pc:inkChg chg="add del">
          <ac:chgData name="شادن القحطاني ID 443200677" userId="2d5f3d4d-8466-4aa1-ac8a-1cb60ed86c20" providerId="ADAL" clId="{4D7C5502-989C-F049-9537-AAFE56D9E504}" dt="2023-04-11T21:12:26.385" v="434"/>
          <ac:inkMkLst>
            <pc:docMk/>
            <pc:sldMk cId="3015937382" sldId="336"/>
            <ac:inkMk id="71" creationId="{40E2203F-C1AE-07F2-07DC-FC5C2EEDD7AD}"/>
          </ac:inkMkLst>
        </pc:inkChg>
        <pc:inkChg chg="add del">
          <ac:chgData name="شادن القحطاني ID 443200677" userId="2d5f3d4d-8466-4aa1-ac8a-1cb60ed86c20" providerId="ADAL" clId="{4D7C5502-989C-F049-9537-AAFE56D9E504}" dt="2023-04-11T21:12:26.385" v="434"/>
          <ac:inkMkLst>
            <pc:docMk/>
            <pc:sldMk cId="3015937382" sldId="336"/>
            <ac:inkMk id="72" creationId="{4355D3B6-72B1-DAE8-5159-24996DE0EC03}"/>
          </ac:inkMkLst>
        </pc:inkChg>
        <pc:inkChg chg="add del">
          <ac:chgData name="شادن القحطاني ID 443200677" userId="2d5f3d4d-8466-4aa1-ac8a-1cb60ed86c20" providerId="ADAL" clId="{4D7C5502-989C-F049-9537-AAFE56D9E504}" dt="2023-04-11T21:12:26.385" v="434"/>
          <ac:inkMkLst>
            <pc:docMk/>
            <pc:sldMk cId="3015937382" sldId="336"/>
            <ac:inkMk id="73" creationId="{271F9ACC-EB98-1228-CB93-2D264E2BFC3F}"/>
          </ac:inkMkLst>
        </pc:inkChg>
        <pc:inkChg chg="add del">
          <ac:chgData name="شادن القحطاني ID 443200677" userId="2d5f3d4d-8466-4aa1-ac8a-1cb60ed86c20" providerId="ADAL" clId="{4D7C5502-989C-F049-9537-AAFE56D9E504}" dt="2023-04-11T21:12:26.385" v="434"/>
          <ac:inkMkLst>
            <pc:docMk/>
            <pc:sldMk cId="3015937382" sldId="336"/>
            <ac:inkMk id="74" creationId="{7D9CBABE-97B3-24DD-7474-22BD9AEFE6F3}"/>
          </ac:inkMkLst>
        </pc:inkChg>
        <pc:inkChg chg="add del">
          <ac:chgData name="شادن القحطاني ID 443200677" userId="2d5f3d4d-8466-4aa1-ac8a-1cb60ed86c20" providerId="ADAL" clId="{4D7C5502-989C-F049-9537-AAFE56D9E504}" dt="2023-04-11T21:12:26.385" v="434"/>
          <ac:inkMkLst>
            <pc:docMk/>
            <pc:sldMk cId="3015937382" sldId="336"/>
            <ac:inkMk id="75" creationId="{099E895F-E430-B3A7-D6D5-C6307853490B}"/>
          </ac:inkMkLst>
        </pc:inkChg>
        <pc:inkChg chg="add del">
          <ac:chgData name="شادن القحطاني ID 443200677" userId="2d5f3d4d-8466-4aa1-ac8a-1cb60ed86c20" providerId="ADAL" clId="{4D7C5502-989C-F049-9537-AAFE56D9E504}" dt="2023-04-11T21:12:26.385" v="434"/>
          <ac:inkMkLst>
            <pc:docMk/>
            <pc:sldMk cId="3015937382" sldId="336"/>
            <ac:inkMk id="76" creationId="{C6D1EA07-8670-1C53-8453-4BF94B70ECC5}"/>
          </ac:inkMkLst>
        </pc:inkChg>
        <pc:inkChg chg="add del">
          <ac:chgData name="شادن القحطاني ID 443200677" userId="2d5f3d4d-8466-4aa1-ac8a-1cb60ed86c20" providerId="ADAL" clId="{4D7C5502-989C-F049-9537-AAFE56D9E504}" dt="2023-04-11T21:12:26.385" v="434"/>
          <ac:inkMkLst>
            <pc:docMk/>
            <pc:sldMk cId="3015937382" sldId="336"/>
            <ac:inkMk id="77" creationId="{0461C3C5-A569-DD0C-28F2-879FC3FF4B8D}"/>
          </ac:inkMkLst>
        </pc:inkChg>
        <pc:inkChg chg="add del">
          <ac:chgData name="شادن القحطاني ID 443200677" userId="2d5f3d4d-8466-4aa1-ac8a-1cb60ed86c20" providerId="ADAL" clId="{4D7C5502-989C-F049-9537-AAFE56D9E504}" dt="2023-04-11T21:12:26.385" v="434"/>
          <ac:inkMkLst>
            <pc:docMk/>
            <pc:sldMk cId="3015937382" sldId="336"/>
            <ac:inkMk id="78" creationId="{8C772162-95C3-1134-7C4B-D360F866E4BF}"/>
          </ac:inkMkLst>
        </pc:inkChg>
        <pc:inkChg chg="add del">
          <ac:chgData name="شادن القحطاني ID 443200677" userId="2d5f3d4d-8466-4aa1-ac8a-1cb60ed86c20" providerId="ADAL" clId="{4D7C5502-989C-F049-9537-AAFE56D9E504}" dt="2023-04-11T21:12:26.385" v="434"/>
          <ac:inkMkLst>
            <pc:docMk/>
            <pc:sldMk cId="3015937382" sldId="336"/>
            <ac:inkMk id="79" creationId="{65A53FA3-3B3E-1E1A-8F11-254FD149BBE2}"/>
          </ac:inkMkLst>
        </pc:inkChg>
        <pc:inkChg chg="add del">
          <ac:chgData name="شادن القحطاني ID 443200677" userId="2d5f3d4d-8466-4aa1-ac8a-1cb60ed86c20" providerId="ADAL" clId="{4D7C5502-989C-F049-9537-AAFE56D9E504}" dt="2023-04-11T21:12:26.385" v="434"/>
          <ac:inkMkLst>
            <pc:docMk/>
            <pc:sldMk cId="3015937382" sldId="336"/>
            <ac:inkMk id="80" creationId="{DC2FD4EF-718A-025D-7572-C29DAF6B52C6}"/>
          </ac:inkMkLst>
        </pc:inkChg>
        <pc:inkChg chg="add del">
          <ac:chgData name="شادن القحطاني ID 443200677" userId="2d5f3d4d-8466-4aa1-ac8a-1cb60ed86c20" providerId="ADAL" clId="{4D7C5502-989C-F049-9537-AAFE56D9E504}" dt="2023-04-11T21:12:26.385" v="434"/>
          <ac:inkMkLst>
            <pc:docMk/>
            <pc:sldMk cId="3015937382" sldId="336"/>
            <ac:inkMk id="81" creationId="{9116450F-70A8-9A90-16B5-E9C3AEF1FBD5}"/>
          </ac:inkMkLst>
        </pc:inkChg>
        <pc:inkChg chg="add del">
          <ac:chgData name="شادن القحطاني ID 443200677" userId="2d5f3d4d-8466-4aa1-ac8a-1cb60ed86c20" providerId="ADAL" clId="{4D7C5502-989C-F049-9537-AAFE56D9E504}" dt="2023-04-11T21:12:26.385" v="434"/>
          <ac:inkMkLst>
            <pc:docMk/>
            <pc:sldMk cId="3015937382" sldId="336"/>
            <ac:inkMk id="82" creationId="{324C5E08-2AE4-03E6-5371-5101FE9D7BDA}"/>
          </ac:inkMkLst>
        </pc:inkChg>
        <pc:inkChg chg="add del">
          <ac:chgData name="شادن القحطاني ID 443200677" userId="2d5f3d4d-8466-4aa1-ac8a-1cb60ed86c20" providerId="ADAL" clId="{4D7C5502-989C-F049-9537-AAFE56D9E504}" dt="2023-04-11T21:12:26.385" v="434"/>
          <ac:inkMkLst>
            <pc:docMk/>
            <pc:sldMk cId="3015937382" sldId="336"/>
            <ac:inkMk id="83" creationId="{2B004821-0A74-5257-560C-C6C32B4B323E}"/>
          </ac:inkMkLst>
        </pc:inkChg>
        <pc:inkChg chg="add del">
          <ac:chgData name="شادن القحطاني ID 443200677" userId="2d5f3d4d-8466-4aa1-ac8a-1cb60ed86c20" providerId="ADAL" clId="{4D7C5502-989C-F049-9537-AAFE56D9E504}" dt="2023-04-11T21:12:26.385" v="434"/>
          <ac:inkMkLst>
            <pc:docMk/>
            <pc:sldMk cId="3015937382" sldId="336"/>
            <ac:inkMk id="84" creationId="{41B07654-DA5C-1545-4432-D70F67F57061}"/>
          </ac:inkMkLst>
        </pc:inkChg>
        <pc:inkChg chg="add reco">
          <ac:chgData name="شادن القحطاني ID 443200677" userId="2d5f3d4d-8466-4aa1-ac8a-1cb60ed86c20" providerId="ADAL" clId="{4D7C5502-989C-F049-9537-AAFE56D9E504}" dt="2023-04-11T21:12:26.385" v="434"/>
          <ac:inkMkLst>
            <pc:docMk/>
            <pc:sldMk cId="3015937382" sldId="336"/>
            <ac:inkMk id="85" creationId="{413F0805-1608-FF32-1BA0-4D6242B09614}"/>
          </ac:inkMkLst>
        </pc:inkChg>
      </pc:sldChg>
      <pc:sldChg chg="addSp delSp">
        <pc:chgData name="شادن القحطاني ID 443200677" userId="2d5f3d4d-8466-4aa1-ac8a-1cb60ed86c20" providerId="ADAL" clId="{4D7C5502-989C-F049-9537-AAFE56D9E504}" dt="2023-04-11T21:22:46.078" v="544"/>
        <pc:sldMkLst>
          <pc:docMk/>
          <pc:sldMk cId="335530333" sldId="338"/>
        </pc:sldMkLst>
        <pc:inkChg chg="add del">
          <ac:chgData name="شادن القحطاني ID 443200677" userId="2d5f3d4d-8466-4aa1-ac8a-1cb60ed86c20" providerId="ADAL" clId="{4D7C5502-989C-F049-9537-AAFE56D9E504}" dt="2023-04-11T21:20:18.077" v="460"/>
          <ac:inkMkLst>
            <pc:docMk/>
            <pc:sldMk cId="335530333" sldId="338"/>
            <ac:inkMk id="5" creationId="{4FE95B80-1777-95EF-8174-B46E217F7A87}"/>
          </ac:inkMkLst>
        </pc:inkChg>
        <pc:inkChg chg="add del">
          <ac:chgData name="شادن القحطاني ID 443200677" userId="2d5f3d4d-8466-4aa1-ac8a-1cb60ed86c20" providerId="ADAL" clId="{4D7C5502-989C-F049-9537-AAFE56D9E504}" dt="2023-04-11T21:20:18.077" v="460"/>
          <ac:inkMkLst>
            <pc:docMk/>
            <pc:sldMk cId="335530333" sldId="338"/>
            <ac:inkMk id="6" creationId="{65340CB4-918B-DB29-7192-B969D552B8AA}"/>
          </ac:inkMkLst>
        </pc:inkChg>
        <pc:inkChg chg="add del">
          <ac:chgData name="شادن القحطاني ID 443200677" userId="2d5f3d4d-8466-4aa1-ac8a-1cb60ed86c20" providerId="ADAL" clId="{4D7C5502-989C-F049-9537-AAFE56D9E504}" dt="2023-04-11T21:20:18.077" v="460"/>
          <ac:inkMkLst>
            <pc:docMk/>
            <pc:sldMk cId="335530333" sldId="338"/>
            <ac:inkMk id="7" creationId="{F7A0F486-B10F-DB6B-4A76-53CD59DFDFD7}"/>
          </ac:inkMkLst>
        </pc:inkChg>
        <pc:inkChg chg="add del">
          <ac:chgData name="شادن القحطاني ID 443200677" userId="2d5f3d4d-8466-4aa1-ac8a-1cb60ed86c20" providerId="ADAL" clId="{4D7C5502-989C-F049-9537-AAFE56D9E504}" dt="2023-04-11T21:20:18.077" v="460"/>
          <ac:inkMkLst>
            <pc:docMk/>
            <pc:sldMk cId="335530333" sldId="338"/>
            <ac:inkMk id="8" creationId="{DF9DD4BA-A4A7-7349-CF39-9FA714F41F68}"/>
          </ac:inkMkLst>
        </pc:inkChg>
        <pc:inkChg chg="add del">
          <ac:chgData name="شادن القحطاني ID 443200677" userId="2d5f3d4d-8466-4aa1-ac8a-1cb60ed86c20" providerId="ADAL" clId="{4D7C5502-989C-F049-9537-AAFE56D9E504}" dt="2023-04-11T21:20:18.077" v="460"/>
          <ac:inkMkLst>
            <pc:docMk/>
            <pc:sldMk cId="335530333" sldId="338"/>
            <ac:inkMk id="9" creationId="{FE9C14C4-03E3-F4F1-BE9E-A3A55855DEB2}"/>
          </ac:inkMkLst>
        </pc:inkChg>
        <pc:inkChg chg="add del">
          <ac:chgData name="شادن القحطاني ID 443200677" userId="2d5f3d4d-8466-4aa1-ac8a-1cb60ed86c20" providerId="ADAL" clId="{4D7C5502-989C-F049-9537-AAFE56D9E504}" dt="2023-04-11T21:20:18.077" v="460"/>
          <ac:inkMkLst>
            <pc:docMk/>
            <pc:sldMk cId="335530333" sldId="338"/>
            <ac:inkMk id="10" creationId="{6868B2B4-E715-46D2-9CE0-1E0CB7C2D4D5}"/>
          </ac:inkMkLst>
        </pc:inkChg>
        <pc:inkChg chg="add del">
          <ac:chgData name="شادن القحطاني ID 443200677" userId="2d5f3d4d-8466-4aa1-ac8a-1cb60ed86c20" providerId="ADAL" clId="{4D7C5502-989C-F049-9537-AAFE56D9E504}" dt="2023-04-11T21:20:18.077" v="460"/>
          <ac:inkMkLst>
            <pc:docMk/>
            <pc:sldMk cId="335530333" sldId="338"/>
            <ac:inkMk id="11" creationId="{BCE46791-DA5B-3BD3-591F-78391CD40480}"/>
          </ac:inkMkLst>
        </pc:inkChg>
        <pc:inkChg chg="add del">
          <ac:chgData name="شادن القحطاني ID 443200677" userId="2d5f3d4d-8466-4aa1-ac8a-1cb60ed86c20" providerId="ADAL" clId="{4D7C5502-989C-F049-9537-AAFE56D9E504}" dt="2023-04-11T21:20:18.077" v="460"/>
          <ac:inkMkLst>
            <pc:docMk/>
            <pc:sldMk cId="335530333" sldId="338"/>
            <ac:inkMk id="12" creationId="{B3864BB7-FEE7-1515-7EC5-582C8477A9EE}"/>
          </ac:inkMkLst>
        </pc:inkChg>
        <pc:inkChg chg="add del">
          <ac:chgData name="شادن القحطاني ID 443200677" userId="2d5f3d4d-8466-4aa1-ac8a-1cb60ed86c20" providerId="ADAL" clId="{4D7C5502-989C-F049-9537-AAFE56D9E504}" dt="2023-04-11T21:20:18.077" v="460"/>
          <ac:inkMkLst>
            <pc:docMk/>
            <pc:sldMk cId="335530333" sldId="338"/>
            <ac:inkMk id="13" creationId="{67CC592E-C0FD-3C60-E4E5-0100BCDC115A}"/>
          </ac:inkMkLst>
        </pc:inkChg>
        <pc:inkChg chg="add del">
          <ac:chgData name="شادن القحطاني ID 443200677" userId="2d5f3d4d-8466-4aa1-ac8a-1cb60ed86c20" providerId="ADAL" clId="{4D7C5502-989C-F049-9537-AAFE56D9E504}" dt="2023-04-11T21:20:18.077" v="460"/>
          <ac:inkMkLst>
            <pc:docMk/>
            <pc:sldMk cId="335530333" sldId="338"/>
            <ac:inkMk id="14" creationId="{A6BE5D9D-9967-B8B4-0D1B-83461E3F2E4C}"/>
          </ac:inkMkLst>
        </pc:inkChg>
        <pc:inkChg chg="add del">
          <ac:chgData name="شادن القحطاني ID 443200677" userId="2d5f3d4d-8466-4aa1-ac8a-1cb60ed86c20" providerId="ADAL" clId="{4D7C5502-989C-F049-9537-AAFE56D9E504}" dt="2023-04-11T21:20:18.077" v="460"/>
          <ac:inkMkLst>
            <pc:docMk/>
            <pc:sldMk cId="335530333" sldId="338"/>
            <ac:inkMk id="15" creationId="{00159269-199A-87D4-E005-C9E8CB0DCA42}"/>
          </ac:inkMkLst>
        </pc:inkChg>
        <pc:inkChg chg="add del">
          <ac:chgData name="شادن القحطاني ID 443200677" userId="2d5f3d4d-8466-4aa1-ac8a-1cb60ed86c20" providerId="ADAL" clId="{4D7C5502-989C-F049-9537-AAFE56D9E504}" dt="2023-04-11T21:20:18.077" v="460"/>
          <ac:inkMkLst>
            <pc:docMk/>
            <pc:sldMk cId="335530333" sldId="338"/>
            <ac:inkMk id="16" creationId="{425EE9C0-C0DD-8172-4A8B-FACA7C951CC2}"/>
          </ac:inkMkLst>
        </pc:inkChg>
        <pc:inkChg chg="add del">
          <ac:chgData name="شادن القحطاني ID 443200677" userId="2d5f3d4d-8466-4aa1-ac8a-1cb60ed86c20" providerId="ADAL" clId="{4D7C5502-989C-F049-9537-AAFE56D9E504}" dt="2023-04-11T21:20:18.077" v="460"/>
          <ac:inkMkLst>
            <pc:docMk/>
            <pc:sldMk cId="335530333" sldId="338"/>
            <ac:inkMk id="17" creationId="{8E47DCC1-9D93-F5EE-F786-C4E698729AC1}"/>
          </ac:inkMkLst>
        </pc:inkChg>
        <pc:inkChg chg="add del">
          <ac:chgData name="شادن القحطاني ID 443200677" userId="2d5f3d4d-8466-4aa1-ac8a-1cb60ed86c20" providerId="ADAL" clId="{4D7C5502-989C-F049-9537-AAFE56D9E504}" dt="2023-04-11T21:20:18.077" v="460"/>
          <ac:inkMkLst>
            <pc:docMk/>
            <pc:sldMk cId="335530333" sldId="338"/>
            <ac:inkMk id="18" creationId="{2D83EC63-9645-E21A-7963-CDAAB2608FE1}"/>
          </ac:inkMkLst>
        </pc:inkChg>
        <pc:inkChg chg="add del">
          <ac:chgData name="شادن القحطاني ID 443200677" userId="2d5f3d4d-8466-4aa1-ac8a-1cb60ed86c20" providerId="ADAL" clId="{4D7C5502-989C-F049-9537-AAFE56D9E504}" dt="2023-04-11T21:20:18.077" v="460"/>
          <ac:inkMkLst>
            <pc:docMk/>
            <pc:sldMk cId="335530333" sldId="338"/>
            <ac:inkMk id="19" creationId="{E25D46F4-32F1-F2D9-6560-94EF922932AC}"/>
          </ac:inkMkLst>
        </pc:inkChg>
        <pc:inkChg chg="add del">
          <ac:chgData name="شادن القحطاني ID 443200677" userId="2d5f3d4d-8466-4aa1-ac8a-1cb60ed86c20" providerId="ADAL" clId="{4D7C5502-989C-F049-9537-AAFE56D9E504}" dt="2023-04-11T21:20:18.077" v="460"/>
          <ac:inkMkLst>
            <pc:docMk/>
            <pc:sldMk cId="335530333" sldId="338"/>
            <ac:inkMk id="20" creationId="{5F480CB8-1536-740F-A4FF-E9287BEF1825}"/>
          </ac:inkMkLst>
        </pc:inkChg>
        <pc:inkChg chg="add del">
          <ac:chgData name="شادن القحطاني ID 443200677" userId="2d5f3d4d-8466-4aa1-ac8a-1cb60ed86c20" providerId="ADAL" clId="{4D7C5502-989C-F049-9537-AAFE56D9E504}" dt="2023-04-11T21:20:18.077" v="460"/>
          <ac:inkMkLst>
            <pc:docMk/>
            <pc:sldMk cId="335530333" sldId="338"/>
            <ac:inkMk id="21" creationId="{16DA4031-C1A2-0557-50D0-B5CFD26E6C77}"/>
          </ac:inkMkLst>
        </pc:inkChg>
        <pc:inkChg chg="add reco">
          <ac:chgData name="شادن القحطاني ID 443200677" userId="2d5f3d4d-8466-4aa1-ac8a-1cb60ed86c20" providerId="ADAL" clId="{4D7C5502-989C-F049-9537-AAFE56D9E504}" dt="2023-04-11T21:20:18.077" v="460"/>
          <ac:inkMkLst>
            <pc:docMk/>
            <pc:sldMk cId="335530333" sldId="338"/>
            <ac:inkMk id="22" creationId="{07E2BDAA-1088-C5EE-22A3-7D6A640840C5}"/>
          </ac:inkMkLst>
        </pc:inkChg>
        <pc:inkChg chg="add del">
          <ac:chgData name="شادن القحطاني ID 443200677" userId="2d5f3d4d-8466-4aa1-ac8a-1cb60ed86c20" providerId="ADAL" clId="{4D7C5502-989C-F049-9537-AAFE56D9E504}" dt="2023-04-11T21:20:21.630" v="466"/>
          <ac:inkMkLst>
            <pc:docMk/>
            <pc:sldMk cId="335530333" sldId="338"/>
            <ac:inkMk id="23" creationId="{B6791993-110A-4D95-7931-95E07C25956B}"/>
          </ac:inkMkLst>
        </pc:inkChg>
        <pc:inkChg chg="add del">
          <ac:chgData name="شادن القحطاني ID 443200677" userId="2d5f3d4d-8466-4aa1-ac8a-1cb60ed86c20" providerId="ADAL" clId="{4D7C5502-989C-F049-9537-AAFE56D9E504}" dt="2023-04-11T21:20:21.630" v="466"/>
          <ac:inkMkLst>
            <pc:docMk/>
            <pc:sldMk cId="335530333" sldId="338"/>
            <ac:inkMk id="24" creationId="{F3034180-D1B3-A800-5E72-ABF9658F4B47}"/>
          </ac:inkMkLst>
        </pc:inkChg>
        <pc:inkChg chg="add del">
          <ac:chgData name="شادن القحطاني ID 443200677" userId="2d5f3d4d-8466-4aa1-ac8a-1cb60ed86c20" providerId="ADAL" clId="{4D7C5502-989C-F049-9537-AAFE56D9E504}" dt="2023-04-11T21:20:21.630" v="466"/>
          <ac:inkMkLst>
            <pc:docMk/>
            <pc:sldMk cId="335530333" sldId="338"/>
            <ac:inkMk id="25" creationId="{705E94EB-9200-84F2-D2BD-F28879613B35}"/>
          </ac:inkMkLst>
        </pc:inkChg>
        <pc:inkChg chg="add del">
          <ac:chgData name="شادن القحطاني ID 443200677" userId="2d5f3d4d-8466-4aa1-ac8a-1cb60ed86c20" providerId="ADAL" clId="{4D7C5502-989C-F049-9537-AAFE56D9E504}" dt="2023-04-11T21:20:21.630" v="466"/>
          <ac:inkMkLst>
            <pc:docMk/>
            <pc:sldMk cId="335530333" sldId="338"/>
            <ac:inkMk id="26" creationId="{6587C933-3C4A-BB2E-555D-9F4BDE750F98}"/>
          </ac:inkMkLst>
        </pc:inkChg>
        <pc:inkChg chg="add del">
          <ac:chgData name="شادن القحطاني ID 443200677" userId="2d5f3d4d-8466-4aa1-ac8a-1cb60ed86c20" providerId="ADAL" clId="{4D7C5502-989C-F049-9537-AAFE56D9E504}" dt="2023-04-11T21:20:21.630" v="466"/>
          <ac:inkMkLst>
            <pc:docMk/>
            <pc:sldMk cId="335530333" sldId="338"/>
            <ac:inkMk id="27" creationId="{0A378D0F-32F5-6019-A815-1715626A374C}"/>
          </ac:inkMkLst>
        </pc:inkChg>
        <pc:inkChg chg="add reco">
          <ac:chgData name="شادن القحطاني ID 443200677" userId="2d5f3d4d-8466-4aa1-ac8a-1cb60ed86c20" providerId="ADAL" clId="{4D7C5502-989C-F049-9537-AAFE56D9E504}" dt="2023-04-11T21:20:21.630" v="466"/>
          <ac:inkMkLst>
            <pc:docMk/>
            <pc:sldMk cId="335530333" sldId="338"/>
            <ac:inkMk id="28" creationId="{FF509AD4-CCFC-3DD5-1576-3315D0C1CD53}"/>
          </ac:inkMkLst>
        </pc:inkChg>
        <pc:inkChg chg="add">
          <ac:chgData name="شادن القحطاني ID 443200677" userId="2d5f3d4d-8466-4aa1-ac8a-1cb60ed86c20" providerId="ADAL" clId="{4D7C5502-989C-F049-9537-AAFE56D9E504}" dt="2023-04-11T21:20:21.704" v="467"/>
          <ac:inkMkLst>
            <pc:docMk/>
            <pc:sldMk cId="335530333" sldId="338"/>
            <ac:inkMk id="29" creationId="{EA2155B6-7610-98BD-6B08-791AEA92277D}"/>
          </ac:inkMkLst>
        </pc:inkChg>
        <pc:inkChg chg="add">
          <ac:chgData name="شادن القحطاني ID 443200677" userId="2d5f3d4d-8466-4aa1-ac8a-1cb60ed86c20" providerId="ADAL" clId="{4D7C5502-989C-F049-9537-AAFE56D9E504}" dt="2023-04-11T21:20:22.492" v="468"/>
          <ac:inkMkLst>
            <pc:docMk/>
            <pc:sldMk cId="335530333" sldId="338"/>
            <ac:inkMk id="30" creationId="{502F8A88-01AD-F473-7F37-5753816D4A24}"/>
          </ac:inkMkLst>
        </pc:inkChg>
        <pc:inkChg chg="add">
          <ac:chgData name="شادن القحطاني ID 443200677" userId="2d5f3d4d-8466-4aa1-ac8a-1cb60ed86c20" providerId="ADAL" clId="{4D7C5502-989C-F049-9537-AAFE56D9E504}" dt="2023-04-11T21:20:22.807" v="469"/>
          <ac:inkMkLst>
            <pc:docMk/>
            <pc:sldMk cId="335530333" sldId="338"/>
            <ac:inkMk id="31" creationId="{9D4CAAAD-28B1-0008-8B30-CA3CCC03E134}"/>
          </ac:inkMkLst>
        </pc:inkChg>
        <pc:inkChg chg="add">
          <ac:chgData name="شادن القحطاني ID 443200677" userId="2d5f3d4d-8466-4aa1-ac8a-1cb60ed86c20" providerId="ADAL" clId="{4D7C5502-989C-F049-9537-AAFE56D9E504}" dt="2023-04-11T21:20:23.576" v="470"/>
          <ac:inkMkLst>
            <pc:docMk/>
            <pc:sldMk cId="335530333" sldId="338"/>
            <ac:inkMk id="32" creationId="{DA1A54E5-696E-1B78-B624-71A2F5EA1933}"/>
          </ac:inkMkLst>
        </pc:inkChg>
        <pc:inkChg chg="add del">
          <ac:chgData name="شادن القحطاني ID 443200677" userId="2d5f3d4d-8466-4aa1-ac8a-1cb60ed86c20" providerId="ADAL" clId="{4D7C5502-989C-F049-9537-AAFE56D9E504}" dt="2023-04-11T21:20:26.041" v="474"/>
          <ac:inkMkLst>
            <pc:docMk/>
            <pc:sldMk cId="335530333" sldId="338"/>
            <ac:inkMk id="33" creationId="{031B8B8F-D438-E7C2-6C89-F738558246B3}"/>
          </ac:inkMkLst>
        </pc:inkChg>
        <pc:inkChg chg="add del">
          <ac:chgData name="شادن القحطاني ID 443200677" userId="2d5f3d4d-8466-4aa1-ac8a-1cb60ed86c20" providerId="ADAL" clId="{4D7C5502-989C-F049-9537-AAFE56D9E504}" dt="2023-04-11T21:20:26.041" v="474"/>
          <ac:inkMkLst>
            <pc:docMk/>
            <pc:sldMk cId="335530333" sldId="338"/>
            <ac:inkMk id="34" creationId="{D4F9B480-5DAF-E107-8CE8-519F15AEF827}"/>
          </ac:inkMkLst>
        </pc:inkChg>
        <pc:inkChg chg="add del">
          <ac:chgData name="شادن القحطاني ID 443200677" userId="2d5f3d4d-8466-4aa1-ac8a-1cb60ed86c20" providerId="ADAL" clId="{4D7C5502-989C-F049-9537-AAFE56D9E504}" dt="2023-04-11T21:20:26.041" v="474"/>
          <ac:inkMkLst>
            <pc:docMk/>
            <pc:sldMk cId="335530333" sldId="338"/>
            <ac:inkMk id="37" creationId="{BED09DC8-27A8-5360-940D-CEB261B9F145}"/>
          </ac:inkMkLst>
        </pc:inkChg>
        <pc:inkChg chg="add reco">
          <ac:chgData name="شادن القحطاني ID 443200677" userId="2d5f3d4d-8466-4aa1-ac8a-1cb60ed86c20" providerId="ADAL" clId="{4D7C5502-989C-F049-9537-AAFE56D9E504}" dt="2023-04-11T21:20:26.041" v="474"/>
          <ac:inkMkLst>
            <pc:docMk/>
            <pc:sldMk cId="335530333" sldId="338"/>
            <ac:inkMk id="38" creationId="{65611891-0571-58F0-9FB5-061E35B8B79F}"/>
          </ac:inkMkLst>
        </pc:inkChg>
        <pc:inkChg chg="add del">
          <ac:chgData name="شادن القحطاني ID 443200677" userId="2d5f3d4d-8466-4aa1-ac8a-1cb60ed86c20" providerId="ADAL" clId="{4D7C5502-989C-F049-9537-AAFE56D9E504}" dt="2023-04-11T21:21:03.748" v="477"/>
          <ac:inkMkLst>
            <pc:docMk/>
            <pc:sldMk cId="335530333" sldId="338"/>
            <ac:inkMk id="39" creationId="{65C2E81B-196F-AA0D-0F72-6EA1821B4C9F}"/>
          </ac:inkMkLst>
        </pc:inkChg>
        <pc:inkChg chg="add del">
          <ac:chgData name="شادن القحطاني ID 443200677" userId="2d5f3d4d-8466-4aa1-ac8a-1cb60ed86c20" providerId="ADAL" clId="{4D7C5502-989C-F049-9537-AAFE56D9E504}" dt="2023-04-11T21:21:03.748" v="477"/>
          <ac:inkMkLst>
            <pc:docMk/>
            <pc:sldMk cId="335530333" sldId="338"/>
            <ac:inkMk id="40" creationId="{8E236A12-ED8A-9219-0873-37249C6A916F}"/>
          </ac:inkMkLst>
        </pc:inkChg>
        <pc:inkChg chg="add reco">
          <ac:chgData name="شادن القحطاني ID 443200677" userId="2d5f3d4d-8466-4aa1-ac8a-1cb60ed86c20" providerId="ADAL" clId="{4D7C5502-989C-F049-9537-AAFE56D9E504}" dt="2023-04-11T21:21:03.748" v="477"/>
          <ac:inkMkLst>
            <pc:docMk/>
            <pc:sldMk cId="335530333" sldId="338"/>
            <ac:inkMk id="41" creationId="{A5985F5E-19D6-4CFF-DDB2-0A6D67B5DF49}"/>
          </ac:inkMkLst>
        </pc:inkChg>
        <pc:inkChg chg="add del">
          <ac:chgData name="شادن القحطاني ID 443200677" userId="2d5f3d4d-8466-4aa1-ac8a-1cb60ed86c20" providerId="ADAL" clId="{4D7C5502-989C-F049-9537-AAFE56D9E504}" dt="2023-04-11T21:21:12.487" v="489"/>
          <ac:inkMkLst>
            <pc:docMk/>
            <pc:sldMk cId="335530333" sldId="338"/>
            <ac:inkMk id="42" creationId="{37CAA4F4-05BE-4614-4974-A8D0396D4310}"/>
          </ac:inkMkLst>
        </pc:inkChg>
        <pc:inkChg chg="add del">
          <ac:chgData name="شادن القحطاني ID 443200677" userId="2d5f3d4d-8466-4aa1-ac8a-1cb60ed86c20" providerId="ADAL" clId="{4D7C5502-989C-F049-9537-AAFE56D9E504}" dt="2023-04-11T21:21:12.487" v="489"/>
          <ac:inkMkLst>
            <pc:docMk/>
            <pc:sldMk cId="335530333" sldId="338"/>
            <ac:inkMk id="43" creationId="{0C6966BF-3853-9510-D97B-68A787F9F058}"/>
          </ac:inkMkLst>
        </pc:inkChg>
        <pc:inkChg chg="add del">
          <ac:chgData name="شادن القحطاني ID 443200677" userId="2d5f3d4d-8466-4aa1-ac8a-1cb60ed86c20" providerId="ADAL" clId="{4D7C5502-989C-F049-9537-AAFE56D9E504}" dt="2023-04-11T21:21:12.487" v="489"/>
          <ac:inkMkLst>
            <pc:docMk/>
            <pc:sldMk cId="335530333" sldId="338"/>
            <ac:inkMk id="44" creationId="{EE85478E-FDDA-2611-CED0-F37E5E464BD3}"/>
          </ac:inkMkLst>
        </pc:inkChg>
        <pc:inkChg chg="add del">
          <ac:chgData name="شادن القحطاني ID 443200677" userId="2d5f3d4d-8466-4aa1-ac8a-1cb60ed86c20" providerId="ADAL" clId="{4D7C5502-989C-F049-9537-AAFE56D9E504}" dt="2023-04-11T21:21:12.487" v="489"/>
          <ac:inkMkLst>
            <pc:docMk/>
            <pc:sldMk cId="335530333" sldId="338"/>
            <ac:inkMk id="45" creationId="{7764F44A-5E30-E2AE-7441-E33069ACC1A0}"/>
          </ac:inkMkLst>
        </pc:inkChg>
        <pc:inkChg chg="add del">
          <ac:chgData name="شادن القحطاني ID 443200677" userId="2d5f3d4d-8466-4aa1-ac8a-1cb60ed86c20" providerId="ADAL" clId="{4D7C5502-989C-F049-9537-AAFE56D9E504}" dt="2023-04-11T21:21:12.487" v="489"/>
          <ac:inkMkLst>
            <pc:docMk/>
            <pc:sldMk cId="335530333" sldId="338"/>
            <ac:inkMk id="46" creationId="{32357386-77B7-C346-43B9-CE4FD8506634}"/>
          </ac:inkMkLst>
        </pc:inkChg>
        <pc:inkChg chg="add del">
          <ac:chgData name="شادن القحطاني ID 443200677" userId="2d5f3d4d-8466-4aa1-ac8a-1cb60ed86c20" providerId="ADAL" clId="{4D7C5502-989C-F049-9537-AAFE56D9E504}" dt="2023-04-11T21:21:12.487" v="489"/>
          <ac:inkMkLst>
            <pc:docMk/>
            <pc:sldMk cId="335530333" sldId="338"/>
            <ac:inkMk id="47" creationId="{92FD5D49-69C3-DCA6-82F3-C8B3E7A84C3B}"/>
          </ac:inkMkLst>
        </pc:inkChg>
        <pc:inkChg chg="add del">
          <ac:chgData name="شادن القحطاني ID 443200677" userId="2d5f3d4d-8466-4aa1-ac8a-1cb60ed86c20" providerId="ADAL" clId="{4D7C5502-989C-F049-9537-AAFE56D9E504}" dt="2023-04-11T21:21:12.487" v="489"/>
          <ac:inkMkLst>
            <pc:docMk/>
            <pc:sldMk cId="335530333" sldId="338"/>
            <ac:inkMk id="48" creationId="{72B06C58-F43E-B466-E97B-CC3B697F9CAA}"/>
          </ac:inkMkLst>
        </pc:inkChg>
        <pc:inkChg chg="add del">
          <ac:chgData name="شادن القحطاني ID 443200677" userId="2d5f3d4d-8466-4aa1-ac8a-1cb60ed86c20" providerId="ADAL" clId="{4D7C5502-989C-F049-9537-AAFE56D9E504}" dt="2023-04-11T21:21:12.487" v="489"/>
          <ac:inkMkLst>
            <pc:docMk/>
            <pc:sldMk cId="335530333" sldId="338"/>
            <ac:inkMk id="49" creationId="{E563AD55-9A46-4BB3-40A3-41EC6523C33C}"/>
          </ac:inkMkLst>
        </pc:inkChg>
        <pc:inkChg chg="add del">
          <ac:chgData name="شادن القحطاني ID 443200677" userId="2d5f3d4d-8466-4aa1-ac8a-1cb60ed86c20" providerId="ADAL" clId="{4D7C5502-989C-F049-9537-AAFE56D9E504}" dt="2023-04-11T21:21:12.487" v="489"/>
          <ac:inkMkLst>
            <pc:docMk/>
            <pc:sldMk cId="335530333" sldId="338"/>
            <ac:inkMk id="50" creationId="{96C20133-348E-73A7-1D09-C790BC9AC611}"/>
          </ac:inkMkLst>
        </pc:inkChg>
        <pc:inkChg chg="add del">
          <ac:chgData name="شادن القحطاني ID 443200677" userId="2d5f3d4d-8466-4aa1-ac8a-1cb60ed86c20" providerId="ADAL" clId="{4D7C5502-989C-F049-9537-AAFE56D9E504}" dt="2023-04-11T21:21:12.487" v="489"/>
          <ac:inkMkLst>
            <pc:docMk/>
            <pc:sldMk cId="335530333" sldId="338"/>
            <ac:inkMk id="51" creationId="{070DF2AF-DC31-92CA-F448-A696D6D5C052}"/>
          </ac:inkMkLst>
        </pc:inkChg>
        <pc:inkChg chg="add del">
          <ac:chgData name="شادن القحطاني ID 443200677" userId="2d5f3d4d-8466-4aa1-ac8a-1cb60ed86c20" providerId="ADAL" clId="{4D7C5502-989C-F049-9537-AAFE56D9E504}" dt="2023-04-11T21:21:12.487" v="489"/>
          <ac:inkMkLst>
            <pc:docMk/>
            <pc:sldMk cId="335530333" sldId="338"/>
            <ac:inkMk id="52" creationId="{8DFA9069-369E-8B7B-10FE-29CB3AE04A29}"/>
          </ac:inkMkLst>
        </pc:inkChg>
        <pc:inkChg chg="add reco">
          <ac:chgData name="شادن القحطاني ID 443200677" userId="2d5f3d4d-8466-4aa1-ac8a-1cb60ed86c20" providerId="ADAL" clId="{4D7C5502-989C-F049-9537-AAFE56D9E504}" dt="2023-04-11T21:21:12.487" v="489"/>
          <ac:inkMkLst>
            <pc:docMk/>
            <pc:sldMk cId="335530333" sldId="338"/>
            <ac:inkMk id="53" creationId="{50EEDA3D-16E3-D82F-BC04-F8EBFA583F0F}"/>
          </ac:inkMkLst>
        </pc:inkChg>
        <pc:inkChg chg="add del">
          <ac:chgData name="شادن القحطاني ID 443200677" userId="2d5f3d4d-8466-4aa1-ac8a-1cb60ed86c20" providerId="ADAL" clId="{4D7C5502-989C-F049-9537-AAFE56D9E504}" dt="2023-04-11T21:21:22.028" v="497"/>
          <ac:inkMkLst>
            <pc:docMk/>
            <pc:sldMk cId="335530333" sldId="338"/>
            <ac:inkMk id="54" creationId="{8BFA6574-78F4-BBB4-F509-6C9E8DB52262}"/>
          </ac:inkMkLst>
        </pc:inkChg>
        <pc:inkChg chg="add del">
          <ac:chgData name="شادن القحطاني ID 443200677" userId="2d5f3d4d-8466-4aa1-ac8a-1cb60ed86c20" providerId="ADAL" clId="{4D7C5502-989C-F049-9537-AAFE56D9E504}" dt="2023-04-11T21:21:22.028" v="497"/>
          <ac:inkMkLst>
            <pc:docMk/>
            <pc:sldMk cId="335530333" sldId="338"/>
            <ac:inkMk id="55" creationId="{650D068F-8B4B-5360-ED79-8C9B0011D4DC}"/>
          </ac:inkMkLst>
        </pc:inkChg>
        <pc:inkChg chg="add del">
          <ac:chgData name="شادن القحطاني ID 443200677" userId="2d5f3d4d-8466-4aa1-ac8a-1cb60ed86c20" providerId="ADAL" clId="{4D7C5502-989C-F049-9537-AAFE56D9E504}" dt="2023-04-11T21:21:22.028" v="497"/>
          <ac:inkMkLst>
            <pc:docMk/>
            <pc:sldMk cId="335530333" sldId="338"/>
            <ac:inkMk id="56" creationId="{3D7D0804-8AC0-45BE-D206-D8A2FD67844D}"/>
          </ac:inkMkLst>
        </pc:inkChg>
        <pc:inkChg chg="add del">
          <ac:chgData name="شادن القحطاني ID 443200677" userId="2d5f3d4d-8466-4aa1-ac8a-1cb60ed86c20" providerId="ADAL" clId="{4D7C5502-989C-F049-9537-AAFE56D9E504}" dt="2023-04-11T21:21:22.028" v="497"/>
          <ac:inkMkLst>
            <pc:docMk/>
            <pc:sldMk cId="335530333" sldId="338"/>
            <ac:inkMk id="57" creationId="{4A96976C-480F-941D-9EA2-FDF6898F162F}"/>
          </ac:inkMkLst>
        </pc:inkChg>
        <pc:inkChg chg="add del">
          <ac:chgData name="شادن القحطاني ID 443200677" userId="2d5f3d4d-8466-4aa1-ac8a-1cb60ed86c20" providerId="ADAL" clId="{4D7C5502-989C-F049-9537-AAFE56D9E504}" dt="2023-04-11T21:21:22.028" v="497"/>
          <ac:inkMkLst>
            <pc:docMk/>
            <pc:sldMk cId="335530333" sldId="338"/>
            <ac:inkMk id="58" creationId="{BDAC971C-947F-D9E6-80D4-CB90135CC71E}"/>
          </ac:inkMkLst>
        </pc:inkChg>
        <pc:inkChg chg="add del">
          <ac:chgData name="شادن القحطاني ID 443200677" userId="2d5f3d4d-8466-4aa1-ac8a-1cb60ed86c20" providerId="ADAL" clId="{4D7C5502-989C-F049-9537-AAFE56D9E504}" dt="2023-04-11T21:21:22.028" v="497"/>
          <ac:inkMkLst>
            <pc:docMk/>
            <pc:sldMk cId="335530333" sldId="338"/>
            <ac:inkMk id="59" creationId="{8FCFA0F4-4C3A-DD42-93C0-559B6F078F5E}"/>
          </ac:inkMkLst>
        </pc:inkChg>
        <pc:inkChg chg="add del">
          <ac:chgData name="شادن القحطاني ID 443200677" userId="2d5f3d4d-8466-4aa1-ac8a-1cb60ed86c20" providerId="ADAL" clId="{4D7C5502-989C-F049-9537-AAFE56D9E504}" dt="2023-04-11T21:21:22.028" v="497"/>
          <ac:inkMkLst>
            <pc:docMk/>
            <pc:sldMk cId="335530333" sldId="338"/>
            <ac:inkMk id="60" creationId="{2FF67A71-9CB7-9CED-5FBC-FA4998753D45}"/>
          </ac:inkMkLst>
        </pc:inkChg>
        <pc:inkChg chg="add reco">
          <ac:chgData name="شادن القحطاني ID 443200677" userId="2d5f3d4d-8466-4aa1-ac8a-1cb60ed86c20" providerId="ADAL" clId="{4D7C5502-989C-F049-9537-AAFE56D9E504}" dt="2023-04-11T21:21:22.028" v="497"/>
          <ac:inkMkLst>
            <pc:docMk/>
            <pc:sldMk cId="335530333" sldId="338"/>
            <ac:inkMk id="61" creationId="{05DF51E6-FECB-2DC0-DE74-BB25F8675C0C}"/>
          </ac:inkMkLst>
        </pc:inkChg>
        <pc:inkChg chg="add del">
          <ac:chgData name="شادن القحطاني ID 443200677" userId="2d5f3d4d-8466-4aa1-ac8a-1cb60ed86c20" providerId="ADAL" clId="{4D7C5502-989C-F049-9537-AAFE56D9E504}" dt="2023-04-11T21:21:33.648" v="504"/>
          <ac:inkMkLst>
            <pc:docMk/>
            <pc:sldMk cId="335530333" sldId="338"/>
            <ac:inkMk id="62" creationId="{8FE1D13B-8D36-91F3-76DF-7904FD43D5F7}"/>
          </ac:inkMkLst>
        </pc:inkChg>
        <pc:inkChg chg="add del">
          <ac:chgData name="شادن القحطاني ID 443200677" userId="2d5f3d4d-8466-4aa1-ac8a-1cb60ed86c20" providerId="ADAL" clId="{4D7C5502-989C-F049-9537-AAFE56D9E504}" dt="2023-04-11T21:21:33.648" v="504"/>
          <ac:inkMkLst>
            <pc:docMk/>
            <pc:sldMk cId="335530333" sldId="338"/>
            <ac:inkMk id="63" creationId="{2AADC4E2-9372-9C81-84E2-2D143A97D63D}"/>
          </ac:inkMkLst>
        </pc:inkChg>
        <pc:inkChg chg="add del">
          <ac:chgData name="شادن القحطاني ID 443200677" userId="2d5f3d4d-8466-4aa1-ac8a-1cb60ed86c20" providerId="ADAL" clId="{4D7C5502-989C-F049-9537-AAFE56D9E504}" dt="2023-04-11T21:21:33.648" v="504"/>
          <ac:inkMkLst>
            <pc:docMk/>
            <pc:sldMk cId="335530333" sldId="338"/>
            <ac:inkMk id="64" creationId="{4AE2369A-79DD-27A7-EDB0-804290263D4D}"/>
          </ac:inkMkLst>
        </pc:inkChg>
        <pc:inkChg chg="add del">
          <ac:chgData name="شادن القحطاني ID 443200677" userId="2d5f3d4d-8466-4aa1-ac8a-1cb60ed86c20" providerId="ADAL" clId="{4D7C5502-989C-F049-9537-AAFE56D9E504}" dt="2023-04-11T21:21:33.648" v="504"/>
          <ac:inkMkLst>
            <pc:docMk/>
            <pc:sldMk cId="335530333" sldId="338"/>
            <ac:inkMk id="65" creationId="{2B5342C1-1DEB-20B9-C003-99EAE41CCE95}"/>
          </ac:inkMkLst>
        </pc:inkChg>
        <pc:inkChg chg="add del">
          <ac:chgData name="شادن القحطاني ID 443200677" userId="2d5f3d4d-8466-4aa1-ac8a-1cb60ed86c20" providerId="ADAL" clId="{4D7C5502-989C-F049-9537-AAFE56D9E504}" dt="2023-04-11T21:21:33.648" v="504"/>
          <ac:inkMkLst>
            <pc:docMk/>
            <pc:sldMk cId="335530333" sldId="338"/>
            <ac:inkMk id="66" creationId="{B8088BAD-7EEB-AD3C-2094-394090861474}"/>
          </ac:inkMkLst>
        </pc:inkChg>
        <pc:inkChg chg="add del">
          <ac:chgData name="شادن القحطاني ID 443200677" userId="2d5f3d4d-8466-4aa1-ac8a-1cb60ed86c20" providerId="ADAL" clId="{4D7C5502-989C-F049-9537-AAFE56D9E504}" dt="2023-04-11T21:21:33.648" v="504"/>
          <ac:inkMkLst>
            <pc:docMk/>
            <pc:sldMk cId="335530333" sldId="338"/>
            <ac:inkMk id="67" creationId="{82D2824F-4717-D6C6-89CB-70A386AE72A2}"/>
          </ac:inkMkLst>
        </pc:inkChg>
        <pc:inkChg chg="add del reco">
          <ac:chgData name="شادن القحطاني ID 443200677" userId="2d5f3d4d-8466-4aa1-ac8a-1cb60ed86c20" providerId="ADAL" clId="{4D7C5502-989C-F049-9537-AAFE56D9E504}" dt="2023-04-11T21:22:00.800" v="506"/>
          <ac:inkMkLst>
            <pc:docMk/>
            <pc:sldMk cId="335530333" sldId="338"/>
            <ac:inkMk id="68" creationId="{3B8666A8-A564-FFF5-AE9C-DAD06A2D8EB4}"/>
          </ac:inkMkLst>
        </pc:inkChg>
        <pc:inkChg chg="add">
          <ac:chgData name="شادن القحطاني ID 443200677" userId="2d5f3d4d-8466-4aa1-ac8a-1cb60ed86c20" providerId="ADAL" clId="{4D7C5502-989C-F049-9537-AAFE56D9E504}" dt="2023-04-11T21:21:33.968" v="505"/>
          <ac:inkMkLst>
            <pc:docMk/>
            <pc:sldMk cId="335530333" sldId="338"/>
            <ac:inkMk id="69" creationId="{D77405A1-0197-22F2-F27C-F373478ED86B}"/>
          </ac:inkMkLst>
        </pc:inkChg>
        <pc:inkChg chg="add del">
          <ac:chgData name="شادن القحطاني ID 443200677" userId="2d5f3d4d-8466-4aa1-ac8a-1cb60ed86c20" providerId="ADAL" clId="{4D7C5502-989C-F049-9537-AAFE56D9E504}" dt="2023-04-11T21:22:09.470" v="518"/>
          <ac:inkMkLst>
            <pc:docMk/>
            <pc:sldMk cId="335530333" sldId="338"/>
            <ac:inkMk id="70" creationId="{0DC8CEC5-85A1-9A78-16B3-92C31C5602F2}"/>
          </ac:inkMkLst>
        </pc:inkChg>
        <pc:inkChg chg="add del">
          <ac:chgData name="شادن القحطاني ID 443200677" userId="2d5f3d4d-8466-4aa1-ac8a-1cb60ed86c20" providerId="ADAL" clId="{4D7C5502-989C-F049-9537-AAFE56D9E504}" dt="2023-04-11T21:22:09.470" v="518"/>
          <ac:inkMkLst>
            <pc:docMk/>
            <pc:sldMk cId="335530333" sldId="338"/>
            <ac:inkMk id="71" creationId="{DC961583-ACDA-0B20-9667-BCA52C6E2BAF}"/>
          </ac:inkMkLst>
        </pc:inkChg>
        <pc:inkChg chg="add del">
          <ac:chgData name="شادن القحطاني ID 443200677" userId="2d5f3d4d-8466-4aa1-ac8a-1cb60ed86c20" providerId="ADAL" clId="{4D7C5502-989C-F049-9537-AAFE56D9E504}" dt="2023-04-11T21:22:09.470" v="518"/>
          <ac:inkMkLst>
            <pc:docMk/>
            <pc:sldMk cId="335530333" sldId="338"/>
            <ac:inkMk id="72" creationId="{6DAA5FC7-3D31-EFCB-2602-6C69D062780A}"/>
          </ac:inkMkLst>
        </pc:inkChg>
        <pc:inkChg chg="add del">
          <ac:chgData name="شادن القحطاني ID 443200677" userId="2d5f3d4d-8466-4aa1-ac8a-1cb60ed86c20" providerId="ADAL" clId="{4D7C5502-989C-F049-9537-AAFE56D9E504}" dt="2023-04-11T21:22:09.470" v="518"/>
          <ac:inkMkLst>
            <pc:docMk/>
            <pc:sldMk cId="335530333" sldId="338"/>
            <ac:inkMk id="73" creationId="{FAB0D3FA-0597-6048-4F4C-EE85A7893E7C}"/>
          </ac:inkMkLst>
        </pc:inkChg>
        <pc:inkChg chg="add del">
          <ac:chgData name="شادن القحطاني ID 443200677" userId="2d5f3d4d-8466-4aa1-ac8a-1cb60ed86c20" providerId="ADAL" clId="{4D7C5502-989C-F049-9537-AAFE56D9E504}" dt="2023-04-11T21:22:09.470" v="518"/>
          <ac:inkMkLst>
            <pc:docMk/>
            <pc:sldMk cId="335530333" sldId="338"/>
            <ac:inkMk id="74" creationId="{664CFAB4-56B6-3DC9-0153-DA48C8E23A05}"/>
          </ac:inkMkLst>
        </pc:inkChg>
        <pc:inkChg chg="add del">
          <ac:chgData name="شادن القحطاني ID 443200677" userId="2d5f3d4d-8466-4aa1-ac8a-1cb60ed86c20" providerId="ADAL" clId="{4D7C5502-989C-F049-9537-AAFE56D9E504}" dt="2023-04-11T21:22:09.470" v="518"/>
          <ac:inkMkLst>
            <pc:docMk/>
            <pc:sldMk cId="335530333" sldId="338"/>
            <ac:inkMk id="75" creationId="{10B0C73E-C1BC-3027-0A39-42A9BC7A8397}"/>
          </ac:inkMkLst>
        </pc:inkChg>
        <pc:inkChg chg="add">
          <ac:chgData name="شادن القحطاني ID 443200677" userId="2d5f3d4d-8466-4aa1-ac8a-1cb60ed86c20" providerId="ADAL" clId="{4D7C5502-989C-F049-9537-AAFE56D9E504}" dt="2023-04-11T21:22:05.433" v="513"/>
          <ac:inkMkLst>
            <pc:docMk/>
            <pc:sldMk cId="335530333" sldId="338"/>
            <ac:inkMk id="76" creationId="{7494B7C7-0A5C-E649-0666-351A310A9071}"/>
          </ac:inkMkLst>
        </pc:inkChg>
        <pc:inkChg chg="add del">
          <ac:chgData name="شادن القحطاني ID 443200677" userId="2d5f3d4d-8466-4aa1-ac8a-1cb60ed86c20" providerId="ADAL" clId="{4D7C5502-989C-F049-9537-AAFE56D9E504}" dt="2023-04-11T21:22:09.470" v="518"/>
          <ac:inkMkLst>
            <pc:docMk/>
            <pc:sldMk cId="335530333" sldId="338"/>
            <ac:inkMk id="77" creationId="{0E654DF3-5E5F-A41B-150C-1694D184F9B5}"/>
          </ac:inkMkLst>
        </pc:inkChg>
        <pc:inkChg chg="add del">
          <ac:chgData name="شادن القحطاني ID 443200677" userId="2d5f3d4d-8466-4aa1-ac8a-1cb60ed86c20" providerId="ADAL" clId="{4D7C5502-989C-F049-9537-AAFE56D9E504}" dt="2023-04-11T21:22:09.470" v="518"/>
          <ac:inkMkLst>
            <pc:docMk/>
            <pc:sldMk cId="335530333" sldId="338"/>
            <ac:inkMk id="78" creationId="{A89B1499-6AAA-FC0D-5983-9D64BCFCB770}"/>
          </ac:inkMkLst>
        </pc:inkChg>
        <pc:inkChg chg="add del">
          <ac:chgData name="شادن القحطاني ID 443200677" userId="2d5f3d4d-8466-4aa1-ac8a-1cb60ed86c20" providerId="ADAL" clId="{4D7C5502-989C-F049-9537-AAFE56D9E504}" dt="2023-04-11T21:22:09.470" v="518"/>
          <ac:inkMkLst>
            <pc:docMk/>
            <pc:sldMk cId="335530333" sldId="338"/>
            <ac:inkMk id="79" creationId="{690861F3-7309-3DC8-9961-93CC7F66E0EF}"/>
          </ac:inkMkLst>
        </pc:inkChg>
        <pc:inkChg chg="add del">
          <ac:chgData name="شادن القحطاني ID 443200677" userId="2d5f3d4d-8466-4aa1-ac8a-1cb60ed86c20" providerId="ADAL" clId="{4D7C5502-989C-F049-9537-AAFE56D9E504}" dt="2023-04-11T21:22:09.470" v="518"/>
          <ac:inkMkLst>
            <pc:docMk/>
            <pc:sldMk cId="335530333" sldId="338"/>
            <ac:inkMk id="80" creationId="{4F9ABE23-34C3-C238-EEAF-97C128CF0D98}"/>
          </ac:inkMkLst>
        </pc:inkChg>
        <pc:inkChg chg="add reco">
          <ac:chgData name="شادن القحطاني ID 443200677" userId="2d5f3d4d-8466-4aa1-ac8a-1cb60ed86c20" providerId="ADAL" clId="{4D7C5502-989C-F049-9537-AAFE56D9E504}" dt="2023-04-11T21:22:09.470" v="518"/>
          <ac:inkMkLst>
            <pc:docMk/>
            <pc:sldMk cId="335530333" sldId="338"/>
            <ac:inkMk id="81" creationId="{A78C15D1-BC9A-6BAC-55DE-D005DCF44152}"/>
          </ac:inkMkLst>
        </pc:inkChg>
        <pc:inkChg chg="add reco">
          <ac:chgData name="شادن القحطاني ID 443200677" userId="2d5f3d4d-8466-4aa1-ac8a-1cb60ed86c20" providerId="ADAL" clId="{4D7C5502-989C-F049-9537-AAFE56D9E504}" dt="2023-04-11T21:22:09.470" v="518"/>
          <ac:inkMkLst>
            <pc:docMk/>
            <pc:sldMk cId="335530333" sldId="338"/>
            <ac:inkMk id="82" creationId="{40A1E519-D479-7FD1-1947-C6D28FBCB1EA}"/>
          </ac:inkMkLst>
        </pc:inkChg>
        <pc:inkChg chg="add">
          <ac:chgData name="شادن القحطاني ID 443200677" userId="2d5f3d4d-8466-4aa1-ac8a-1cb60ed86c20" providerId="ADAL" clId="{4D7C5502-989C-F049-9537-AAFE56D9E504}" dt="2023-04-11T21:22:10.500" v="519"/>
          <ac:inkMkLst>
            <pc:docMk/>
            <pc:sldMk cId="335530333" sldId="338"/>
            <ac:inkMk id="83" creationId="{16DEEAA3-7635-F2FF-B2FA-6CE90FD785BC}"/>
          </ac:inkMkLst>
        </pc:inkChg>
        <pc:inkChg chg="add del">
          <ac:chgData name="شادن القحطاني ID 443200677" userId="2d5f3d4d-8466-4aa1-ac8a-1cb60ed86c20" providerId="ADAL" clId="{4D7C5502-989C-F049-9537-AAFE56D9E504}" dt="2023-04-11T21:22:24.229" v="526"/>
          <ac:inkMkLst>
            <pc:docMk/>
            <pc:sldMk cId="335530333" sldId="338"/>
            <ac:inkMk id="84" creationId="{7D8D1E20-3E2D-2267-947E-C7784B91F745}"/>
          </ac:inkMkLst>
        </pc:inkChg>
        <pc:inkChg chg="add del">
          <ac:chgData name="شادن القحطاني ID 443200677" userId="2d5f3d4d-8466-4aa1-ac8a-1cb60ed86c20" providerId="ADAL" clId="{4D7C5502-989C-F049-9537-AAFE56D9E504}" dt="2023-04-11T21:22:24.229" v="526"/>
          <ac:inkMkLst>
            <pc:docMk/>
            <pc:sldMk cId="335530333" sldId="338"/>
            <ac:inkMk id="85" creationId="{BC1D8D6C-3B52-E5A6-6173-44F1D0BDC18C}"/>
          </ac:inkMkLst>
        </pc:inkChg>
        <pc:inkChg chg="add del">
          <ac:chgData name="شادن القحطاني ID 443200677" userId="2d5f3d4d-8466-4aa1-ac8a-1cb60ed86c20" providerId="ADAL" clId="{4D7C5502-989C-F049-9537-AAFE56D9E504}" dt="2023-04-11T21:22:24.229" v="526"/>
          <ac:inkMkLst>
            <pc:docMk/>
            <pc:sldMk cId="335530333" sldId="338"/>
            <ac:inkMk id="86" creationId="{6927E9B2-1D04-E604-54C6-E25A71EFBE16}"/>
          </ac:inkMkLst>
        </pc:inkChg>
        <pc:inkChg chg="add del">
          <ac:chgData name="شادن القحطاني ID 443200677" userId="2d5f3d4d-8466-4aa1-ac8a-1cb60ed86c20" providerId="ADAL" clId="{4D7C5502-989C-F049-9537-AAFE56D9E504}" dt="2023-04-11T21:22:24.229" v="526"/>
          <ac:inkMkLst>
            <pc:docMk/>
            <pc:sldMk cId="335530333" sldId="338"/>
            <ac:inkMk id="87" creationId="{BFD7FA8E-EC29-3E35-B8E0-4CB3D658FB05}"/>
          </ac:inkMkLst>
        </pc:inkChg>
        <pc:inkChg chg="add del">
          <ac:chgData name="شادن القحطاني ID 443200677" userId="2d5f3d4d-8466-4aa1-ac8a-1cb60ed86c20" providerId="ADAL" clId="{4D7C5502-989C-F049-9537-AAFE56D9E504}" dt="2023-04-11T21:22:24.229" v="526"/>
          <ac:inkMkLst>
            <pc:docMk/>
            <pc:sldMk cId="335530333" sldId="338"/>
            <ac:inkMk id="88" creationId="{27D391AC-C4F6-25F2-A2B8-740E787265A4}"/>
          </ac:inkMkLst>
        </pc:inkChg>
        <pc:inkChg chg="add del">
          <ac:chgData name="شادن القحطاني ID 443200677" userId="2d5f3d4d-8466-4aa1-ac8a-1cb60ed86c20" providerId="ADAL" clId="{4D7C5502-989C-F049-9537-AAFE56D9E504}" dt="2023-04-11T21:22:24.229" v="526"/>
          <ac:inkMkLst>
            <pc:docMk/>
            <pc:sldMk cId="335530333" sldId="338"/>
            <ac:inkMk id="89" creationId="{4E9EA2F7-AF73-BD47-8F9C-DA5DD363984E}"/>
          </ac:inkMkLst>
        </pc:inkChg>
        <pc:inkChg chg="add reco">
          <ac:chgData name="شادن القحطاني ID 443200677" userId="2d5f3d4d-8466-4aa1-ac8a-1cb60ed86c20" providerId="ADAL" clId="{4D7C5502-989C-F049-9537-AAFE56D9E504}" dt="2023-04-11T21:22:24.229" v="526"/>
          <ac:inkMkLst>
            <pc:docMk/>
            <pc:sldMk cId="335530333" sldId="338"/>
            <ac:inkMk id="90" creationId="{F3EA13FB-367A-2A42-0794-384DF0949DB5}"/>
          </ac:inkMkLst>
        </pc:inkChg>
        <pc:inkChg chg="add del">
          <ac:chgData name="شادن القحطاني ID 443200677" userId="2d5f3d4d-8466-4aa1-ac8a-1cb60ed86c20" providerId="ADAL" clId="{4D7C5502-989C-F049-9537-AAFE56D9E504}" dt="2023-04-11T21:22:32.496" v="535"/>
          <ac:inkMkLst>
            <pc:docMk/>
            <pc:sldMk cId="335530333" sldId="338"/>
            <ac:inkMk id="91" creationId="{0E4B87D1-9515-D695-5086-7E633E9D4538}"/>
          </ac:inkMkLst>
        </pc:inkChg>
        <pc:inkChg chg="add del">
          <ac:chgData name="شادن القحطاني ID 443200677" userId="2d5f3d4d-8466-4aa1-ac8a-1cb60ed86c20" providerId="ADAL" clId="{4D7C5502-989C-F049-9537-AAFE56D9E504}" dt="2023-04-11T21:22:32.496" v="535"/>
          <ac:inkMkLst>
            <pc:docMk/>
            <pc:sldMk cId="335530333" sldId="338"/>
            <ac:inkMk id="92" creationId="{1C9BE7B6-B6C6-4926-344A-64FE09C167CB}"/>
          </ac:inkMkLst>
        </pc:inkChg>
        <pc:inkChg chg="add del">
          <ac:chgData name="شادن القحطاني ID 443200677" userId="2d5f3d4d-8466-4aa1-ac8a-1cb60ed86c20" providerId="ADAL" clId="{4D7C5502-989C-F049-9537-AAFE56D9E504}" dt="2023-04-11T21:22:32.496" v="535"/>
          <ac:inkMkLst>
            <pc:docMk/>
            <pc:sldMk cId="335530333" sldId="338"/>
            <ac:inkMk id="93" creationId="{35095232-FE1C-CE20-838A-AF87CC700726}"/>
          </ac:inkMkLst>
        </pc:inkChg>
        <pc:inkChg chg="add del">
          <ac:chgData name="شادن القحطاني ID 443200677" userId="2d5f3d4d-8466-4aa1-ac8a-1cb60ed86c20" providerId="ADAL" clId="{4D7C5502-989C-F049-9537-AAFE56D9E504}" dt="2023-04-11T21:22:32.496" v="535"/>
          <ac:inkMkLst>
            <pc:docMk/>
            <pc:sldMk cId="335530333" sldId="338"/>
            <ac:inkMk id="94" creationId="{7DC6A559-D738-D2D6-BC14-4B1C9146FE9B}"/>
          </ac:inkMkLst>
        </pc:inkChg>
        <pc:inkChg chg="add del">
          <ac:chgData name="شادن القحطاني ID 443200677" userId="2d5f3d4d-8466-4aa1-ac8a-1cb60ed86c20" providerId="ADAL" clId="{4D7C5502-989C-F049-9537-AAFE56D9E504}" dt="2023-04-11T21:22:32.496" v="535"/>
          <ac:inkMkLst>
            <pc:docMk/>
            <pc:sldMk cId="335530333" sldId="338"/>
            <ac:inkMk id="95" creationId="{02E3C3E8-BC3A-06CC-63BD-688F3D5FA815}"/>
          </ac:inkMkLst>
        </pc:inkChg>
        <pc:inkChg chg="add del">
          <ac:chgData name="شادن القحطاني ID 443200677" userId="2d5f3d4d-8466-4aa1-ac8a-1cb60ed86c20" providerId="ADAL" clId="{4D7C5502-989C-F049-9537-AAFE56D9E504}" dt="2023-04-11T21:22:32.496" v="535"/>
          <ac:inkMkLst>
            <pc:docMk/>
            <pc:sldMk cId="335530333" sldId="338"/>
            <ac:inkMk id="96" creationId="{EDEDC56A-62E6-1409-32B0-4323C65E951E}"/>
          </ac:inkMkLst>
        </pc:inkChg>
        <pc:inkChg chg="add del">
          <ac:chgData name="شادن القحطاني ID 443200677" userId="2d5f3d4d-8466-4aa1-ac8a-1cb60ed86c20" providerId="ADAL" clId="{4D7C5502-989C-F049-9537-AAFE56D9E504}" dt="2023-04-11T21:22:32.496" v="535"/>
          <ac:inkMkLst>
            <pc:docMk/>
            <pc:sldMk cId="335530333" sldId="338"/>
            <ac:inkMk id="97" creationId="{4F47391A-7E76-329A-E9EE-BDC7C88B31D9}"/>
          </ac:inkMkLst>
        </pc:inkChg>
        <pc:inkChg chg="add del">
          <ac:chgData name="شادن القحطاني ID 443200677" userId="2d5f3d4d-8466-4aa1-ac8a-1cb60ed86c20" providerId="ADAL" clId="{4D7C5502-989C-F049-9537-AAFE56D9E504}" dt="2023-04-11T21:22:32.496" v="535"/>
          <ac:inkMkLst>
            <pc:docMk/>
            <pc:sldMk cId="335530333" sldId="338"/>
            <ac:inkMk id="98" creationId="{801FAA38-1E9A-6C83-5576-81D3154CEABC}"/>
          </ac:inkMkLst>
        </pc:inkChg>
        <pc:inkChg chg="add reco">
          <ac:chgData name="شادن القحطاني ID 443200677" userId="2d5f3d4d-8466-4aa1-ac8a-1cb60ed86c20" providerId="ADAL" clId="{4D7C5502-989C-F049-9537-AAFE56D9E504}" dt="2023-04-11T21:22:32.496" v="535"/>
          <ac:inkMkLst>
            <pc:docMk/>
            <pc:sldMk cId="335530333" sldId="338"/>
            <ac:inkMk id="99" creationId="{A16EC5A4-A099-F3E8-2D02-B9872DFD232C}"/>
          </ac:inkMkLst>
        </pc:inkChg>
        <pc:inkChg chg="add reco">
          <ac:chgData name="شادن القحطاني ID 443200677" userId="2d5f3d4d-8466-4aa1-ac8a-1cb60ed86c20" providerId="ADAL" clId="{4D7C5502-989C-F049-9537-AAFE56D9E504}" dt="2023-04-11T21:22:32.496" v="535"/>
          <ac:inkMkLst>
            <pc:docMk/>
            <pc:sldMk cId="335530333" sldId="338"/>
            <ac:inkMk id="100" creationId="{AA7B191F-6455-FF79-6DAB-2386D19101A3}"/>
          </ac:inkMkLst>
        </pc:inkChg>
        <pc:inkChg chg="add reco">
          <ac:chgData name="شادن القحطاني ID 443200677" userId="2d5f3d4d-8466-4aa1-ac8a-1cb60ed86c20" providerId="ADAL" clId="{4D7C5502-989C-F049-9537-AAFE56D9E504}" dt="2023-04-11T21:22:32.496" v="535"/>
          <ac:inkMkLst>
            <pc:docMk/>
            <pc:sldMk cId="335530333" sldId="338"/>
            <ac:inkMk id="101" creationId="{DA4E4A0B-8954-4F24-1AB6-215EA01D20C6}"/>
          </ac:inkMkLst>
        </pc:inkChg>
        <pc:inkChg chg="add">
          <ac:chgData name="شادن القحطاني ID 443200677" userId="2d5f3d4d-8466-4aa1-ac8a-1cb60ed86c20" providerId="ADAL" clId="{4D7C5502-989C-F049-9537-AAFE56D9E504}" dt="2023-04-11T21:22:34.327" v="536"/>
          <ac:inkMkLst>
            <pc:docMk/>
            <pc:sldMk cId="335530333" sldId="338"/>
            <ac:inkMk id="102" creationId="{CDAA0E12-3D4C-3C79-424B-56F1A1E51C37}"/>
          </ac:inkMkLst>
        </pc:inkChg>
        <pc:inkChg chg="add del">
          <ac:chgData name="شادن القحطاني ID 443200677" userId="2d5f3d4d-8466-4aa1-ac8a-1cb60ed86c20" providerId="ADAL" clId="{4D7C5502-989C-F049-9537-AAFE56D9E504}" dt="2023-04-11T21:22:40.311" v="538"/>
          <ac:inkMkLst>
            <pc:docMk/>
            <pc:sldMk cId="335530333" sldId="338"/>
            <ac:inkMk id="103" creationId="{317A634F-9794-4BB7-4208-D255A0682ECC}"/>
          </ac:inkMkLst>
        </pc:inkChg>
        <pc:inkChg chg="add">
          <ac:chgData name="شادن القحطاني ID 443200677" userId="2d5f3d4d-8466-4aa1-ac8a-1cb60ed86c20" providerId="ADAL" clId="{4D7C5502-989C-F049-9537-AAFE56D9E504}" dt="2023-04-11T21:22:42.876" v="539"/>
          <ac:inkMkLst>
            <pc:docMk/>
            <pc:sldMk cId="335530333" sldId="338"/>
            <ac:inkMk id="104" creationId="{2077A6BB-4383-47C5-F4BA-E3EDF887C6CC}"/>
          </ac:inkMkLst>
        </pc:inkChg>
        <pc:inkChg chg="add del">
          <ac:chgData name="شادن القحطاني ID 443200677" userId="2d5f3d4d-8466-4aa1-ac8a-1cb60ed86c20" providerId="ADAL" clId="{4D7C5502-989C-F049-9537-AAFE56D9E504}" dt="2023-04-11T21:22:46.078" v="544"/>
          <ac:inkMkLst>
            <pc:docMk/>
            <pc:sldMk cId="335530333" sldId="338"/>
            <ac:inkMk id="105" creationId="{BB2E23DD-6C99-76D4-DBBC-4836D2478E04}"/>
          </ac:inkMkLst>
        </pc:inkChg>
        <pc:inkChg chg="add del">
          <ac:chgData name="شادن القحطاني ID 443200677" userId="2d5f3d4d-8466-4aa1-ac8a-1cb60ed86c20" providerId="ADAL" clId="{4D7C5502-989C-F049-9537-AAFE56D9E504}" dt="2023-04-11T21:22:46.078" v="544"/>
          <ac:inkMkLst>
            <pc:docMk/>
            <pc:sldMk cId="335530333" sldId="338"/>
            <ac:inkMk id="106" creationId="{C914F902-8189-B399-16B0-19B39ACE8646}"/>
          </ac:inkMkLst>
        </pc:inkChg>
        <pc:inkChg chg="add del">
          <ac:chgData name="شادن القحطاني ID 443200677" userId="2d5f3d4d-8466-4aa1-ac8a-1cb60ed86c20" providerId="ADAL" clId="{4D7C5502-989C-F049-9537-AAFE56D9E504}" dt="2023-04-11T21:22:46.078" v="544"/>
          <ac:inkMkLst>
            <pc:docMk/>
            <pc:sldMk cId="335530333" sldId="338"/>
            <ac:inkMk id="107" creationId="{B032AEE4-F474-93AB-DDD4-9667ECB0E677}"/>
          </ac:inkMkLst>
        </pc:inkChg>
        <pc:inkChg chg="add del">
          <ac:chgData name="شادن القحطاني ID 443200677" userId="2d5f3d4d-8466-4aa1-ac8a-1cb60ed86c20" providerId="ADAL" clId="{4D7C5502-989C-F049-9537-AAFE56D9E504}" dt="2023-04-11T21:22:46.078" v="544"/>
          <ac:inkMkLst>
            <pc:docMk/>
            <pc:sldMk cId="335530333" sldId="338"/>
            <ac:inkMk id="108" creationId="{E1840E89-22DE-EFB6-B80E-9712785CD17A}"/>
          </ac:inkMkLst>
        </pc:inkChg>
        <pc:inkChg chg="add reco">
          <ac:chgData name="شادن القحطاني ID 443200677" userId="2d5f3d4d-8466-4aa1-ac8a-1cb60ed86c20" providerId="ADAL" clId="{4D7C5502-989C-F049-9537-AAFE56D9E504}" dt="2023-04-11T21:22:46.078" v="544"/>
          <ac:inkMkLst>
            <pc:docMk/>
            <pc:sldMk cId="335530333" sldId="338"/>
            <ac:inkMk id="109" creationId="{54DDB253-3CB0-7FE9-E855-86AF2EC619AC}"/>
          </ac:inkMkLst>
        </pc:inkChg>
        <pc:inkChg chg="add reco">
          <ac:chgData name="شادن القحطاني ID 443200677" userId="2d5f3d4d-8466-4aa1-ac8a-1cb60ed86c20" providerId="ADAL" clId="{4D7C5502-989C-F049-9537-AAFE56D9E504}" dt="2023-04-11T21:22:46.078" v="544"/>
          <ac:inkMkLst>
            <pc:docMk/>
            <pc:sldMk cId="335530333" sldId="338"/>
            <ac:inkMk id="110" creationId="{67ADC31D-4FAF-A89B-8E8E-415AB9DEE0BA}"/>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4E7B43C-9B16-4727-9C13-FD7576C027D6}" type="datetimeFigureOut">
              <a:rPr lang="en-US"/>
              <a:pPr>
                <a:defRPr/>
              </a:pPr>
              <a:t>5/3/23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02F78CA-62B2-4198-B6DA-BFE0EEEA3A74}" type="slidenum">
              <a:rPr lang="en-US"/>
              <a:pPr>
                <a:defRPr/>
              </a:pPr>
              <a:t>‹#›</a:t>
            </a:fld>
            <a:endParaRPr lang="en-US" dirty="0"/>
          </a:p>
        </p:txBody>
      </p:sp>
    </p:spTree>
    <p:extLst>
      <p:ext uri="{BB962C8B-B14F-4D97-AF65-F5344CB8AC3E}">
        <p14:creationId xmlns:p14="http://schemas.microsoft.com/office/powerpoint/2010/main" val="10422078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5:36.98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66 12 16383,'-33'-5'0,"6"4"0,22-5 0,51 12 0,-34-5 0,59 15 0,-33-8 0,22 10 0,8-6 0,-14-4 0,-2 0 0,-1-6 0,13 2 0,-19-2 0,17-2 0,-34-6 0,1 5 0,-18-4 0,-59-1 0,30 5 0,-36-4 0,41 5 0,7-6 0,38 0 0,4-6 0,35 0 0,-11 5 0,2 3 0,2 8 0,-15 3 0,3 5 0,-1 1 0,13 3 0,-24-8 0,15 13 0,-33-13 0,7 4 0,-6-6 0,-4-6 0,-6 0 0,8 0 0,6 4 0,21 0 0,0 0 0,11-4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8:41.840"/>
    </inkml:context>
    <inkml:brush xml:id="br0">
      <inkml:brushProperty name="width" value="0.08571" units="cm"/>
      <inkml:brushProperty name="height" value="0.08571" units="cm"/>
      <inkml:brushProperty name="color" value="#5B2D90"/>
    </inkml:brush>
  </inkml:definitions>
  <inkml:trace contextRef="#ctx0" brushRef="#br0">456 36 12287,'6'1'0,"0"0"0,-2 2 0,-1-1 0,1-2 0,2 0 0,-2 0 0,0 0 0,-1 0 0,1 0 0,1 0 0,2 0 0,0 0 0,0 0 0,0 0 0,0 0 0,0 0 0,0 0 0,0 0 0,0 0 0,0 0 0,1-2 0,0-1 0,2 2 0,-2 0 0,2-1 0,0-2 0,0 1 0,1 0 0,0 0 0,-1 2 0,0-2 0,1 2 0,-1-2 0,-2 0 0,2 2 0,-1 0 0,-2 1 0,-1 1 0,-1 1 0,-3 3 0,-1 1 0,-2 0 0,-1 0 0,-3-2 0,-1 1 0,-1 3 0,-1 0 0,-1 2 0,0 0 0,-2-2 0,-2 2 0,0 1 0,-2-1 0,0 0 0,-2 1 0,2 0 0,0-2 0,1 0 0,0-1 0,0-1 0,0-2 0,1-2 0,1 1 0,3-3 0,-1 0 0,0-1 0,2 0 0,0 0 0,1-1 0,0-1 0,0-3 0,0 0 0,1-1 0,0 2 0,2-2 0,2 2 0,0 0 0,1-2 0,1 3 0,0-1 0,0 2 0,0 1 0,0-1 0,0 4 0,0 2 0,0 3 0,-1 0 0,0 0 0,-3-1 0,1-1 0,-1 1 0,-2-1 0,2 1 0,-2 1 0,0 0 0,-1 0 0,0 0 0,0 0 0,1 0 0,1 0 0,-1-3 0,8-1 0,-1-3 0</inkml:trace>
  <inkml:trace contextRef="#ctx0" brushRef="#br0" timeOffset="216">610 302 12287,'-2'4'0,"-1"1"0,-1-3 0,0 2 0,1-1 0,0 1 0,-1-3 0,-2 1 0,2 1 0,0-3 0,-2 0 0,2 0 0,0 0 0,-1-3 0,-2-1 0</inkml:trace>
  <inkml:trace contextRef="#ctx0" brushRef="#br0" timeOffset="683">1 1 12287,'0'7'0,"0"0"0,0 0 0,0-2 0,0-1 0,0 2 0,3-2 0,2 0 0,1 2 0,3-1 0,1 1 0,0-2 0,1 2 0,1-2 0,0 1 0,1 2 0,1 2 0,0 1 0,0-1 0,0 3 0,0 4 0,-2 0 0,-1 3 0,2 3 0,0 3 0,0 3 0,0 2 0,-2 3 0,2 1 0,0 2 0,1-1 0,-1-2 0,-1-3 0,1-6 0,-2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8.336"/>
    </inkml:context>
    <inkml:brush xml:id="br0">
      <inkml:brushProperty name="width" value="0.08571" units="cm"/>
      <inkml:brushProperty name="height" value="0.08571" units="cm"/>
      <inkml:brushProperty name="color" value="#5B2D90"/>
    </inkml:brush>
  </inkml:definitions>
  <inkml:trace contextRef="#ctx0" brushRef="#br0">67 0 12287,'-5'9'0,"1"0"0,-7-5 0,4 5 0,-2 0 0,0-1 0,0 3 0,-4-3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3T13:10:05.930"/>
    </inkml:context>
    <inkml:brush xml:id="br0">
      <inkml:brushProperty name="width" value="0.35" units="cm"/>
      <inkml:brushProperty name="height" value="2.1" units="cm"/>
      <inkml:brushProperty name="inkEffects" value="pencil"/>
    </inkml:brush>
  </inkml:definitions>
  <inkml:trace contextRef="#ctx0" brushRef="#br0">2086 2695 16383 150000 60001,'12'-42'0'0'0,"6"-1"0"0"0,5-2 0 0 0,6-1 0 0 0,-6-4 0 0 0,-2 0 0 0 0,-3 0 0 0 0,-2 4 0 0 0,-5 9 0 0 0,0-3 0 0 0,1 1 0 0 0,-3 9 0 0 0,2-8 0 0 0,-1 6 0 0 0,6-10 0 0 0,-5 11 0 0 0,0-1 0 0 0,-8 11 0 0 0,1-17 0 0 0,-15 1 0 0 0,0-1 0 0 0,-13-1 0 0 0,-5 0 0 0 0,6 3 0 0 0,-11-5 0 0 0,4 2 0 0 0,-4 7 0 0 0,7 5 0 0 0,-3-1 0 0 0,-2-2 0 0 0,0 3 0 0 0,1 0 0 0 0,3-1 0 0 0,1-3 0 0 0,0 6 0 0 0,-3 2 0 0 0,2 0 0 0 0,1-4 0 0 0,0 2 0 0 0,-5-1 0 0 0,0-3 0 0 0,0-1 0 0 0,-2-4 0 0 0,-5-2 0 0 0,-8-3 0 0 0,-4-2 0 0 0,-3 5 0 0 0,6-1 0 0 0,0 5 0 0 0,0 5 0 0 0,7 4 0 0 0,3 7 0 0 0,5 0 0 0 0,1 0 0 0 0,-1 5 0 0 0,1 0 0 0 0,-2-1 0 0 0,-3-2 0 0 0,3-2 0 0 0,-9 0 0 0 0,-6 0 0 0 0,4 1 0 0 0,-17 5 0 0 0,-1 4 0 0 0,10 6 0 0 0,-8 6 0 0 0,9 4 0 0 0,10 12 0 0 0,15 4 0 0 0,4 7 0 0 0,0 4 0 0 0,3 4 0 0 0,-5 9 0 0 0,2 2 0 0 0,3 1 0 0 0,1 13 0 0 0,-1-2 0 0 0,-1 6 0 0 0,1 6 0 0 0,0-8 0 0 0,1 7 0 0 0,-3-7 0 0 0,3-4 0 0 0,-1 7 0 0 0,1 4 0 0 0,-3 3 0 0 0,3 3 0 0 0,1-1 0 0 0,2-2 0 0 0,0-1 0 0 0,0-2 0 0 0,0 0 0 0 0,1 3 0 0 0,3 0 0 0 0,1 3 0 0 0,2-3 0 0 0,-1 13 0 0 0,2 0 0 0 0,1-2 0 0 0,6-2 0 0 0,-5-7 0 0 0,4 2 0 0 0,2 4 0 0 0,0 8 0 0 0,0 6 0 0 0,0-5 0 0 0,0-8 0 0 0,8 0 0 0 0,2 1 0 0 0,3 1 0 0 0,-3 4 0 0 0,5-6 0 0 0,-5-2 0 0 0,6-4 0 0 0,6-7 0 0 0,-3 3 0 0 0,6-9 0 0 0,0-4 0 0 0,0-3 0 0 0,0-8 0 0 0,6 6 0 0 0,-3 0 0 0 0,1-2 0 0 0,4-9 0 0 0,-6-11 0 0 0,3-3 0 0 0,3-2 0 0 0,-1-1 0 0 0,0-5 0 0 0,0-4 0 0 0,0-5 0 0 0,0-1 0 0 0,2 1 0 0 0,3-1 0 0 0,19 0 0 0 0,9 0 0 0 0,1 0 0 0 0,-3-7 0 0 0,-17-2 0 0 0,-1-2 0 0 0,-3 0 0 0 0,-6 3 0 0 0,5-5 0 0 0,4 2 0 0 0,-11 8 0 0 0,14-2 0 0 0,-7 5 0 0 0,9 5 0 0 0,-11 6 0 0 0,-4-2 0 0 0,-11 0 0 0 0,-1 0 0 0 0,0 0 0 0 0,-2-4 0 0 0,-5 8 0 0 0,0 4 0 0 0,0-6 0 0 0,0 5 0 0 0,0-1 0 0 0,1-8 0 0 0,6 0 0 0 0,0-29 0 0 0,4-10 0 0 0,-6-10 0 0 0,-9-1 0 0 0,-1-3 0 0 0,2-10 0 0 0,-4 12 0 0 0,1-13 0 0 0,3-2 0 0 0,-4 9 0 0 0,1-12 0 0 0,3 0 0 0 0,-4 15 0 0 0,0-10 0 0 0,-2-1 0 0 0,5 6 0 0 0,-1-12 0 0 0,3-4 0 0 0,2-7 0 0 0,0-5 0 0 0,0 0 0 0 0,0 5 0 0 0,-5 2 0 0 0,0 20 0 0 0,1 1 0 0 0,2 2 0 0 0,3 2 0 0 0,-1 0 0 0 0,1 2 0 0 0,5 3 0 0 0,-4-3 0 0 0,5 5 0 0 0,0-2 0 0 0,4 0 0 0 0,-2 6 0 0 0,1-4 0 0 0,3 0 0 0 0,1 0 0 0 0,2 4 0 0 0,0-6 0 0 0,0 0 0 0 0,0 2 0 0 0,1-5 0 0 0,0 3 0 0 0,3-1 0 0 0,2 1 0 0 0,-1-2 0 0 0,-5 6 0 0 0,0 0 0 0 0,0 0 0 0 0,0 2 0 0 0,2 4 0 0 0,4 1 0 0 0,4 0 0 0 0,1 2 0 0 0,3 2 0 0 0,6 3 0 0 0,3 2 0 0 0,-3-4 0 0 0,2 4 0 0 0,-5 0 0 0 0,0 0 0 0 0,-3-6 0 0 0,-2 2 0 0 0,-3-3 0 0 0,-1-2 0 0 0,-3 0 0 0 0,-3 0 0 0 0,3 0 0 0 0,6 0 0 0 0,4-5 0 0 0,1-3 0 0 0,0-1 0 0 0,0-3 0 0 0,4-10 0 0 0,-3-3 0 0 0,-2-3 0 0 0,-1-4 0 0 0,-7 1 0 0 0,1-11 0 0 0,-3-1 0 0 0,0 2 0 0 0,1-6 0 0 0,-6 6 0 0 0,0-1 0 0 0,0-1 0 0 0,6-5 0 0 0,-1-6 0 0 0,0 1 0 0 0,3-3 0 0 0,-7-1 0 0 0,7-7 0 0 0,-5 2 0 0 0,-3 3 0 0 0,2 3 0 0 0,-11 8 0 0 0,1 0 0 0 0,-1 0 0 0 0,-2-7 0 0 0,-5-2 0 0 0,0-1 0 0 0,0 5 0 0 0,-5-1 0 0 0,0 5 0 0 0,-1 4 0 0 0,-1 4 0 0 0,4 3 0 0 0,-6 6 0 0 0,0-2 0 0 0,0-3 0 0 0,-2 3 0 0 0,-5-3 0 0 0,2 3 0 0 0,4 2 0 0 0,-5-1 0 0 0,5 1 0 0 0,-4 0 0 0 0,-4-7 0 0 0,-2-2 0 0 0,-1 0 0 0 0,-8-2 0 0 0,4 4 0 0 0,1-4 0 0 0,-5 0 0 0 0,6 9 0 0 0,-2-1 0 0 0,-3-3 0 0 0,-3 1 0 0 0,-3 1 0 0 0,-3-7 0 0 0,3 15 0 0 0,-3-5 0 0 0,3 12 0 0 0,-5 1 0 0 0,-6 2 0 0 0,-6 4 0 0 0,3 14 0 0 0,-11 0 0 0 0,-4 11 0 0 0,-15-1 0 0 0,3 5 0 0 0,11 8 0 0 0,9 3 0 0 0,0 5 0 0 0,0 8 0 0 0,-4 2 0 0 0,5 2 0 0 0,4-1 0 0 0,2-1 0 0 0,0 4 0 0 0,0-3 0 0 0,0 3 0 0 0,-2 0 0 0 0,-1 1 0 0 0,-5-2 0 0 0,-1 1 0 0 0,0 5 0 0 0,-3-8 0 0 0,3 5 0 0 0,2 1 0 0 0,-4 0 0 0 0,5 0 0 0 0,3-2 0 0 0,1-3 0 0 0,2 3 0 0 0,0-5 0 0 0,0 2 0 0 0,0 0 0 0 0,5-8 0 0 0,0 3 0 0 0,-1-4 0 0 0,-3-2 0 0 0,-4 5 0 0 0,-4 0 0 0 0,-4-1 0 0 0,0-2 0 0 0,9-2 0 0 0,-2 0 0 0 0,-1 0 0 0 0,0 0 0 0 0,5 0 0 0 0,-1 2 0 0 0,1 3 0 0 0,6-1 0 0 0,1 7 0 0 0,0 1 0 0 0,0 2 0 0 0,3 2 0 0 0,-4 2 0 0 0,-1 4 0 0 0,2 5 0 0 0,-5-2 0 0 0,5 1 0 0 0,-2 3 0 0 0,0 1 0 0 0,0 2 0 0 0,-3-1 0 0 0,2-5 0 0 0,1-4 0 0 0,2 3 0 0 0,-4 2 0 0 0,3 3 0 0 0,-3 2 0 0 0,4 6 0 0 0,0-1 0 0 0,2 1 0 0 0,4 1 0 0 0,-5 0 0 0 0,3 2 0 0 0,3-7 0 0 0,6-5 0 0 0,-3-4 0 0 0,5 3 0 0 0,-5-1 0 0 0,1 5 0 0 0,2 4 0 0 0,3-4 0 0 0,2-4 0 0 0,-6 1 0 0 0,3 8 0 0 0,1 1 0 0 0,0 1 0 0 0,2-7 0 0 0,-1-16 0 0 0,3 0 0 0 0,3-10 0 0 0,-5-6 0 0 0,7-9 0 0 0,7-36 0 0 0,2 13 0 0 0,7-21 0 0 0,0 5 0 0 0,0-6 0 0 0,-7 8 0 0 0,-3-7 0 0 0,3 10 0 0 0,1-10 0 0 0,-3 13 0 0 0,0-13 0 0 0,-7 19 0 0 0,0-5 0 0 0,0 14 0 0 0,0 2 0 0 0,-19 5 0 0 0,-8-3 0 0 0,-1-1 0 0 0,1-10 0 0 0,0 4 0 0 0,-5-9 0 0 0,0 3 0 0 0,5 7 0 0 0,1 0 0 0 0,-1 1 0 0 0,-5-6 0 0 0,-2 5 0 0 0,-4 0 0 0 0,13 6 0 0 0,-7-6 0 0 0,15 0 0 0 0,-14-5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3T13:10:10.696"/>
    </inkml:context>
    <inkml:brush xml:id="br0">
      <inkml:brushProperty name="width" value="0.35" units="cm"/>
      <inkml:brushProperty name="height" value="2.1" units="cm"/>
      <inkml:brushProperty name="inkEffects" value="pencil"/>
    </inkml:brush>
  </inkml:definitions>
  <inkml:trace contextRef="#ctx0" brushRef="#br0">754 979 16383 150000 60001,'-1'-32'0'0'0,"2"5"0"0"0,16 1 0 0 0,0-7 0 0 0,5-4 0 0 0,3 0 0 0 0,7 5 0 0 0,-6 10 0 0 0,1 1 0 0 0,-14 14 0 0 0,15-8 0 0 0,-10 15 0 0 0,7 0 0 0 0,-9 0 0 0 0,-2 7 0 0 0,-12-5 0 0 0,5-16 0 0 0,-14-13 0 0 0,-4-21 0 0 0,-3 2 0 0 0,-2 1 0 0 0,0 2 0 0 0,0 6 0 0 0,0-4 0 0 0,0 2 0 0 0,0 0 0 0 0,0 1 0 0 0,-6-1 0 0 0,1-4 0 0 0,1 6 0 0 0,1 8 0 0 0,-3 4 0 0 0,-4 2 0 0 0,1 2 0 0 0,-2 5 0 0 0,-1 1 0 0 0,-10 5 0 0 0,-3-3 0 0 0,-7 8 0 0 0,0 0 0 0 0,2 6 0 0 0,3 5 0 0 0,9-3 0 0 0,7 10 0 0 0,-1 5 0 0 0,-3 1 0 0 0,1 12 0 0 0,3 2 0 0 0,9 3 0 0 0,8 0 0 0 0,-3 6 0 0 0,4-4 0 0 0,0 10 0 0 0,2-2 0 0 0,2 11 0 0 0,5 2 0 0 0,0-4 0 0 0,0-3 0 0 0,0-7 0 0 0,0 3 0 0 0,-7-4 0 0 0,-4 10 0 0 0,-3-10 0 0 0,-2-1 0 0 0,5-13 0 0 0,0 3 0 0 0,1-10 0 0 0,-6 3 0 0 0,3-4 0 0 0,-3 5 0 0 0,9-6 0 0 0,-9 6 0 0 0,9-4 0 0 0,-4 9 0 0 0,8-7 0 0 0,-3 12 0 0 0,5-6 0 0 0,1 15 0 0 0,0-3 0 0 0,0-11 0 0 0,0 12 0 0 0,14-24 0 0 0,-3 10 0 0 0,12-21 0 0 0,0-2 0 0 0,2-8 0 0 0,7-5 0 0 0,-5 3 0 0 0,-1-8 0 0 0,-10 6 0 0 0,6-6 0 0 0,-4 6 0 0 0,14-6 0 0 0,-11 7 0 0 0,22-5 0 0 0,-11 4 0 0 0,-4 3 0 0 0,3-5 0 0 0,-6 9 0 0 0,7 3 0 0 0,-11-1 0 0 0,1 7 0 0 0,-14 1 0 0 0,9 9 0 0 0,-5-5 0 0 0,4 11 0 0 0,-7-5 0 0 0,-4 20 0 0 0,-1-15 0 0 0,1 10 0 0 0,-3 1 0 0 0,3 5 0 0 0,-3 5 0 0 0,-2 5 0 0 0,0-14 0 0 0,0 4 0 0 0,0-14 0 0 0,0 8 0 0 0,0-15 0 0 0,0 10 0 0 0,-2-18 0 0 0,-3 13 0 0 0,3-18 0 0 0,-5 19 0 0 0,0-17 0 0 0,5 5 0 0 0,-5-9 0 0 0,14-36 0 0 0,-2 19 0 0 0,12-22 0 0 0,-10 17 0 0 0,9-6 0 0 0,-2 5 0 0 0,7-11 0 0 0,-1-5 0 0 0,7-5 0 0 0,-2-1 0 0 0,3 6 0 0 0,-1 0 0 0 0,-7 0 0 0 0,1 0 0 0 0,2-5 0 0 0,-2-1 0 0 0,3 1 0 0 0,-3 5 0 0 0,-1 7 0 0 0,6 3 0 0 0,3 12 0 0 0,8 4 0 0 0,-6 4 0 0 0,6 2 0 0 0,-7 2 0 0 0,8 4 0 0 0,-3 1 0 0 0,3 3 0 0 0,-13 3 0 0 0,7-8 0 0 0,-21 1 0 0 0,28-15 0 0 0,-18-7 0 0 0,4 3 0 0 0,-9-8 0 0 0,-5 5 0 0 0,0-11 0 0 0,-6 0 0 0 0,6-5 0 0 0,-6 5 0 0 0,6 1 0 0 0,-8 6 0 0 0,11-17 0 0 0,-10 5 0 0 0,7-11 0 0 0,-8 11 0 0 0,12 1 0 0 0,-14 14 0 0 0,14-7 0 0 0,-14 8 0 0 0,15 6 0 0 0,0-1 0 0 0,-3 4 0 0 0,8-9 0 0 0,-10 7 0 0 0,10-12 0 0 0,-5 4 0 0 0,11-9 0 0 0,-5 10 0 0 0,4-6 0 0 0,-4 6 0 0 0,4-10 0 0 0,-10 10 0 0 0,6-6 0 0 0,-8 8 0 0 0,9-9 0 0 0,-14 7 0 0 0,5 0 0 0 0,-12 7 0 0 0,-7-7 0 0 0,-11 0 0 0 0,-6 3 0 0 0,1-8 0 0 0,1 5 0 0 0,-6-11 0 0 0,-1 0 0 0 0,-5-5 0 0 0,5 5 0 0 0,0 1 0 0 0,1-1 0 0 0,-6-5 0 0 0,0 0 0 0 0,-1 0 0 0 0,1 0 0 0 0,0 1 0 0 0,0 5 0 0 0,4 2 0 0 0,-4 8 0 0 0,1 0 0 0 0,-11 0 0 0 0,-1 9 0 0 0,-5 7 0 0 0,1 14 0 0 0,4 13 0 0 0,6 3 0 0 0,10 3 0 0 0,4 0 0 0 0,0 5 0 0 0,0 17 0 0 0,-4 9 0 0 0,6-3 0 0 0,3-1 0 0 0,2-19 0 0 0,2 2 0 0 0,3 0 0 0 0,-3-2 0 0 0,5 4 0 0 0,-2-3 0 0 0,0 3 0 0 0,2-4 0 0 0,-3 0 0 0 0,1-2 0 0 0,1 16 0 0 0,-6-1 0 0 0,-1 8 0 0 0,1-8 0 0 0,6-8 0 0 0,-1-9 0 0 0,0-17 0 0 0,-5 1 0 0 0,7-19 0 0 0,2 5 0 0 0,0-21 0 0 0,-2 3 0 0 0,-7-12 0 0 0,0 7 0 0 0,-2-5 0 0 0,-3-1 0 0 0,7-1 0 0 0,-8 2 0 0 0,13 7 0 0 0,-7-8 0 0 0,-1 6 0 0 0,-5-11 0 0 0,-6 2 0 0 0,1-1 0 0 0,-9-5 0 0 0,-1 5 0 0 0,-1 3 0 0 0,13-8 0 0 0,2 6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9:13.04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48 143 16383,'-26'-27'0,"4"6"0,22 11 0,43 18 0,-14-14 0,42 22 0,-27-8 0,20 8 0,4-8 0,19 8 0,8-11 0,-44-1 0,0 0 0,47-2 0,-48-1 0,0-2 0,39 1 0,-12 0 0,-6 0 0,5 8 0,16 0 0,-5-3 0,-11-2 0,-5-3 0,6 0 0,18 0 0,-9 0 0,1 0 0,-10-3 0,2-4 0,-14 1 0,-1-9 0,-1 7 0,8-8 0,-13 11 0,5-3 0,-21 5 0,21 3 0,-10 0 0,18 0 0,-10 0 0,18 0 0,-19 0 0,11 0 0,-13 0 0,5 0 0,0-3 0,9-4 0,-1 1 0,0-10 0,8 11 0,0-3 0,10 6 0,-2 2 0,-5 0 0,-3 0 0,-6 0 0,-9 0 0,-1 0 0,0 0 0,8 0 0,-5 0 0,5 0 0,-21 0 0,13 0 0,-21-8 0,13 0 0,-20 0 0,20 8 0,-29 0 0,19-11 0,-8 9 0,10-9 0,1 11 0,10 0 0,-8 0 0,18 0 0,-18-10 0,-3 7 0,-23-7 0,-13 10 0,-11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9:15.95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1 119 16383,'63'3'0,"0"5"0,-5-6 0,13 6 0,3-5 0,18-3 0,3 0 0,-16 0 0,13 0 0,0 0 0,-16 0 0,11 0 0,-11 0 0,11 0 0,5 0 0,6 0 0,-17 0 0,12 0 0,-1 0 0,-16 0 0,11 0 0,-11 0 0,-5 0 0,0 0 0,1 0 0,1 0 0,6 0 0,0 0 0,11 0 0,-1 0 0,-2 0 0,-13 0 0,5 0 0,-21 0 0,5 0 0,-3-3 0,19-5 0,-18 6 0,10-6 0,-8 5 0,24 3 0,0 0 0,8 0 0,-3 0 0,-5 0 0,-6 0 0,-10 0 0,3-8 0,5 1 0,-13-4 0,5 3 0,-2 5 0,9-4 0,4 4 0,5 3 0,-3 0 0,-5 0 0,-10 0 0,10 0 0,-32 0 0,21-8 0,-20 0 0,-22 0 0,37 8 0,-34 0 0,40 0 0,-9 0 0,11 0 0,-10 0 0,-14 0 0,-12 0 0,-22-10 0,8 7 0,-8-7 0,11 10 0,-11 0 0,8 0 0,-8-11 0,11-2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9:18.25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0 238 16383,'0'-40'0,"21"9"0,8 23 0,27 0 0,-1 0 0,16 8 0,-10 0 0,18 0 0,-3 0 0,11 0 0,2 0 0,-10 0 0,3 0 0,-3 0 0,-29 0 0,5 0 0,-10 0 0,26 0 0,-3 0 0,19 0 0,0 0 0,8 0 0,0-3 0,-1-5 0,-9 6 0,-6-6 0,-3 5 0,3 3 0,-21 0 0,5 0 0,-13 0 0,13 0 0,3 0 0,13 0 0,-3 0 0,11 0 0,-2 0 0,1 0 0,4 0 0,-11 0 0,3 0 0,-3 0 0,-11 0 0,11 0 0,3 0 0,-32 1 0,2-2 0,-1-2 0,1-2 0,1 1 0,-1 0 0,40-1 0,-7 2 0,-6 3 0,-8 0 0,0-2 0,0-6 0,0 5 0,0-5 0,0 6 0,0 2 0,0-3 0,0-2 0,3-3 0,5 3 0,0-1 0,10 1 0,1-3 0,7 0 0,-12 6 0,-1-6 0,-5 5 0,0-5 0,-3 6 0,19 2 0,-11 0 0,-13 0 0,-21 0 0,-16 0 0,-23 0 0,-11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9:32.155"/>
    </inkml:context>
    <inkml:brush xml:id="br0">
      <inkml:brushProperty name="width" value="0.08571" units="cm"/>
      <inkml:brushProperty name="height" value="0.08571" units="cm"/>
      <inkml:brushProperty name="color" value="#5B2D90"/>
    </inkml:brush>
  </inkml:definitions>
  <inkml:trace contextRef="#ctx0" brushRef="#br0">0 45 12287,'0'-22'0,"0"9"0,0 3 0,0 10 0,3 0 0,4 0 0,8 0 0,8 0 0,4 0 0,6 3 0,2 4 0,2-4 0,8 7 0,3-3 0,4 1 0,6-1 0,7-7 0,-2 0 0,-3 0 0,0 0 0,7 0 0,3 0 0,5 0 0,-5 0 0,5 0 0,-2 0 0,2 0 0,-3 0 0,11 0 0,-1 0 0,-2 0 0,-2 0 0,-11 0 0,1 0 0,0 0 0,-3 0 0,-5 0 0,-8 0 0,-4 0 0,-3 0 0,-3 0 0,-2 0 0,-2 0 0,-8 0 0,7 0 0,3 0 0,3 0 0,-6 0 0,-2-2 0,0-3 0,0-3 0,0 1 0,5 7 0,-5 0 0,-2 0 0,-3 0 0,-8 0 0,1 0 0,-1 0 0,-7 0 0,0 0 0,-10 0 0,5 0 0,-20 0 0,8 2 0,-6 6 0,6-3 0,-1 7 0,-4-2 0,-6-2 0,-9-8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9:34.121"/>
    </inkml:context>
    <inkml:brush xml:id="br0">
      <inkml:brushProperty name="width" value="0.08571" units="cm"/>
      <inkml:brushProperty name="height" value="0.08571" units="cm"/>
      <inkml:brushProperty name="color" value="#5B2D90"/>
    </inkml:brush>
  </inkml:definitions>
  <inkml:trace contextRef="#ctx0" brushRef="#br0">90 1 12287,'-15'12'0,"0"-4"0,8-6 0,-8-2 0,10 0 0,-5 0 0,7 0 0,-4 0 0,4 0 0,-7 0 0,13 0 0,4 0 0,8 0 0,13 0 0,4 0 0,4 0 0,4 0 0,5 0 0,7 0 0,8 0 0,5 0 0,5-2 0,5-3 0,8-3 0,4 3 0,11 3 0,-1 2 0,-4 0 0,-8 0 0,2 0 0,-4 0 0,2 0 0,-2 0 0,-6 7 0,-9 1 0,-1-3 0,1-3 0,7-2 0,0 0 0,-5 0 0,-8 0 0,3 0 0,-7 0 0,2 0 0,0 0 0,-13 0 0,1 0 0,-8 0 0,0 0 0,0 0 0,-2 0 0,-8 0 0,-5 0 0,-3 0 0,1 0 0,-1 0 0,1 0 0,-11 0 0,-2 0 0,-12 0 0,-6 0 0,6 0 0,-8 0 0,10 0 0,0 10 0,0 5 0,0-5 0,10 10 0,2-7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1:30.385"/>
    </inkml:context>
    <inkml:brush xml:id="br0">
      <inkml:brushProperty name="width" value="0.08571" units="cm"/>
      <inkml:brushProperty name="height" value="0.08571" units="cm"/>
      <inkml:brushProperty name="color" value="#5B2D90"/>
    </inkml:brush>
  </inkml:definitions>
  <inkml:trace contextRef="#ctx0" brushRef="#br0">4103 70 12287,'5'-3'0,"-2"-2"0,-3-5 0,0-1 0,0 2 0,0 0 0,0 1 0,1 1 0,2 2 0,-3 2 0,3 6 0,-2 2 0,-1 3 0,0 3 0,0 3 0,0 3 0,0 3 0,0 5 0,0 1 0,0 3 0,0 1 0,1 0 0,1 1 0,0 1 0,1-1 0,-2-3 0,0-1 0,2-2 0,1-2 0,-3-4 0,2-3 0,-1-1 0,1-4 0,0 0 0,-1-2 0,2-2 0,-3-1 0,2-2 0,0 0 0,0 1 0,-1-3 0,2-2 0,0-5 0</inkml:trace>
  <inkml:trace contextRef="#ctx0" brushRef="#br0" timeOffset="782">3804 133 12287,'8'-4'0,"-3"-3"0,0 2 0,1-2 0,-1-1 0,0 0 0,-2 4 0,1 0 0,0 1 0,2 2 0,-3-2 0,2 6 0,-2 2 0,-2 2 0,-1 2 0,0 1 0,0 3 0,0 2 0,-1 4 0,-1 2 0,-1 0 0,-2 0 0,0 0 0,-3 5 0,0-1 0,-3-2 0,2 1 0,-2-4 0,0 0 0,1-2 0,-3-1 0,2-1 0,2-2 0,0 0 0,1 0 0,0-1 0,0-1 0,0-2 0,3-1 0,1-1 0,0 0 0,3 0 0,0 0 0,4-4 0,3-1 0,4-2 0,-1-1 0,2 0 0,0-1 0,-1-2 0,3 1 0,-2-3 0,-1-1 0,2-1 0,-4 2 0,3-1 0,-2 0 0,-2-1 0,-1-1 0,-2-2 0,0-1 0,1 2 0,-3 0 0,0 1 0,-1 0 0,-1 0 0,-1 0 0,-1-2 0,-1 0 0,-1 0 0,-2 1 0,-2 1 0,-2 0 0,-1 1 0,-2-4 0,2 1 0,-1 0 0,-2 1 0,-1 1 0,-1 0 0,0 1 0,1-1 0,1-3 0,1 1 0,-1 0 0,-1 1 0,3-1 0,2-1 0,1 2 0,1 0 0,3 1 0,0 0 0,2 0 0,0 3 0,3 0 0,0-1 0,0-5 0,0-1 0</inkml:trace>
  <inkml:trace contextRef="#ctx0" brushRef="#br0" timeOffset="1132">3505 472 12287,'-8'0'0,"3"0"0,-1 0 0,4 3 0,-3 3 0,1 1 0,0 1 0,2-1 0,-2 1 0,1 1 0,-2 2 0,0-2 0,0 4 0,-1 0 0,-1 0 0,-1 2 0,0-3 0,0 1 0,0 0 0,1-2 0,-2 1 0,-1-1 0,0-1 0,-1-1 0,3-2 0,0 0 0,1-1 0,-1-3 0,0-3 0,0-1 0,0-1 0,4-6 0,0-4 0</inkml:trace>
  <inkml:trace contextRef="#ctx0" brushRef="#br0" timeOffset="1364">3339 291 12287,'-7'-4'0,"1"3"0,1-1 0,-1 1 0,2 2 0,2 1 0,1 3 0,1 3 0,-4 0 0,0-1 0</inkml:trace>
  <inkml:trace contextRef="#ctx0" brushRef="#br0" timeOffset="1715">3048 267 12287,'-3'-8'0,"2"0"0,-2 1 0,2 3 0,1 5 0,0 5 0,0 4 0,0 1 0,0 0 0,0 1 0,0 0 0,3 3 0,-1-2 0,1 1 0,1-1 0,-4 1 0,4-2 0,-1-1 0,-1 0 0,2 3 0,-3-1 0,3-1 0,0-2 0,-2 2 0,1-2 0,-2 0 0,2-1 0,1-2 0</inkml:trace>
  <inkml:trace contextRef="#ctx0" brushRef="#br0" timeOffset="2616">2812 551 12287,'-8'-12'0,"0"3"0,0-4 0,1 2 0,2 1 0,-2 4 0,3 1 0,-1-1 0,3-1 0,-2-1 0,1 0 0,-1 0 0,1 0 0,-3 1 0,3-1 0,-1 0 0,1 0 0,-1 0 0,3 0 0,-2 0 0,0 3 0,3 0 0,0 3 0,4-1 0,1 3 0,2 0 0,-2 0 0,1 0 0,0 0 0,1 0 0,1 2 0,-1 1 0,1-1 0,0 1 0,0 1 0,0-1 0,0 1 0,0-1 0,0-1 0,-1 1 0,1 2 0,0-3 0,0 3 0,0-2 0,-3 2 0,0-1 0,-2 0 0,0 2 0,-3 1 0,0 1 0,0 0 0,-1 0 0,-2 0 0,-2 0 0,-2 0 0,-1 0 0,0 2 0,0 1 0,0-1 0,1-2 0,-2 1 0,-2 1 0,3-4 0,-3 2 0,2-1 0,1 0 0,0 1 0,-2-1 0,0-1 0,0-1 0,1-3 0,1 1 0,0-2 0,-3-1 0,5 0 0,-2 0 0,1 0 0,0 0 0,-1 0 0,1-1 0,1-1 0,1-1 0,3-3 0,-1 1 0,-1-2 0,1-3 0,-4-1 0,3 1 0,1 2 0,-3-1 0,3-1 0,-1 0 0,1 0 0,-2-1 0,1 0 0,0 1 0,-2-2 0,1 4 0,0-3 0,-1 2 0,-1 2 0,0-1 0,1 1 0,0 1 0,1 0 0,-3 4 0,0 0 0,1-2 0,-1 2 0,0 0 0,0 2 0,0 2 0,0 1 0,0 2 0,0 0 0,1 3 0,-1 0 0,1 0 0,1-1 0,1 1 0,2 0 0,-3 1 0,3 1 0,-1 0 0,1 0 0,0-2 0,3 1 0,0 1 0,0 0 0,0 1 0,1-3 0,2 0 0,-1-1 0,3-1 0,1-2 0,1 0 0,1-2 0,1-2 0,0 0 0,2 0 0,0 0 0,-1-1 0,1 0 0,1-2 0,-1-3 0,2 1 0,0-3 0,-1-3 0,3-1 0,-3-4 0</inkml:trace>
  <inkml:trace contextRef="#ctx0" brushRef="#br0" timeOffset="2966">2426 236 12287,'-3'-8'0,"1"0"0,-2 1 0,2 2 0,1 2 0,-2 6 0,2 2 0,1-1 0,0 2 0,0 0 0,0 1 0,-3-3 0,-2 0 0</inkml:trace>
  <inkml:trace contextRef="#ctx0" brushRef="#br0" timeOffset="3130">2355 299 12287,'-8'-6'0,"1"1"0,1 0 0,1 1 0,2 0 0,-2 4 0,3 1 0,0 2 0,1-3 0,-3 7 0,0-2 0</inkml:trace>
  <inkml:trace contextRef="#ctx0" brushRef="#br0" timeOffset="3616">1985 236 12287,'-7'1'0,"2"1"0,2 3 0,5 3 0,1 3 0,2 2 0,1 2 0,3 1 0,2 2 0,-1 1 0,2 1 0,-1-2 0,2 1 0,-1-1 0,-1 1 0,-2-1 0,1-1 0,-1 0 0,-1 2 0,-4-4 0,3-1 0,-2-1 0</inkml:trace>
  <inkml:trace contextRef="#ctx0" brushRef="#br0" timeOffset="4382">1788 251 12287,'4'-7'0,"0"1"0,-4 1 0,3 3 0,3 0 0,1 1 0,1 1 0,-1 3 0,1 3 0,0 1 0,0 4 0,0-2 0,0 2 0,-1 0 0,-2 3 0,2-2 0,-3 0 0,1-1 0,-3-1 0,-1 1 0,-1 1 0,0-1 0,0 1 0,-3 1 0,-2-3 0,-2 1 0,-1 0 0,-1 1 0,-1 3 0,0-1 0,0-1 0,-1 0 0,0 3 0,2-1 0,0-2 0,1 2 0,0-3 0,0 1 0,0 1 0,1-5 0,2 2 0,2-3 0,-1 0 0,3 0 0,-1 0 0,2-1 0,2-2 0,4-2 0,-2-2 0,1-1 0,1 0 0,1 0 0,4-3 0,-1 0 0,0-2 0,-1-1 0,1 2 0,1-1 0,-2-2 0,0 0 0,2 0 0,-1-1 0,0 0 0,-2 0 0,-2 1 0,-2 1 0,0 1 0,-1 2 0,-1-2 0,0-1 0,1-1 0,-3-1 0,0 0 0,-3 3 0,-3-1 0,-1 0 0,-1-1 0,1-1 0,-2 0 0,-1 1 0,0-1 0,-3-3 0,1 0 0,1-1 0,-1 1 0,1-2 0,1 2 0,-1-2 0,-1-1 0,2 2 0,0-1 0,1-1 0,1-1 0,0-3 0,0-1 0,1 2 0,2 0 0,-1 1 0,2-2 0,1 0 0,-1 0 0,2 2 0,2 2 0,0 1 0,3 4 0,2-3 0,3 4 0</inkml:trace>
  <inkml:trace contextRef="#ctx0" brushRef="#br0" timeOffset="5182">1410 354 12287,'-4'-8'0,"-3"4"0,5 0 0,-2 5 0,0 2 0,2 2 0,-1 2 0,-1 1 0,1 0 0,-1-1 0,-1 1 0,2 1 0,-1 1 0,1 0 0,-3 1 0,3-3 0,-1 0 0,1 3 0,0-2 0,3 1 0,0-1 0,0-1 0,0 0 0,0-1 0,0 1 0,3-2 0,0-2 0,2-1 0,1-1 0,2 2 0,1-2 0,2 0 0,-1-1 0,-2-1 0,0 1 0,0 1 0,0 0 0,0 1 0,0-3 0,0 0 0,-3 0 0,0 0 0,0 0 0,-1 2 0,-4 2 0,-5 0 0,1 2 0,-1 1 0,-1-1 0,-1-1 0,-1 0 0,-1 3 0,-1 0 0,0 0 0,-1-1 0,4-1 0,-2-1 0,-2 1 0,3-1 0,-3-1 0,1 0 0,0 1 0,1-3 0,-2 0 0,-1-1 0,-1-1 0,-1 0 0,0 0 0,1 0 0,-1 0 0,0-3 0,0 0 0,2-1 0,1-3 0,-3 0 0,3-3 0,0-1 0,-1-2 0,1 0 0,1-3 0,0 1 0,0-1 0,1-2 0,2-1 0,1 2 0,1 0 0,2-1 0,-1-1 0,0 3 0,-1 2 0,4 0 0,-2 3 0,2 2 0,1 0 0,0 1 0,0 0 0,-3-3 0,-2-2 0</inkml:trace>
  <inkml:trace contextRef="#ctx0" brushRef="#br0" timeOffset="5599">1583 417 12287,'-5'-1'0,"0"-2"0,0 2 0,-1-4 0,1 2 0,3 0 0,-4 3 0,4 1 0,-4 2 0,0 2 0,0 2 0,0 1 0,1 0 0,-1-1 0,0 1 0,0 0 0,-4 0 0,1 0 0</inkml:trace>
  <inkml:trace contextRef="#ctx0" brushRef="#br0" timeOffset="5848">1450 771 12287,'-5'-8'0,"1"1"0,1 2 0,1 5 0,-3 4 0,-1 1 0,-1 2 0,-1-3 0</inkml:trace>
  <inkml:trace contextRef="#ctx0" brushRef="#br0" timeOffset="6982">804 519 12287,'-8'-8'0,"1"0"0,2 1 0,1 2 0,4 2 0,1 3 0,1 1 0,0 1 0,5 3 0,-2 2 0,2 1 0,-2 0 0,0-1 0,1 0 0,-2 1 0,3-2 0,-3 5 0,2-3 0,-1 0 0,-1 0 0,1 0 0,-1 0 0,-1 0 0,-2 0 0,2 0 0,-2-1 0,-1 1 0,0 0 0,-1-1 0,-2-2 0,-1 2 0,-4-4 0,0 1 0,0-2 0,0 1 0,1-2 0,-1-1 0,2-1 0,1-1 0,-1-1 0,-1-2 0,0 0 0,1-3 0,1 0 0,-1 0 0,1 0 0,1 1 0,0-1 0,-1 0 0,2 0 0,0 4 0,0 1 0,2 6 0,-1 2 0,1 2 0,0 1 0,-1 0 0,0-1 0,0 1 0,1-2 0,0-1 0,-1 1 0,0 1 0,-1-2 0,2 0 0,0-1 0,-2 0 0,-1-2 0,2 2 0,-3-1 0,0-2 0,0 2 0,-1-3 0,-1 0 0,0 0 0,1-2 0,0-1 0,1-3 0,-3 0 0,0-3 0,1-1 0,-1-2 0,0 2 0,0-2 0,0-1 0,-1-2 0,0 1 0,-2-2 0,2-3 0,-3 1 0,1 2 0,-1 0 0,-2-3 0,1 4 0,1-2 0,0 3 0,0 0 0,-1 3 0,-1 0 0,2 2 0,1 1 0,-2 1 0,1 1 0,1 2 0,-1 0 0,-1 2 0,3 2 0,0 1 0,1 1 0,-1 3 0,-1 3 0,-1 0 0,1 3 0,0-2 0,3 5 0,-2 0 0,-1 4 0,-2-1 0,3 1 0,0-1 0,1 2 0,2 1 0,0 3 0,1-1 0,4-1 0,1-3 0,1 2 0,0-1 0,0-1 0,3-2 0,3-3 0,1-3 0,0-1 0,1-4 0,0 0 0,1-2 0,1-1 0,-1-1 0,3-1 0,-2 0 0,1 0 0,2-3 0,-3 0 0,1-2 0,0-1 0,-1-1 0,2-1 0,-1 0 0,-1 0 0,1-2 0,0-1 0,-1 1 0,2-1 0,-4 2 0,4-2 0,-2 3 0,1 0 0,-1 0 0,-2 1 0,0 1 0,0 0 0,-3 4 0,0-3 0,2 2 0,0 0 0,0 3 0,-2 0 0,5 0 0,-1 0 0</inkml:trace>
  <inkml:trace contextRef="#ctx0" brushRef="#br0" timeOffset="7265">969 811 12287,'0'-8'0,"0"2"0,0 1 0,4 3 0,-3-5 0,2 3 0</inkml:trace>
  <inkml:trace contextRef="#ctx0" brushRef="#br0" timeOffset="7480">772 842 12287,'-20'-3'0,"2"-2"0,1 1 0,1 0 0,1 5 0,0 2 0,2 2 0,1 6 0,4 1 0,-3 1 0,-2 0 0,2-4 0,-1-1 0,1-5 0,-2-2 0,1-1 0,1 0 0</inkml:trace>
  <inkml:trace contextRef="#ctx0" brushRef="#br0" timeOffset="7731">347 141 12287,'-10'-6'0,"-2"-2"0,0-1 0,-1 1 0,-3 1 0,0 1 0,1 4 0,-1 3 0,-1 4 0,-1 5 0,-3 4 0,-1 5 0,0 0 0,2 1 0,1 2 0,0 1 0,3 0 0,-3-2 0,-1-2 0,-3-3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1:44.983"/>
    </inkml:context>
    <inkml:brush xml:id="br0">
      <inkml:brushProperty name="width" value="0.08571" units="cm"/>
      <inkml:brushProperty name="height" value="0.08571" units="cm"/>
      <inkml:brushProperty name="color" value="#5B2D90"/>
    </inkml:brush>
  </inkml:definitions>
  <inkml:trace contextRef="#ctx0" brushRef="#br0">39 1 12287,'-4'4'0,"0"0"0,-4-4 0,0 0 0,0 0 0,4 0 0,1 0 0,6 0 0,1 0 0,4 0 0,0 0 0,1 0 0,1 0 0,1 1 0,1 1 0,1 0 0,4 2 0,1 1 0,3-1 0,2-1 0,2 2 0,1 0 0,3 0 0,1 2 0,2-2 0,-1 2 0,1 1 0,3 0 0,2-1 0,4 1 0,1 0 0,1 3 0,-1 0 0,-3 0 0,-1 1 0,-1-1 0,-4-2 0,2 0 0,4-2 0,6-5 0,2 1 0,-3-2 0,-3-1 0,-2-1 0,1-2 0,1-2 0,1-2 0,4 2 0,-2 0 0,-1-1 0,-1 2 0,-3 0 0,-4 4 0,-4 0 0,0 0 0,3 0 0,3 1 0,1 2 0,-2 2 0,-2 0 0,-4-1 0,-2 0 0,-1 1 0,5-4 0,-2 2 0,3-2 0,3-1 0,2 0 0,3 0 0,1 0 0,-1 0 0,-3-4 0,-1-1 0,1-2 0,3-1 0,6-2 0,2-1 0,-2 2 0,-2 0 0,-6 1 0,1 0 0,0 1 0,2 2 0,3-1 0,-1 3 0,0 1 0,-2-2 0,-4 3 0,-2-1 0,-3 1 0,0 1 0,4-3 0,1 0 0,2 1 0,2-2 0,-3 3 0,-5-4 0,-1 2 0,1 1 0,-1-2 0,4 1 0,1-1 0,0 1 0,1-2 0,-3 1 0,-2 1 0,-5-1 0,-2 2 0,-6 2 0,-2 0 0,0 0 0,-2 0 0,2 0 0,-1 0 0,1 0 0,-1 0 0,-1 0 0,-1 0 0,0 3 0,1-2 0,-7 2 0,0 0 0,-1 0 0,-4-1 0,0-2 0,-3 0 0,1 0 0,-3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08.972"/>
    </inkml:context>
    <inkml:brush xml:id="br0">
      <inkml:brushProperty name="width" value="0.08571" units="cm"/>
      <inkml:brushProperty name="height" value="0.08571" units="cm"/>
      <inkml:brushProperty name="color" value="#5B2D90"/>
    </inkml:brush>
  </inkml:definitions>
  <inkml:trace contextRef="#ctx0" brushRef="#br0">8 29 12287,'-2'-5'0,"-1"0"0,1 3 0,2-3 0,0 3 0,0-3 0,0 4 0,1-2 0,1 3 0,3 0 0,1 0 0,2 0 0,1 0 0,3 0 0,1 0 0,2 1 0,1 0 0,3 1 0,1 0 0,1-1 0,-1-1 0,0 0 0,-2 0 0,1 0 0,2 0 0,-1 0 0,-1 0 0,1 0 0,-1 0 0,2 1 0,2 1 0,0-1 0,1 2 0,1-1 0,0 0 0,-2 1 0,0-2 0,-1 0 0,-1 1 0,-3 2 0,-1-3 0,0 2 0,2 1 0,-2-2 0,-1 2 0,0 0 0,0 0 0,0-2 0,1 2 0,1 0 0,-3 0 0,0-2 0,-2 2 0,0 0 0,-2 0 0,-2-2 0,0 0 0,-1-1 0,-1-1 0,0 2 0,0 0 0,0 0 0,0-1 0,-2-1 0,-1 1 0,2 1 0,-2-1 0,0 1 0,-1-1 0,1-1 0,-2 0 0,1 0 0,-6 3 0,-1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1:53.982"/>
    </inkml:context>
    <inkml:brush xml:id="br0">
      <inkml:brushProperty name="width" value="0.08571" units="cm"/>
      <inkml:brushProperty name="height" value="0.08571" units="cm"/>
      <inkml:brushProperty name="color" value="#5B2D90"/>
    </inkml:brush>
  </inkml:definitions>
  <inkml:trace contextRef="#ctx0" brushRef="#br0">3770 1 12287,'0'11'0,"0"1"0,0-6 0,0 6 0,5-7 0,1 7 0,2-2 0,-4 3 0,2-1 0,2-6 0,-3 6 0,7 1 0,-2 3 0,0 1 0,-3 1 0,5-6 0,-6-1 0,-2 3 0,-2 2 0,-2 1 0,0 1 0</inkml:trace>
  <inkml:trace contextRef="#ctx0" brushRef="#br0" timeOffset="433">3366 264 12287,'10'7'0,"-2"-5"0,0 6 0,-1 0 0,7 2 0,-2-1 0,-8 1 0,3-6 0,-1 4 0,0 2 0,2-5 0,-4 7 0,2 2 0,0-5 0,-6 3 0,0 2 0,0-4 0,-2-1 0,-4 1 0,-6 0 0,-4-1 0,-1 5 0,-1-2 0,-5-8 0,0 2 0,1-5 0,3-1 0,1 0 0,1 0 0,-1 0 0,1 0 0</inkml:trace>
  <inkml:trace contextRef="#ctx0" brushRef="#br0" timeOffset="667">3261 88 12287,'0'-9'0,"-8"1"0,6 8 0,-5 0 0</inkml:trace>
  <inkml:trace contextRef="#ctx0" brushRef="#br0" timeOffset="1000">2893 141 12287,'-16'-12'0,"5"1"0,3 7 0,8-2 0,0 12 0,0 5 0,0 5 0,0 7 0,0 3 0,0 1 0,0 4 0,2 2 0,2 2 0,2-2 0,-2-4 0,-2 5 0,-1-5 0,3 2 0,2-2 0,0 4 0,-6-5 0</inkml:trace>
  <inkml:trace contextRef="#ctx0" brushRef="#br0" timeOffset="2016">2315 439 12287,'-8'10'0,"6"5"0,-6-5 0,2 2 0,0-1 0,-7-1 0,3 4 0,-2-3 0,1 3 0,-1 2 0,-4 1 0,5 1 0,1-7 0,4 1 0,4 0 0,-4-3 0,12-3 0,6-4 0,3-2 0,3 0 0,-1 0 0,1-6 0,-2-1 0,-3-1 0,-1 0 0,0-6 0,3 3 0,-3-5 0,1 4 0,-7 1 0,-2-3 0,4-1 0,-2-3 0,0 0 0,-6 1 0,0 7 0,-2-3 0,-4 7 0,-6 2 0,-3 4 0,-3 4 0,1 4 0,-1 1 0,1-3 0,-1 4 0,0 0 0,1-1 0,1-3 0,3 4 0,1 0 0,-2-1 0,1-3 0,-1 4 0,2-2 0,7 3 0,-7-5 0,6 0 0,-6-6 0,8 0 0,-3-2 0,7-4 0,0-5 0,0-5 0,-2-1 0,-2-1 0,-2 0 0,0 1 0,6-1 0,0 1 0,0-1 0,-6-1 0,0-3 0,3-1 0,1 2 0,0 1 0,-2 3 0,-2-1 0,2 1 0,2-1 0,2 1 0,0-1 0,0 0 0,0 1 0,0-1 0,0-7 0,0-2 0</inkml:trace>
  <inkml:trace contextRef="#ctx0" brushRef="#br0" timeOffset="2998">1754 474 12287,'-2'10'0,"-4"-4"0,2-5 0,-6-2 0,2-5 0,-3 2 0,5-8 0,2-2 0,-4-1 0,2-3 0,-1 1 0,1-1 0,4 7 0,-4-1 0,4 6 0,2-6 0,0 8 0,2-3 0,4 7 0,-2 0 0,7 0 0,-5 0 0,4 2 0,-2 3 0,3-1 0,-3 6 0,0 0 0,0 0 0,0 1 0,-5 7 0,3-1 0,0 1 0,-4-1 0,4 1 0,-4-1 0,4 1 0,-4 0 0,-2-1 0,0 1 0,0-1 0,-2-5 0,-4-1 0,-4-7 0,-7 2 0,-1-4 0,1-2 0,-1 0 0,6-8 0,1-3 0,-3-5 0,4 6 0,1 3 0,1-1 0,-4 4 0,4-6 0,-1 2 0,3 3 0,-6 5 0,0 0 0,-5 0 0,5 0 0,2 1 0,3 5 0,-7-2 0,2 8 0,3-8 0,-3 2 0,0 1 0,-5-1 0,5 0 0,0-6 0,6 0 0,-5 0 0,5 0 0,-4-2 0,2-4 0,1-3 0,3-9 0,-2 1 0,-2-1 0,4 0 0,-2 1 0,2-1 0,1 1 0,-1-1 0,-2 1 0,0-1 0,4 3 0,-2 1 0,-2 2 0,-2 8 0,5-3 0,-3-1 0,-8 6 0,2-4 0,-3 12 0,-3 4 0,3 1 0,3 1 0,-4 0 0,7 5 0,-3 1 0,0-1 0,3 7 0,-3-1 0,4-3 0,0-7 0,6 3 0,-3-5 0,3 5 0,2 2 0,0-1 0,0-7 0,7-2 0,5-8 0,4 0 0,1 0 0,1-2 0,-1-2 0,1-2 0,-1-8 0,1 3 0,-1-3 0,1 2 0,-1-3 0,1 3 0,-1-5 0,1-7 0,-2 5 0,-3-5 0,-1 3 0,2-3 0,1-3 0,3-8 0</inkml:trace>
  <inkml:trace contextRef="#ctx0" brushRef="#br0" timeOffset="3114">1508 193 12287,'12'0'0,"0"0"0,-7-5 0,7-1 0,-8 0 0,4-2 0,-16 6 0,6-6 0,-6 8 0</inkml:trace>
  <inkml:trace contextRef="#ctx0" brushRef="#br0" timeOffset="3332">1561 772 12287,'0'17'0,"0"-5"0,-2 0 0,-4 1 0,2-5 0,-8-2 0,-1-4 0,-5 4 0,-3 0 0,-3-2 0,3-2 0,0 3 0,-1 1 0,-1-2 0,-8-10 0,3-3 0</inkml:trace>
  <inkml:trace contextRef="#ctx0" brushRef="#br0" timeOffset="4234">825 264 12287,'9'11'0,"-3"1"0,-4-6 0,-2 5 0,0-5 0,-2 4 0,-4 0 0,-5 0 0,1-5 0,-2 5 0,-1 0 0,-3 0 0,-2 1 0,1 5 0,-1-2 0,1-3 0,-1-1 0,1 4 0,-1-5 0,1-1 0,5 6 0,0-5 0,-1 3 0,-3 0 0,-1-8 0,1 4 0,2-3 0,3 1 0,-1 0 0,-5-6 0,-1 0 0,0 0 0,9-2 0,1-2 0,0-2 0,6-7 0,-4 1 0,2-2 0,1 1 0,-3 1 0,0 6 0,6-5 0,-2 7 0,-4-2 0,2 4 0,-8 2 0,7 0 0,-7 0 0,0 6 0,-3 2 0,1 1 0,2 5 0,7 0 0,-5-1 0,2-1 0,4 1 0,-4 3 0,2 2 0,3-1 0,1-5 0,2-1 0,0 3 0,0 2 0,0 1 0,0 1 0,5-7 0,3-1 0,2-2 0,-6 0 0,4-4 0,-1 2 0,-5 7 0,4-1 0,-4-2 0,-2 1 0,0-5 0,-2 4 0,-4-2 0,3-3 0,-7-3 0,0 2 0,0 2 0,4 0 0,-5-6 0,-3 0 0,4 0 0,-1 0 0,-3 0 0,-1-6 0,-3-2 0,2-1 0,5-5 0,-5 4 0,4-1 0,-1-3 0,1-2 0,-3 5 0,5-1 0,-2-2 0,0-1 0,7-1 0,-5 3 0,0 1 0,0-2 0,6-1 0,-1-3 0,3 1 0,2-1 0,0 1 0,0-1 0,0 0 0,6 5 0,1-3 0,3-3 0,2-3 0,5 5 0</inkml:trace>
  <inkml:trace contextRef="#ctx0" brushRef="#br0" timeOffset="4450">316 246 12287,'10'-10'0,"4"1"0,-7 3 0,3-6 0,-6 2 0,2-1 0,-4-3 0,-2-2 0,0-1 0,-2 1 0,-2 3 0,-2 1 0,-8 8 0,3-2 0,-5 4 0,-1 2 0,1 8 0,2 4 0,3 3 0,-3 3 0,6-1 0,-15 1 0,4-1 0</inkml:trace>
  <inkml:trace contextRef="#ctx0" brushRef="#br0" timeOffset="4666">334 982 12287,'-2'16'0,"-4"-2"0,-4-3 0,0 3 0,-3-4 0,5-1 0,-2 1 0,-3 0 0,-3-4 0,-1 5 0,-9 1 0,-1 6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2:02.032"/>
    </inkml:context>
    <inkml:brush xml:id="br0">
      <inkml:brushProperty name="width" value="0.08571" units="cm"/>
      <inkml:brushProperty name="height" value="0.08571" units="cm"/>
      <inkml:brushProperty name="color" value="#5B2D90"/>
    </inkml:brush>
  </inkml:definitions>
  <inkml:trace contextRef="#ctx0" brushRef="#br0">1718 334 12287,'0'18'0,"-6"-7"0,1 1 0,1 2 0,0-7 0,0 1 0,-2 0 0,0 2 0,6 7 0,0-5 0,0 0 0,0 1 0,0-3 0,0 2 0,0-8 0,2 3 0,4-7 0,6 0 0,-3 0 0,3-2 0,2-3 0,1-5 0,3-8 0,-3 1 0,-1-1 0,-2 1 0,-8-1 0,2 1 0,-5-1 0,-1 1 0,0-1 0,-7 8 0,-5 4 0,-4 5 0,-7 1 0,0 1 0,-1 5 0,-1 6 0,4 2 0,-9-1 0,1-1 0,2 2 0,-6 1 0,4 3 0,-5-1 0,-1 1 0,-2-1 0,-2 1 0,-3-3 0,-3-3 0,6 2 0,-4-6 0,2-1 0,0 1 0,0-2 0,8-6 0,2 0 0,2 0 0,7 0 0,-1 0 0,3 0 0,3 0 0,5 0 0,1-2 0,-3-4 0,0-4 0,3-7 0,5-1 0,-2 7 0,2-1 0,2-2 0,2-1 0,0 3 0,-2 0 0,-1-1 0,1-3 0,2 4 0,2 1 0,0-3 0,0-1 0,-2-1 0,-4 4 0,4-3 0,-4 3 0,4-4 0,2 5 0,0-1 0,-2 2 0,-2-3 0,-1 1 0,-1 6 0,8-4 0,3 3 0,-1-5 0,6 4 0,0 0 0,0 1 0,1-7 0,7 4 0,-1-7 0</inkml:trace>
  <inkml:trace contextRef="#ctx0" brushRef="#br0" timeOffset="250">1315 141 12287,'-17'-6'0,"-1"1"0,6-9 0,1 2 0,-3-3 0,4 3 0,-1 0 0,-3-1 0,4 3 0,-1-2 0,-3-1 0,4 5 0,-2 2 0,7 4 0,-7 2 0,6 8 0,-4 3 0,1 5 0,-1 2 0,6-1 0,-4 1 0,2-1 0,1 1 0,-9 7 0,4 2 0</inkml:trace>
  <inkml:trace contextRef="#ctx0" brushRef="#br0" timeOffset="1083">526 281 12287,'-17'0'0,"-1"0"0,1 0 0,5 0 0,0 0 0,6 2 0,-5 4 0,5-2 0,-4 8 0,2 1 0,3-3 0,5 2 0,0 2 0,0 1 0,0 3 0,0-1 0,0 1 0,2-1 0,3 1 0,-1-7 0,8-1 0,2-2 0,-5 4 0,3-6 0,-6-1 0,6-5 0,-7 0 0,7 0 0,-8 0 0,4 0 0,-10 0 0,-4 0 0,-2 2 0,-5 2 0,1 2 0,6 0 0,-6-6 0,6 0 0,-5 0 0,-3 0 0,4 0 0,1-2 0,1-4 0,0 4 0,2-4 0,-2 2 0,-5 1 0,1-3 0,6 0 0,-5 6 0,5 0 0,-6 0 0,-2 0 0,5 2 0,-3 4 0,8-2 0,-4 5 0,2 1 0,1 0 0,-1-4 0,6 5 0,0 3 0,0-4 0,0 1 0,0 3 0,0-4 0,0 1 0,0 1 0,0 6 0,0-7 0,0 1 0,0-8 0,0 6 0,0-5 0,-2-3 0,-4 4 0,-4-4 0,-7-2 0,-1 6 0,1 0 0,-1-2 0,1-2 0,5-2 0,0 0 0,-1 0 0,-3 0 0,-1 0 0,-1 0 0,6 0 0,3-2 0,1-4 0,2-4 0,6-7 0,0-1 0,0 1 0,-8-9 0,-2-1 0</inkml:trace>
  <inkml:trace contextRef="#ctx0" brushRef="#br0" timeOffset="1281">193 54 12287,'12'0'0,"0"0"0,-9 0 0,5 0 0,-8 0 0,0-8 0,0-2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2:05.081"/>
    </inkml:context>
    <inkml:brush xml:id="br0">
      <inkml:brushProperty name="width" value="0.08571" units="cm"/>
      <inkml:brushProperty name="height" value="0.08571" units="cm"/>
      <inkml:brushProperty name="color" value="#5B2D90"/>
    </inkml:brush>
  </inkml:definitions>
  <inkml:trace contextRef="#ctx0" brushRef="#br0">5330 1 12287,'7'17'0,"-5"1"0,4-1 0,-4-5 0,-2 0 0,0 1 0,0-3 0,0 2 0,0 1 0,0 3 0,0 3 0,0 5 0,0-5 0,0 5 0,0-5 0,0-1 0,0-1 0,0 1 0,2-1 0,4 1 0,-4-1 0,4 1 0,-2-3 0,1-3 0,-3 4 0,4-5 0,-4 5 0,6 2 0,-6-9 0,-2-1 0,-10-8 0</inkml:trace>
  <inkml:trace contextRef="#ctx0" brushRef="#br0" timeOffset="999">5032 159 12287,'11'0'0,"1"0"0,-6 0 0,4 1 0,-3 5 0,-1-2 0,-4 6 0,2 0 0,2-1 0,0-3 0,-4 6 0,4 2 0,-5-5 0,5 3 0,-4 2 0,-2 1 0,0 3 0,-6-7 0,-1-1 0,-1 0 0,0 0 0,-6-4 0,3 5 0,-5-5 0,-1 4 0,-1-2 0,6-1 0,1-3 0,-3 2 0,4 0 0,-1-6 0,-3 0 0,4 0 0,-1 0 0,7-2 0,-4-2 0,0-2 0,6-7 0,-6 9 0,8-8 0,0 8 0,-2-4 0,-3 8 0,3 0 0,-6 0 0,6 0 0,-2 2 0,-2 4 0,0-4 0,6 8 0,0-4 0,0-2 0,0 7 0,8-7 0,4 2 0,3 2 0,3-2 0,-1-1 0,1-5 0,0 0 0,-1 0 0,-7 2 0,-4 4 0,1-2 0,-1 8 0,-8 0 0,-9 3 0,-5-3 0,2 1 0,1-5 0,-5 0 0,-1 0 0,3 5 0,-7-3 0,3 0 0,3-4 0,-1 2 0,1-3 0,-1-1 0,1-2 0,5-2 0,0 0 0,-1 0 0,-3 0 0,4 0 0,1-2 0,-3-4 0,4 3 0,-1-9 0,-3-2 0,6-1 0,2-3 0,3 1 0,-3-1 0,4 1 0,-6-1 0,2 0 0,0 1 0,0-1 0,4 1 0,-1-1 0,-3 1 0,0 5 0,6 0 0,0-1 0,0-3 0,0 5 0,2 1 0,4 2 0,3-6 0,9 5 0</inkml:trace>
  <inkml:trace contextRef="#ctx0" brushRef="#br0" timeOffset="1181">5084 457 12287,'-17'0'0,"5"0"0,0 0 0,1 0 0,-7 0 0,6 5 0,3 3 0,-1 2 0,0 4 0,6-5 0,-3 1 0,-1-2 0,-2 5 0,-8-3 0</inkml:trace>
  <inkml:trace contextRef="#ctx0" brushRef="#br0" timeOffset="1331">4944 597 12287,'-8'17'0,"-3"-1"0,-5-4 0,4-5 0,1-7 0,1 2 0,-2 4 0,-3-4 0,5 6 0,0-16 0,2-2 0</inkml:trace>
  <inkml:trace contextRef="#ctx0" brushRef="#br0" timeOffset="2000">4348 544 12287,'0'18'0,"0"-7"0,0 1 0,-6 0 0,-2 3 0,-1-3 0,3-2 0,-6-4 0,0 1 0,-5 5 0,5-4 0,0-8 0,7-6 0,-5-2 0,2-1 0,2 3 0,4-4 0,-4 2 0,3-4 0,-9 7 0,8-3 0,-4 4 0,0-2 0,-1 0 0,-9 6 0,3 2 0,1 2 0,2 2 0,1 6 0,-7-7 0,6 7 0,1-6 0,-1 0 0,-6-6 0,7-2 0,-1-4 0,2-4 0,-3-5 0,1 3 0,6-4 0,-6 7 0,-1-1 0,3-4 0,0 7 0,3-3 0,-7 6 0,2-2 0,-3 4 0,-1 4 0,2 2 0,3 2 0,5 7 0,-4-1 0,2 4 0,5 1 0,-5 1 0,2-1 0,2 1 0,2-1 0,2 1 0,0-1 0,0-5 0,2-2 0,4-2 0,-2-3 0,7-5 0,3 0 0,2 0 0,1 0 0,1 0 0,1 0 0,5 0 0,-5-1 0,6-3 0,1-2 0,1-16 0,8 3 0</inkml:trace>
  <inkml:trace contextRef="#ctx0" brushRef="#br0" timeOffset="2334">4330 842 12287,'-17'0'0,"-1"0"0,1 0 0,7 2 0,2 2 0,1 2 0,5 0 0,-6-6 0,8 2 0,0 3 0,-2-3 0,-2 6 0,-4-2 0,-2 0 0,5 0 0,-7-6 0,-2 0 0,5 6 0,-3-1 0,-2-1 0,6-2 0,-7-9 0,5-3 0</inkml:trace>
  <inkml:trace contextRef="#ctx0" brushRef="#br0" timeOffset="2548">3734 281 12287,'-7'10'0,"-5"-4"0,2-4 0,0 0 0,1 2 0,-1 1 0,-2 3 0,-3-2 0,3 6 0,2-2 0,4 1 0,-3 3 0,-1 1 0,-6 3 0,7-1 0</inkml:trace>
  <inkml:trace contextRef="#ctx0" brushRef="#br0" timeOffset="2847">3016 281 12287,'-8'-10'0,"-2"-5"0,2 21 0,6 0 0,8 9 0,4 9 0,2 3 0,5 8 0,1 0 0,-1 0 0,1 0 0,-1 0 0,1 2 0,-1 4 0,3-4 0,1 2 0,1-6 0,-7-4 0,3-7 0,-6 1 0,3-3 0,-5-11 0,5-1 0,-5-8 0</inkml:trace>
  <inkml:trace contextRef="#ctx0" brushRef="#br0" timeOffset="3233">2963 702 12287,'-17'0'0,"-3"0"0,-3 0 0,3 0 0,-3 0 0,3 0 0,9 0 0,-1 0 0,0-2 0,3-4 0,-1 4 0,4-6 0,-6 1 0,5 3 0,1-8 0,4 6 0,2-5 0,8 1 0,3-2 0,5 4 0,1 8 0,1 0 0,-6 0 0,-1 0 0,3 0 0,2 0 0,-1 2 0,-1 2 0,-3 2 0,-5 0 0,4-4 0,-2 4 0,3-2 0,-5 7 0,6 1 0,-6 5 0,-2 1 0,-4-6 0,-6-1 0,-4 3 0,0 2 0,-11 1 0,3 1 0,-1-1 0,0 1 0,1-1 0,-1 1 0,-3-1 0,-1 1 0,-1-7 0,7-1 0,-1-2 0,1-4 0,-3-2 0,-3-2 0,3 0 0,-5 0 0</inkml:trace>
  <inkml:trace contextRef="#ctx0" brushRef="#br0" timeOffset="4616">2455 597 12287,'-8'17'0,"4"-7"0,-8-2 0,-1 0 0,3-6 0,-2 3 0,-1-3 0,3 0 0,-2 2 0,-1 2 0,-3-2 0,-1-2 0,-1 0 0,1 2 0,-1 2 0,0-1 0,-1-5 0,-2 2 0,-3 4 0,-1-4 0,3 4 0,-3-2 0,-2 2 0,0-4 0,-5 5 0,1-1 0,-6 0 0,2 2 0,-6-4 0,4 2 0,2-2 0,0-2 0,2-2 0,2 0 0,2 0 0,7 0 0,-1 0 0,3-2 0,3-4 0,-1 4 0,3-6 0,3 0 0,6-3 0,2 1 0,0-2 0,-1-2 0,-1-1 0,6-3 0,0 1 0,-6 5 0,0 0 0,2-1 0,2-3 0,2-1 0,0 5 0,-2 2 0,-4 2 0,4-5 0,-5 11 0,7-6 0,0 8 0,0 2 0,0 4 0,0 6 0,2 3 0,2 3 0,1-1 0,1 1 0,-4-1 0,2 1 0,2-1 0,0 1 0,-4-1 0,2 1 0,1-1 0,1 1 0,-6 0 0,0-1 0,0 1 0,0-1 0,0-5 0,-2-2 0,-4-3 0,3-1 0,-9-6 0,-2 0 0,-1 0 0,-3 0 0,1 0 0,5-2 0,0-2 0,-1-2 0,3-5 0,-2 5 0,-1 2 0,3 0 0,-2-2 0,6 4 0,-5-3 0,-3 3 0,4 2 0,-1 0 0,5 2 0,-6 3 0,6-3 0,-6 4 0,7-4 0,-7-2 0,6 0 0,-6 0 0,7 0 0,-7 0 0,0 0 0,-5 0 0,-1 0 0,6 0 0,1 0 0,7 0 0,-10 2 0,6 2 0,-1 2 0,3 0 0,-6-6 0,-1 0 0,3 0 0,-2 0 0,-1 0 0,-3 0 0,-2 0 0,1 0 0,-1 0 0,1 0 0,-1 0 0,1 0 0,-1 0 0,7 0 0,-1 0 0,-2 0 0,4-6 0,-1 0 0,-3 2 0,4-4 0,-1 0 0,-3-1 0,4 5 0,1-4 0,-1 2 0,0 0 0,-2-5 0,-3 3 0,3-2 0,-3 6 0,3-2 0,-4-1 0,-1 1 0,-1 2 0,7 2 0,-1 4 0,-2 4 0,1-2 0,-1 5 0,4 1 0,2 0 0,-3 2 0,3 5 0,-2 1 0,6-1 0,-1 1 0,3-1 0,2 1 0,0-1 0,0 1 0,0-1 0,7-5 0,5 0 0,4-8 0,1 1 0,1-5 0,-1-5 0,1 3 0,-1-4 0,1 2 0,-1-2 0,1 2 0,-1-6 0,1 3 0,-1-7 0,1 4 0</inkml:trace>
  <inkml:trace contextRef="#ctx0" brushRef="#br0" timeOffset="4900">1315 982 12287,'-11'-5'0,"-1"-1"0,6 0 0,-6 6 0,9 0 0,-13 0 0,6 0 0</inkml:trace>
  <inkml:trace contextRef="#ctx0" brushRef="#br0" timeOffset="5047">1105 1088 12287,'-25'9'0,"-1"-1"0,-5-6 0,4 2 0,2 2 0,1 5 0,5-3 0,-3 0 0,-1 0 0,-8-2 0,4-6 0</inkml:trace>
  <inkml:trace contextRef="#ctx0" brushRef="#br0" timeOffset="5265">492 334 12287,'-45'-8'0,"4"-2"0,12-5 0,3 3 0,1 6 0,4 4 0,-9 4 0,1 6 0,2 9 0,-6 9 0,4 11 0,-5 4 0,-1 5 0,-8 5 0,-1 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2:12.997"/>
    </inkml:context>
    <inkml:brush xml:id="br0">
      <inkml:brushProperty name="width" value="0.08571" units="cm"/>
      <inkml:brushProperty name="height" value="0.08571" units="cm"/>
      <inkml:brushProperty name="color" value="#5B2D90"/>
    </inkml:brush>
  </inkml:definitions>
  <inkml:trace contextRef="#ctx0" brushRef="#br0">333 88 12287,'12'0'0,"0"0"0,-8 0 0,3 0 0,-7 0 0,-7 0 0,-5 0 0,-4 2 0,-1 4 0,-1 3 0,3 9 0,3-1 0,-2-5 0,7-2 0,-1 0 0,0-1 0,0 1 0,4 4 0,-2-3 0,1 1 0,5 6 0,0-7 0,0 1 0,7-8 0,5 2 0,4-4 0,1-2 0,1 0 0,-7 0 0,-1-2 0,-2-4 0,6 4 0,-3-4 0,-3 4 0,8 2 0,-16 0 0,2 2 0,-6 4 0,-10-4 0,4 6 0,-1-1 0,-1 5 0,0-2 0,-5 2 0,-1 1 0,1 1 0,1-1 0,2-3 0,3-2 0,-1 4 0,-5-5 0,-1 3 0,6-6 0,1 4 0,-3 0 0,4-6 0,-1 3 0,5-3 0,-6-2 0,8-2 0,-2-3 0,2-3 0,1-6 0,-3 3 0,0-1 0,6-6 0,-6 1 0,0-1 0,2 1 0,2-1 0,2 1 0,0-1 0,0 1 0,-2-1 0,-2 1 0,-1-1 0,1 0 0,2 7 0,2-1 0,0-2 0,0-1 0,-6 3 0,0 1 0,2-3 0,2-2 0,2-1 0,0 5 0,2 2 0,4 3 0,4-7 0,7 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2:13.196"/>
    </inkml:context>
    <inkml:brush xml:id="br0">
      <inkml:brushProperty name="width" value="0.08571" units="cm"/>
      <inkml:brushProperty name="height" value="0.08571" units="cm"/>
      <inkml:brushProperty name="color" value="#5B2D90"/>
    </inkml:brush>
  </inkml:definitions>
  <inkml:trace contextRef="#ctx0" brushRef="#br0">18 0 12287,'0'10'0,"0"-2"0,0-1 0,0-5 0,-8 6 0,-1-8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2:17.879"/>
    </inkml:context>
    <inkml:brush xml:id="br0">
      <inkml:brushProperty name="width" value="0.08571" units="cm"/>
      <inkml:brushProperty name="height" value="0.08571" units="cm"/>
      <inkml:brushProperty name="color" value="#5B2D90"/>
    </inkml:brush>
  </inkml:definitions>
  <inkml:trace contextRef="#ctx0" brushRef="#br0">5820 140 12287,'10'10'0,"-2"-2"0,-8-8 0,0 0 0,0 8 0,0 1 0,0 9 0,0-1 0,0-5 0,0 0 0,0 1 0,0 3 0,6 2 0,-1-1 0,-1 1 0,-2-1 0,-2 1 0,2-1 0,2 1 0,2-1 0,0 1 0,-6-1 0,0 1 0,0-1 0,6 1 0,-1-1 0,1 1 0,-6-1 0,0-7 0,-8-2 0,-3-8 0,1 0 0,-2 0 0,-1 0 0,3 0 0,0-2 0,2-4 0,-5 2 0,1-7 0,4 5 0,1-4 0,-1 2 0,6 0 0,-4 3 0,2 3 0,-2-4 0,2 4 0,-7 2 0,7 0 0,-10 2 0,6 2 0,-1 2 0,3 5 0,-4-3 0,2 2 0,0-6 0,3 2 0,-5 1 0,-8-1 0,7 0 0,1-4 0,2 4 0,-6-4 0,3 4 0,1-4 0,-2-2 0,7 0 0,-5-2 0,0-2 0,0-2 0,4-8 0,-3 3 0,1-5 0,-4-2 0,4 1 0,1-1 0,-1 1 0,-4-7 0,4 1 0,1 2 0,-1 1 0,-4 3 0,6-1 0,0 3 0,-1 3 0,5-4 0,-4 5 0,4-5 0,2 6 0,8 2 0,1 8 0,9 0 0</inkml:trace>
  <inkml:trace contextRef="#ctx0" brushRef="#br0" timeOffset="199">5645 789 12287,'0'17'0,"0"-7"0,0-2 0,0-8 0,0 0 0</inkml:trace>
  <inkml:trace contextRef="#ctx0" brushRef="#br0" timeOffset="501">5610 88 12287,'0'11'0,"0"1"0,-2-8 0,-2 4 0,-2 0 0,-2-7 0,4 7 0,-3-2 0,-3 0 0,0 2 0,-3-4 0,3 3 0,2 3 0,-6-6 0,3 2 0,3 4 0,0-1 0</inkml:trace>
  <inkml:trace contextRef="#ctx0" brushRef="#br0" timeOffset="682">5487 0 12287,'-17'2'0,"-1"2"0,1 2 0,5 7 0,0-1 0,-1 4 0,-11 1 0,-3 1 0</inkml:trace>
  <inkml:trace contextRef="#ctx0" brushRef="#br0" timeOffset="1884">4909 614 12287,'0'9'0,"0"-1"0,5-6 0,1 4 0,0-4 0,-6 8 0,0-5 0,0-1 0,0 8 0,8-8 0,-6 6 0,4-5 0,-4-1 0,-2 8 0,0-8 0,-2 10 0,-4-9 0,2 1 0,-8-6 0,-1 0 0,3 0 0,-2 0 0,-1 0 0,-3 0 0,-1 0 0,-1 0 0,6 0 0,1 0 0,-3-2 0,-2-3 0,1 1 0,1-6 0,2 0 0,-1 0 0,-1-1 0,1-5 0,3 2 0,2 3 0,-6-1 0,5-5 0,-1-1 0,4 1 0,-2-1 0,2 0 0,3 1 0,1-1 0,0 7 0,-2-1 0,-2-2 0,0-1 0,6-3 0,0 1 0,6-1 0,2 3 0,1 3 0,1-4 0,4 7 0,-2-3 0,1 0 0,3 6 0,1-3 0,1-1 0,-1 0 0,1 6 0,-1-2 0,1 3 0,-1-3 0,-5 4 0,0-4 0,0-4 0,5 0 0</inkml:trace>
  <inkml:trace contextRef="#ctx0" brushRef="#br0" timeOffset="2082">4909 368 12287,'0'10'0,"-6"5"0,-2-5 0,-2 0 0,6 0 0,-3-6 0,1 3 0,0 3 0,-8-4 0,3 6 0,-5-8 0,-2 3 0</inkml:trace>
  <inkml:trace contextRef="#ctx0" brushRef="#br0" timeOffset="2584">4751 649 12287,'-2'11'0,"-4"1"0,2-8 0,-6 4 0,1-2 0,-1-1 0,4 3 0,-6-4 0,-1 2 0,-3 2 0,-1-4 0,-1 1 0,1 7 0,-1-6 0,1 0 0,-1 2 0,1-6 0,-1 3 0,0-3 0,1-2 0,5 0 0,1 0 0,-3 0 0,-2 0 0,5-2 0,1-3 0,2-7 0,-4 2 0,7-2 0,-1 1 0,6-7 0,0 7 0,0-1 0,2 8 0,4-2 0,-5 2 0,7 0 0,0-2 0,-4 1 0,8 5 0,-3 2 0,3 3 0,2 5 0,-8 8 0,5-7 0,-5 1 0,-2 2 0,-2 1 0,-2 3 0,0-1 0,-2 1 0,-2-1 0,-2 1 0,-7-2 0,1-3 0,-4-1 0,-9 0 0,6-3 0,-7-1 0</inkml:trace>
  <inkml:trace contextRef="#ctx0" brushRef="#br0" timeOffset="2967">4172 666 12287,'8'10'0,"-6"5"0,4-3 0,-4-2 0,0 0 0,4-3 0,-4 7 0,4-2 0,-5-2 0,-1 1 0,0 3 0,0-4 0,0 1 0,0 3 0,-1-6 0,-3-1 0,-4-1 0,-2 0 0,4 2 0,-5-4 0,-3 2 0,-2 0 0,-1-6 0,-1 0 0,7-6 0,-1-2 0,0-2 0,2-3 0,-5-3 0,5-2 0,-2 1 0,1-1 0,7-5 0,-4 0 0,2 1 0,0 3 0,1 1 0,5 1 0,0-1 0,0 1 0,0-1 0,0 1 0,0-1 0,0 6 0,2 3 0,3 1 0,-3 0 0,6 4 0,0-2 0,-6 0 0,13 6 0,-5 0 0</inkml:trace>
  <inkml:trace contextRef="#ctx0" brushRef="#br0" timeOffset="3617">3647 684 12287,'-12'17'0,"0"1"0,0-3 0,-5-3 0,7-4 0,4-8 0,12 0 0,6 0 0,-2 0 0,1 0 0,3 0 0,2 0 0,1 0 0,1 0 0,-1-6 0,1 0 0,-3-7 0,-3 1 0,-4 4 0,-8-2 0,-2 6 0,-4-1 0,-4-1 0,-7 6 0,-1 0 0,-1 0 0,-3 0 0,-1 2 0,1 3 0,-3-3 0,0 4 0,-3-2 0,-3 2 0,-2-2 0,-2 6 0,0-3 0,0-3 0,0 4 0,-2-2 0,-2-2 0,-2-2 0,-2 4 0,4 0 0,-2-3 0,2-1 0,2 0 0,2 2 0,0 2 0,0-2 0,8-2 0,2-2 0,1 0 0,1 0 0,0 0 0,5 0 0,1 0 0,5 0 0,0 0 0,-1 0 0,3-6 0,0-2 0,2-1 0,-3 3 0,3-4 0,-2 2 0,4-4 0,-4 5 0,3-3 0,1 4 0,6-6 0,-6 7 0,0-7 0,0 0 0,6-5 0,-2 5 0,-4 0 0,5 1 0,-5-7 0,4 6 0,2 1 0,0-1 0,0-6 0,0 1 0,0-1 0,0 1 0</inkml:trace>
  <inkml:trace contextRef="#ctx0" brushRef="#br0" timeOffset="3884">2998 526 12287,'-8'10'0,"4"3"0,-7-7 0,7-2 0,-2-10 0,2-2 0,0-5 0,-2 1 0,-2 8 0,4-4 0,-1 1 0,-3 5 0,2-4 0,4 6 0,-6 6 0,0 5 0,1 5 0,-5 1 0,-4 1 0,7 0 0</inkml:trace>
  <inkml:trace contextRef="#ctx0" brushRef="#br0" timeOffset="4601">2279 666 12287,'-17'0'0,"-1"0"0,1 0 0,-1 0 0,1 0 0,5 0 0,0 0 0,8 0 0,-5 0 0,3 0 0,4 2 0,-4 4 0,4-2 0,2 8 0,0 1 0,0-3 0,0 2 0,0 1 0,0 3 0,0 1 0,8-5 0,3 0 0,5-8 0,2 1 0,-1-3 0,1-2 0,-7 0 0,1 0 0,2 0 0,-7 0 0,3 0 0,-4 0 0,-4 0 0,4 0 0,-12 0 0,-6 0 0,-3 6 0,-3 0 0,1-2 0,-1 4 0,1-2 0,-1-2 0,1-3 0,-1 7 0,0 2 0,1 0 0,5-2 0,3-7 0,-1 3 0,0 2 0,6 8 0,-10-4 0,9 7 0,-1-5 0,6-1 0,0-5 0,0 6 0,0-6 0,0 6 0,0-7 0,0 7 0,-2-2 0,-4 2 0,2-5 0,-6-5 0,3 4 0,-7-4 0,10 4 0,-8-12 0,8-4 0,-1-7 0,3-1 0,2 1 0,0-3 0,0-3 0,-8 3 0,-2-5 0</inkml:trace>
  <inkml:trace contextRef="#ctx0" brushRef="#br0" timeOffset="4968">1964 666 12287,'-10'8'0,"0"-6"0,4 4 0,2 2 0,-7-3 0,1 3 0,-4-4 0,3 2 0,7 2 0,-4-4 0,0 1 0,4 3 0,-7-2 0,7-4 0,-2 6 0,12-8 0,4 0 0,7 0 0,1 0 0,-1 0 0,-5-2 0,-1-4 0,-5 4 0,4-6 0,-2 1 0,-2 5 0,-6-14 0,-2 12 0,-4-8 0,2 3 0,-6-5 0,2 2 0,-5-7 0,3-8 0</inkml:trace>
  <inkml:trace contextRef="#ctx0" brushRef="#br0" timeOffset="5149">1911 421 12287,'10'10'0,"5"-3"0,-13-7 0,4 0 0,-12 0 0,-3 8 0,-17-6 0,-1 6 0</inkml:trace>
  <inkml:trace contextRef="#ctx0" brushRef="#br0" timeOffset="5265">1771 508 12287,'-8'18'0,"4"-8"0,-6-3 0,3 1 0,-7-6 0,2 4 0,3 2 0,-3-2 0,8 0 0,-4-6 0,8 0 0</inkml:trace>
  <inkml:trace contextRef="#ctx0" brushRef="#br0" timeOffset="5866">1263 491 12287,'0'17'0,"0"1"0,1-1 0,3 1 0,2 0 0,0-1 0,-4-1 0,2-3 0,2-1 0,5-6 0,-3 5 0,2 3 0,2 0 0,3-1 0,-3-1 0,-2-8 0,-5 2 0,-3-4 0,6-2 0</inkml:trace>
  <inkml:trace contextRef="#ctx0" brushRef="#br0" timeOffset="6567">1035 561 12287,'0'18'0,"0"-1"0,0-7 0,0 5 0,0-3 0,-2-2 0,-4 1 0,4-5 0,-6 4 0,2 0 0,0 0 0,-1-7 0,3 5 0,-2 0 0,-6 2 0,6 7 0,-5-5 0,5 0 0,0-6 0,6 5 0,0-7 0,8 4 0,3-8 0,5 0 0,-4 0 0,-1 0 0,3 0 0,-4 0 0,1 0 0,3 0 0,-4 0 0,2 0 0,-7 0 0,7 0 0,-8 8 0,2 3 0,-12 3 0,-4 0 0,-1-5 0,-1-1 0,0 6 0,-5-3 0,-1 5 0,1 0 0,-1-3 0,1-3 0,-1-2 0,6 3 0,1-5 0,-3-2 0,-2-2 0,5 4 0,-1 0 0,-2-2 0,-1-2 0,3-2 0,0 0 0,-1-2 0,-3-4 0,5 2 0,-1-8 0,-2-1 0,-1-3 0,-3-1 0,1 1 0,-1 0 0,1-1 0,-1 9 0,0-9 0,1 1 0,-1 0 0,7-1 0,-1-1 0,-2 1 0,7 5 0,1 0 0,6 3 0,6-3 0,3-4 0,17 7 0,1-9 0</inkml:trace>
  <inkml:trace contextRef="#ctx0" brushRef="#br0" timeOffset="6817">1157 999 12287,'-17'0'0,"-1"2"0,1 4 0,5-4 0,2 6 0,3 0 0,-7-6 0,2 3 0,-3 5 0,-3 0 0</inkml:trace>
  <inkml:trace contextRef="#ctx0" brushRef="#br0" timeOffset="6981">965 1069 12287,'-8'18'0,"4"-8"0,-8-5 0,6-3 0,-3 0 0,1 4 0,0-4 0,2 4 0,-4-4 0,-7-2 0</inkml:trace>
  <inkml:trace contextRef="#ctx0" brushRef="#br0" timeOffset="7633">404 754 12287,'0'17'0,"0"1"0,0-6 0,0-1 0,0 1 0,0 5 0,0-5 0,2-2 0,1 0 0,3-1 0,0 3 0,-6 6 0,0-1 0,0 1 0,0-7 0,0 1 0,-8-8 0,6 4 0,-5-10 0,7-4 0,-2 2 0,-4-8 0,4 8 0,-12-5 0,8 3 0,-1 4 0,1-4 0,2 4 0,-6 0 0,2-4 0,-3 2 0,3-7 0,-2-3 0,4-1 0,-5-3 0,-1 0 0,2 1 0,-5 5 0,5 1 0,-2-1 0,0 2 0,7-3 0,-5 5 0,0 0 0,0 0 0,-1 2 0,-7 6 0,6 0 0,1 0 0,-3 0 0,4 8 0,1 4 0,1 3 0,2-3 0,6 0 0,0 1 0,0 3 0,0 1 0,0 1 0,0 0 0,0-1 0,8 1 0,4-3 0,3-3 0,3-2 0,-1-7 0,1 3 0,-1 0 0,1-6 0,-1 0 0,1 0 0,5 0 0,1-2 0,-3-2 0,-2-2 0,-1-7 0,0 3 0,-1-7 0</inkml:trace>
  <inkml:trace contextRef="#ctx0" brushRef="#br0" timeOffset="7781">631 964 12287,'-11'6'0,"-1"0"0,0 2 0,-5-4 0,-1 1 0,7 9 0,-1-2 0,6-4 0,-4-1 0,3 1 0,-1-6 0,2 4 0,-4-12 0,-7-4 0</inkml:trace>
  <inkml:trace contextRef="#ctx0" brushRef="#br0" timeOffset="7948">106 543 12287,'-20'8'0,"-1"2"0,-3 0 0,3-1 0,9-3 0,4-2 0,8 8 0,8-8 0,2 4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3:49.372"/>
    </inkml:context>
    <inkml:brush xml:id="br0">
      <inkml:brushProperty name="width" value="0.08571" units="cm"/>
      <inkml:brushProperty name="height" value="0.08571" units="cm"/>
      <inkml:brushProperty name="color" value="#5B2D90"/>
    </inkml:brush>
  </inkml:definitions>
  <inkml:trace contextRef="#ctx0" brushRef="#br0">41 23 12287,'-14'-3'0,"-1"-4"0,10 5 0,-2-8 0,14 10 0,8 0 0,4 0 0,10 0 0,0 0 0,0 0 0,3 0 0,-5 0 0,7 2 0,-1 3 0,1 2 0,-5 1 0,5-8 0,0 0 0,0 0 0,-5 0 0,5 2 0,0 3 0,0 2 0,0 0 0,5-7 0,-3 0 0,3 0 0,2 8 0,3-1 0,-3-2 0,-5-3 0,10-2 0,-7 0 0,0 0 0,2 0 0,0 0 0,3 0 0,-3 0 0,-5 0 0,-2-7 0,-7 0 0,2 2 0,-2 2 0,-3-4 0,-2 0 0,-1 2 0,1 3 0,0-1 0,0-4 0,0 5 0,0-6 0,-1 6 0,1 2 0,-7 0 0,-1 0 0,3 0 0,-5 0 0,3 0 0,2 0 0,2 0 0,3 0 0,0 0 0,0 0 0,-1 0 0,1 0 0,0 0 0,0 0 0,0 0 0,-1 0 0,1 0 0,-7 0 0,-1 0 0,1 0 0,7 0 0,-8 0 0,1 0 0,-8 0 0,8 0 0,-11 0 0,8 0 0,-4 0 0,-3 2 0,9 3 0,3 2 0,2 10 0,3-5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3:58.204"/>
    </inkml:context>
    <inkml:brush xml:id="br0">
      <inkml:brushProperty name="width" value="0.08571" units="cm"/>
      <inkml:brushProperty name="height" value="0.08571" units="cm"/>
      <inkml:brushProperty name="color" value="#5B2D90"/>
    </inkml:brush>
  </inkml:definitions>
  <inkml:trace contextRef="#ctx0" brushRef="#br0">1614 1 12287,'0'22'0,"0"-1"0,0-6 0,0 0 0,0-1 0,0 8 0,0 0 0,0 0 0,0-1 0,0-6 0,0-1 0,0 3 0,0 3 0,0 2 0,0-1 0,0 1 0,0 0 0,0 0 0,0 0 0,0-1 0,0 1 0,-2 0 0,-3 0 0,-2 0 0,-10-1 0,5 1 0</inkml:trace>
  <inkml:trace contextRef="#ctx0" brushRef="#br0" timeOffset="700">1309 328 12287,'0'15'0,"0"-1"0,0-7 0,0 8 0,0-10 0,0 4 0,10-11 0,4-5 0,-1 4 0,-1-6 0,-3-1 0,6-2 0,-5-8 0,2 6 0,-7 2 0,2 4 0,5-4 0,-10-9 0,8 8 0,-20 4 0,-4 9 0,2 0 0,0 2 0,-1 5 0,1 8 0,5-3 0,-5 3 0,0-1 0,0-2 0,4 8 0,-4-6 0,0 6 0,0 1 0,7-6 0,-4-1 0,-1 3 0,5 0 0,-7 0 0,2-2 0,5 2 0,3-5 0,0 0 0,-3 0 0,-3 0 0,1-4 0,7 6 0,-2 1 0,-6-3 0,6 0 0,-8-5 0,1 8 0,6-3 0,-4 2 0,-3-6 0,3 6 0,-10-9 0,12 5 0,-9-10 0,-1 0 0,-7 0 0</inkml:trace>
  <inkml:trace contextRef="#ctx0" brushRef="#br0" timeOffset="1251">895 350 12287,'-22'-3'0,"0"-4"0,0 5 0,10-8 0,3 10 0,11 0 0,3 2 0,2 6 0,0-3 0,-7 9 0,0-7 0,0 8 0,0 2 0,0-5 0,0 2 0,-2-6 0,-5 6 0,2-2 0,-10 3 0,-2-8 0,5 3 0,-2-3 0,-1 0 0,-7-7 0,1 0 0,6 0 0,1 0 0,-3 0 0,-3 0 0,-2 0 0,1 0 0,6-7 0,0 0 0,1 0 0,2-3 0,-5 5 0,7-7 0,0 0 0,1 0 0,-8-3 0,2-7 0,3 3 0,0 2 0,2 3 0,3-1 0,7-7 0,0 0 0,0 1 0,3 1 0,4 3 0,7 3 0,6-1 0,2-4 0,-1 4 0,1-2 0,0 8 0,0-4 0,0-1 0,-1-8 0</inkml:trace>
  <inkml:trace contextRef="#ctx0" brushRef="#br0" timeOffset="1481">742 786 12287,'-22'10'0,"1"-8"0,-1 5 0,2-2 0,6 2 0,-6-4 0,8 7 0,0-1 0,3-6 0,6 6 0,-4-9 0,4 0 0,-6 0 0</inkml:trace>
  <inkml:trace contextRef="#ctx0" brushRef="#br0" timeOffset="1915">502 524 12287,'-14'22'0,"-1"0"0,1 0 0,-8-1 0,0 1 0,0 0 0,0-3 0,1-4 0,6-5 0,1-10 0,-1 0 0,-7 0 0,8 0 0,2-3 0,-1-2 0,1-2 0,5-3 0,-7 6 0,-3-4 0,4-6 0,-1 4 0,-3-2 0,0-3 0,0-4 0,3 2 0,-3 3 0,-3-1 0,1-7 0,4 0 0,-2 1 0,10-1 0,2 0 0,3 0 0,2-7 0,2-2 0,5-3 0,6-12 0,8-10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14:30.753"/>
    </inkml:context>
    <inkml:brush xml:id="br0">
      <inkml:brushProperty name="width" value="0.08571" units="cm"/>
      <inkml:brushProperty name="height" value="0.08571" units="cm"/>
      <inkml:brushProperty name="color" value="#5B2D90"/>
    </inkml:brush>
  </inkml:definitions>
  <inkml:trace contextRef="#ctx0" brushRef="#br0">783 437 12287,'15'7'0,"-1"0"0,-9 0 0,5-7 0,-1 0 0,6 0 0,4 0 0,3 0 0,0 0 0,0 0 0,2 0 0,3 0 0,4 0 0,3 0 0,2 0 0,10 0 0,5 0 0,7 0 0,3 0 0,2 3 0,0 2 0,5 2 0,-3 0 0,-4-7 0,-1 3 0,-6 4 0,-6-5 0,-4 6 0,-1-6 0,1-2 0,-10 7 0,-3 1 0,-2-4 0,1-1 0,-1-3 0,-8 0 0,4 0 0,4 0 0,-5 0 0,5 0 0,-2 0 0,2 0 0,-5 0 0,8 0 0,-3-3 0,0-4 0,2 5 0,-4-6 0,2 6 0,-2 2 0,-3 0 0,-2 0 0,-1 0 0,1 0 0,0 0 0,0 0 0,0 0 0,-1-2 0,1-3 0,0-2 0,0-1 0,0 8 0,-1 0 0,1 0 0,0 0 0,0 0 0,0 0 0,0 0 0,-1 0 0,1 0 0,0 0 0,0 0 0,0 0 0,-1 0 0,1 0 0,0 0 0,0 0 0,0 0 0,-1 0 0,-6 0 0,-1 0 0,3 0 0,3 0 0,2 0 0,-10 0 0,-3 0 0,-9 0 0,-2 0 0,-5 0 0,4 0 0,-6 0 0,9 0 0,-3 0 0,-4 0 0,5 0 0,-8 0 0,10 0 0,0 0 0,-10 0 0,8 0 0,-8-2 0,8-3 0,-6-2 0,6-1 0,-8 6 0,10-5 0,-2 4 0,-5-4 0,4 5 0,-7 2 0,10-3 0,0-4 0,0 5 0,0-8 0,-2 10 0,-5 0 0,4 0 0,-6 0 0,9-3 0,0-4 0,-3 5 0,-4-6 0,4 6 0,-9-5 0,5 0 0,5-1 0,-15 6 0,9-5 0,-1 4 0,1-4 0,4-3 0,-11 3 0,1 0 0,-8 4 0,0-4 0,0 5 0,0-6 0,1 6 0,-4-5 0,-1-1 0,-3 3 0,2 3 0,0 2 0,1 0 0,-3 0 0,2 0 0,0-7 0,1-1 0,-4 4 0,4 1 0,2 3 0,2 0 0,0 0 0,0 0 0,-7 0 0,0 0 0,2 0 0,3 0 0,2 0 0,1 0 0,6 0 0,3 3 0,2 4 0,0-5 0,3 6 0,2 1 0,-7 1 0,3 2 0,-1-5 0,3 8 0,4-8 0,-4 8 0,4-10 0,3 4 0,0-9 0,0 0 0,0 10 0,-2 4 0,-3 6 0,-2 2 0,-8-1 0,6 1 0,-1 2 0,0 6 0,-7-6 0,5 5 0,0-5 0,-5-2 0,7 0 0,1 0 0,-1-1 0,0 1 0,3 0 0,5 0 0,-8-10 0,10-2 0,0-10 0,0 0 0,0-10 0,0 7 0,0-6 0,0 9 0,0 0 0,-10 0 0,5 0 0,-7-3 0,3-4 0,-8 5 0,2-6 0,-4 4 0,-3-4 0,7 6 0,1-5 0,-1 4 0,-6 3 0,8-2 0,6-6 0,-5 6 0,7-8 0,-9 10 0,-1 0 0,-7 0 0,8 0 0,-1 3 0,-2 2 0,-2 2 0,-3 7 0,0-6 0,-2-1 0,-5 3 0,2-6 0,-7 11 0,0 0 0,1-3 0,4 5 0,-5-8 0,2 1 0,5 0 0,3-3 0,2-5 0,1 3 0,-1 3 0,7-1 0,1-7 0,-1 0 0,3 0 0,2 0 0,20-10 0,-15-2 0,5-10 0,-12 8 0,5-1 0,2-2 0,3 5 0,2-3 0,-3-1 0,-4-4 0,4-2 0,-4 1 0,5-4 0,2-4 0,0-2 0,0-8 0,0 3 0,0-3 0,0 5 0,0-2 0,0-3 0,0-2 0,0 4 0,0 3 0,0 3 0,0 4 0,0-4 0,0 2 0,0 2 0,-8 10 0,1 2 0,2-1 0,3 6 0,2 0 0,0 30 0,0-16 0,0 16 0,-7-18 0,-3 3 0,-2 2 0,0 3 0,-5-5 0,2 2 0,8 3 0,-8-5 0,-2 2 0,1 3 0,-1-6 0,4 6 0,4 2 0,-8-7 0,2 5 0,-4-3 0,-3 0 0,8 3 0,-1-5 0,-2 5 0,-2 2 0,-6-5 0,-1 7 0,-3 1 0,2-3 0,3 5 0,2-7 0,0 2 0,0 5 0,1-5 0,-4 0 0,-1 0 0,-3 0 0,7-4 0,7 4 0,-2-3 0,-2-4 0,4 5 0,3 0 0,0-1 0,0 1 0,5-3 0,-5-4 0,2 4 0,-5-2 0,8 9 0,-10-9 0,15 7 0,-6-4 0,6-6 0,2 8 0,0-10 0,0 0 0,10 0 0,-5 0 0,9 0 0,1 7 0,6 3 0,1-1 0,0 1 0,2 5 0,3-6 0,4 1 0,3 0 0,-5 4 0,8-4 0,-1 0 0,-2-1 0,5 1 0,-8-5 0,1 2 0,-1-2 0,-2-3 0,-7 1 0,0 2 0,0 2 0,0 0 0,-1-7 0,1 0 0,-7 0 0,-1 0 0,-9 0 0,5 0 0,-20 0 0,8 0 0,-10 0 0,4 0 0,6 0 0,-8 0 0,10 0 0,0 0 0,-9 0 0,6 0 0,-16 3 0,4 4 0,-4 5 0,-1 10 0,6 0 0,-5-8 0,6 1 0,-1 2 0,-1 2 0,8 3 0,-7 0 0,-1 2 0,3 5 0,0-5 0,7 5 0,-2-5 0,2-2 0,2 0 0,3 0 0,0 0 0,0-1 0,0 1 0,0 0 0,0 0 0,0 0 0,3-3 0,4-4 0,-2 4 0,9-4 0,-9-6 0,15 1 0,-18-10 0,8 0 0,0 0 0,-8 0 0,17 0 0,-4 0 0,4 0 0,3 0 0,0 0 0,2 0 0,3 0 0,2 0 0,-3 0 0,8-7 0,3-3 0,4 0 0,3 1 0,-1-8 0,3 2 0,5-2 0,7 3 0,-2-6 0,2 8 0,0-2 0,-2-1 0,5 8 0,-11-5 0,1 0 0,3-1 0,-11 9 0,3-4 0,-9 3 0,-6-2 0,1 5 0,-6-6 0,3 6 0,-2 2 0,-10-7 0,-2 0 0,1 2 0,-3 2 0,1 3 0,-9 0 0,5 0 0,-20 0 0,-2 0 0,-10 0 0,0 0 0,8 3 0,-3 2 0,-5 2 0,-5-2 0,-9 7 0,4 0 0,-1 2 0,-6 1 0,-2-1 0,-3 8 0,-2 0 0,-5 0 0,3 0 0,-11 0 0,-1-1 0,-3 1 0,0 0 0,5 0 0,9 0 0,10-1 0,1-6 0,9-1 0,9-9 0,13 5 0,14-10 0,-2 0 0,10 0 0,2 0 0,4 0 0,6 2 0,5 3 0,1 3 0,14-1 0,8-7 0,3 0 0,1 0 0,8 0 0,11 0 0,2-3 0,0-4 0,0 2 0,9-9 0,6-3 0,-45 7 0,2 0 0,1 3 0,0 0 0,1 1 0,-1 0 0,-2 0 0,0 0 0,43-7 0,-4 6 0,-8-5 0,-7 0 0,-9 0 0,-15 7 0,-3-2 0,-7 2 0,-4-2 0,-11 4 0,3-4 0,-4 5 0,-4 2 0,1 0 0,-10 0 0,-2 0 0,-27 0 0,-5 0 0,-14 0 0,0 2 0,-8 3 0,-7 2 0,-5 10 0,-9 0 0,-3 7 0,-5 5 0,-7 0 0,-14-4 0,44-12 0,1 0 0,-1 2 0,0-1 0,-2 1 0,0-1 0,-42 8 0,1 0 0,4 0 0,16-10 0,15-2 0,19-3 0,13 0 0,13 0 0,13-7 0,15 0 0,4 0 0,3-7 0,2 0 0,3 0 0,2-3 0,17-2 0,0-10 0,8 0 0,6 0 0,10 1 0,5-1 0,3-2 0,4-6 0,-4 6 0,-1-5 0,-1 5 0,-6 2 0,-2 0 0,-8 1 0,-6-1 0,-11 0 0,-11 0 0,2 0 0,-3 0 0,-4 1 0,-5-1 0,-8 0 0,-4 0 0,0 0 0,-6 8 0,8-1 0,-2-2 0,-3 5 0,-7-2 0,-9 6 0,-6-6 0,-7 7 0,-4-5 0,-3 2 0,2 5 0,-7 3 0,0 2 0,-2 0 0,-1 0 0,4 0 0,-6 0 0,5 0 0,2 0 0,3 0 0,7 0 0,1 0 0,-1 0 0,7 0 0,1 0 0,11 0 0,3 0 0,3 0 0,14 0 0,5-3 0,4-4 0,13-3 0,-3-7 0,6 3 0,1-3 0,1-3 0,-1 1 0,-1 2 0,-6 2 0,8 1 0,-6-5 0,6 2 0,-3 2 0,-5 3 0,3-5 0,-5 5 0,-2 2 0,-3-4 0,-7 4 0,-1 0 0,1 1 0,0-6 0,-3 5 0,-4-2 0,4 7 0,-16-4 0,6 9 0,-11 0 0,-5 0 0,2-3 0,-10-2 0,-2-2 0,-2-3 0,-3 6 0,-2-4 0,-5 3 0,-5-4 0,-12 2 0,-5 2 0,-7 2 0,-3 3 0,1 0 0,-1 0 0,-7 0 0,3 0 0,-8 0 0,5 0 0,3 0 0,-1 8 0,1 1 0,-3 1 0,-5 0 0,8 7 0,-3-3 0,10 3 0,5-2 0,-5 4 0,7-4 0,5 4 0,7 3 0,7-3 0,11-2 0,-1-2 0,0 2 0,7-5 0,1 2 0,2 1 0,-3 7 0,6-10 0,9-3 0,0-9 0,0 0 0,9 0 0,6 0 0,4 0 0,3 0 0,2-2 0,5-5 0,3 4 0,7-6 0,-3 1 0,3 1 0,9-8 0,5 8 0,1 0 0,-1-3 0,8 5 0,-6-7 0,4 0 0,-1 0 0,-10 7 0,3-2 0,-7 2 0,-8-2 0,-5 4 0,-9-4 0,0 5 0,-10 2 0,-2 0 0,-13 0 0,-4 0 0,2 0 0,-9 0 0,-3 0 0,-3 0 0,-1 0 0,-4 2 0,-4 5 0,-5-2 0,-12 10 0,-4 2 0,-9 2 0,-4 3 0,-4 0 0,-6 0 0,-7-1 0,-5 8 0,-2 1 0,2-4 0,5-2 0,3-2 0,9-2 0,2-3 0,11-3 0,16-9 0,10 2 0,17-4 0,12-3 0,9 0 0,13 0 0,2 0 0,5 0 0,5 0 0,10 0 0,2 0 0,5 0 0,-3 0 0,10-3 0,5-2 0,8-2 0,6-7 0,10 4 0,1 0 0,-1 0 0,0-4 0,0 4 0,-2 1 0,-5-1 0,-10 0 0,-16 5 0,-13-2 0,-7 2 0,-12 3 0,-8 2 0,-11 0 0,-3 0 0,-3 0 0,-11 0 0,6 0 0,-9 0 0,-7 0 0,0 0 0,-12 2 0,-6 3 0,-6 2 0,-10 10 0,-15-2 0,-7 4 0,-5 3 0,-9 0 0,-3 0 0,0-1 0,0 1 0,5-7 0,12-1 0,5 3 0,0 3 0,19-6 0,5-2 0,17-2 0,20-3 0,14-7 0,14 0 0,6 0 0,1 0 0,1 0 0,0 0 0,10-2 0,4-3 0,5-2 0,3 2 0,9-7 0,8-3 0,6-4 0,6-3 0,10 8 0,-3-1 0,2-2 0,-2-2 0,5 4 0,-10 1 0,-3-1 0,-6 3 0,-22 0 0,-3 7 0,-7-2 0,-17-1 0,-17 8 0,-3 0 0,-11 0 0,-1 0 0,-7 0 0,0 0 0,1 0 0,-6 0 0,-7 0 0,-10 0 0,-16 0 0,-6 0 0,-11 3 0,-8 4 0,-9 3 0,-1 7 0,-2-3 0,45-6 0,0 1 0,-42 11 0,39-10 0,0-1 0,2 0 0,0-1 0,0-1 0,-1 1 0,-4-2 0,0 2 0,1 2 0,0 2 0,3-1 0,1 0 0,-43 10 0,18-1 0,13-3 0,14-5 0,12-2 0,-2-3 0,26-7 0,-4 0 0,29 0 0,2 0 0,9 0 0,1-3 0,2-1 0,6-6 0,6-2 0,8-5 0,6-10 0,9-2 0,4 2 0,2 3 0,3 2 0,2 3 0,3 5 0,-1-6 0,-6 8 0,-1-3 0,1 1 0,-3 2 0,-8-3 0,-11 8 0,-12 5 0,-8-6 0,-2 1 0,-10 0 0,-5 7 0,-14 0 0,-5 0 0,-10 2 0,0 5 0,0-4 0,-2 7 0,-3-3 0,-2 0 0,-12 10 0,0-2 0,-10 4 0,-5 3 0,-2-5 0,-10 2 0,-2 5 0,-3 1 0,1-1 0,6-2 0,1-1 0,-1 1 0,6 0 0,9-3 0,15-4 0,9-8 0,15-4 0,4-3 0,16 0 0,4 0 0,10 0 0,-8 0 0,3 0 0,5 0 0,5 0 0,11-8 0,1-1 0,10-1 0,9 0 0,5-7 0,2 3 0,1-3 0,-1 2 0,5-2 0,1 8 0,-6-1 0,-2 0 0,-7-4 0,-20 7 0,-7 2 0,-5 2 0,-2 3 0,-12 0 0,-10 0 0,-10 0 0,-12 0 0,1 0 0,-1 0 0,0 0 0,-10 3 0,-4 2 0,-5 4 0,-3 3 0,-9 3 0,-8 7 0,-6-1 0,-6 1 0,-7 0 0,7 0 0,3 0 0,2 0 0,10-1 0,2 1 0,3-2 0,4-6 0,6 3 0,9-7 0,10-1 0,7 1 0,12-3 0,-2-7 0,14 0 0,-2 0 0,9 0 0,-6 0 0,6 0 0,3 0 0,2 0 0,6-2 0,4-5 0,7-8 0,8-4 0,7-3 0,7-2 0,5-5 0,12 2 0,7-9 0,8-1 0,-43 21 0,0-2 0,1-2 0,-1-1 0,40-13 0,-5 0 0,-9 5 0,-5 7 0,-22 8 0,-7 4 0,-5 1 0,-8 4 0,-11-10 0,-5 10 0,-10-4 0,-3 9 0,-4 0 0,-8 0 0,-4 0 0,-3 0 0,-2 0 0,-5 0 0,2 0 0,-9 2 0,-3 3 0,-2 2 0,-5 8 0,-3-6 0,-4 3 0,-3 5 0,-2-4 0,-10 1 0,-2 3 0,-3 2 0,1-4 0,6 0 0,3-1 0,5-2 0,-2 8 0,9-8 0,5 0 0,7-5 0,0-5 0,10-2 0,2 0 0,13 0 0,4-9 0,13 6 0,4-4 0,5 5 0,10-1 0,0-4 0,9 2 0,5-9 0,6-3 0,1-3 0,11-2 0,4 1 0,5-1 0,2 0 0,-7 7 0,0 1 0,3-1 0,2 3 0,0-5 0,-5 10 0,-7 0 0,-5-3 0,-12 8 0,-5-6 0,-5 6 0,-2 2 0,-10 0 0,-2 0 0,-29 0 0,2 0 0,-17 0 0,2 0 0,-7 7 0,3 1 0,-5-1 0,-3 2 0,-2-4 0,-5 7 0,-4 1 0,-1-1 0,-7 0 0,7 5 0,-2-3 0,0 3 0,2 3 0,-2-1 0,7-2 0,5-2 0,12-8 0,5 5 0,5-2 0,2-3 0,12-7 0,10 0 0,10 0 0,12 0 0,0 0 0,-1-3 0,4-1 0,6-6 0,13-2 0,-1-3 0,11-4 0,-1 2 0,5 2 0,-2 8 0,0-5 0,-1 0 0,1 0 0,0 4 0,2-4 0,-7 3 0,-5 4 0,-3 2 0,-1 1 0,-6-5 0,-4 4 0,-11-4 0,-11 5 0,-10 2 0,-10 0 0,-4 0 0,-1 0 0,1 0 0,-11 2 0,-1 3 0,-3 2 0,-10 3 0,0-5 0,-7 2 0,-5-2 0,-7 4 0,7 1 0,3 0 0,2 0 0,2 4 0,1-7 0,1-2 0,6-2 0,5 4 0,9 0 0,0-2 0,10-3 0,5-2 0,14 0 0,7 0 0,6 0 0,4-2 0,3-3 0,4-5 0,3-2 0,5 5 0,9-5 0,3 0 0,-2 0 0,4 0 0,-2-5 0,-3 5 0,-2 2 0,-2-5 0,-3 6 0,-2-1 0,-3 0 0,-9-4 0,2 6 0,-15 1 0,-6 7 0,-16-2 0,-6-6 0,-8 6 0,-7-5 0,-7 2 0,-6-2 0,-4 4 0,-4-4 0,-9 5 0,-4 2 0,-9 0 0,-1 0 0,3 2 0,2 5 0,10-2 0,2 7 0,3-2 0,4-5 0,6 0 0,6 2 0,6-5 0,28 8 0,11-10 0,11 0 0,10 0 0,3-10 0,9-2 0,0-2 0,5-1 0,12 1 0,0-11 0,5-1 0,3-3 0,-8 7 0,0 7 0,3-2 0,2-2 0,-8 4 0,-4 3 0,-5 0 0,-2 0 0,-10 7 0,-5-2 0,-5 4 0,-12 3 0,-4 0 0,-16 0 0,3 0 0,-9 0 0,-3 0 0,5 0 0,-3 0 0,-4 0 0,-8 0 0,1 8 0,-11 1 0,-2 1 0,-2 0 0,-2 7 0,1-5 0,4 2 0,1 1 0,3-8 0,-4 5 0,4 0 0,2 1 0,-2-6 0,10 5 0,5-2 0,-1-5 0,3-1 0,3 4 0,4-6 0,13 8 0,4-10 0,-5 0 0,18 0 0,-16-3 0,11-2 0,2-2 0,-5 0 0,3 7 0,2 0 0,-5 0 0,0-2 0,0-3 0,0-3 0,-5 1 0,8 7 0,-8 0 0,8 0 0,-10 0 0,4 0 0,-18 0 0,-6 0 0,-7 3 0,-7 4 0,-5 3 0,-7 6 0,2-3 0,3-4 0,2 6 0,-5-5 0,5-1 0,3 1 0,-6 4 0,8-6 0,3-3 0,1-3 0,4-2 0,11 0 0,10 0 0,10 0 0,14 0 0,5 0 0,-5-2 0,8-6 0,-3-4 0,0 0 0,7-5 0,-4 7 0,2-2 0,4-5 0,-6 5 0,-1 0 0,-2 2 0,1 6 0,-1-6 0,-8 0 0,1 0 0,0 1 0,-7 2 0,-1 7 0,-9 0 0,2 0 0,-14 0 0,-5 0 0,-10 2 0,0 3 0,0 2 0,-9 10 0,-5-2 0,-6 4 0,-1 3 0,-1-3 0,1-2 0,-1-2 0,0 2 0,1 2 0,1 0 0,4-2 0,1-2 0,13-8 0,0 5 0,7-2 0,12-3 0,-5-7 0,20 0 0,5 0 0,4 0 0,10-7 0,3 0 0,-1-1 0,1-1 0,4 6 0,-5-6 0,1 1 0,-1 1 0,1-3 0,-5 6 0,2-4 0,-3 3 0,-1 3 0,-4 0 0,1-6 0,-10 6 0,-4-8 0,-16 10 0,-6 3 0,-15 1 0,-8 6 0,-4 2 0,-2-4 0,-1 6 0,-2 3 0,-5 2 0,5 1 0,-5-3 0,5-3 0,2 3 0,1-7 0,2 0 0,4-3 0,8 0 0,15 0 0,6-7 0,16 0 0,4 0 0,12 0 0,5-2 0,7-5 0,6 2 0,1-7 0,3 0 0,5 0 0,-2-3 0,9-7 0,0 3 0,-2 4 0,-3-4 0,-9 7 0,-1-3 0,1 1 0,-10 9 0,-5-2 0,-5 4 0,-12 1 0,-5-6 0,-7 6 0,-7-5 0,2 4 0,-9 6 0,-6 2 0,-6 2 0,-1 7 0,-9-4 0,-3 2 0,-2 5 0,-10 3 0,0 1 0,0 1 0,-2 0 0,7-3 0,-5-2 0,7-2 0,8 2 0,2-5 0,7 0 0,-2-2 0,10-3 0,12-7 0,14 0 0,5 0 0,10 0 0,0 0 0,-1 0 0,11-7 0,2 0 0,5-1 0,4-1 0,-11-1 0,11-5 0,-1 6 0,-1-1 0,0 5 0,-2-7 0,-5 2 0,-3 5 0,5 1 0,-6-1 0,-4-3 0,-2 4 0,-9 1 0,-1 3 0,-9 0 0,-5 0 0,-14 0 0,-6 0 0,-4 7 0,-5 3 0,-7 2 0,-5 5 0,-5 5 0,-3 5 0,-2 2 0,3-3 0,2-1 0,2-4 0,-2 1 0,-5 0 0,12-3 0,-2-2 0,7-4 0,8-4 0,9-1 0,2-8 0,10 0 0,5 0 0,15 0 0,4 0 0,3-3 0,0-4 0,7 2 0,0-7 0,0 0 0,3 0 0,-6 4 0,8-4 0,0 0 0,0 0 0,2-3 0,5-4 0,-2 2 0,-2 3 0,-11 6 0,3-4 0,-4 0 0,-4 0 0,1 7 0,-10-5 0,-2 10 0,-20 0 0,-4 0 0,-6 0 0,-11 3 0,-5 2 0,-6 4 0,-1 4 0,-1-6 0,0 5 0,1 0 0,-1 0 0,1-5 0,-1 6 0,3-4 0,4-4 0,-1 5 0,9-3 0,2-2 0,3-3 0,12-2 0,2 0 0,34 0 0,8-2 0,4-5 0,0 2 0,3-10 0,0 1 0,7 2 0,-2-8 0,6 6 0,-4-6 0,-2-2 0,0 8 0,-3-1 0,-5 1 0,-7 2 0,-4-5 0,-4 9 0,-9 1 0,-4 7 0,-16 0 0,4 0 0,-11 0 0,-2 0 0,-2 0 0,-3 0 0,-2 0 0,-3 0 0,-2 0 0,-10 0 0,3 0 0,-5 0 0,-3 0 0,0 0 0,1 0 0,-1 3 0,1 4 0,1-5 0,4 6 0,4-6 0,2-2 0,3 7 0,7 1 0,1-4 0,8-1 0,6-3 0,14 0 0,6 0 0,11 0 0,2-3 0,3-4 0,10 2 0,-2-9 0,6-3 0,8-3 0,-5-1 0,3 1 0,-8 3 0,-5 3 0,-2 2 0,2-5 0,-7 5 0,-4 2 0,-3-5 0,-1 8 0,-9 0 0,-2 7 0,-20 0 0,-4 0 0,-5 0 0,2 0 0,-3 0 0,-4 0 0,0 0 0,-10 0 0,0 0 0,0 0 0,5 0 0,-3 2 0,3 3 0,3 2 0,1-2 0,4-2 0,-1-3 0,0 0 0,10 0 0,5 0 0,14 0 0,10 0 0,9 0 0,8-10 0,10-2 0,0-3 0,-1 1 0,1-1 0,-3-7 0,-2 3 0,-3 4 0,-7-2 0,3 8 0,-6-1 0,-6 0 0,-11 3 0,6 7 0,-10 0 0,2 0 0,-14 0 0,-8 0 0,-11 0 0,-3 0 0,0 0 0,-3 0 0,1 3 0,-8 1 0,2 6 0,-1 2 0,4-7 0,0 5 0,2-3 0,6 0 0,-6 3 0,3-5 0,2 2 0,10 0 0,3-7 0,9 0 0,-2 0 0,14 0 0,8 0 0,11 0 0,6-2 0,-1-5 0,1-8 0,7 3 0,-6-3 0,4-2 0,-1-2 0,-7 0 0,5 2 0,-2 2 0,-3 3 0,-7-2 0,-3 1 0,-5 6 0,-6 5 0,-16-6 0,-9 6 0,-9 2 0,-1 2 0,-9 3 0,-3 3 0,-2-4 0,0 6 0,2-3 0,3-2 0,-3-2 0,5 4 0,0 0 0,2-2 0,6-3 0,9-2 0,5 3 0,0 2 0,-1 2 0,9 0 0,-6-7 0,12 0 0,6 0 0,6 0 0,6 0 0,1 0 0,1 0 0,7-7 0,0 0 0,-2-1 0,-3-1 0,-2 4 0,0-7 0,0 2 0,-8 3 0,1 7 0,-8-7 0,8-1 0,-11 1 0,4 7 0,-16 0 0,-6 2 0,-6 6 0,-4-3 0,-2 9 0,-6 1 0,-2-3 0,5 7 0,-5-7 0,3 3 0,4-1 0,3-6 0,2 4 0,0-3 0,0-1 0,1-8 0,8 0 0,6 0 0,14 0 0,8 0 0,12 0 0,4-3 0,3-4 0,2 2 0,6-9 0,-4-1 0,-1 3 0,-1-7 0,5 4 0,-2-2 0,-3 3 0,-9-3 0,2 7 0,-5-2 0,-4 5 0,-6-8 0,-4 10 0,-13-5 0,-6 10 0,-13 0 0,0 3 0,-9 2 0,2 4 0,0 4 0,-13-6 0,1 5 0,-10 0 0,-4 0 0,-4 3 0,-6 6 0,0 1 0,-1 0 0,3 0 0,5-3 0,7-2 0,5-2 0,12-10 0,12 4 0,15-9 0,14 0 0,8 0 0,4-2 0,5-3 0,6-5 0,6-2 0,15-2 0,7-8 0,2 0 0,-1 0 0,4 8 0,-8-1 0,4-2 0,-1-2 0,-10-3 0,1 3 0,-8 2 0,-5 2 0,-9 3 0,2-2 0,-15 4 0,-14 10 0,-14 0 0,-6 0 0,-1 0 0,-1 0 0,-2 0 0,-5 0 0,-5 0 0,-10 0 0,-2 0 0,-5 0 0,-5 2 0,-11 6 0,-4 6 0,-1 5 0,-1 3 0,7 0 0,3 0 0,5 0 0,7-3 0,15-2 0,7-5 0,5-2 0,12-3 0,12-7 0,14 0 0,6 0 0,4-2 0,7-6 0,13-6 0,2-6 0,12-1 0,3-4 0,2-4 0,5 5 0,2-7 0,2 2 0,-1 0 0,-3-1 0,-5 9 0,-3-1 0,-2 0 0,-19 3 0,-3 2 0,-9 2 0,-15 10 0,-5-4 0,-14 9 0,-5 0 0,-10 2 0,-2 3 0,-5 2 0,2 3 0,-11-3 0,-6 8 0,-5 4 0,-14 5 0,0 3 0,-7 4 0,0 3 0,-5-5 0,2 5 0,3 0 0,2 0 0,5-7 0,7-1 0,13-6 0,11-6 0,18-9 0,6 5 0,16-10 0,4-7 0,12-3 0,5-2 0,5-3 0,12-7 0,5-2 0,7-5 0,12-2 0,3-8 0,-3 5 0,-2 3 0,-2-1 0,-1 5 0,-2-2 0,-5 3 0,-7 4 0,-15 5 0,-7 5 0,-4 2 0,-13 3 0,-5 7 0,-14 0 0,-8 0 0,-7 0 0,-4 0 0,-6 0 0,-2 0 0,-9 0 0,-11 0 0,-1 0 0,-6 0 0,-2 0 0,-2 0 0,2 0 0,5 0 0,4 0 0,11 0 0,1 2 0,6 5 0,5-4 0,9 4 0,12-4 0,10-3 0,12 0 0,17 0 0,8 0 0,14-5 0,12-10 0,12-14 0,12-10 0,-36 9 0,0-3 0,-2-1 0,1 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08.922"/>
    </inkml:context>
    <inkml:brush xml:id="br0">
      <inkml:brushProperty name="width" value="0.08571" units="cm"/>
      <inkml:brushProperty name="height" value="0.08571" units="cm"/>
      <inkml:brushProperty name="color" value="#5B2D90"/>
    </inkml:brush>
  </inkml:definitions>
  <inkml:trace contextRef="#ctx0" brushRef="#br0">920 56 12287,'-9'-4'0,"3"2"0,-1-1 0,6-1 0,2 1 0,8 1 0,1 1 0,6 1 0,4 0 0,3 0 0,5-1 0,1-1 0,3-1 0,1 1 0,-2 1 0,5 1 0,2 0 0,0 0 0,0 0 0,2 0 0,4 0 0,4 0 0,0 0 0,2 1 0,-3 2 0,-5 3 0,-3 1 0,-3 1 0,-2-2 0,-4 1 0,-1 0 0,-2 0 0,1-1 0,0 1 0,-2-3 0,0 1 0,-3-2 0,0 0 0,-3 0 0,-5-3 0,-2 0 0,-3 0 0,-4 1 0,0 2 0,0-2 0,-1 4 0,-2-2 0,-1-2 0,2 2 0,-3-2 0,3-1 0</inkml:trace>
  <inkml:trace contextRef="#ctx0" brushRef="#br0" timeOffset="1233">3614 331 12287,'0'-9'0,"0"0"0,3 0 0,0 0 0,0 3 0,-3-1 0,0 1 0,0-3 0,0 3 0,0 0 0,0 3 0,0-3 0,0 4 0,0-3 0,1 5 0,1 2 0,1 1 0,4 2 0,-1 4 0,-1 0 0,0 0 0,-3 0 0,2 1 0,1-1 0,-3 0 0,1 0 0,-1 0 0,1 1 0,-2-1 0,2 1 0,-2 1 0,-1 2 0,0-1 0,0-3 0,0 0 0,0 0 0,-3 1 0,-1-1 0,-1 0 0,-2 0 0,2-3 0,-1 0 0,-1 1 0,-2-2 0,3 0 0,0-3 0,-1 1 0,-1-1 0,-1-1 0,-1-1 0,0 0 0,-2 0 0,2 0 0,-4 0 0,2 0 0,0 0 0,-3-3 0,1 0 0,1 0 0,0-1 0,-3 2 0,4-3 0,1 0 0,1 3 0,0-2 0,1 1 0,0 1 0,4-3 0,1 4 0,0-3 0,-1 4 0</inkml:trace>
  <inkml:trace contextRef="#ctx0" brushRef="#br0" timeOffset="1617">3688 56 12287,'-10'-10'0,"1"1"0,4 4 0,1 2 0,4 6 0,0 3 0,0-2 0,-4 4 0,-1-2 0</inkml:trace>
  <inkml:trace contextRef="#ctx0" brushRef="#br0" timeOffset="1798">3522 120 12287,'-9'0'0,"0"-3"0,-1-1 0,1-1 0,3 3 0,0-1 0,5 2 0,1 1 0,4 0 0</inkml:trace>
  <inkml:trace contextRef="#ctx0" brushRef="#br0" timeOffset="2417">3173 258 12287,'-4'-9'0,"4"3"0,0-1 0,4 5 0,6-1 0,1 2 0,1 1 0,1 1 0,-3 1 0,1 1 0,1-1 0,1 1 0,-3-1 0,1 1 0,1-1 0,2 0 0,-3 0 0,1 2 0,-1 1 0,0-2 0,-2 2 0,0 0 0,0 0 0,-1-2 0,-1 3 0,-1-1 0,-2 0 0,-1 1 0,-4 3 0,-2 0 0,-3 0 0,-3 1 0,-1-1 0,-2 0 0,1-3 0,-4 0 0,1 1 0,0 2 0,1 0 0,-1-1 0,1-1 0,2-1 0,-1-3 0,1 2 0,-1 0 0,1-3 0,0-1 0,2-1 0,0 0 0,0 0 0,1-1 0,0-1 0,2-3 0,-1 0 0,2 0 0,0-2 0,0 2 0,0 1 0,3-3 0,-1 1 0,-2 2 0,4-2 0,-3 3 0,2 2 0,-1-2 0,1 3 0,-4 3 0,3-1 0,-3 4 0,-1 2 0,-1-3 0,-1 1 0,2 0 0,1-1 0,0 3 0,-3-2 0,0 3 0,-1 0 0,1-3 0,1 0 0,1 0 0,1-1 0,0 2 0,-2-2 0,0-1 0,2 0 0,3 2 0,-3-3 0,-1-1 0,-1-1 0,-1-1 0,-1 0 0</inkml:trace>
  <inkml:trace contextRef="#ctx0" brushRef="#br0" timeOffset="2733">3191 10 12287,'-5'-4'0,"1"3"0,4-4 0,-4 10 0,-1 0 0</inkml:trace>
  <inkml:trace contextRef="#ctx0" brushRef="#br0" timeOffset="3233">2998 148 12287,'-9'0'0,"0"0"0,-1 0 0,1 0 0,0 0 0,0 0 0,0 1 0,-1 2 0,1 3 0,0 2 0,0 0 0,0-2 0,-1 2 0,1-2 0</inkml:trace>
  <inkml:trace contextRef="#ctx0" brushRef="#br0" timeOffset="4134">2915 479 12287,'-9'0'0,"0"0"0,0 0 0,-1 0 0,4-4 0,0 1 0,1-4 0,-2 1 0,1-2 0,0-1 0,-4 0 0,1-1 0,0 0 0,0-1 0,-1-2 0,-3-2 0,3 3 0,-3-3 0,0-2 0,-3 0 0,0-1 0,0-1 0,1 1 0,2-1 0,1 4 0,3 1 0,-1 1 0,1 1 0,3 6 0,0 3 0,4 2 0,1 2 0,5 1 0,1 1 0,-2 4 0,3 0 0,0 1 0,-1 1 0,5 0 0,-2 1 0,3 2 0,0 0 0,-1 1 0,1-2 0,0 2 0,1-2 0,1 2 0,-1-1 0,0 0 0,-1-2 0,0 0 0,1 1 0,0 2 0,-1-2 0,-2-1 0,-1-2 0,-2-1 0,1-1 0,-3 1 0,-1 2 0,-2 0 0,-1-3 0,-1 0 0,-2 1 0,-2-2 0,-4 1 0,-1-1 0,1 0 0,-3-2 0,0 2 0,-1 0 0,0 0 0,2-2 0,-4 2 0,-2-1 0,0-1 0,-2-2 0,1-1 0,-1 0 0,-3 0 0,3 0 0,-3 0 0,3 0 0,1 0 0,2-4 0,2 0 0,1 0 0,1 0 0,5-3 0,2 1 0,1-2 0,1 2 0,3-1 0,0 0 0,3 2 0,1 0 0,1 0 0,2 0 0,-1 3 0,0-1 0,1 2 0,1 1 0,1 0 0,0 0 0,1 0 0,-4 0 0,0 1 0,1 2 0,1 3 0,1-1 0,0 1 0,-2 1 0,-1 2 0,-3-3 0,2 0 0,-1 1 0,-1 1 0,-3 1 0,0 1 0,-4-4 0,-2 0 0,-3 0 0,-4-1 0,2 2 0,-3-3 0,0 0 0,-1 0 0,0 1 0,-3-3 0,-1 1 0,1-1 0,-1-1 0,1-1 0,0 0 0,-1 0 0,0-3 0,-2-1 0,0-1 0,1 1 0,-1-3 0,2 2 0,-1-1 0,3 0 0,5 3 0,-1-3 0,3-1 0,5-2 0,2 0 0,2-4 0,1-1 0</inkml:trace>
  <inkml:trace contextRef="#ctx0" brushRef="#br0" timeOffset="4332">2400 203 12287,'-9'-9'0,"0"-1"0,4 6 0,2 4 0,2 1 0,1 5 0,0 1 0,0 2 0</inkml:trace>
  <inkml:trace contextRef="#ctx0" brushRef="#br0" timeOffset="5183">1977 433 12287,'0'-10'0,"0"1"0,0 3 0,0 0 0,0 4 0,0-2 0,0 11 0,0 2 0,0 1 0,0 1 0,-1-2 0,-1 0 0,-1 0 0,-4 0 0,1 1 0,-2-1 0,2-1 0,-1-1 0,0-1 0,-1-1 0,-1 1 0,1-1 0,2-1 0,-3-3 0,3 2 0,-2-2 0,-1-1 0,0-1 0,0-2 0,0 1 0,2-5 0,1 0 0,-1-1 0,0-1 0,0 0 0,1 0 0,-2-1 0,0-2 0,-1-1 0,0 0 0,0-1 0,-1-2 0,1 1 0,0-3 0,0 0 0,3 3 0,1 0 0,-1 1 0,1 0 0,2 2 0,-2 0 0,1 2 0,1 4 0,3 0 0,4 4 0,2-1 0,2 1 0,2 2 0,-1 0 0,0-4 0,0-1 0</inkml:trace>
  <inkml:trace contextRef="#ctx0" brushRef="#br0" timeOffset="5467">2005 598 12287,'-5'5'0,"1"-1"0,4-4 0,0 0 0,-4 0 0,-2 0 0</inkml:trace>
  <inkml:trace contextRef="#ctx0" brushRef="#br0" timeOffset="6449">1398 451 12287,'-5'0'0,"-3"0"0,3-1 0,-2-1 0,1-1 0,1-1 0,-2 2 0,1-1 0,3-1 0,-3 0 0,4 3 0,-2-3 0,5 4 0,2 0 0,3 0 0,2 0 0,1 0 0,0 1 0,1 2 0,-1-2 0,0 4 0,0-2 0,0 0 0,4 3 0,-1-3 0,-1 0 0,-1 1 0,-4-3 0,1 3 0,0-1 0,1 0 0,0 4 0,-2 0 0,-2 1 0,-4 1 0,0 0 0,-5-1 0,-3-1 0,-4 0 0,-3 0 0,3-2 0,-3 0 0,0 0 0,0 0 0,-1-3 0,3 1 0,-1-2 0,1-1 0,-2 0 0,3 0 0,0-1 0,2-2 0,1 1 0,0-3 0,-1 1 0,4-2 0,0 3 0,-1 1 0,2 1 0,-1 1 0,3 1 0,-2 2 0,1 3 0,-1-1 0,3 1 0,-1 1 0,-1-3 0,2 1 0,-1-1 0,-4 0 0,1 2 0,1-2 0,-1-4 0,-2 0 0,0 0 0,-1 0 0,0 0 0,0 0 0,0 0 0,-1-1 0,1-2 0,-1-1 0,-1-4 0,-3-1 0,0-1 0,2-1 0,-2 1 0,-1-3 0,1-2 0,3 1 0,-3-2 0,2 1 0,0 1 0,1-2 0,4 2 0,0 2 0,0 2 0,2-1 0,0 4 0,1-1 0,1-1 0,3 3 0,0 0 0,0 4 0,0-1 0,0 6 0,0-1 0,0 4 0,0 1 0,-3-2 0,0 1 0,0 1 0,-1 2 0,2 3 0,-4 0 0,1-1 0,0 0 0,0 1 0,-2 1 0,1 0 0,-1 1 0,-1 1 0,-2-2 0,0 1 0,-2-1 0,2 3 0,-3-1 0,3-1 0,1-2 0,-1-2 0,-2-1 0,0 1 0,1-1 0,4-1 0,1-2 0,-1-3 0,2-2 0,-3-5 0,3-1 0</inkml:trace>
  <inkml:trace contextRef="#ctx0" brushRef="#br0" timeOffset="6682">644 368 12287,'-9'-4'0,"0"-1"0,0-1 0,3 0 0,2 4 0,5-1 0,2 6 0,3 3 0,3 3 0,0 2 0,1 2 0,2-2 0,0-1 0,3-1 0,0 1 0,-1 3 0,3-6 0,-4 2 0,0-1 0,1 0 0,1 1 0,-3-3 0,5 2 0,-3-3 0</inkml:trace>
  <inkml:trace contextRef="#ctx0" brushRef="#br0" timeOffset="7000">1242 157 12287,'-3'-6'0,"0"-1"0,-1 5 0,4-2 0,0 4 0,0 0 0</inkml:trace>
  <inkml:trace contextRef="#ctx0" brushRef="#br0" timeOffset="7250">1150 276 12287,'-15'0'0,"3"0"0,2 0 0,1 0 0,0 1 0,-1 2 0,1-2 0,0 2 0,-4 3 0,-2-1 0</inkml:trace>
  <inkml:trace contextRef="#ctx0" brushRef="#br0" timeOffset="8000">258 571 12287,'0'-10'0,"0"1"0,0 3 0,0 0 0,0-1 0,1 0 0,2-1 0,3 2 0,2 1 0,1-2 0,1 2 0,-1 1 0,-1 0 0,-1 2 0,-1-1 0,1 1 0,2 1 0,0 1 0,0 1 0,0 2 0,-3 2 0,-1 4 0,0 0 0,-2-3 0,-3 0 0,-1 1 0,-3-2 0,2 3 0,-3-2 0,0 1 0,0-1 0,-1 2 0,-3-2 0,0 0 0,-1 0 0,1-1 0,0 2 0,0-2 0,0-1 0,-4 0 0,1-2 0,0 1 0,-1-1 0,1 3 0,-2-2 0,0-1 0,-1-1 0,4-2 0,-1-1 0,1-2 0,-2-2 0,3 3 0,-2-3 0,2-1 0,1-1 0,2-1 0,1 0 0,-1-1 0,-1 1 0,-1-1 0,1-1 0,0-2 0,2 2 0,1-3 0,-2 0 0,1-2 0,-1 1 0,3 4 0,-5-11 0,4 3 0</inkml:trace>
  <inkml:trace contextRef="#ctx0" brushRef="#br0" timeOffset="8130">92 285 12287,'-6'-3'0,"0"0"0,3 0 0,-3 3 0,4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13.020"/>
    </inkml:context>
    <inkml:brush xml:id="br0">
      <inkml:brushProperty name="width" value="0.08571" units="cm"/>
      <inkml:brushProperty name="height" value="0.08571" units="cm"/>
      <inkml:brushProperty name="color" value="#5B2D90"/>
    </inkml:brush>
  </inkml:definitions>
  <inkml:trace contextRef="#ctx0" brushRef="#br0">2227 183 12287,'4'0'0,"-1"0"0,0 0 0,-2 0 0,2-1 0,-3-1 0,0 1 0,0-2 0,-1 8 0,-1 2 0,1 0 0,-2-4 0,0 1 0,2 1 0,-2 0 0,0 1 0,1 1 0,0 0 0,2 0 0,0-3 0,0-1 0,3-3 0,1 0 0,0 0 0,1 0 0,0 0 0,-1 0 0,0-1 0,0 0 0,0-2 0,-2 0 0,1 2 0,0-2 0,-2 0 0,2 1 0,0-3 0,-2 1 0,1 0 0,-1-1 0,-1-2 0,0 0 0,-1 1 0,-1 1 0,-2-1 0,-1 2 0,0-1 0,0 1 0,1 1 0,-1-1 0,0 1 0,-1 0 0,-1 2 0,0-2 0,2 1 0,0 2 0,0 0 0,1 1 0,-1 1 0,3 2 0,-2 3 0,1 0 0,-2 0 0,2 0 0,-1 0 0,3-2 0,-2-1 0,0 2 0,1-3 0,-3-1 0,3 1 0,-3 0 0,3-2 0,-3-3 0,4 0 0,-2-2 0,0-2 0,2 2 0,-2 0 0,0 0 0,1 1 0,0 0 0,1-1 0,-1 1 0,1-2 0,-5 4 0,1-1 0,1 2 0,-1 2 0,3 1 0,-2 3 0,0-3 0,0 1 0,2 0 0,-2-1 0,0 0 0,0 1 0,2-1 0,-3-2 0,0 2 0,1 1 0,-1-1 0,0-2 0,-1 2 0,-1 0 0,0 1 0,0-1 0,0-1 0,0-2 0,0 0 0,0 0 0,0 0 0,2-3 0,0-2 0,0-1 0,-1 1 0,1 1 0,0-2 0,0 0 0,1 0 0,-1 0 0,0 2 0,-1-2 0,1 0 0,0 0 0,1 0 0,0 2 0,-2-1 0,1-2 0,-1 0 0,-1 0 0,2 3 0,0 1 0,0 0 0,1 2 0,-1-1 0,4 1 0,-2 1 0,3 3 0,0 2 0,2-1 0,1-1 0,1 1 0,-2 0 0,3-1 0,0-2 0,-1 2 0,1 0 0,0-2 0,1 1 0,-1-1 0,0 2 0,0-1 0,2-2 0,0 0 0,0 0 0,0 0 0,0-2 0,0-1 0,-1 0 0,-1 1 0,1 1 0,-5-2 0,1 5 0,-4 1 0,0 1 0,-3-1 0,0 1 0,-1 0 0,-1 2 0,2-3 0,0 1 0,3-1 0,-3-2 0,0 2 0,1 1 0,-1-1 0,1-1 0,0 1 0,-2-2 0,2 2 0,-1-1 0,0 1 0,1 0 0,-3-2 0,0 2 0,0-2 0,-1 2 0,-1 0 0,0 1 0,0-2 0,2 0 0,0 0 0,0 0 0,0-1 0,0 1 0,0-1 0,0-1 0,0 0 0,0 0 0,0 0 0,0 0 0,0 0 0,0 0 0,0 0 0,2 0 0,0 0 0,3-2 0,-3-1 0,3-1 0,-3 1 0,1 0 0,0 1 0,-2 0 0,3-2 0,-1 1 0,2 1 0,-3 2 0,3 0 0,-3 0 0,4 0 0,-2 0 0,3 3 0,0 0 0,3 2 0,-2 0 0,4-2 0,-3 2 0,3-3 0,-3 2 0,1-1 0,-4 0 0,-1 1 0,0 0 0,-3-1 0,0 0 0,-1 1 0,-1 1 0,-3-1 0,-1 3 0</inkml:trace>
  <inkml:trace contextRef="#ctx0" brushRef="#br0" timeOffset="634">2087 15 12287,'0'-4'0,"0"1"0,0 3 0,2-1 0,0-1 0,1 1 0,-3-2 0,0 3 0</inkml:trace>
  <inkml:trace contextRef="#ctx0" brushRef="#br0" timeOffset="833">2038 1 12287,'-4'5'0,"1"-2"0,0 1 0,2-1 0,-2-1 0,2-1 0,-1 1 0,1-1 0,-2-1 0,3 0 0</inkml:trace>
  <inkml:trace contextRef="#ctx0" brushRef="#br0" timeOffset="1717">1527 183 12287,'-5'5'0,"0"-1"0,4-2 0,-2 0 0,3-4 0,0-2 0,0 0 0,0 0 0,0 2 0,0 1 0,0-2 0,3 3 0,-2 3 0,1 2 0,-1 1 0,-1 1 0,-1-1 0,-1 0 0,-1-3 0,-1 1 0,2 1 0,-3-1 0,1 1 0,0-1 0,-2 0 0,1 2 0,-1-2 0,-1 0 0,0 1 0,0-3 0,0 2 0,0 0 0</inkml:trace>
  <inkml:trace contextRef="#ctx0" brushRef="#br0" timeOffset="2201">1331 169 12287,'-1'6'0,"-1"0"0,0-2 0,-3-1 0,3 1 0,-1-2 0,1 1 0,0 0 0,0-1 0,2 2 0,0 1 0,0 2 0,0 0 0,0-2 0,2-1 0,0 2 0,3-2 0,-2 0 0,1 2 0,-2-3 0,3-1 0,-3 1 0,3 0 0,-1-2 0,1-2 0,-1-3 0,-1 1 0,0-1 0,-1-2 0,1 2 0,1-2 0,-2 0 0,1 0 0,-1 0 0,0 2 0,1-1 0,-3-2 0,0 0 0,0 0 0,-3 3 0,-2 2 0,-1 1 0,-1 1 0,0 0 0,0 0 0,0 0 0,0 0 0,0 1 0,2 0 0,0 2 0,0-2 0,1 0 0,-1-1 0,1-3 0,-3-1 0</inkml:trace>
  <inkml:trace contextRef="#ctx0" brushRef="#br0" timeOffset="2451">1324 22 12287,'3'4'0,"-2"0"0,1-2 0,-1-1 0,-1 2 0,0-3 0</inkml:trace>
  <inkml:trace contextRef="#ctx0" brushRef="#br0" timeOffset="2717">1275 64 12287,'-4'7'0,"1"-1"0,0-1 0,2 1 0,-5-5 0,5 2 0,-3-3 0,2 0 0,1 0 0,-2 0 0,3 0 0</inkml:trace>
  <inkml:trace contextRef="#ctx0" brushRef="#br0" timeOffset="3234">1023 50 12287,'4'7'0,"1"0"0,-3-2 0,1-1 0,-1 2 0,0 0 0,3 1 0,-2 1 0,1 0 0,1 2 0,2 0 0,0-2 0,-1 2 0,-1 1 0,1-2 0,-2 1 0,2-1 0,-1 1 0,0-3 0,-2-4 0,1 1 0,-2 1 0,1-1 0</inkml:trace>
  <inkml:trace contextRef="#ctx0" brushRef="#br0" timeOffset="4100">960 36 12287,'-4'0'0,"0"0"0,2 0 0,0 0 0,-2-1 0,1-1 0,0 1 0,1-1 0,1 1 0,-2 1 0,3 3 0,0 2 0,0 1 0,2 1 0,1 0 0,1 0 0,-2-2 0,3-1 0,0 2 0,-1 0 0,2 1 0,-2-1 0,3 0 0,0-2 0,-3 0 0,1 2 0,0-2 0,2 2 0,-1-2 0,-1-1 0,0 1 0,0 0 0,-1-2 0,0 1 0,0-1 0,0 1 0,-2 0 0,3-1 0,-3 2 0,1 1 0,-3-1 0,-3 1 0,-2 1 0,-1-1 0,1-1 0,0-3 0,0 2 0,-1 1 0,-1-1 0,3 1 0,-2-2 0,1 0 0,-1-1 0,1-1 0,0 0 0,0 1 0,-1 1 0,-1-1 0,0 1 0,0-1 0,-3-1 0,1 0 0,0 0 0,2 0 0,0 0 0,0-1 0,0 0 0,0-2 0,0 0 0,0 2 0,0-3 0,0 1 0,0 0 0,0-1 0,0-2 0,3 2 0,1 0 0,0-2 0,2 0 0,-2-1 0,3 0 0,0 0 0,2 2 0,1 1 0,0 0 0,0 1 0,3 1 0,-2 0 0,3 1 0,-3-1 0,1-1 0,0 2 0,2 3 0,-1 0 0,-1 2 0,0 2 0,-3-2 0,0 0 0,-1 2 0,-1 0 0,0 1 0,0 0 0,0 0 0,-1 0 0,-1 0 0,-2 0 0,-3 0 0,0 0 0,2-3 0,0-2 0,0-1 0,-1-1 0,-1 0 0</inkml:trace>
  <inkml:trace contextRef="#ctx0" brushRef="#br0" timeOffset="4383">680 8 12287,'0'4'0,"3"-1"0,-2-2 0,4 1 0,-3 0 0,3 1 0,0 1 0,1 1 0,-1-1 0,0 1 0,0-1 0,4 2 0,0 2 0,1 2 0,0-2 0,-2 2 0,3 0 0,-1-2 0,3 0 0,-2-1 0</inkml:trace>
  <inkml:trace contextRef="#ctx0" brushRef="#br0" timeOffset="5418">848 197 12287,'0'7'0,"0"-2"0,-1-2 0,-1 1 0,1-1 0,-2-2 0,0 2 0,1-1 0,-3-1 0,0 1 0,1-1 0,-1 1 0,0-1 0,1-1 0,-1 1 0,0 1 0,-1-1 0,-1 1 0,0-1 0,0-1 0,0 0 0,2 0 0,0 0 0,0 0 0,-1-2 0,-1-2 0,3 1 0,-2 0 0,1-1 0,-1 1 0,1-1 0,0 0 0,0 1 0,1 1 0,-1 0 0,3-1 0,-3 0 0,3 1 0,-3 2 0,3 0 0,-2 1 0,1 1 0,1 0 0,1 1 0,-1 1 0,0 0 0,-3-1 0,2 0 0,-1 1 0,2 0 0,-3-1 0,1 1 0,-3-1 0,2-1 0,0-2 0,3 0 0,-2-1 0,1-1 0,0 1 0,1-2 0,0 0 0,-1 2 0,1-1 0,0-1 0,-3 0 0,1 1 0,-3 2 0,0 0 0,0 1 0,0 1 0,2-1 0,0 1 0,0-1 0,-1 1 0,-1 1 0,0-1 0,0-2 0,0 0 0,0 0 0,2 0 0,0 0 0,1-3 0,-1 2 0,0-1 0,3 1 0,-3 1 0,3 0 0,-3 0 0,3 0 0,-2 1 0,1 1 0,0-1 0,1 1 0,0 1 0,-3 0 0,0 1 0,1-2 0,0 1 0,1 0 0,-2-1 0,2 1 0,-1 1 0,1-1 0,-3-2 0,1 2 0,3-1 0,-3-2 0,1 0 0,-3 0 0</inkml:trace>
  <inkml:trace contextRef="#ctx0" brushRef="#br0" timeOffset="5900">701 302 12287,'4'1'0,"-2"1"0,-1-1 0,-1 3 0,0-2 0,0-1 0,0-4 0,0-5 0</inkml:trace>
  <inkml:trace contextRef="#ctx0" brushRef="#br0" timeOffset="6114">645 330 12287,'-5'0'0,"0"0"0,0 0 0,1 0 0,-1 0 0,0 0 0,-1 0 0,-1 1 0,0 1 0,0 3 0,0-2 0,0 2 0,0 0 0,0-1 0,-3 1 0,1-3 0,-3 1 0,1-3 0</inkml:trace>
  <inkml:trace contextRef="#ctx0" brushRef="#br0" timeOffset="6900">379 232 12287,'-7'0'0,"0"0"0,0 0 0,0-2 0,0-2 0,0 1 0,0 0 0,0-1 0,0 1 0,-1 1 0,-1-1 0,3 0 0,-1-2 0,1 2 0,0 0 0,0 1 0,0-2 0,1 1 0,4 0 0,-1 1 0,1 1 0,4-2 0,2 3 0,1 0 0,1 1 0,0 0 0,0 2 0,0-2 0,0 0 0,0-1 0,0 0 0,0 0 0,2 0 0,0 0 0,0 0 0,-1 0 0,-1 0 0,0 0 0,0 0 0,0 0 0,0 0 0,0 0 0,-3 0 0,0 1 0,-1 1 0,2 2 0,-3 3 0,0 0 0,-2 0 0,-2 0 0,-3 0 0,-1 0 0,-1 0 0,0 0 0,0 0 0,0 0 0,0-1 0,0 0 0,0-3 0,0 0 0,0 2 0,0-3 0,0 0 0,0-1 0,0-1 0,0 0 0,0-3 0,0-1 0,0 0 0,0-2 0,0 2 0,0-1 0,0 1 0,0 1 0,0-1 0,0 0 0,0 1 0,-3-1 0,1-2 0,1 2 0,0 1 0,1-1 0,-1 1 0,0 1 0,1-1 0,-1 2 0,3-1 0,-1 1 0,-1 1 0,0 0 0,0 0 0,0 0 0,2 1 0,1 1 0,1 3 0,0-1 0,1 0 0,0 2 0,0-2 0,2 0 0,0 2 0,0 0 0,1 1 0,1 0 0,-1-2 0,2-2 0,0 0 0,1 2 0,3-3 0,0 1 0,0-4 0,0-1 0,0 0 0,-1-3 0,-1 0 0,0-1 0,1-1 0,2 0 0,1-1 0,0-1 0,-1-2 0,-1-3 0</inkml:trace>
  <inkml:trace contextRef="#ctx0" brushRef="#br0" timeOffset="7116">99 29 12287,'-7'3'0,"2"-1"0,0 5 0,1 0 0,0 1 0,-5 3 0,2 1 0,0 1 0,-1 1 0,-5 0 0,1 0 0,-5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18.472"/>
    </inkml:context>
    <inkml:brush xml:id="br0">
      <inkml:brushProperty name="width" value="0.08571" units="cm"/>
      <inkml:brushProperty name="height" value="0.08571" units="cm"/>
      <inkml:brushProperty name="color" value="#5B2D90"/>
    </inkml:brush>
  </inkml:definitions>
  <inkml:trace contextRef="#ctx0" brushRef="#br0">809 497 12287,'-1'6'0,"-1"-2"0,-1 0 0,0-2 0,3 4 0,0 1 0,0 1 0,1 4 0,1 1 0,1-1 0,-1 1 0,0 1 0,0 1 0,2-3 0,-2-2 0,2 1 0,-1 0 0,-1 1 0,3-4 0,-4-4 0,3-4 0</inkml:trace>
  <inkml:trace contextRef="#ctx0" brushRef="#br0" timeOffset="663">800 84 12287,'-1'-15'0,"-1"3"0,-1 2 0,-3 1 0,2 1 0,-1 1 0,3 3 0,-2 4 0,4 1 0,1 2 0,1 4 0,1 1 0,1 1 0,-2 1 0,1 1 0,-1 2 0,2 0 0,-1-2 0,-1 1 0,-1 0 0,2 1 0,0-1 0,-1 0 0,-1 2 0,-1-4 0,0 2 0,0-2 0,0 0 0,0-1 0,0 0 0,-1-1 0,-2-2 0,1 2 0,-4-2 0,-1-1 0,-1 2 0,-1-4 0,-1-1 0,1-1 0,0-1 0,0 0 0,0-1 0,-1-2 0,4 1 0,0-4 0,0 0 0,1-1 0,2 1 0,-2 4 0,-1-1 0,1 3 0,-2 3 0,0 3 0,-1 3 0,-1-1 0,0-1 0,-1-1 0,1 0 0,0 2 0,-1-1 0,-2 0 0,0-1 0,-2 2 0,1-1 0,2-1 0,-3-3 0,1 2 0,0 0 0,-1 1 0,1-3 0,2 2 0,-2 0 0,-2 0 0,4-2 0,-1 2 0,2-1 0,0-2 0,1 0 0,0 0 0,0 1 0,3 1 0,0-4 0,4-2 0,-2-1 0,3-6 0,1-5 0</inkml:trace>
  <inkml:trace contextRef="#ctx0" brushRef="#br0" timeOffset="1030">534 84 12287,'-6'-1'0,"2"-1"0,0-1 0,2-4 0,-3 3 0,1-1 0,-2-1 0,2-2 0,-1 2 0,2 1 0,-3 3 0,-2-1 0,0-4 0,-1 4 0,3 0 0,0 3 0,3 1 0,-2 2 0,0 4 0,3 1 0,1 1 0,1 0 0,0 0 0,0 0 0,0 5 0,0 0 0</inkml:trace>
  <inkml:trace contextRef="#ctx0" brushRef="#br0" timeOffset="1716">359 295 12287,'-9'5'0,"-1"-2"0,1-2 0,0-1 0,0 0 0,0 0 0,3-3 0,-1 0 0,4-3 0,-2 2 0,1-1 0,1 2 0,3-3 0,0 0 0,0-4 0,3 4 0,1 1 0,1 1 0,1-2 0,4 3 0,-1 0 0,0 3 0,0 1 0,0 2 0,0-1 0,-3 4 0,-3 1 0,1 1 0,-1 2 0,0-1 0,-3 0 0,0 0 0,0 0 0,-1 1 0,-1-1 0,-1 0 0,-4-1 0,1-1 0,-3-1 0,0 2 0,3 0 0,0 0 0,-1-1 0,-1-1 0,-2-3 0,1 2 0,0-1 0,0-2 0,0 0 0,0-2 0,-1 0 0,1 0 0,0 0 0,0 0 0,0 0 0,-1 0 0,1-2 0,0 0 0,0-1 0,1-1 0,0 2 0,2-2 0,-1-1 0,2 2 0,-1-3 0,-1-1 0,0 2 0,-1-2 0,3 0 0,1-1 0,-2-1 0,2 0 0,-1 0 0,-2-1 0,3 0 0,0-1 0,1-2 0,-1-2 0,-3 1 0,2-2 0,-1 0 0,0 0 0,4 2 0,-2-1 0,1 1 0,0 0 0,-3 3 0,3-2 0,-1 4 0,0 3 0,3-2 0,-2 2 0,2-3 0,1 3 0,0 0 0,0 4 0,4-10 0,1 2 0</inkml:trace>
  <inkml:trace contextRef="#ctx0" brushRef="#br0" timeOffset="2514">249 1 12287,'-2'5'0,"-1"-2"0,2-2 0,-3-1 0,4 0 0,-4 0 0,-1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21.702"/>
    </inkml:context>
    <inkml:brush xml:id="br0">
      <inkml:brushProperty name="width" value="0.08571" units="cm"/>
      <inkml:brushProperty name="height" value="0.08571" units="cm"/>
      <inkml:brushProperty name="color" value="#5B2D90"/>
    </inkml:brush>
  </inkml:definitions>
  <inkml:trace contextRef="#ctx0" brushRef="#br0">28 27 12287,'-7'-3'0,"2"-1"0,1-1 0,-2 2 0,3-4 0,0 5 0,4-1 0,2 6 0,-2-2 0,3 3 0,-4-4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22.487"/>
    </inkml:context>
    <inkml:brush xml:id="br0">
      <inkml:brushProperty name="width" value="0.08571" units="cm"/>
      <inkml:brushProperty name="height" value="0.08571" units="cm"/>
      <inkml:brushProperty name="color" value="#5B2D90"/>
    </inkml:brush>
  </inkml:definitions>
  <inkml:trace contextRef="#ctx0" brushRef="#br0">230 203 12287,'-9'0'0,"-1"0"0,1 0 0,0 0 0,0 0 0,0 0 0,2 0 0,1 0 0,4 0 0,-2-1 0,4-2 0,0 1 0,0-4 0,1 3 0,2-3 0,3-1 0,0 2 0,0 1 0,1 0 0,1 3 0,1-2 0,0 2 0,1 1 0,-1 0 0,0 0 0,-3 4 0,0 2 0,-4 3 0,1 0 0,-2 0 0,-2 0 0,-2 0 0,-3 1 0,-2-1 0,-1 0 0,0 0 0,-1-1 0,1-1 0,0-1 0,0-2 0,0 3 0,-1-2 0,1 0 0,3-1 0,0-4 0,-1 0 0,-1 0 0,-2 0 0,4-3 0,1-1 0,1-1 0,-2-1 0,2-3 0,-1-1 0,2 1 0,-2 0 0,0 0 0,3 0 0,-2-1 0,0 1 0,0 0 0,0 0 0,-2-3 0,2-1 0,-1 1 0,-2-1 0,3 1 0,-1-2 0,2 1 0,0 2 0,-1-1 0,2 1 0,-1-1 0,0 0 0,2 3 0,-2 3 0,2 1 0,-2 2 0,6 2 0,2-7 0,4 3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22.803"/>
    </inkml:context>
    <inkml:brush xml:id="br0">
      <inkml:brushProperty name="width" value="0.08571" units="cm"/>
      <inkml:brushProperty name="height" value="0.08571" units="cm"/>
      <inkml:brushProperty name="color" value="#5B2D90"/>
    </inkml:brush>
  </inkml:definitions>
  <inkml:trace contextRef="#ctx0" brushRef="#br0">9 19 12287,'-4'-5'0,"3"0"0,-2 2 0,2 2 0,5-4 0,1 5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23.571"/>
    </inkml:context>
    <inkml:brush xml:id="br0">
      <inkml:brushProperty name="width" value="0.08571" units="cm"/>
      <inkml:brushProperty name="height" value="0.08571" units="cm"/>
      <inkml:brushProperty name="color" value="#5B2D90"/>
    </inkml:brush>
  </inkml:definitions>
  <inkml:trace contextRef="#ctx0" brushRef="#br0">368 9 12287,'-6'0'0,"0"0"0,4-4 0,-2 3 0,4-3 0,4 4 0,2 0 0,-1 3 0,1 0 0,-3 4 0,3 0 0,-3 1 0,4 1 0,-5 0 0,2-1 0,0-2 0,-3 3 0,2-3 0,-2 2 0,-1 1 0,-1 0 0,-1 1 0,-1-1 0,-4-3 0,1 0 0,-3 1 0,0-2 0,-1 1 0,-1 1 0,-2-2 0,0 2 0,1-4 0,-2 0 0,-1 1 0,-1-3 0,3 2 0,-1-2 0,1-1 0,-2 0 0,3 0 0,-1 0 0,0 0 0,3 0 0,-3 0 0,3 0 0,1 0 0,0 0 0,0-1 0,-1-1 0,1-1 0,3-1 0,0 2 0,-1-1 0,-1 1 0,-1-2 0,0 0 0,2-1 0,1 1 0,3-2 0,-2 2 0,0 0 0,0 0 0,3-3 0,-2 1 0,-1-2 0,4-2 0,-2 1 0,2 0 0,2 3 0,1 0 0,2 0 0,2 0 0,-3-1 0,3 3 0,1-1 0,-3-1 0,0-3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0:23.904"/>
    </inkml:context>
    <inkml:brush xml:id="br0">
      <inkml:brushProperty name="width" value="0.08571" units="cm"/>
      <inkml:brushProperty name="height" value="0.08571" units="cm"/>
      <inkml:brushProperty name="color" value="#5B2D90"/>
    </inkml:brush>
  </inkml:definitions>
  <inkml:trace contextRef="#ctx0" brushRef="#br0">148 47 12287,'9'-9'0</inkml:trace>
  <inkml:trace contextRef="#ctx0" brushRef="#br0" timeOffset="416">175 29 12287,'-4'-10'0,"3"5"0,-3 0 0,5 3 0,2-1 0,-2 0 0,3 3 0</inkml:trace>
  <inkml:trace contextRef="#ctx0" brushRef="#br0" timeOffset="1599">19 102 12287,'-9'0'0,"4"0"0,1-4 0,4-2 0,0-2 0,0-2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1:02.168"/>
    </inkml:context>
    <inkml:brush xml:id="br0">
      <inkml:brushProperty name="width" value="0.08571" units="cm"/>
      <inkml:brushProperty name="height" value="0.08571" units="cm"/>
      <inkml:brushProperty name="color" value="#5B2D90"/>
    </inkml:brush>
  </inkml:definitions>
  <inkml:trace contextRef="#ctx0" brushRef="#br0">0 1149 12287,'0'-9'0,"8"1"0,-1 10 0,6 4 0,-2 5 0,1-2 0,5 1 0,0-3 0,-1 5 0,1-5 0,0 1 0,0-1 0,0 1 0,0-5 0,0 5 0,0 1 0,0-3 0,1 3 0,3 1 0,2-1 0,-1-5 0,-3 3 0,2-1 0,1 0 0,6 5 0,-5-4 0,-3 1 0,-1-1 0,0 1 0,2-4 0,1 1 0,-1-1 0,-2 4 0,-3-3 0,1-1 0,0-2 0,0-2 0,0 0 0,0 0 0,0 0 0,5 0 0,1 0 0,-1 0 0,3 0 0,-5 0 0,7 0 0,1 0 0,4 0 0,-8 0 0,12 0 0,0-2 0,1-4 0,4 4 0,-3-3 0,1 3 0,-1 2 0,-2-6 0,-3 1 0,1 1 0,0 2 0,0 0 0,-2-2 0,-2-1 0,-2 1 0,-4 2 0,6 2 0,2 0 0,-2 0 0,0 0 0,4 0 0,0 0 0,0 0 0,1-5 0,3-1 0,1 2 0,-1 2 0,0 2 0,-1 0 0,1 0 0,-6 0 0,1 0 0,-6 0 0,1 0 0,0 0 0,-6 0 0,5 0 0,-1 0 0,0 0 0,-3 0 0,3 0 0,0 0 0,1 0 0,-1 6 0,4 0 0,-2-3 0,2-1 0,2-2 0,2 0 0,0 0 0,0 0 0,-1 0 0,1 2 0,0 2 0,0 1 0,-6 1 0,-2-6 0,0 0 0,1 0 0,-1 0 0,4 0 0,-4 0 0,-1 0 0,-1 0 0,-1 0 0,3 0 0,0 0 0,6 0 0,-4 0 0,4 0 0,2 0 0,-6 0 0,0 0 0,2 0 0,2 0 0,2 0 0,0 0 0,-2 0 0,-4 0 0,4 0 0,-4 0 0,4 0 0,2 0 0,-6 0 0,0 0 0,2 0 0,2 0 0,4 0 0,1 0 0,5 0 0,1 0 0,-2 0 0,8 0 0,5 0 0,5 0 0,1 0 0,2 0 0,-6 0 0,-4 0 0,-1 0 0,0 0 0,0-2 0,-1-3 0,-5 1 0,0-6 0,2 1 0,2 0 0,4 5 0,3-4 0,4 3 0,0-1 0,0 0 0,-5 5 0,-1-3 0,-5-2 0,-4 1 0,-7 5 0,1 0 0,-1 0 0,-1 0 0,1 0 0,1 0 0,-1 0 0,-1 0 0,1 0 0,1 0 0,-1 0 0,3 0 0,-2 0 0,-1 0 0,-2 0 0,-8 0 0,-2 0 0,-2 0 0,-3 0 0,4 0 0,-1 0 0,0 0 0,1 0 0,-1 0 0,-3 0 0,3 0 0,3 0 0,-1 0 0,4 0 0,-2 0 0,2 0 0,2 0 0,4 0 0,1 0 0,3 0 0,-1 1 0,-3 3 0,1 2 0,3-2 0,-1-3 0,-5-1 0,-2 0 0,-4 0 0,4 6 0,-4 0 0,2-2 0,-2-3 0,4-1 0,-4 0 0,4 0 0,2 0 0,2 0 0,1 0 0,5 0 0,1 0 0,2 0 0,4 0 0,-2 0 0,-2 0 0,-8-1 0,3-3 0,-5-4 0,-1-1 0,-2 5 0,-4-2 0,-3 3 0,-1-3 0,-5 4 0,3-3 0,-3 3 0,-2 2 0,0 0 0,0 0 0,0 0 0,0 0 0,-4 0 0,2 2 0,3 1 0,1 3 0,0 1 0,0-3 0,1 2 0,3-2 0,1-1 0,-3 1 0,3 2 0,3-2 0,-5 3 0,5-1 0,-1-1 0,0 3 0,2-4 0,4 5 0,-4 0 0,-5 1 0,1-5 0,1 5 0,-1-1 0,1 1 0,-1-5 0,-3 5 0,1-3 0,-1-3 0,-1 3 0,1-1 0,2-2 0,-3-2 0,1-1 0,0 3 0,1 2 0,-1-2 0,3-3 0,-1-1 0,-3 0 0,-1 0 0,0 0 0,2 0 0,1 0 0,-1 0 0,-1 0 0,1 0 0,2 0 0,-3 0 0,5 0 0,-3 0 0,-1 0 0,-2 0 0,-1 0 0,3 0 0,2 0 0,-3 0 0,-1 0 0,-2 0 0,0 0 0,0 0 0,0 0 0,-1 0 0,1 0 0,0 0 0,0 0 0,0 0 0,0 0 0,-6 0 0,0 0 0,3 0 0,1 0 0,-4 0 0,0 0 0,2 0 0,2 0 0,2 0 0,0 0 0,0 0 0,0 0 0,0 0 0,0 0 0,0 0 0,-1 0 0,1 0 0,0 0 0,0 0 0,0 0 0,0 0 0,0 0 0,0 0 0,0 0 0,0 0 0,-1 0 0,1 0 0,0 0 0,0 0 0,0 0 0,0 0 0,0 0 0,0 0 0,0 0 0,0 0 0,-6 0 0,0 0 0,2 0 0,2 0 0,2 0 0,0 0 0,0 0 0,0 0 0,0 0 0,0 0 0,-1 0 0,1 0 0,0-1 0,0-5 0,6 4 0,-1-4 0,1 5 0,1 1 0,-3 0 0,5-2 0,0-2 0,1-2 0,-5 1 0,6 5 0,1 0 0,-3 0 0,6-6 0,-6 0 0,2 3 0,0 1 0,-5 2 0,3 0 0,0-2 0,1-4 0,-5 4 0,5-3 0,-1 3 0,0 2 0,-3 0 0,3-2 0,0-2 0,0-1 0,-5-1 0,4 6 0,-3 0 0,1 0 0,5 0 0,-6-2 0,1-2 0,1-1 0,-5-1 0,4 6 0,-3 0 0,3 0 0,-4 0 0,3 0 0,-1-2 0,1-3 0,-3 3 0,4-4 0,-3 4 0,3 2 0,-3 0 0,7 0 0,-3 0 0,-3 0 0,-1 0 0,1 0 0,3 0 0,3 0 0,-5 0 0,5 0 0,-1 0 0,0 0 0,-3-2 0,5-1 0,0-3 0,-2 2 0,6 2 0,-4 2 0,4 0 0,2 0 0,2-5 0,1-1 0,3 2 0,-3 2 0,5 2 0,-3 0 0,-2-1 0,-1-5 0,-2 4 0,0-4 0,0 4 0,-1 2 0,1 0 0,0 0 0,0 0 0,0 0 0,1-1 0,1-3 0,0-2 0,-5 2 0,-1 3 0,6 1 0,2 0 0,1 0 0,1 0 0,-7 0 0,1 0 0,0 0 0,2 0 0,1 0 0,3 0 0,-3 0 0,-7 5 0,-2 1 0,2-2 0,2-3 0,2-1 0,-2 0 0,-2 2 0,-2 4 0,0-4 0,6 4 0,0-5 0,0-1 0,5 0 0,1 0 0,-1 0 0,2 0 0,-5 0 0,3 0 0,-3 0 0,-2 0 0,0 0 0,-2 0 0,-2 0 0,-2 0 0,-2 0 0,4 0 0,-2 0 0,2 0 0,2 0 0,2 0 0,0 0 0,0 0 0,1 0 0,3 0 0,1 0 0,-1 0 0,-2 0 0,-3 0 0,1 0 0,0 0 0,0 0 0,-1 0 0,-1 0 0,-3 0 0,2 0 0,-2 0 0,3 0 0,1 0 0,1 2 0,0 2 0,0 2 0,0-3 0,-1 1 0,1 0 0,0 2 0,0-3 0,5-1 0,2-2 0,1 0 0,-1 0 0,-2 2 0,-5 2 0,0 1 0,0-1 0,0 0 0,-1 0 0,1 1 0,0-1 0,-6-2 0,0-2 0,2 2 0,2 3 0,-4-3 0,1 4 0,1-4 0,2-2 0,0 0 0,-2 0 0,-2 0 0,2 0 0,2 0 0,1 0 0,-1 0 0,-3 0 0,1 0 0,-8 0 0,1 0 0,1 0 0,-5-2 0,3-2 0,-3-1 0,-2 1 0,2 2 0,1 2 0,3 0 0,-2 0 0,-3-6 0,1 1 0,4 1 0,-4 2 0,3 2 0,-3 0 0,-2 0 0,1 0 0,3-2 0,2-2 0,-3-1 0,-1-1 0,0 6 0,2 0 0,1 0 0,1 0 0,-7 0 0,3-2 0,4-3 0,-4 3 0,3-4 0,-3 4 0,-2 2 0,0 0 0,0 0 0,-1 0 0,1 0 0,0 0 0,0 0 0,0 0 0,0 0 0,0 2 0,0 2 0,0 2 0,0-1 0,-1-5 0,1 0 0,0 0 0,0 6 0,0-1 0,0-1 0,-6-2 0,0 0 0,3 4 0,-5-5 0,2 5 0,2-4 0,-3 0 0,1 3 0,0-1 0,6 8 0,0-9 0,0 3 0,-6 1 0,1-1 0,-7 2 0,6-5 0,3 3 0,-5 0 0,2-6 0,-5 5 0,5 1 0,0-1 0,6-5 0,-5 0 0,-1 0 0,-7 0 0,3 0 0,-7 0 0,0 0 0,8 0 0,-7-1 0,7-5 0,-1-5 0,-5 1 0,6 1 0,-3 0 0,1-1 0,2 5 0,-3-7 0,5-1 0,-1-2 0,4 4 0,-5 1 0,-1 1 0,1 0 0,5-1 0,-4-3 0,3 4 0,-1 1 0,-6-3 0,5 3 0,-1 1 0,1-1 0,-5-3 0,5 4 0,-1-3 0,0-3 0,1 4 0,3-1 0,-2 1 0,2 0 0,-3 3 0,1-5 0,2-2 0,-4 5 0,3 1 0,1-1 0,-4 4 0,3-7 0,-3 5 0,4-3 0,-4 0 0,-1-1 0,5 5 0,-2-7 0,-3 7 0,-1-5 0,1 3 0,-6 1 0,5 6 0,-7 0 0,0-2 0,0-3 0,0-5 0,0-7 0,-2 0 0,-3 1 0,3-7 0,-6-1 0,3-3 0,-1-3 0,-1 4 0,3-2 0,-4 0 0,-1 1 0,5-3 0,-3 6 0,1 0 0,0-1 0,-1-3 0,3 5 0,-1 3 0,1 1 0,-4 8 0,3-1 0,-1-1 0,-2-2 0,7-2 0,-7 2 0,2 2 0,1 2 0,-6 0 0,3-4 0,-1 2 0,-4 1 0,3 3 0,-1-4 0,-2 2 0,-2-3 0,3-1 0,1 0 0,0 2 0,2 2 0,-6 0 0,3-4 0,-3 1 0,-2 3 0,0 0 0,1-6 0,-3 2 0,-4 4 0,3-4 0,-7 5 0,1-1 0,0 0 0,3 1 0,-5-3 0,0 4 0,2 1 0,-4-5 0,5 4 0,1 0 0,-1 3 0,-3-2 0,6 1 0,-1-1 0,-1 1 0,3 1 0,-7 6 0,0 0 0,1 0 0,-6 0 0,1 0 0,-8 0 0,-3 0 0,-2 0 0,-6 2 0,1 2 0,-1 1 0,-7 7 0,-2-5 0,0 1 0,3-1 0,5-1 0,-1-6 0,-1 0 0,-3 0 0,1 0 0,4 0 0,-3 0 0,-1 0 0,-12 0 0,4 0 0,2 2 0,2 3 0,-2-3 0,2 6 0,-2-3 0,-2 1 0,-5 0 0,7-6 0,-4 0 0,-1 0 0,-6 0 0,-3 0 0,1 0 0,0 0 0,-4 0 0,2 0 0,-1 2 0,-3 3 0,-6-3 0,9 4 0,-5-3 0,-2 3 0,5-4 0,5 4 0,7-5 0,2-1 0,1 0 0,-5 0 0,-1 0 0,-2 0 0,-1 6 0,7 2 0,1-1 0,4 1 0,-2 3 0,8-4 0,3 1 0,6-1 0,-1-1 0,3-4 0,-4 2 0,-2 1 0,2 1 0,2-6 0,4 0 0,2 0 0,-4 0 0,5-2 0,3-2 0,1-1 0,2-8 0,1 3 0,-1-1 0,0 0 0,2 5 0,2-3 0,2 1 0,-2 4 0,4 2 0,-1 2 0,3 0 0,3 0 0,2 0 0,1 0 0,-3 0 0,-2 0 0,1 2 0,5 2 0,0 2 0,0-2 0,0 3 0,0-1 0,1-3 0,-1-1 0,5 4 0,1 0 0,-2-3 0,4 1 0,-3 2 0,1-3 0,-6 9 0,0-1 0,0 6 0,0 0 0,2-6 0,2-2 0,4 1 0,1-1 0,-5-3 0,2 5 0,-2 0 0,2 6 0,-3-5 0,7-1 0,-2 2 0,5-4 0,-4 3 0,1 1 0,3 2 0,-5 2 0,-1-2 0,1-4 0,3 4 0,-3-4 0,1 4 0,5 2 0,-5 0 0,2 0 0,1 2 0,-3 3 0,6-3 0,-3 5 0,3 1 0,2 3 0,-6-2 0,1 2 0,1 2 0,2 2 0,2 8 0,0-3 0,0-3 0,0-4 0,2-2 0,2 6 0,1 0 0,-1 0 0,5-6 0,3-2 0,3-1 0,2-5 0,7 5 0,4-5 0,4-5 0,2-7 0,7-6 0,10 5 0,9 3 0</inkml:trace>
  <inkml:trace contextRef="#ctx0" brushRef="#br0" timeOffset="666">17117 1048 12287,'2'9'0,"2"-1"0,1-1 0,1-3 0,-6 7 0,2-7 0,3 2 0,-1-4 0,6-1 0,-3 5 0,6-4 0,-2 4 0,4-5 0,8 5 0,1 0 0,5-3 0,6-1 0,1 0 0,9 2 0,4 2 0,5-3 0,1-1 0,7-2 0,1 0 0,3 0 0,2 0 0,-1 0 0,1 0 0,0 0 0,5-5 0,0-1 0,-2 0 0,-1-1 0,-8 3 0,0-7 0,-2-2 0,-6-2 0,3-10 0,-14-1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1:04.817"/>
    </inkml:context>
    <inkml:brush xml:id="br0">
      <inkml:brushProperty name="width" value="0.08571" units="cm"/>
      <inkml:brushProperty name="height" value="0.08571" units="cm"/>
      <inkml:brushProperty name="color" value="#5B2D90"/>
    </inkml:brush>
  </inkml:definitions>
  <inkml:trace contextRef="#ctx0" brushRef="#br0">0 83 12287,'0'-16'0,"0"4"0,0 1 0,0 7 0,0-3 0,8 7 0,3 0 0,4 0 0,2 0 0,0 0 0,0 0 0,2 2 0,3 3 0,4-3 0,10 4 0,4-4 0,5-2 0,3 0 0,3 2 0,0 1 0,-1 3 0,1 0 0,0-6 0,0 0 0,-1 0 0,3 0 0,1-2 0,3-2 0,-3-2 0,0 1 0,1 3 0,5-2 0,6-2 0,-10 1 0,8 5 0,-8 0 0,-5 0 0,5 0 0,-9 0 0,4 0 0,-2 0 0,-1 0 0,7 0 0,5 0 0,6 0 0,-2 0 0,9 0 0,-4 0 0,-1 0 0,-6 0 0,-4 0 0,-4 0 0,-5 0 0,-2 2 0,6 1 0,1 5 0,3 1 0,6-3 0,-3 3 0,0 1 0,-3-1 0,-3-5 0,-1 3 0,-1-1 0,-3 0 0,-7-1 0,3-3 0,3 2 0,7 2 0,-1-1 0,8-3 0,2 2 0,2 1 0,-4 3 0,-2-4 0,-2 1 0,-4-1 0,-3 4 0,-4-1 0,-2 1 0,2-1 0,2-1 0,3-6 0,3 0 0,1 0 0,8 0 0,-4 0 0,0 0 0,-3 0 0,-5 0 0,-1 0 0,0 0 0,-1 0 0,1 0 0,0 0 0,1 0 0,5 0 0,3 0 0,5 0 0,-3 0 0,-5 0 0,-5 0 0,-3 0 0,-2 0 0,-2 0 0,-7-6 0,3 0 0,-2 3 0,1 1 0,7 0 0,-4-2 0,2-1 0,0 1 0,0-4 0,6 3 0,1-1 0,5-1 0,-11 3 0,3-6 0,-6 3 0,-5 3 0,3 2 0,-1 0 0,-3-1 0,-1-3 0,-8 0 0,0 6 0,2 0 0,2 0 0,2 0 0,-2 0 0,-2 0 0,-2 0 0,0 0 0,4 0 0,-2 0 0,-2 0 0,-5 0 0,3 0 0,1 0 0,-1 0 0,-6 0 0,3 0 0,-4 0 0,-2 0 0,0 0 0,-1 0 0,-4 0 0,-1 0 0,-7 0 0,3 0 0,-7 0 0,0 0 0,-7 0 0,-3 0 0</inkml:trace>
  <inkml:trace contextRef="#ctx0" brushRef="#br0" timeOffset="2917">7976 303 12287,'0'-17'0,"0"0"0,0 0 0,0 6 0,2 2 0,3 1 0,-3-5 0,6 11 0,-8-5 0,0 14 0,-2 5 0,-4 3 0,4-4 0,-5 0 0,-1 2 0,6 2 0,-5 0 0,1-2 0,1-1 0,-1-7 0,6 7 0,0 1 0,0-4 0,0 2 0,2-7 0,4 2 0,3-4 0,8-2 0,0 0 0,-2-2 0,-2-2 0,-2-2 0,2 3 0,-3-5 0,1 1 0,2-3 0,2-1 0,2-6 0,-6 0 0,1 0 0,-7 0 0,6 0 0,-7 6 0,2 0 0,-4 0 0,-4-4 0,-4 3 0,2 5 0,-7 7 0,6 0 0,-7 0 0,1 0 0,-6 0 0,0 0 0,0 0 0,0 0 0,6 5 0,0 3 0,-2-1 0,-2 1 0,3 3 0,1-3 0,-2-1 0,-2 1 0,-2 3 0,0-3 0,0 1 0,0 4 0,1-4 0,-3 1 0,-2-1 0,-1 1 0,-1-5 0,6 5 0,0-3 0,0-3 0,1 3 0,-1-1 0,0-2 0,0-2 0,0 3 0,0 1 0,0 0 0,8-6 0,1 0 0,10 0 0,4 0 0,-4 0 0,5 0 0,-7 0 0,0 0 0,8 0 0,-6 0 0,7 0 0,-3 0 0,5 0 0,-2 0 0,1 1 0,-1 3 0,0 2 0,-3 0 0,5-5 0,2 5 0,1-2 0,-1 5 0,-2-1 0,-5-3 0,3-3 0,-2 4 0,-1-2 0,-6 7 0,0-6 0,0 7 0,-2-7 0,-3 7 0,-5-9 0,-7 5 0,0-2 0,1-1 0,-7 3 0,0-5 0,3 3 0,1-2 0,-4 0 0,1-1 0,-1 3 0,-1-2 0,5-2 0,-3-2 0,3 0 0,2 0 0,0 0 0,0 0 0,0 0 0,0 0 0,1 0 0,1-2 0,3-4 0,-1 2 0,7-7 0,1 0 0,5 0 0,0-1 0,0 9 0,0-5 0,0 8 0,0 0 0,7 0 0,-5 0 0,4 0 0,-12 0 0,-1 2 0,-6 2 0,1 1 0,-1-1 0,4 4 0,-2-3 0,-3 1 0,-1 1 0,-2-3 0,1 5 0,-1-1 0,0-4 0,0-2 0,0-2 0,0 0 0,0 0 0</inkml:trace>
  <inkml:trace contextRef="#ctx0" brushRef="#br0" timeOffset="3249">7570 50 12287,'-9'-8'0,"1"-1"0,8-2 0,0-1 0,0 8 0,0-1 0,0 10 0,-7-3 0,-2 6 0</inkml:trace>
  <inkml:trace contextRef="#ctx0" brushRef="#br0" timeOffset="3532">7317 219 12287,'-10'-8'0,"-5"-1"0,12-6 0,-9 5 0,-1 10 0,4 2 0,-2 9 0,-2 3 0,-3-1 0,1 0 0,4-2 0,-4 0 0,6 6 0</inkml:trace>
  <inkml:trace contextRef="#ctx0" brushRef="#br0" timeOffset="4750">7047 540 12287,'-12'0'0,"1"0"0,7 0 0,-11 0 0,13-2 0,-3-4 0,1 4 0,0-5 0,-1-1 0,-7 5 0,5-9 0,-3-1 0,5 4 0,-5-3 0,1-1 0,0-2 0,-1 4 0,-3 0 0,4-2 0,1-2 0,-3-4 0,5-2 0,1-1 0,-3 1 0,6 2 0,-5 2 0,-1 0 0,6 6 0,-3 0 0,3 0 0,2 1 0,2 10 0,1 12 0,3 3 0,5 1 0,-3 1 0,-1 0 0,1 0 0,3 0 0,-3 0 0,-1 0 0,1 0 0,5-2 0,-4-2 0,2-2 0,1 2 0,-7-3 0,5 1 0,-1 0 0,1-1 0,-5 3 0,5-6 0,-3 3 0,1-5 0,-3 7 0,-3-7 0,4 6 0,-12-7 0,-5 2 0,-4-4 0,4-2 0,-1 0 0,-1 0 0,-2 0 0,-2 0 0,0 0 0,0 0 0,1 0 0,-1 0 0,0 0 0,0 0 0,0 0 0,-6-2 0,1-2 0,1-2 0,2 3 0,3-1 0,-1 0 0,0-1 0,0 1 0,0 0 0,0 0 0,0-1 0,0-3 0,0 2 0,8 3 0,3-9 0,4 9 0,4-10 0,4 7 0,-2 0 0,5 4 0,1-1 0,-1-3 0,-3 0 0,5 6 0,2 0 0,-4 0 0,3 0 0,-1 0 0,6 0 0,-8 2 0,-1 2 0,-1 2 0,-5 7 0,4-2 0,1-2 0,-1 3 0,-2 1 0,-10 2 0,-5 2 0,-4 0 0,-2-6 0,0-2 0,0 1 0,0-1 0,0-3 0,-2 3 0,-1 1 0,-3-1 0,-1-5 0,3 1 0,-3-3 0,-3-2 0,7 0 0,-3 0 0,3 0 0,-3 0 0,4 0 0,-3-2 0,3-3 0,8 3 0,1-6 0,3 1 0,1 3 0,6-7 0,0 5 0,0-5 0,8 5 0,3-5 0,4 7 0,2-1 0,0 3 0,-6 2 0,0 0 0,2 0 0,3 0 0,0 0 0,1 7 0,0 4 0,-2 4 0,-4 2 0,-5 0 0,-2 0 0,0 0 0,1 0 0,-1 0 0,-8 0 0,-3 0 0,-3 0 0,-3-6 0,-7 0 0,-3 2 0,2 2 0,-5-3 0,0-1 0,-2 0 0,-1-2 0,9 1 0,-5-6 0,3 1 0,-1-1 0,1-2 0,5-17 0,0-4 0</inkml:trace>
  <inkml:trace contextRef="#ctx0" brushRef="#br0" timeOffset="4949">6523 236 12287,'0'-27'0,"0"5"0,0 9 0,0 1 0,0 10 0,0 2 0,0 10 0,0 5 0,-8 2 0,-1 0 0</inkml:trace>
  <inkml:trace contextRef="#ctx0" brushRef="#br0" timeOffset="5416">5830 455 12287,'0'-9'0,"2"1"0,3 8 0,-1 2 0,6 4 0,-3 5 0,1 2 0,-5 0 0,3-1 0,-2 1 0,-2 2 0,-2 2 0,0 0 0,0-1 0,-2 0 0,-2-3 0,-2-2 0,-7-5 0,4 5 0,-2 0 0,-1-2 0,1 5 0,-6-9 0,0 1 0,0 1 0,-5-5 0,-1 4 0,3-4 0,1-2 0,-4 0 0,1 0 0,1 0 0,2 0 0,2-2 0,1-2 0,-1-3 0,0-3 0,2 5 0,2-7 0,1-1 0,3-2 0,-2-2 0,5 0 0,4 6 0,2 0 0,0-2 0,2-2 0,4-2 0,3-8 0,8-1 0</inkml:trace>
  <inkml:trace contextRef="#ctx0" brushRef="#br0" timeOffset="5548">5661 405 12287,'-9'-8'0,"3"-3"0,4-4 0,2 5 0,0 3 0,0 7 0,0 0 0</inkml:trace>
  <inkml:trace contextRef="#ctx0" brushRef="#br0" timeOffset="6267">5137 472 12287,'0'-9'0,"0"1"0,0 10 0,0 4 0,0 5 0,0-2 0,0 3 0,0 1 0,0-4 0,0 2 0,0 3 0,-7 1 0,-5 1 0,-3 0 0,-2-3 0,-1-4 0,-5-1 0,4 3 0,-5-4 0,1 1 0,1-1 0,-6-1 0,3-6 0,1 0 0,-1 0 0,1 0 0,3 0 0,-1 0 0,1 0 0,4-8 0,4-1 0,2-2 0,-2 0 0,3-1 0,1-5 0,2 0 0,1 6 0,6 0 0,0-2 0,7-2 0,5-2 0,3 2 0,2 4 0,-1 3 0,1 1 0,-5 5 0,-1-4 0,2 4 0,2 2 0,-4 0 0,1 0 0,1 0 0,2 0 0,2 0 0,0 0 0,-1 0 0,-6 8 0,-5 3 0,-5-2 0,-5 3 0,-6-1 0,-4-2 0,-2 6 0,0-5 0,0 1 0,0 0 0,0-1 0,0 3 0,-2-2 0,-3 2 0,5-3 0,-2 1 0,6 0 0,0-2 0,4-1 0,-3-8 0,1 7 0,-6 3 0</inkml:trace>
  <inkml:trace contextRef="#ctx0" brushRef="#br0" timeOffset="6482">4512 354 12287,'-6'-19'0,"1"-3"0,-1 8 0,6-3 0,2 6 0,4 0 0,3 5 0,6 12 0,-2 3 0,-2 1 0,1 7 0,5-2 0,-1 5 0,1 1 0,0 0 0,0-1 0,0 5 0,0 1 0,0-5 0,0 1 0,7 4 0,2 1 0</inkml:trace>
  <inkml:trace contextRef="#ctx0" brushRef="#br0" timeOffset="6782">5188 1030 12287,'0'-17'0,"-6"0"0,1 0 0,6 0 0,9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1:17.815"/>
    </inkml:context>
    <inkml:brush xml:id="br0">
      <inkml:brushProperty name="width" value="0.08571" units="cm"/>
      <inkml:brushProperty name="height" value="0.08571" units="cm"/>
      <inkml:brushProperty name="color" value="#5B2D90"/>
    </inkml:brush>
  </inkml:definitions>
  <inkml:trace contextRef="#ctx0" brushRef="#br0">2112 303 12287,'-11'-5'0,"0"-1"0,5 0 0,-5 6 0,-2 0 0,3 0 0,-1-2 0,-2-3 0,-2 3 0,-2-6 0,0 1 0,6 5 0,0-6 0,-3 1 0,1 3 0,0-5 0,2 1 0,5 3 0,-3 3 0,1-4 0,3 4 0,5-5 0,0 7 0,0 0 0,0 7 0,0-3 0,0 7 0,-6-5 0,-1 3 0,-3-1 0,6-1 0,-3-3 0,-1 2 0,-1 7 0,-8-4 0,0 1 0,6-3 0,0-5 0,-2 4 0,3-4 0,-1 3 0,0-3 0,-6-2 0,7-7 0,5-5 0,-3 3 0,3-2 0,-1 5 0,6-5 0,0 7 0,0-11 0,0 13 0,0-5 0,-2 7 0,-4 0 0,3 0 0,-9 0 0,1 0 0,-6 1 0,0 5 0,0-2 0,1 5 0,-1-1 0,0-4 0,6 3 0,-1 1 0,-1-1 0,-2 1 0,-2-1 0,0-3 0,2 3 0,4 3 0,-4-7 0,6 5 0,-8-8 0</inkml:trace>
  <inkml:trace contextRef="#ctx0" brushRef="#br0" timeOffset="351">1943 371 12287,'-7'-10'0,"5"-5"0,-6 13 0,8-5 0,0 7 0,0 0 0</inkml:trace>
  <inkml:trace contextRef="#ctx0" brushRef="#br0" timeOffset="550">1808 472 12287,'-9'-7'0,"-6"5"0,3-4 0,3 4 0,-2 2 0,0-7 0,-6-3 0</inkml:trace>
  <inkml:trace contextRef="#ctx0" brushRef="#br0" timeOffset="1384">1420 202 12287,'-17'-6'0,"0"1"0,2-1 0,3-2 0,-3 5 0,4-9 0,-2 7 0,0-5 0,2 3 0,5 1 0,-5 4 0,-2-3 0,-2 3 0,-2-4 0,5 4 0,1 2 0,7 0 0,-3 0 0,9 0 0,3 0 0,5 0 0,7 0 0,0 0 0,-6 0 0,0 2 0,2 2 0,2 2 0,2 1 0,0-3 0,0 1 0,0 3 0,0-4 0,0 1 0,0 7 0,-1-7 0,-1 3 0,-1-4 0,-3 1 0,-7 1 0,1-1 0,-10 1 0,-5 5 0,-7-5 0,0 0 0,1 1 0,-7-3 0,0 5 0,1 1 0,-2-1 0,5 0 0,-4 3 0,4-5 0,3 1 0,-7-5 0,0 7 0,3-3 0,1-1 0,2-6 0,0 0 0,6 0 0,0 0 0,1-2 0,-1-4 0,4-3 0,7-8 0,0 6 0,0 0 0,0 7 0,0-4 0,0 8 0,0 0 0,-8 0 0,-1 8 0,-8 1 0,0 1 0,6-1 0,-1-5 0,-1 3 0,-2 3 0,0-5 0,2 5 0,2-3 0,-2-3 0,3 4 0,-1-3 0,0 1 0,-6-6 0</inkml:trace>
  <inkml:trace contextRef="#ctx0" brushRef="#br0" timeOffset="1783">946 33 12287,'-9'-8'0,"-6"6"0,13-7 0,-5 5 0,-1-1 0,4 1 0,-7 10 0,-2 5 0,0-2 0,0 1 0,1-1 0,-1 0 0,0-3 0,0 3 0,2-1 0,-1 5 0,-4-4 0</inkml:trace>
  <inkml:trace contextRef="#ctx0" brushRef="#br0" timeOffset="2917">693 337 12287,'-17'-2'0,"0"-4"0,2 3 0,2-7 0,2 3 0,5 1 0,-5 4 0,-2-3 0,3 3 0,-1-4 0,-2 4 0,3-3 0,-1-3 0,-2-1 0,-2 3 0,-2-5 0,0-2 0,6 3 0,0-1 0,-2-2 0,-1-2 0,1-2 0,2 0 0,5 0 0,-3 0 0,2 0 0,1 1 0,6-1 0,0 5 0,0 1 0,7 2 0,5-3 0,3 5 0,2 7 0,-1 0 0,1 0 0,0 0 0,0 0 0,0 0 0,0 0 0,0 0 0,0 6 0,-2 1 0,-2 1 0,-2-1 0,-5 4 0,3-3 0,1-1 0,-1 1 0,-5 5 0,1-2 0,-3 4 0,-2 2 0,0 0 0,-7 0 0,-5 0 0,-3 0 0,-1-6 0,-1-2 0,0 1 0,0-1 0,0-3 0,0 3 0,0-1 0,0-4 0,0 3 0,0-1 0,1-3 0,-1-1 0,0-2 0,0 0 0,0 0 0,6 0 0,-1-2 0,-1-3 0,4 1 0,0-7 0,1-2 0,2-2 0,6-2 0,0 0 0,0 6 0,0-1 0,0-1 0,8 4 0,3-3 0,2 7 0,0-5 0,-1 3 0,-7 1 0,7 6 0,-9-2 0,3-3 0,3 3 0,-9-4 0,0 12 0,-7 1 0,-10 7 0,0-3 0,0 2 0,6 0 0,0 0 0,-2-1 0,-3 1 0,0 2 0,-1 2 0,0-1 0,0 1 0,6 0 0,1 0 0,1-2 0,-1-4 0,7 4 0,-3-3 0,4 3 0,4-6 0,4-3 0,5-4 0,-2-2 0,3 0 0,1 0 0,-4-2 0,2-2 0,3-2 0,-7 1 0,8-3 0,-13 6 0,-2-5 0,-11 7 0,-4 0 0,-2 0 0,0 0 0,0 0 0,0 0 0,0 0 0,0 2 0,0 2 0,1 1 0,-1 1 0,0-6 0,2 2 0,3 3 0,3-3 0,3 4 0,-5-4 0,4 0 0,1 3 0,4 5 0,2 6 0,2-1 0,2-1 0,3-3 0,3 2 0,-5-4 0,5 3 0,-1 1 0,0 2 0,3-4 0,3 0 0,-2 1 0,-2-3 0,0 6 0,6-6 0,0 3 0,0-1 0,-6-2 0,1 4 0,1-3 0,2-3 0,2 7 0,0-13 0,-1 7 0</inkml:trace>
  <inkml:trace contextRef="#ctx0" brushRef="#br0" timeOffset="3551">811 320 12287,'-9'-7'0,"1"5"0,8-6 0,-7 8 0,3-2 0,-7-1 0,-2-3 0,3 0 0,-1 6 0,-2 0 0,-2 0 0,-2 0 0,0 0 0,0 0 0,0 0 0,0-7 0,0-3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1:33.964"/>
    </inkml:context>
    <inkml:brush xml:id="br0">
      <inkml:brushProperty name="width" value="0.08571" units="cm"/>
      <inkml:brushProperty name="height" value="0.08571" units="cm"/>
      <inkml:brushProperty name="color" value="#5B2D90"/>
    </inkml:brush>
  </inkml:definitions>
  <inkml:trace contextRef="#ctx0" brushRef="#br0">1 12 12287,'1'7'0,"3"-3"0,-2-3 0,3-1 0,-5-1 0,0-3 0,0-3 0,0-5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2.468"/>
    </inkml:context>
    <inkml:brush xml:id="br0">
      <inkml:brushProperty name="width" value="0.08571" units="cm"/>
      <inkml:brushProperty name="height" value="0.08571" units="cm"/>
      <inkml:brushProperty name="color" value="#5B2D90"/>
    </inkml:brush>
  </inkml:definitions>
  <inkml:trace contextRef="#ctx0" brushRef="#br0">246 372 12287,'0'4'0,"0"-1"0,3-3 0,-3 0 0,4 3 0,-4 1 0,0 3 0,0-2 0,0-1 0,0 2 0,0 0 0,0 1 0,0 0 0,0 0 0,0 0 0,0 0 0,0 0 0,0 0 0,0 0 0,0 0 0,0 0 0,0 0 0,0 0 0,-3-2 0,1-1 0,0 2 0,-2-2 0,0 0 0,0-2 0,-1 0 0,1-2 0,-3-2 0,0-2 0,2-3 0,0 0 0,1 0 0,-1-1 0,0 0 0,0-2 0,-1 1 0,1 2 0,0 0 0,0 0 0,1 0 0,-1 0 0,0 0 0,-1 0 0,-1 0 0,2 0 0,0 0 0,0 0 0,-1 2 0,-1 1 0,2-1 0,0 1 0,3 0 0,-3 3 0,1-3 0,0 1 0,-3 1 0,7-1 0,-3 3 0,3 2 0,3 1 0,-2-1 0,4-2 0,-3 0 0,2 1 0,0 0 0,0 2 0,-2-1 0,3-2 0,-3 0 0,3 0 0,0 0 0,-1 0 0,1 0 0,-3 0 0,3 0 0,-4 0 0,3 0 0,-1 0 0,-3 0 0,4 1 0,-4 1 0,0 0 0,0 2 0,-1-1 0,-2 1 0,-1 2 0,-2-2 0,1 0 0,0 1 0,0-1 0,1 2 0,-1-2 0,1 1 0,0-1 0,-3-1 0,3 1 0,-2 2 0,1-3 0,0-1 0,0-1 0,1 1 0,-1 1 0,3-1 0,-2-3 0,1-1 0,0-1 0,1-3 0,-1 2 0,-1-2 0,3 0 0,-2-2 0,0 0 0,1-2 0,-3-2 0,3 0 0,0-1 0,-2-1 0,4-3 0,-3-2 0,0-1 0,1-1 0,0-3 0,2-2 0,0-1 0,0-1 0,3-2 0,1 0 0,3 3 0,0 3 0,3-1 0,1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05.428"/>
    </inkml:context>
    <inkml:brush xml:id="br0">
      <inkml:brushProperty name="width" value="0.08571" units="cm"/>
      <inkml:brushProperty name="height" value="0.08571" units="cm"/>
      <inkml:brushProperty name="color" value="#5B2D90"/>
    </inkml:brush>
  </inkml:definitions>
  <inkml:trace contextRef="#ctx0" brushRef="#br0">302 97 12287,'-12'0'0,"0"0"0,1-1 0,2-2 0,1-1 0,1-1 0,-2 2 0,0-1 0,0 1 0,2-2 0,-1 1 0,-1 1 0,-2 1 0,-1-1 0,0-1 0,0 1 0,-4 2 0,-2 0 0,0-2 0,1-1 0,1-2 0,4 4 0,0-2 0,-1 1 0,5-2 0,0 1 0,6 0 0,-2 2 0,8-1 0,4-1 0,2 2 0,4 0 0,1 2 0,1 0 0,-1 0 0,2 4 0,-1 2 0,-1-1 0,-1 1 0,-2 2 0,0-3 0,-1 2 0,-3 2 0,1 2 0,-5 1 0,-2 2 0,-5 2 0,-9 3 0,-10 6 0,-5 3 0,-5 5 0,-8 2 0,-4 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06.595"/>
    </inkml:context>
    <inkml:brush xml:id="br0">
      <inkml:brushProperty name="width" value="0.08571" units="cm"/>
      <inkml:brushProperty name="height" value="0.08571" units="cm"/>
      <inkml:brushProperty name="color" value="#5B2D90"/>
    </inkml:brush>
  </inkml:definitions>
  <inkml:trace contextRef="#ctx0" brushRef="#br0">1528 170 12287,'-12'0'0,"4"-4"0,0 0 0,-1 1 0,2-2 0,0 0 0,2-2 0,1 3 0,4-4 0,0 0 0,0-4 0,0 4 0,0-1 0,0 5 0,0-4 0,0 4 0,0-4 0,0 6 0,0-4 0,0 8 0,0 2 0,0 2 0,0 6 0,1 1 0,3-1 0,-1-6 0,3 0 0,1-2 0,0 0 0,-3 0 0,4-4 0,1 0 0,2 0 0,1 0 0,1 0 0,-1 0 0,-2-1 0,0-2 0,-2-1 0,0-6 0,3 2 0,-3-2 0,1 1 0,-5 1 0,-1-1 0,-2-2 0,-1-1 0,-1 1 0,-2 2 0,-2 2 0,-2 2 0,3 1 0,-4 2 0,-1-2 0,-2 3 0,-1-3 0,0 3 0,0 1 0,-1 0 0,1 4 0,0 1 0,0 2 0,0 2 0,-2-2 0,0 1 0,-3 1 0,3 2 0,-4 1 0,2 0 0,1 1 0,2-1 0,-3-2 0,-1 0 0,3-2 0,0 1 0,6-3 0,0-1 0,-2 1 0,0-5 0,-2 3 0,-1-8 0,3-4 0,2-3 0,2 3 0,5 0 0,-2-2 0,-1 0 0,0-2 0,4-1 0,0 1 0,0 0 0,0 5 0,0 2 0,0 5 0,0 1 0,0 3 0,0 3 0,-1 4 0,-2-2 0,-1-1 0,-5 1 0,1 3 0,-3 0 0,-1 0 0,-1 0 0,1 0 0,0 0 0,0-4 0,0-1 0,0-2 0,0 5 0,0-3 0</inkml:trace>
  <inkml:trace contextRef="#ctx0" brushRef="#br0" timeOffset="534">801 146 12287,'-12'-5'0,"0"3"0,0-3 0,-1 1 0,1 0 0,6 0 0,0 4 0,6 0 0,6 0 0,0 0 0,6 0 0,1 0 0,-1 0 0,-4-2 0,0 0 0,1-2 0,-3-2 0,-2 2 0,-3 3 0,-2-4 0,-3 5 0,-4 0 0,-3 0 0,-1 4 0,0 0 0,-1 0 0,1 1 0,0 0 0,0 5 0,0-3 0,0-2 0,1 4 0,2-2 0,1 1 0,-2 0 0,1-4 0,-1 4 0,2 2 0,5 1 0,-2-1 0,0-2 0,3 3 0,-2-3 0,3-1 0,1 1 0,4 0 0,0 4 0,-1 0 0,-7 1 0,-3-1 0,-5 0 0,0 0 0,0-4 0,-1 0 0,1 0 0,0-1 0,0 2 0,0-5 0,0-1 0,0 4 0,0 0 0</inkml:trace>
  <inkml:trace contextRef="#ctx0" brushRef="#br0" timeOffset="867">304 61 12287,'-14'0'0,"-2"0"0,3-4 0,-3 0 0,2 1 0,2 2 0,4 1 0,0 1 0,-2 3 0,1-1 0,0 5 0,1 2 0,1 0 0,-3 3 0,2-1 0,6 0 0,-4 0 0,1 0 0,3 0 0,-2 0 0,3 0 0,1-4 0,0 1 0,0 0 0,0 2 0,0 1 0,0 0 0,1-4 0,2 0 0,1 2 0,0-4 0,-4 2 0,-5 0 0,-2-1 0,-5-1 0,0-6 0</inkml:trace>
  <inkml:trace contextRef="#ctx0" brushRef="#br0" timeOffset="2000">86 122 12287,'-12'8'0,"-1"0"0,1 1 0,2-2 0,0 1 0,3 2 0,2 0 0,-3-2 0,4 1 0,1 0 0,2 2 0,1 1 0,1-4 0,3-1 0,4-2 0,3-2 0,5-2 0,2-1 0,-1 0 0,1 0 0,3 0 0,-2 0 0,1 0 0,1 0 0,-5 0 0,3-1 0,-2-2 0,-2-1 0,0-4 0,0 3 0,-1-2 0,-3-3 0,1 4 0,-5-2 0,1 0 0,0 1 0,-5-4 0,1 3 0,-3-3 0,-2-1 0,-2 0 0,-2 0 0,-2 0 0,-1 1 0,-4 1 0,-2 2 0,-2-1 0,3 4 0,-3 1 0,2 2 0,2 2 0,-4 0 0,0 0 0,1 0 0,1 0 0,-2 0 0,0 2 0,1 2 0,2 4 0,1 2 0,0 3 0,1-1 0,3 0 0,1 0 0,3 0 0,-3 0 0,-5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03.145"/>
    </inkml:context>
    <inkml:brush xml:id="br0">
      <inkml:brushProperty name="width" value="0.08571" units="cm"/>
      <inkml:brushProperty name="height" value="0.08571" units="cm"/>
      <inkml:brushProperty name="color" value="#5B2D90"/>
    </inkml:brush>
  </inkml:definitions>
  <inkml:trace contextRef="#ctx0" brushRef="#br0">1128 352 12287,'-13'0'0,"7"-1"0,2-4 0,2-1 0,2-6 0,0 0 0,0-1 0,0 1 0,0 0 0,0 0 0,0 4 0,-1 0 0,-2-2 0,-1 0 0,0-2 0,4-1 0,0 1 0,0 4 0,0 0 0,0 4 0,0-4 0,2 5 0,2-1 0,4 3 0,2 1 0,3 0 0,-1 0 0,0 0 0,0 0 0,0 0 0,2 1 0,0 2 0,2 1 0,1 4 0,-5-3 0,-1 2 0,-3 3 0,2-4 0,-3 2 0,0 2 0,-3 1 0,-3 1 0,-1 0 0,0 0 0,0 0 0,0 0 0,-1 0 0,-3 1 0,-4-1 0,1-4 0,-1 0 0,-3 0 0,-4-1 0,2 3 0,-3-3 0,1 0 0,-1-3 0,2 1 0,-3-1 0,1-1 0,-1-2 0,-4-1 0,1 0 0,-3 0 0,-1 0 0,3 0 0,1 0 0,-3 0 0,-4 0 0,6-1 0,-3-2 0,2-1 0,3 2 0,-2-5 0,4 0 0,3-1 0,0 0 0,2 4 0,0-3 0,0 0 0,0 1 0,5 2 0,3-4 0,3-2 0,1 3 0,0-1 0,1 4 0,3-2 0,4 0 0,3 3 0,1-2 0,0 1 0,0 1 0,-4 2 0,0 1 0,2 0 0,1 0 0,1 0 0,-4 0 0,-2 1 0,0 3 0,-2-1 0,-4 5 0,0 0 0,0 4 0,0 1 0,-1-1 0,-4-2 0,-3 0 0,-2-2 0,-2 0 0,-1 4 0,1 0 0,0 0 0,0-4 0,0-1 0,0-1 0,0-4 0,-6 0 0,-1-2 0</inkml:trace>
  <inkml:trace contextRef="#ctx0" brushRef="#br0" timeOffset="233">594 61 12287,'-8'0'0,"0"0"0,5 1 0,-1 3 0,4 3 0,4 7 0,4 0 0,3 3 0,1 0 0,0-2 0,-1 2 0,-3 2 0,3-3 0,-3 3 0,2 0 0,-2 0 0,2-4 0,-3 2 0,5-5 0</inkml:trace>
  <inkml:trace contextRef="#ctx0" brushRef="#br0" timeOffset="466">934 49 12287,'-11'-12'0,"1"1"0,4 1 0,0 2 0,2 6 0,6-4 0,0 8 0,2 2 0,4-2 0,-4 6 0,0 1 0,-4 3 0</inkml:trace>
  <inkml:trace contextRef="#ctx0" brushRef="#br0" timeOffset="1049">728 437 12287,'-13'0'0,"1"-2"0,0-2 0,4 3 0,0-3 0,4-1 0,-4 1 0,0-1 0,-4 5 0,4 0 0,0-1 0,-2-3 0,-1-3 0,-1-3 0,0 2 0,1-3 0,2 3 0,2-3 0,2-1 0,-5 4 0,4 0 0,-3-2 0,1-1 0,2 3 0,-4 2 0,2 0 0,0 1 0,-4 2 0,0-1 0,0 4 0,0 5 0,1 2 0,3 3 0,-3 0 0,3 3 0,-3-3 0,-1-2 0,0 7 0,1-3 0,3 2 0,-1-1 0,3-1 0,-1 0 0,5-3 0,-2-1 0,4-2 0,4 2 0,-3-1 0,4-4 0,1 1 0,-3 0 0,5-4 0,-6 0 0,4 1 0,-8 2 0,-2 1 0,-2 0 0,-5-3 0,1 2 0,2 1 0,0 0 0,-4-2 0,0 0 0,0 2 0,0 0 0,1-2 0,2 0 0,0 2 0,5 0 0,-4-4 0,0-5 0,-4-2 0</inkml:trace>
  <inkml:trace contextRef="#ctx0" brushRef="#br0" timeOffset="1215">437 473 12287,'-13'0'0,"1"0"0,0 0 0,0 0 0,0 0 0,0 0 0,5 0 0,0 0 0,3 0 0,-2 0 0,-7 0 0</inkml:trace>
  <inkml:trace contextRef="#ctx0" brushRef="#br0" timeOffset="1500">109 279 12287,'-24'0'0,"1"0"0,3 0 0,4 0 0,6 0 0,4 1 0,0 4 0,2-3 0,4 6 0,2-1 0,0 2 0,2 0 0,6-7 0,-2 2 0,-1-2 0,1-2 0,-4 0 0,4 0 0,-6 1 0,2 3 0,-6-1 0,-4 3 0,0 0 0,-8 3 0,-5-2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10.495"/>
    </inkml:context>
    <inkml:brush xml:id="br0">
      <inkml:brushProperty name="width" value="0.08571" units="cm"/>
      <inkml:brushProperty name="height" value="0.08571" units="cm"/>
      <inkml:brushProperty name="color" value="#5B2D90"/>
    </inkml:brush>
  </inkml:definitions>
  <inkml:trace contextRef="#ctx0" brushRef="#br0">0 49 12287,'0'7'0,"0"-1"0,0-6 0,0 5 0,0 2 0,0 5 0,0-4 0,0 0 0,0-4 0,0 4 0,2-1 0,2 1 0,-2 1 0,6-5 0,-3 0 0,3-4 0,0 0 0,4 0 0,0 0 0,0 0 0,-1-5 0,-2-2 0,-1 1 0,-4-5 0,3 3 0,-1-3 0,-1 0 0,-2 2 0,1 1 0,-2-2 0,0 3 0,-2-1 0,0-1 0,-2 0 0,0-1 0,-2 2 0,-6 5 0,2-1 0,-3 3 0,-1 1 0,0 1 0,0 3 0,0-1 0,0 5 0,0-5 0,-1 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21.111"/>
    </inkml:context>
    <inkml:brush xml:id="br0">
      <inkml:brushProperty name="width" value="0.08571" units="cm"/>
      <inkml:brushProperty name="height" value="0.08571" units="cm"/>
      <inkml:brushProperty name="color" value="#5B2D90"/>
    </inkml:brush>
  </inkml:definitions>
  <inkml:trace contextRef="#ctx0" brushRef="#br0">55 0 12287,'-9'10'0,"5"-1"0,-8-9 0,-3 0 0,7 0 0,2 0 0,12 0 0,11 0 0,10 0 0,2 0 0,4 0 0,2 0 0,4 0 0,3 0 0,1 0 0,9 0 0,0 0 0,6 0 0,4 0 0,8 0 0,-1 0 0,3 0 0,3 0 0,-1 0 0,3 0 0,-1 0 0,-1 0 0,-5 0 0,-12 2 0,2 2 0,3 2 0,-1 7 0,-8-7 0,-3 0 0,-1 2 0,-2-6 0,3 5 0,-1-5 0,2-2 0,-7 0 0,-1 0 0,-5 0 0,-1 0 0,-1 0 0,-2 0 0,-2 0 0,-2 0 0,-2 0 0,4 0 0,-2 0 0,3 0 0,-5 0 0,0 0 0,0 0 0,0 0 0,-7 0 0,5 0 0,-2 0 0,0 0 0,0 0 0,-4 0 0,1 0 0,3 0 0,2 0 0,-2 0 0,4 0 0,0 0 0,6 0 0,-6 0 0,0 0 0,-4 0 0,2-2 0,-2-3 0,-2-1 0,-3 2 0,-1 2 0,0 2 0,-1 0 0,-5-6 0,-1 0 0,-6-1 0,7 7 0,-9 0 0,6 0 0,-4 0 0,5 0 0,-1-8 0,-2-2 0</inkml:trace>
  <inkml:trace contextRef="#ctx0" brushRef="#br0" timeOffset="882">2776 447 12287,'-2'11'0,"-4"-5"0,4-4 0,-7-2 0,11 0 0,5 0 0,-5 2 0,6 2 0,0 2 0,1 3 0,3-3 0,5-4 0,-15 8 0,4-3 0,-4-3 0,-4 6 0,-4-2 0,1 5 0,-7-5 0,-2 0 0,-3 1 0,5 3 0,-1-4 0,1 3 0,1 3 0,-5-3 0,3 1 0,-3 2 0,5-3 0,3-1 0,2 1 0,0-1 0,0-4 0,6 7 0,0-1 0,0 7 0,0-1 0,0-7 0,0 5 0,0-3 0,-3-5 0,-1 0 0,-4-2 0,-2 1 0,3 1 0,-5-4 0,-2 2 0,-3-2 0,-2 1 0,1-1 0,-1 2 0,0 0 0,3-8 0,3-4 0,-3-5 0,5-7 0</inkml:trace>
  <inkml:trace contextRef="#ctx0" brushRef="#br0" timeOffset="1115">2664 317 12287,'0'-19'0,"0"1"0,0 5 0,0 1 0,0 8 0,0-13 0,0 7 0</inkml:trace>
  <inkml:trace contextRef="#ctx0" brushRef="#br0" timeOffset="1816">2403 429 12287,'-18'0'0,"5"-6"0,1-1 0,-3 3 0,5 2 0,-3 2 0,7 6 0,-4 3 0,2 1 0,3 4 0,3-3 0,2 1 0,0 3 0,0 1 0,0-3 0,0-1 0,0 3 0,2-1 0,5-1 0,3-5 0,0 0 0,7-6 0,-5 4 0,5-3 0,-5-3 0,1 0 0,1 0 0,-3 0 0,1 0 0,-8 0 0,2 0 0,-12 0 0,2-3 0,-8-1 0,-3-2 0,-1 0 0,-3 6 0,0 0 0,1 0 0,-1 0 0,0 0 0,1 0 0,-1 0 0,-6 0 0,0 0 0,3 0 0,1 0 0,2 0 0,1 0 0,-1 0 0,0 0 0,1 0 0,-1 0 0,7-6 0,-1-1 0,9 1 0,-4 6 0,10 0 0,4 0 0,6 0 0,-1 6 0,-1 3 0,-2 1 0,-1-4 0,-7 7 0,0 1 0,0-3 0,0 1 0,-2-2 0,-3 5 0,-3-5 0,-2-2 0,-3 1 0,-5-5 0,-1 2 0,0 0 0,1-6 0,-1 0 0,1 0 0,-1-6 0,0-2 0,1-3 0,-1-1 0,0-7 0,1 1 0,5 1 0,3 3 0,2 1 0,4-1 0,1 3 0,3-1 0,0-2 0,0-3 0,9-2 0,1 1 0,9-1 0</inkml:trace>
  <inkml:trace contextRef="#ctx0" brushRef="#br0" timeOffset="1947">2105 242 12287,'10'2'0,"-3"5"0,-5-3 0,-2 8 0,-9-8 0,-1 13 0,-9-7 0</inkml:trace>
  <inkml:trace contextRef="#ctx0" brushRef="#br0" timeOffset="2131">1993 857 12287,'-10'-8'0,"-1"6"0,5-4 0,4 4 0,-14-6 0,5-3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30.843"/>
    </inkml:context>
    <inkml:brush xml:id="br0">
      <inkml:brushProperty name="width" value="0.08571" units="cm"/>
      <inkml:brushProperty name="height" value="0.08571" units="cm"/>
      <inkml:brushProperty name="color" value="#5B2D90"/>
    </inkml:brush>
  </inkml:definitions>
  <inkml:trace contextRef="#ctx0" brushRef="#br0">1373 434 12287,'-13'-2'0,"3"-3"0,0-3 0,7-2 0,-4 2 0,4 8 0,3 0 0,0 3 0,0 12 0,0 3 0,0 2 0,0 3 0,0 0 0,3 0 0,4 0 0,-4 8 0,7-1 0,-2-2 0,-1-2 0,4-3 0,-4 0 0,6 0 0,10 0 0</inkml:trace>
  <inkml:trace contextRef="#ctx0" brushRef="#br0" timeOffset="547">845 687 12287,'-10'-23'0,"7"0"0,-7 3 0,0 4 0,7-4 0,-5 4 0,8-1 0,8 1 0,-3-2 0,10 11 0,3 2 0,-5 2 0,2 3 0,3 0 0,3 3 0,2 4 0,-8 6 0,0 10 0,-10 0 0,3 0 0,-5 0 0,-14 0 0,-4 0 0,-5 0 0,-3 0 0,0-8 0,0 0 0,-3 3 0,-4 3 0,1 2 0,-6-3 0,-1-2 0,0-3 0,8-2 0,-5 5 0,2-3 0,1 3 0,-1-5 0,8 2 0,3-7 0,4 7 0,6-10 0,20 5 0,6-10 0,-3 8 0,2 0 0,-10-1 0,5 4 0,-12-1 0,-6 8 0,-7-3 0,-6-10 0,-2 3 0,0-3 0,0 3 0,8-6 0,0 3 0,-3-10 0,-3-8 0,-2-10 0</inkml:trace>
  <inkml:trace contextRef="#ctx0" brushRef="#br0" timeOffset="747">661 113 12287,'-8'-23'0,"1"0"0,2 0 0,2 0 0,-7 10 0,7 5 0,-4 16 0,1 2 0,-1 6 0,-6 4 0,-10-7 0</inkml:trace>
  <inkml:trace contextRef="#ctx0" brushRef="#br0" timeOffset="980">41 44 12287,'-15'13'0,"-1"-6"0,11-2 0,0 3 0,10 7 0,-2 6 0,7 2 0,0 0 0,5 0 0,-2 0 0,0 0 0,-3 0 0,-5-1 0,5 1 0,-2 0 0,0 0 0,-8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29.759"/>
    </inkml:context>
    <inkml:brush xml:id="br0">
      <inkml:brushProperty name="width" value="0.08571" units="cm"/>
      <inkml:brushProperty name="height" value="0.08571" units="cm"/>
      <inkml:brushProperty name="color" value="#5B2D90"/>
    </inkml:brush>
  </inkml:definitions>
  <inkml:trace contextRef="#ctx0" brushRef="#br0">608 0 12287,'-15'0'0,"0"0"0,7 0 0,-7 0 0,7 0 0,-7 0 0,7 0 0,-7 0 0,7 8 0,-5 2 0,3 3 0,-5-6 0,7 9 0,-7-1 0,7 8 0,3-8 0,13-2 0,7-3 0,5-2 0,3-8 0,0 0 0,0 0 0,0 0 0,0 0 0,0 0 0,-7 0 0,-1 0 0,3 0 0,-5 0 0,2 0 0,-13 0 0,-2 0 0,-12 0 0,-9 2 0,-2 4 0,0 4 0,0 3 0,-7-6 0,-1 6 0,3 0 0,2-1 0,4-4 0,-1 5 0,0-3 0,7 5 0,4-4 0,1 1 0,4-4 0,7 7 0,0-7 0,2 5 0,6-3 0,-3-2 0,8-6 0,-1 3 0,1 3 0,-5 2 0,7-2 0,-10-3 0,3 10 0,-5-10 0,-14 13 0,-4-10 0,-5-3 0,-3-3 0,0-2 0,0 0 0,0 0 0,0 0 0,-3 0 0,-2 0 0,-2 0 0,-1 0 0,8-2 0,0-3 0,0-3 0,3-2 0,2 5 0,2-3 0,1-7 0,-8 7 0,13-10 0,10 3 0,10-3 0,13 0 0,0 3 0,10-10 0,3-11 0</inkml:trace>
  <inkml:trace contextRef="#ctx0" brushRef="#br0" timeOffset="148">631 207 12287,'-23'0'0,"0"0"0,0 0 0,-7 0 0,-1 0 0,3 2 0,3 6 0,2 5 0,-3 10 0,-2 2 0,-3 6 0,-2-6 0,5 9 0,-3-4 0,3 1 0,-7 10 0,-1-6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28.276"/>
    </inkml:context>
    <inkml:brush xml:id="br0">
      <inkml:brushProperty name="width" value="0.08571" units="cm"/>
      <inkml:brushProperty name="height" value="0.08571" units="cm"/>
      <inkml:brushProperty name="color" value="#5B2D90"/>
    </inkml:brush>
  </inkml:definitions>
  <inkml:trace contextRef="#ctx0" brushRef="#br0">549 161 12287,'0'-23'0,"0"0"0,0 0 0,0 8 0,0-1 0,0 11 0,0-5 0,0 12 0,0 6 0,0-5 0,0 7 0,0-20 0,3 0 0,5-6 0,-6 3 0,8 8 0,1-2 0,-6-1 0,10 8 0,-7 0 0,4 3 0,1 2 0,0 2 0,0 4 0,5-6 0,-3 5 0,3 3 0,0-6 0,-1 6 0,-1 0 0,2 0 0,-6-1 0,4 6 0,2-3 0,2 1 0,0 7 0,-4 0 0,-6-8 0,-7 0 0,4 3 0,-4-5 0,4 2 0,-7-2 0,-7 2 0,-9-7 0,4 2 0,-4-2 0,-2-3 0,-2-2 0,-3-3 0,0 0 0,0 0 0,0 0 0,0-3 0,0-2 0,0-3 0,0 3 0,8 3 0,0 2 0,-3 0 0,-3 0 0,-2 0 0,0 0 0,1 0 0,-1 0 0,0 0 0,0 0 0,0 2 0,0 6 0,10-3 0,5 10 0,6 0 0,4 6 0,6-6 0,7-7 0,6 2 0,2-2 0,0-3 0,-8-3 0,0-2 0,3 0 0,-8 0 0,11 0 0,-21 0 0,0 0 0,-3 0 0,-12 0 0,-3 0 0,-2 0 0,-3 0 0,0 0 0,0 0 0,0 0 0,0 0 0,0 0 0,0 0 0,0 0 0,0-2 0,0-6 0,0 3 0,0-8 0,0 3 0,0 5 0,8-5 0,-1 0 0,-1-1 0,-4 1 0,6-8 0,2 3 0,3-5 0,-5 4 0,4 1 0,-1-3 0,6-2 0,-1-3 0,7 0 0,7 2 0,9 6 0,4-16 0,3 6 0</inkml:trace>
  <inkml:trace contextRef="#ctx0" brushRef="#br0" timeOffset="466">802 390 12287,'-15'-2'0,"-1"-6"0,11 6 0,-5-9 0,13 11 0,4 0 0,-4 0 0,17 0 0,-7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34.325"/>
    </inkml:context>
    <inkml:brush xml:id="br0">
      <inkml:brushProperty name="width" value="0.08571" units="cm"/>
      <inkml:brushProperty name="height" value="0.08571" units="cm"/>
      <inkml:brushProperty name="color" value="#5B2D90"/>
    </inkml:brush>
  </inkml:definitions>
  <inkml:trace contextRef="#ctx0" brushRef="#br0">299 23 12287,'-15'0'0,"0"0"0,0 0 0,-8 0 0,7 0 0,1 0 0,10 0 0,-13-2 0,10-6 0,1 6 0,7-9 0,2 11 0,6 0 0,5 0 0,10 0 0,-8 0 0,-2 3 0,-1 2 0,1 3 0,-5-1 0,5-4 0,-3 4 0,0-1 0,-2 9 0,-6 0 0,6 8 0,-6 0 0,-4 0 0,-6 0 0,-7 0 0,-6-5 0,-4 2 0,-3 6 0,-3-1 0,-10-7 0,3-2 0,-15-11 0,-6 5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42.872"/>
    </inkml:context>
    <inkml:brush xml:id="br0">
      <inkml:brushProperty name="width" value="0.08571" units="cm"/>
      <inkml:brushProperty name="height" value="0.08571" units="cm"/>
      <inkml:brushProperty name="color" value="#5B2D90"/>
    </inkml:brush>
  </inkml:definitions>
  <inkml:trace contextRef="#ctx0" brushRef="#br0">230 0 12287,'13'0'0,"-3"0"0,-10 0 0,10 11 0,6 4 0,-4-5 0,1 0 0,0-2 0,0 0 0,-6 7 0,6-5 0,-3 3 0,-2 2 0,-8 8 0,-3 0 0,-2 0 0,-5-3 0,-3-4 0,-5 4 0,-10-7 0,-2 2 0,2 1 0,0-4 0,0 6 0,-3-5 0,3-3 0,-8-2 0,0 2 0,-10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3.168"/>
    </inkml:context>
    <inkml:brush xml:id="br0">
      <inkml:brushProperty name="width" value="0.08571" units="cm"/>
      <inkml:brushProperty name="height" value="0.08571" units="cm"/>
      <inkml:brushProperty name="color" value="#5B2D90"/>
    </inkml:brush>
  </inkml:definitions>
  <inkml:trace contextRef="#ctx0" brushRef="#br0">22 1 12287,'3'4'0,"-3"-1"0,4-2 0,-5 0 0,-2 2 0,2 0 0,-4-2 0,0 2 0,-1-1 0,-1-2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44.659"/>
    </inkml:context>
    <inkml:brush xml:id="br0">
      <inkml:brushProperty name="width" value="0.08571" units="cm"/>
      <inkml:brushProperty name="height" value="0.08571" units="cm"/>
      <inkml:brushProperty name="color" value="#5B2D90"/>
    </inkml:brush>
  </inkml:definitions>
  <inkml:trace contextRef="#ctx0" brushRef="#br0">391 1 12287,'0'23'0,"0"-11"0,0-1 0,0-11 0,0 0 0,0 10 0,0-5 0,0 10 0,0 3 0,0-5 0,0 2 0,0 3 0,0 2 0,0 3 0,0 0 0,0 0 0,0 0 0,3 0 0,5 0 0,-6-7 0,6-1 0,-3 3 0,3 2 0,-6 3 0,6 0 0,-6 0 0,1-3 0,2-2 0,3-2 0,2-4 0,-2 4 0,-6 4 0,8-17 0,-20-3 0,-3-13 0</inkml:trace>
  <inkml:trace contextRef="#ctx0" brushRef="#br0" timeOffset="883">116 93 12287,'13'0'0,"-3"0"0,-10 0 0,2 0 0,6 0 0,-5 10 0,4 5 0,-2-2 0,0 2 0,3 3 0,0-5 0,-8 2 0,0 3 0,0 2 0,0 3 0,0 0 0,0 0 0,0-5 0,-3 2 0,-4 6 0,4 2 0,-5-5 0,6 0 0,2 0 0,-8-8 0,0 1 0,3 1 0,0 4 0,-2 2 0,4-8 0,-5 0 0,6-7 0,2 7 0,2-9 0,6 1 0,-3-4 0,10-3 0,-7 7 0,7 1 0,1 0 0,7-8 0,-8 0 0,0 0 0,1 0 0,7 0 0,-11-3 0,-1-2 0,-1-3 0,-8-2 0,6 3 0,-3 1 0,3-9 0,-6 7 0,6-7 0,-8 10 0,-5-5 0,-3 0 0,-10 7 0,6-7 0,-11 10 0,7 0 0,1 0 0,7 0 0,-7 0 0,0 0 0,-8 0 0,7-8 0,1 1 0,7-1 0,-7 8 0,7 0 0,-7 0 0,0-10 0,-8 7 0,8-10 0,2 6 0,3-9 0,-8-4 0,5-3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2:43.326"/>
    </inkml:context>
    <inkml:brush xml:id="br0">
      <inkml:brushProperty name="width" value="0.08571" units="cm"/>
      <inkml:brushProperty name="height" value="0.08571" units="cm"/>
      <inkml:brushProperty name="color" value="#5B2D90"/>
    </inkml:brush>
  </inkml:definitions>
  <inkml:trace contextRef="#ctx0" brushRef="#br0">988 345 12287,'-15'-8'0,"-1"-2"0,-1 0 0,-4 0 0,6 0 0,0 2 0,7 5 0,-7-4 0,9 4 0,-4 3 0,18-2 0,0-6 0,9 5 0,-4-7 0,3 10 0,-1 0 0,-10 3 0,3 4 0,-6-1 0,-2 9 0,0 0 0,-2 8 0,-6 0 0,3-3 0,-10-2 0,-3-2 0,-3 2 0,-2 2 0,0 0 0,0-2 0,0-2 0,0-4 0,-2 6 0,-6-3 0,6-9 0,-8 4 0</inkml:trace>
  <inkml:trace contextRef="#ctx0" brushRef="#br0" timeOffset="598">299 1 12287,'10'12'0,"-7"-1"0,7-11 0,-10 0 0,0 0 0,0 10 0,0-5 0,0 10 0,3-7 0,2 7 0,2 3 0,9 2 0,-9 3 0,1 0 0,2 0 0,-7 0 0,7 0 0,-2 0 0,-1 0 0,1 0 0,-8 0 0,0 0 0,0 0 0,8 0 0,-1 0 0,-2 0 0,-2 0 0,-6 0 0,-4 0 0,2-8 0,-11-2 0,-2-3 0,-2-2 0,-3-8 0,0 0 0,0 0 0,0 0 0,0 0 0,0 0 0,-7-3 0,-1-4 0,3-9 0,2-4 0,3-3 0,3 0 0,5 0 0,-3 0 0,10 0 0,3 0 0,2 0 0,-7-10 0,-3-3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5:40.060"/>
    </inkml:context>
    <inkml:brush xml:id="br0">
      <inkml:brushProperty name="width" value="0.08571" units="cm"/>
      <inkml:brushProperty name="height" value="0.08571" units="cm"/>
      <inkml:brushProperty name="color" value="#5B2D90"/>
    </inkml:brush>
  </inkml:definitions>
  <inkml:trace contextRef="#ctx0" brushRef="#br0">437 101 12287,'0'5'0,"0"-5"0,0-5 0,0-1 0,0 2 0,0 8 0,0 3 0,0 3 0,0 2 0,0-1 0,0 0 0,0 0 0,0 0 0,0 1 0,0-1 0,0 0 0,0 0 0,0 0 0,0 1 0,5-1 0,2 0 0</inkml:trace>
  <inkml:trace contextRef="#ctx0" brushRef="#br0" timeOffset="501">180 191 12287,'-8'0'0,"1"0"0,4 0 0,-2-1 0,5-3 0,0 3 0,0-4 0,5 10 0,-3 1 0,1 5 0,-1-4 0,-4 0 0,-1-2 0,0 2 0,-4-2 0,-2 0 0,-1 0 0,-1 3 0,0-5 0,-1 1 0,1 1 0,-4-3 0,0 5 0,2-2 0,0-2 0,-3-8 0,-1-1 0</inkml:trace>
  <inkml:trace contextRef="#ctx0" brushRef="#br0" timeOffset="718">79 0 12287,'-5'7'0,"2"-2"0,-4-5 0,5 0 0,-3 0 0,0 0 0,-2 5 0,-4 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5:41.461"/>
    </inkml:context>
    <inkml:brush xml:id="br0">
      <inkml:brushProperty name="width" value="0.08571" units="cm"/>
      <inkml:brushProperty name="height" value="0.08571" units="cm"/>
      <inkml:brushProperty name="color" value="#5B2D90"/>
    </inkml:brush>
  </inkml:definitions>
  <inkml:trace contextRef="#ctx0" brushRef="#br0">1345 213 12287,'-12'6'0,"5"1"0,0-5 0,-2 2 0,4 5 0,1-2 0,3 3 0,1-3 0,0 1 0,0 2 0,0 4 0,0-2 0,1 3 0,3-1 0,3 1 0,0-3 0,0 3 0,2-3 0,1 0 0,1 3 0,0-1 0,0 0 0,0-1 0,-4-7 0,3 4 0,-4-4 0</inkml:trace>
  <inkml:trace contextRef="#ctx0" brushRef="#br0" timeOffset="1450">919 303 12287,'-7'0'0,"-1"0"0,4 0 0,-3 0 0,-1 0 0,2-1 0,2-3 0,3 3 0,1 1 0,0 7 0,0 3 0,0 1 0,0 0 0,1-3 0,2-1 0,1 2 0,-1-3 0,-3 2 0,5-6 0,-3 8 0,3-9 0,-5 3 0,-2-6 0,0-3 0,-2-2 0,-1 1 0,3-2 0,-3 0 0,-2-1 0,5-1 0,-3 0 0,1 0 0,1-1 0,-1 3 0,3-7 0,-2 2 0,-1 2 0,1-4 0,4-1 0,1 0 0,2 0 0,4-1 0,-3 4 0,1-2 0,2 1 0,2-2 0,2 1 0,-1 1 0,0 2 0,1 4 0,2 1 0,2-2 0,2-1 0,-5 3 0,2 0 0,-2 3 0,-2-10 0,0 1 0</inkml:trace>
  <inkml:trace contextRef="#ctx0" brushRef="#br0" timeOffset="2317">897 381 12287,'0'8'0,"0"-1"0,0 2 0,-4-3 0,0 2 0,-1-6 0,1 2 0,-2-3 0,-4 0 0,3 3 0,-3-3 0,2 3 0,-2-3 0,-1 0 0,0 2 0,0 1 0,0-2 0,-1-1 0,1-1 0,0 0 0,0 0 0,3 0 0,1 0 0,-2 0 0,-1 0 0,3 0 0,-1 0 0,0 0 0,1-1 0,0-3 0,4 2 0,0-6 0,-4 6 0,5-3 0,-6 5 0,0 0 0,2 0 0,-2 1 0,-1 3 0,-1-3 0,-1 3 0,1-2 0,3 2 0,-3-3 0,2 3 0,-2-3 0,-1-1 0,4 4 0,-1 0 0,0-2 0,-2 0 0,-2-2 0,1 0 0,4 0 0,-1 0 0,0 0 0,-2-4 0,-2 0 0,1 2 0,0 0 0,0 2 0,0 0 0,-1 0 0,1 0 0,0 0 0,0 0 0,0 4 0,-1 0 0,0 0 0,-3 1 0,3-4 0,-3 4 0,2-1 0,2-1 0,0 1 0,0-3 0,-1 2 0,1 1 0,0-1 0,0-3 0,0 0 0,-1 0 0,1-5 0,0-2 0,0-3 0,3-1 0,2-1 0,0 1 0,0 0 0,2 2 0,-4-2 0,0-5 0,1 1 0,1 0 0,1 3 0,-2 0 0,2 1 0,-1 0 0,2 1 0,-2 1 0,1 2 0,0 4 0,2-2 0,-1 0 0,1 4 0,-2-4 0,3 5 0,-3 0 0,5 0 0</inkml:trace>
  <inkml:trace contextRef="#ctx0" brushRef="#br0" timeOffset="2516">337 213 12287,'0'-11'0,"-2"4"0,-1-1 0,0 6 0,-4-2 0,3 3 0,-4 1 0,1 0 0,-4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5:46.011"/>
    </inkml:context>
    <inkml:brush xml:id="br0">
      <inkml:brushProperty name="width" value="0.08571" units="cm"/>
      <inkml:brushProperty name="height" value="0.08571" units="cm"/>
      <inkml:brushProperty name="color" value="#5B2D90"/>
    </inkml:brush>
  </inkml:definitions>
  <inkml:trace contextRef="#ctx0" brushRef="#br0">1434 178 12287,'0'6'0,"-5"-1"0,-2-5 0,1 4 0,-2 0 0,-1-2 0,3 3 0,0 0 0,1 1 0,0-3 0,3 2 0,-2 0 0,0-3 0,4 6 0,1-6 0,3 2 0,-1-3 0,4-1 0,2 0 0,1 0 0,1 0 0,0 0 0,-3 0 0,-1 0 0,-3 0 0,3 0 0,-4 1 0,0 3 0,-3 2 0,-3 6 0,0-5 0,-4-1 0,-2 1 0,-1-1 0,-1-2 0,0 2 0,-1 0 0,1 0 0,0-2 0,0 2 0,-2 0 0,-2 1 0,3-4 0,-4 4 0,1-2 0,0-3 0,0 0 0,3 1 0,-2 1 0,-1-2 0,0-1 0,3-1 0,-2 0 0,-1 0 0,0 0 0,4 0 0,0 0 0,-1-3 0,2-2 0,2-1 0,0-3 0,2 3 0,-3-2 0,3-1 0,1-1 0,-2 3 0,2 0 0,-2-2 0,5-1 0,-2-1 0,3-1 0,1 1 0,1 1 0,3 3 0,2 2 0,0 0 0,4 2 0,-2-3 0,1 0 0,-2 0 0,3 3 0,-3-1 0,3-1 0,2 2 0,-5-1 0,1 4 0,-6 0 0,3 5 0,-5 2 0,0 0 0,0 0 0,0 2 0,-1-4 0,-2 0 0,0 0 0,-5-3 0,3 5 0,-1-1 0,-3 0 0,3-4 0,-2 2 0,0-1 0,-2 0 0,2-1 0,1 1 0,-2-1 0,-1-2 0,-1 0 0,0 0 0,0 0 0,-1 0 0,1 0 0,0-5 0,5-7 0,1-5 0</inkml:trace>
  <inkml:trace contextRef="#ctx0" brushRef="#br0" timeOffset="234">953 21 12287,'0'-6'0,"0"-4"0,0 9 0,0-3 0,0 8 0,0 3 0,0 3 0,0 1 0,1 1 0,1-1 0,2 0 0,5 4 0,-3 0 0,1 0 0,1 1 0,-1-4 0,5 5 0,-1-6 0</inkml:trace>
  <inkml:trace contextRef="#ctx0" brushRef="#br0" timeOffset="650">1031 301 12287,'0'11'0,"-1"-4"0,-3-4 0,2-1 0,-6-2 0,2 1 0,-3 1 0,2 2 0,-1 0 0,-3-4 0,0 0 0,0 0 0,-1-1 0,1-3 0,4 3 0,0-4 0,3 0 0,-4 2 0,3-4 0,-1-2 0,2 3 0,-2-2 0,0 1 0,-1 1 0,4-4 0,-4 2 0,1-2 0,0-1 0,0 0 0,-3 0 0,2-1 0,-2 1 0,3 4 0,-2-1 0,0 0 0,-2-2 0,3-2 0,2 2 0,0 3 0,3-2 0,-4 4 0,1-1 0,1 4 0,9-3 0,1 5 0</inkml:trace>
  <inkml:trace contextRef="#ctx0" brushRef="#br0" timeOffset="1683">717 279 12287,'-11'0'0,"0"0"0,0 0 0,0-1 0,-1-2 0,1-2 0,0-1 0,0 2 0,0-3 0,-1-2 0,1 0 0,1 1 0,1 1 0,2 2 0,3-2 0,-2 2 0,1-1 0,1 2 0,4-4 0,0 5 0,0-5 0,2 6 0,1-2 0,5 3 0,-2 1 0,1 0 0,0 1 0,1 2 0,0 0 0,-1 6 0,5-2 0,-2 0 0,-2 0 0,0 2 0,-6-3 0,2 2 0,-3 0 0,3-2 0,0 2 0,-2 1 0,-2 1 0,-2 1 0,-2 0 0,-4-3 0,3-2 0,-1 0 0,-2 0 0,1-3 0,0 2 0,-2-2 0,-1 1 0,3 0 0,-1-4 0,-1 0 0,0 0 0,-3-1 0,1-3 0,4 1 0,-1-4 0,4-1 0,-3-3 0,5 5 0,-5 0 0,4 2 0,-4 3 0,-4-3 0,1 4 0,1 3 0,2 0 0,0 1 0,-5-4 0,1 0 0,0 0 0,3 0 0,1 0 0,3-1 0,-3-3 0,4 2 0,-2-5 0,0 2 0,4 2 0,-9 3 0,3 0 0,0 3 0,0 1 0,0 4 0,-5-5 0,2 2 0,2-2 0,0 1 0,-1-2 0,3-1 0,-1-1 0,-2 0 0,-1 0 0,-1 0 0,0 0 0,-1 0 0,1 0 0,0-1 0,0-3 0,0 3 0,-1-3 0,6 2 0,3-2 0,1 3 0,4-3 0,1 8 0,3 1 0,6 4 0,-1-2 0,-4-3 0,1 3 0,1 2 0,-4-3 0,-2 2 0,2-1 0,-1 4 0,-2-5 0,-4-1 0,-3-1 0,-1 0 0,-2 3 0,-3-3 0,0 0 0,0 1 0,-2-4 0,0 3 0,-2-3 0,1-1 0,-2 0 0,1 0 0,1 0 0,2 0 0,0-4 0,1-1 0,0-1 0,0-3 0,3-1 0,2-1 0,1 0 0,3 0 0,0 0 0,2-2 0,2 0 0,1-2 0,4-4 0,4 4 0,0-5 0,0 3 0</inkml:trace>
  <inkml:trace contextRef="#ctx0" brushRef="#br0" timeOffset="1832">325 44 12287,'5'6'0,"-2"-1"0,4-5 0,-4 0 0,2 5 0,-5 1 0</inkml:trace>
  <inkml:trace contextRef="#ctx0" brushRef="#br0" timeOffset="2083">471 413 12287,'0'11'0,"-1"-4"0,-3-2 0,-4-2 0,-1 1 0,-3 1 0,1-2 0,0 0 0,0 0 0,-2-2 0,-2-1 0,-2 0 0,-1 0 0,-8 0 0,3 0 0</inkml:trace>
  <inkml:trace contextRef="#ctx0" brushRef="#br0" timeOffset="2249">68 133 12287,'-12'0'0,"1"0"0,0 0 0,4 0 0,-1 0 0,6-1 0,-2-3 0,3 3 0,6-9 0,1 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5:50.325"/>
    </inkml:context>
    <inkml:brush xml:id="br0">
      <inkml:brushProperty name="width" value="0.08571" units="cm"/>
      <inkml:brushProperty name="height" value="0.08571" units="cm"/>
      <inkml:brushProperty name="color" value="#5B2D90"/>
    </inkml:brush>
  </inkml:definitions>
  <inkml:trace contextRef="#ctx0" brushRef="#br0">2297 178 12287,'-6'0'0,"1"0"0,5 5 0,0-2 0,0 4 0,0-3 0,0 3 0,0-4 0,0 1 0,-2-8 0,-1-4 0,0-2 0,-3-1 0,1 0 0,0 0 0,2 0 0,0-1 0,0 1 0,-2 0 0,1 0 0,1 0 0,-2-1 0,4 1 0,-3 0 0,3 0 0,1 3 0,-2 2 0,-1 1 0,1 1 0,2 4 0,8 0 0,2 2 0,1 0 0,0 3 0,0 1 0,1-3 0,-1 2 0,0-1 0,0-1 0,0 5 0,1-3 0,-1 1 0,0 3 0,0-3 0,0 0 0,1 0 0,-1 1 0,0 0 0,0 4 0,-1 0 0,-2 1 0,-5-2 0,-6-2 0,-5 0 0,-2 0 0,-2-1 0,-2-1 0,-1 0 0,1 0 0,-2-2 0,1 2 0,2-1 0,0-2 0,2-2 0,0-1 0,0 0 0,-1 0 0,5 0 0,-1 0 0,0 0 0,3-5 0,1-2 0,3-3 0,1-2 0,1 5 0,3-1 0,1 5 0,3-3 0,0 1 0,-4 1 0,3 4 0,-4 0 0,2 1 0,-5 3 0,-4-2 0,-1 5 0,-1-1 0,-3 0 0,-1-2 0,-1 2 0,0-1 0,-1 2 0,1-3 0,0-1 0,0-2 0,0-1 0,-1 0 0,1 0 0,0 0 0,0-4 0,0-1 0,-2-1 0,-2-3 0,3 0 0,-3 1 0,4 0 0,3 0 0,-2-2 0,3-2 0,-2 1 0,1 0 0,4 5 0,5 1 0,2 5 0,4 5 0,4 1 0,0 0 0,0 4 0,1-2 0,-1 2 0,-1 1 0,-2-1 0,-1-2 0,-2 0 0,0-4 0,-2 3 0,5 2 0,-3-3 0,-2 2 0,-1 0 0,-2 2 0,-2 0 0,-1-1 0,-5-2 0,-2-3 0,-1 4 0,0-1 0,0-1 0,-4 0 0,-1-3 0,-1 1 0,1-2 0,0-1 0,2-1 0,-2 0 0,-1 0 0,-2 0 0,-3 0 0</inkml:trace>
  <inkml:trace contextRef="#ctx0" brushRef="#br0" timeOffset="1019">1580 279 12287,'-8'0'0,"1"0"0,-1 0 0,-3-1 0,0-3 0,5 2 0,2-6 0,3-1 0,1-1 0,0-1 0,0 0 0,0 0 0,0 0 0,1-4 0,2 0 0,0 0 0,0-1 0,-1 3 0,1-2 0,1 3 0,-2 1 0,0-1 0,1 1 0,1 0 0,3 4 0,-2 0 0,1 2 0,-2 2 0,2 1 0,-1-1 0,4 1 0,-2-1 0,3 1 0,2 7 0,-1 2 0,0-1 0,0 3 0,-1-4 0,-1 1 0,-2 2 0,1-1 0,3 0 0,0 2 0,0 1 0,1 1 0,-1 0 0,0 0 0,-5-3 0,-2-1 0,-4 0 0,-4 1 0,-3 0 0,-3-5 0,-1 4 0,-1-2 0,1-3 0,-1 3 0,-2-1 0,-1-2 0,2 0 0,0-2 0,2 0 0,0 0 0,-1 0 0,1 0 0,0 0 0,1-2 0,3-1 0,2-4 0,5-4 0,1 1 0,1 2 0,3 1 0,2 2 0,0-3 0,4 1 0,0 1 0,-3 1 0,-1 4 0,2-3 0,-3 3 0,2-3 0,-4 3 0,3 1 0,-3 4 0,2 1 0,-1 1 0,-1 1 0,-4 5 0,0-1 0,0-4 0,0 1 0,0 0 0,-4 2 0,-1 0 0,0-1 0,0-1 0,-2-5 0,2 5 0,-2-1 0,-1-1 0,-2 3 0,-2-5 0,1 0 0,0 1 0,0-3 0,0 4 0,-1-1 0,1-2 0,-4-2 0,0-1 0,2 0 0,0 0 0,2 0 0,0-1 0,0-3 0,1 2 0,1-5 0,3 1 0,1 0 0,-3-2 0,5-3 0,-2 4 0,1-1 0,3 5 0,-3-5 0,3 6 0,1-3 0,0 5 0,0 5 0,0 2 0,-4-1 0,-1 1 0,-1-3 0,2 4 0,-2-3 0,0 0 0,-1 0 0,4 2 0,-4-2 0,1 0 0,0 0 0,0 0 0,-3-2 0,1 1 0,1-1 0,-4-3 0</inkml:trace>
  <inkml:trace contextRef="#ctx0" brushRef="#br0" timeOffset="1235">1333 122 12287,'-11'-5'0,"0"4"0,4-4 0,-1 5 0,6 5 0,-3-4 0,0 4 0,-2-5 0</inkml:trace>
  <inkml:trace contextRef="#ctx0" brushRef="#br0" timeOffset="1519">1042 33 12287,'-6'0'0,"2"5"0,8 2 0,5 4 0,4 4 0,0-2 0,2 2 0,-3-2 0,-1 2 0,2-2 0,1 3 0,0 0 0,0 3 0,-5-3 0,-3-1 0,-1-3 0,4 4 0,-3 2 0</inkml:trace>
  <inkml:trace contextRef="#ctx0" brushRef="#br0" timeOffset="2819">729 133 12287,'0'8'0,"0"-1"0,0 1 0,0 3 0,0-4 0,1 0 0,3-2 0,-3 3 0,4 0 0,0 2 0,-4-3 0,4 1 0,0 0 0,-4-1 0,3 0 0,-3 1 0,-1 3 0,-1-5 0,-3-2 0,2-3 0,-6-1 0,-1 0 0,0 0 0,-3 0 0,1 0 0,0 0 0,0-5 0,-2-2 0,0-3 0,-2-2 0,-4 5 0,3-1 0,0 0 0,-1-2 0,-2 0 0,1 1 0,1 3 0,2 1 0,-1-3 0,1 4 0,1-1 0,1 0 0,2 0 0,0 2 0,0-1 0,5-1 0,2 2 0,3 1 0,6-4 0,2 2 0,3 3 0,1-3 0,0 3 0,1 1 0,-1 0 0,0 0 0,-3 0 0,-1 0 0,2 0 0,-3 0 0,1 0 0,-3 0 0,2 1 0,-1 3 0,-1-1 0,-4 4 0,0-3 0,-1 3 0,-3 2 0,-1-3 0,-4 2 0,2-1 0,-2-1 0,-1 4 0,-1-3 0,0 0 0,0 1 0,-1-5 0,1 4 0,0-1 0,0 0 0,0-2 0,-1 2 0,1-1 0,0 2 0,0-3 0,0-1 0,3-2 0,1-1 0,-2 0 0,3 0 0,0-1 0,1-3 0,0 1 0,1-4 0,1 1 0,-3-3 0,1 1 0,-4 1 0,2-4 0,1 3 0,-2 1 0,6 3 0,-3-2 0,0 1 0,4 0 0,-3 1 0,1 3 0,0-3 0,0 3 0,-4 1 0,3 1 0,-2 3 0,1 3 0,-3 0 0,5 0 0,-5 1 0,4 3 0,1 0 0,3 0 0,0 0 0,1-1 0,3-2 0,-3-2 0,4-3 0,-1 2 0,-1 1 0,2-4 0,-2 3 0,1 0 0,-1 1 0,-3 6 0,0-5 0,0 1 0,0 0 0,0-1 0,-1-1 0,-3-1 0,-2 3 0,-5-1 0,0-1 0,3-1 0,1-5 0,-2 0 0,-1 0 0,-1 0 0,0 0 0,-1 0 0,1 0 0,-4 0 0,0 0 0,2 0 0,0 0 0,2-1 0,0-2 0,0-1 0,4-1 0,4 2 0,1-5 0,2-2 0,0-1 0,5-5 0,2-2 0</inkml:trace>
  <inkml:trace contextRef="#ctx0" brushRef="#br0" timeOffset="3219">785 413 12287,'7'0'0,"0"0"0,-3-1 0,4-1 0,0-2 0,-3 0 0,0 4 0,-6 0 0,-3 0 0,-3 1 0,-3 3 0,0-1 0,0 3 0,0 0 0,-2 0 0,-2-2 0,1 2 0,-1 1 0,-5-1 0,3-4 0,-10 3 0,2-5 0</inkml:trace>
  <inkml:trace contextRef="#ctx0" brushRef="#br0" timeOffset="3601">45 10 12287,'-7'0'0,"-1"0"0,0 0 0,3-5 0,0 4 0,6-3 0,1 8 0,3 2 0,2 0 0,-4 4 0,5-2 0,-1 2 0,4 1 0</inkml:trace>
  <inkml:trace contextRef="#ctx0" brushRef="#br0" timeOffset="3819">224 548 12287,'-14'0'0,"-1"0"0,1 0 0,-2 0 0,1 0 0,1 1 0,2 3 0,-3-2 0,0 6 0,-5-6 0,2 3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5:55.677"/>
    </inkml:context>
    <inkml:brush xml:id="br0">
      <inkml:brushProperty name="width" value="0.08571" units="cm"/>
      <inkml:brushProperty name="height" value="0.08571" units="cm"/>
      <inkml:brushProperty name="color" value="#5B2D90"/>
    </inkml:brush>
  </inkml:definitions>
  <inkml:trace contextRef="#ctx0" brushRef="#br0">3148 236 12287,'0'6'0,"0"1"0,0-4 0,0 4 0,0 4 0,0 0 0,0 0 0,0 0 0,0 1 0,0-1 0,3 4 0,1 0 0,-1-2 0,-2 0 0,0-1 0,2 2 0,0 1 0,0-1 0,-2-2 0,-1-1 0,0 0 0,0-4 0,-5 3 0,-1-4 0</inkml:trace>
  <inkml:trace contextRef="#ctx0" brushRef="#br0" timeOffset="784">2924 359 12287,'-8'0'0,"2"-1"0,1-3 0,-2 2 0,2-4 0,-2 1 0,4-3 0,-4 3 0,2-1 0,2 4 0,3-8 0,0 10 0,0 0 0,0 5 0,0 6 0,0 0 0,1-1 0,1-1 0,2-2 0,0 1 0,-4 3 0,0 0 0,0-4 0,-1 1 0,-3 1 0,1-1 0,-4 1 0,-2-1 0,3-6 0,-2 2 0,0-3 0,-2-1 0,2 0 0,1 0 0,-2 0 0,-1 0 0,-1-1 0,0-2 0,0 0 0,3-6 0,1 1 0,0-2 0,0-1 0,2 5 0,4-3 0,-3 6 0,2-1 0,-6 4 0,4 4 0,-3 1 0,-2 1 0,3-3 0,-2 5 0,1-2 0,-3 3 0,1-3 0,2-1 0,3-1 0,-3-3 0,-2 3 0,3-3 0,-2 3 0,0-3 0,-2-1 0,-2 0 0,1 0 0,0-4 0,0-1 0,1-1 0,2-3 0,-3 3 0,1-1 0,-3-2 0,-1-1 0,1-2 0,2-2 0,0-1 0,0 1 0,0-2 0,-1 1 0,1 0 0,0-1 0,0 4 0,1-3 0,1 2 0,2 2 0,3 4 0,-2-1 0,1-1 0,1-1 0,4-1 0,1 4 0,3-1 0,2 5 0,5-5 0,1-1 0,4-1 0,1-1 0</inkml:trace>
  <inkml:trace contextRef="#ctx0" brushRef="#br0" timeOffset="1050">2733 135 12287,'6'5'0,"-1"-3"0,-5 3 0,0-5 0,0 5 0,0 1 0</inkml:trace>
  <inkml:trace contextRef="#ctx0" brushRef="#br0" timeOffset="1450">2532 225 12287,'-8'0'0,"2"-1"0,0-2 0,-1 0 0,5-1 0,-3 4 0,10 0 0,1 0 0</inkml:trace>
  <inkml:trace contextRef="#ctx0" brushRef="#br0" timeOffset="2816">2084 359 12287,'-12'0'0,"5"-3"0,1-2 0,-1 0 0,1 0 0,0 0 0,-3 2 0,2-2 0,-2-1 0,3 2 0,-2-3 0,1-1 0,1-3 0,1 5 0,6 1 0,3 5 0,3 0 0,3 1 0,1 2 0,1 0 0,-1 1 0,0-3 0,0 3 0,0-3 0,1 4 0,-1 0 0,-4-3 0,1 1 0,-1 4 0,4 0 0,-4-1 0,-4 2 0,-1-1 0,-4 3 0,-1-2 0,0 0 0,-4-3 0,-2 0 0,-1 0 0,-1 4 0,0-3 0,-1 0 0,1 3 0,0-4 0,0 0 0,0 0 0,-1 0 0,1-2 0,0 0 0,0 0 0,0 2 0,-1-2 0,1 0 0,0-2 0,0-1 0,0 0 0,-1 0 0,1 0 0,4 0 0,-1 0 0,-1 0 0,-1 0 0,3-4 0,0 0 0,-2-1 0,-1 0 0,0-4 0,1 3 0,2-2 0,-2 1 0,0-1 0,1-3 0,0 0 0,-1 0 0,1 3 0,-1 1 0,2-2 0,-2-1 0,3-1 0,-1 0 0,1-1 0,0 1 0,3 4 0,0-1 0,1 0 0,2 3 0,0 0 0,2 6 0,1 3 0,0 2 0,4 5 0,2 0 0,-3 0 0,1 1 0,-1-2 0,0-3 0,-3 3 0,1-3 0,1 3 0,-3 2 0,3-1 0,0 0 0,-4 0 0,3 0 0,-3 1 0,-2-5 0,-2 1 0,-2-1 0,-1-1 0,-2 4 0,-3-4 0,0 1 0,0-4 0,0 2 0,-1 0 0,0 0 0,-3 0 0,1-1 0,-3-4 0,0 0 0,-1 0 0,3 0 0,-2 0 0,-1 0 0,1 0 0,-1 0 0,0 0 0,3 0 0,2 0 0,6-4 0,1-1 0,1-1 0,1-1 0,4-5 0,5 2 0,2 2 0,3 0 0,2 5 0,-1-4 0,0 2 0,0 3 0,-3-1 0,-1 1 0,2-2 0,1 0 0,1 4 0,0 0 0,0 4 0,-1 1 0,-2 1 0,1-2 0,-4 2 0,0 1 0,0-1 0,-2-3 0,-1 5 0,1 1 0,-2 1 0,3 1 0,-4 0 0,-4 0 0,0-3 0,-5-1 0,1 2 0,0 1 0,-6 1 0,-1 0 0,0-1 0,-1-2 0,2 2 0,-3-4 0,1 1 0,2 1 0,-2-6 0,1 2 0,1-3 0,2-1 0,0 0 0,2-1 0,3-3 0,-3-2 0,4-5 0</inkml:trace>
  <inkml:trace contextRef="#ctx0" brushRef="#br0" timeOffset="3149">1893 68 12287,'-11'6'0,"5"-1"0,1-5 0,5-5 0,0-1 0</inkml:trace>
  <inkml:trace contextRef="#ctx0" brushRef="#br0" timeOffset="4334">1199 404 12287,'-7'-5'0,"-3"3"0,3-4 0,-3 1 0,3-4 0,-1 1 0,4-2 0,-2-1 0,1 0 0,1 4 0,3 0 0,-3 2 0,3-3 0,-4 1 0,6 1 0,3 2 0,2 3 0,6 1 0,-5 0 0,1 0 0,0 0 0,2 1 0,1 3 0,1-1 0,-1 4 0,0 2 0,-4-3 0,1 2 0,1 0 0,-3-2 0,0 2 0,-1 1 0,0-3 0,-2 1 0,0 2 0,1-3 0,-4 2 0,0 0 0,-5 1 0,-1 0 0,-2-3 0,1-1 0,-1 3 0,-3-3 0,0 1 0,0-3 0,0 4 0,-1-2 0,1-3 0,0-1 0,0-1 0,0 0 0,-1 0 0,1 0 0,0 0 0,1-1 0,1-1 0,2-2 0,1-1 0,-2 1 0,2 3 0,2-3 0,3 3 0,-5 1 0,2 0 0,-2 0 0,-5 0 0,-1 4 0,1-1 0,0 2 0,0-2 0,0 1 0,3-1 0,1-3 0,-2 0 0,3 0 0,-2 0 0,2-1 0,-3-1 0,2-2 0,4-1 0,0 1 0,1 2 0,2-6 0,0 6 0,0-3 0,0 5 0,0 5 0,0-3 0,0 6 0,0 0 0,0-1 0,0 0 0,-3 1 0,-2 2 0,-2-2 0,-1 0 0,-1-5 0,0 5 0,2-1 0,-2 0 0,-2 1 0,-3-3 0,-1 2 0,2 1 0,-4-2 0,1 1 0,0-2 0,0-3 0,-4 3 0,1 0 0,-1 0 0,2 0 0,-2-1 0,4-4 0,-2 0 0,-2 0 0,3 0 0,-1 0 0,2 0 0,3 0 0,0-1 0,2-3 0,0-2 0,0-1 0,3-3 0,2 3 0,1-3 0,2-1 0,2 0 0,1-1 0,0 1 0,1 0 0,3-1 0,4-2 0,2-1 0,1 0 0,0-1 0,0-2 0</inkml:trace>
  <inkml:trace contextRef="#ctx0" brushRef="#br0" timeOffset="4683">1232 1 12287,'-11'0'0,"0"0"0,3 0 0,2 1 0,0 2 0,0 0 0,-2 6 0,-3-1 0,0 2 0,-2 1 0,-2 0 0,3 0 0,-4 0 0</inkml:trace>
  <inkml:trace contextRef="#ctx0" brushRef="#br0" timeOffset="5014">1053 751 12287,'-5'8'0,"-2"-1"0,-3-3 0,-2 2 0,0 1 0,-3-1 0,3-2 0,-3 2 0,2-1 0,2-3 0,0-1 0,0-1 0,-1 0 0,1 0 0,0-5 0,0-1 0,0-5 0</inkml:trace>
  <inkml:trace contextRef="#ctx0" brushRef="#br0" timeOffset="5280">583 214 12287,'-8'-10'0,"1"2"0,4 2 0,-1 2 0,3 3 0,2 1 0,3 8 0,-3 2 0,3 1 0,-3 0 0,-1 0 0</inkml:trace>
  <inkml:trace contextRef="#ctx0" brushRef="#br0" timeOffset="5900">134 393 12287,'-1'-15'0,"-1"0"0,-2 1 0,0 2 0,4 1 0,-1 0 0,-3-1 0,3 1 0,-3 0 0,3 0 0,1 0 0,0 3 0,0 1 0,0-2 0,0 3 0,0-2 0,-1 6 0,-3-2 0,2 3 0,-5 2 0,2 3 0,-2-2 0,2 6 0,-1 0 0,-3 2 0,-1 2 0,0-1 0,3 0 0,-2 0 0,4 2 0,-1 2 0,3-3 0,-2 3 0,2-3 0,-1 0 0,0-1 0,4 0 0,0 0 0,0 0 0,0 1 0,0-1 0,0 0 0,4 0 0,1-1 0,0-1 0,0-2 0,3 1 0,0 3 0,1-4 0,-1 0 0,0-2 0,-1 0 0,4-2 0,-3-1 0,-1 1 0,1-1 0,3-2 0,-3 0 0,-1 0 0,-5 0 0,7 1 0,-5 3 0,1-3 0,-1 3 0,-3 2 0,3 1 0,-3-2 0,-1 5 0,0-4 0</inkml:trace>
  <inkml:trace contextRef="#ctx0" brushRef="#br0" timeOffset="6065">157 707 12287,'0'7'0,"0"1"0,0-6 0,0 3 0,0-5 0,0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6:15.576"/>
    </inkml:context>
    <inkml:brush xml:id="br0">
      <inkml:brushProperty name="width" value="0.08571" units="cm"/>
      <inkml:brushProperty name="height" value="0.08571" units="cm"/>
      <inkml:brushProperty name="color" value="#5B2D90"/>
    </inkml:brush>
  </inkml:definitions>
  <inkml:trace contextRef="#ctx0" brushRef="#br0">23 155 12287,'0'12'0,"0"-2"0,-2-10 0,-6 0 0,6 0 0,-8 0 0,12 0 0,6 0 0,4 0 0,10 0 0,3 0 0,4 0 0,6 0 0,9 0 0,3 0 0,5 0 0,4 0 0,11 0 0,2 0 0,5 0 0,4 0 0,11 0 0,2 0 0,5 0 0,-2 0 0,-42 0 0,2 0 0,0 0 0,0 0 0,0 0 0,0 0 0,0 0 0,-2 0 0,37 0 0,-1 0 0,1 0 0,10 0 0,-48 0 0,1 0 0,2 0 0,0 0-29,2 0 0,-1 0 0,1 0 0,-1 0 0,0 0 1,1 0-1,-1 0 0,1 0 29,-1 0 0,0 0 0,-4 4 0,-1 0 0,46 3 0,-2 0 0,2 3 0,-44-7 0,2-1 0,1 4 0,1 1 0,-5-2 0,-1-1 0,43 1 0,-4 5 0,2-2 0,3-4 0,2-1 0,2-3 0,-2 0 0,-45 0 0,2 0 0,0 0 0,2 0 0,3 0 0,0 0 0,-1 0 0,-1 0 0,-3 0 0,0 0 0,-3 0 0,1 0 0,2 0 0,0 0 0,-2 0 0,1 0 0,2 0 0,0 0 0,2 0 0,-1 0 0,-1 0 0,0 0 0,0 0 0,-2 0 0,-1 0 0,-1 0 0,49 0 0,-47 0 0,-1 0 0,48 0 0,-49 0 0,1 0 0,1 0 0,2 0 0,4 0 0,2 0 0,3 0 0,2 0 0,2 0 0,1 0 0,2 0 0,1 0 0,-2 0 0,-1 0 0,-3 0 0,-1 0 0,-2 0 0,1 0 0,1 0 0,0 0 0,5 0 0,0 0 0,0 0 0,0 0 0,-3-1 0,-2-1 0,-3-1 0,-1-1 0,-3 3 0,-1 0 0,0-3 0,-1 0 0,1 3 0,-1 0 0,0 1 0,1 0 0,-1-1 0,1-1 0,-1 0 0,0-1 0,1-1 0,-1-1 0,1-2 0,-1 1 0,-1 3 0,0 1 0,-1-1 0,-2-1 0,42-1 0,-9-2 0,2 4 0,-4-4 0,4 2 0,2-3 0,-9 6 0,-5-8 0,-7 3 0,-8-1 0,0-1 0,-13 4 0,-6-3 0,-6 3 0,3-5 0,-7 3 0,-3 2 0,-2 3 0,-3 2 0,0 0 0,0 0 0,-10 0 0,-2 0 231,-10 0-231,0 0 0,-7-3 0,-3-2 0,-2-2 0,-3-3 0,-7 3 0,-20-16 0,-5-11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6:17.025"/>
    </inkml:context>
    <inkml:brush xml:id="br0">
      <inkml:brushProperty name="width" value="0.08571" units="cm"/>
      <inkml:brushProperty name="height" value="0.08571" units="cm"/>
      <inkml:brushProperty name="color" value="#5B2D90"/>
    </inkml:brush>
  </inkml:definitions>
  <inkml:trace contextRef="#ctx0" brushRef="#br0">66 244 12287,'-22'0'0,"0"0"0,10 0 0,2 0 0,10 0 0,10 0 0,5 0 0,4 0 0,3 2 0,1 3 0,-1 3 0,0-3 0,10 4 0,5-1 0,7-3 0,8-3 0,0-2 0,12 0 0,10 0 0,9 0 0,-6-7 0,11-3 0,-2-2 0,1-6 0,1 6 0,1-3 0,-3 1 0,-5 1 0,6-4 0,-6 7 0,5 0 0,3 0 0,-11 3 0,-4 7 0,-7 0 0,-8 0 0,2-7 0,-9-3 0,0 0 0,2 0 0,-5-5 0,8 5 0,2-2 0,5-5 0,-2 5 0,11-1 0,-6 3 0,-8 6 0,5 1 0,-10 3 0,-5 0 0,-12 0 0,-10 0 0,-7 3 0,-3 1 0,-2 4 0,-7 7 0,6-8 0,-1 3 0,4-5 0,-2 2 0,-1 1 0,9-8 0,-1 0 0,-7 0 0,-1 2 0,4 5 0,-6-4 0,3 4 0,2-4 0,-5-3 0,3 0 0,2 0 0,3 7 0,2 0 0,0-2 0,-7 5 0,0-2 0,2-3 0,3-3 0,2-2 0,0 3 0,0 4 0,8-5 0,-1 6 0,-2-6 0,-2-2 0,0 0 0,2 0 0,5 0 0,2 0 0,-7 0 0,5 0 0,-2 0 0,-1 0 0,8-7 0,-7-1 0,-3 4 0,-2 1 0,4 3 0,1 0 0,-3-2 0,-3-6 0,6 6 0,0-6 0,-3 6 0,-3 2 0,-2 0 0,3 0 0,2 0 0,3 0 0,2 0 0,-5 0 0,2 0 0,-2 0 0,-2-8 0,-3 1 0,3 2 0,4 3 0,-11 2 0,4 0 0,-3 0 0,-9 0 0,0 0 0,-10 0 0,10 0 0,2-10 0,10-2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6:52.738"/>
    </inkml:context>
    <inkml:brush xml:id="br0">
      <inkml:brushProperty name="width" value="0.08571" units="cm"/>
      <inkml:brushProperty name="height" value="0.08571" units="cm"/>
      <inkml:brushProperty name="color" value="#5B2D90"/>
    </inkml:brush>
  </inkml:definitions>
  <inkml:trace contextRef="#ctx0" brushRef="#br0">1494 253 12287,'5'-9'0,"0"3"0,-3 0 0,1-1 0,1 2 0,-2-1 0,1-1 0,0 2 0,-3-1 0,0 4 0,0-2 0,0 5 0,1 1 0,1 2 0,1 1 0,0 1 0,-3 3 0,0 0 0,0 0 0,3 0 0,0 0 0,-1 0 0,-1 0 0,0 0 0,1 0 0,1 0 0,0 0 0,-3 0 0,0 0 0,0 0 0,0 0 0,-1-3 0,-2-1 0,-3-1 0,1 2 0,-1-3 0,-1 0 0,-1 1 0,-1-3 0,1 3 0,0-1 0,-1 0 0,2 0 0,-6-3 0,1 1 0,0 2 0,-4-2 0,1 2 0,-2-2 0,-1-1 0,0 0 0,0 0 0,0 0 0,0 0 0,0 0 0,1 0 0,1 0 0,1 0 0,3 0 0,-2 0 0,1 0 0,2 0 0,-2 0 0,1 0 0,1 0 0,1 0 0,1 0 0,0 0 0,0 0 0,0 0 0,0 0 0,-1 0 0,-1 0 0,-1 0 0,0 0 0,2 0 0,-1 0 0,-1 0 0,0 0 0,3 0 0,0 0 0,0 0 0,1 1 0,2 2 0,2-2 0,8 3 0,1-4 0</inkml:trace>
  <inkml:trace contextRef="#ctx0" brushRef="#br0" timeOffset="318">1584 487 12287,'-9'0'0,"0"0"0,0-1 0,0-2 0,0 2 0,0-1 0,0 4 0,0 0 0,0 4 0,0 1 0,0 1 0,-1 1 0,-2 0 0,-3 0 0,-2 0 0,-1 0 0,0-1 0,-1-2 0,-2-3 0,1-2 0,-3-1 0,1 0 0,-3-4 0,2-1 0</inkml:trace>
  <inkml:trace contextRef="#ctx0" brushRef="#br0" timeOffset="651">1116 262 12287,'0'-9'0,"-4"0"0,3 0 0,-4 4 0,2 2 0,1-1 0,-4 1 0,4-1 0,-1 1 0,-1 1 0,1-4 0,-1 4 0,2 0 0,-1 4 0,1 4 0,-2 2 0,1 2 0,0 1 0,-1 1 0,2 4 0,-3-1 0,1 2 0,2 1 0,1 0 0,0 0 0,-1 0 0,-1 0 0,0-4 0,-1 3 0,-1-3 0</inkml:trace>
  <inkml:trace contextRef="#ctx0" brushRef="#br0" timeOffset="1034">846 433 12287,'-8'-1'0,"1"-1"0,1-1 0,3-3 0,-3 2 0,-1-1 0,3 2 0,1-3 0,2 3 0,1-3 0,0-1 0,0 2 0,-1-1 0,-2-1 0,2-1 0,-2-1 0,2 0 0,-2 0 0,-1 0 0,0 0 0,0 0 0,-3 0 0,2 0 0,-1-1 0,0-2 0,0 2 0,-3-3 0,0 1 0,0 0 0,1-3 0,1 2 0,1 0 0,-1 0 0,3 0 0,0 2 0,1-1 0,0 1 0,0 1 0,3 1 0,0 0 0,0 0 0,4 3 0,1 0 0,1-1 0,0-1 0,3 0 0,3 0 0,0 2 0,1-1 0,-2 0 0,4 0 0,0 2 0,-1 1 0,2 1 0,-3 3 0,0 0 0,0 0 0,-1 0 0,1 4 0,1 1 0</inkml:trace>
  <inkml:trace contextRef="#ctx0" brushRef="#br0" timeOffset="1767">756 370 12287,'-9'0'0,"0"-3"0,0-1 0,0 0 0,0 0 0,3-2 0,1 2 0,1-1 0,0 3 0,1-2 0,-3 0 0,1 3 0,-1-2 0,-1 2 0,-1-2 0,-1 0 0,0 1 0,0-2 0,0 1 0,0 0 0,0-1 0,-1 2 0,-1-3 0,-2 0 0,-1 0 0,2 2 0,-3-3 0,-1-1 0,-1-1 0,-1-1 0,1 0 0,1 0 0,1 0 0,3 0 0,-2 0 0,0 0 0,0 0 0,6 0 0,-1 1 0,2 1 0,2 1 0,-2 3 0,4-3 0,1-1 0,1 3 0,2 0 0,2 4 0,-1 3 0,3 1 0,0 0 0,0 0 0,0 3 0,2-1 0,-1 2 0,1 1 0,1 0 0,1 0 0,0 0 0,0 0 0,0 0 0,0 0 0,0 0 0,-3 0 0,0 0 0,1 0 0,0 0 0,0 0 0,-1 0 0,-4 0 0,1 0 0,-2 0 0,-1-3 0,-1 0 0,-2 1 0,-2 0 0,-4 0 0,0-2 0,0-1 0,-3 3 0,0-2 0,1 1 0,1 0 0,-2-3 0,0 2 0,0 0 0,-1 0 0,0 0 0,-3 2 0,2-2 0,1-1 0,-3 0 0,1-2 0,-3 1 0,-3-1 0,2 0 0,-2 0 0,2 1 0,1-1 0,0-1 0,1-1 0,1 0 0,1 0 0,3 0 0,-2 0 0,1 0 0,2 0 0,1-1 0,1-2 0,0-3 0,4-2 0,2-1 0,2-1 0,1-2 0,0-2 0,0-4 0</inkml:trace>
  <inkml:trace contextRef="#ctx0" brushRef="#br0" timeOffset="2000">189 64 12287,'-14'0'0,"2"0"0,2 0 0,2-1 0,2-2 0,2 3 0,4 0 0,0 1 0,0 5 0,0 1 0,0 1 0,0 1 0,0 0 0,0 0 0,1 0 0,2 0 0,-2-3 0,3 0 0,-1 1 0,0 1 0,0-2 0,-3 0 0,0 1 0,0 1 0,0 1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3.351"/>
    </inkml:context>
    <inkml:brush xml:id="br0">
      <inkml:brushProperty name="width" value="0.08571" units="cm"/>
      <inkml:brushProperty name="height" value="0.08571" units="cm"/>
      <inkml:brushProperty name="color" value="#5B2D90"/>
    </inkml:brush>
  </inkml:definitions>
  <inkml:trace contextRef="#ctx0" brushRef="#br0">8 1 12287,'0'4'0,"-4"2"0,1-2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13.787"/>
    </inkml:context>
    <inkml:brush xml:id="br0">
      <inkml:brushProperty name="width" value="0.08571" units="cm"/>
      <inkml:brushProperty name="height" value="0.08571" units="cm"/>
      <inkml:brushProperty name="color" value="#5B2D90"/>
    </inkml:brush>
  </inkml:definitions>
  <inkml:trace contextRef="#ctx0" brushRef="#br0">162 0 12287,'-27'0'0,"0"0"0,7 0 0,-2 0 0,4 0 0,2 0 0,5 0 0,0 0 0,7 0 0,-1 0 0,10 0 0,-1 0 0,7 0 0,1 0 0,5 2 0,3 2 0,3 1 0,3-1 0,-5 3 0,6 0 0,4 0 0,5 1 0,-1-1 0,5-3 0,0 3 0,3 2 0,4-5 0,2 3 0,2-2 0,3 1 0,11 1 0,13-4 0,5 3 0,4-2 0,0-3 0,-5-1 0,-1 0 0,1 0 0,-8-5 0,-5-1 0,-6 3 0,-3 1 0,7 2 0,7 0 0,-1 0 0,-8 0 0,-7 0 0,-9 0 0,0 0 0,0 0 0,-2 0 0,-2 0 0,-3 0 0,-2 0 0,5 0 0,-4 0 0,3 0 0,-1 0 0,-6 0 0,1 2 0,-6 1 0,-5 3 0,2-1 0,-7-5 0,-7 0 0,-8 8 0,-7-7 0,0 7 0,0-8 0,0 0 0,0 7 0,0 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14.987"/>
    </inkml:context>
    <inkml:brush xml:id="br0">
      <inkml:brushProperty name="width" value="0.08571" units="cm"/>
      <inkml:brushProperty name="height" value="0.08571" units="cm"/>
      <inkml:brushProperty name="color" value="#5B2D90"/>
    </inkml:brush>
  </inkml:definitions>
  <inkml:trace contextRef="#ctx0" brushRef="#br0">1826 425 12287,'-16'0'0,"0"0"0,5-6 0,0 1 0,7-1 0,-3 6 0,7 0 0,0 2 0,0 3 0,6 5 0,-1 6 0,0 0 0,-5 0 0,0 1 0,0-6 0,0-1 0,0 3 0,0-4 0,0 2 0,0 2 0,-7-4 0,-4 2 0,-3-2 0,-2 2 0,-1 1 0,1-6 0,0-3 0,-1-1 0,1-2 0,0 0 0,-1 0 0,1 0 0,0-2 0,0-3 0,-1 1 0,1-7 0,7 8 0,2-6 0,7 3 0,0 4 0,0-5 0,0 7 0,0 0 0,-8 7 0,5-3 0,-8 7 0,2-6 0,-4 4 0,2 1 0,-1-1 0,-3-4 0,-1 6 0,0 0 0,-1-2 0,-1 5 0,-2-5 0,-3 0 0,-3-3 0,5 1 0,-5 0 0,3 1 0,3-1 0,2-2 0,1-5 0,1 0 0,7 0 0,2-7 0,7-2 0</inkml:trace>
  <inkml:trace contextRef="#ctx0" brushRef="#br0" timeOffset="300">1729 33 12287,'-11'-14'0,"0"3"0,5 4 0,-4 7 0,4 2 0,-3 3 0,2 6 0,-6 2 0,2-1 0,-3-1 0,-3 0 0,1 5 0</inkml:trace>
  <inkml:trace contextRef="#ctx0" brushRef="#br0" timeOffset="583">1451 229 12287,'-16'0'0,"0"0"0,0 0 0,-1 2 0,1 3 0,0 6 0,5 4 0,0 1 0,-2-2 0,-1-3 0,-10 11 0,-1-4 0</inkml:trace>
  <inkml:trace contextRef="#ctx0" brushRef="#br0" timeOffset="1300">1060 506 12287,'-7'-9'0,"5"0"0,-5 5 0,0-1 0,3-6 0,-7 6 0,6-6 0,-4 3 0,1-1 0,1 6 0,2-3 0,-4-3 0,-8 7 0,3-1 0,3 6 0,2 1 0,5 7 0,-1 2 0,-2 1 0,3 2 0,-1 1 0,1-1 0,2 0 0,2 1 0,0-1 0,0 0 0,0 1 0,0-7 0,0 1 0,0-7 0,0 3 0</inkml:trace>
  <inkml:trace contextRef="#ctx0" brushRef="#br0" timeOffset="1733">1028 669 12287,'-9'0'0,"0"0"0,3 0 0,2 0 0,-6 0 0,-1 0 0,-6 0 0,1 0 0,0 0 0,0 0 0,-3 0 0,0 0 0,-3 0 0,0-2 0,6-1 0,-2-5 0,-4-1 0,4 4 0,-6-4 0,3 0 0,-1 0 0,-2-2 0,4-5 0,-1 1 0,1 4 0,-4-3 0,1 1 0,-1-5 0,0-4 0,-3 0 0,4 6 0,-1-2 0,1-4 0,-4 4 0,3-4 0,2 3 0,4-3 0,-2 9 0,9-3 0,-3 1 0,5 1 0,3-2 0,6 1 0,6 2 0,5 2 0,3-1 0,4-3 0,4-1 0,3 0 0,1-1 0,4 3 0,-2 1 0,2 2 0,3-1 0,-2-3 0,-4-1 0,4 0 0,-6-1 0</inkml:trace>
  <inkml:trace contextRef="#ctx0" brushRef="#br0" timeOffset="2282">685 604 12287,'-16'0'0,"0"0"0,-1 0 0,1 5 0,0 1 0,0-1 0,-1-5 0,1 0 0,0 0 0,-1 0 0,1-2 0,0-3 0,-2-2 0,-2-6 0,-2 4 0,2 2 0,-3-6 0,-1 2 0,0-2 0,1 3 0,-4-5 0,3 4 0,1-3 0,-1-3 0,2 7 0,6-1 0,0 0 0,-1 2 0,3 0 0,3 3 0,4 4 0,7-3 0,0 10 0,5 5 0,3 6 0,1 0 0,3 0 0,3 1 0,1-1 0,0 0 0,1 1 0,-1 4 0,2 1 0,2-2 0,2-2 0,-1-2 0,-2 1 0,0-1 0,3 0 0,0 1 0,-6-3 0,-1-1 0,-4-2 0,1 0 0,-6 5 0,-3 0 0,-1-5 0,-4-2 0,-3 0 0,-6 0 0,-5 2 0,-6 5 0,-5-1 0,-4-4 0,4 3 0,0-5 0,-2 2 0,-2 0 0,-2-6 0,3 4 0,1-1 0,1-5 0,3-1 0,-2-2 0,-4-7 0,6-2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18.970"/>
    </inkml:context>
    <inkml:brush xml:id="br0">
      <inkml:brushProperty name="width" value="0.08571" units="cm"/>
      <inkml:brushProperty name="height" value="0.08571" units="cm"/>
      <inkml:brushProperty name="color" value="#5B2D90"/>
    </inkml:brush>
  </inkml:definitions>
  <inkml:trace contextRef="#ctx0" brushRef="#br0">5021 343 12287,'5'-17'0,"1"1"0,-1 0 0,-5 0 0,0-1 0,0 1 0,0 0 0,0-1 0,0 1 0,0 0 0,-5-1 0,-2 3 0,-2 1 0,-4 2 0,-9 2 0,-5-3 0,-6 3 0,-5 1 0,-7-3 0,-15 4 0,-12 0 0,-11 0 0,31 4 0,-3 0 0,-7 2 0,-1 1 0,-5-2 0,-2 0 0,-2-1 0,-1 0 0,-3 1 0,-2-1 0,1 2 0,-2 0 0,0 0 0,-1-1-71,-2-1 1,1 0 0,8 0-1,1 1 1,-1 1 0,1 0-1,6-1 1,0 0 70,3 0 0,1-1 0,0 0 0,-1 0 0,-1 3 0,0 0 0,2 0 0,0 0 0,5 0 0,0 0 0,3 0 0,0 0 0,2 1 0,0 0 0,-2 1 0,-2 0-22,-3 0 1,0 1 0,5 3-1,0 1 1,-1-2 0,1-1-1,3 1 1,0 1 21,-46 5 0,44-5 0,1 0 0,-2 4 0,1 0 0,-1 1 0,1 0 0,1 0 0,1-2 0,-42 4 0,6-4 0,4 0 0,2 0 0,1 0 0,2 4 0,6-3 0,5 3 0,5 2 0,15 1 0,5 0 0,10 1 0,1 4 0,7 5 0,-3 3 0,-7 5 0,1 2 0,-5-1 0,5 1 0,6 2 0,-2-4 0,8-5 0,2 2 138,7-2 0,5 0 1,8 4-1,7 1-138,8 4 0,9-4 0,13 5 0,6-5 45,3-1 0,11-1 1,7 1-1,9-1-45,6 1 0,5 5 0,6 0 0,-42-20 0,1 0 0,3 0 0,-1-1 0,-4-1 0,0 0 0,1 0 0,0-1 0,-1 0 0,0-1 0,48 13 0,-46-16 0,1 0 0,1 2 0,0-1 0,0 0 0,1 0 0,-3-2 0,-1 0 0,42 2 0,1-3 0,4 1 0,-45-6 0,0 1 0,1-3 0,1-1 0,2 2 0,0 0 0,-1-2 0,-1-1 0,0 1 0,-1-2 0,1 1 0,-1 0 0,-1 0 0,0 0 0,1 0 0,1 0 0,0 0 0,1 0 0,-4 1 0,1-2 0,1 1 0,-1-1 0,49-3 0,-2-1 0,-6-1 0,0 6 0,3-2 0,0-3 0,-2 3 0,-4-3 0,-8 3 0,-12 2 0,-2 0 0,-5-2 0,6-2 0,8-1 0,-3-13 0,-2 2 0,-6-4 0,-6-4 0,5-1 0,-6-10 0,0-5 0,-4-8 0,-5-9 0,-4-10 0,-3-5 0,-2-10 0,-9 6 0,-11-5 0,-6 3 0,-3 4 0,0 1 0,3 12 0,-1 6 0,-2 12 0,0 9 0,5 6 0,0 7 0,1 3 0,-7 8 0,-1 3 0,-1 0 0,-3-2 0,-12-22 0,-2-3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26.069"/>
    </inkml:context>
    <inkml:brush xml:id="br0">
      <inkml:brushProperty name="width" value="0.08571" units="cm"/>
      <inkml:brushProperty name="height" value="0.08571" units="cm"/>
      <inkml:brushProperty name="color" value="#5B2D90"/>
    </inkml:brush>
  </inkml:definitions>
  <inkml:trace contextRef="#ctx0" brushRef="#br0">49 17 12287,'-11'-5'0,"0"-1"0,6 1 0,-6 5 0,7 0 0,-3 0 0,9 0 0,3 0 0,-1 0 0,7 2 0,2 3 0,1-1 0,2 5 0,1-2 0,4 4 0,3-6 0,1-1 0,4-2 0,4 3 0,5 1 0,5-1 0,4 2 0,10-5 0,1 5 0,1-1 0,1-1 0,-2 6 0,4-4 0,-4 3 0,-2 2 0,7-5 0,1 1 0,6-3 0,4 1 0,2 1 0,6-4 0,-1 3 0,1-3 0,-1 5 0,1-1 0,1 0 0,4 0 0,11 6 0,-45-8 0,1-1 0,-1 2 0,1-1 0,-2 1 0,-1-1 0,-1-1 0,0 1 0,-1 1 0,1 1 0,2-2 0,1-1 0,4 0 0,0-1 0,-1 0 0,1-1 0,0-1 0,0-2 0,-4 1 0,1 0-30,-2 0 0,1 0 0,1 0 0,0 0 0,5 1 1,0-2-1,0 1 0,0-1 30,-3-2 0,0 0 0,-5 2 0,-1-1 0,41-8 0,0 3 0,-1 4 0,1-1 0,1 0 0,-7-1 0,-7 1 0,-5 2 0,-10 2 0,-5 0 0,-9 0 0,-2 6 0,-7-1 0,0 1 0,-1 1 0,-1-5 0,-5 5 0,0-1 0,-1-1 0,-5 2 0,-1-3 0,-3 1 0,-1 1 79,-13-6 1,0 0 0,-3 0-80,4 0 0,5-2 0,3-2 0,2-1 0,2 1 0,-1-3 0,-4 2 0,-1 1 0,-7 0 0,-3-1 0,-5 3 0,-1-5 0,0 7 0,0 0 0,0-7 0,8-3 0,1-6 0,2 0 0,-1 0 0,1-8 0,6-1 0</inkml:trace>
  <inkml:trace contextRef="#ctx0" brushRef="#br0" timeOffset="1067">7205 164 12287,'9'-2'0,"-4"-3"0,-3-4 0,-2-8 0,6 7 0,-1-1 0,0 7 0,-5-10 0,-1 14 0,-5 0 0,-5 9 0,-9 11 0,-1 1 0,-1-1 0,-2-2 0,5 6 0,-7 1 0,1 2 0,-1 1 0,7-3 0,-3 4 0,4-4 0,1-1 0,3-2 0,1-6 0,2 0 0,10-1 0,1-5 0,1-2 0,10-8 0,2 0 0,1 0 0,3 0 0,-1 0 0,2-2 0,4-4 0,-4 3 0,4-6 0,-4 2 0,-2 3 0,0-3 0,1-1 0,-1-1 0,-5 6 0,-2-4 0,-2-1 0,-1 5 0,-6-8 0,-2 7 0,-2-3 0,-5 1 0,-5 1 0,-1-2 0,-12 1 0,0-3 0,1 0 0,-4-3 0,2 4 0,-2-1 0,-3-3 0,-5-3 0,0-1 0,4-1 0,5 1 0,-2 0 0,5 0 0,1-1 0,3 1 0,12 0 0,4-1 0,4 1 0,2 0 0,0-1 0</inkml:trace>
  <inkml:trace contextRef="#ctx0" brushRef="#br0" timeOffset="1433">6618 409 12287,'-5'-11'0,"-1"0"0,1 7 0,5-3 0,0 7 0,2 0 0,3 0 0,-3 2 0,5 1 0,0 3 0,-5 1 0,5-3 0,1 1 0,-5 6 0,8-6 0,-7 8 0,1-2 0,-5 2 0,-3-1 0,-5-3 0,-1-1 0,-2 4 0,-5-1 0,0 2 0,-1-2 0,-4 3 0,-1-3 0,0 2 0,-1-2 0,5 1 0,-4-5 0,4 1 0,1-1 0,1-2 0,0-5 0,-8-7 0,-1-2 0</inkml:trace>
  <inkml:trace contextRef="#ctx0" brushRef="#br0" timeOffset="2100">6308 148 12287,'0'-17'0,"0"1"0,-5 0 0,-2 1 0,-2 4 0,5 2 0,-1 4 0,3 5 0,2 0 0,-6 7 0,1 9 0,1 1 0,2-1 0,2 0 0,0 1 0,0-1 0,0 0 0,8-1 0,1-3 0,0-1 0,0-7 0,-5 3 0,1 0 0,8-5 0,-4 5 0,0-5 0,-4 4 0,-5-4 0,-5 3 0,-4 2 0,-8-1 0,1-1 0,0 2 0,-1-5 0,1 5 0,0-1 0,0-1 0,-1 3 0,1-5 0,0 3 0,5 4 0,2-2 0,2 1 0,1-4 0,6 6 0,0-6 0,0 6 0,6 0 0,1 4 0,2-4 0,-4-2 0,4-4 0,-1 6 0,2-2 0,-4 2 0,-1-8 0,-5 12 0,-2-13 0,-3 5 0,-6-2 0,-3 1 0,-3-1 0,-1-5 0,-2 0 0,-1 0 0,-7-2 0,7-1 0,-1-4 0,-2-2 0,5 3 0,-7-5 0,3 0 0,3 2 0,2-5 0,1 3 0,1-3 0,5 3 0,2 0 0,2-2 0,1-1 0,6-3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31.769"/>
    </inkml:context>
    <inkml:brush xml:id="br0">
      <inkml:brushProperty name="width" value="0.08571" units="cm"/>
      <inkml:brushProperty name="height" value="0.08571" units="cm"/>
      <inkml:brushProperty name="color" value="#5B2D90"/>
    </inkml:brush>
  </inkml:definitions>
  <inkml:trace contextRef="#ctx0" brushRef="#br0">1 114 12287,'16'0'0,"0"0"0,1-2 0,1-1 0,2-4 0,1-3 0,8 5 0,-1-4 0,2 0 0,3 0 0,1 3 0,3-3 0,2 0 0,3 0 0,9 6 0,10-5 0,10 3 0,11 0 0,1-1 0,7 6 0,-1 0 0,-4 0 0,0 2 0,1 2 0,2 3 0,3 2 0,7-4 0,-47 0 0,1 1 0,-1 0 0,-1 1 0,0 0 0,0 0 0,40 10 0,-1-1 0,2 0 0,7 1 0,-46-12 0,2 0 0,3 1 0,1-1 0,-3 1 0,0-1-40,-4 0 0,-1-1 1,3 0-1,-1-1 0,5-2 1,1-2-1,3 1 0,3 0 40,3 0 0,0 0 0,-7 0 0,-1 0 0,1 0 0,0 0 0,-2 0 0,1 0 0,3 0 0,0 0 0,0 0 0,0 0 0,5 1 0,-1 0 0,-5 1 0,-1 0 0,-5 0 0,-1 1 0,0 3 0,0 1 0,1-2 0,1 1 0,2 1 0,2 2 0,2 2 0,1 0 0,-9-2 0,-2 0 0,-1 2 0,-2 0 0,45 7 0,4-2 0,-48-8 0,1-1 0,4-1 0,1-2 0,-1 0 0,-1-2 0,45 0 0,-5-4 0,-7-4 0,9-4 0,-43 3 0,1-1 0,0-1 0,1 0 0,4 0 0,0 0 0,-4 0 0,-2 0 0,45-6 0,-4 8 0,-3-2 0,7 2-9,1 3 0,-6 2 1,-7 2-1,-4 0 9,-6 0 0,-5 0 0,-8 0 0,0 2 0,4 4 0,11-3 0,0 6 0,2-2 0,-6-3 0,-7 3 0,-5-1 0,-1-1 0,6 2 0,-5-5 0,7 4 0,1-4 0,3-2 0,3 0 0,2 0 0,-8 0 79,-10 0 0,-7 0 0,-4 0 0,0 0-79,-1 0 0,3 0 0,3 0 0,6 0 9,4 0 0,1 0 1,-2 0-1,-3 1-9,-6 5 0,-3-4 0,0 3 0,1-3 0,3-2 0,4 0 0,-1 0 0,4 0 0,5 0 0,4 0 0,-3 0 0,1-2 0,-5-3 0,-5 3 0,-6-5 0,3 1 0,2 1 0,-5-3 0,3 5 0,0-3 0,4 3 0,-1-5 0,3 1 0,-1 0 0,-4 0 0,-10-4 0,-4 4 0,2-2 0,3-4 0,0 4 0,1 0 0,0 0 0,0 0 0,7 5 0,2-3 0,-2 1 0,-7 1 0,0 0 0,-9 3 0,0-2 0,-2-1 0,-15-1 0,5 6 0,-8 0 0,-4 0 0,0 0 0,0-2 0,1-3 0,-6 3 0,0-3 0,-6 3 0,6 2 0,0 0 0,5 0 0,0 0 0,1 0 0,-1 0 0,-7 0 0,-2 0 0,-7 0 0,0 0 0,-7 7 0,-2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37.968"/>
    </inkml:context>
    <inkml:brush xml:id="br0">
      <inkml:brushProperty name="width" value="0.08571" units="cm"/>
      <inkml:brushProperty name="height" value="0.08571" units="cm"/>
      <inkml:brushProperty name="color" value="#5B2D90"/>
    </inkml:brush>
  </inkml:definitions>
  <inkml:trace contextRef="#ctx0" brushRef="#br0">1875 50 12287,'0'-11'0,"0"0"0,0 7 0,0-10 0,-2 12 0,-3-4 0,-6 5 0,2 1 0,-2 0 0,-2 1 0,-1 5 0,-8 1 0,0 6 0,3-2 0,0 1 0,3-3 0,2 2 0,1 0 0,2-2 0,2 6 0,-4-6 0,2 0 0,8 0 0,-3-4 0,6-3 0,6 4 0,-3-5 0,8-1 0,2 0 0,1 0 0,3 0 0,-1 0 0,0 0 0,1 0 0,-1 0 0,0 0 0,1-1 0,-1-3 0,0-1 0,0 1 0,1-3 0,-1-1 0,0-1 0,1 4 0,-1-6 0,-2 6 0,-1-4 0,-2 1 0,-7-4 0,3 3 0,-7-2 0,0 0 0,-2 7 0,-3-1 0,1 3 0,-7 2 0,6 0 0,-6 0 0,5 0 0,-4 0 0,-1 0 0,-6 0 0,1 0 0,5 0 0,0 0 0,-1 0 0,-3 5 0,-1 1 0,0-3 0,-1 5 0,1-3 0,0-1 0,5 3 0,0-2 0,-2-1 0,4 0 0,-2-1 0,-1 3 0,-1 1 0,0-3 0,2 1 0,-1-1 0,3-1 0,-2 1 0,-2 1 0,4 3 0,-2-5 0,-1 3 0,-1 1 0,0-3 0,2 1 0,0 8 0,-5-3 0,0 0 0,0 0 0,5-6 0,2 3 0,1 1 0,1-5 0,2 8 0,-2-6 0,-4 6 0,3 0 0,8 5 0,0-6 0,0 4 0,2-10 0,4 7 0,-3-8 0,8 3 0,2-5 0,1-1 0,3 0 0,-1 0 0,-5 0 0,0 0 0,1 0 0,3 0 0,-1-1 0,-1-3 0,-2-1 0,0-1 0,5 6 0,0 0 0,1 0 0,-1 0 0,-5 0 0,0 0 0,-1 0 0,7 0 0,-8 2 0,-4 3 0,-3-1 0,-4 5 0,-3-2 0,-4 4 0,-8-4 0,1 2 0,0-3 0,0 3 0,-1 0 0,1 0 0,0-5 0,1 3 0,3-2 0,1 1 0,0 1 0,-7-3 0,-2 3 0,-2 2 0,0-5 0,6 3 0,-2-2 0,-4 1 0,4 1 0,-4-3 0,4 3 0,2 2 0,0-6 0,-1 5 0,1-3 0,0 1 0,-1 4 0,3-2 0,3 1 0,-2-4 0,8 6 0,-1-7 0,8 8 0,4-6 0,-3-1 0,8-5 0,2 0 0,1 0 0,-3 0 0,0 0 0,2 0 0,1 0 0,3 0 0,-1 0 0,0 0 0,0 0 0,1 0 0,-1 0 0,0 0 0,1 0 0,-1 0 0,-5 0 0,0 0 0,0 0 0,5 0 0,-7 0 0,-2 0 0,-7 0 0,-2 0 0,-3 0 0,-4 0 0,-7 0 0,5 0 0,2 2 0,1 3 0,1-3 0,2 4 0,-6-5 0,2-1 0,-2 0 0,-2 0 0,4 6 0,-2-1 0,-1-1 0,-3-2 0,-1-2 0,0 0 0,-1 2 0,1 1 0,0 3 0,-1-3 0,1-1 0,0-2 0,-1 0 0,1 0 0,0 0 0,-2 0 0,-2 0 0,-2 0 0,0 6 0,6-1 0,0-1 0,-1-3 0,-4-1 0,-1 0 0,2 0 0,2 0 0,2 0 0,-1 0 0,1 0 0,0 0 0,-1 0 0,1 0 0,0 0 0,0 0 0,-1 0 0,1 0 0,5 0 0,0 0 0,8 0 0,-12-7 0,13 4 0,-3-8 0,3 7 0,4-3 0,2 5 0,1-3 0,2 3 0,-1-4 0,3 4 0,7 2 0,0 0 0,1 0 0,-1 0 0,0 0 0,0 0 0,-5 0 0,-2 2 0,-1 4 0,3-3 0,-4 6 0,2-1 0,-6 4 0,5-3 0,-1 0 0,-5 6 0,3-4 0,-3 3 0,-2 3 0,0-1 0,-7 0 0,-4 0 0,-4 1 0,-1-6 0,0-2 0,-2 0 0,-4 0 0,4-6 0,-6 3 0,3-2 0,-1 1 0,-2-3 0,4 3 0,-1-3 0,1-2 0,-4 0 0,2 0 0,2 0 0,4-2 0,5-3 0,4-12 0,7-8 0</inkml:trace>
  <inkml:trace contextRef="#ctx0" brushRef="#br0" timeOffset="401">1777 620 12287,'-7'-9'0,"5"0"0,-3 4 0,1 3 0,-1-4 0,3 6 0,-3 6 0,-3-3 0,3 8 0,-8-7 0,11 3 0,-5-7 0</inkml:trace>
  <inkml:trace contextRef="#ctx0" brushRef="#br0" timeOffset="1584">473 278 12287,'-16'0'0,"0"0"0,5 0 0,2-2 0,2-3 0,-6 3 0,2-4 0,-4 4 0,-1 2 0,0 6 0,1 1 0,5 2 0,-3-3 0,6 5 0,-2 1 0,3 3 0,-3 1 0,2 0 0,1-5 0,6 0 0,8 0 0,2 3 0,5-3 0,-4-4 0,0-5 0,1 2 0,3 1 0,-4 1 0,0-6 0,1 0 0,3 5 0,1 1 0,-5-1 0,0-5 0,-8 2 0,3 3 0,-6-1 0,-6 7 0,-3-8 0,-7 5 0,0-1 0,-1-5 0,1 3 0,0-1 0,0 1 0,-1-3 0,1 3 0,0-3 0,-1-2 0,1 2 0,0 4 0,5-5 0,0 5 0,0-4 0,-3-4 0,3-4 0,2 5 0,5-7 0,-1 1 0,-1 3 0,4-6 0,-3-3 0,3 4 0,-3-2 0,3-2 0,2 4 0,-2 0 0,-1 0 0,-3 0 0,1 4 0,5-6 0,0 7 0,-8-10 0,-1 12 0,-7-5 0,2 8 0,3 5 0,2-4 0,5 5 0,-1 0 0,-6-3 0,5 7 0,-1-2 0,2 2 0,3 3 0,-5-10 0,7 7 0,0-8 0,7 4 0,4-7 0,3 0 0,2-1 0,1-5 0,-6 4 0,-1-3 0,1-4 0,6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40.768"/>
    </inkml:context>
    <inkml:brush xml:id="br0">
      <inkml:brushProperty name="width" value="0.08571" units="cm"/>
      <inkml:brushProperty name="height" value="0.08571" units="cm"/>
      <inkml:brushProperty name="color" value="#5B2D90"/>
    </inkml:brush>
  </inkml:definitions>
  <inkml:trace contextRef="#ctx0" brushRef="#br0">4302 252 12287,'0'-9'0,"0"4"0,0 10 0,0 6 0,0-2 0,0 2 0,0 1 0,0 3 0,2 1 0,3 1 0,-3-7 0,3 1 0,-3 2 0,-2 1 0,0 3 0,0-1 0,-5-5 0,-2-2 0,-2 0 0,-4 0 0,4-3 0,-2 3 0,-2-2 0,-1 4 0,-3-6 0,1-1 0,0-2 0,0-2 0,-1 0 0,8-2 0,2-2 0,2-3 0,-1-2 0,1 3 0,5-4 0,-2 0 0,-2-2 0,-1 1 0,-1 7 0,6-5 0,0 4 0,0 3 0,0-5 0,-1 7 0,-5 0 0,-3 0 0,-5 2 0,1 1 0,2 3 0,0-1 0,-5-3 0,-2 2 0,-4 1 0,2 0 0,-5-3 0,1 2 0,4 1 0,-3 1 0,1-5 0,0 3 0,-1 2 0,5-1 0,-4-5 0,4 0 0,9 0 0,1-7 0,8-2 0</inkml:trace>
  <inkml:trace contextRef="#ctx0" brushRef="#br0" timeOffset="317">4383 594 12287,'-16'0'0,"5"0"0,0 0 0,-1 0 0,3 0 0,-2 0 0,0 2 0,2 4 0,-6-5 0,5 5 0,-5-4 0,-1-2 0,-1 0 0,1 1 0,0 3 0,0 2 0,-1-1 0,-1-5 0,-2 0 0,-2 0 0,1 0 0,4 0 0,1 0 0</inkml:trace>
  <inkml:trace contextRef="#ctx0" brushRef="#br0" timeOffset="566">4025 187 12287,'-6'-16'0,"-1"1"0,-2 4 0,4-1 0,-6 6 0,0 2 0,-5 8 0,-1 2 0,3 6 0,1-1 0,2 5 0,-1 6 0,-3-9 0,-1 3 0,0-3 0,-1 3 0</inkml:trace>
  <inkml:trace contextRef="#ctx0" brushRef="#br0" timeOffset="1516">3552 448 12287,'-9'-8'0,"-4"5"0,8-8 0,0 6 0,5-6 0,0-2 0,-2 6 0,-2-1 0,-1 1 0,-1 4 0,6-8 0,0 5 0,0-5 0,2 8 0,3-3 0,-3 5 0,13 1 0,-6 0 0,7 0 0,-5 1 0,0 5 0,-6-3 0,6 8 0,0 0 0,5 5 0,-7-5 0,-1-2 0,-1-1 0,-4 3 0,8-6 0,-2 8 0,2-3 0,2 0 0,-8 0 0,1-4 0,-6 5 0,-2-6 0,-3 6 0,1-7 0,-7 3 0,-2 0 0,-1-5 0,-2 3 0,-1-1 0,1 1 0,0-3 0,-1 4 0,-1-3 0,-3 3 0,2-4 0,-4 3 0,1-3 0,0-2 0,-1 0 0,3 0 0,-4 2 0,-1 3 0,5-3 0,-2 3 0,4-3 0,2-2 0,0 0 0,-1 0 0,1 0 0,0 0 0,5 0 0,0 0 0,-2 0 0,4 0 0,0-2 0,2-3 0,0 3 0,1-3 0,5 1 0,-5-1 0,4 1 0,2-7 0,0 7 0,2-3 0,2 5 0,1-3 0,2 3 0,-1-3 0,5 3 0,-2-4 0,2 1 0,1 1 0,-3 3 0,2 1 0,0-2 0,-2-4 0,0 5 0,-3-5 0,3 4 0,7 2 0,-5 0 0,0 0 0,-6 2 0,6 4 0,-2 3 0,4 5 0,-2-3 0,-8 3 0,3-3 0,-4 4 0,-2 1 0,-2 0 0,-4 1 0,-5-1 0,-3-2 0,-2-1 0,-1-2 0,1 2 0,0-4 0,-1 0 0,1 0 0,0 0 0,0-4 0,-1 4 0,1-1 0,0-3 0,-1-5 0,8 0 0,2-7 0,7-4 0,7-4 0,2-1 0</inkml:trace>
  <inkml:trace contextRef="#ctx0" brushRef="#br0" timeOffset="1749">3487 154 12287,'0'-16'0,"0"0"0,0 7 0,0 1 0,-7 23 0,-2-4 0,-8 12 0</inkml:trace>
  <inkml:trace contextRef="#ctx0" brushRef="#br0" timeOffset="2184">2688 415 12287,'9'0'0,"0"0"0,-3 0 0,-3 0 0,8 0 0,2 0 0,-4 0 0,0 2 0,0 2 0,0 1 0,-3 6 0,3-4 0,0 0 0,0 1 0,-4 4 0,6-1 0,-7 4 0,1 1 0,-5 0 0,-5 0 0,-6 1 0,-4-8 0,-1-2 0,0-1 0,-1-1 0,1 2 0,0-3 0,0 1 0,-1-1 0,1-2 0,0-2 0,-1 0 0,1 0 0,5 0 0,0 0 0,-1 0 0,-3 0 0,1-2 0,1-2 0,4-3 0,2-2 0,-4 4 0,4-5 0,-1 1 0,1 0 0,-6-2 0,12-12 0,-7-2 0</inkml:trace>
  <inkml:trace contextRef="#ctx0" brushRef="#br0" timeOffset="2314">2558 317 12287,'-9'-7'0,"0"5"0,3-3 0,4 3 0,-12-5 0,5-2 0</inkml:trace>
  <inkml:trace contextRef="#ctx0" brushRef="#br0" timeOffset="2983">2167 350 12287,'-17'0'0,"1"0"0,0 0 0,-1 0 0,7 2 0,-1 3 0,-2 6 0,6-2 0,1 2 0,4 2 0,2-4 0,0 2 0,0 1 0,8 1 0,3 0 0,3-3 0,2-4 0,1 3 0,-1-2 0,0-3 0,-5-1 0,0 1 0,2 1 0,1 1 0,3 1 0,-10-5 0,-7 3 0,-2-3 0,-9-2 0,-2 0 0,4 0 0,-2 0 0,-1 0 0,-3 0 0,-1 0 0,0 0 0,5 0 0,0 0 0,-2-2 0,-1-3 0,-3 1 0,1-5 0,0 2 0,0-4 0,-1 4 0,1 0 0,0-1 0,-1-2 0,3 2 0,1 1 0,2 0 0,0-4 0,-3 4 0,3-2 0,2 5 0,4-1 0,3-4 0,-11 9 0,6-2 0,0 7 0,-1 4 0,-4 2 0,3 5 0,-2 1 0,0-1 0,6 6 0,-5-1 0,1-1 0,0-2 0,6-1 0,-3-1 0,4 0 0,2 1 0,0-1 0,2 0 0,4 1 0,3-8 0,9-2 0,2-2 0,2 1 0,7-1 0,-2-5 0,3 0 0,3 0 0,-2-5 0,-4-1 0,4-6 0,-6 3 0</inkml:trace>
  <inkml:trace contextRef="#ctx0" brushRef="#br0" timeOffset="3916">1270 350 12287,'0'-9'0,"0"3"0,0 12 0,0 5 0,0 3 0,0 2 0,2-1 0,3-4 0,-1 3 0,5-3 0,-2 4 0,0 1 0,-3 0 0,2 1 0,-1-7 0,-3 1 0,3 2 0,-3 1 0,3 3 0,-5-3 0,-3-1 0,-4-4 0,-2-2 0,-2 4 0,-6-5 0,1-1 0,0 2 0,-2-5 0,-4 3 0,-3-3 0,-1-2 0,-5 0 0,6 0 0,-2 0 0,0 0 0,1-2 0,-1-1 0,4-4 0,-1-2 0,6 3 0,-4-5 0,4-1 0,7-1 0,2 0 0,2 2 0,3 2 0,8-3 0,1 1 0,8 2 0,0-2 0,5 4 0,4-1 0,-1 7 0,-4-5 0,-1 2 0,0-1 0,1 3 0,-1-3 0,0 3 0,0 2 0,1 0 0,-1 0 0,-5 2 0,0 3 0,-8 4 0,3 8 0,-12-1 0,-4-2 0,-5-3 0,-1 2 0,-1-6 0,1 2 0,0 4 0,-2-4 0,-2 0 0,-2 0 0,2 0 0,-3-3 0,1 3 0,2-2 0,2-4 0,2 5 0,-1-3 0,1-1 0,0-2 0,5-2 0,0 0 0,7-2 0,-1-4 0,3-5 0,2-3 0,7-10 0,2-1 0</inkml:trace>
  <inkml:trace contextRef="#ctx0" brushRef="#br0" timeOffset="4098">1189 56 12287,'0'-10'0,"0"-1"0,0-2 0,0 4 0,0-2 0,-6 9 0,1 2 0,-1 8 0,6 8 0,-7-7 0,-2-2 0</inkml:trace>
  <inkml:trace contextRef="#ctx0" brushRef="#br0" timeOffset="4665">846 301 12287,'-11'0'0,"1"0"0,4 0 0,-3 2 0,2 3 0,-6-3 0,2 3 0,-1-1 0,-1 0 0,2 1 0,7 1 0,-10 1 0,5 2 0</inkml:trace>
  <inkml:trace contextRef="#ctx0" brushRef="#br0" timeOffset="5183">781 611 12287,'-16'0'0,"-1"0"0,1 0 0,5 0 0,0 0 0,-1 0 0,3 5 0,-2 2 0,-2 2 0,-1-3 0,-3 3 0,1-2 0,5 4 0,0-6 0,-1-1 0,-3-2 0,-1 3 0,0 1 0,-1-3 0,1-1 0,0-2 0,1-2 0,2-3 0,3-6 0,6-3 0,-1-3 0,3 1 0,4 0 0,1-1 0,3 1 0,6 5 0,-1 0 0,4-1 0,1 3 0,0 0 0,-1 0 0,-4-1 0,3 7 0,-3-3 0,3 5 0,-3 1 0,0 0 0,-5 0 0,3 1 0,-2 5 0,-2-3 0,-5 8 0,0 2 0,-5-4 0,-2 2 0,-2 2 0,3-1 0,-5 1 0,-1-2 0,-3 0 0,-1 5 0,1-5 0,3-2 0,1-2 0,5-1 0,-4-6 0,6 0 0,-11-8 0,6-1 0</inkml:trace>
  <inkml:trace contextRef="#ctx0" brushRef="#br0" timeOffset="5398">374 382 12287,'-17'0'0,"6"0"0,1 0 0,4 0 0,-5 0 0,8 2 0,-3 4 0,12 3 0,3 7 0,0 0 0,5 1 0,-5-1 0,2 0 0,0 1 0,-2 1 0,4 2 0,-4 1 0,-2-1 0,6-2 0,-4-1 0</inkml:trace>
  <inkml:trace contextRef="#ctx0" brushRef="#br0" timeOffset="5767">422 839 12287,'-10'0'0,"-1"0"0,0 0 0,-5 0 0,-1 0 0,6 0 0,1 0 0,6-2 0,-3-2 0,-1-1 0,7-8 0,-5 2 0,4-3 0,2 3 0,0 0 0,0-1 0,0-3 0,-5-1 0,-2-1 0,-2 1 0,3 0 0,-5 0 0,-1-1 0,-3 3 0,1 1 0,3 2 0,-4 8 0,4-3 0,-3 4 0,3 2 0,0 0 0,-1 0 0,-3 6 0,1 1 0,1 0 0,2 1 0,2 4 0,-4-1 0,2 4 0,-1 1 0,3 0 0,0 0 0,1 1 0,-2-1 0,4 0 0,2 1 0,4-1 0,6-2 0,5-3 0,5-3 0,6-8 0,7 0 0,7 0 0,7-9 0,12-8 0,3-6 0,7-10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47.834"/>
    </inkml:context>
    <inkml:brush xml:id="br0">
      <inkml:brushProperty name="width" value="0.08571" units="cm"/>
      <inkml:brushProperty name="height" value="0.08571" units="cm"/>
      <inkml:brushProperty name="color" value="#5B2D90"/>
    </inkml:brush>
  </inkml:definitions>
  <inkml:trace contextRef="#ctx0" brushRef="#br0">5005 261 12287,'0'9'0,"0"-2"0,0-7 0,2 0 0,3 0 0,4-5 0,8 0 0,-1-1 0,0 6 0,1 0 0,-1 0 0,0 0 0,0 0 0,-5 2 0,0 3 0,-9 4 0,-2 8 0,-7-1 0,-11 0 0,-2 1 0,-2-1 0,-5 0 0,5 1 0,0-1 0,-1 0 0,-1 0 0,-3 1 0,5 1 0,4 4 0,2-10 0,0 5 0,-1-3 0,1 1 0,2 1 0,3 0 0,3 0 0,8 1 0,2-8 0,4-4 0,5-3 0,3-2 0,2 0 0,1 0 0,-1 0 0,0 0 0,0 0 0,1 0 0,-1 0 0,0-5 0,-1-3 0,-2 1 0,-3 0 0,-4-4 0,3 4 0,-2-2 0,-3-4 0,3-1 0,-2-3 0,-1 1 0,-2 0 0,-9-6 0,-4 0 0,-4 0 0,-1-1 0,-2 5 0,-4-4 0,-3 4 0,-1 2 0,-3-1 0,6 3 0,-1 1 0,1 2 0,1 2 0,6-2 0,-8-3 0,-1 5 0</inkml:trace>
  <inkml:trace contextRef="#ctx0" brushRef="#br0" timeOffset="983">4500 489 12287,'0'9'0,"-2"4"0,-4-8 0,-4-1 0,1-2 0,-2 0 0,-2 1 0,-2 3 0,-6-1 0,-3-5 0,-1 0 0,-4 0 0,-2 6 0,-3-1 0,-3-1 0,-1-2 0,-5-2 0,3 0 0,0 0 0,0 0 0,-3 5 0,3 0 0,2-1 0,4-2 0,-3-2 0,10 0 0,-2 0 0,2 0 0,2-6 0,5 1 0,-2 0 0,2-3 0,-3 1 0,1-6 0,2 2 0,2-1 0,-4 3 0,0-2 0,1-2 0,-3-1 0,6-1 0,-4 3 0,4 1 0,2-2 0,0 0 0,-1 1 0,1 1 0,0 5 0,-1-5 0,6 8 0,1-3 0,6 5 0,-3 1 0,9 7 0,3 4 0,-1-2 0,6 0 0,3-2 0,2 4 0,1-4 0,0 2 0,1-5 0,-1 1 0,0-1 0,0 1 0,1-3 0,-1 4 0,2-5 0,4-1 0,-4 0 0,4 2 0,-4 4 0,-2-5 0,0 5 0,1-4 0,-1-2 0,-7 0 0,-7 2 0,-9 1 0,-2 3 0,-4-3 0,-2 4 0,-1-1 0,0-1 0,0 3 0,-6-7 0,-2 7 0,-1-3 0,-4 0 0,4 3 0,-3-5 0,-2 3 0,-7-3 0,3 5 0,-4-3 0,4-1 0,1-2 0,6-2 0,0 0 0,-1 0 0,3 0 0,2 0 0,6 0 0,1 0 0,5 0 0,0 0 0,8-2 0,-3-4 0,6 4 0,6-3 0,4 3 0,0-3 0,0-1 0,3 3 0,-4 1 0,2 2 0,2 0 0,1 0 0,2 0 0,-5 5 0,-2 3 0,-1 1 0,2-4 0,-4 6 0,-1 0 0,-6 3 0,-5-3 0,2 2 0,-6-6 0,-3 0 0,-2 1 0,-6 2 0,-1-2 0,2-1 0,2 0 0,2-1 0,-1-6 0,1 0 0,7 0 0,-5-8 0,4-1 0</inkml:trace>
  <inkml:trace contextRef="#ctx0" brushRef="#br0" timeOffset="1300">4043 245 12287,'-5'-13'0,"-2"-1"0,-2-4 0,3-1 0,-3 7 0,0 3 0,0 1 0,4-2 0,-6 4 0,0 1 0,-6 5 0,1 0 0,0 0 0,0 0 0,-1 0 0,3 7 0,-1 4 0,3 3 0,-1 3 0,-5-1 0,7 0 0,-4 0 0,-1 1 0,-6-1 0,1 0 0,1 1 0,2-1 0,-6 8 0,-1 1 0</inkml:trace>
  <inkml:trace contextRef="#ctx0" brushRef="#br0" timeOffset="1649">2772 522 12287,'-11'0'0,"2"2"0,2 3 0,-6-1 0,2 7 0,-3 1 0,-3 3 0,1 3 0,-2 2 0,-2 3 0,-2 3 0,-1-6 0,3 1 0,-2-2 0,-7-3 0,4 0 0</inkml:trace>
  <inkml:trace contextRef="#ctx0" brushRef="#br0" timeOffset="2031">2478 489 12287,'0'-11'0,"0"1"0,0-3 0,0-2 0,0 5 0,-1 0 0,-5 3 0,4 2 0,-12 7 0,3 3 0,-3 4 0,-3 7 0,1 1 0,1-6 0,3-2 0,3 0 0,1 0 0,-4-6 0,3 5 0,-2-3 0,0 0 0,6 1 0,-6-6 0,-2 0 0,4 0 0,-2 0 0,2-2 0,-4-2 0,3-1 0,6-8 0,-2 2 0,5-3 0,1-2 0,-6 3 0,1-1 0,1-5 0,1 0 0,-1 2 0,-2 1 0,1 0 0,5-1 0,0 8 0,0-5 0,0 5 0</inkml:trace>
  <inkml:trace contextRef="#ctx0" brushRef="#br0" timeOffset="2231">2267 897 12287,'-26'0'0,"4"0"0,4 0 0,-3 0 0,-1 0 0,2 0 0,2 0 0,2 0 0,-1 0 0,1 0 0,0 0 0,-1-7 0,1-2 0</inkml:trace>
  <inkml:trace contextRef="#ctx0" brushRef="#br0" timeOffset="2517">2495 131 12287,'-17'0'0,"1"0"0,0 0 0,0 0 0,-1 2 0,1 3 0,0 2 0,-1 6 0,1-2 0,0 1 0,-1-3 0,1 2 0,0 0 0,0-2 0,6-2 0,-4 1 0,5 1 0</inkml:trace>
  <inkml:trace contextRef="#ctx0" brushRef="#br0" timeOffset="2698">2348 49 12287,'0'-16'0,"-5"5"0,-3 2 0,-1 2 0,4 1 0,-6 10 0,-2 5 0,-1 7 0,-8 6 0,0-2 0,1 2 0,-3-2 0,6 5 0,-6 0 0</inkml:trace>
  <inkml:trace contextRef="#ctx0" brushRef="#br0" timeOffset="2949">1729 261 12287,'0'16'0,"0"1"0,0-1 0,1 0 0,3 1 0,1-1 0,6 0 0,-5 1 0,-1-1 0,2 0 0,-5-5 0,4 0 0,3 0 0,0 5 0</inkml:trace>
  <inkml:trace contextRef="#ctx0" brushRef="#br0" timeOffset="4200">1452 310 12287,'-10'-2'0,"3"-1"0,0-3 0,5 1 0,-5 7 0,7 3 0,5 4 0,3 7 0,1 1 0,-4-1 0,4 0 0,-2 1 0,-1-7 0,-6 1 0,0 2 0,0-4 0,0 2 0,0 2 0,-2-4 0,-3 1 0,-6 3 0,-2-4 0,0 0 0,2-2 0,-1-3 0,-3 3 0,-3 1 0,-2-1 0,-1 0 0,-3-1 0,4-5 0,-3 3 0,-3 1 0,-1 6 0,-6-4 0,1 1 0,-1-1 0,-1 6 0,-2-4 0,-2 2 0,1-1 0,3-1 0,1 4 0,1-2 0,-1 2 0,2-1 0,4 1 0,5-4 0,4-2 0,2 1 0,0-5 0,-1 3 0,7-1 0,-1-5 0,7 2 0,-3 2 0,0 1 0,3 0 0,-7-5 0,7 2 0,-1 4 0,-4-5 0,7 9 0,-3-5 0,5-3 0,5 3 0,6-3 0,4-2 0,1 2 0,0 3 0,0-3 0,1 4 0,-1-5 0,0-1 0,-1 2 0,-4 4 0,3-5 0,-3 5 0,-4-3 0,-1 3 0,-4-3 0,-2 8 0,-8-5 0,-3 3 0,-3-2 0,-2 0 0,-1-3 0,-1 3 0,-4 2 0,4-3 0,-5 3 0,-1 0 0,-3 0 0,2-6 0,-1 5 0,1-3 0,0 1 0,3-1 0,-3-3 0,1 1 0,4 3 0,2-1 0,2-5 0,-1 0 0,1 0 0,2-1 0,1-3 0,4-3 0,2-2 0,-1 3 0,5-5 0,-3-1 0,1-3 0,5-1 0,0 0 0,0-1 0,7 1 0,4 0 0,-2 7 0,2 3 0,-6-1 0,6 1 0,-5 1 0,5 5 0,-8 2 0,3 3 0,-3-3 0,1 5 0,1 1 0,1-5 0,-6 8 0,0-6 0,-2 5 0,-4-3 0,3 4 0,-6-4 0,2 2 0,-6-4 0,2 4 0,-4-1 0,-1-1 0,0-3 0,0 1 0,-1-1 0,1-1 0,0 1 0,-1 1 0,1-1 0,0-2 0,-1-2 0,1 0 0,0 0 0,5-2 0,0-4 0,6 5 0,-4-7 0,1 1 0,3 5 0,7-7 0,3 4 0,-3 3 0,11-3 0,-8 10 0,1-3 0,-6 12 0,-2-6 0,-4 2 0,-1 0 0,-6-7 0,3 3 0,-1-1 0,-6-5 0,7 0 0,0-2 0,3-3 0,2-4 0,5-8 0,7-6 0,2-2 0</inkml:trace>
  <inkml:trace contextRef="#ctx0" brushRef="#br0" timeOffset="4532">946 245 12287,'-16'-9'0,"1"1"0,3 3 0,1 0 0,5-3 0,-4 3 0,4 3 0,-5-3 0,6 3 0,-4 4 0,2 3 0,3 6 0,2-2 0,2 2 0,0 2 0,0 1 0,0 2 0,0 1 0,0-1 0,0 0 0,-7 1 0,-2-1 0,-7 0 0</inkml:trace>
  <inkml:trace contextRef="#ctx0" brushRef="#br0" timeOffset="4714">490 555 12287,'-6'-17'0,"1"1"0,0 7 0,5 3 0,0 12 0,0 5 0,0-4 0,-8 7 0,-1-4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27:54.250"/>
    </inkml:context>
    <inkml:brush xml:id="br0">
      <inkml:brushProperty name="width" value="0.08571" units="cm"/>
      <inkml:brushProperty name="height" value="0.08571" units="cm"/>
      <inkml:brushProperty name="color" value="#5B2D90"/>
    </inkml:brush>
  </inkml:definitions>
  <inkml:trace contextRef="#ctx0" brushRef="#br0">2527 343 12287,'0'-11'0,"0"0"0,2 8 0,2-4 0,1-1 0,0 6 0,-5-5 0,0 7 0,0 2 0,0 3 0,0 5 0,0 6 0,0 0 0,0 0 0,0-5 0,0 0 0,0 2 0,-1-4 0,-3 2 0,-1 1 0,-6-3 0,3 2 0,-1 2 0,4-6 0,-4 1 0,0-3 0,0 0 0,3 6 0,-5-5 0,1-1 0,-7-5 0,6 0 0,1 0 0,4-2 0,-5-3 0,8 1 0,-3-7 0,4 8 0,2-6 0,0 3 0,0 4 0,-1-5 0,-5 7 0,3 0 0,-8 2 0,-2 3 0,4-3 0,-2 6 0,-2-3 0,-1 0 0,-2 6 0,-1-4 0,1 1 0,0-1 0,-1 4 0,1-4 0,0 0 0,-1 1 0,8-3 0,-12 2 0,3 2 0</inkml:trace>
  <inkml:trace contextRef="#ctx0" brushRef="#br0" timeOffset="300">2511 734 12287,'-17'0'0,"1"0"0,0 0 0,0 6 0,-1-1 0,1-1 0,5 3 0,0-2 0,0 1 0,2 1 0,-5-5 0,3 3 0,-4-3 0,-1-2 0</inkml:trace>
  <inkml:trace contextRef="#ctx0" brushRef="#br0" timeOffset="634">2234 164 12287,'-17'0'0,"7"0"0,-1 0 0,0 0 0,-6 0 0,1 5 0,0 1 0,0 6 0,-1-3 0,1 8 0</inkml:trace>
  <inkml:trace contextRef="#ctx0" brushRef="#br0" timeOffset="1467">1973 539 12287,'-16'0'0,"-1"0"0,1 0 0,0 0 0,7-2 0,3-4 0,4 3 0,2-8 0,2 6 0,4-6 0,-3 7 0,6-3 0,0 1 0,0 1 0,-5-2 0,3 3 0,1-1 0,1-1 0,5 4 0,-3-3 0,3 3 0,-3-3 0,2 5 0,0 3 0,-2 3 0,-8 1 0,3-2 0,1-1 0,-2 7 0,-1 0 0,-10 5 0,3-5 0,-8-2 0,0 0 0,2 0 0,-5 0 0,3 4 0,-4-4 0,-1-2 0,0 4 0,-1-4 0,1 1 0,0-1 0,-2 0 0,-2-3 0,-2 1 0,2-1 0,2-2 0,2-2 0,-1 0 0,1 0 0,0 0 0,-1-2 0,1-4 0,5 3 0,2-8 0,2-2 0,-4-1 0,6-3 0,1 1 0,2 5 0,2 0 0,0 6 0,0-6 0,0 6 0,0-6 0,2 7 0,3-1 0,4 3 0,8 2 0,-6 0 0,-1 0 0,0 2 0,2 1 0,-1 3 0,-7 1 0,1-2 0,-3 6 0,3-2 0,1 2 0,-3 2 0,-1-4 0,-2 2 0,0 1 0,-7 3 0,-2 1 0,0 1 0,-4-7 0,6-1 0,-2 0 0,-4 1 0,-1-7 0,-4 4 0,-2-1 0,-2-1 0,-2 6 0,5-5 0,-5-3 0,-1-1 0,3 3 0,-3 1 0,-1-2 0,1-3 0,5-1 0,-4-1 0,3-3 0,-1-2 0,2-6 0,7 1 0,2-4 0,-1-1 0,-1 0 0,2-2 0,6-2 0,3-2 0,2 0 0,0 6 0,0 0 0,0-1 0,7 3 0,4 3 0,11-11 0,3 4 0</inkml:trace>
  <inkml:trace contextRef="#ctx0" brushRef="#br0" timeOffset="1884">1826 278 12287,'-9'-9'0,"0"2"0,4 7 0,3 0 0,-13 0 0,6 0 0</inkml:trace>
  <inkml:trace contextRef="#ctx0" brushRef="#br0" timeOffset="2081">1631 245 12287,'-17'0'0,"1"0"0,0 0 0,5 0 0,0 0 0,-2 0 0,6 0 0,-7-7 0,4-2 0</inkml:trace>
  <inkml:trace contextRef="#ctx0" brushRef="#br0" timeOffset="3566">913 245 12287,'-16'0'0,"0"0"0,5 0 0,0 0 0,-2 0 0,6 0 0,2 0 0,10 0 0,4 0 0,7 0 0,1 0 0,-1 0 0,2 0 0,2 0 0,2 0 0,-2 0 0,3-2 0,-1-1 0,-2-3 0,-2 3 0,-2-4 0,1-1 0,-1-1 0,-5 6 0,0-3 0,-8 3 0,3-3 0,-6 4 0,-6-3 0,-5 3 0,-3 2 0,-2 0 0,-1 0 0,1 6 0,0-1 0,-1-1 0,1-3 0,0 5 0,0-1 0,-1-1 0,1-2 0,0-2 0,-1 0 0,1 0 0,0 0 0,-1 0 0,1 0 0,0 0 0,0 0 0,-1-2 0,1-4 0,0-4 0,-2-5 0,-2-1 0,-2 0 0,2-1 0,2 1 0,0 1 0,-2 3 0,-2 1 0,0 0 0,6-3 0,0 3 0,-1 5 0,7 3 0,-1-1 0,-2-1 0,6-1 0,0 8 0,7 3 0,1-3 0,5 4 0,-3-5 0,8-1 0,2 0 0,1 0 0,-3 0 0,0 0 0,2 0 0,1 0 0,3 0 0,-1 0 0,0 0 0,1 0 0,-7 0 0,1 0 0,2 0 0,1 0 0,-3 0 0,0 0 0,0 6 0,5-1 0,-7 3 0,-3-3 0,-12 2 0,-3 6 0,-2-2 0,1 1 0,-7-3 0,-4 2 0,-1 0 0,-2-2 0,6 6 0,-5-4 0,1 3 0,0 2 0,-5-5 0,3 0 0,1 0 0,-1-2 0,-5 6 0,4-6 0,-2 1 0,0 1 0,5-5 0,-3 3 0,-1-2 0,1-3 0,5-2 0,-2-2 0,2 0 0,-1 0 0,2 0 0,-2-2 0,3-4 0,7 3 0,2-8 0,1-2 0,3-1 0,5-3 0,0 1 0,0 0 0,0-1 0,0 1 0,0 0 0,2 1 0,1 3 0,3 1 0,7 5 0,-3-5 0,5-1 0,1-1 0,1 0 0,-1 4 0,0 2 0,0-4 0,1 4 0,-1 0 0,0 0 0,-5-4 0,0 5 0,2 3 0,-4 1 0,2 2 0,-8 2 0,3 3 0,-4 6 0,-2-2 0,0 2 0,-2 2 0,-4 1 0,-1-3 0,-6 0 0,2 1 0,-1 3 0,-1-4 0,0 0 0,3-1 0,-3 0 0,-2 2 0,-1-5 0,0 1 0,0-1 0,5 4 0,0-6 0,0 1 0,2 1 0,0-5 0,3 3 0,5-3 0,-5-2 0,12 0 0,4 0 0,5 0 0,1 0 0,1 0 0,-1 0 0,-2-2 0,-1-1 0,-2-3 0,-6 1 0,6 5 0,-5 0 0,4 0 0,-6 0 0,2 0 0,-12 0 0,-5 0 0,-3 5 0,-3 2 0,1 1 0,0-1 0,0 6 0,-1-4 0,3 1 0,3 1 0,-4-5 0,5 5 0,-5 1 0,-1 1 0,1 0 0,4-2 0,-1-1 0,4 5 0,-1-4 0,6 3 0,-3-3 0,5-2 0,1 2 0,0 2 0,0-4 0,0 2 0,0 1 0,0 3 0,0 1 0,0 0 0,0-5 0,1 0 0,5 2 0,-4-4 0,5 2 0,0 1 0,-5-3 0,3 2 0,-1-2 0,0 4 0,1-2 0,2-2 0,-3 4 0,1-2 0,-1 1 0,3-3 0,0 2 0,1 2 0,-1 1 0,0 3 0,-1-1 0,3 7 0,7 3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1:32.948"/>
    </inkml:context>
    <inkml:brush xml:id="br0">
      <inkml:brushProperty name="width" value="0.08571" units="cm"/>
      <inkml:brushProperty name="height" value="0.08571" units="cm"/>
      <inkml:brushProperty name="color" value="#5B2D90"/>
    </inkml:brush>
  </inkml:definitions>
  <inkml:trace contextRef="#ctx0" brushRef="#br0">3254 253 12287,'0'7'0,"0"-1"0,0-6 0,0 2 0,0 2 0,0 5 0,0-2 0,2 2 0,0 2 0,3 0 0,4 7 0,-3 0 0,0-1 0,-1 3 0,4-4 0,-3 6 0,2 0 0,2-1 0,-3 2 0,1-3 0,-1-1 0,0 0 0,-2-1 0,2-5 0,-1 0 0,-3 0 0,4-5 0,1-2 0</inkml:trace>
  <inkml:trace contextRef="#ctx0" brushRef="#br0" timeOffset="682">2935 253 12287,'-11'-9'0,"2"0"0,1 6 0,4-1 0,2-3 0,-3 7 0,5 0 0,0 1 0,1 8 0,2 1 0,1 2 0,2 1 0,-3 1 0,3-1 0,2 0 0,-1 0 0,3 1 0,-2-1 0,-3 0 0,6 0 0,-4 1 0,2-1 0,0 0 0,-5 1 0,4-1 0,-1 0 0,0 0 0,-2 1 0,2-1 0,-1 0 0,0-1 0,-3-2 0,1-1 0,-1 2 0,-1-4 0,-4 0 0,-2-1 0,1 0 0,-6-3 0,-1 2 0,-2-3 0,-1 0 0,-1-1 0,0 2 0,-4 2 0,2-1 0,-6-4 0,-2 2 0,-1 2 0,-6-2 0,-1 2 0,-2-3 0,-3-1 0,-2 5 0,0-1 0,0-1 0,4-1 0,-2-2 0,6 0 0,1 0 0,2 0 0,-1 0 0,1 0 0,3 0 0,0 0 0,4 0 0,-1 0 0,-2 0 0,-1 0 0,-1 0 0,-1 0 0,-1 0 0,-3 0 0,3 0 0,-3 0 0,3 0 0,1 0 0,2 0 0,2 0 0,2 0 0,2 0 0,1 0 0,5 0 0,0 0 0,-1 0 0,1 0 0,0-2 0,-1-2 0,7 1 0,3-6 0,2 5 0,2-5 0,0-2 0,0 0 0,0-3 0,6 1 0,1 0 0</inkml:trace>
  <inkml:trace contextRef="#ctx0" brushRef="#br0" timeOffset="1067">2431 333 12287,'13'0'0,"-1"-2"0,-3-2 0,-3 1 0,-8-5 0,-2 3 0,1-6 0,-6 2 0,4 2 0,-3-2 0,-3-1 0,5 2 0,2 0 0,-3 5 0,-2-2 0,1 4 0,0 2 0,-3 4 0,4-2 0,-1 5 0,1 1 0,0-1 0,2 3 0,-2-2 0,-1 3 0,1 1 0,4 1 0,-3 0 0,2 3 0,-1 0 0,-3-3 0,3-6 0,-11 1 0,1 5 0</inkml:trace>
  <inkml:trace contextRef="#ctx0" brushRef="#br0" timeOffset="2733">1714 346 12287,'0'7'0,"-6"-1"0,-3-6 0,-3 0 0,3 0 0,0 0 0,5 0 0,-5 0 0,6 0 0,-3 0 0,8 2 0,2 2 0,-1-2 0,6 2 0,1-1 0,2 1 0,1-2 0,2 2 0,1-2 0,2-2 0,1 0 0,-2 0 0,0 0 0,-1 0 0,1 1 0,-1 2 0,2 2 0,-2-2 0,-1-2 0,-2-1 0,0 0 0,0 0 0,1 0 0,-5 2 0,-1 2 0,-5-1 0,2 6 0,-4-5 0,-1 5 0,-1-2 0,-4 4 0,-3-2 0,-4-2 0,0 3 0,0-2 0,-1-2 0,3 4 0,-8-3 0,3 2 0,2 0 0,-1-5 0,1 4 0,0-1 0,0 1 0,-5-4 0,0 5 0,1 0 0,-3-2 0,4 3 0,-6-4 0,-2 0 0,-1 0 0,-6 4 0,-1-2 0,-2 1 0,-3-1 0,5-3 0,1 2 0,3-1 0,1-3 0,0 3 0,2-2 0,3-1 0,5-1 0,2-2 0,0 0 0,-3 0 0,8 0 0,-3 0 0,1 0 0,0 0 0,3-2 0,0-1 0,-1-2 0,-2-3 0,3 4 0,1-4 0,-1 1 0,1 0 0,-3-2 0,2-5 0,-2 1 0,1 0 0,1 0 0,6-1 0,-1 1 0,2 0 0,2 4 0,0 0 0,0-1 0,2 2 0,1 0 0,1-3 0,7 5 0,-4 0 0,2 2 0,0 0 0,-5-1 0,5 5 0,0-4 0,4-1 0,-4 1 0,0 4 0,1 0 0,-3 1 0,2 2 0,2 2 0,0 5 0,3-1 0,-3 3 0,0 1 0,-2 0 0,-6-4 0,1 0 0,-2 1 0,-2 2 0,0 1 0,0 1 0,-2-5 0,-1-1 0,-3 1 0,-1-1 0,-2 3 0,-4-3 0,-1 1 0,1-1 0,0-3 0,0 2 0,-1-1 0,1-3 0,0-1 0,-1-2 0,0 0 0,-4 0 0,3 0 0,-2 0 0,2-2 0,1-2 0,1 1 0,1-6 0,2 0 0,1 2 0,2-5 0,-3 4 0,1 1 0,6 0 0,-2 2 0,4 2 0,1-5 0,0 5 0,0-3 0,-2 6 0,-2 0 0,-5 0 0,2 0 0,-2 0 0,0 0 0,-4 0 0,-1 0 0,1 0 0,4-2 0,0-2 0,1 2 0,-6-2 0,5 2 0,1 2 0,-3 0 0,4 0 0,-2 2 0,-1 2 0,2-1 0,-1 6 0,5-4 0,-5 3 0,5-5 0,-4 3 0,2 0 0,1-4 0,0 2 0,2-3 0,-6-1 0,1 0 0,-6 0 0,5-5 0,1-4 0,3-2 0,-2 1 0,1 1 0,3-1 0,-3-2 0,0-1 0,-1 0 0,4-1 0,-3 1 0,0 0 0,3-1 0,-4 1 0,1 0 0,-3 0 0,3-1 0,-1 1 0,2 0 0,-4-1 0,2 6 0,-3 0 0,1 2 0,-2 3 0,4-3 0,-2 2 0,-1 1 0,-2 2 0,-1 2 0,-1 2 0,1 3 0,0 1 0,-2 2 0,-1 4 0,-2 1 0,2-1 0,1 0 0,3 1 0,2-1 0,1 0 0,2 2 0,-3 1 0,2 2 0,2-2 0,2-1 0,4-2 0,0 0 0,0 1 0,1-1 0,2 0 0,2 0 0,5-4 0,-1-1 0,3-2 0,2 2 0,3-3 0,2-2 0,2-2 0,-4-2 0,5-2 0,2-3 0,1-1 0,0-2 0,-1-5 0,-2 1 0,1 0 0,3-6 0,0-2 0</inkml:trace>
  <inkml:trace contextRef="#ctx0" brushRef="#br0" timeOffset="3016">1647 1 12287,'8'0'0,"-2"0"0,-6 0 0,0 6 0,0 1 0</inkml:trace>
  <inkml:trace contextRef="#ctx0" brushRef="#br0" timeOffset="3333">890 877 12287,'-22'-4'0,"0"-1"0,6 1 0,-2 4 0,3 0 0,2 0 0,0 0 0,0 0 0,-2 1 0,-3 4 0,3-2 0,-4 4 0,0-1 0,-3-3 0,1-2 0,1-1 0,-1 0 0,0 0 0,4-1 0,-6-4 0,1-8 0,-4-7 0</inkml:trace>
  <inkml:trace contextRef="#ctx0" brushRef="#br0" timeOffset="3532">505 200 12287,'-28'-2'0,"-1"-1"0,-2-1 0,0 0 0,4 4 0,1 0 0,-1 0 0,1 10 0,-1 3 0,-1 3 0,-3 4 0,2 0 0,-7 5 0,-1-3 0,-7 4 0,-3-6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4.418"/>
    </inkml:context>
    <inkml:brush xml:id="br0">
      <inkml:brushProperty name="width" value="0.08571" units="cm"/>
      <inkml:brushProperty name="height" value="0.08571" units="cm"/>
      <inkml:brushProperty name="color" value="#5B2D90"/>
    </inkml:brush>
  </inkml:definitions>
  <inkml:trace contextRef="#ctx0" brushRef="#br0">295 1 12287,'3'3'0,"1"-1"0,-4 2 0,2-1 0,0 1 0,0 2 0,-1-2 0,-1 0 0,0 2 0,0 0 0,0 1 0,0 0 0,-1 0 0,-1 0 0,-1-1 0,-1-1 0,2 0 0,-2-2 0,0 0 0,0 1 0,2 0 0,-3-1 0,0-2 0,1 0 0,-1-1 0,0 0 0,1 0 0,0-1 0,1-1 0,-2-2 0,2-3 0,-1 0 0,0 0 0,-1 0 0,1 0 0,1 0 0,-2 0 0,2 0 0,-1 0 0,-1 0 0,1 2 0,0 1 0,1-2 0,-2 2 0,2 0 0,-1 1 0,2 1 0,-3 2 0,3 3 0,-2 2 0,1 1 0,1 1 0,1 0 0,-1 0 0,0 0 0,0 1 0,1 0 0,-1 2 0,0-2 0,0 0 0,1 0 0,-1 0 0,0 2 0,0-1 0,2-2 0,0 0 0,0 0 0,0 0 0,0 0 0,0-2 0,0-1 0,0-2 0,0 1 0,0 0 0,-1-1 0,-2 2 0,-1 1 0,-2-1 0,-2 2 0,-1-1 0,0 1 0,0 1 0,-1 2 0,1 1 0,0-2 0,-2 0 0,4 0 0,-3 0 0,3 1 0,0-3 0,-3 1 0,-1-3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1:54.013"/>
    </inkml:context>
    <inkml:brush xml:id="br0">
      <inkml:brushProperty name="width" value="0.08571" units="cm"/>
      <inkml:brushProperty name="height" value="0.08571" units="cm"/>
      <inkml:brushProperty name="color" value="#5B2D90"/>
    </inkml:brush>
  </inkml:definitions>
  <inkml:trace contextRef="#ctx0" brushRef="#br0">0 139 12287,'0'-7'0,"0"0"0,1 5 0,3-2 0,3 0 0,5 1 0,3-1 0,2 2 0,0-2 0,0 2 0,2 0 0,2 0 0,2-2 0,3 2 0,0 1 0,1 1 0,3-1 0,2-2 0,6 0 0,1-2 0,3-1 0,-1 1 0,3 2 0,0-4 0,-1-1 0,-2 0 0,2-1 0,-5 1 0,5 2 0,2-2 0,3 3 0,2 2 0,-5 2 0,-3 1 0,-4 1 0,0 1 0,-3 3 0,-1 0 0,2 1 0,-2 1 0,1-1 0,3-2 0,4 3 0,1-3 0,-2 1 0,0-1 0,-5-1 0,1-2 0,0 2 0,1 0 0,2 0 0,1-3 0,3 0 0,5 0 0,1 4 0,1-1 0,-3 0 0,-6 2 0,0-3 0,2 3 0,5 1 0,2-1 0,5-3 0,-3 3 0,-2-2 0,-4 0 0,3 1 0,-2-4 0,-1 0 0,1 0 0,2 0 0,3 0 0,1 0 0,-3 0 0,-2 0 0,-9 0 0,2 0 0,1 0 0,7 3 0,0 0 0,1 1 0,-1 0 0,0-3 0,-1 4 0,-1-2 0,-1 0 0,1 2 0,-1-3 0,4 1 0,2-1 0,2-1 0,-6-1 0,-4 0 0,-3 0 0,-3 0 0,2 0 0,1 0 0,1 0 0,3 0 0,-3 1 0,-1 2 0,-2 0 0,-4 0 0,-3-3 0,-3 0 0,0 0 0,1 0 0,1 0 0,2 0 0,1 0 0,-3 0 0,1-1 0,-2-1 0,-2-1 0,0-2 0,-3 3 0,-4-1 0,-4 1 0,-1-1 0,-2 1 0,0-1 0,-3-2 0,1 3 0,-2-1 0,-1 0 0,-4 3 0,-2 0 0,-4 0 0,5 0 0,0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1:56.146"/>
    </inkml:context>
    <inkml:brush xml:id="br0">
      <inkml:brushProperty name="width" value="0.08571" units="cm"/>
      <inkml:brushProperty name="height" value="0.08571" units="cm"/>
      <inkml:brushProperty name="color" value="#5B2D90"/>
    </inkml:brush>
  </inkml:definitions>
  <inkml:trace contextRef="#ctx0" brushRef="#br0">1653 347 12287,'5'-4'0,"3"2"0,-5-5 0,-1-1 0,3-1 0,-2 0 0,-1-1 0,-1 3 0,-1 0 0,0 4 0,-1-2 0,-2 0 0,1 2 0,-5 3 0,-1 0 0,0 0 0,-2 0 0,0 0 0,0 0 0,1 1 0,0 2 0,-1 4 0,3-2 0,-6 2 0,0 0 0,0-2 0,2 4 0,-3-2 0,1 1 0,0 2 0,-1 0 0,5-1 0,0-1 0,2-2 0,-1 1 0,5 3 0,1 0 0,1-4 0,3 1 0,5 0 0,-1-2 0,9-2 0,-1-2 0,2-1 0,3 0 0,1 0 0,0 0 0,-1 0 0,1 0 0,0 0 0,0 0 0,0 0 0,-4 0 0,1 0 0,-1-1 0,-1-2 0,1 2 0,-4-3 0,1 2 0,-1-1 0,-4 2 0,-2-2 0,1 0 0,-1 0 0,-2 2 0,-5-3 0,-2 4 0,-4 0 0,-5 1 0,-2 1 0,-2 1 0,1 4 0,-3-3 0,2 1 0,-2-1 0,-4 3 0,-1-3 0,0 1 0,-1 3 0,2-2 0,-5-1 0,-1 1 0,-4-1 0,0-3 0,-3 2 0,1-3 0,2-1 0,1 0 0,3 0 0,2 0 0,6 0 0,2-1 0,5-3 0,-1-1 0,0-1 0,6-1 0,0 2 0,1 1 0,1-1 0,3-1 0,-2 1 0,0 0 0,2 2 0,3-4 0,-1 5 0,-2-1 0,0 1 0,-3 2 0,-1 4 0,-3 0 0,0 2 0,1-3 0,-2 2 0,-2 1 0,0-1 0,-1-1 0,1 1 0,-4 1 0,-1-1 0,1 1 0,1 1 0,-3-1 0,-3-2 0,2 3 0,-1-4 0,4-1 0,-1 0 0,0-1 0,1 1 0,1 1 0,2-1 0,-2-2 0,2-2 0,2-2 0,1-2 0,2 0 0,-1-3 0,0 1 0,0 2 0,0-1 0,0-3 0,1 0 0,3 0 0,-2 0 0,4 2 0,-1 0 0,1 1 0,-3 1 0,4-4 0,1 0 0,1 0 0,-1 3 0,0 1 0,-1-2 0,1-1 0,1-1 0,1 1 0,0-1 0,3 0 0,1 1 0,1 1 0,-1 2 0,1 0 0,-2-2 0,3 2 0,0 0 0,-1-1 0,0 0 0,3 5 0,-3-1 0,5 6 0,-5-1 0,0 4 0,-2-1 0,0 1 0,1 0 0,-4 4 0,0 0 0,0 0 0,0 0 0,0 0 0,0 0 0,-1-2 0,-2 0 0,-1-1 0,-1 0 0,-2 2 0,-3 0 0,0-1 0,0-2 0,0-3 0,0 3 0,1-1 0,-1 1 0,-4-4 0,0 1 0,0-1 0,0-2 0,-3 0 0,3 0 0,0 0 0,-1 0 0,1 0 0,2-2 0,-1 0 0,1-1 0,1-5 0,1 2 0,0-3 0,4 2 0,3 1 0,1-1 0,-2 2 0,3-4 0,-2 2 0,2-2 0,1 3 0,0-1 0,0 1 0,0 0 0,-1 2 0,-2 4 0,0 3 0,-3 1 0,-2 1 0,-1-1 0,3 4 0,-1-3 0,-1 2 0,0 0 0,-1-1 0,1 4 0,2 0 0,-2 0 0,2-4 0,1 1 0,0 1 0,1 1 0,1 0 0,2 1 0,-3 0 0,4-4 0,3-2 0,0 1 0,0-3 0,-3 4 0,3-2 0,1 2 0,-1-2 0,-4 2 0,-2 2 0,0-3 0,-3 1 0,-1-1 0,2 1 0,-7-3 0,2 3 0,-2-1 0,-3 1 0,3-3 0,-4 4 0,-2-1 0,-1 0 0,-4-1 0,0-3 0,1 3 0,1 0 0,3-3 0,1 2 0,4-3 0,2-1 0,6 0 0,0-5 0,5 0 0</inkml:trace>
  <inkml:trace contextRef="#ctx0" brushRef="#br0" timeOffset="250">920 70 12287,'0'-14'0,"0"-3"0,-4 3 0,-3 2 0,-1 4 0,2 4 0,2 8 0,4 3 0,0 3 0,0 3 0,-5-2 0,0 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2:02.029"/>
    </inkml:context>
    <inkml:brush xml:id="br0">
      <inkml:brushProperty name="width" value="0.08571" units="cm"/>
      <inkml:brushProperty name="height" value="0.08571" units="cm"/>
      <inkml:brushProperty name="color" value="#5B2D90"/>
    </inkml:brush>
  </inkml:definitions>
  <inkml:trace contextRef="#ctx0" brushRef="#br0">3850 218 12287,'4'6'0,"-3"-2"0,3-3 0,-2 1 0,1 2 0,-2-1 0,3-3 0,-4-1 0,0-2 0,-1 1 0,-2-1 0,-3 2 0,-3 1 0,-1 0 0,0 0 0,-4 1 0,-3 1 0,-3 2 0,-3-2 0,1 2 0,-4 1 0,-2-1 0,0 0 0,-2 4 0,0-2 0,1 0 0,-1 1 0,0-4 0,1 4 0,0-1 0,3 0 0,-3 1 0,4-2 0,-3 0 0,-1 3 0,4-2 0,-4-1 0,1-1 0,3-1 0,0-1 0,4 0 0,0 1 0,2 0 0,3-2 0,-1-1 0,3-1 0,0-3 0,3 2 0,-3-3 0,3 0 0,2 3 0,-5-4 0,1 1 0,0-2 0,-1 1 0,3 2 0,-4-1 0,2-1 0,0 1 0,-1-1 0,2-1 0,-2 1 0,2 2 0,1-4 0,1 3 0,1-2 0,-1 1 0,0 2 0,0-2 0,0-2 0,3 2 0,1 0 0,-2-2 0,4 3 0,0-2 0,3-1 0,0 4 0,-1 0 0,-1-1 0,-1 4 0,4-3 0,0 4 0,4 1 0,-1 2 0,-1 4 0,0-2 0,2 2 0,2 0 0,-1-1 0,-1 1 0,0 0 0,-2-1 0,2-1 0,-1 1 0,1-1 0,-1-1 0,-3 2 0,0 1 0,0 3 0,0-4 0,-1 0 0,-3-2 0,2 3 0,-4-3 0,-2 0 0,-1 1 0,-1 1 0,-1-2 0,-1-1 0,-1 1 0,-1-2 0,2 1 0,-2-2 0,-3-1 0,1 0 0</inkml:trace>
  <inkml:trace contextRef="#ctx0" brushRef="#br0" timeOffset="516">3345 129 12287,'-7'-1'0,"1"-1"0,-2-2 0,3-2 0,-1 1 0,2 0 0,-4 3 0,2-3 0,1 1 0,-3 2 0,4-4 0,-2 2 0,3 1 0,-2 2 0,0-3 0,1 3 0,1-2 0,0 2 0,-3 1 0,2 1 0,-2 2 0,-2 4 0,4 1 0,-1 3 0,1 2 0,-3 0 0,2 0 0,-2-3 0,1 0 0,0 0 0,-3 0 0,3-1 0,-3 1 0,-5 0 0,-2 0 0</inkml:trace>
  <inkml:trace contextRef="#ctx0" brushRef="#br0" timeOffset="1400">2375 179 12287,'-5'6'0,"1"1"0,3-4 0,1 4 0,0 0 0,0-1 0,0 0 0,0 2 0,0-2 0,0 0 0,0 2 0,0-3 0,0 2 0,0 1 0,1-4 0,2 0 0,0 1 0,1-4 0,0 2 0,2-2 0,0 3 0,0-1 0,2-1 0,-2-1 0,0-2 0,2-2 0,0 1 0,-1-4 0,-1 1 0,-2-1 0,3 3 0,-3-4 0,2 0 0,-4 1 0,1 0 0,-2 2 0,-1-2 0,-1 3 0,-2-1 0,-4 0 0,2 3 0,-2-3 0,-1 3 0,3 1 0,-2 0 0,2-1 0,-3-1 0,2-1 0,2-1 0,-2 4 0,3-4 0,-5 3 0,2-4 0</inkml:trace>
  <inkml:trace contextRef="#ctx0" brushRef="#br0" timeOffset="1733">2405 80 12287,'-1'5'0,"-2"-2"0,1-2 0,-3-1 0,2 0 0,2 0 0,-8 0 0,3 0 0</inkml:trace>
  <inkml:trace contextRef="#ctx0" brushRef="#br0" timeOffset="1865">2296 109 12287,'-7'0'0,"1"0"0,-2 0 0,3 0 0,-2 0 0,1 0 0,-4 0 0</inkml:trace>
  <inkml:trace contextRef="#ctx0" brushRef="#br0" timeOffset="2247">1890 159 12287,'0'10'0,"0"0"0,0-1 0,2 0 0,0-1 0,1-1 0,-1 0 0,3-1 0,-1 0 0,1 1 0,3-2 0,-2 3 0,-1-3 0,1-1 0,-1 0 0,-2 3 0,4-4 0,0 0 0,3-3 0</inkml:trace>
  <inkml:trace contextRef="#ctx0" brushRef="#br0" timeOffset="2966">1673 149 12287,'0'5'0,"0"0"0,0-5 0,0 4 0,0-2 0,0 5 0,3 0 0,0 2 0,4 1 0,-4 0 0,4-3 0,-4-1 0,0-2 0,-3 2 0,-1-3 0,-2 0 0,1-2 0,-5-1 0,0 0 0,-2 0 0,-1 0 0,0 0 0,0 0 0,-1-1 0,-1-1 0,-1-2 0,1 2 0,1 0 0,1 0 0,-1-2 0,-2 2 0,2 1 0,-4 1 0,2 0 0,0 0 0,-1 0 0,2 1 0,-3 1 0,0 2 0,2 3 0,-4-1 0,0 1 0,-2-1 0,2 1 0,0 2 0,-3-1 0,-2 2 0,-1-5 0,3 4 0,0-1 0,1-2 0,-1 2 0,0-2 0,0-1 0,0-1 0,-3-3 0,0-1 0,0 0 0,-1 0 0,3 0 0,-2 0 0,2 0 0,1 0 0,-3-1 0,0-1 0,1-3 0,1 0 0,1 1 0,2-2 0,0-2 0,2-1 0,4 3 0,-2-1 0,3 0 0,1 2 0,1-4 0,0 3 0,2-3 0,4-1 0,-1 3 0,0 1 0,2-2 0,1-1 0,1 3 0,0-1 0,0-1 0,0 3 0,1-2 0,2 0 0,3-2 0,4-1 0</inkml:trace>
  <inkml:trace contextRef="#ctx0" brushRef="#br0" timeOffset="3383">1346 70 12287,'-4'-10'0,"3"5"0,-4 4 0,1 4 0,3 0 0,-12 1 0,2 2 0</inkml:trace>
  <inkml:trace contextRef="#ctx0" brushRef="#br0" timeOffset="3497">1237 119 12287,'-6'6'0,"-1"-3"0,-1-2 0,0 2 0,-2 1 0,0-2 0,0-1 0,0-1 0</inkml:trace>
  <inkml:trace contextRef="#ctx0" brushRef="#br0" timeOffset="4065">584 0 12287,'-10'4'0,"0"-1"0,5 5 0,2-2 0,2 0 0,1 0 0,0 1 0,0 3 0,0-3 0,0-1 0,3-3 0,0 4 0,-1 1 0,-1-3 0,-1 2 0,0 0 0,-1 2 0,-1 1 0,-2 0 0,-2 0 0,0-5 0,-4 4 0,0-3 0</inkml:trace>
  <inkml:trace contextRef="#ctx0" brushRef="#br0" timeOffset="4563">337 307 12287,'-7'-1'0,"1"-2"0,4 2 0,-3-4 0,4 2 0,-2 0 0,1-1 0,-5 4 0,-1 0 0,3 0 0,-2 0 0,-1 0 0,0 0 0,-2 0 0,0 1 0,0 2 0,0 0 0,1 5 0,2-3 0,0 2 0,-1-1 0,-1 1 0,1 3 0,1 0 0,-1-4 0,5 1 0,0 0 0,-2-2 0,4 4 0,-3-3 0,0 3 0,2-2 0,-2-1 0,0 2 0,1 0 0,-2 0 0,-1-2 0,1 2 0,2 0 0,-4-1 0,-1 0 0,0 0 0,1 2 0,0 0 0,0-1 0,-2-2 0,2 0 0,1 0 0,-2-2 0,-1-3 0,-1-1 0,0 0 0,0 0 0</inkml:trace>
  <inkml:trace contextRef="#ctx0" brushRef="#br0" timeOffset="4832">198 198 12287,'-10'-10'0,"1"1"0,0-1 0,1 0 0,1 0 0,5 4 0,-2 2 0,4 8 0,0 3 0,0 2 0,0 1 0,-1 3 0,-1 1 0,-2 0 0,2 1 0,1 2 0,1-1 0</inkml:trace>
  <inkml:trace contextRef="#ctx0" brushRef="#br0" timeOffset="4981">258 466 12287,'-17'0'0,"1"0"0,-1 1 0,2 2 0,-3 3 0,4 7 0,-1 1 0,-3 1 0,2 2 0,-4 3 0,-2-5 0,-8-1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2:18.611"/>
    </inkml:context>
    <inkml:brush xml:id="br0">
      <inkml:brushProperty name="width" value="0.08571" units="cm"/>
      <inkml:brushProperty name="height" value="0.08571" units="cm"/>
      <inkml:brushProperty name="color" value="#5B2D90"/>
    </inkml:brush>
  </inkml:definitions>
  <inkml:trace contextRef="#ctx0" brushRef="#br0">35 36 12287,'-11'-2'0,"-1"-4"0,8 4 0,-3-8 0,7 4 0,7 5 0,5-5 0,3 4 0,3 2 0,-1 0 0,0 0 0,1 0 0,1 0 0,2 0 0,4 0 0,2 0 0,-4 0 0,6 0 0,2 0 0,2 0 0,0 0 0,-3 0 0,1 0 0,6 0 0,-2 2 0,5 2 0,-3 1 0,-3-1 0,3 0 0,1 0 0,3 2 0,-3-2 0,5-1 0,-1 1 0,1 4 0,-1 2 0,4-6 0,-5 3 0,-3-1 0,-1 0 0,0 1 0,-1-3 0,1 2 0,-4-2 0,-8 4 0,2-3 0,0-1 0,0-2 0,0 4 0,3 0 0,-3-2 0,-2-2 0,6-2 0,-4 0 0,2 0 0,0 0 0,0 0 0,4 0 0,-1 0 0,3 0 0,-10-6 0,10 0 0,-2 2 0,-1 2 0,-3 2 0,0 0 0,0 0 0,-2 0 0,0 0 0,-6-2 0,4-2 0,2-1 0,-5-1 0,3 6 0,-2 0 0,0 0 0,2-2 0,-2-2 0,4-2 0,0 2 0,4-3 0,-6-1 0,2 0 0,4 1 0,1-5 0,3 4 0,-2 1 0,-4-1 0,4-4 0,-6 7 0,0 1 0,-4 2 0,2 2 0,-2 0 0,-2 0 0,-2 0 0,-1 0 0,-1 0 0,0 0 0,1 0 0,-5 2 0,3 2 0,3 1 0,0-1 0,0-2 0,-1-2 0,1 0 0,4 0 0,-4 0 0,5 0 0,-5 0 0,-2 0 0,6 0 0,2 0 0,0 0 0,0 0 0,1 6 0,-5 0 0,4-2 0,2-2 0,-6-2 0,2 0 0,-4 0 0,-1 0 0,-1 0 0,0 1 0,1 3 0,-1 2 0,0 0 0,1-4 0,-1 2 0,0 1 0,7 1 0,-1-6 0,0 2 0,2 4 0,-4-4 0,6 4 0,-2-4 0,-4-2 0,4 0 0,-2 1 0,1 3 0,1 2 0,-6 0 0,4-4 0,-4 2 0,-1 1 0,1 1 0,2-4 0,2 2 0,-2 2 0,1 0 0,-1-6 0,4 0 0,2 0 0,0 2 0,4 1 0,-4 3 0,-2-2 0,0 0 0,-4 0 0,2 2 0,-2-3 0,1-1 0,-1-2 0,2 0 0,-2 0 0,-2 0 0,-1 2 0,-1 4 0,0-4 0,1 4 0,-1-4 0,-5-2 0,-1 0 0,3 0 0,1 0 0,2 0 0,1 2 0,-1 3 0,2-3 0,3 4 0,1-4 0,-2-2 0,-2 6 0,0 0 0,3-3 0,1-1 0,0-2 0,-6 0 0,1 0 0,-1 0 0,2 0 0,2 0 0,3 0 0,-1 0 0,-6 0 0,2 0 0,4 0 0,-3 0 0,3 0 0,-4 0 0,-2 0 0,1 0 0,-1 0 0,2 0 0,5 0 0,-5 2 0,4 2 0,-4 2 0,-1-2 0,-1-2 0,0-2 0,1 0 0,-1 0 0,0 0 0,-5 0 0,-1 0 0,3 0 0,1 0 0,3 0 0,-1 0 0,0 0 0,1 0 0,-1 0 0,0 0 0,1 0 0,-1 0 0,0 0 0,1 0 0,-1 0 0,0 0 0,1 0 0,-1 0 0,-5 0 0,-1 0 0,3 0 0,-5 5 0,3 1 0,1-2 0,3-2 0,1-2 0,1 0 0,-1 0 0,0 0 0,1 2 0,-1 2 0,0 2 0,1-1 0,-1-5 0,0 0 0,1 6 0,-1 0 0,0-2 0,1-2 0,-1 0 0,0 1 0,3 3 0,3-2 0,-4-2 0,4 0 0,-4 2 0,-1 2 0,1-1 0,2-5 0,2 0 0,-1 0 0,-1 6 0,0 0 0,4-2 0,2-2 0,2-2 0,4 0 0,-3 0 0,-1 0 0,0 0 0,6 0 0,0 0 0,-1 0 0,-5 0 0,0 0 0,2 0 0,2 0 0,1-2 0,1-2 0,0-2 0,0 2 0,-1 2 0,1 2 0,0-2 0,-1-3 0,1 3 0,0-4 0,-1 4 0,1 2 0,0-2 0,-1-2 0,1-2 0,0 3 0,-1 1 0,1 0 0,0-2 0,0-2 0,-3 0 0,-1 4 0,-4-1 0,-2-3 0,4 0 0,-6 4 0,-2-2 0,-1-2 0,3 1 0,2 5 0,0-2 0,0-4 0,0 4 0,-4-4 0,2 4 0,-1 2 0,3 0 0,-2 0 0,-2 0 0,-2 0 0,-1-2 0,-1-1 0,0-3 0,1 2 0,-1 2 0,0 2 0,1 0 0,-1 0 0,0 0 0,1 0 0,-1 0 0,0 0 0,3 0 0,3 0 0,-4 0 0,4 0 0,-4 0 0,-1 0 0,-1 0 0,-5 0 0,-1 0 0,-5 0 0,6 0 0,-7 0 0,7 0 0,-6 0 0,5 0 0,-7 0 0,4 0 0,-8 0 0,0 0 0,-8 0 0,6 0 0,-6 0 0,8 0 0,0 0 0,-7 0 0,-3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2:59.006"/>
    </inkml:context>
    <inkml:brush xml:id="br0">
      <inkml:brushProperty name="width" value="0.08571" units="cm"/>
      <inkml:brushProperty name="height" value="0.08571" units="cm"/>
      <inkml:brushProperty name="color" value="#5B2D90"/>
    </inkml:brush>
  </inkml:definitions>
  <inkml:trace contextRef="#ctx0" brushRef="#br0">2394 242 12287,'7'-10'0,"-3"-3"0,8 7 0,-6-2 0,5 2 0,-5 4 0,5-3 0,-5 3 0,6 2 0,-8 0 0,3 0 0,-7 0 0,0 0 0,0 7 0,0-3 0,0 8 0,-2-6 0,-1 5 0,-3 3 0,-6-5 0,6 3 0,3 1 0,-5-3 0,0 1 0,-1 3 0,5-4 0,-2 1 0,4 1 0,-6 5 0,8-7 0,0-5 0,8-3 0,9-2 0,1 0 0,-1 0 0,0-2 0,1-3 0,-1 1 0,0-8 0,1-1 0,-3 3 0,-1 1 0,-3 1 0,-5-4 0,4 5 0,-3-3 0,-1 6 0,-8-9 0,-4 7 0,3 0 0,-9 4 0,-2-4 0,-1 4 0,-2-3 0,-1 3 0,1 2 0,0-2 0,-1-4 0,7 4 0,-1-4 0,1 4 0,-7 2 0,1 0 0,5 0 0,1 2 0,-3 4 0,-1-4 0,0 6 0,1-3 0,2 1 0,1 6 0,-6-6 0,-1-1 0,1 3 0,0-4 0,-1 6 0,1-3 0,-1-3 0,1 4 0,0-2 0,-1-1 0,1 3 0,0-6 0,-1 4 0,1-4 0,6-2 0,-1 0 0,-2 0 0,5 0 0,-3 0 0,8-8 0,-1-4 0,3 3 0,2-3 0,0-1 0,0 3 0,0-1 0,0-1 0,0 2 0,0 3 0,0 7 0,0 0 0,-2 5 0,-2 3 0,-4 0 0,-1 0 0,3-1 0,-6-1 0,-1 6 0,3-5 0,-1 1 0,-3 0 0,-1-4 0,-3 5 0,1-1 0,0 3 0,-1-5 0,1-2 0,5-2 0,1-2 0,-3 0 0,-1 0 0,-2 0 0,-1 0 0,7 0 0,-1 0 0,2-2 0,-3-2 0,1-2 0,9-1 0,-3 1 0,-2 2 0,2-7 0,0 7 0,6-12 0,0 14 0,0-5 0,0 7 0,-1 0 0,-5 2 0,-6 3 0,3-3 0,-3 4 0,-2-4 0,5 4 0,-3 0 0,-1-1 0,-3 3 0,5-6 0,-1 4 0,-1-4 0,-3 3 0,-1 1 0,5 0 0,1-4 0,-3 4 0,5-4 0,-3 3 0,6-3 0,-5-2 0,7 0 0,-4 0 0</inkml:trace>
  <inkml:trace contextRef="#ctx0" brushRef="#br0" timeOffset="467">1908 68 12287,'0'-11'0,"0"-1"0,0 8 0,0-3 0,-8-1 0,-1-2 0</inkml:trace>
  <inkml:trace contextRef="#ctx0" brushRef="#br0" timeOffset="851">1665 86 12287,'0'-18'0,"0"1"0,0 0 0,0 5 0,0 0 0,-2 9 0,-4-3 0,5 6 0,-7 4 0,0 3 0,-3 3 0,-7 2 0,-3 5 0,-4-2 0,-2-3 0,-2 3 0,-6-5 0,1 7 0</inkml:trace>
  <inkml:trace contextRef="#ctx0" brushRef="#br0" timeOffset="2300">1075 484 12287,'0'-17'0,"0"6"0,0-1 0,0 8 0,0-11 0,0 11 0,0-8 0,0 7 0,0-7 0,0 6 0,0-5 0,0 5 0,0-6 0,2 1 0,4-7 0,-4 7 0,4-1 0,3 8 0,3-1 0,-2-3 0,1 2 0,3 2 0,1 2 0,2 2 0,1 0 0,-1 8 0,1 2 0,-1-1 0,-2 1 0,-1-4 0,-3 5 0,1 5 0,5 1 0,-7 0 0,-2-1 0,-3-3 0,1-1 0,0-6 0,-6 5 0,0 3 0,-6-5 0,-2 1 0,-1 0 0,-5-1 0,-1-5 0,-2 4 0,-1-2 0,1-1 0,-6 3 0,-2-4 0,0 2 0,0-2 0,0-3 0,3-1 0,-1 0 0,2 0 0,-4 0 0,2 0 0,2 0 0,1 0 0,3 0 0,0 0 0,-1 0 0,1-5 0,2-3 0,3-2 0,-1-1 0,7-7 0,0 7 0,6-1 0,0 8 0,0-3 0,-2 7 0,-4 0 0,-3 6 0,-7 1 0,5 3 0,-5-4 0,5 5 0,-5 3 0,-1-5 0,0 1 0,-1 0 0,1-1 0,0-5 0,-1 4 0,1-2 0,-1-1 0,-5 1 0,0-6 0,2 0 0,2 0 0,1 0 0,1 0 0,0 0 0,-1 0 0,7 0 0,-1 0 0,-1 0 0,-1-2 0,1-4 0,1-5 0,8 1 0,-1-1 0,3-1 0,2-5 0,2 7 0,1 2 0,5 3 0,2-1 0,-4 0 0,5 6 0,3 0 0,-5 0 0,3 0 0,1 0 0,3 0 0,1 0 0,-5 2 0,-3 4 0,-1 5 0,0-3 0,-4 0 0,1 0 0,1 1 0,-6 8 0,-2 1 0,-4-1 0,-3-1 0,-9-3 0,1-3 0,0-3 0,-1 1 0,1-4 0,-2 2 0,-4-2 0,3-2 0,-5-2 0,2 0 0,0 0 0,0 0 0,4 0 0,-3 0 0,-1 0 0,0-2 0,6-2 0,0-4 0,-1-2 0,1 5 0,-1-5 0,1 0 0,0 1 0,1 3 0,3-4 0,3 1 0,3-1 0,-7-2 0,2-5 0,5 0 0,1-1 0,4 1 0,2 0 0,0-1 0,0 1 0,0 6 0,0-1 0,0-2 0,0-1 0,0-2 0,8-1 0,1 1 0</inkml:trace>
  <inkml:trace contextRef="#ctx0" brushRef="#br0" timeOffset="2518">538 155 12287,'0'-27'0,"0"2"0,0 8 0,2 7 0,3 4 0,7 4 0,3 2 0,3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3:38.821"/>
    </inkml:context>
    <inkml:brush xml:id="br0">
      <inkml:brushProperty name="width" value="0.08571" units="cm"/>
      <inkml:brushProperty name="height" value="0.08571" units="cm"/>
      <inkml:brushProperty name="color" value="#5B2D90"/>
    </inkml:brush>
  </inkml:definitions>
  <inkml:trace contextRef="#ctx0" brushRef="#br0">3371 416 12287,'0'12'0,"0"0"0,4 0 0,-3-6 0,2 0 0,-2-3 0,-1 3 0,-1-4 0,-2 1 0,1-2 0,-4-1 0,-1 0 0,-1 0 0,0-1 0,1-1 0,1-2 0,-1-1 0,-4-1 0,-1-3 0,1 0 0,1 3 0,2 0 0,1 0 0,1 1 0,1-3 0,-2 2 0,1-2 0,3-1 0,-2 0 0,1 0 0,1 0 0,3 0 0,0 0 0,0 0 0,0 3 0,0 0 0,0-1 0,0-1 0,0-1 0,0 3 0,0-1 0,1 5 0,2-1 0,-1 2 0,4 1 0,-3 0 0,3 0 0,1 0 0,-2 3 0,1 1 0,1 2 0,0 0 0,0 3 0,-2 0 0,-1 0 0,3 0 0,-1 0 0,1 1 0,-1 2 0,1-2 0,-3 3 0,1-1 0,2 0 0,0 3 0,0-3 0,-2 0 0,-1 1 0,2-3 0,-2 3 0,1 0 0,0-3 0,1 2 0,-3-2 0,-2 0 0,-1-1 0,0 0 0,0-3 0,-1-1 0,-2-1 0,-3-2 0,-2 2 0,-1-1 0,0 0 0,0 1 0,-3-3 0,0 2 0,0-2 0,-1-1 0,3 3 0,-3 0 0,1-1 0,0-1 0,-3-1 0,3 0 0,-1 0 0,0 0 0,2 0 0,-3 0 0,1-1 0,2-2 0,-2 1 0,1-4 0,1 0 0,1 1 0,1-3 0,0 3 0,1-1 0,2 0 0,-2 0 0,3-3 0,-1-1 0,0 1 0,4-3 0,-2 0 0,1 0 0,0-1 0,-1 3 0,2-2 0,-1 2 0,1 1 0,-2 0 0,0 0 0,-1 0 0,-1 0 0,-3 0 0,0 4 0,0 2 0,0 2 0,-1 5 0,1 2 0,0 2 0,1 1 0,1 0 0,1 0 0,-1 0 0,0 3 0,0 1 0,2 0 0,1 0 0,-3 2 0,2-2 0,0 0 0,2 0 0,-1 3 0,1-3 0,1 1 0,1 2 0,1-3 0,0 0 0,0-1 0,0 0 0,1 0 0,1-3 0,2 0 0,1 0 0,-2 0 0,2 0 0,0 0 0,0 0 0,-2-3 0,2 0 0,-1 1 0,0-2 0,-2 1 0,1 1 0,-1-2 0,-5 0 0,-3-1 0,1 2 0,-1-2 0,-1 0 0,-1 1 0,-2 1 0,-1-2 0,-2 0 0,-1 0 0,-1 3 0,-3-2 0,0 1 0,0 0 0,-3-3 0,0 2 0,-1-1 0,0-2 0,2 0 0,-3 0 0,1 1 0,2-1 0,1-2 0,1-2 0,0-2 0,0-1 0,7-2 0,2-4 0,2-3 0,2-3 0,1 0 0,4-9 0,0 3 0</inkml:trace>
  <inkml:trace contextRef="#ctx0" brushRef="#br0" timeOffset="385">3344 36 12287,'9'0'0,"-3"0"0,0 0 0,-3-1 0,3-2 0,-4 2 0,2-4 0,-4 2 0,-4-6 0,-1-5 0</inkml:trace>
  <inkml:trace contextRef="#ctx0" brushRef="#br0" timeOffset="699">2974 154 12287,'1'5'0,"2"-2"0,-2 2 0,2 1 0,-2-1 0,-1 1 0,-5-4 0,-4 1 0,-2-2 0,0-1 0,-2 0 0,1 0 0,1 0 0,-3-4 0,0-1 0</inkml:trace>
  <inkml:trace contextRef="#ctx0" brushRef="#br0" timeOffset="1332">2431 326 12287,'-9'4'0,"0"2"0,4-1 0,2 1 0,2-3 0,1 3 0,0 0 0,0 3 0,0 0 0,0 0 0,0 0 0,0 0 0,0-3 0,0 0 0,0 1 0,4-3 0,1 0 0,1-1 0,0 0 0,0 0 0,4-3 0,2 0 0,-2 0 0,3 0 0,-3 0 0,-1 0 0,0 0 0,1 0 0,1 0 0,1 0 0,0 0 0,-2-1 0,1-1 0,1-1 0,0-3 0,-4 2 0,-1 0 0,-1 0 0,-3-3 0,2 1 0,-1-2 0,-1 2 0,-4 0 0,-2-1 0,0 0 0,-5 0 0,-3 2 0,-2 1 0,-2 0 0,-3 2 0,0-1 0,0 1 0,0-2 0,0 1 0,-1 1 0,1 1 0,0-2 0,0 0 0,1 1 0,2 1 0,-2 0 0,3-1 0,-1-2 0,0-1 0,4 2 0,0-3 0,3-1 0,2-2 0,4-1 0,-1-2 0,-2-2 0,0-4 0</inkml:trace>
  <inkml:trace contextRef="#ctx0" brushRef="#br0" timeOffset="1715">2431 73 12287,'-3'17'0,"0"-2"0,1-6 0,5-6 0,-2-1 0,2 1 0,-3-2 0,-3 1 0,-3-4 0,-2-3 0,-1-4 0,-1 0 0,-2 0 0,2-1 0,-3 0 0,1 0 0,0 2 0,-3 1 0,2-2 0,0 2 0,0 1 0,-3 4 0,2-1 0,0 2 0,1 1 0,0 1 0,1 1 0,2 2 0,3 1 0,-1 1 0,2 4 0,2-5 0,1 2 0,6-4 0,1-1 0,2-5 0,2-2 0,-3-4 0</inkml:trace>
  <inkml:trace contextRef="#ctx0" brushRef="#br0" timeOffset="1999">1934 136 12287,'0'18'0,"0"-4"0,0-2 0,0-2 0,3 2 0,1 1 0,1 1 0,2 2 0,-2 4 0,1 2 0,0 2 0,-1 1 0,4-2 0,-4 0 0,1-2 0,0-4 0,-3 0 0,2-4 0,-1 0 0,-2 0 0,2-4 0,0-4 0,1-1 0,-3-1 0,6-7 0,-3-1 0</inkml:trace>
  <inkml:trace contextRef="#ctx0" brushRef="#br0" timeOffset="3032">1645 199 12287,'0'-9'0,"0"0"0,0 3 0,1 1 0,2 1 0,2-2 0,4 3 0,0 1 0,0 4 0,0 1 0,-3 4 0,0-2 0,1 1 0,1 0 0,0 1 0,0 4 0,-2 2 0,1 1 0,1 1 0,1 3 0,0 0 0,0 1 0,0 0 0,0 1 0,0 2 0,0 1 0,0-2 0,-1 2 0,-1 0 0,-1 0 0,-4-3 0,1 1 0,-2-3 0,-1-2 0,0 0 0,0-4 0,-1-1 0,-2-1 0,-2-2 0,-4-2 0,0-2 0,0 0 0,-1-3 0,-1 2 0,-1-2 0,1-1 0,-2 0 0,0 0 0,0 0 0,-1 0 0,2-1 0,3-1 0,-1-2 0,-2-1 0,5 2 0,-2-2 0,1 0 0,0 0 0,2 2 0,0-3 0,0 0 0,-3-3 0,3 4 0,1 1 0,0 1 0,0 0 0,2 0 0,-3 3 0,0 0 0,-3 0 0,0 0 0,0 1 0,0 1 0,0 2 0,0 1 0,0 0 0,0 2 0,0-1 0,0 1 0,-1-2 0,-2 1 0,0 0 0,1-1 0,-2 2 0,0-3 0,-1 0 0,-2 0 0,0 2 0,0-3 0,1-1 0,-1-1 0,-1 2 0,0 0 0,1-1 0,1-1 0,3-1 0,-2 0 0,0 0 0,3 0 0,-2-1 0,1-1 0,1-2 0,1-1 0,2 2 0,1-3 0,1-1 0,1-1 0,-2 0 0,2 1 0,1 1 0,1 3 0,3-3 0,0-1 0,0-1 0,0-1 0,1 0 0,2 1 0,3 1 0,-1 2 0,1 3 0,1-1 0,1 0 0,1 3 0,0 0 0,0 0 0,0 0 0,0 0 0,-3 0 0,0 0 0,1 0 0,-2 1 0,2 2 0,-4 2 0,2 5 0,-1-1 0,-1-3 0,-3 0 0,0 1 0,0 1 0,-1 1 0,-2 0 0,-2 0 0,0 0 0,-4 0 0,3 0 0,-3 0 0,-3 0 0,1-3 0,-3 0 0,0 0 0,0-1 0,-1 3 0,-3-3 0,1 0 0,2-2 0,-2-2 0,2-1 0,-2 0 0,-1 0 0,4 0 0,2 0 0,1 0 0,2 0 0,0 0 0,1-1 0,2-2 0,2 1 0,5-3 0,2 1 0,2 1 0,4 3 0,0 0 0,0 0 0,5 0 0,0 0 0</inkml:trace>
  <inkml:trace contextRef="#ctx0" brushRef="#br0" timeOffset="3366">1708 913 12287,'9'14'0,"0"-3"0,1-4 0,1-2 0,-1-3 0,-2 1 0,-1 0 0,-6-3 0,-4 0 0,-5 0 0,-4 0 0,-2 0 0,-5 0 0,1 0 0,0 0 0,-1-1 0,-2-1 0,-2-1 0,0 1 0,-2-2 0,3 0 0,-1 0 0,-2 0 0,-2-2 0,1 2 0,1-1 0,1-2 0,3-1 0,-2-1 0,1 0 0,2 0 0,5-4 0,-2-1 0,3-4 0</inkml:trace>
  <inkml:trace contextRef="#ctx0" brushRef="#br0" timeOffset="3699">1266 317 12287,'-14'13'0,"4"-6"0,4 2 0,0-2 0,-4 2 0,1 0 0,0 0 0,-4 0 0,-1 0 0,-2 0 0,-2 0 0,1-1 0,-7-1 0,0-2 0,1-1 0,-3 0 0,2-2 0,-2 1 0,2-1 0,-1-2 0,5-2 0,3-2 0,4-1 0,-1-1 0,0-3 0</inkml:trace>
  <inkml:trace contextRef="#ctx0" brushRef="#br0" timeOffset="4399">678 633 12287,'0'14'0,"0"-2"0,0-2 0,-3-1 0,0 0 0,-1-4 0,1-2 0,1-2 0,-4-1 0,1-1 0,-2-2 0,1-3 0,3-2 0,-2-1 0,1 0 0,2 0 0,1 0 0,1 0 0,0 0 0,0 0 0,0 0 0,0 0 0,1 0 0,2 0 0,-1 0 0,4 0 0,1 0 0,1 0 0,1-1 0,0 2 0,0 1 0,0 1 0,3 4 0,0-1 0,0 2 0,2 1 0,-4 0 0,3 0 0,-1 0 0,0 0 0,0 4 0,-3 2 0,0 2 0,0 1 0,-3 1 0,-1 0 0,-1 1 0,-2 1 0,2 3 0,-1-2 0,-1 0 0,-1 0 0,-2 2 0,-2-3 0,-2 0 0,0 1 0,-6-3 0,2 2 0,-1-2 0,0-1 0,-2-1 0,-1-1 0,-1-2 0,-2-1 0,-2 2 0,1-3 0,1-1 0,1-1 0,-1-1 0,-4-1 0,-1-1 0,1-1 0,1-4 0,1 1 0,0-3 0,0-3 0,1 2 0,2-2 0,1 2 0,1 1 0,3 0 0,-2 0 0,2 1 0,1 2 0,0-1 0,0 4 0,0 1 0,0 1 0,0 1 0,0 0 0,0 0 0,0 1 0,0 1 0,0 1 0,2 4 0,-1-2 0,-2 1 0,0 0 0,-1 0 0,0 2 0,-1-1 0,1-1 0,-2-1 0,-1 2 0,0-2 0,-2-1 0,2 2 0,-1-3 0,0-1 0,1-1 0,-2-1 0,3 0 0,0 0 0,0 0 0,1 0 0,2 0 0,-1 0 0,-1 0 0,3-3 0,3-1 0,0-1 0,1-2 0,-2-1 0,4-1 0,1 0 0,1 0 0,1-4 0,0-1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3:44.586"/>
    </inkml:context>
    <inkml:brush xml:id="br0">
      <inkml:brushProperty name="width" value="0.08571" units="cm"/>
      <inkml:brushProperty name="height" value="0.08571" units="cm"/>
      <inkml:brushProperty name="color" value="#5B2D90"/>
    </inkml:brush>
  </inkml:definitions>
  <inkml:trace contextRef="#ctx0" brushRef="#br0">2404 0 12287,'1'5'0,"2"-2"0,-1 1 0,4 0 0,1 1 0,-2 1 0,1 4 0,0 2 0,-1 3 0,2 7 0,-3 2 0,0 2 0,0 1 0,-1-1 0,-2-1 0,1-2 0,1-1 0,0-1 0,-3-4 0,0-2 0,0-3 0,-1-6 0,-2-2 0,-2-8 0,-4-1 0</inkml:trace>
  <inkml:trace contextRef="#ctx0" brushRef="#br0" timeOffset="216">2567 36 12287,'1'8'0,"2"-2"0,-2 2 0,2-2 0,-2-2 0,-1 4 0,-4-7 0,-1 3 0</inkml:trace>
  <inkml:trace contextRef="#ctx0" brushRef="#br0" timeOffset="834">2106 542 12287,'-9'4'0,"3"-3"0,0 2 0,4-2 0,-2-2 0,4-2 0,0-3 0,0-2 0,0-1 0,0 0 0,0 0 0,0-3 0,0 0 0,0 0 0,0-1 0,1-1 0,1-3 0,1 1 0,-1 1 0,-1 3 0,-1-2 0,0 0 0,0 0 0,0 2 0,0 0 0,-1 2 0,-2 1 0,1 1 0,-4 1 0,-1 2 0,-1 1 0,-1 1 0,-1 3 0,-2 0 0,0 0 0,-3 0 0,2 1 0,0 2 0,0 3 0,-3-1 0,1 1 0,-2 1 0,-1 1 0,-1 2 0,-1 1 0,-1 2 0,1-2 0,1 2 0,1-1 0,2 0 0,1 1 0,3-2 0,-1 3 0,2 0 0,3 0 0,5-3 0,0 1 0,2-2 0,5-2 0,3-2 0,4-3 0,0-2 0,5-1 0,2 0 0,3 0 0,1-1 0,-1-2 0,3-3 0,2-2 0,-2-1 0,-1 0 0,-1 0 0,-2 0 0,2-3 0,-1-1 0,-1 0 0,0 0 0,-3-3 0,-2 1 0,2-2 0,-3-1 0</inkml:trace>
  <inkml:trace contextRef="#ctx0" brushRef="#br0" timeOffset="1234">1934 81 12287,'6'0'0,"0"0"0,0 4 0,3 0 0,0 1 0,-3-3 0,0 2 0,1 0 0,1 1 0,-4 0 0,-4-2 0,-5-2 0,-7-4 0,-2 0 0,-1 1 0,0 1 0,0 1 0,-3 0 0,0 0 0,0 0 0,1 1 0,1 1 0,2 2 0,1 1 0,-2 0 0,2 2 0,2-2 0,1-1 0,2 3 0,1-2 0,1 0 0,4 3 0,-2-9 0,3-1 0,-2-6 0,2-3 0,-3-2 0,4-1 0</inkml:trace>
  <inkml:trace contextRef="#ctx0" brushRef="#br0" timeOffset="1501">1383 127 12287,'0'19'0,"0"-4"0,1-1 0,1-1 0,2 2 0,1 4 0,2 0 0,4 5 0,2 1 0,1 1 0,-3 2 0,1-2 0,-2-2 0,-1-3 0,-1-2 0,-2-1 0,-3-1 0,-2-2 0,-1-2 0,0-4 0,0 0 0,0 0 0</inkml:trace>
  <inkml:trace contextRef="#ctx0" brushRef="#br0" timeOffset="2467">1193 163 12287,'-1'-8'0,"-2"2"0,2-2 0,-2 2 0,2 2 0,1 0 0,1 5 0,2 2 0,3 3 0,-1 2 0,1 2 0,0 2 0,-1 3 0,3 2 0,-2 1 0,2 1 0,1 2 0,0 1 0,0 3 0,0-1 0,0 2 0,4-3 0,-1 0 0,-2-1 0,-3-2 0,1-1 0,-2-1 0,1-1 0,-1-2 0,-2-2 0,-4-4 0,0 0 0,0-3 0,-1-1 0,-2-1 0,-2-1 0,-4-3 0,0 0 0,0 0 0,0-3 0,-1-1 0,-1 0 0,-2 0 0,0-3 0,2 1 0,-1-2 0,1-1 0,-2 0 0,1 0 0,1 0 0,1 0 0,-2 0 0,0 1 0,1 1 0,1 1 0,1 1 0,0-2 0,0 2 0,0 1 0,1 0 0,1 2 0,1-1 0,-1 1 0,-1 1 0,-1 1 0,0 0 0,0 0 0,-1 1 0,1 1 0,0 1 0,3 3 0,0-2 0,-1 0 0,-1 0 0,-1 2 0,0-2 0,0 0 0,0 0 0,0 2 0,0-3 0,0-1 0,0 2 0,0-1 0,0 0 0,3-3 0,1-1 0,1-2 0,1 1 0,3-4 0,0-1 0,3-1 0,1 0 0,1 2 0,-2-1 0,3 3 0,1-1 0,1 0 0,1-1 0,0 3 0,-1 1 0,-1 0 0,-1-1 0,0 0 0,3 3 0,0 1 0,0 2 0,-4-1 0,-2 4 0,-2 1 0,-1 1 0,0 1 0,0 0 0,0 0 0,-1 0 0,-1 1 0,-2 1 0,-1 1 0,2 0 0,-2-3 0,0 0 0,0 0 0,0 0 0,-2 0 0,1 1 0,-1 2 0,-1-5 0,-1 3 0,0-2 0,0 0 0,0 0 0,0-2 0,0-3 0,0-2 0,-3 2 0,0 0 0,1-1 0,1-1 0,1-4 0,0-1 0,0-1 0,0-1 0,2-2 0,2 1 0,1 1 0,1 0 0,3-4 0,0 1 0,4 0 0,1 0 0</inkml:trace>
  <inkml:trace contextRef="#ctx0" brushRef="#br0" timeOffset="2734">1238 723 12287,'-4'9'0,"2"0"0,-4 0 0,0-3 0,-3-1 0,0-1 0,-3-1 0,-1-3 0,0 0 0,0 0 0,-6-1 0,1-2 0,-1-3 0,0-2 0,1-1 0,0-1 0,0-1 0,3-1 0,1-4 0,2 1 0,2-6 0,-3-2 0</inkml:trace>
  <inkml:trace contextRef="#ctx0" brushRef="#br0" timeOffset="3800">624 380 12287,'-9'6'0,"0"0"0,1-3 0,1 2 0,1-1 0,4 3 0,-1-1 0,2-1 0,1 1 0,0 1 0,3-2 0,1 1 0,1 0 0,2-1 0,1 2 0,0-3 0,-1 0 0,-1 0 0,0-1 0,3-2 0,0 1 0,0 1 0,0 0 0,0-3 0,0 0 0,0 0 0,-1-1 0,-1-1 0,-2-2 0,-1-1 0,3 2 0,-2-3 0,0-1 0,-1 2 0,-4-1 0,0-1 0,0-1 0,-1 0 0,-2 2 0,-2-2 0,-4 3 0,0 0 0,0 1 0,0 4 0,0 0 0,0 0 0,-3 0 0,0 0 0,1 1 0,1 2 0,-2-1 0,0 4 0,0 1 0,-1 1 0,3-2 0,-3 0 0,1 0 0,-1-1 0,1 3 0,3-3 0,0 0 0,0-2 0,3 1 0,0-1 0,-1-1 0,3-1 0,0-5 0,4-2 0,0-2 0,0 2 0,0 0 0,0 0 0,-1 1 0,-2 2 0,1 6 0,-4 3 0,0 2 0,-3 1 0,0 0 0,3-3 0,0-1 0,-1-1 0,2 2 0,-1-3 0,4 1 0,-2-2 0,0 1 0,3-1 0,-2-5 0,2 1 0,1-4 0,0-1 0,0 2 0,0-1 0,-1-1 0,-2-1 0,2-1 0,-2 0 0,2 0 0,1 0 0,-3 0 0,-1-1 0,0-1 0,0-1 0,-2 0 0,2 3 0,-1 0 0,-2 0 0,0 0 0,0-1 0,0 2 0,-3 2 0,1 1 0,-5 3 0,2-1 0,0 1 0,-3 1 0,2 2 0,-1 2 0,-2 3 0,-1-1 0,-1 2 0,0 2 0,0 3 0,3 1 0,0-2 0,-1 1 0,-1-1 0,3 2 0,2-1 0,1-1 0,2-1 0,0-1 0,1 0 0,2 0 0,2-4 0,5-1 0,2-4 0,3 0 0,0 0 0,2 0 0,2 0 0,1 0 0,0-3 0,0-1 0,2 0 0,1 0 0,-2-2 0,2 3 0,0 0 0,0-1 0,0 3 0,1-3 0,-3 1 0,-2 0 0,2 0 0,0 3 0,-1 0 0,-1 0 0,-1-3 0,0 0 0,0 1 0,-3 1 0,-1 2 0,-1 2 0,-1-1 0,-3 4 0,0 1 0,-3-2 0,-1 0 0,-1-1 0,-1 3 0,-3-6 0,0 3 0</inkml:trace>
  <inkml:trace contextRef="#ctx0" brushRef="#br0" timeOffset="4084">606 714 12287,'-4'5'0,"2"-2"0,-4-6 0,0-2 0,-3-4 0</inkml:trace>
  <inkml:trace contextRef="#ctx0" brushRef="#br0" timeOffset="4248">443 678 12287,'-1'6'0,"-2"0"0,1-3 0,-4 3 0,4-4 0,-2-2 0,0-5 0,-1-4 0</inkml:trace>
  <inkml:trace contextRef="#ctx0" brushRef="#br0" timeOffset="4981">226 217 12287,'9'6'0,"0"-1"0,0-1 0,0-1 0,-4-7 0,-2-2 0,-2-2 0,-9-1 0,-2 0 0</inkml:trace>
  <inkml:trace contextRef="#ctx0" brushRef="#br0" timeOffset="5147">55 190 12287,'-3'6'0,"0"0"0,0-3 0,3 3 0,1-4 0,2 1 0,3-2 0,-1-2 0,1-2 0,0-6 0,3-5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20.783"/>
    </inkml:context>
    <inkml:brush xml:id="br0">
      <inkml:brushProperty name="width" value="0.08571" units="cm"/>
      <inkml:brushProperty name="height" value="0.08571" units="cm"/>
      <inkml:brushProperty name="color" value="#5B2D90"/>
    </inkml:brush>
  </inkml:definitions>
  <inkml:trace contextRef="#ctx0" brushRef="#br0">537 269 12287,'14'0'0,"-5"-4"0,-2-2 0,-1-2 0,3 4 0,-4-5 0,4 4 0,-5-4 0,0 5 0,-2-4 0,2 2 0,-2-4 0,4 9 0,-6-7 0,0 4 0,0 1 0,0-6 0,0 0 0,0-5 0,0 1 0,0-1 0,0 1 0,0 0 0,0-1 0,0 1 0,1 1 0,2 1 0,2 2 0,-1 5 0,-2-3 0,1-1 0,1 1 0,2 4 0,-1-2 0,4 4 0,-2 1 0,2 0 0,2 0 0,0 4 0,3 2 0,-1 2 0,1 1 0,-1 4 0,1 0 0,-1 1 0,-1-1 0,-2 2 0,-1 2 0,2 0 0,-4 1 0,2-3 0,0 2 0,-1 1 0,2 1 0,-6-3 0,-1 2 0,-1-1 0,2-2 0,1-2 0,-2 0 0,-2 1 0,-1-1 0,-1-1 0,-2-1 0,-2-2 0,-5 0 0,1 2 0,-3-2 0,-1 2 0,-1-5 0,1 0 0,-1 0 0,1 3 0,-2-5 0,-1-1 0,-2-1 0,0 2 0,4 1 0,1-2 0,0-2 0,4-1 0,0 0 0,-2 0 0,4 0 0,-2 0 0,6-6 0,-2-3 0,4 2 0,1-2 0,0-2 0,1 4 0,2-2 0,2-2 0,1 5 0,-3 1 0,1-1 0,1 3 0,-4-5 0,4 2 0,-4 2 0,7 4 0,-4 0 0,-1 0 0,6 0 0,-6 0 0,3 1 0,-6 4 0,0 2 0,0 7 0,-4-6 0,-2 0 0,-2-2 0,4 3 0,-5-3 0,-2 1 0,4-4 0,-2 2 0,-2-4 0,-1-1 0,-1 0 0,0 0 0,-1 0 0,1 0 0,-1 0 0,1 0 0,4 0 0,0 0 0,-1 0 0,-2 0 0,-2 2 0,1 2 0,-1 5 0,1-1 0,0 1 0,-1 1 0,1 2 0,4-3 0,0 0 0,-2 1 0,-1 2 0,-1 2 0,0-1 0,4-4 0,0-2 0,-2-1 0,4-1 0,-1-4 0,1 2 0,-1 2 0,4-1 0,-5-4 0,-1 0 0,2 0 0,-1 0 0,-1 0 0,4-1 0,0-2 0,0-3 0,-3-2 0,1-1 0,0-4 0,-1 0 0,1-1 0,-4-4 0,3-1 0,-3-1 0,-1 1 0,-1-3 0,3 2 0,0 1 0,2 0 0,2 1 0,-4 4 0,4 1 0,1-1 0,-3 5 0,3 0 0,-2-1 0,5-2 0,-1-1 0,3-1 0,1 1 0,0-1 0,0 1 0,0 0 0,0-1 0,5 1 0,3-1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21.016"/>
    </inkml:context>
    <inkml:brush xml:id="br0">
      <inkml:brushProperty name="width" value="0.08571" units="cm"/>
      <inkml:brushProperty name="height" value="0.08571" units="cm"/>
      <inkml:brushProperty name="color" value="#5B2D90"/>
    </inkml:brush>
  </inkml:definitions>
  <inkml:trace contextRef="#ctx0" brushRef="#br0">27 0 12287,'-1'8'0,"-4"-4"0,-2-3 0,-7-1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21.683"/>
    </inkml:context>
    <inkml:brush xml:id="br0">
      <inkml:brushProperty name="width" value="0.08571" units="cm"/>
      <inkml:brushProperty name="height" value="0.08571" units="cm"/>
      <inkml:brushProperty name="color" value="#5B2D90"/>
    </inkml:brush>
  </inkml:definitions>
  <inkml:trace contextRef="#ctx0" brushRef="#br0">416 14 12287,'-9'0'0,"0"0"0,-1 0 0,2 0 0,-1 0 0,2-2 0,-2-2 0,-3 2 0,9-4 0,-6 6 0,6 0 0,-1 2 0,7 2 0,1 5 0,5-2 0,-3 2 0,2 2 0,2 1 0,-3 1 0,2 1 0,2 1 0,1 2 0,1-2 0,-1 3 0,-1-3 0,-2-1 0,-2-1 0,3 0 0,-2 1 0,-2-1 0,3 5 0,-5 0 0,1-2 0,1-1 0,-5-6 0,4 0 0,-4 2 0,-1 1 0,-6 1 0,-3 1 0,-3-1 0,-1-1 0,-1-2 0,0-2 0,-4-2 0,1 0 0,-4-3 0,1 1 0,-1-1 0,0-1 0,-3-2 0,2 0 0,-2 0 0,-2 0 0,1-2 0,1-2 0,2-5 0,4 1 0,-3-1 0,0-1 0,0-2 0,5-1 0,-1-1 0,5 1 0,4-1 0,5 1 0,-9-13 0,4-2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4.719"/>
    </inkml:context>
    <inkml:brush xml:id="br0">
      <inkml:brushProperty name="width" value="0.08571" units="cm"/>
      <inkml:brushProperty name="height" value="0.08571" units="cm"/>
      <inkml:brushProperty name="color" value="#5B2D90"/>
    </inkml:brush>
  </inkml:definitions>
  <inkml:trace contextRef="#ctx0" brushRef="#br0">29 1 12287,'3'7'0,"-3"-2"0,3-1 0,-2-2 0,-2 2 0,-2-2 0,0-1 0,-4 1 0,0-1 0,0 2 0,0 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25.600"/>
    </inkml:context>
    <inkml:brush xml:id="br0">
      <inkml:brushProperty name="width" value="0.08571" units="cm"/>
      <inkml:brushProperty name="height" value="0.08571" units="cm"/>
      <inkml:brushProperty name="color" value="#5B2D90"/>
    </inkml:brush>
  </inkml:definitions>
  <inkml:trace contextRef="#ctx0" brushRef="#br0">3369 282 12287,'9'0'0,"0"0"0,-5 0 0,5 0 0,-6 0 0,3 0 0,-6 0 0,0 0 0,0 6 0,-1 2 0,-2 5 0,-2 0 0,-4 1 0,3-1 0,0 1 0,0-1 0,-4 1 0,1 0 0,-3 4 0,-1 2 0,-1 1 0,1-6 0,-1-5 0,5-1 0,1 4 0,-3 1 0,-1-1 0,-1-4 0,-1-1 0,1-1 0,-1 1 0,1-6 0,0 3 0,-1-4 0,5-1 0,0 0 0,0-1 0,2-4 0,-1 0 0,5-6 0,-2 2 0,-3-1 0,5-2 0,-3-2 0,0 1 0,5 4 0,-5 2 0,1-1 0,1 1 0,-2 4 0,1-2 0,-4 4 0,2 1 0,-2 0 0,1 6 0,0 3 0,3 3 0,4 1 0,-1-4 0,-1 0 0,-1 1 0,1 2 0,1 2 0,2-1 0,0 0 0,0 1 0,2-5 0,1 0 0,1 1 0,7-2 0,-3-1 0,4-1 0,-3-1 0,0-5 0,2 0 0,-4 0 0,2 0 0,2 0 0,-5 0 0,0 1 0,-6 4 0,-6-4 0,-3 5 0,-3-2 0,-2 1 0,-1 4 0,-3-3 0,-2 0 0,-1 0 0,-5 3 0,4-5 0,-5-1 0,-4-1 0,2 2 0,-2 1 0,1-2 0,-1-2 0,3-1 0,-4 0 0,6 0 0,3 0 0,-2 0 0,4-1 0,-1-2 0,-1-2 0,7-5 0,-2 2 0,4-1 0,6 0 0,-3 5 0,7-5 0,-1-2 0,-1 0 0,5-3 0,-4 1 0,4-1 0,1 1 0,0-1 0,0 1 0,0 0 0,0-1 0,0 1 0,1-1 0,2 1 0,2 0 0,1 4 0,-2 0 0,5-2 0,-2 1 0,2-1 0,2 2 0,-4 6 0,2-1 0,-1 4 0,1 4 0,1-1 0,-5 6 0,-2 2 0,0 1 0,0 1 0,1 1 0,0-1 0,-4 0 0,0 1 0,0-1 0,-1 1 0,-2-1 0,-3-1 0,-1-3 0,2 3 0,-4-3 0,-1 1 0,-2-1 0,-2 3 0,1-4 0,0-1 0,-1-3 0,-1-2 0,-1-2 0,-4 0 0,0 0 0,2-6 0,-5-3 0,1-9 0,-5-3 0</inkml:trace>
  <inkml:trace contextRef="#ctx0" brushRef="#br0" timeOffset="249">2134 135 12287,'0'13'0,"0"0"0,0 1 0,0-5 0,0 0 0,2 0 0,2-2 0,-1 5 0,5-3 0,-1 4 0,0 5 0,2-3 0,5 5 0,-1-3 0,1 1 0,-2 2 0,-2-4 0,-1 2 0,1-2 0,-4-1 0,0-1 0,0-1 0,-4 1 0,4-1 0</inkml:trace>
  <inkml:trace contextRef="#ctx0" brushRef="#br0" timeOffset="666">3033 0 12287,'0'8'0,"0"4"0,0-3 0,0-2 0,0 2 0,-1-1 0,-4 0 0,-4-3 0,-2-4 0,-3-1 0</inkml:trace>
  <inkml:trace contextRef="#ctx0" brushRef="#br0" timeOffset="1433">3812 363 12287,'-8'6'0,"4"3"0,-2 3 0,2 1 0,-1 0 0,7-1 0,2-3 0,3-3 0,7-7 0,-1-4 0,1 4 0,-1-4 0,-1 2 0,-3-1 0,3 2 0,-5-4 0,2 2 0,0-1 0,-4-1 0,4 2 0,-8 3 0,-1-4 0,-6 4 0,-13-5 0,-2-2 0</inkml:trace>
  <inkml:trace contextRef="#ctx0" brushRef="#br0" timeOffset="3032">1584 336 12287,'7'0'0,"1"0"0,-4 0 0,-2 0 0,4 0 0,-6 1 0,0 4 0,0-2 0,0 6 0,0-5 0,0 5 0,1-6 0,2 3 0,2 0 0,5-4 0,-1 2 0,-2 2 0,2-2 0,2-1 0,-4-1 0,2-2 0,2 0 0,-4 0 0,2 0 0,-1-2 0,1-2 0,-2-2 0,-4-4 0,1 1 0,1 4 0,-5-4 0,-2 2 0,-1-4 0,-1 2 0,-2 6 0,3-3 0,-1 0 0,-5 3 0,3-4 0,-2 1 0,4 2 0,-5 4 0,-2 0 0,-1 0 0,-1 0 0,0 0 0,4 0 0,0 0 0,-2 0 0,-1 0 0,-1 6 0,-1 1 0,0 2 0,-4 0 0,3 0 0,-5 3 0,2-2 0,1-1 0,-3 0 0,4 5 0,-2-1 0,1 0 0,1 1 0,0-1 0,-2 1 0,1-1 0,2-4 0,2-2 0,0 1 0,-1-1 0,5 1 0,0 1 0,-1-3 0,-2 0 0,3-5 0,0 4 0,-1-4 0,-2-1 0,-2 5 0,1-1 0,-1-1 0,1-1 0,0-2 0,-1 0 0,1 0 0,-1 0 0,-4 0 0,0 0 0,1 0 0,-3 0 0,5 0 0,-4 0 0,1 0 0,0 0 0,-4 0 0,4 0 0,1 0 0,2 0 0,-2 0 0,-1 0 0,0 0 0,-2 0 0,6-5 0,-6-1 0,2 0 0,0 0 0,-1-3 0,3 3 0,-2 0 0,1 0 0,2-4 0,0 1 0,-1-1 0,-2 1 0,0-3 0,5 3 0,1-3 0,3-2 0,-3 5 0,3 0 0,-3-1 0,-1-2 0,1-1 0,3-1 0,-3 5 0,3 0 0,-3 5 0,-1-5 0,4 6 0,1 0 0,2 6 0,-3 0 0,3 4 0,0 1 0,0-1 0,0 2 0,3 5 0,-3-1 0,-1 1 0,4-1 0,-3 0 0,2 1 0,-1-1 0,1 1 0,4 1 0,0 1 0,0 2 0,0 0 0,0-5 0,0 1 0,0-1 0,0 0 0,0 1 0,0-1 0,0-4 0,0 0 0,0 2 0,1-4 0,4 2 0,-4 0 0,4 4 0,-5-4 0,-5 0 0,2-6 0,-6 3 0,-1 0 0,-2-3 0,-3 5 0,-2-1 0,0 1 0,-6-5 0,4 1 0,-1-2 0,1-2 0,0 4 0,2 0 0,-1-1 0,2-1 0,1-2 0,2 0 0,-1 0 0,1 0 0,-1 0 0,-5-12 0,-2-3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29.598"/>
    </inkml:context>
    <inkml:brush xml:id="br0">
      <inkml:brushProperty name="width" value="0.08571" units="cm"/>
      <inkml:brushProperty name="height" value="0.08571" units="cm"/>
      <inkml:brushProperty name="color" value="#5B2D90"/>
    </inkml:brush>
  </inkml:definitions>
  <inkml:trace contextRef="#ctx0" brushRef="#br0">2913 81 12287,'7'13'0,"0"-6"0,-2-2 0,-4-4 0,5-2 0,-6-4 0,-1-2 0,-4-6 0,4-1 0,-5 2 0,0 3 0,3 2 0,-4 2 0,1-4 0,-5 2 0,2-2 0,-3 6 0,-1-2 0,-1 4 0,3 2 0,0 4 0,2 4 0,5 3 0,-5 1 0,-2 1 0,1-1 0,-1-1 0,2-3 0,6 3 0,-3-5 0</inkml:trace>
  <inkml:trace contextRef="#ctx0" brushRef="#br0" timeOffset="368">2295 81 12287,'0'8'0,"0"1"0,-1-1 0,-4 2 0,-4-1 0,-7 0 0,-4 3 0,1-1 0,0-2 0,-11-1 0,2 6 0</inkml:trace>
  <inkml:trace contextRef="#ctx0" brushRef="#br0" timeOffset="1349">1718 27 12287,'-13'0'0,"-1"0"0,5 0 0,0 0 0,6 6 0,-3-5 0,6 11 0,0-3 0,6 3 0,3 2 0,3-1 0,-3 0 0,0 1 0,1-1 0,2 1 0,2-5 0,-2 0 0,-2 1 0,-1 2 0,-1 1 0,2 1 0,-2-1 0,-3 1 0,1-1 0,-3 0 0,2 1 0,-2-1 0,-2 1 0,-1-1 0,0 1 0,0-1 0,-1 0 0,-2 1 0,-3-1 0,-2 1 0,0-2 0,-4-2 0,1-1 0,2 1 0,0 2 0,-6 0 0,-1-1 0,-2-2 0,-1-2 0,2 4 0,-2-4 0,-2-1 0,-1 0 0,-4-3 0,2 1 0,2-1 0,0-1 0,-5-2 0,0 0 0,0 0 0,0-2 0,0-1 0,1-1 0,-1 1 0,4-3 0,1 0 0,0 0 0,1 0 0,3 0 0,7 3 0,2-1 0,-1 1 0,4-5 0,2-1 0,2-3 0,2-1 0,0-6 0,0-2 0</inkml:trace>
  <inkml:trace contextRef="#ctx0" brushRef="#br0" timeOffset="1648">1329 67 12287,'0'14'0,"0"-1"0,0 0 0,0 1 0,0-1 0,0 1 0,0-1 0,0-4 0,1-2 0,4-1 0,-2 3 0,6-4 0,-2 1 0,4-3 0,-2 1 0,-7 2 0,3-1 0,-4-2 0,-1 6 0,-6-5 0,-2 5 0,-4 0 0,-2 4 0</inkml:trace>
  <inkml:trace contextRef="#ctx0" brushRef="#br0" timeOffset="2317">778 309 12287,'-5'-8'0,"3"-4"0,-5 6 0,4-4 0,-2 1 0,1 0 0,4-4 0,0-1 0,0 1 0,0-1 0,0 1 0,0-1 0,0 6 0,0-1 0,0 7 0,0 2 0,-5 2 0,1 7 0,1 1 0,0-3 0,-2 2 0,-4 2 0,-1 1 0,-1 1 0,2-1 0,-1-3 0,-2 1 0,0-4 0,2 0 0,1 0 0,0 0 0,-5-3 0,-1 2 0,-2-2 0,2 0 0,-3 0 0,3 1 0,1-1 0,-3 3 0,-1 0 0,1 2 0,2 2 0,-3-3 0,1 2 0,0 2 0,2 1 0,2-3 0,-1 0 0,-1 1 0,-2 2 0,6-3 0,-2 0 0,1 0 0,0-2 0,3 1 0,0-5 0,-1 1 0,2 5 0,-1-4 0,-1-2 0,2-2 0,-1-1 0,5 0 0,-5 0 0,-2 0 0,4-1 0,-2-4 0,-1-4 0,-1 2 0,1-2 0,1-2 0,0 0 0,-5-3 0,1 1 0,0-1 0,1 1 0,1-2 0,2-3 0,5 3 0,-4-3 0,1 3 0,-1 2 0,5-1 0,-1 1 0,2 0 0,2-1 0,0 1 0,-6-7 0,-1-1 0</inkml:trace>
  <inkml:trace contextRef="#ctx0" brushRef="#br0" timeOffset="2499">336 148 12287,'-14'0'0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50.447"/>
    </inkml:context>
    <inkml:brush xml:id="br0">
      <inkml:brushProperty name="width" value="0.08571" units="cm"/>
      <inkml:brushProperty name="height" value="0.08571" units="cm"/>
      <inkml:brushProperty name="color" value="#5B2D90"/>
    </inkml:brush>
  </inkml:definitions>
  <inkml:trace contextRef="#ctx0" brushRef="#br0">5072 284 12287,'0'18'0,"0"-4"0,0-11 0,0 8 0,-14-4 0,-7 14 0,4-14 0,-4 3 0,-4-3 0,-3 4 0,-3-8 0,-1 8 0,-3-4 0,-7 3 0,4-6 0,-15 10 0,-3-4 0,-3 1 0,-8 3 0,-3-7 0,-3 3 0,3-3 0,-11 0 0,1 0 0,-1 4 0,8-4 0,6 0 0,4 0 0,0 3 0,0-3 0,14-3 0,7-4 0,7 0 0,4 0 0,-1 0 0,1 0 0,13-4 0,8-6 0,6 3 0,4-14 0,-3-4 0,-8-3 0,8-3 0,-8-1 0,8 1 0,3-1 0,0 1 0,-4 3 0,-6 7 0,6-7 0,-6 7 0,3 7 0,-4 3 0,4 8 0,-14 3 0,14 0 0,-7 0 0,14 14 0,4-7 0,6 10 0,11-3 0,7 0 0,4-7 0,-1 4 0,1-1 0,-1-10 0,1 0 0,-1 0 0,1 0 0,-1 0 0,1 0 0,-11 0 0,0 4 0,3 6 0,-10-3 0,-3 14 0,-8-10 0,-6 10 0,-8 3 0,-10-6 0,-17 3 0,-8 0 0,-3-4 0,0 11 0,-7-7 0,4 4 0,-4-4 0,0 3 0,0-13 0,3-1 0,-3 4 0,0-10 0,0 6 0,7-6 0,4-4 0,3 0 0,7 0 0,-4 0 0,-3 0 0,0 0 0,11-4 0,-1-6 0,1 3 0,-1-14 0,1-4 0,10 8 0,3-4 0,4-4 0,4 11 0,10-14 0,0 25 0,14-11 0,-7 14 0,14 0 0,-14 3 0,3 8 0,-6-4 0,-4 14 0,-11-11 0,-3 8 0,-3-4 0,6 7 0,-10-11 0,0 1 0,4 3 0,-11-11 0,7 8 0,-7-8 0,0 1 0,3 3 0,4 3 0,-3-3 0,-4-3 0,-4-4 0,1 0 0,-1 0 0,1 0 0,-1 0 0,1-11 0,3-3 0,7-3 0,-4 6 0,15-10 0,-4 14 0,7-7 0,-4 0 0,1 11 0,10-11 0,0 14 0,3 0 0,8 0 0,-8 0 0,11 3 0,-14 8 0,-3-8 0,-8 8 0,-10-8 0,4 1 0,-4 3 0,-4 3 0,8 1 0,-4-11 0,-4 3 0,-3 8 0,-3-8 0,-1 8 0,1-8 0,-1-3 0,1 0 0</inkml:trace>
  <inkml:trace contextRef="#ctx0" brushRef="#br0" timeOffset="1133">1198 253 12287,'0'-18'0,"0"4"0,0 14 0,0 14 0,0 7 0,0-3 0,0 3 0,0 3 0,0-6 0,0 3 0,0-11 0,0 11 0,-11-10 0,-3 6 0,-3-3 0,-4-3 0,-11-11 0,1 0 0,-1 0 0,1 0 0,-1 0 0,11 0 0,0 0 0,-3 0 0,6-11 0,-3 1 0,14-1 0,-7 11 0,14 0 0,0 14 0,0 7 0,0-3 0,0 3 0,-3-4 0,-4 8 0,-7-8 0,-4-3 0,8 7 0,-11-7 0,-4 4 0,-3-8 0,-3 8 0,-1-4 0,1-7 0,-1 0 0,1 0 0,-1 3 0,1-3 0,-1-3 0,-3-4 0,-3 0 0,-4 0 0,0-11 0,10 1 0,1-1 0,-1-3 0,1 7 0,-1-10 0,1 3 0,-1 7 0,11-7 0,4 0 0,-1-4 0,1-6 0,10 6 0,-4-3 0,8-3 0,17-18 0,3-7 0</inkml:trace>
  <inkml:trace contextRef="#ctx0" brushRef="#br0" timeOffset="1565">253 64 12287,'17'-14'0,"-3"-4"0,-14-13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50.731"/>
    </inkml:context>
    <inkml:brush xml:id="br0">
      <inkml:brushProperty name="width" value="0.08571" units="cm"/>
      <inkml:brushProperty name="height" value="0.08571" units="cm"/>
      <inkml:brushProperty name="color" value="#5B2D90"/>
    </inkml:brush>
  </inkml:definitions>
  <inkml:trace contextRef="#ctx0" brushRef="#br0">2080 95 12287,'-63'-31'0</inkml:trace>
  <inkml:trace contextRef="#ctx0" brushRef="#br0" timeOffset="1100">410 32 12287,'-3'18'0,"-8"-8"0,4 4 0,-14-3 0,-3-4 0,6-4 0,-3-3 0,-3 0 0,-4 0 0,-4 0 0,1 0 0,-4 0 0,-7 0 0,21-14 0,-35-17 0,21-18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4:53.098"/>
    </inkml:context>
    <inkml:brush xml:id="br0">
      <inkml:brushProperty name="width" value="0.08571" units="cm"/>
      <inkml:brushProperty name="height" value="0.08571" units="cm"/>
      <inkml:brushProperty name="color" value="#5B2D90"/>
    </inkml:brush>
  </inkml:definitions>
  <inkml:trace contextRef="#ctx0" brushRef="#br0">6048 757 12287,'0'21'0,"0"0"0,0-14 0,0 10 0,0-6 0,0-8 0,-3 11 0,-8-14 0,4-3 0,-14-8 0,14 8 0,-7-15 0,14 8 0,-14 6 0,11-24 0,-11 25 0,10-22 0,-6 15 0,6-1 0,-10-3 0,14 7 0,0-14 0,0 11 0,0-11 0,0 10 0,0-10 0,0 14 0,0-10 0,0 6 0,0 4 0,0-14 0,0 14 0,0-7 0,0 14 0,0 0 0,14 0 0,4-14 0,13-3 0</inkml:trace>
  <inkml:trace contextRef="#ctx0" brushRef="#br0" timeOffset="1049">5765 694 12287,'-4'-18'0,"-3"4"0,-3 0 0,-1 7 0,11-14 0,0 11 0,0-11 0,0 10 0,0-10 0,4 0 0,6-10 0,-3 10 0,14 0 0,0 14 0,11-7 0,-1 0 0,-10 10 0,0-6 0,4 6 0,3 4 0,3 0 0,-10 0 0,-3 4 0,-4 6 0,-4 8 0,-10 13 0,0 1 0,0-1 0,0 1 0,0-11 0,0 0 0,0 3 0,-10 4 0,-1 4 0,4-1 0,-7 1 0,4-1 0,3 1 0,0-11 0,0 0 0,-4 3 0,1-6 0,6-1 0,-3 1 0,-3-1 0,-1-6 0,8 6 0,-8-3 0,4 0 0,-14-3 0,0-8 0,-10 8 0,10-8 0,0-3 0,-4 0 0,8 0 0,-4 0 0,10 0 0,-10 0 0,14 4 0,-3 6 0,6-6 0,4 24 0,11-21 0,-1 14 0,4-14 0,-3 3 0,-8-3 0,8 4 0,-8-4 0,-6 10 0,-8-3 0,-6-3 0,-15-8 0,1 8 0,-1-8 0,1 8 0,-1-8 0,1-3 0,-11 0 0,0 0 0,0 0 0,-4 0 0,11 0 0,-7 0 0,7-3 0,4-8 0,-11 4 0,3-14 0,8-3 0,6-4 0,8-7 0,-4-7 0,7-21 0,14-18 0</inkml:trace>
  <inkml:trace contextRef="#ctx0" brushRef="#br0" timeOffset="1180">5481 95 12287,'-17'-14'0,"3"7"0,14-14 0,-14 0 0,-4-10 0</inkml:trace>
  <inkml:trace contextRef="#ctx0" brushRef="#br0" timeOffset="1632">5733 1387 12287,'-14'31'0,"-3"1"0,-1-1 0,-10 8 0,7-4 0,-7-7 0,-3 0 0,-4 0 0,-4 3 0,-6 1 0,-4-1 0,7-3 0,-7-7 0,0-7 0,0 0 0,0-10 0,-4 3 0,11-14 0,7-14 0,-10-21 0,-4-7 0</inkml:trace>
  <inkml:trace contextRef="#ctx0" brushRef="#br0" timeOffset="1898">4347 410 12287,'0'18'0,"0"10"0,0-11 0,0 15 0,0-1 0,0 1 0,4-1 0,3 4 0,3 7 0,4-3 0,-7 10 0,4 0 0,-4 0 0,7-11 0,0 4 0,0-7 0,0-3 0,-4-15 0,4 11 0,4-10 0</inkml:trace>
  <inkml:trace contextRef="#ctx0" brushRef="#br0" timeOffset="2462">4033 599 12287,'0'-31'0,"0"13"0,0 4 0,0 39 0,0 6 0,0 8 0,0-8 0,0 1 0,0-1 0,0 11 0,0 0 0,0-3 0,-11-4 0,1-4 0,3 1 0,3-1 0,1 1 0,-8-1 0,4-3 0,-10-3 0,-1-8 0,1-3 0,6-3 0,-10-11 0,-3 0 0,-4 0 0,-4 0 0,1 0 0,10 0 0,0-4 0,-4-6 0,8 3 0,-4-14 0,14 10 0,-4-10 0,8 14 0,3-10 0,0 6 0,14 8 0,-7-11 0,14 14 0,-14 3 0,3 8 0,-6 10 0,-8-4 0,-6 4 0,-8 0 0,-13 7 0,-1-7 0,1 7 0,-1-10 0,1-1 0,-1 8 0,1-15 0,-1-3 0,1-3 0,-1-4 0,1 0 0,-1 0 0</inkml:trace>
  <inkml:trace contextRef="#ctx0" brushRef="#br0" timeOffset="2963">3151 757 12287,'0'31'0,"0"1"0,-4-11 0,-6 0 0,3-11 0,-14 11 0,0-3 0,-11 3 0,11-7 0,0-14 0,0 0 0,-10 0 0,10 0 0,3-4 0,1-3 0,-1-3 0,8-11 0,-11 7 0,0-4 0,3-6 0,-10 6 0,7-3 0,-3-3 0,3-4 0,-7 0 0,10 3 0,-3 4 0,0-3 0,11-4 0,-8-7 0,4-4 0,7-3 0,4 0 0,3 11 0,0-1 0,0 1 0,3-1 0,4 1 0,7-1 0,4 1 0,3 3 0,14 3 0,3 8 0,4 3 0,0-7 0,-10 10 0,3 1 0,7-4 0,-7 10 0,10-6 0,-3 6 0,0 4 0,4-10 0,-8-1 0,4 4 0,-3 4 0,-4 3 0,-4 0 0,1 0 0,-1 0 0,1 3 0,-1 8 0,1 10 0,-1 7 0,1 3 0</inkml:trace>
  <inkml:trace contextRef="#ctx0" brushRef="#br0" timeOffset="3214">2804 1576 12287,'-21'17'0,"0"-3"0,-3 0 0,6-10 0,-3 6 0,-3-3 0,-4 4 0,-4-8 0,1 8 0,-1-4 0,1 3 0,-1-6 0,1 6 0,-1-6 0,1-4 0,-1 0 0,1 0 0,3-4 0,7-6 0,-7-22 0,10-17 0</inkml:trace>
  <inkml:trace contextRef="#ctx0" brushRef="#br0" timeOffset="3999">2647 946 12287,'-18'3'0,"4"4"0,0 4 0,-3-1 0,-15-10 0,1 0 0,10 4 0,0 3 0,-4 3 0,-3-3 0,-3-3 0,-1-4 0,1 0 0,-1 0 0,1-4 0,-1-6 0,1 3 0,-1-11 0,1 4 0,-1 7 0,1-7 0,-1 0 0,1 0 0,-1 0 0,1 0 0,-1 7 0,1-3 0,-1 3 0,11-7 0,0 3 0,-3 1 0,-4-4 0,-4 10 0,1-6 0,-1 6 0,1 4 0,-1 0 0,1 0 0,-1 0 0,1 0 0,-1 0 0,-3 0 0,-3 4 0,-4 6 0,-4-6 0,8 10 0,-4-4 0,3 1 0,1-1 0,-1-10 0,-3 4 0,4 6 0,3-6 0,3 6 0,1-6 0,-1-4 0,1 0 0,-1 0 0,1 0 0,-1 0 0,1 0 0,10-4 0,0-6 0,10 6 0,-10-6 0,11 6 0,-11 4 0,10 0 0,-10 0 0,11 0 0,-11 0 0,-4 0 0,8 0 0,-4 0 0,0 0 0,-11 0 0,1 0 0,13-3 0,4-4 0,0-4 0,0-3 0,-10 7 0,3-3 0,10-4 0,-10 3 0,14 4 0,-3-14 0,6 14 0,4-21 0,0 25 0,0-8 0,0 22 0,0-4 0,0 14 0,0 0 0,0 10 0,-14-10 0,-7 0 0,-7-10 0,-3 6 0,-1-3 0,1-7 0,-1 7 0,1-3 0,-1-15 0,1-13 0</inkml:trace>
  <inkml:trace contextRef="#ctx0" brushRef="#br0" timeOffset="4196">757 442 12287,'-32'0'0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23:56.751"/>
    </inkml:context>
    <inkml:brush xml:id="br0">
      <inkml:brushProperty name="width" value="0.05292" units="cm"/>
      <inkml:brushProperty name="height" value="0.05292" units="cm"/>
      <inkml:brushProperty name="color" value="#FF0000"/>
    </inkml:brush>
  </inkml:definitions>
  <inkml:trace contextRef="#ctx0" brushRef="#br0">23435 7699 24575,'-22'48'0,"1"-1"0,0 1 0,-1-1 0,-3 11 0,2-2 0,0 1 0,3-4 0,1-1 0,0 2 0,0 0 0,1 0 0,1 2 0,-1 5 0,1 3 0,0 1-735,4-14 0,0 1 1,0 1-1,2 0 0,0 4 1,1 0-1,1 1 0,0 1 735,0 3 0,0 2 0,0-1 0,1 0 0,0 0 0,1 1 0,0-1 0,-1-1 0,0 0 0,-1 0 0,0-1 0,0-2 0,1-4 0,1-2 0,-2-1 0,0-2 0,-5 6 0,0-2 0,-1-1 0,2-5 0,1-1 0,-2-2 324,-7 15 1,0-3-1,2-3 1,2-1-325,-1-6 0,1-1 0,-1-2 0,1-3 0,1-5 0,1-2 0,-2-2 0,0-1 346,0-1 0,-1-1 1,-17 22-347,0-8 0,4 1 0,0-5 0,11-2 0,0-6 0,6-2 1560,3-6 1,3 4-1561,0 0 0,5 0 210,0-3 0,1-1-210,2 0 0,0 9 0,0 3 0,0 5 0,0 3 0,0 1 0,0 10 0,0-3 0,0 3 0,0-10 0,0-2 0,0-2 0,0-5 0,0 0 0,0-12 0,0 3 0,0-6 0,0 3 0,0 4 0,0-4 0,0 8 0,7 3 0,4 12 0,4-13 0,3 2 0,3 1 0,0 0 0</inkml:trace>
  <inkml:trace contextRef="#ctx0" brushRef="#br0" timeOffset="1">19831 13018 24575,'96'51'0,"1"0"0,0 0 0,-3-3 0,1-2 0,-5-11 0,12-15 0,-2-9 0,7 6 0,1 0-596,7 3 1,3-1 0,-26-9 0,2-3 0,5-1 595,15-2 0,4-2 0,7 0 0,-9-1 0,5 0 0,4-1 0,3 0-422,-11 1 0,5 1 1,1-1-1,3-2 1,-1-2-1,-14-2 1,1-1-1,1-3 1,1 0-1,0-1 1,1 0 421,3 0 0,0-1 0,1 0 0,1-1 0,-1-1 0,1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7:11.702"/>
    </inkml:context>
    <inkml:brush xml:id="br0">
      <inkml:brushProperty name="width" value="0.08571" units="cm"/>
      <inkml:brushProperty name="height" value="0.08571" units="cm"/>
      <inkml:brushProperty name="color" value="#5B2D90"/>
    </inkml:brush>
  </inkml:definitions>
  <inkml:trace contextRef="#ctx0" brushRef="#br0">1713 547 12287,'0'10'0,"0"0"0,0-5 0,0 4 0,0-5 0,-5 1 0,-1-9 0,-2-1 0,3-6 0,-3 1 0,1-3 0,-3 3 0,5 0 0,0-1 0,-1-2 0,2 3 0,-4 0 0,0-1 0,0-3 0,5 0 0,-4-1 0,0 0 0,1 0 0,-4 1 0,5-1 0,2 5 0,-2 0 0,3 5 0,-3-5 0,4 7 0,2-3 0,3 7 0,2 2 0,2 2 0,2 2 0,5-4 0,0 2 0,0-2 0,-6 4 0,1-2 0,2-2 0,1-1 0,2-1 0,-1 3 0,1 1 0,0-2 0,0 0 0,-1 1 0,1 0 0,0 0 0,-5-3 0,0 1 0,1 1 0,2 2 0,-3 0 0,-2-3 0,0 1 0,1 2 0,-4 0 0,4-5 0,-5 2 0,1 2 0,-4 0 0,-1 6 0,0 1 0,-6-3 0,-4 2 0,-3 0 0,-2-2 0,0 5 0,0-3 0,1 3 0,-1 2 0,-5-2 0,-1-1 0,0-3 0,-1 3 0,1 1 0,3 2 0,-2-2 0,2-3 0,-3 3 0,0-5 0,-1 2 0,1 0 0,-4-5 0,4 5 0,0-1 0,-1 0 0,3-1 0,4-5 0,0 2 0,0-2 0,5-1 0,1-2 0,-3 0 0,-1 0 0,3 0 0,0-2 0,-1-1 0,-2-2 0,0-6 0,1 1 0,2-3 0,-1-2 0,-2 0 0,-2 0 0,2 1 0,3-1 0,-3-2 0,5-1 0,-2-1 0,0 1 0,5 1 0,-5 2 0,0-1 0,2-4 0,-3 4 0,4-5 0,1 1 0,-1 0 0,0-1 0,4 3 0,-2-2 0,2 2 0,0-3 0,-1 1 0,-1 2 0,2 2 0,2 1 0,1 0 0,0 0 0,0 6 0,0-1 0,0-2 0,0-1 0,0-2 0,0 6 0,1 0 0,4 3 0,-3-1 0,4 4 0,1-2 0,1-6 0,7 2 0</inkml:trace>
  <inkml:trace contextRef="#ctx0" brushRef="#br0" timeOffset="200">1507 1 12287,'-2'8'0,"-3"-3"0,2 1 0,-7-1 0,0 0 0,-5-5 0,1 0 0</inkml:trace>
  <inkml:trace contextRef="#ctx0" brushRef="#br0" timeOffset="667">562 754 12287,'-10'0'0,"0"0"0,7-2 0,-2-3 0,3 2 0,2-7 0,0 5 0,2-3 0,3 1 0,-2 2 0,7 4 0,1-4 0,-2 3 0,0-3 0,3 4 0,-1 2 0,1 3 0,-4 2 0,-1 2 0,3-3 0,-6 5 0,0 2 0,-3 1 0,-1 1 0,0 1 0,0 0 0,-1 0 0,-4 1 0,-5 2 0,-3 2 0,-4 0 0,-1-6 0,-3 1 0,-2 0 0,5-7 0,-10 5 0,5-5 0</inkml:trace>
  <inkml:trace contextRef="#ctx0" brushRef="#br0" timeOffset="1216">207 517 12287,'0'10'0,"0"0"0,-1 0 0,-4 5 0,2-5 0,-7-2 0,-2 0 0,-1 0 0,-2 0 0,1 4 0,-1-2 0,0 1 0,-5 2 0,1 2 0,1 0 0,1 0 0,7-2 0,2-2 0,2-1 0,1 0 0,6-2 0,4-3 0,5-3 0,3-2 0,2 0 0,0 0 0,0 0 0,-1 0 0,1 0 0,0 0 0,0 0 0,-1 0 0,1 0 0,0 0 0,0 0 0,-2 1 0,-3 4 0,1 5 0,-6 8 0,-2 2 0,-1 1 0,-2-1 0,0 4 0,0 4 0,0 2 0,0-1 0,0 3 0,0 2 0,0-8 0,0 4 0,0-4 0,0-3 0,0 0 0,0-5 0,2 2 0,3-2 0,-2-7 0,7-1 0,1 0 0,2-2 0,2-1 0,1-7 0,3 0 0,0 0 0,9 0 0,0 0 0,6 0 0,4 0 0,0-5 0,5 0 0,-1 0 0,4-2 0,0 6 0,-5-6 0,-3 1 0,-2-4 0,-8 3 0,6-6 0,-3 5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7:07.319"/>
    </inkml:context>
    <inkml:brush xml:id="br0">
      <inkml:brushProperty name="width" value="0.08571" units="cm"/>
      <inkml:brushProperty name="height" value="0.08571" units="cm"/>
      <inkml:brushProperty name="color" value="#5B2D90"/>
    </inkml:brush>
  </inkml:definitions>
  <inkml:trace contextRef="#ctx0" brushRef="#br0">2082 1 12287,'0'8'0,"0"-2"0,0-4 0,0 3 0,0 5 0,0-2 0,0 2 0,0 1 0,0 2 0,5 4 0,0 1 0,0 3 0,2 2 0,-4-3 0,7 4 0,1 3 0,2 1 0,-3 1 0,0 1 0,2-1 0,1 1 0,1-1 0,0 1 0,-3-2 0,-1-4 0,0 4 0,3-5 0,-2 0 0,-1-3 0,-2 1 0,2-1 0,-3-2 0,-1-2 0,-2-1 0,4 0 0,-2-1 0,-2 1 0,2-5 0,-1 0 0,-2 1 0,1-4 0,-1-1 0,2 1 0,0-5 0,-5 4 0,0-7 0,0-4 0,-7 3 0,-7-11 0,-9 5 0</inkml:trace>
  <inkml:trace contextRef="#ctx0" brushRef="#br0" timeOffset="950">1713 724 12287,'2'8'0,"1"-1"0,2-1 0,0-4 0,-5 6 0,0-3 0,0-2 0,0 7 0,0 2 0,0-4 0,-2 2 0,-1 1 0,-2 2 0,-5 2 0,4 0 0,-1 0 0,1-1 0,-6 1 0,2 0 0,-3 1 0,-2 4 0,1-4 0,-1 4 0,0-5 0,0-5 0,1 3 0,-3-3 0,-1 1 0,-1-1 0,-1 1 0,5-6 0,0-1 0,1-3 0,-1-1 0,0-13 0,0-3 0</inkml:trace>
  <inkml:trace contextRef="#ctx0" brushRef="#br0" timeOffset="1733">1329 458 12287,'0'10'0,"0"0"0,-1-7 0,-4 2 0,3 3 0,-4-4 0,6 5 0,0 1 0,0 5 0,-2 0 0,-1 0 0,-2-1 0,-5 1 0,3 0 0,1 0 0,-1-1 0,-4 1 0,3 0 0,-1 0 0,-2-6 0,4 0 0,1-1 0,-1 0 0,-4-5 0,1 2 0,-3-3 0,-2-4 0,0-3 0,5 2 0,1-7 0,-3-1 0,4 4 0,-2 1 0,-1-1 0,-3 5 0,0-2 0,-1 2 0,2 4 0,1 1 0,3 2 0,0 6 0,-2-3 0,3 2 0,1 0 0,-3-5 0,4 5 0,-3 1 0,1-2 0,-3-1 0,1-2 0,5 4 0,-5-5 0,7 2 0,-4-4 0,1 2 0,2 0 0,-5-5 0,-3 0 0,4 0 0,-2 0 0,-1 0 0,2 0 0,1-2 0,0-1 0,0-2 0,0-7 0,-4 4 0,2-3 0,-1-4 0,3 4 0,-2-11 0,-2 2 0,-1 1 0,3-7 0,0 1 0,-1-3 0,-2-1 0,-2-6 0,2 1 0,2-1 0,1-1 0,5 7 0,-3-3 0,1 8 0,4 2 0,-4 1 0,2 3 0,2-2 0,1 1 0,2 4 0,0 5 0,0 0 0,2 2 0,3-2 0,3-1 0,7 6 0,0-7 0,-1 4 0</inkml:trace>
  <inkml:trace contextRef="#ctx0" brushRef="#br0" timeOffset="2082">1329 133 12287,'0'15'0,"0"0"0,0-5 0,-1-2 0,-4-1 0,2-3 0,-7-4 0,0 0 0,-5 0 0,0 0 0,1 0 0,-1 5 0,0 2 0,-1 0 0,-4-1 0,-3 1 0,-6-2 0,-1-4 0,0 6 0</inkml:trace>
  <inkml:trace contextRef="#ctx0" brushRef="#br0" timeOffset="2399">1108 945 12287,'0'15'0,"0"-5"0,0 0 0,0 1 0,0-2 0,0 0 0,0-5 0,-2 2 0,-3-6 0,2 0 0,-7 0 0,-1 0 0,-2 0 0,-2-6 0,0-3 0,0-5 0</inkml:trace>
  <inkml:trace contextRef="#ctx0" brushRef="#br0" timeOffset="2949">326 1019 12287,'-10'0'0,"0"0"0,-2 0 0,6-1 0,-1-3 0,2-2 0,0-2 0,-4 3 0,4-5 0,1-2 0,-2-1 0,1-2 0,0 1 0,-2-1 0,6 5 0,-4 0 0,3-1 0,2-2 0,0-2 0,0 0 0,0 0 0,0 1 0,0-1 0,0 0 0,0 0 0,2 2 0,3 3 0,-2 4 0,7 6 0,-5 1 0,5 3 0,1 1 0,-3 4 0,2-2 0,2 1 0,-4-3 0,2 5 0,-5-5 0,3 5 0,-2 1 0,-1-3 0,-5 2 0,0-5 0,0 5 0,-1-2 0,-4 4 0,-5-3 0,-3-5 0,-2 2 0,0-1 0,1 0 0,-6 2 0,0-4 0,0 4 0,-1 1 0,3-5 0,-5 4 0,2-2 0,3-1 0,-4 1 0,3-5 0,1 0 0,-5 0 0,0 0 0</inkml:trace>
  <inkml:trace contextRef="#ctx0" brushRef="#br0" timeOffset="3233">1 532 12287,'0'15'0,"0"-5"0,0-1 0,0-4 0,0 5 0,0 2 0,0 1 0,0 2 0,0-1 0,0 1 0,5 5 0,1-1 0,1 1 0,-1 2 0,6-4 0,-4 5 0,2-2 0,0-3 0,-5 3 0,3-1 0,-2-2 0,-2-2 0,-3-1 0,6 0 0,1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7:15.101"/>
    </inkml:context>
    <inkml:brush xml:id="br0">
      <inkml:brushProperty name="width" value="0.08571" units="cm"/>
      <inkml:brushProperty name="height" value="0.08571" units="cm"/>
      <inkml:brushProperty name="color" value="#5B2D90"/>
    </inkml:brush>
  </inkml:definitions>
  <inkml:trace contextRef="#ctx0" brushRef="#br0">0 252 12287,'22'0'0,"-1"-7"0,5-1 0,-1 0 0,0-5 0,6 3 0,3-1 0,6 1 0,-1-3 0,4 4 0,6 0 0,7-1 0,4 0 0,11-3 0,-1 1 0,6 2 0,4 1 0,12-6 0,5 0 0,-46 7 0,1 1 0,2 2 0,0 0 0,1 1 0,0 0 0,3 0 0,1 0-56,1 0 0,1 0 0,6 2 0,1 1 0,-2-2 0,1 1 0,0 1 0,0 0 56,0 1 0,1 0 0,-2 0 0,0 0 0,2 0 0,-1 0 0,1 1 0,0 0 0,1 1 0,0 1 0,-3-2 0,-1 1 0,-3 2 0,-1 2 0,-1-1 0,0 1 0,-1 0 0,0 1 0,2 1 0,-1 1 0,-1-1 0,-1 2 0,-4 0 0,0 1 0,-3 1 0,0-1 0,41 9 0,1 6 0,-4 4 0,-6 2 0,-2 3 0,-9-6 0,-2-1 0,-1-3 0,-1-1 0,0-9 0,-7-3 0,-7-12 0,2-4 0,1-5 0,3-8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7:20.534"/>
    </inkml:context>
    <inkml:brush xml:id="br0">
      <inkml:brushProperty name="width" value="0.08571" units="cm"/>
      <inkml:brushProperty name="height" value="0.08571" units="cm"/>
      <inkml:brushProperty name="color" value="#5B2D90"/>
    </inkml:brush>
  </inkml:definitions>
  <inkml:trace contextRef="#ctx0" brushRef="#br0">2512 117 12287,'3'-9'0,"0"0"0,1 4 0,-2 3 0,1 4 0,1 3 0,-4 5 0,0 3 0,0 2 0,0 3 0,0 2 0,0 3 0,0 0 0,0 1 0,0 4 0,0-1 0,0 1 0,0 2 0,-1 1 0,-2 1 0,0-1 0,-4 1 0,1-3 0,-2 2 0,-1-2 0,1-4 0,1-4 0,0-3 0,-3-3 0,0-1 0,-2-6 0,2-2 0,1-6 0,0-5 0</inkml:trace>
  <inkml:trace contextRef="#ctx0" brushRef="#br0" timeOffset="917">2010 26 12287,'4'-9'0,"-3"0"0,4 4 0,-3 3 0,1 4 0,-1 4 0,-1 2 0,-1 1 0,0 0 0,0 0 0,0 4 0,-1-1 0,-1 0 0,-1 1 0,-1-2 0,2 4 0,-2 2 0,-1 0 0,2 1 0,-3 1 0,-1-1 0,-2 0 0,0 3 0,0 1 0,-1-1 0,-2 1 0,1-2 0,-5 2 0,0-1 0,-1 1 0,-1 2 0,-1-2 0,1 2 0,0 1 0,-2 1 0,0 2 0,3-1 0,0 1 0,-1-1 0,1 0 0,1 0 0,1-3 0,4-1 0,-1-4 0,4 0 0,2-1 0,1 5 0,-1-8 0,3-2 0,2-2 0,1-2 0,0 1 0,1-2 0,2-2 0,-1 1 0,4-4 0,1-1 0,1-1 0,5-1 0,-1 0 0,0 0 0,1 0 0,-2-3 0,5-1 0,-1-1 0,-1-2 0,2-1 0,-4-2 0,1 1 0,0 0 0,0-3 0,2-1 0,-3 0 0,-1-1 0,-2-1 0,0 2 0,-1 0 0,-2 0 0,2-1 0,-3 3 0,0-2 0,-2-1 0,1 2 0,-1-3 0,-1 2 0,-1 2 0,-2-2 0,-2 1 0,-3 0 0,-2 2 0,-1-2 0,0 0 0,0 1 0,0 1 0,-4 1 0,0-1 0,0 1 0,0 0 0,-3 0 0,0-1 0,0-1 0,1-2 0,-2 1 0,2 3 0,0 0 0,0 0 0,1 0 0,-2 0 0,1 0 0,2-1 0,0 1 0,2 0 0,-1 0 0,0 0 0,2 0 0,1 0 0,0-2 0,0-1 0,0 2 0,1-2 0,1 1 0,0-1 0,5 1 0,-2-2 0,1 1 0,0 0 0,0 0 0,3 3 0,0-1 0,0 1 0,1 0 0,1 0 0,2 0 0,1 0 0,2 0 0,2-1 0,1 1 0,2 0 0,-2 1 0,2 1 0,-2 1 0,0-1 0,2 3 0,0 0 0,-1 1 0,-1 0 0,-1 0 0,1 1 0,-1-1 0,0-2 0,0-4 0</inkml:trace>
  <inkml:trace contextRef="#ctx0" brushRef="#br0" timeOffset="2417">1160 647 12287,'0'-13'0,"-3"-4"0,0-3 0,0 2 0,-1 5 0,2 0 0,-4 1 0,0 1 0,1 0 0,-6 1 0,1-1 0,-1-2 0,-2-1 0,2 3 0,-3-3 0,1 2 0,1 0 0,2 3 0,1 3 0,0 0 0,0 1 0,3-3 0,0 5 0,4 0 0,-1 3 0,6 0 0,2 0 0,4 1 0,0 1 0,0 1 0,1 2 0,1-3 0,2 1 0,-2-1 0,2 2 0,0-1 0,0-1 0,1-1 0,1 2 0,-2 0 0,0 0 0,0 1 0,3-3 0,-4 3 0,0-1 0,1 0 0,-3 1 0,2-1 0,-1 2 0,-2 0 0,0 2 0,0-2 0,0 0 0,0 2 0,-3-2 0,-1 1 0,1 0 0,-1-1 0,-3 3 0,1-2 0,-2 2 0,-1 2 0,0-4 0,0 0 0,0 1 0,0 1 0,-1 1 0,-2 0 0,-3 0 0,-3 0 0,0 1 0,-1-1 0,-1 0 0,-1 0 0,-4 1 0,1 1 0,0 2 0,0-2 0,-3-1 0,-4-1 0,2 0 0,1 0 0,-1-3 0,0 0 0,-2 1 0,-2-2 0,3 2 0,-2-4 0,-1-1 0,1-1 0,0-1 0,-3 0 0,3 0 0,1 0 0,0 0 0,4 0 0,0 0 0,0 0 0,-1-3 0,2-1 0,1 0 0,1 0 0,2-4 0,-1 2 0,1-2 0,2-1 0,1 0 0,1-1 0,-1-1 0,1-2 0,1 1 0,1 2 0,2-1 0,1-1 0,-2-3 0,3 2 0,1 1 0,1-1 0,1 3 0,0-3 0,0 0 0,0 1 0,0 0 0,0 3 0,0 0 0,4-2 0,2 1 0,1 1 0,-1 1 0,3 1 0,-1 0 0,3 2 0,1 1 0,-2-2 0,-1 3 0,1 0 0,2-1 0,-2 3 0,4-2 0,-2 2 0,0 1 0,0 0 0,-2 0 0,1 1 0,2 2 0,-1 2 0,-3 4 0,-1 0 0,-2 0 0,1 3 0,-3 2 0,0-1 0,0 0 0,0 3 0,-4-1 0,0 3 0,0 0 0,-4 0 0,0-1 0,-1 0 0,-2-2 0,-4 0 0,-1 3 0,1 0 0,1-3 0,-3 1 0,1-4 0,1-1 0,1 0 0,1-3 0,0-1 0,-1-2 0,1-1 0,3-1 0,0-3 0,-1 0 0,3-1 0,0-2 0,0-3 0,3 1 0,-2-1 0,2-1 0,1-1 0,0-2 0,0 1 0,0 0 0,0 0 0,1 0 0,1 0 0,1 0 0,0 2 0,-2 2 0,1 0 0,1 0 0,0 2 0,-3-3 0,0-1 0,3 2 0,0-1 0,0 4 0,-3-3 0,-1 3 0,-2-1 0,-2 0 0,-3 4 0,2 2 0,-2-1 0,2 3 0,-1 0 0,0 0 0,-2-2 0,2 3 0,-3 1 0,-1 1 0,5-2 0,-6 0 0,-3 2 0,3 0 0,0 0 0,2-2 0,1-1 0,0-3 0,0 1 0,-1 3 0,1-3 0,0 0 0,0-3 0,3-4 0,1-2 0,1-2 0,1-1 0,3 0 0,-1 0 0,-2-1 0,2-2 0,-2-1 0,2-1 0,1-2 0,0-3 0,0-1 0,0-2 0,0-2 0,0 3 0,0-3 0,0-2 0,0 0 0,0 2 0,-1 0 0,-1 2 0,-2 2 0,0 0 0,2 2 0,-2 1 0,-1 2 0,3-2 0,-2 5 0,0 1 0,-2 1 0,1 1 0,0 0 0,0 0 0,0 3 0,2-1 0,-2 3 0,1-1 0,0 3 0,0-2 0,-1 4 0</inkml:trace>
  <inkml:trace contextRef="#ctx0" brushRef="#br0" timeOffset="2767">1096 1058 12287,'5'-9'0,"-1"3"0,-4 0 0,0-1 0,0 2 0,0-1 0,-8 0 0,-2-3 0</inkml:trace>
  <inkml:trace contextRef="#ctx0" brushRef="#br0" timeOffset="3316">64 583 12287,'6'-5'0,"0"2"0,1 2 0,-2 1 0,1 0 0,1 0 0,1 1 0,-2 2 0,1-1 0,-3 3 0,0 0 0,0 1 0,3 0 0,-2 3 0,0 0 0,2 0 0,-4 0 0,-1 0 0,0 0 0,1 1 0,0-1 0,-1 0 0,-1 0 0,-2-1 0,-2-1 0,-4-1 0,-1 1 0,-1 2 0,-1 0 0,-2 0 0,-3 0 0,-3-1 0,-1-1 0,-2-1 0,-3 0 0,-3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4.884"/>
    </inkml:context>
    <inkml:brush xml:id="br0">
      <inkml:brushProperty name="width" value="0.08571" units="cm"/>
      <inkml:brushProperty name="height" value="0.08571" units="cm"/>
      <inkml:brushProperty name="color" value="#5B2D90"/>
    </inkml:brush>
  </inkml:definitions>
  <inkml:trace contextRef="#ctx0" brushRef="#br0">134 1 12287,'0'7'0,"0"0"0,0-3 0,-1 0 0,-2 0 0,-4 0 0,-1 1 0,-4 2 0,-1 1 0,-3 1 0,1-1 0,-4 4 0,1-3 0,-3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7:50.847"/>
    </inkml:context>
    <inkml:brush xml:id="br0">
      <inkml:brushProperty name="width" value="0.08571" units="cm"/>
      <inkml:brushProperty name="height" value="0.08571" units="cm"/>
      <inkml:brushProperty name="color" value="#5B2D90"/>
    </inkml:brush>
  </inkml:definitions>
  <inkml:trace contextRef="#ctx0" brushRef="#br0">4769 190 12287,'0'-20'0,"7"7"0,-1-1 0,1 10 0,-7-5 0,0 9 0,0 9 0,0 4 0,0 7 0,0 7 0,0-2 0,0 8 0,0 3 0,0 1 0,7 4 0,-1-1 0,-1 0 0,-3 0 0,0 0 0,3 0 0,1-2 0,-1-5 0,4-4 0,-3-9 0,10 9 0,-5 2 0</inkml:trace>
  <inkml:trace contextRef="#ctx0" brushRef="#br0" timeOffset="884">4488 150 12287,'-2'-13'0,"-4"-1"0,3 8 0,-3-8 0,3 8 0,1-5 0,-4 2 0,3 2 0,-6 7 0,9 0 0,0 2 0,0 5 0,7 4 0,0 9 0,-1 0 0,3 0 0,-6 0 0,3 0 0,-4 0 0,-2 0 0,0 7 0,0 0 0,0-3 0,0-2 0,0 5 0,-2 2 0,-4 0 0,-8 0 0,3 4 0,-2-6 0,-1 0 0,3 2 0,-7-7 0,7 5 0,-2-5 0,0-2 0,8 0 0,-4 0 0,0 0 0,7 0 0,-5 0 0,5-9 0,4-2 0,5-9 0,-2-2 0,8-5 0,2-4 0,3 0 0,2-7 0,0 5 0,0-5 0,0-2 0,0 0 0,1 0 0,-1 0 0,0 0 0,-7 2 0,-2 3 0,-2 1 0,-5 10 0,-10-3 0,-5 5 0,-9 2 0,0 0 0,0 0 0,-3 0 0,-3 0 0,-3 0 0,-5 0 0,7 0 0,5 0 0,2-2 0,0-3 0,0-4 0,0-2 0,0 4 0,0-6 0,2-2 0,5-3 0,-5-5 0,7-1 0,0-5 0,4-2 0,-2-3 0,2-3 0,3 1 0,2 3 0,8 1 0,3-3 0,3 4 0,3 2 0,-4 2 0,3 9 0,1 5 0,3-5 0,2 25 0,0-5 0</inkml:trace>
  <inkml:trace contextRef="#ctx0" brushRef="#br0" timeOffset="2168">3847 591 12287,'0'13'0,"0"1"0,-2-10 0,-5 3 0,-4-5 0,-9-2 0,7-9 0,-1-2 0,1-2 0,2-1 0,-7 1 0,5-7 0,-5 0 0,-2 0 0,0 0 0,0 0 0,7 2 0,1 2 0,1 5 0,0 2 0,7 0 0,-3 3 0,5 3 0,4-5 0,5 8 0,4 0 0,11 2 0,3 2 0,1 3 0,1 2 0,-7-5 0,0 3 0,0-3 0,0 1 0,0-1 0,0 3 0,0-3 0,0 8 0,0 1 0,-2-2 0,-2 0 0,-5 0 0,-2 0 0,-3-4 0,-6 7 0,0 1 0,-2 1 0,-2-1 0,-5-1 0,-2 1 0,-3-4 0,-6 0 0,0 1 0,0-1 0,0-5 0,0 8 0,-2-1 0,-5-2 0,5 0 0,-5-6 0,3 4 0,-3 2 0,3-4 0,-8 4 0,1-2 0,0-5 0,4 1 0,-6-1 0,0 3 0,1-3 0,-3-2 0,8-2 0,3 0 0,1 0 0,-3 0 0,-1-2 0,2-5 0,10 3 0,1-9 0,1-3 0,2-2 0,2-2 0,7 0 0,-3 0 0,-1 0 0,-1 0 0,7 0 0,0 0 0,0 0 0,0 7 0,0-1 0,0-1 0,0 3 0,0-1 0,2 2 0,5-2 0,-3 2 0,10 6 0,1-2 0,-4 1 0,1 3 0,-4-3 0,8 4 0,-3-5 0,5 5 0,2 4 0,0 5 0,-6-3 0,-1 9 0,-2 1 0,5 4 0,-3-5 0,-9 5 0,3-5 0,-5 5 0,-2 2 0,0 0 0,-2 0 0,-5 0 0,3-7 0,-9-1 0,-3-4 0,5-1 0,-2-7 0,1-2 0,-3-3 0,4-3 0,2-4 0,0 8 0,4-5 0,-1 0 0,-3 5 0,2-10 0,5 10 0,-9-12 0,4 10 0,5-3 0,-5 2 0,5 5 0,2-5 0,-2 12 0,-5 1 0,5 3 0,-7-2 0,0 6 0,7-2 0,-7 0 0,0-2 0,7 7 0,-7-5 0,0 0 0,5 5 0,-8-7 0,4 2 0,-1-4 0,2 6 0,3-9 0,-10 3 0,7-5 0,-6-2 0,9-2 0,-5-2 0,2-5 0,0-2 0,-6-3 0,4-6 0,-2 2 0,-5 5 0,5-5 0,-2 5 0,-3-5 0,-1-2 0,3-7 0,1 0 0,-3 3 0,-2 2 0,5 2 0,2 0 0,0 0 0,0 0 0,6 0 0,-1 0 0,3-1 0,3 1 0,0 7 0,3 0 0,3-3 0,5 7 0,9 3 0,0 3 0,0 3 0,0 0 0,9 0 0,3 0 0</inkml:trace>
  <inkml:trace contextRef="#ctx0" brushRef="#br0" timeOffset="2518">3827 912 12287,'0'11'0,"-9"-2"0,5-9 0,-9 0 0,-3 0 0,-2 0 0,-2 0 0</inkml:trace>
  <inkml:trace contextRef="#ctx0" brushRef="#br0" timeOffset="3067">2565 551 12287,'20'0'0,"0"0"0,-7 2 0,-2 5 0,-2 6 0,5-2 0,-8 3 0,-1 1 0,-3-4 0,-2 3 0,-2 1 0,-5 3 0,-2-5 0,-6 1 0,-1 1 0,-6 3 0,2-7 0,-18 7 0,7-7 0</inkml:trace>
  <inkml:trace contextRef="#ctx0" brushRef="#br0" timeOffset="3517">1843 210 12287,'0'20'0,"0"0"0,3 0 0,3 0 0,8 0 0,-3 3 0,0 1 0,0 3 0,0-3 0,3 5 0,3-2 0,-1 0 0,-3 2 0,-6-7 0,4 5 0,-2-5 0,-4-2 0,-1 0 0,3 0 0,-5 0 0,7 0 0</inkml:trace>
  <inkml:trace contextRef="#ctx0" brushRef="#br0" timeOffset="4951">1603 330 12287,'-11'0'0,"-7"0"0,5 0 0,2 0 0,-1-2 0,4-4 0,1 3 0,7-6 0,0 9 0,0 9 0,2 5 0,5 4 0,-3-1 0,7-1 0,1-3 0,-1 3 0,-5 2 0,5 2 0,-2 0 0,-4 0 0,4-7 0,0 0 0,2 3 0,0 2 0,4 0 0,-1-5 0,-7 5 0,6-5 0,-6-4 0,6-2 0,-6-5 0,6-2 0,-9-2 0,3-5 0,-5 3 0,-2-10 0,0 8 0,0-8 0,0 10 0,0-7 0,0 4 0,0 5 0,-2-7 0,-5 9 0,3 0 0,-7 2 0,2 5 0,-7-5 0,5 7 0,-2-2 0,-1-1 0,1 8 0,-7-5 0,0-1 0,0 1 0,0 5 0,0-5 0,-2 2 0,-5 4 0,5-4 0,-7 1 0,2-1 0,0 0 0,-6-4 0,6 4 0,3-2 0,1-5 0,3 5 0,0-2 0,0-3 0,0-2 0,7-2 0,0 0 0,-3 0 0,-2 0 0,-2 0 0,0 0 0,7-6 0,-1-1 0,1 0 0,2-2 0,-7 7 0,5-7 0,-5 0 0,5 7 0,-1-5 0,-1 5 0,3-4 0,-1-1 0,-2 2 0,3 1 0,-1-1 0,-3-1 0,8-3 0,-1 4 0,0-1 0,4-8 0,-8 8 0,8-10 0,-3 5 0,8 0 0,0 2 0,0 11 0,0 5 0,0-3 0,0 10 0,0-1 0,0 7 0,-3-7 0,-3-1 0,-8-4 0,3 6 0,-2-7 0,-3-3 0,-2-2 0,-2-2 0,0 2 0,0 5 0,0-5 0,0 5 0,0-5 0,0-2 0,0 0 0,0 0 0,0 0 0,0 0 0,0 0 0,0 2 0,0 5 0,7-5 0,1 7 0,1-2 0,0 0 0,7 8 0,-3-1 0,5 3 0,2 3 0,9-2 0,4-4 0,5-8 0,2-4 0,0-2 0,0 0 0,0 0 0,0 0 0,0 0 0,-7 0 0,1 0 0,-12 0 0,-2 0 0,-11 0 0,-7 0 0,-2 0 0,-2 3 0,-5 3 0,5-3 0,-5 3 0,3-1 0,-3 1 0,5-1 0,-5 6 0,5-2 0,2-5 0,0 5 0,2 0 0,4 2 0,-3-6 0,14 6 0,-3-4 0,3-3 0,3 9 0,0-8 0,0 13 0,0-5 0,0-2 0,0 3 0,-2-3 0,-2 4 0,-3-1 0,-9-10 0,3 3 0,-5-5 0,5-2 0,0 0 0,-3 0 0,-2 0 0,5 0 0,-1 0 0,-1-2 0,-3-5 0,7-4 0,-7-18 0,7-2 0</inkml:trace>
  <inkml:trace contextRef="#ctx0" brushRef="#br0" timeOffset="5151">842 250 12287,'-20'11'0,"0"7"0,-3-7 0,-3 1 0,1 5 0,-6-3 0,2 1 0,4-1 0,-15 3 0,-2-5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7:58.031"/>
    </inkml:context>
    <inkml:brush xml:id="br0">
      <inkml:brushProperty name="width" value="0.08571" units="cm"/>
      <inkml:brushProperty name="height" value="0.08571" units="cm"/>
      <inkml:brushProperty name="color" value="#5B2D90"/>
    </inkml:brush>
  </inkml:definitions>
  <inkml:trace contextRef="#ctx0" brushRef="#br0">41 40 12287,'-13'-6'0,"-1"-1"0,10-9 0,-5 14 0,9-7 0,7 12 0,1 1 0,4 3 0,3-3 0,10 5 0,4-2 0,2-1 0,4 3 0,3-4 0,5 6 0,1-2 0,3-5 0,9 5 0,-3-2 0,5-3 0,2-2 0,2-2 0,3 0 0,4 0 0,2 0 0,9-6 0,9-3 0,0-2 0,0-5 0,1 5 0,-6-2 0,3-1 0,-2 3 0,-3 2 0,0 9 0,5 0 0,7 0 0,4 0 0,0 0 0,-3 3 0,-1 3 0,-10-1 0,5 6 0,-2 0 0,0 0 0,0-6 0,-5 3 0,5-1 0,7 0 0,1 6 0,-1-4 0,-7 0 0,-5 0 0,1 4 0,3-4 0,6 0 0,-1 0 0,0 0 0,-6-5 0,4 5 0,2 2 0,-6-4 0,2 4 0,-5 0 0,-2 0 0,0-6 0,3 4 0,-1-3 0,-2 1 0,5 0 0,-14-7 0,2 0 0,1 0 0,-3 0 0,3-2 0,-8-3 0,-3-2 0,-5-8 0,0 4 0,-3-3 0,1 1 0,4 9 0,-11-3 0,0 5 0,0 2 0,4 0 0,-6 0 0,-2 0 0,-3 0 0,-9 0 0,1 2 0,-1 2 0,-2 3 0,-2 2 0,-9-5 0,0 3 0,0-3 0,0 5 0,0-2 0,-8 0 0,-4-7 0,-10 0 0,-4 0 0,3 0 0,-6 0 0,9 0 0,0 0 0,-8 0 0,5-9 0,-6-2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8:01.344"/>
    </inkml:context>
    <inkml:brush xml:id="br0">
      <inkml:brushProperty name="width" value="0.08571" units="cm"/>
      <inkml:brushProperty name="height" value="0.08571" units="cm"/>
      <inkml:brushProperty name="color" value="#5B2D90"/>
    </inkml:brush>
  </inkml:definitions>
  <inkml:trace contextRef="#ctx0" brushRef="#br0">2225 78 12287,'-11'0'0,"-7"0"0,4 0 0,-3 2 0,-3 3 0,0 2 0,6-1 0,1-6 0,-3 0 0,-2 0 0,5 7 0,0 0 0,-3-1 0,-2 3 0,-2-7 0,0 5 0,0-2 0,0 1 0,-7-4 0,1 7 0,-1-2 0,-2 0 0,5-1 0,-8-6 0,1 0 0,0 0 0,-2 0 0,-5 0 0,2 0 0,3 0 0,-1 7 0,-6 0 0,0-3 0,0-2 0,2-2 0,3 0 0,1 3 0,-1 3 0,-3-3 0,0 5 0,2-1 0,3 0 0,2 2 0,-5-5 0,5 3 0,2-3 0,0 5 0,5-2 0,-3 0 0,2 2 0,3-7 0,2 4 0,0-3 0,0-3 0,0 0 0,0 0 0,0 0 0,7 0 0,-1 0 0,8-3 0,-8-3 0,10 1 0,-3-8 0,5-3 0,2 5 0,2-2 0,5-3 0,-5 5 0,7 0 0,-2 0 0,-1 0 0,3 0 0,-4-5 0,4 5 0,2 2 0,-7 0 0,5 5 0,0-3 0,-7-2 0,5 2 0,-3 5 0,3-5 0,-3 5 0,10 2 0,-10 9 0,12 2 0,-10 9 0,3-6 0,-2-1 0,-5-6 0,5 6 0,2-6 0,-2 6 0,-1-6 0,-6 6 0,0-6 0,0 6 0,0-6 0,0 6 0,-9-2 0,-4 5 0,-5-5 0,-2-2 0,-2 7 0,-3-3 0,-4 2 0,-2-1 0,-2 4 0,-7-5 0,2 3 0,5-3 0,-3 3 0,9-10 0,0-1 0,-1-3 0,5-2 0,-6-9 0,9-2 0</inkml:trace>
  <inkml:trace contextRef="#ctx0" brushRef="#br0" timeOffset="520">101 18 12287,'0'-11'0,"0"4"0,0 14 0,0-3 0,0 10 0,0 1 0,0-3 0,0 1 0,0 2 0,0 3 0,0 2 0,2-9 0,5-4 0,4-5 0,9-2 0,0 0 0,0 0 0,0 0 0,0 0 0,0 0 0,0 0 0,-9 3 0,-4 3 0,-5 8 0,-2 3 0,-11 3 0,-7 3 0,-9 3 0,-4 8 0,-4 1 0,-12-1 0,-4 4 0,-9-7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39:48.538"/>
    </inkml:context>
    <inkml:brush xml:id="br0">
      <inkml:brushProperty name="width" value="0.08571" units="cm"/>
      <inkml:brushProperty name="height" value="0.08571" units="cm"/>
      <inkml:brushProperty name="color" value="#5B2D90"/>
    </inkml:brush>
  </inkml:definitions>
  <inkml:trace contextRef="#ctx0" brushRef="#br0">2930 679 12287,'14'-17'0,"-10"-1"0,6 8 0,-6 6 0,-4-10 0,3 14 0,4 4 0,4 6 0,-4 11 0,7 7 0,0 4 0,0 3 0,0 7 0,7-7 0,-7 7 0,0-7 0,0-4 0,7 1 0,-11-1 0,1 1 0,3-1 0,-11-10 0,8 0 0,-8 0 0,-6-3 0,-4-11 0,-4-14 0,-13 0 0,3-11 0,-7 1 0,-4-1 0,1-3 0,-1-7 0,1 7 0,-1-3 0,1 10 0,-1 0 0,1 0 0,10 3 0,0 8 0,-4-4 0,-3-4 0,-3 1 0,-1 10 0,1 0 0,-1 14 0,1 7 0,-1 3 0,1-3 0,-1 7 0,1-3 0,-1 10 0,1 7 0,3 0 0,3-11 0,8 1 0,3-1 0,0 1 0,7-1 0,-4 1 0,1-1 0,10 1 0,14-15 0,7-6 0,7-8 0,3-3 0,1 0 0,-1-3 0,1-4 0,-1-4 0,-10-10 0,-3 7 0,-4-3 0,10 10 0,-20-11 0,6 8 0,-10 6 0,-10-6 0,-11 6 0,-7 4 0,-4 0 0,1 0 0,-1 0 0,1 0 0,-1 0 0,1 0 0,-1 0 0,1 0 0,-1 0 0,1 0 0,-1 0 0,1 0 0,-1 0 0,1 0 0,-1 0 0,1 0 0,3 4 0,7 6 0,-7-6 0,7 6 0,7-6 0,0 10 0,14-7 0,0 14 0,10 0 0,1 10 0,-1 1 0,-10-1 0,0 1 0,-10-11 0,-4 0 0,-4 3 0,-6 4 0,6 0 0,-3-3 0,-7-4 0,-10 3 0,3-6 0,-7-1 0,3 1 0,-3-1 0,7-10 0,-7 4 0,7-8 0,4-3 0,-1-3 0,1-8 0,-1-10 0,1-7 0,-1-3 0,1-15 0,-1-3 0</inkml:trace>
  <inkml:trace contextRef="#ctx0" brushRef="#br0" timeOffset="535">2962 207 12287,'21'-18'0,"0"4"0,3 0 0,4 0 0,4-10 0,-1 3 0,-10 10 0,0-10 0,4-3 0,-8 10 0,4 3 0,-14-6 0,4 17 0,-25-4 0,-18 15 0,-17 6 0,0 4 0,-3 14 0,-4 4 0,-4 3 0,-6 0 0,-4-11 0,-4 1 0,4-1 0,14-10 0,4 0 0,-15 0 0,-13 11 0</inkml:trace>
  <inkml:trace contextRef="#ctx0" brushRef="#br0" timeOffset="1517">1072 805 12287,'0'-17'0,"0"-1"0,-4 11 0,-6-3 0,6-1 0,-10 11 0,14 0 0,4 4 0,6 6 0,-6-3 0,10 11 0,0-4 0,-11 10 0,8-3 0,-4-7 0,0 0 0,3 0 0,1 4 0,-11 13 0,-11-10 0,1 0 0,-15-10 0,4 10 0,4-14 0,-4 3 0,0-6 0,-11-4 0,11 0 0,0 0 0,11 0 0,-11 0 0,14 0 0,-7 0 0,14-4 0,0-6 0,0 6 0,0-6 0,0 20 0,-4-3 0,-3 14 0,-3 4 0,-11-8 0,10 4 0,1 0 0,-4-3 0,7 6 0,-14-10 0,0 4 0,3 6 0,-10-6 0,7-1 0,-7-3 0,-3-7 0,6 0 0,-3 0 0,-7 4 0,0-4 0,0-4 0,0-3 0,-3-3 0,-4-8 0,0 4 0,7-14 0,-4 0 0,-3 4 0,0-11 0,11 7 0,-1-7 0,4 7 0,4 0 0,3-4 0,14-3 0,-4-3 0,8-1 0,3 1 0,0-1 0,0 1 0</inkml:trace>
  <inkml:trace contextRef="#ctx0" brushRef="#br0" timeOffset="1867">1198 1215 12287,'-32'0'0,"11"3"0,0 4 0,-3 4 0,-4-4 0,-4-4 0,-13-3 0,-4 0 0</inkml:trace>
  <inkml:trace contextRef="#ctx0" brushRef="#br0" timeOffset="2050">190 490 12287,'-18'-14'0,"-10"11"0,21-11 0,-14 14 0,14 0 0,-7 0 0,14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0:10.153"/>
    </inkml:context>
    <inkml:brush xml:id="br0">
      <inkml:brushProperty name="width" value="0.08571" units="cm"/>
      <inkml:brushProperty name="height" value="0.08571" units="cm"/>
      <inkml:brushProperty name="color" value="#5B2D90"/>
    </inkml:brush>
  </inkml:definitions>
  <inkml:trace contextRef="#ctx0" brushRef="#br0">1 148 12287,'11'2'0,"0"3"0,1 6 0,3-2 0,1 2 0,3 2 0,2 1 0,-1 3 0,8-3 0,2-1 0,7-2 0,-3 0 0,6 3 0,-1-3 0,-1-6 0,7 3 0,-1-3 0,3-1 0,2-2 0,0-2 0,0 0 0,0 0 0,0 0 0,0 0 0,-1 1 0,-3 3 0,-1 2 0,-6 4 0,4-2 0,-1 1 0,1 4 0,-5-4 0,1 2 0,-2-1 0,2 0 0,-3 4 0,3-5 0,-4 0 0,-1-3 0,5 1 0,1 0 0,-3 0 0,-2 1 0,-1-3 0,0-5 0,0 0 0,-1 0 0,1 0 0,0 0 0,-1 0 0,1 0 0,2 0 0,1 0 0,2 0 0,-2 0 0,4 0 0,-1 0 0,-1 0 0,2 0 0,0 0 0,3-2 0,-3-1 0,0-3 0,-3-5 0,6 4 0,1 0 0,-2 0 0,5-4 0,-3 3 0,3 1 0,2 0 0,0-4 0,0 4 0,-2-1 0,-3 1 0,5-4 0,-4 4 0,4 0 0,-1-1 0,-3-4 0,2 1 0,-1-4 0,-3-1 0,1 5 0,3 0 0,-1-2 0,-3-1 0,-3-1 0,6 3 0,1 3 0,-2 1 0,-6 1 0,1 3 0,0-1 0,3 1 0,-3-3 0,-2 2 0,-1-1 0,1-1 0,-4 5 0,5-5 0,-5 1 0,-1 1 0,5-2 0,0 3 0,-2-3 0,-1-2 0,-2 5 0,-2-3 0,-2 1 0,-2 1 0,-5-3 0,3 5 0,-1-3 0,-4 3 0,-2 1 0,-2 2 0,1 0 0,-1 0 0,0 0 0,-5-2 0,0-3 0,-5 3 0,5-4 0,-6 3 0,6-3 0,-7 3 0,1-8 0,-10 0 0,-5-5 0</inkml:trace>
  <inkml:trace contextRef="#ctx0" brushRef="#br0" timeOffset="1783">3632 802 12287,'9'-7'0,"-3"7"0,-5 7 0,-1 9 0,0 3 0,0 2 0,0-1 0,0 9 0,0 4 0,0 3 0,-1 8 0,-3-4 0,-2 2 0,3 3 0,-4 1 0,1-1 0,2-3 0,3-2 0,-5-2 0,1-7 0,1-4 0,-5 4 0,0-5 0</inkml:trace>
  <inkml:trace contextRef="#ctx0" brushRef="#br0" timeOffset="2616">3289 933 12287,'-10'2'0,"5"3"0,-2 4 0,1 8 0,3-1 0,1 0 0,0 2 0,-2 2 0,-1 2 0,-1 2 0,6-4 0,-1 2 0,-5-2 0,4 3 0,-3-1 0,3-2 0,2-2 0,0-1 0,-2-1 0,-3 0 0,3 1 0,-5-8 0,7-4 0,0-10 0,0-6 0,5-4 0,1-1 0,-3 0 0,-1-1 0,4 1 0,-1-2 0,-1-2 0,-3-2 0,5 0 0,-1 4 0,-1-2 0,-2-2 0,0-5 0,1 3 0,3-1 0,-3-4 0,-1 0 0,0 0 0,2 1 0,1-1 0,1 4 0,-5-2 0,3-1 0,1 3 0,6-1 0,-3 6 0,1-1 0,3 1 0,5-4 0,3 2 0,3 2 0,3 2 0,-1 7 0,4 0 0,-1-2 0,1-1 0,0-1 0,-2 3 0,-3 1 0,-1-2 0,-5 4 0,4-2 0,-4 0 0,-1-5 0</inkml:trace>
  <inkml:trace contextRef="#ctx0" brushRef="#br0" timeOffset="3732">3174 1325 12287,'0'-9'0,"-2"2"0,-3 7 0,-6 0 0,2 0 0,-2 0 0,-2 0 0,-1 0 0,-3 0 0,1 0 0,0 0 0,-1 0 0,1 0 0,-1 0 0,7 0 0,-1 0 0,-2 0 0,-2 0 0,-1 0 0,0 0 0,-1 0 0,1 0 0,0 0 0,-1 0 0,1 0 0,5 0 0,0 0 0,6 0 0,-6 0 0,5 0 0,-5 0 0,0 5 0,-5 1 0,5 5 0,0-6 0,-1-1 0,-1 0 0,0-1 0,2 3 0,-1-3 0,2 1 0,0 0 0,-3 1 0,-2 0 0,-1-5 0,0 0 0,5 0 0,0 0 0,-2 0 0,4 0 0,-2 0 0,-2 0 0,4 0 0,-2 0 0,-1 0 0,3 0 0,-2 0 0,-2 0 0,4 0 0,-2 0 0,-2 0 0,4 0 0,-2 0 0,-2 0 0,-1 0 0,-2 0 0,-1 0 0,1 0 0,-1 0 0,1 0 0,5-1 0,0-3 0,-1-1 0,-3 1 0,4 2 0,0 2 0,-1 0 0,-3 0 0,-1 0 0,-1 0 0,1 0 0,0 0 0,-1 0 0,-1 0 0,-2 0 0,-2 0 0,0 0 0,4 0 0,-2 2 0,-2 3 0,-5-3 0,5 5 0,1-1 0,-3-1 0,6 6 0,-4-5 0,2-3 0,-2-1 0,4 4 0,-4-1 0,4-1 0,2-2 0,-1-2 0,1 0 0,0 0 0,-1 0 0,1 0 0,0 0 0,-1 0 0,1-2 0,-1-4 0,7 3 0,-1-6 0,0-1 0,2 1 0,-6-2 0,4-3 0,-3 1 0,-3 2 0,6-5 0,1-6 0,-3 0 0,-2-1 0,-1 3 0,0-8 0,-1 1 0,1 2 0,1-6 0,3 4 0,1-3 0,-2 3 0,0-2 0,1 6 0,2-1 0,3 0 0,2-3 0,5 5 0,0 2 0,0 2 0,0-6 0,0-1 0</inkml:trace>
  <inkml:trace contextRef="#ctx0" brushRef="#br0" timeOffset="4333">2814 786 12287,'9'-9'0,"-3"1"0,-12 8 0,3 0 0,-8 0 0,0-7 0,-6-2 0</inkml:trace>
  <inkml:trace contextRef="#ctx0" brushRef="#br0" timeOffset="4465">2602 851 12287,'16'0'0</inkml:trace>
  <inkml:trace contextRef="#ctx0" brushRef="#br0" timeOffset="5265">2127 818 12287,'0'-16'0,"-2"7"0,-3 5 0,-6 8 0,2 0 0,-2 6 0,-2 3 0,-1 2 0,-3 1 0,1 0 0,0 1 0,-1-1 0,6 0 0,1 1 0,-1-1 0,2 1 0,-4-7 0,7 1 0,3 2 0,1-4 0,2 2 0,2-7 0,3 1 0,6-3 0,4-4 0,1-1 0,0-3 0,-7 1 0,-1 5 0,-16 7 0,-4 4 0,-8 3 0,-8 3 0,-4 4 0,-5 3 0,-3 0 0,-1-1 0,-10-1 0,-7-5 0</inkml:trace>
  <inkml:trace contextRef="#ctx0" brushRef="#br0" timeOffset="5683">1015 1276 12287,'16'-2'0,"1"-3"0,-6 3 0,0-3 0,-8 5 0,3 5 0,-5 6 0,-2-2 0,-5 2 0,-5 0 0,-3-2 0,-4 6 0,-2-6 0,-2 2 0,2 0 0,-4-1 0,1 5 0,-1-2 0,0-2 0,-3-6 0,3 4 0,1-2 0,-1-3 0,-5-2 0,4-2 0,-3 0 0,1 0 0,0 0 0,-6 0 0,2-2 0,4-3 0,-2 1 0,7-5 0,2 0 0,2 0 0,2 3 0,1-5 0,2 0 0,2 2 0,8-5 0,-3 3 0,4-4 0,2-8 0,15 5 0,3-6 0</inkml:trace>
  <inkml:trace contextRef="#ctx0" brushRef="#br0" timeOffset="5899">917 1767 12287,'11'0'0,"-2"-2"0,0-1 0,0-3 0,-4 1 0,6 5 0,-7-15 0,3-3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1:44.019"/>
    </inkml:context>
    <inkml:brush xml:id="br0">
      <inkml:brushProperty name="width" value="0.08571" units="cm"/>
      <inkml:brushProperty name="height" value="0.08571" units="cm"/>
      <inkml:brushProperty name="color" value="#5B2D90"/>
    </inkml:brush>
  </inkml:definitions>
  <inkml:trace contextRef="#ctx0" brushRef="#br0">2465 331 12287,'5'8'0,"-3"0"0,-1-3 0,0 0 0,1-1 0,0 0 0,1 2 0,-3 1 0,0 2 0,0 2 0,0-3 0,0 4 0,0-2 0,0 1 0,0 3 0,-1-2 0,-1 1 0,0 0 0,-1 3 0,2 3 0,-1 1 0,0 2 0,-2 1 0,3 1 0,-3-1 0,0 1 0,2-1 0,-2 1 0,2 0 0,-1-1 0,1-3 0,1-1 0,-1-3 0,-1 0 0,1 0 0,1-1 0,-1-2 0,-1-3 0,1 2 0,2-2 0,0 0 0,0-1 0,0-1 0,0-1 0,0-3 0,0-4 0,-4-7 0,0-5 0</inkml:trace>
  <inkml:trace contextRef="#ctx0" brushRef="#br0" timeOffset="451">2355 252 12287,'3'-4'0,"-1"1"0,3 3 0,-2 0 0,2 0 0,1 0 0,1 0 0,4 0 0,1-1 0,2-1 0,3-1 0,4-2 0,1 2 0,3-2 0,4-1 0,-1-2 0,1-1 0,1-2 0,0 1 0,3-1 0,-1 0 0,0-1 0,-1 1 0,-2-2 0,0 1 0,-2 1 0,0 0 0,-5-1 0,1 3 0,-2-2 0,-1 2 0,-2 0 0,1 1 0,-2 0 0,4-3 0,-4-2 0</inkml:trace>
  <inkml:trace contextRef="#ctx0" brushRef="#br0" timeOffset="1350">2308 874 12287,'-3'-5'0,"0"1"0,-2 0 0,3 2 0,-4 2 0,0 0 0,-1 0 0,1 0 0,-1 0 0,-2 0 0,1 0 0,-2 0 0,0 1 0,-1 0 0,-1 2 0,1 3 0,-2-2 0,0 2 0,1-1 0,-2-1 0,2 2 0,0-1 0,-2-2 0,2 3 0,0-3 0,-1 1 0,1-1 0,2 0 0,-3-3 0,1 0 0,0 0 0,2 0 0,0 0 0,0-1 0,0-2 0,1 1 0,-2-2 0,4 0 0,1-1 0,-1 4 0,3-3 0,-1 1 0,-1 1 0,4-1 0,-3 3 0,-2 0 0,3 0 0,0 1 0,-1 1 0,1 0 0,1 4 0,-2-3 0,0 2 0,0 1 0,-2-2 0,3 1 0,-1 1 0,0-2 0,0 0 0,-1-2 0,1 1 0,-1-2 0,1 0 0,0-1 0,-1 0 0,2 0 0,-2-1 0,0-1 0,2-3 0,-1-2 0,2-1 0,1 0 0,-1-4 0,0 0 0,1-1 0,1 0 0,-1 0 0,-1-4 0,1-1 0,2-3 0,0-2 0,0-1 0,0-2 0,0 0 0,0-1 0,0 1 0,0 1 0,0 2 0,0 1 0,0 4 0,0 2 0,0 2 0,2 7 0,1-1 0,-1 2 0,2-1 0,0-1 0</inkml:trace>
  <inkml:trace contextRef="#ctx0" brushRef="#br0" timeOffset="1633">2079 1142 12287,'8'0'0,"-2"0"0,-1 0 0,-3-1 0,0-1 0,-1 0 0,-1-3 0,-1-1 0,-1-1 0,-3-5 0,-3 0 0</inkml:trace>
  <inkml:trace contextRef="#ctx0" brushRef="#br0" timeOffset="1983">1583 827 12287,'0'5'0,"0"1"0,0 0 0,0 4 0,0 3 0,-1 2 0,-1 1 0,-1 3 0,-4 1 0,-2 1 0,1-3 0,-2-1 0,0-2 0,-1 1 0,-1 0 0,1-4 0,-1-2 0,0-4 0,0-4 0,-2-1 0,-1-4 0,-1-2 0</inkml:trace>
  <inkml:trace contextRef="#ctx0" brushRef="#br0" timeOffset="2266">1379 410 12287,'7'0'0,"1"1"0,0 2 0,0 5 0,0 4 0,0 8 0,-1 2 0,-1 5 0,-1 1 0,0 0 0,0 4 0,-3-1 0,-1-3 0,-1 0 0,-1-6 0,-1-2 0,-3-4 0,-2-4 0,-1-7 0,-4 2 0,0-3 0</inkml:trace>
  <inkml:trace contextRef="#ctx0" brushRef="#br0" timeOffset="3100">1245 489 12287,'5'0'0,"0"0"0,-3 1 0,1 1 0,-2 3 0,1 3 0,1 2 0,-2 0 0,-1 4 0,-1-1 0,-3 2 0,0 1 0,-1 1 0,-4 0 0,-1 2 0,0 2 0,-4-3 0,0 2 0,-3-1 0,-1-1 0,-2-2 0,2-1 0,-3-1 0,-2-1 0,0-3 0,0 1 0,1-3 0,1 0 0,-1-3 0,-3 1 0,-1 0 0,0 1 0,2-2 0,0 0 0,0 1 0,1 1 0,0-1 0,1-2 0,2 0 0,1 1 0,-3-3 0,1 1 0,-1 0 0,1-1 0,1 1 0,2-3 0,0 0 0,1 0 0,-3 0 0,3 0 0,1 0 0,2 0 0,4 0 0,-3 0 0,1 0 0,0 0 0,2 0 0,0 0 0,1 0 0,1 0 0,3 0 0,0 0 0,-2 0 0,0 0 0,2 0 0,0 0 0,-1 0 0,-1 0 0,-1 0 0,0 0 0,0-3 0,0 0 0,1-2 0,0 0 0,0-3 0,2 1 0,-1 2 0,3-2 0,-1 2 0,1-2 0,2-1 0,-2 0 0,2 3 0,1 0 0,1 3 0,2-1 0,2 2 0,-1 4 0,1 0 0,-1 2 0,0 1 0,-2 2 0,1 1 0,-2 2 0,-1-1 0,0-1 0,0 1 0,0 0 0,0 0 0,0 1 0,-1 0 0,-1-2 0,-1 0 0,-3-1 0,1 0 0,-2-1 0,-1-2 0,0 1 0,0-3 0,1 0 0,-1 0 0,-3-2 0,1 2 0,0-3 0,1 0 0,1 0 0,1-2 0,-1-2 0,0 0 0,0 1 0,0-1 0,0 0 0,0-1 0,0 0 0,1-3 0,0 0 0,1 0 0,-1 0 0,2 1 0,-2-1 0,-1 0 0,0 0 0,0 0 0,1 0 0,-1 0 0,0 0 0,1 1 0,1 0 0,0 1 0,1-1 0,-3 2 0,0-5 0,1-3 0</inkml:trace>
  <inkml:trace contextRef="#ctx0" brushRef="#br0" timeOffset="3248">205 638 12287,'5'-3'0,"-2"-3"0,1-1 0,0 0 0,4-2 0,0-2 0,0-1 0,0-4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2:09.218"/>
    </inkml:context>
    <inkml:brush xml:id="br0">
      <inkml:brushProperty name="width" value="0.08571" units="cm"/>
      <inkml:brushProperty name="height" value="0.08571" units="cm"/>
      <inkml:brushProperty name="color" value="#5B2D90"/>
    </inkml:brush>
  </inkml:definitions>
  <inkml:trace contextRef="#ctx0" brushRef="#br0">1328 271 12287,'-4'0'0,"0"0"0,4 0 0,0 4 0,0 2 0,0 2 0,0 0 0,0 1 0,0 0 0,0 3 0,0 0 0,0 1 0,0-1 0,0 0 0,0-2 0,0 0 0,0 2 0,0 0 0,0-4 0,0 1 0,-1-1 0,-2-2 0,1-2 0,-4-4 0,-1 0 0,0-1 0,-2-1 0,0-2 0,0-1 0,1-1 0,-2-3 0,-1 1 0,0-1 0,-4 0 0,2 0 0,1 1 0,-1-1 0,-2 0 0,1 1 0,-1-1 0,1 0 0,2 3 0,-2 0 0,-1 0 0,2-2 0,0 2 0,4 1 0,0 0 0,1 0 0,-1 3 0,0-3 0,0 1 0,4 1 0,0 2 0,1-2 0,1 2 0,3-3 0,4 4 0,2 0 0,1 0 0,2 0 0,0 0 0,0 0 0,-1 0 0,1 0 0,0 0 0,0 0 0,-1 0 0,1 0 0,0 0 0,0 0 0,-4 0 0,1 0 0,1 0 0,1 0 0,0 1 0,-3 2 0,0-2 0,-3 3 0,1 0 0,-1-2 0,-5 3 0,-4-1 0,-3 1 0,-1 0 0,-3 2 0,1-1 0,-1 1 0,0-1 0,-5 1 0,0-1 0,-2 1 0,1-2 0,3 0 0,-1 1 0,1-1 0,0 2 0,2-4 0,1-1 0,1-1 0,-1-1 0,2 0 0,1 0 0,2 0 0,0 0 0,0 0 0,1 0 0,2-3 0,1-1 0,1-1 0,0 0 0,2-2 0,-1 2 0,0-1 0,3-3 0,0 4 0,0 1 0,4 4 0,-3 1 0,2 2 0,-2-1 0,-1 4 0,-1-4 0,-2 1 0,1-2 0,-4-1 0,4 0 0,-4 0 0,-1 0 0,2 0 0,-1 0 0,-1 0 0,1-1 0,-1-1 0,1-1 0,-1 1 0,-1-2 0,0 1 0,-1 1 0,0 1 0,1 1 0,-1 0 0,0 0 0,0 0 0,1 0 0,-1 3 0,1 1 0,1 0 0,1 0 0,1 3 0,-4-1 0,0 1 0,4-1 0,1-1 0,2 0 0,-1 0 0,0 0 0,3 4 0,0-3 0,0 0 0,0 1 0,0-2 0,0 0 0,0 2 0,0-2 0,0 1 0,0 1 0,0-3 0,-1 2 0,-2 1 0,1-3 0,-4 0 0,-1-1 0,-1 0 0,-3 2 0,-2-2 0,-1 0 0,-5 1 0,0-2 0,-6 3 0,-3-1 0,1-2 0,-3 2 0,0-1 0,-1-1 0,-2-1 0,3-1 0,2 0 0,3 0 0,0-4 0,3-1 0</inkml:trace>
  <inkml:trace contextRef="#ctx0" brushRef="#br0" timeOffset="416">1407 96 12287,'6'0'0,"0"0"0,-4-1 0,1-1 0,-3 1 0,-3-2 0,-2 2 0,-4 1 0,-1 1 0,-1 2 0,-2-2 0,-2 2 0,0 0 0,-1 0 0,0 0 0,-1-3 0</inkml:trace>
  <inkml:trace contextRef="#ctx0" brushRef="#br0" timeOffset="683">874 481 12287,'5'-1'0,"-2"-2"0,-3 2 0,-3-2 0,-2 2 0,-4 1 0,1 0 0,-4 0 0,0 0 0,2 0 0,-4 4 0,1 1 0</inkml:trace>
  <inkml:trace contextRef="#ctx0" brushRef="#br0" timeOffset="1483">219 219 12287,'8'-1'0,"-2"-2"0,-2 2 0,-2-1 0,2 4 0,1 4 0,-3 2 0,2 3 0,-1 2 0,0 0 0,0 1 0,-2 1 0,1 0 0,1 1 0,-1-3 0,-2 1 0,1-2 0,2-1 0,-2 0 0,2-1 0,-2 2 0,-1-4 0,0-4 0,0-4 0</inkml:trace>
  <inkml:trace contextRef="#ctx0" brushRef="#br0" timeOffset="1682">376 166 12287,'-4'5'0,"0"-1"0,-1 0 0,-3-3 0,3 3 0,-4-4 0</inkml:trace>
  <inkml:trace contextRef="#ctx0" brushRef="#br0" timeOffset="1865">236 9 12287,'-4'-1'0,"0"-1"0,0-1 0,2 0 0,-4 3 0,-2 0 0,-2 0 0,-4 0 0,-4 0 0,-4 1 0,-4 2 0,-4-2 0,-13 7 0,-1-3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2:19.950"/>
    </inkml:context>
    <inkml:brush xml:id="br0">
      <inkml:brushProperty name="width" value="0.08571" units="cm"/>
      <inkml:brushProperty name="height" value="0.08571" units="cm"/>
      <inkml:brushProperty name="color" value="#5B2D90"/>
    </inkml:brush>
  </inkml:definitions>
  <inkml:trace contextRef="#ctx0" brushRef="#br0">2135 513 12287,'0'5'0,"0"0"0,0-2 0,0 2 0,0 1 0,0 1 0,0 1 0,0 0 0,0 1 0,0 0 0,0 2 0,0-1 0,0-1 0,-1 1 0,-1 0 0,-1 0 0,1 0 0,2-1 0,0 2 0,0-2 0,-3-3 0,1 0 0,0 0 0,1 1 0,-3-3 0,-1-1 0,1-2 0,-1-1 0,-2 0 0,0-1 0,0-2 0,-1-2 0,0-2 0,-1-1 0,-1-1 0,-3 0 0,1-2 0,-3-2 0,2 2 0,-2-2 0,-1-1 0,1 2 0,0-1 0,1-1 0,1-1 0,3 0 0,0 1 0,2 1 0,2-1 0,0-1 0,4 0 0,0-1 0,1 0 0,1 1 0,0 1 0,0 1 0,0-1 0,0-1 0,1-1 0,1 1 0,0-1 0,4-1 0,0 0 0,1-2 0,1 2 0,3 0 0,2 2 0,3-1 0,2 0 0,2 0 0,4 1 0,0 2 0,3 3 0,1 0 0,3 1 0,1 1 0,-1 1 0,0 1 0,-1 0 0,2 1 0,3-1 0,-1 2 0,0-2 0,-1 0 0,-2-1 0,-2 2 0,-1 0 0,-1-1 0,3-8 0,-2-3 0</inkml:trace>
  <inkml:trace contextRef="#ctx0" brushRef="#br0" timeOffset="483">1969 954 12287,'6'0'0,"-1"0"0,-3 3 0,2-2 0,-1 2 0,-3-2 0,4-1 0</inkml:trace>
  <inkml:trace contextRef="#ctx0" brushRef="#br0" timeOffset="1300">1930 655 12287,'5'-8'0,"0"0"0,-2 1 0,1 1 0,0 0 0,-1 5 0,-3-2 0,-1 5 0,-2 0 0,1 5 0,-2-2 0,0 2 0,-1 1 0,3 0 0,-4-1 0,1 1 0,1 0 0,-3 0 0,1 0 0,-1 0 0,0 0 0,1-3 0,1 0 0,-2 0 0,-3 0 0,2 1 0,-3-3 0,2-2 0,-2 0 0,1-1 0,-3 0 0,-1 0 0,-1 0 0,0-1 0,-1 0 0,0-3 0,1 0 0,1 1 0,1-1 0,0-1 0,1 1 0,-2 2 0,3 0 0,-1 1 0,1 1 0,0 0 0,3 0 0,1 0 0,-1 0 0,0 0 0,0 0 0,0 0 0,0 0 0,0 0 0,0 0 0,1 0 0,-1 0 0,0 2 0,0 1 0,0-1 0,0-1 0,0-1 0,0 0 0,1 0 0,-1 0 0,2 0 0,-1 2 0,-2 1 0,-1-1 0,2-2 0,0 1 0,1 2 0,-1-2 0,0 2 0,0 0 0,0 0 0,0 0 0,0-1 0,0 0 0,1 0 0,0 0 0,0 0 0,2 0 0,-1 0 0,2-1 0,-2-1 0,0 0 0,2-4 0,0-1 0,0-2 0,1-1 0,3 0 0,-2 0 0,-1-3 0,1 2 0,2-5 0,-1 0 0,-2 0 0,2-2 0,-1 0 0,0-1 0,-1-1 0,1 1 0,-2-2 0,0 0 0,-1-2 0,1 2 0,-2 0 0,1 3 0,-2 0 0,0-2 0,0-1 0,-1 2 0,0 0 0,0 2 0,0 1 0,0 2 0,0 1 0,0 1 0,0 5 0,-2 2 0,0 2 0,-1-2 0,3-2 0,0-3 0</inkml:trace>
  <inkml:trace contextRef="#ctx0" brushRef="#br0" timeOffset="1683">1536 466 12287,'8'-4'0,"0"-1"0,0-2 0,-3-1 0,0 0 0,-2 0 0,0 3 0,-4 0 0,-2-1 0,-1-1 0,-4-1 0,0 1 0,0 1 0,-1-1 0,0 2 0,-2-1 0,2 1 0,-1 0 0,0 4 0,-1-2 0,-1 1 0,2 2 0,-1 3 0,0 2 0,1 2 0,-4 1 0,1 1 0,-2 1 0,-1 3 0,-1 1 0,0 0 0,-2-1 0,-1-2 0,2 0 0,-1-4 0</inkml:trace>
  <inkml:trace contextRef="#ctx0" brushRef="#br0" timeOffset="2517">820 710 12287,'-6'0'0,"1"0"0,-1 0 0,2-3 0,-2 0 0,2 0 0,-2 1 0,1 0 0,2-2 0,-2 1 0,-1-2 0,1 1 0,1-1 0,0-2 0,-1 0 0,3 0 0,-3-1 0,1 0 0,-1 0 0,4-3 0,-3 1 0,1 0 0,2 2 0,-2 0 0,2 0 0,1 3 0,1 0 0,2 2 0,-1 0 0,3 3 0,1 0 0,1 0 0,1 3 0,0 0 0,0 1 0,3-1 0,-2 3 0,1-1 0,0 0 0,0 0 0,-1 0 0,2 3 0,0 0 0,-1 0 0,1 0 0,-3 0 0,0 0 0,0 0 0,-1-1 0,0 1 0,0 0 0,-2 0 0,-3 0 0,0 0 0,-1 0 0,-1 0 0,-1-3 0,-1 0 0,-4 0 0,-1 0 0,-4 1 0,-1-3 0,-1 1 0,-1-1 0,1 3 0,-2-4 0,-1 0 0,0-1 0,-2 0 0,-2 0 0,1 2 0,0-1 0,0-1 0,1-1 0,-1-1 0,-1-2 0,-1 2 0,-2-2 0,2 0 0,3 1 0,-2-2 0,2 2 0,1-1 0,0-2 0,1 3 0,1-3 0,1-2 0,1 0 0,1 0 0,-2 1 0,2 1 0,0-1 0,2-1 0,2-2 0,0 0 0,0-2 0,0 3 0,1 3 0,2-1 0,-2-1 0,6 2 0,-1 5 0,3 3 0,2 1 0,-1 3 0,-1 0 0,2 0 0,1 1 0,1 0 0,2 3 0,-2 0 0,2 0 0,1 1 0,-3-2 0,0-1 0,2 1 0,0 0 0,0 1 0,1-3 0,0-1 0,0-2 0,3 2 0,-1-3 0,0 1 0,-2-3 0,3 2 0,0-2 0,1 0 0,-1-1 0,3-2 0,-1-1 0,2-1 0,1-2 0,-3-1 0,0-3 0,1-4 0,1-1 0,1-4 0,-1-6 0</inkml:trace>
  <inkml:trace contextRef="#ctx0" brushRef="#br0" timeOffset="2681">765 403 12287,'0'7'0,"0"1"0,0-2 0,0-1 0,-1-3 0,-2 3 0,-2-2 0,-2-1 0,-1-1 0,-3-1 0,-2 0 0</inkml:trace>
  <inkml:trace contextRef="#ctx0" brushRef="#br0" timeOffset="2865">308 497 12287,'-19'5'0,"-2"1"0,-2-4 0,-2 3 0,-1 2 0,-3 0 0,1 0 0,-1 0 0,0-1 0,-9-6 0,-2-5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2:28.333"/>
    </inkml:context>
    <inkml:brush xml:id="br0">
      <inkml:brushProperty name="width" value="0.08571" units="cm"/>
      <inkml:brushProperty name="height" value="0.08571" units="cm"/>
      <inkml:brushProperty name="color" value="#5B2D90"/>
    </inkml:brush>
  </inkml:definitions>
  <inkml:trace contextRef="#ctx0" brushRef="#br0">703 277 12287,'43'-9'0,"9"-1"0,5-6 0,4 2 0,3-3 0,7 5 0,3-2 0,-1 0 0,1 2 0,-3-5 0,-8 8 0,-1-1 0,-5 1 0,2-5 0,-9 7 0,-5-1 0,-7-1 0,-5-3 0,-7-7 0,2 5 0,1-5 0,-8 7 0</inkml:trace>
  <inkml:trace contextRef="#ctx0" brushRef="#br0" timeOffset="2781">0 341 12287,'19'-14'0,"-5"0"0,5 9 0,-9-7 0,4 5 0,-5 5 0,1-8 0,-5 10 0,9 0 0,-7 0 0,7 0 0,3 0 0,2 0 0,4 0 0,3 0 0,3 0 0,9 3 0,-3 1 0,8 3 0,6-2 0,-1 5 0,9-3 0,2 0 0,2 2 0,3-6 0,3 4 0,1-5 0,3-2 0,7 0 0,-7 0 0,-2 0 0,-3 0 0,5 0 0,0 0 0,-2 0 0,-3 0 0,-2 0 0,0 0 0,3 0 0,4 0 0,-5 0 0,5 0 0,-2 0 0,2 0 0,-3 0 0,8 0 0,-5 0 0,-9 0 0,2 0 0,-8 0 0,6 0 0,2 0 0,-7 0 0,0 0 0,2 0 0,2 0 0,3 0 0,3 0 0,1 0 0,3 0 0,-7 7 0,-7 0 0,2-2 0,3-3 0,-1 6 0,-2-1 0,-2-3 0,2-1 0,-4-1 0,2 3 0,0 2 0,-3-2 0,5-3 0,-9-2 0,0 0 0,2 0 0,-7 0 0,4 0 0,-4 0 0,-2 0 0,0 0 0,-1 0 0,-1 0 0,-6 0 0,-2 0 0,-4 0 0,4 0 0,0 0 0,5 0 0,-7-2 0,2-3 0,5-2 0,2 0 0,0 7 0,-2 0 0,-2 0 0,-1 0 0,5 0 0,-2 0 0,-2 0 0,-1 0 0,8 0 0,-3 0 0,-4 0 0,4 0 0,-5 0 0,6 0 0,1 0 0,-6 0 0,-1 0 0,3 0 0,2 0 0,-4 0 0,-3 0 0,0 0 0,0 0 0,-4 0 0,4 0 0,0 0 0,0 0 0,-7 0 0,3 0 0,-6 0 0,-11 0 0,-2 0 0,-29 0 0,2 0 0,-16-3 0,0-4 0,0-7 0,-3-5 0,-6-2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2:33.732"/>
    </inkml:context>
    <inkml:brush xml:id="br0">
      <inkml:brushProperty name="width" value="0.08571" units="cm"/>
      <inkml:brushProperty name="height" value="0.08571" units="cm"/>
      <inkml:brushProperty name="color" value="#5B2D90"/>
    </inkml:brush>
  </inkml:definitions>
  <inkml:trace contextRef="#ctx0" brushRef="#br0">2466 370 12287,'4'-4'0,"3"0"0,-3-4 0,2 1 0,-1 2 0,-3-2 0,1 2 0,-3 0 0,-1 1 0,-1 0 0,1-2 0,-2 1 0,2-2 0,2-1 0,1 0 0,1 0 0,2 0 0,0 1 0,3-2 0,0-1 0,0 0 0,3-2 0,1 3 0,1-2 0,0 2 0,1-3 0,1 2 0,0 0 0,-2 1 0,1 2 0,-2 1 0,-1 1 0,0-1 0,0 2 0,-3 1 0,0 0 0,0 1 0,-1-1 0,1 3 0,-2 0 0,-2 1 0,-1 1 0,1 3 0,-2 3 0,0 0 0,1-1 0,-3 1 0,0 0 0,0 0 0,0 0 0,0 0 0,0 0 0,-1 0 0,-1-1 0,0 1 0,-4-2 0,3-1 0,-1 1 0,-3 1 0,3-2 0,-1 0 0,-1 1 0,-1-2 0,-2 2 0,-1-2 0,0-1 0,0 1 0,-1 2 0,-1-2 0,0 1 0,-2-3 0,-1 2 0,-1-1 0,-2 1 0,0-1 0,-1 0 0,3-2 0,-2 0 0,0 2 0,-3 1 0,3-3 0,0 2 0,1-1 0,2-1 0,-1-1 0,2-1 0,3-2 0,-3-5 0,6-4 0</inkml:trace>
  <inkml:trace contextRef="#ctx0" brushRef="#br0" timeOffset="300">2340 8 12287,'0'-5'0,"0"3"0,0 4 0,0 4 0,0 4 0,0-1 0,0 2 0,0 0 0,0-1 0,2 4 0,1-2 0,-1 1 0,-2 1 0,0-2 0,0 2 0,0-1 0,0 1 0,0-2 0,0 1 0,0 0 0,0 0 0,0 1 0,0-4 0,-3 0 0,2 2 0,-2 0 0</inkml:trace>
  <inkml:trace contextRef="#ctx0" brushRef="#br0" timeOffset="967">2371 323 12287,'0'7'0,"0"1"0,-1-1 0,-1-1 0,-3-3 0,-3-3 0,0 0 0,3 0 0,0 0 0,-1 0 0,-1 0 0,2 0 0,-1 0 0,0 0 0,-1 0 0,-3 0 0,-1 0 0,2 0 0,0 0 0,-2-3 0,0 1 0,0-1 0,-1 0 0,2 1 0,1-2 0,-2 0 0,3-1 0,-3 1 0,2 1 0,2-1 0,1-2 0,1 1 0,3-2 0,0-1 0,1 3 0,1 0 0,3 3 0,-1-2 0,3 4 0,-3 0 0,2 0 0,-1 0 0,-2 0 0,5 1 0,-3 2 0,2-1 0,-2 2 0,2-1 0,-3 4 0,4-2 0,-5 2 0,3 0 0,-1-2 0,-2 2 0,2-2 0,-2 2 0,-1 1 0,0 0 0,0 0 0,0-3 0,-1 0 0,-1 2 0,0 0 0,-5 0 0,0 0 0,-4 0 0,-1-2 0,-2 0 0,-5 3 0,-2 0 0,-1 0 0,1-3 0,0 0 0,-1 0 0,-1 0 0,-1-2 0,4-3 0,1 0 0</inkml:trace>
  <inkml:trace contextRef="#ctx0" brushRef="#br0" timeOffset="1934">1883 204 12287,'8'0'0,"0"0"0,0 0 0,-3 0 0,0 0 0,-2 1 0,2 2 0,-3-1 0,0 3 0,-1 1 0,-1 1 0,0 1 0,0 0 0,-1-1 0,0-1 0,-2-1 0,1 1 0,-1-1 0,0 0 0,0 0 0,0 0 0,1 1 0,-3-3 0,-1 2 0,-1-3 0,-1 3 0,0-3 0,0 2 0,0-1 0,0-2 0,1 2 0,-1-2 0,0-1 0,0 0 0,0 0 0,3 0 0,0 0 0,-2 0 0,0-1 0,0-1 0,-1-1 0,3-3 0,2 2 0,0-1 0,1-1 0,-4 4 0,4-4 0,-1 1 0,0 1 0,2-3 0,-3 2 0,1 1 0,2-3 0,-2 2 0,2 1 0,1-3 0,0 6 0,0-1 0,0 4 0,0 3 0,0 3 0,-2-3 0,-1 0 0,-3 0 0,2 2 0,-4-1 0,2-3 0,1-3 0,3 0 0,-4 0 0,0 0 0,2 0 0,-1 0 0,0-1 0,-1-1 0,1-4 0,0-1 0,-1 0 0,1 2 0,1-2 0,-2 3 0,1-1 0,2-1 0,-3 1 0,3-2 0,-1 2 0,1-1 0,-1 2 0,-1 1 0,1-1 0,1-1 0,-1 1 0,0 0 0,1 1 0,0-2 0,2 3 0,-2-1 0,3 3 0,0 0 0</inkml:trace>
  <inkml:trace contextRef="#ctx0" brushRef="#br0" timeOffset="2850">1568 86 12287,'-5'-8'0,"-1"1"0,5 1 0,-2 1 0,2 0 0,1 0 0,0 2 0,0 4 0,0 1 0,3 3 0,0 3 0,1 0 0,-1-1 0,3 1 0,-3 0 0,1 0 0,3 0 0,-3 2 0,1 1 0,0-1 0,0-2 0,2 1 0,-3 1 0,1 1 0,1 1 0,-1-1 0,2 1 0,-1 0 0,-1 1 0,-2-3 0,1 3 0,0 0 0,-2 0 0,1 1 0,0-3 0,-2 0 0,0 1 0,-1-1 0,0-1 0,0 0 0,0 0 0,0-1 0,0 1 0,0 1 0,0-2 0,-1-1 0,0-2 0,-3-1 0,0 2 0,-1-3 0,-1 1 0,1 0 0,-1 0 0,-1 1 0,-1-3 0,0-1 0,0 2 0,0-3 0,1 1 0,-2-1 0,-2-1 0,-1 0 0,-3 0 0,1 0 0,1 0 0,0 0 0,-3 0 0,0 0 0,1 0 0,-1 0 0,0 0 0,1 0 0,2 0 0,-1-1 0,4-1 0,0-1 0,1-1 0,1-1 0,1-1 0,1 1 0,1-1 0,3-1 0,0-2 0,1-1 0,1 0 0,0-1 0,1 3 0,0 1 0,2-1 0,4 0 0,0 0 0,4 0 0,1 0 0,1 0 0,3 0 0</inkml:trace>
  <inkml:trace contextRef="#ctx0" brushRef="#br0" timeOffset="3084">1796 504 12287,'8'3'0,"0"-2"0,0 2 0,-5 0 0,-3 0 0,-4-1 0,-3-2 0,-4 3 0,-3 0 0,-3-2 0,-1 0 0,-4 2 0,1 0 0,-2 1 0,-1-1 0,2 0 0,1-3 0,-6-3 0,3-2 0</inkml:trace>
  <inkml:trace contextRef="#ctx0" brushRef="#br0" timeOffset="3433">1088 141 12287,'4'0'0,"-1"-3"0,1-2 0,-3 0 0,1 0 0,0 3 0,1 0 0,-2 5 0,1 4 0,-1 3 0,-1-1 0,3 4 0,0 0 0,1 2 0,-1 0 0,0 4 0,-2-1 0,1 0 0,0-2 0,1 3 0,-3-1 0,0 0 0,0-2 0,0 0 0,0-1 0,-1-1 0,-2-1 0,-1-3 0,-4 0 0,-3-5 0,-2-1 0</inkml:trace>
  <inkml:trace contextRef="#ctx0" brushRef="#br0" timeOffset="4067">891 134 12287,'3'-6'0,"2"1"0,-1 4 0,-1 1 0,0 1 0,0 4 0,-2 1 0,0 1 0,-1 1 0,0 0 0,0 0 0,0 0 0,0 0 0,-1 0 0,-1 0 0,0 2 0,-3 1 0,-1-1 0,-1 1 0,-1-1 0,0 2 0,0 1 0,0-1 0,-2 0 0,-1 2 0,2-2 0,0 0 0,0-1 0,0-1 0,1 0 0,1 0 0,4-4 0,0-1 0,2 1 0,2-2 0,2-2 0,1-1 0,4-1 0,0 0 0,0 0 0,0 0 0,0 0 0,0 0 0,-1-2 0,0-2 0,-1 0 0,0 1 0,-3-1 0,1-1 0,-1 1 0,0 1 0,-3-2 0,0-1 0,0-1 0,0-1 0,0 0 0,0 0 0,0 1 0,0-1 0,0 0 0,-1 0 0,-1 0 0,0 0 0,-4 0 0,3 0 0,-1 1 0,-2-1 0,-2 0 0,1 0 0,-1 0 0,0 3 0,0 0 0,0-1 0,0 2 0,0-2 0,0 3 0,1 1 0,-1-2 0,0 3 0,0-2 0,0 0 0,0 0 0,0 0 0,0 1 0,1 0 0,-4-1 0,1 2 0,0-1 0,1 0 0,1-1 0,-3 0 0,-1-2 0</inkml:trace>
  <inkml:trace contextRef="#ctx0" brushRef="#br0" timeOffset="4884">379 330 12287,'0'-7'0,"0"1"0,1 1 0,1-1 0,-1 2 0,3-2 0,-1 0 0,-1-1 0,3 0 0,1 2 0,-1-1 0,0 2 0,1 1 0,1-1 0,1 2 0,1 2 0,0 0 0,2 0 0,-1 0 0,-2 0 0,0 1 0,0 1 0,-1 0 0,-1 3 0,-2 1 0,0 1 0,-1 1 0,-1 0 0,1 0 0,-1 0 0,-2-1 0,-3-1 0,-2-1 0,0 0 0,0 0 0,-1-2 0,-1 1 0,-1-3 0,0 2 0,0 0 0,0-1 0,1 1 0,-1-3 0,0 0 0,0 0 0,0 0 0,0 0 0,0 0 0,0 0 0,1-1 0,-2-1 0,-1-1 0,0-1 0,-1-2 0,3-1 0,0 1 0,-3 1 0,2 0 0,-1-3 0,1-1 0,1-1 0,0 1 0,0-2 0,1 3 0,-1 0 0,1 0 0,1 0 0,0 0 0,5 0 0,-3 1 0,1 2 0,2 1 0,-2 1 0,3 2 0,3-2 0,-2 6 0,4 2 0,-2 2 0,3-1 0,-3-1 0,1 1 0,-1 1 0,3 3 0,-1 1 0,0-1 0,0-2 0,-2 3 0,2 0 0,0 1 0,0 2 0,2-1 0,-3-1 0,0 0 0,-1 0 0,0-1 0,0 1 0,-1 0 0,-1-3 0,-1 0 0,0-1 0,0 0 0,0 0 0,-1-1 0,-2-2 0,-2-3 0,1 2 0,-2-1 0,0-2 0,-1 0 0,-1-1 0,0 0 0,-2 0 0,-1 0 0,0 0 0,1 0 0,-1 0 0,-1 0 0,1-2 0,-2-2 0,0 0 0,1-2 0,-3 1 0,2 0 0,-2-1 0,-1-1 0,3 2 0,1-1 0,0 1 0,-1 1 0,4-3 0,-2 1 0,2 0 0,2 1 0,0-2 0,1 2 0,3-2 0,3-1 0,3-3 0,2-2 0</inkml:trace>
  <inkml:trace contextRef="#ctx0" brushRef="#br0" timeOffset="5098">654 409 12287,'8'-3'0,"-1"1"0,-1-2 0,0 0 0,-5 2 0,1 4 0,-4 1 0,-5 3 0,-6-2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5.467"/>
    </inkml:context>
    <inkml:brush xml:id="br0">
      <inkml:brushProperty name="width" value="0.08571" units="cm"/>
      <inkml:brushProperty name="height" value="0.08571" units="cm"/>
      <inkml:brushProperty name="color" value="#5B2D90"/>
    </inkml:brush>
  </inkml:definitions>
  <inkml:trace contextRef="#ctx0" brushRef="#br0">78 85 12287,'0'4'0,"-3"-2"0,1-4 0,-3 0 0,3-2 0,0-2 0,1 1 0,-1-1 0,0 2 0,0 1 0,1-1 0,-1 0 0,0 1 0,0 0 0,2-1 0,0-1 0,3-2 0,1 0 0,3 0 0,0 1 0,0 1 0,0 3 0,0 1 0,0 1 0,0 0 0,-3 3 0,0 2 0,-1 1 0,0 3 0,-3 1 0,0-1 0,0 1 0,0-1 0,0 2 0,-1 2 0,-1 0 0,-2-1 0,-4-1 0,-1 2 0,0 0 0,-3-1 0,1-1 0,-1 1 0,0-1 0,1-1 0,-3-3 0,0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2:43.813"/>
    </inkml:context>
    <inkml:brush xml:id="br0">
      <inkml:brushProperty name="width" value="0.08571" units="cm"/>
      <inkml:brushProperty name="height" value="0.08571" units="cm"/>
      <inkml:brushProperty name="color" value="#5B2D90"/>
    </inkml:brush>
  </inkml:definitions>
  <inkml:trace contextRef="#ctx0" brushRef="#br0">1917 166 12287,'15'0'0,"1"0"0,-11-10 0,14 5 0,-11-11 0,0 11 0,-8-6 0,0 14 0,0 5 0,0-3 0,0 11 0,0-1 0,0 9 0,0 0 0,0-1 0,0-7 0,0 0 0,0 2 0,0-5 0,0 3 0,0 3 0,0-6 0,0 3 0,-8-9 0,-3 7 0,-2-4 0,5-2 0,-8-8 0,-2 0 0,-3 0 0,-3 0 0,1 0 0,-1 0 0,0-3 0,1-2 0,-1-3 0,0-8 0,1 6 0,-1-1 0,0 1 0,1-6 0,-1 6 0,0-1 0,1 1 0,-1-6 0,0 5 0,1 1 0,-1-1 0,8 1 0,1 4 0,-4-1 0,-2 1 0,-3 1 0,1 0 0,-1-3 0,8 0 0,1 8 0,9 0 0,-4 3 0,10 5 0,2-6 0,6 6 0,5-5 0,11-3 0,0 0 0,-1 0 0,1 0 0,-8 0 0,0 0 0,2 0 0,-5 0 0,3 0 0,0 0 0,0 8 0,-1-1 0,-9 4 0,1-3 0,-4-3 0,-3 11 0,-3-8 0,-4 8 0,1-11 0,-7 5 0,0-2 0,0 0 0,5 0 0,-8-8 0,0 3 0,3 4 0,-8-4 0,3 5 0,-8-5 0,-6-3 0,0 0 0,6 0 0,-3 0 0,-2 0 0,-3 0 0,5 0 0,-3 0 0,3 0 0,0 0 0,0 0 0,-2 0 0,2 0 0,10-8 0,6-3 0,0 1 0,0-1 0,8 1 0,-3 2 0,5-8 0,3 3 0,0-3 0,0 0 0,3 3 0,2 3 0,3-1 0,0 9 0,-8-6 0,0 16 0,-3-6 0,-2 9 0,-3-1 0,0-5 0,8 11 0,-2-11 0,-6 3 0,5 6 0,-5 1 0,6-2 0,-1 1 0,-5-4 0,5 1 0,-5-4 0,-5 4 0,-2 7 0,-6-2 0,5-11 0,0 6 0,-5-3 0,-8 0 0,0 2 0,-10-4 0,-3 1 0,-3-1 0,-2-1 0,-1 0 0,-2 3 0,-5-3 0,5-2 0,-5-3 0,5 0 0,3 0 0,10 3 0,3 2 0,-1 3 0,12-3 0,-1-13 0,11-5 0,13-11 0</inkml:trace>
  <inkml:trace contextRef="#ctx0" brushRef="#br0" timeOffset="235">1917 72 12287,'-11'-13'0,"-5"5"0,-5-3 0,-2 3 0,-1 3 0,0 2 0,1-7 0,-1-3 0</inkml:trace>
  <inkml:trace contextRef="#ctx0" brushRef="#br0" timeOffset="400">899 403 12287,'24'0'0,"-8"0"0,-1 0 0,4 0 0,2 0 0,3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42:46.714"/>
    </inkml:context>
    <inkml:brush xml:id="br0">
      <inkml:brushProperty name="width" value="0.08571" units="cm"/>
      <inkml:brushProperty name="height" value="0.08571" units="cm"/>
      <inkml:brushProperty name="color" value="#5B2D90"/>
    </inkml:brush>
  </inkml:definitions>
  <inkml:trace contextRef="#ctx0" brushRef="#br0">1397 86 12287,'16'0'0,"0"0"0,-1 0 0,-12 0 0,-11 0 0,-13 0 0,-11 0 0,-15 0 0,-16 0 0,-5 0 0,-3 0 0,-13 8 0,-11 0 0,42-4 0,-2 0 0,-2 1 0,-2 0 0,1-2 0,1 0 0,1 3 0,1 1 0,4-1 0,0 1 0,-46 6 0,5 0 0,10 6 0,19-6 0,21-3 0,18-2 0,19-8 0,21 0 0,28 0 0,30 0 0,21 0 0,-39 0 0,3 0 0,7 0 0,2 0 0,9-1 0,2 0 0,3-2 0,1 0 0,1 0 0,0-2 0,1-3 0,-1-2 0,1 3 0,1 1 0,5-2 0,2 0-113,-26 3 1,2-1 0,0 1 0,27-1 0,0-1 0,1-3 0,0-1 0,-6 1 0,-3-1 112,-6-1 0,-1-2 0,-3-3 0,-1 0 0,-6 4 0,0 2 0,0 2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28:18.532"/>
    </inkml:context>
    <inkml:brush xml:id="br0">
      <inkml:brushProperty name="width" value="0.08571" units="cm"/>
      <inkml:brushProperty name="height" value="0.08571" units="cm"/>
      <inkml:brushProperty name="color" value="#5B2D90"/>
    </inkml:brush>
  </inkml:definitions>
  <inkml:trace contextRef="#ctx0" brushRef="#br0">2906 184 12287,'-7'10'0,"0"-3"0,3-2 0,-3-5 0,3 1 0,-2 3 0,1 3 0,2-1 0,3 1 0,0 2 0,0 0 0,0 2 0,1 0 0,1 0 0,2 0 0,3 1 0,-2 1 0,1 2 0,3-2 0,-3 0 0,0 0 0,0 2 0,0-2 0,-3-1 0,3-1 0,-1 0 0,-3 0 0,3-1 0,-1 1 0,0 0 0,0 0 0,-2-4 0,1 0 0,-2 2 0,1-1 0,0 1 0,2-2 0,-1-3 0,-2 2 0,3-2 0,-3 5 0,3-2 0,-2-2 0,2-2 0,-3 4 0,4-1 0</inkml:trace>
  <inkml:trace contextRef="#ctx0" brushRef="#br0" timeOffset="1666">2559 184 12287,'-1'11'0,"-3"0"0,3-5 0,-4 4 0,5-3 0,0-1 0,2 1 0,1 2 0,0 0 0,4 2 0,1 0 0,1 0 0,-1 0 0,-1-1 0,2 1 0,-1 0 0,1 0 0,-2 0 0,1 0 0,-2 0 0,0-1 0,0 0 0,0-3 0,-3 3 0,2-4 0,-2 1 0,1 0 0,-1-3 0,-3 3 0,0-3 0,0 3 0,0-5 0,0 3 0,-1-5 0,-2 0 0,-5 0 0,-1-1 0,-2-1 0,0-2 0,0 2 0,0-3 0,-1 1 0,-1 1 0,-1-2 0,-4 2 0,2-3 0,-1 0 0,-2 0 0,-2 0 0,1-2 0,1 1 0,1-2 0,-1 1 0,-1-1 0,2 2 0,3-1 0,0 2 0,0-2 0,2 1 0,1 1 0,5-2 0,1 3 0,1-1 0,3-3 0,0 3 0,2-1 0,2 0 0,1-4 0,0 5 0,4 2 0,0 2 0,-1-2 0,4 3 0,-3-2 0,3 1 0,0 2 0,1 0 0,0 0 0,0 0 0,0 0 0,0 2 0,-1 1 0,1-2 0,-1 4 0,-2-1 0,0 0 0,-5 0 0,3 0 0,-1 3 0,2-1 0,-3 1 0,-2 2 0,0-3 0,-4 1 0,-1 2 0,0-1 0,-4 0 0,0 0 0,1 0 0,-4-2 0,3 1 0,-3 1 0,-1-2 0,2 3 0,0-3 0,2 1 0,-1 1 0,-2-1 0,-1 4 0,4-2 0,1 0 0,1-2 0,2-3 0,3 3 0,1-3 0,2 2 0,5-2 0,1-1 0,2-2 0,0 0 0,0 2 0,0 0 0,-1 1 0,1-4 0,0 0 0,0 0 0,0 0 0,-4 0 0,0 0 0,-6 0 0,-1 0 0,-4 0 0,-7 0 0,0 0 0,4 0 0,0 0 0,-2 0 0,-1 0 0,0-1 0,-1-2 0,-1 0 0,-3 0 0,3 2 0,-2 1 0,2 0 0,1 0 0,0-1 0,0-2 0,0 0 0,1 0 0,-1 2 0,0 0 0,0-1 0,0-2 0,4-1 0,0 3 0,-2-2 0,3-3 0,0 2 0,0-1 0,0-2 0,4 2 0,-3-2 0,1 0 0,1-2 0,-2 3 0,2 0 0,-1-2 0,-2 0 0,2-2 0,-2 0 0,0-1 0,0-2 0,0 1 0,-1-1 0,2 2 0,0 1 0,3 0 0,-4 0 0,1 1 0,2-1 0,2 4 0,1-1 0,0 0 0,0 3 0,0 0 0,0 6 0,1 3 0,3 3 0,-2 3 0,4 1 0,0 0 0,1-1 0,0 2 0,2 2 0,0 0 0,-2-1 0,0 1 0,3-1 0,-2 1 0,0 0 0,-1-1 0,2 0 0,0 2 0,-2-2 0,-3-1 0,2-1 0,-1 0 0,-3-1 0,0-2 0,1-1 0,0 1 0,1 2 0,-4 1 0,0 0 0,0-4 0,0 0 0,0 2 0,-4-3 0,1 1 0,-6-5 0,2 2 0,-3-3 0,0-1 0,-1 0 0,0 0 0,0-1 0,0-2 0,-1-1 0,-2-2 0,2 2 0,-3-3 0,3-2 0,1 0 0,1 1 0,0 1 0,1-1 0,2-2 0,0 3 0,-3 0 0,2-2 0,1 0 0,3 1 0,-2 1 0,1-1 0,2 2 0,3-2 0,4 6 0,2-8 0,5 4 0</inkml:trace>
  <inkml:trace contextRef="#ctx0" brushRef="#br0" timeOffset="2200">1497 76 12287,'0'7'0,"0"0"0,0-4 0,0 2 0,1-5 0,3 0 0,-2 4 0,4 4 0,-1 1 0,0 2 0,-3 0 0,3 0 0,1 0 0,1 3 0,4 2 0,0 1 0,0 2 0,1 1 0,1 2 0,1 0 0,0-1 0,1 0 0,0-2 0,-3-2 0,-4-1 0,1-5 0,-6-4 0,0 1 0,-2-2 0,-2 0 0,-3-1 0,-3-2 0,-3-3 0,-1-4 0,1-2 0,-1-5 0</inkml:trace>
  <inkml:trace contextRef="#ctx0" brushRef="#br0" timeOffset="3233">1367 130 12287,'-11'0'0,"0"0"0,5-1 0,2-3 0,3 3 0,1-2 0,1 5 0,3 2 0,-2 4 0,4-1 0,0 3 0,0 1 0,1 1 0,1 1 0,-1 3 0,2 1 0,0-3 0,2 3 0,0 0 0,0 0 0,-2-4 0,1 2 0,-2 0 0,1-1 0,3 0 0,-6-6 0,1-1 0,0 2 0,-4-3 0,2 0 0,-1-1 0,-2-2 0,1-3 0,-6 0 0,0 0 0,-3-1 0,0-1 0,0-2 0,-1 0 0,-4 4 0,0 0 0,0-1 0,1-1 0,-1-2 0,0 2 0,-4 1 0,1-1 0,1 0 0,1-2 0,1 1 0,0 1 0,-1 0 0,-2-2 0,1-3 0,-1 4 0,2-1 0,1-1 0,0 0 0,0-3 0,-1 2 0,-2 1 0,2-3 0,-3 0 0,3-1 0,2-2 0,-1 0 0,0 0 0,1 0 0,3 1 0,-3-1 0,3 0 0,-2 0 0,1 4 0,1 0 0,3 4 0,-3 0 0,5 3 0,-2 3 0,3 4 0,1-1 0,1 2 0,3 0 0,2-2 0,5 0 0,1 0 0,2 0 0,-1-2 0,4 2 0,0-1 0,0-3 0,-4 3 0,2-1 0,-3-2 0,-1-1 0,-1 0 0,1 2 0,0 0 0,0 0 0,0-2 0,-2 0 0,-1 3 0,1-3 0,-1 3 0,-4-3 0,0-1 0,-8 1 0,-3 3 0,1-3 0,-1 4 0,-2-2 0,0 1 0,-2-1 0,0-1 0,0 0 0,0 2 0,-3 1 0,0-3 0,0 3 0,2 1 0,-2-4 0,-1 3 0,1-1 0,-2-1 0,4 1 0,-3-3 0,0 1 0,1 2 0,-2 0 0,3-4 0,-2 0 0,2 0 0,1 0 0,1 0 0,0 0 0,0 0 0,1 0 0,-1 0 0,4 0 0,-1 0 0,6-5 0,-2-2 0,3-3 0,0 0 0,-2 2 0,0 1 0,-1-1 0,3-4 0,-1-1 0,-2-1 0,-1-1 0,3 3 0,-2-1 0,2-1 0,-3-5 0,0 5 0,0 0 0,0-2 0,-2 4 0,4-3 0,-1 3 0,-1 2 0,4-1 0,-3 0 0,3 0 0,1 5 0,0 1 0,5 10 0,1 1 0</inkml:trace>
  <inkml:trace contextRef="#ctx0" brushRef="#br0" timeOffset="3866">662 423 12287,'0'11'0,"0"-5"0,0-1 0,0-7 0,-1 0 0,-3-2 0,2-3 0,-4 2 0,1-1 0,3-2 0,-3-2 0,0-1 0,-1 1 0,3-1 0,0-1 0,2-2 0,1 0 0,0-1 0,0 5 0,0-1 0,0 0 0,0 0 0,0 0 0,0 0 0,0 1 0,0-1 0,0 0 0,4 1 0,4 3 0,1 3 0,-1 3 0,-1 1 0,1 0 0,2 0 0,1 1 0,0 3 0,-1 2 0,1 0 0,0 4 0,-1-3 0,-2 3 0,-1 0 0,1 1 0,1 0 0,-2 0 0,-2 0 0,-4-2 0,2 0 0,1-2 0,-1-3 0,-3 3 0,0 1 0,0 2 0,0 1 0,-1 0 0,-3 0 0,-2-4 0,-5-1 0,1-1 0,-1-2 0,0-3 0,0 0 0,0 0 0,-1 0 0,-1 1 0,-2 2 0,2 0 0,1 1 0,1-4 0,-1 0 0,-2 0 0,2 0 0,-3 0 0,3 0 0,1 0 0,1 0 0,4-5 0,1-1 0</inkml:trace>
  <inkml:trace contextRef="#ctx0" brushRef="#br0" timeOffset="4182">499 98 12287,'-10'-11'0,"2"0"0,2 0 0,2 0 0,1 0 0,2 1 0,1-1 0,0 0 0,1 5 0,3 2 0,3 3 0,-2 2 0,0 2 0,-2 2 0,1 1 0,3 1 0,-3 4 0,-1 1 0,2 2 0,-4-1 0,4 4 0,-1 0 0,-1 0 0,5-3 0,-4 4 0,1 1 0,0-3 0,3 4 0,0-5 0,1 2 0,2 2 0,0 2 0,0-1 0,0 0 0,0-2 0,-5-5 0,8 3 0,-2-5 0</inkml:trace>
  <inkml:trace contextRef="#ctx0" brushRef="#br0" timeOffset="5200">651 401 12287,'-7'10'0,"0"-3"0,3-1 0,-3-3 0,-2 0 0,0 1 0,-2-4 0,0 0 0,3-4 0,-2 1 0,-2 0 0,-1 2 0,2 1 0,0-1 0,0-3 0,0 3 0,-1-3 0,-1 3 0,-1 1 0,-2 0 0,3-1 0,-2-2 0,2 0 0,1-1 0,1 4 0,0-1 0,0-3 0,1 3 0,-1-2 0,0 0 0,0 0 0,0 0 0,0-3 0,2 0 0,2 0 0,-2 2 0,4-3 0,-1-1 0,0-2 0,-1-1 0,3 0 0,3 1 0,1 2 0,0 1 0,0-1 0,0-2 0,0-1 0,0 0 0,0 4 0,1 1 0,3 1 0,-2 2 0,4 2 0,0-2 0,1 0 0,-4-1 0,4 4 0,2 0 0,0 0 0,-1 0 0,-1 0 0,1 0 0,2 4 0,1 0 0,0 2 0,-4-2 0,-1 3 0,-1 2 0,2-3 0,-3 1 0,-2 1 0,0 2 0,2 1 0,-3 0 0,3-1 0,-8 1 0,-3 0 0,-3-4 0,-1-1 0,2 0 0,2 0 0,-3-3 0,3 0 0,-3 0 0,-1 1 0,0-3 0,1 2 0,-1-1 0,0 1 0,0 1 0,0-2 0,4-1 0,0-1 0,4 0 0,0 0 0,6 0 0,2 2 0,4 0 0,-2 2 0,1-2 0,2 3 0,1-2 0,0 1 0,-1 1 0,-2-3 0,-1 4 0,0 0 0,-1 0 0,3-2 0,-5 2 0,1 0 0,0 0 0,0-2 0,-2 3 0,-1-3 0,1 3 0,-3-5 0,-2 3 0,-2 0 0,-4-4 0,1 3 0,-3-3 0,3 2 0,-1 1 0,0-2 0,-2 0 0,0-1 0,-2 1 0,-2 2 0,0-2 0,-4-1 0,3-1 0,1 0 0,-2 0 0,3 0 0,-4 0 0,1 0 0,3 0 0,1 0 0,1 0 0,0 0 0,4 0 0,0 0 0,-1 0 0,2-1 0,0-2 0,1-5 0,0 2 0,2-1 0,0-1 0,-1 2 0,3 0 0,-1 0 0,-2 0 0,0-2 0,4-2 0,0-1 0,0 4 0,-1-1 0,-1 0 0,-2-2 0,1-1 0,3 1 0,0-1 0,0 0 0,-2 1 0,0 2 0,-2 1 0,1-1 0,3-3 0,0 1 0,0-1 0,0 0 0,0 0 0,1 0 0,1 0 0,2 1 0,4 2 0,0 1 0,1 0 0,2-4 0</inkml:trace>
  <inkml:trace contextRef="#ctx0" brushRef="#br0" timeOffset="5382">304 76 12287,'-11'0'0,"1"0"0,-1 0 0,5 0 0,1 0 0,5 0 0</inkml:trace>
  <inkml:trace contextRef="#ctx0" brushRef="#br0" timeOffset="5766">402 586 12287,'0'-11'0,"-1"3"0,-3 1 0,2 5 0,-6-2 0,0 3 0,-2 1 0,-2 0 0,-1 1 0,-3 3 0,0 3 0,-3-1 0,-2 1 0,-6 1 0,0 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28:34.180"/>
    </inkml:context>
    <inkml:brush xml:id="br0">
      <inkml:brushProperty name="width" value="0.08571" units="cm"/>
      <inkml:brushProperty name="height" value="0.08571" units="cm"/>
      <inkml:brushProperty name="color" value="#5B2D90"/>
    </inkml:brush>
  </inkml:definitions>
  <inkml:trace contextRef="#ctx0" brushRef="#br0">1 139 12287,'0'12'0,"0"-1"0,2-11 0,6 0 0,5-8 0,10-2 0,0-3 0,2 8 0,3-3 0,6 3 0,1-2 0,14 4 0,12-7 0,5 2 0,3 0 0,3-2 0,5 5 0,7-3 0,5 3 0,3 3 0,0 2 0,0 0 0,0 0 0,0 0 0,0 0 0,-3 0 0,-4 0 0,1 0 0,-9 2 0,-3 3 0,-2 3 0,-3 0 0,-3-6 0,-5 3 0,-7 3 0,-3 0 0,-3-8 0,1 0 0,-6 0 0,-12 0 0,0 0 0,-6 0 0,-2 0 0,0 0 0,-2-3 0,-3-2 0,-3-3 0,-7-7 0,4 5 0,-1-3 0,6 8 0,-1-5 0,4 2 0,3 0 0,-8 1 0,1 7 0,2 0 0,2 0 0,3 0 0,0 0 0,0 0 0,0 0 0,0 0 0,0 0 0,-8 0 0,1 0 0,-11 0 0,5 0 0,-10 0 0,10 0 0,-7 0 0,7 0 0,0 0 0,3 0 0,10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28:37.646"/>
    </inkml:context>
    <inkml:brush xml:id="br0">
      <inkml:brushProperty name="width" value="0.08571" units="cm"/>
      <inkml:brushProperty name="height" value="0.08571" units="cm"/>
      <inkml:brushProperty name="color" value="#5B2D90"/>
    </inkml:brush>
  </inkml:definitions>
  <inkml:trace contextRef="#ctx0" brushRef="#br0">1184 218 12287,'-4'0'0,"1"0"0,3 3 0,0 2 0,0 2 0,3 2 0,-2 0 0,2 1 0,0 1 0,1 0 0,2 1 0,-1 2 0,0 0 0,0 0 0,2 0 0,0-1 0,0-1 0,0-3 0,0 2 0,0 0 0</inkml:trace>
  <inkml:trace contextRef="#ctx0" brushRef="#br0" timeOffset="818">1037 197 12287,'-3'-3'0,"1"3"0,0 4 0,2 2 0,-1 1 0,-1 0 0,0 0 0,0 0 0,2 1 0,0 0 0,0 2 0,0-1 0,0-2 0,0 0 0,0 0 0,0 0 0,0 0 0,0 0 0,3 0 0,-2-2 0,3-1 0,0 1 0,0-1 0,-2 1 0,3-2 0,0-1 0,2 1 0,-3-2 0,1 1 0,0-1 0,2-1 0,-1-1 0,-1-1 0,-2 1 0,-1-2 0,0 0 0,1 1 0,-3-2 0,0 2 0,0-2 0,0 2 0,0 1 0,-1-2 0,-1 3 0,-3 0 0,-1 0 0,-1 0 0,0 0 0,0 2 0,0 1 0,0-2 0,0 0 0,-1-1 0,-1 0 0,0 0 0,0 0 0,2 0 0,0 1 0,0 0 0,0 2 0,0-1 0,0-2 0,0 0 0,0 0 0,2 2 0,0 1 0,0-2 0,2 3 0,0 1 0,3-1 0,0 0 0,0-1 0,0 1 0,0 2 0,0-2 0,0 0 0,0-2 0,0 4 0,-3-5 0,-2 1 0,-1 1 0,-1 0 0,0-1 0,0-2 0,0 0 0,0 0 0,0 0 0,0-3 0,3-1 0,1-3 0</inkml:trace>
  <inkml:trace contextRef="#ctx0" brushRef="#br0" timeOffset="1867">771 148 12287,'-5'0'0,"0"0"0,0 0 0,1 0 0,0 1 0,1 1 0,0-1 0,1 2 0,0 0 0,0-1 0,2 2 0,0 0 0,3 2 0,1-2 0,3-1 0,0 0 0,0 1 0,0-2 0,0-1 0,0 1 0,0-1 0,0 1 0,-1 0 0,-1-1 0,0 2 0,-3-1 0,4-2 0,-6 0 0,0 0 0,-3 1 0,-2 0 0,0 2 0,1-1 0,-3-2 0,0 1 0,0 1 0,0-1 0,0 2 0,-1-1 0,-1 1 0,0 0 0,-2-2 0,0 2 0,0-2 0,0 2 0,-3 0 0,2-1 0,0 1 0,1-2 0,-3 1 0,0-1 0,0-1 0,0 0 0,2 0 0,0 0 0,0 0 0,1 0 0,-1 0 0,1 0 0,0 0 0,1-1 0,3 0 0,-1-3 0,-1 1 0,3 1 0,0-1 0,1 1 0,1-1 0,2 0 0,-3 1 0,4-2 0,-2-3 0,3 2 0,0 1 0,0-2 0,0 2 0,0 0 0,3-2 0,-2 3 0,3 0 0,-1 0 0,0 2 0,0-1 0,-2-1 0,4 0 0,0 1 0,2 2 0,-3 0 0,1 0 0,-1 1 0,1 0 0,0 2 0,-3 1 0,2-1 0,0 0 0,0 1 0,-2 1 0,1-1 0,-1 1 0,0-1 0,1 1 0,-1 2 0,0 0 0,1 0 0,-3 0 0,0 0 0,0 0 0,-1 0 0,-1 0 0,0-2 0,-3-1 0,-1 1 0,-2-1 0,0 1 0,-2-2 0,2-1 0,-1 1 0,1-2 0,-2 1 0,0-1 0,1-1 0,0 0 0,2 0 0,0 0 0,2 0 0,0 0 0,5 0 0,0-1 0,3-1 0,7-2 0,1-3 0</inkml:trace>
  <inkml:trace contextRef="#ctx0" brushRef="#br0" timeOffset="2151">708 15 12287,'0'-7'0,"0"0"0,-1 6 0,-1 3 0,0 4 0,0 1 0,2 0 0,0 0 0,0 0 0,-1-1 0,-1-1 0,1 1 0,-2-2 0</inkml:trace>
  <inkml:trace contextRef="#ctx0" brushRef="#br0" timeOffset="2834">288 176 12287,'0'4'0,"0"0"0,0-2 0,0 0 0,0 2 0,0 1 0,0 2 0,-1-1 0,-1 0 0,-1-3 0,-1 1 0,0 0 0,-3-1 0,0-2 0,0 0 0,-1-1 0,-1 0 0,0 0 0,0 0 0,2-1 0,0-1 0,0-3 0,0-1 0,0-1 0,0 0 0,0 0 0,1 0 0,0 0 0,2 0 0,1 0 0,-2 2 0,0 1 0,-1 1 0,-1-1 0,0 1 0,2 1 0,0 2 0,0 1 0,-1 1 0,-1 0 0,0 1 0,0 1 0,0 0 0,0 0 0,0 2 0,0-2 0,0 2 0,2 0 0,0 0 0,1 0 0,0-2 0,0 0 0,2 2 0,0-2 0,0 1 0,3 1 0,1-1 0,3-3 0,3-1 0,2-1 0,1 0 0,2 0 0,0 1 0,1 0 0,-1 2 0,-1-2 0,1 0 0,-1 0 0,0 0 0,0 2 0,0-1 0,-2-2 0,1 0 0,1 0 0,2 0 0</inkml:trace>
  <inkml:trace contextRef="#ctx0" brushRef="#br0" timeOffset="3049">274 393 12287,'-5'8'0,"0"-4"0,0-2 0,2-2 0,0 0 0,3-1 0,0-1 0,0-2 0,0-3 0</inkml:trace>
  <inkml:trace contextRef="#ctx0" brushRef="#br0" timeOffset="3249">134 99 12287,'-11'-3'0,"-2"2"0,1-2 0,-1 1 0,-1-1 0,0 2 0,0 2 0,0 2 0,0 2 0,0-1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0:06.406"/>
    </inkml:context>
    <inkml:brush xml:id="br0">
      <inkml:brushProperty name="width" value="0.08571" units="cm"/>
      <inkml:brushProperty name="height" value="0.08571" units="cm"/>
      <inkml:brushProperty name="color" value="#5B2D90"/>
    </inkml:brush>
  </inkml:definitions>
  <inkml:trace contextRef="#ctx0" brushRef="#br0">1002 104 12287,'0'-7'0,"0"0"0,0 3 0,0 2 0,0 4 0,0 3 0,0-1 0,2 0 0,0 2 0,0 0 0,1 1 0,0 0 0,0 0 0,0 0 0,2 2 0,-2 1 0,0-2 0,0 0 0,2-1 0,-2 0 0,1 0 0,1 0 0,1 0 0,-1 0 0,0 0 0,0 0 0,2 0 0</inkml:trace>
  <inkml:trace contextRef="#ctx0" brushRef="#br0" timeOffset="767">827 146 12287,'3'4'0,"-3"-1"0,6-2 0,-4 1 0,3 0 0,-3 2 0,3 1 0,-2 2 0,1 0 0,-3-2 0,2-1 0,-2 1 0,2-1 0,-3 2 0,3-1 0,-2 1 0,-1-1 0,0-1 0,0 2 0,-4-3 0,0 0 0,-2 0 0,-2-2 0,-1 1 0,0-1 0,0-1 0,-1-2 0,1-2 0,0 1 0,2 0 0,0-2 0,0 0 0,0 0 0,0 0 0,2-1 0,0 1 0,0-1 0,1 2 0,-1 2 0,1-1 0,-3 0 0,0 2 0,2 2 0,1 2 0,1 1 0,-2-1 0,2 1 0,-1 1 0,-1-1 0,1 1 0,-1-2 0,0 1 0,-1 2 0,-1-2 0,0-1 0,-1 1 0,-1 0 0,0-2 0,-2 0 0,0-1 0,0-1 0,0 0 0,-3 0 0,2 0 0,0 0 0,1 0 0,-3-1 0,0 0 0,3-2 0,-2-1 0,3 0 0,0 1 0,0-3 0,-2 2 0,3 0 0,0-2 0,2 0 0,-1-1 0,-1 0 0,0 0 0,0 0 0,2 1 0,0 0 0,-1-2 0,-1 1 0,1-2 0,-2 1 0,3-2 0,0 2 0,0-1 0,0 1 0,0-2 0,0 2 0,2 0 0,1 1 0,0 1 0,0 1 0,3-1 0,-2 3 0,6-2 0,4 2 0,4 3 0</inkml:trace>
  <inkml:trace contextRef="#ctx0" brushRef="#br0" timeOffset="1100">897 20 12287,'-4'-7'0,"4"2"0,-3 1 0,-1 2 0,0 0 0,-2 4 0,-1 2 0,0 3 0,0 0 0,0 0 0,-1 0 0,-1 0 0,0 0 0,0 0 0,2 1 0,-1 0 0,-1-2 0,0 1 0,-4-1 0,3 1 0</inkml:trace>
  <inkml:trace contextRef="#ctx0" brushRef="#br0" timeOffset="1230">596 69 12287,'0'-7'0,"-1"1"0,-1 1 0,-2 2 0,-3 3 0,0 0 0</inkml:trace>
  <inkml:trace contextRef="#ctx0" brushRef="#br0" timeOffset="1517">8 90 12287,'-4'-7'0,"1"0"0,3 0 0,0 4 0,0 4 0,3 4 0,1 4 0,5 1 0,1-2 0,0 2 0,0 1 0,2-1 0,-3 0 0,0 1 0,-1-3 0,-1 0 0,-1-1 0,-1 0 0,0 0 0,-4-1 0,-2 0 0,-5-2 0,-8-2 0,-7 0 0,0-4 0,-3-2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0:13.755"/>
    </inkml:context>
    <inkml:brush xml:id="br0">
      <inkml:brushProperty name="width" value="0.08571" units="cm"/>
      <inkml:brushProperty name="height" value="0.08571" units="cm"/>
      <inkml:brushProperty name="color" value="#5B2D90"/>
    </inkml:brush>
  </inkml:definitions>
  <inkml:trace contextRef="#ctx0" brushRef="#br0">6265 189 12287,'14'2'0,"-1"2"0,1 5 0,-1 3 0,1 3 0,-1 1 0,2 4 0,3 1 0,-3 0 0,3 2 0,-5-2 0,-4-1 0,2-2 0,-5-5 0,0 1 0,-1-1 0,0-4 0,-5 0 0,6-6 0,1 3 0</inkml:trace>
  <inkml:trace contextRef="#ctx0" brushRef="#br0" timeOffset="1000">5889 176 12287,'4'9'0,"1"0"0,5-2 0,-1 5 0,5 0 0,4 3 0,-3 1 0,2-2 0,-2-1 0,-1 1 0,1 1 0,0 1 0,0 2 0,-3-2 0,-3-1 0,0-1 0,-3-1 0,0 1 0,-5-1 0,2 0 0,-6 1 0,-4-5 0,-7-2 0,1-1 0,-1-3 0,-4-1 0,-1-2 0,-1 0 0,1 0 0,-3-6 0,4-2 0,0-1 0,-2 0 0,5 0 0,-3-4 0,4 0 0,0-1 0,2 5 0,2 0 0,1-1 0,1 2 0,-1-1 0,-3 6 0,3-1 0,2 2 0,-1 4 0,1 1 0,0 1 0,-1 2 0,-2-3 0,1 2 0,-2-2 0,1 0 0,-1 0 0,2 1 0,-1-1 0,-2-1 0,-2-2 0,1 0 0,4 0 0,0 0 0,-1 0 0,-2-5 0,-2 1 0,1 1 0,-1 1 0,5-2 0,0-1 0,-1 2 0,-2 2 0,3 1 0,0 0 0,-1 0 0,2 0 0,-1 0 0,6 0 0,8 0 0,8 0 0,4 0 0,-4 0 0,0 0 0,1 0 0,-1 0 0,-1 1 0,-1 2 0,-2 2 0,-2 1 0,4-3 0,-2 1 0,-6 2 0,1-1 0,-2 4 0,-2-2 0,-2 2 0,-2 2 0,-4 0 0,-5 1 0,-1-3 0,-4 2 0,0-7 0,2 1 0,1 1 0,-3-5 0,-1 4 0,-1-4 0,1-1 0,-5 0 0,3 0 0,-1 0 0,-1 0 0,5-1 0,-3-2 0,2-3 0,2-2 0,3 4 0,0-4 0,1 1 0,-1-1 0,5 4 0,0-5 0,-1 0 0,-2 2 0,3-5 0,1 3 0,1-3 0,0-2 0,-1 1 0,-2-1 0,1 1 0,-2-1 0,4 0 0,-2-3 0,-2-1 0,-1 2 0,3 1 0,0 0 0,-1 0 0,-2 2 0,3-7 0,0 10 0,-1-1 0,-2 2 0,-2 0 0,1 3 0,-1 6 0,8 0 0,6 0 0,6 0 0,8 0 0</inkml:trace>
  <inkml:trace contextRef="#ctx0" brushRef="#br0" timeOffset="1267">5674 1 12287,'-2'7'0,"-2"-2"0,2-4 0,-10-1 0,3 0 0,-3 0 0,-1 2 0,0 2 0,-1 5 0,1-1 0,-2-1 0,-3-1 0,-3 5 0,-6-4 0</inkml:trace>
  <inkml:trace contextRef="#ctx0" brushRef="#br0" timeOffset="1933">4760 297 12287,'6'7'0,"3"-2"0,-2 1 0,2-1 0,1 3 0,-2-5 0,1 3 0,1 0 0,2-5 0,2 4 0,-1-4 0,1-1 0,-1 0 0,-6-1 0,-2-4 0,-4 2 0,-1-6 0,-1 2 0,-4-2 0,-3 5 0,-4 2 0,-3 2 0,-2 0 0,-1 0 0,0 0 0,3 0 0,-1 2 0,-2 2 0,-1-1 0,2 4 0,-2 1 0,-2-1 0,4-2 0,0 2 0,2-1 0,1-3 0,1 3 0,-1-1 0,7-1 0,1-5 0,6-4 0,0-4 0,0-3 0,0-1 0,0-1 0,1 1 0,4 0 0,-4-2 0,4-2 0,-2-1 0,1 2 0,-2 1 0,2 1 0,-2 1 0,-2 0 0,1 1 0,2 1 0,2 2 0,-1 6 0,-4-1 0,0 8 0,-1 5 0,-4 3 0,2 2 0,-6-1 0,0 2 0,2 3 0,-5-2 0,3 7 0,-5 1 0,-4 1 0,4 2 0,-4 0 0,3 0 0,1 0 0,1-2 0,-1-1 0,2-3 0,3-2 0,-1-1 0,4-4 0,0-1 0,0 0 0,2-4 0,4 0 0,0-6 0,6-3 0,1-7 0</inkml:trace>
  <inkml:trace contextRef="#ctx0" brushRef="#br0" timeOffset="2150">4329 189 12287,'0'8'0,"0"-1"0,0-3 0,0-1 0,0 6 0,2-1 0,2 4 0,5 0 0,3 3 0,2 3 0,-1 0 0,7 2 0,0 7 0</inkml:trace>
  <inkml:trace contextRef="#ctx0" brushRef="#br0" timeOffset="2566">4101 297 12287,'6'-8'0,"-3"2"0,6 6 0,-5 2 0,4 2 0,-2 5 0,3 3 0,-5 1 0,-1 1 0,-1-1 0,2 1 0,1-1 0,-2 1 0,-2-1 0,-1 1 0,0-1 0,-6 0 0,-3 1 0,-3-7 0,-1-2 0,-1-4 0,1-1 0,-1 0 0,-1 0 0,-1 0 0,-2 0 0,-1 0 0,2 0 0,-1 0 0,2 0 0,-4-4 0,1-2 0,0 0 0,-1 0 0,2-4 0,5 2 0,-1-1 0,1 0 0,-1 0 0,1-4 0,1-1 0,3 1 0,-1-1 0,4 1 0,0-1 0,0 1 0,1-6 0,5-2 0</inkml:trace>
  <inkml:trace contextRef="#ctx0" brushRef="#br0" timeOffset="2747">3980 122 12287,'-6'7'0,"4"-1"0,-5-6 0,2 0 0,4 0 0,-11 0 0,4 0 0</inkml:trace>
  <inkml:trace contextRef="#ctx0" brushRef="#br0" timeOffset="2897">3805 135 12287,'-1'8'0,"-4"-4"0,-2-2 0,-7-2 0,1 0 0</inkml:trace>
  <inkml:trace contextRef="#ctx0" brushRef="#br0" timeOffset="3097">3711 539 12287,'0'13'0,"4"0"0,1 1 0,1-7 0,-3-1 0,1 0 0,2 0 0,-3 5 0,3-4 0,2-1 0,-5 5 0,1-2 0,-1 3 0,2 1 0,-4 0 0,4 1 0,2-7 0,1-1 0</inkml:trace>
  <inkml:trace contextRef="#ctx0" brushRef="#br0" timeOffset="4050">3482 149 12287,'-7'-9'0,"2"0"0,4-2 0,1 5 0,0 0 0,0 17 0,0 2 0,1 4 0,2-4 0,2 1 0,-2-1 0,0-1 0,0-2 0,1-1 0,-1 2 0,-1 1 0,-2 1 0,0 1 0,0-1 0,0 1 0,0-1 0,0 0 0,0 1 0,-5-1 0,-1-1 0,-1-1 0,-4-2 0,-1-6 0,-2 3 0,-3-2 0,-1 1 0,-6 1 0,3-3 0,-1 1 0,0-1 0,-1-1 0,-4-2 0,2 1 0,2 4 0,-2-4 0,3 4 0,-4-4 0,-1-1 0,1 0 0,-1 0 0,1 0 0,4 0 0,-2 2 0,6 1 0,2 1 0,1-1 0,1-2 0,1-1 0,5 0 0,8 0 0,9 0 0,3 0 0,2 0 0,4 0 0,1 0 0,0 2 0,1 2 0,-1-2 0,-2 2 0,1-2 0,-2-2 0,-1 1 0,-2 2 0,1 2 0,-1-2 0,1-2 0,-1-1 0,1 0 0,-5 5 0,0-1 0,-6 2 0,1-1 0,-4 2 0,-4 7 0,-4-2 0,-5-2 0,-1-1 0,1-1 0,-1 2 0,-1-3 0,-3-1 0,3 0 0,-4-3 0,1 2 0,0-2 0,-4-2 0,2-1 0,1 0 0,0 0 0,-5 0 0,1 0 0,-2 0 0,-2 0 0,5 0 0,1 0 0,0 0 0,0 0 0,4-4 0,-1-2 0,4 0 0,0 0 0,1 0 0,-1 3 0,2-3 0,3-1 0,2 4 0,4-3 0,-2 0 0,1-2 0,4-5 0,6-1 0,0 5 0,4 2 0,-1 1 0,-4 1 0,4 5 0,-5 0 0,5 0 0,-6 0 0,3 0 0,-7 5 0,-4 1 0,-4 1 0,-3-4 0,-1 3 0,-1-1 0,1-1 0,-1 2 0,1-3 0,0 2 0,-1-2 0,1 0 0,-1 0 0,1 1 0,-1 1 0,1-5 0,5 0 0,2 0 0</inkml:trace>
  <inkml:trace contextRef="#ctx0" brushRef="#br0" timeOffset="4383">3227 135 12287,'-13'0'0,"-1"0"0,2-1 0,3-4 0,-3-2 0,9-1 0,-4 5 0,1 6 0,-3 0 0,4 6 0,2 2 0,-3 1 0,2 1 0,1 1 0,1-1 0,-4 0 0,-1 1 0,-6-1 0</inkml:trace>
  <inkml:trace contextRef="#ctx0" brushRef="#br0" timeOffset="4498">3012 243 12287,'-5'-9'0,"-1"1"0,-1 2 0,4 2 0,-9-2 0,5-2 0</inkml:trace>
  <inkml:trace contextRef="#ctx0" brushRef="#br0" timeOffset="5600">2609 539 12287,'-14'0'0,"5"0"0,2-2 0,-1-1 0,1-1 0,-2-1 0,-5 5 0,1 0 0,-1 0 0,5-1 0,0-4 0,1 4 0,-6-4 0,7 4 0,-5 1 0,10-2 0,-2-2 0,2-4 0,2-5 0,0-1 0,0 1 0,0-1 0,5 6 0,-1-1 0,-1-2 0,-1-1 0,2-1 0,1-1 0,-1 2 0,2 3 0,-4-3 0,4 3 0,0-3 0,-1-1 0,6 1 0,-2 3 0,0-1 0,4 5 0,-4 1 0,0 4 0,0 6 0,3 3 0,-3 3 0,-1-3 0,-5 0 0,1 1 0,-1 2 0,-1 3 0,-2 1 0,0 2 0,0-1 0,0-2 0,0-2 0,-2 0 0,-2 1 0,1-2 0,-6-2 0,-2-1 0,-1 2 0,-3-4 0,-1 1 0,-2-2 0,1-3 0,-2-2 0,1-1 0,2 0 0,1 0 0,1 0 0,1-1 0,-1-2 0,1-2 0,1-5 0,2 2 0,2-1 0,2 0 0,0 0 0,3-4 0,-1-1 0,-5 6 0,3 0 0,-2 2 0,4 2 0,-5 4 0,-2 0 0,-1 1 0,-1 2 0,0 2 0,-1 5 0,1-3 0,-1 1 0,1 4 0,-1-5 0,1 1 0,4-2 0,0-6 0,-2 0 0,4 0 0,-2 0 0,6 0 0,-3-6 0,5 4 0,-4-2 0,2 2 0,-6 2 0,0 0 0,-4 0 0,-1 0 0,5 0 0,0 0 0,5 0 0,-4-1 0,2-4 0,0-1 0,4-4 0,-3 1 0,2-1 0,2 2 0,1-1 0,0-1 0,0-2 0,0-2 0,0 1 0,0-1 0,0 5 0,0 0 0,0-1 0,-2 4 0,-2 2 0,1 2 0,-6 2 0,-2 0 0,4 0 0,-2 2 0,-2 1 0,-1 1 0,-1 5 0,-2-3 0,0 1 0,2 4 0,-4-4 0,8 2 0,-3 0 0,-1-1 0,4 2 0,1-4 0,1 0 0,-1 0 0,5 0 0,-1-1 0,4-4 0,4 4 0,4-2 0,7 0 0,1 1 0,2-1 0,6 0 0,-2 0 0,4 1 0,1-1 0,-6 5 0,10-7 0,-3 5 0</inkml:trace>
  <inkml:trace contextRef="#ctx0" brushRef="#br0" timeOffset="5782">2246 646 12287,'-14'8'0,"1"-5"0,-1-5 0,1-2 0,-1-2 0,1 3 0,-1-2 0,1 2 0,-2 2 0,-1 1 0,-2 0 0,1 0 0,-4 0 0,0 0 0,-5 0 0</inkml:trace>
  <inkml:trace contextRef="#ctx0" brushRef="#br0" timeOffset="6183">1520 391 12287,'0'-14'0,"0"1"0,0-1 0,0 1 0,0 5 0,4 4 0,1 8 0,-2 5 0,-2 3 0,-1 2 0,0-1 0,0 1 0,-6-1 0,-1 1 0,-2-1 0,0 0 0,-5 1 0,-4-1 0,2 1 0,1-1 0,1 1 0,1-1 0,0 1 0,-1-1 0,1 5 0,-1-2 0,2-2 0,3-4 0,-1-1 0,5 5 0,2-1 0,2-4 0,2-1 0,4-2 0,2-2 0,7-4 0,1 0 0,3 0 0,-3 0 0,4 0 0,-1-1 0,0-4 0,0 4 0,-5-5 0,1 1 0,-1 1 0,-1-7 0,-1 4 0,-4-2 0,-1 0 0,-2-6 0,-4-6 0,0-6 0</inkml:trace>
  <inkml:trace contextRef="#ctx0" brushRef="#br0" timeOffset="6297">1412 283 12287,'-7'-6'0,"2"-3"0,2 3 0,-1 2 0,2 2 0,-4 8 0,6 2 0</inkml:trace>
  <inkml:trace contextRef="#ctx0" brushRef="#br0" timeOffset="6499">1627 848 12287,'-13'-6'0,"-1"-2"0,1-4 0,-1 3 0,1 5 0,-1 2 0,1 2 0,0 0 0,-1 0 0,1 6 0,-1 3 0,1 3 0,-1 2 0,1-7 0,-1-2 0,-5 2 0,-2 1 0</inkml:trace>
  <inkml:trace contextRef="#ctx0" brushRef="#br0" timeOffset="6699">1062 323 12287,'0'-20'0,"0"2"0,-6 9 0,11 10 0,-1 13 0,7 7 0,2 4 0,1 8 0,1 3 0,1 1 0,2-1 0,4 1 0,-4-5 0,6-1 0,-3-4 0</inkml:trace>
  <inkml:trace contextRef="#ctx0" brushRef="#br0" timeOffset="7700">888 270 12287,'0'-9'0,"0"0"0,0 12 0,0 1 0,1 7 0,4 2 0,1 2 0,4 3 0,-1 3 0,2 0 0,0 3 0,1-5 0,-1 1 0,-2-1 0,-5-1 0,4-5 0,-2 1 0,-3-1 0,-2 1 0,-2-2 0,-4-3 0,-2-3 0,-8-6 0,-3 0 0,-4 0 0,-2 0 0,0 0 0,0 0 0,-5 0 0,3-5 0,-6-1 0,4 0 0,1 0 0,2-4 0,1 2 0,3-1 0,1 0 0,2 2 0,6-4 0,2 2 0,1-1 0,6 3 0,0-2 0,6-2 0,4 1 0,7 1 0,-1 4 0,1 4 0,1-4 0,1 1 0,2 1 0,-1 1 0,-3 2 0,0 0 0,-1 0 0,-4 2 0,-1 2 0,-2 5 0,-2 3 0,-4 3 0,0 3 0,0-3 0,-1 4 0,-4-1 0,-4 0 0,2 2 0,-2-4 0,0 3 0,1 2 0,-2-4 0,4 1 0,-1-3 0,2-2 0,-4 1 0,8-7 0,1-2 0,1-5 0,8-5 0,2-4 0,-4-3 0,2-1 0,-6 4 0,1 0 0,-2-2 0,-2 5 0,0-1 0,-2 4 0,-2-2 0,-5 2 0,-4 2 0,-5 1 0,-2 0 0,-2 0 0,4 0 0,3 0 0,-3 1 0,0 2 0,0 2 0,-1-2 0,2-2 0,-4-1 0,2-1 0,3-4 0,-4 4 0,2-5 0,2 0 0,1-3 0,1-3 0,1-1 0,1-1 0,3 1 0,-3-5 0,3-2 0,-1 1 0,1 0 0,-2-4 0,5 5 0,0 0 0,0-1 0,2 4 0,2-2 0,-1 6 0,-1 2 0,-1 4 0,5-4 0,0 8 0,0 1 0,0 6 0,0 7 0,0 0 0,0 5 0,2 2 0,1-1 0,1 1 0,1 4 0,-4-4 0,2 3 0,2-1 0,4 1 0,-3 2 0,0-1 0,0-2 0,3-5 0,-3 2 0,0-1 0,0 0 0,-2 0 0,-4-5 0,0 1 0,0-1 0,-1-5 0,-4-4 0,-4-2 0,-3-2 0,-1 0 0,-2-2 0,-2-2 0,-1-5 0,-5-3 0,0-2 0,-1 1 0,2 0 0,-2-1 0,4 1 0,0-1 0,-4 1 0,4-7 0,1-6 0,5-9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0:37.653"/>
    </inkml:context>
    <inkml:brush xml:id="br0">
      <inkml:brushProperty name="width" value="0.08571" units="cm"/>
      <inkml:brushProperty name="height" value="0.08571" units="cm"/>
      <inkml:brushProperty name="color" value="#5B2D90"/>
    </inkml:brush>
  </inkml:definitions>
  <inkml:trace contextRef="#ctx0" brushRef="#br0">2160 1 12287,'24'9'0,"-3"-4"0,-9-3 0,-1-2 0,-9 0 0,-2 0 0,-11 0 0,-8 0 0,-6 0 0,-8 0 0,-5 0 0,-9 0 0,-7 0 0,-9 0 0,-2 0 0,-3 0 0,-4 0 0,-10 0 0,-5 0 0,-7 0 0,-6 0 0,3 0 0,-3 1 0,2 5 0,46-5 0,0-1 0,1 3 0,0 0 0,-45-2 0,2-1 0,7 0 0,0 2 0,3 2 0,7 1 0,5 0 0,11-5 0,4 0 0,4 0 0,13 0 0,9 0 0,8 0 0,14 0 0,9 0 0,9 0 0,14 0 0,10 0 0,12 0 0,11 0 0,5 0 0,4 0 0,3 0 0,5 0 0,4 0 0,3 0 0,4 0 0,5 0 0,-3 0 0,-1 0 0,-1 0 0,0 0 0,12 0 0,-4 2 0,1 1 0,-2 3 0,-9-1 0,3-3 0,-3 1 0,-3 2 0,1 6 0,-10-4 0,2 1 0,1-4 0,5 3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0:44.55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1377 283 16383,'-48'-26'0,"1"0"0,16 13 0,-16 3 0,3 8 0,-19 8 0,2 2 0,-12 8 0,1-2 0,-3-2 0,2-1 0,8-3 0,-8 3 0,-2 1 0,-14-7 0,3 1 0,22-6 0,31 0 0,38 0 0,38-2 0,41-3 0,-12 3 0,3-3 0,9 3 0,-11-3 0,21-1 0,-8 3 0,-8 1 0,-15 2 0,0-2 0,0-3 0,-6 3 0,5-3 0,7 3 0,-14 2 0,7 0 0,-20 0 0,-10 0 0,-88 0 0,16 0 0,-49 0 0,19 0 0,9 0 0,-7 0 0,-2 0 0,-2 0 0,-3 0 0,-7 0 0,-2 0 0,2-1 0,2-5 0,0 5 0,-1-6 0,3 1 0,6 1 0,4-5 0,0 4 0,4-6 0,15 4 0,19-1 0,88 2 0,20 7 0,18 0 0,-24 0 0,6-2 0,3-3 0,6 3 0,2-3 0,7 1 0,-44 2 0,1-1 0,46 1 0,-45-1 0,0-1 0,-1 2 0,-1-1 0,0 1 0,-1-1 0,43-2 0,1 3 0,-8-2 0,-12-1 0,-3 0 0,1 5 0,0 0 0,-1 0 0,-48 0 0,-45 0 0,-17 0 0,-37 0 0,3 2 0,-1 3 0,-6-3 0,-4 3 0,-6-3 0,-4-2 0,-1 0 0,-2 0 0,-4 0 0,48 0 0,-1 0 0,0-3 0,0 0 0,0 1 0,1-1 0,-47-2 0,3-2 0,7 3 0,3-4 0,6 1 0,0-5 0,11 1 0,22 4 0,18-7 0,93 7 0,25-3 0,-35 5 0,-1 1 0,27 0 0,4-3 0,5-1 0,3 4 0,3-1 0,-3 3 0,-3 2 0,-3 0 0,-9 0 0,-2 0 0,-2 0 0,-10 2 0,5 3 0,-14 4 0,7 7 0,-35 6 0,-47 3 0,-31 6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0:45.72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54 142 16383,'42'-25'0,"-5"-4"0,-15 4 0,22 3 0,14 6 0,15 2 0,4 9 0,5 1 0,-4 2 0,-3 2 0,6 0 0,6 0 0,13 0 0,-48 0 0,0 0 0,3 0 0,0 0 0,3 0 0,0 0 0,0 0 0,2 0 0,4 0 0,1 0 0,3 0 0,1 0 0,4 0 0,0 0 0,0 0 0,1 0 0,0 0 0,0 0 0,0 0 0,-1 0 0,0 0 0,0 0 0,2 3 0,-1 1 0,-2 1 0,-1 1 0,0 1 0,-1 0 0,-2 1 0,-1 0 0,-5-1 0,0 1 0,-3 0 0,0 0 0,1-1 0,-1 0 0,1-2 0,-1 0 0,-5 2 0,-2-1 0,1-3 0,-1 1 0,46 3 0,-4 0 0,-5 0 0,-3-4 0,-6 2 0,-8-1 0,-8 3 0,4-2 0,-7 7 0,9-10 0,-51 5 0,-34-7 0,-22 2 0,-33 1 0,0 2 0,-3-1 0,-11-2 0,-5-2 0,-5 0 0,-6 0 0,49 0 0,-1 0 0,-3 0 0,-1 0 0,-2 0 0,-1 0 0,-4 0 0,0 0 0,-3 0 0,-1 0 0,-4 0 0,-2 0 0,-3 0 0,0 0 0,-5 0 0,-1 0 0,-6-3 0,-2-1 0,-2-1 0,-1 1 0,0-1 0,1 1 0,4 2 0,0-1 0,1 0 0,1-1 0,5 1 0,0 1 0,0 0 0,-1 0 0,0 1 0,0 1 0,9-1 0,1 2 0,0-1 0,1 0 0,4 0 0,0 0 0,1 0 0,1 0 0,2 0 0,0 0 0,5 0 0,1 0 0,3 0 0,1 0 0,-39 0 0,10 0 0,3 0 0,-4 0 0,34 0 0,-16 0 0,76 0 0,18-2 0,32-3 0,21 3 0,7-5 0,11 2 0,-47 2 0,0 0 0,6 0 0,1-1 0,2 3 0,0-1 0,3-1 0,1 1 0,1 0 0,0 0 0,2-1 0,0-1 0,5 1 0,1-1 0,5 1 0,2-1 0,8 1 0,2-1 0,2-2 0,2 0 0,-27 3 0,1 0 0,0 0 0,-1 0 0,0 0 0,-1 1 0,1-1 0,-1 2 0,0-1 0,31 1 0,-1 1 0,-4-1 0,-1 2 0,-7-1 0,-3 0 0,-8-1 0,-3 2 0,-9 1 0,-2 1 0,-6 0 0,-2 1 0,43 3 0,-11 0 0,-10 0 0,-1-2 0,-22-3 0,-22 10 0,-46-7 0,-24 0 0,-40-3 0,-6 2 0,-8 1 0,-4 0 0,44-5 0,0 0 0,-1 0 0,0 0 0,2 0 0,-1 0 0,-1 0 0,0 0 0,4 0 0,-52 0 0,-4-2 0,-2-4 0,5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5:37.45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49 73 16383,'-28'-31'0,"8"-10"0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6.251"/>
    </inkml:context>
    <inkml:brush xml:id="br0">
      <inkml:brushProperty name="width" value="0.08571" units="cm"/>
      <inkml:brushProperty name="height" value="0.08571" units="cm"/>
      <inkml:brushProperty name="color" value="#5B2D90"/>
    </inkml:brush>
  </inkml:definitions>
  <inkml:trace contextRef="#ctx0" brushRef="#br0">155 1 12287,'4'0'0,"1"0"0,-3 0 0,3 0 0,-3 0 0,2 1 0,-1 1 0,0 0 0,0 2 0,-2 1 0,1 2 0,-1 0 0,-1 0 0,0 0 0,0 0 0,0 0 0,-3-2 0,0-1 0,0 2 0,0 0 0,-2-1 0,2-2 0,0 1 0,0 0 0,-2-2 0,1 1 0,0 0 0,-2-2 0,1 1 0,-1-3 0,-1-3 0,2 1 0,0-3 0,1 2 0,-3 0 0,2-2 0,0 0 0,1-1 0,-3 1 0,0 0 0,3 2 0,-2 0 0,2-2 0,-1 2 0,0 1 0,3-1 0,-3 1 0,0 2 0,1-2 0,-1 0 0,3 1 0,-2 3 0,1 1 0,-2 2 0,2 3 0,-1 0 0,3-2 0,-2-1 0,3 2 0,-1 0 0,-1 1 0,0 0 0,0 0 0,2-2 0,0-1 0,0 2 0,0 0 0,0 1 0,0 0 0,0 0 0,0-2 0,0-1 0,3 2 0,-2-3 0,2 0 0,-3-3 0,3 0 0,-2 0 0,2 0 0,0 0 0,-2 0 0,4-1 0,-2 0 0,1-2 0,-2 1 0,3 1 0,0-1 0,2-2 0,0-3 0,0 0 0,0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0:52.385"/>
    </inkml:context>
    <inkml:brush xml:id="br0">
      <inkml:brushProperty name="width" value="0.08571" units="cm"/>
      <inkml:brushProperty name="height" value="0.08571" units="cm"/>
      <inkml:brushProperty name="color" value="#5B2D90"/>
    </inkml:brush>
  </inkml:definitions>
  <inkml:trace contextRef="#ctx0" brushRef="#br0">3158 259 12287,'-16'14'0,"3"-2"0,2-1 0,4-6 0,7 5 0,0-4 0,0 4 0,2-1 0,3 1 0,4 2 0,5-5 0,-4 2 0,-1-5 0,-6 3 0,3 0 0,4-4 0,-3 6 0,2-2 0,-4-2 0,6-5 0,-1 0 0,6 0 0,-1 0 0,1 0 0,-7-2 0,-4-3 0,-3-5 0,0 1 0,1-2 0,2-1 0,1-2 0,-6-2 0,0 6 0,0 0 0,-2 1 0,-3-2 0,1-1 0,-6 7 0,4-2 0,-4 2 0,5 3 0,-6-3 0,1 3 0,-6 2 0,0 0 0,6 2 0,-1 3 0,-1 5 0,-2-1 0,-2 2 0,1 1 0,1-3 0,2 1 0,1 0 0,-1-1 0,-2 5 0,-2-5 0,-1 1 0,-4 1 0,2-1 0,-6 4 0,2-1 0,4-3 0,-5-1 0,-2 3 0,-2-3 0,2-2 0,-2 3 0,7-3 0,0 0 0,-2 0 0,0 0 0,-3-3 0,5 1 0,4-2 0,-4-1 0,-2-2 0,0 0 0,1 0 0,-1 5 0,4 0 0,-2-1 0,2-2 0,-4-2 0,2 0 0,2 0 0,1 0 0,1 0 0,-4 0 0,3 0 0,-2 0 0,2 0 0,8 0 0,1-2 0,2-3 0,2 3 0,5-12 0,0 5 0,0-6 0,-2-1 0,-2 0 0,-1 0 0,0 6 0,5 0 0,0-3 0,0-1 0,-2-1 0,-1-1 0,-3 0 0,3 0 0,-1 1 0,1-1 0,-2 0 0,1 1 0,1 1 0,-1 1 0,-1 3 0,-2 1 0,4-3 0,-3 2 0,1 6 0,5-3 0,2 7 0,3 0 0,11 7 0,8 2 0</inkml:trace>
  <inkml:trace contextRef="#ctx0" brushRef="#br0" timeOffset="316">2718 228 12287,'0'-11'0,"0"1"0,0 4 0,0-4 0,0 5 0,0-6 0,-5 6 0,-2-4 0,-2 2 0,-1 2 0,-6 5 0,0 0 0,-5 7 0,1 3 0,0 4 0,3 2 0,1 5 0,0 0 0,1-2 0,-1-1 0,6-3 0,-1 1 0,1 0 0,1-1 0,-5 1 0,5 0 0</inkml:trace>
  <inkml:trace contextRef="#ctx0" brushRef="#br0" timeOffset="916">1996 385 12287,'0'-11'0,"0"1"0,0 4 0,0-4 0,0 6 0,0-3 0,0 14 0,7 2 0,-6 2 0,5-1 0,-5-6 0,1 3 0,3-7 0,-3 7 0,3-6 0,-8 6 0,-4-1 0,-2-1 0,4 0 0,-4-3 0,0 1 0,1 3 0,-1 1 0,-3-4 0,1 2 0,-1-1 0,3 3 0,-1 0 0,-2 1 0,-1-2 0,1 2 0,2-1 0,4 0 0,-4-1 0,6-3 0,-1 8 0,5-3 0,5 3 0,6-6 0,-2 2 0,1-2 0,2-1 0,-3 3 0,2-2 0,-6 0 0,4-3 0,-3 3 0,0-3 0,-8 5 0,-3-7 0,-6 0 0,-3 0 0,-1 0 0,-1 0 0,0 0 0,-1 0 0,-4 0 0,-4 0 0,1 0 0,1 0 0,7 0 0,1-7 0,-1-2 0</inkml:trace>
  <inkml:trace contextRef="#ctx0" brushRef="#br0" timeOffset="1866">1351 432 12287,'-1'10'0,"-5"1"0,3-8 0,-8 2 0,3-10 0,-3-5 0,3-2 0,4-1 0,-1 3 0,1-2 0,3 3 0,1-2 0,0-1 0,0 3 0,1 1 0,3-1 0,1 0 0,7 4 0,-1-4 0,3 2 0,-4 2 0,1 5 0,1 0 0,2 0 0,2 0 0,-1 0 0,1 0 0,0 2 0,-1 3 0,1 6 0,-2-3 0,-2 1 0,-1-2 0,-8 5 0,2-1 0,-3 3 0,-4 0 0,-3-4 0,-5 2 0,-9-5 0,-4 0 0,-2 0 0,-1 4 0,-5-6 0,-1 0 0,1 2 0,0-5 0,-1 3 0,2-3 0,4-2 0,4 5 0,6 0 0,0-1 0,0-2 0,8-1 0,2 5 0,5-3 0,1 8 0,0-6 0,0 5 0,7-6 0,1 10 0,3-7 0,-1 3 0,-6 4 0,3-10 0,-7 6 0,-7-6 0,-4 1 0,-3-3 0,-1-2 0,-1 0 0,0 0 0,6 0 0,-1 0 0,-1 0 0,-2 0 0,-2 0 0,1 0 0,-1 0 0,6 0 0,-1 0 0,1-7 0,3-2 0,7-7 0,1 6 0,10-1 0,-1-6 0,6-8 0</inkml:trace>
  <inkml:trace contextRef="#ctx0" brushRef="#br0" timeOffset="2048">1336 70 12287,'0'-22'0,"0"4"0,0-3 0,0 13 0,0 8 0,-2 7 0,-3 8 0,-6 1 0,4 0 0,0-1 0</inkml:trace>
  <inkml:trace contextRef="#ctx0" brushRef="#br0" timeOffset="2717">739 353 12287,'0'9'0,"5"0"0,0-4 0,0-3 0,-3 6 0,3-4 0,6 1 0,-2 2 0,1-3 0,2 1 0,-3 2 0,1-4 0,1 4 0,-2 2 0,5-4 0,-4 6 0,-3-1 0,-2 6 0,-5-6 0,-5-1 0,-5-2 0,-10 0 0,-1-3 0,1 1 0,-3-2 0,4-1 0,-6-2 0,1 0 0,-1 0 0,6 0 0,-2 0 0,4 0 0,-6-7 0,-1-2 0</inkml:trace>
  <inkml:trace contextRef="#ctx0" brushRef="#br0" timeOffset="3217">503 369 12287,'-7'-16'0,"5"7"0,-5 4 0,6 10 0,-5 6 0,5-2 0,-6 1 0,1 2 0,1 2 0,-7 2 0,1 0 0,-3-2 0,-1-4 0,-1-5 0,0-3 0,1-2 0,-1 0 0,0 0 0,6 0 0,-1 0 0,-1 0 0,-2 0 0,-2-7 0,2-3 0,4-4 0,-2 3 0,6 1 0,1-2 0,-2-2 0,5-2 0,-3 0 0,4 0 0,-1 1 0,-3-1 0,1 2 0,-6 4 0,-1 3 0,-5 8 0,1 5 0,-1-3 0,0 8 0,2 1 0,4 2 0,-4 1 0,5 1 0,-1 0 0,-1 0 0,2-1 0,-1 1 0,3 0 0,0-1 0,5-4 0,-3-1 0,3 3 0,4-6 0,3-2 0,4-3 0,7-2 0,-1 0 0,1 0 0,2 5 0,1 0 0,3-1 0,3-3 0,-6 1 0,4 2 0,-2 1 0,0-2 0,7-1 0,-4-2 0</inkml:trace>
  <inkml:trace contextRef="#ctx0" brushRef="#br0" timeOffset="3415">409 777 12287,'-9'-14'0,"-5"4"0,4-9 0,-4 7 0,-4 5 0,-3 7 0,-5 0 0,-4 0 0,-3 7 0,-3 3 0,-6 4 0,-4 2 0,-1-1 0,0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1:17.249"/>
    </inkml:context>
    <inkml:brush xml:id="br0">
      <inkml:brushProperty name="width" value="0.08571" units="cm"/>
      <inkml:brushProperty name="height" value="0.08571" units="cm"/>
      <inkml:brushProperty name="color" value="#5B2D90"/>
    </inkml:brush>
  </inkml:definitions>
  <inkml:trace contextRef="#ctx0" brushRef="#br0">3368 204 12287,'-3'4'0,"2"0"0,-2-2 0,3-1 0,0 5 0,0-1 0,-1-2 0,-1 0 0,0 0 0,0 2 0,2 1 0,0 1 0,0 0 0,0 1 0,-1 0 0,-1 2 0,0-2 0,0 2 0,2 0 0,0-1 0,0 1 0,0 0 0,0 2 0,2-2 0,0 0 0,1-2 0,-3 2 0,0 0 0,3-2 0,1 2 0</inkml:trace>
  <inkml:trace contextRef="#ctx0" brushRef="#br0" timeOffset="1684">3095 204 12287,'0'-7'0,"0"2"0,0 1 0,0 2 0,0 8 0,0-3 0,0 7 0,0-1 0,0 0 0,0 0 0,0-1 0,0 0 0,0 2 0,0 0 0,0-2 0,-1 2 0,-1-2 0,0 2 0,-3 0 0,0-2 0,-1 0 0,-1-1 0,0 0 0,0 0 0,0 0 0,0-2 0,-1-2 0,-1 1 0,0-3 0,-3 0 0,3-1 0,0 0 0,-1 0 0,2-1 0,-2 0 0,3-3 0,0 1 0,0-2 0,2-2 0,1 0 0,1 0 0,-2 0 0,3 0 0,0 1 0,-1 1 0,2-1 0,-2 1 0,3-1 0,0-1 0,0 0 0,0 3 0,0 1 0,3 3 0,-2 0 0,1 2 0,-4 1 0,-2 1 0,-3-1 0,0 1 0,-3-2 0,0 0 0,-1 0 0,-1 0 0,-1-1 0,-2 1 0,-1 0 0,0 0 0,-3-1 0,2 1 0,-1-1 0,-1-1 0,1 1 0,0 0 0,1 2 0,1-2 0,2 1 0,3-1 0,1 2 0,3-2 0,0 3 0,3 1 0,1-1 0,3-1 0,3 1 0,1 1 0,3-1 0,0 0 0,0 2 0,0-2 0,0 1 0,0-1 0,2-1 0,0 0 0,0 1 0,-1 0 0,-1-2 0,0 0 0,0 0 0,0 0 0,0-1 0,-1 2 0,-1 0 0,-2-2 0,0 1 0,-2-1 0,1-1 0,-4 0 0,-2 0 0,-4 0 0,-1 0 0,0 0 0,-3 0 0,1 0 0,0 0 0,-2 1 0,1 0 0,-2 2 0,-2-2 0,0 2 0,-2 0 0,0-2 0,0 0 0,0-1 0,-1 0 0,1 0 0,1 0 0,-2 0 0,3 0 0,1-1 0,3-1 0,-1 0 0,4-2 0,1-2 0,3 0 0,-1 1 0,4 1 0,0-2 0,2 0 0,0-1 0,0 3 0,3 2 0,-2 1 0,1 1 0,-4 0 0,-2 2 0,-3 1 0,0-1 0,0 1 0,0-2 0,0 1 0,0-1 0,0-1 0,0 0 0,0 0 0,0 0 0,0 0 0,0-1 0,0-1 0,0 1 0,0-1 0,0-1 0,0 0 0,0 2 0,2 0 0,0 1 0,-3 0 0,-1 0 0,-3 0 0,3 1 0,1 1 0,1-1 0,-1 1 0,-1 0 0,0 0 0,0-1 0,2 1 0,0-1 0,0-1 0,0 0 0,0 0 0,0 0 0,0 0 0,0-1 0,0-1 0,0-3 0,1 1 0,0 0 0,1-2 0,0 0 0,0-1 0,-1 0 0,1 0 0,0 0 0,0 0 0,-1 0 0,1 0 0,2 0 0,-3 0 0,1 0 0,4 3 0,-2 1 0,3 4 0,0 1 0,0 2 0,1 2 0,0 0 0,1-2 0,2 3 0,-3 3 0,2-2 0,1 0 0,-2 1 0,2 1 0,0 0 0,0 1 0,0 0 0,1-1 0,-1 0 0,-1 1 0,2 0 0,-2-1 0,0-1 0,0 1 0,1-5 0,-3 2 0,1 0 0,0-1 0,-1 1 0,-1 0 0,-3-1 0,-2-1 0,-1-3 0,-1-1 0,-3 1 0,-3 1 0,-2-2 0,-1 0 0,-3-1 0,-1 0 0,-2 0 0,-1 0 0,-5-1 0,2-1 0,0-3 0,1-1 0,-1 0 0,3 0 0,1-2 0,3 1 0,3-1 0,5 1 0,4-1 0,4-1 0,2-5 0,1-4 0</inkml:trace>
  <inkml:trace contextRef="#ctx0" brushRef="#br0" timeOffset="2118">2899 1 12287,'-4'0'0,"-2"0"0,1 0 0,-1 0 0,1 0 0,0 0 0,-2 0 0,-2 0 0,-3 3 0,0 1 0,-1 0 0,-4 2 0,-1-2 0</inkml:trace>
  <inkml:trace contextRef="#ctx0" brushRef="#br0" timeOffset="2450">2395 197 12287,'-5'-3'0,"0"-2"0,1 2 0,-3 0 0,0 0 0,0 2 0,0-1 0,0 1 0,0 1 0,0 3 0,0 2 0,0 1 0,0 1 0,0 0 0,0 1 0,0 1 0,0-1 0,0 2 0</inkml:trace>
  <inkml:trace contextRef="#ctx0" brushRef="#br0" timeOffset="2683">2269 540 12287,'-7'-3'0,"2"-1"0,0-2 0,0 1 0,-2 2 0,-2 3 0,-1 0 0,-1 0 0,2 3 0,-3 2 0,0 1 0,-1 1 0,-1 0 0,0 0 0,0 0 0</inkml:trace>
  <inkml:trace contextRef="#ctx0" brushRef="#br0" timeOffset="2916">1632 624 12287,'4'1'0,"0"1"0,-1 3 0,2 1 0,-2 1 0,0 1 0,0 1 0,0 0 0,-3 2 0,0 1 0,0-1 0,0 1 0,0-2 0,0-1 0,0-2 0</inkml:trace>
  <inkml:trace contextRef="#ctx0" brushRef="#br0" timeOffset="3568">1478 218 12287,'-4'7'0,"1"0"0,3 0 0,0 0 0,0 0 0,1-1 0,1 0 0,3-2 0,-2 1 0,1 2 0,0 0 0,0 0 0,-2 0 0,2 0 0,-1 0 0,-1 0 0,-1-2 0,-1-1 0,0 2 0,0 0 0,-1 0 0,-1-1 0,-2 0 0,-3-2 0,0 0 0,0 1 0,-3 1 0,1-1 0,0 1 0,-1-1 0,-1-1 0,-3 1 0,0 1 0,0-1 0,-3 2 0,-2-2 0,-1 1 0,-1-1 0,0 0 0,-1 2 0,-1-2 0,-3 2 0,-1 0 0,-1 1 0,0-1 0,0-1 0,2 1 0,0-1 0,2 0 0,1 0 0,0-2 0,4-3 0,-1 0 0,-1 0 0,3 0 0,2 0 0,1 0 0,1 0 0,0-3 0,1-1 0,0 0 0,1 2 0,4-1 0,-1-1 0,1 1 0,1 1 0,3-1 0,1 3 0,3 0 0,6 0 0,2 0 0</inkml:trace>
  <inkml:trace contextRef="#ctx0" brushRef="#br0" timeOffset="4267">673 561 12287,'-4'0'0,"0"0"0,2 0 0,-2-1 0,-3-1 0,3 0 0,2-2 0,1-1 0,1-2 0,0 0 0,0-1 0,0 0 0,0-3 0,0 1 0,1-3 0,0-2 0,2-2 0,1 2 0,1-2 0,2 0 0,1 2 0,1 0 0,-1 2 0,3 0 0,0 2 0,0 1 0,1 3 0,2 3 0,0 0 0,0 1 0,-1 1 0,-1 0 0,-1 2 0,-1 2 0,2 0 0,-3 1 0,-1 1 0,-2 0 0,-1 1 0,-3 2 0,0 0 0,-1 0 0,-1 0 0,0 0 0,0 0 0,0 0 0,0 0 0,-1 0 0,-1 0 0,0 0 0,-3 0 0,2-1 0,-1 0 0,-1-2 0,-1 1 0,-1 1 0,-1 0 0,-1-2 0,0-1 0,-2 0 0,0 1 0,0 0 0,1-2 0,-3 0 0,1 0 0,-3 0 0,3-1 0,-2 1 0,1-1 0,0-1 0,1 0 0,1-1 0,1 0 0,2-2 0,0-2 0,2 0 0,0-2 0,1-2 0,4 1 0,-5-8 0,2 1 0</inkml:trace>
  <inkml:trace contextRef="#ctx0" brushRef="#br0" timeOffset="4448">596 190 12287,'0'2'0,"1"5"0,1 5 0,-1 2 0,3 0 0,0 0 0,0 0 0,0 2 0,1 1 0,-1 0 0,-1 1 0,3 1 0,-2-1 0</inkml:trace>
  <inkml:trace contextRef="#ctx0" brushRef="#br0" timeOffset="5117">617 463 12287,'-7'0'0,"0"0"0,0 0 0,0 0 0,0 0 0,0 0 0,-1-2 0,-1-2 0,-2 1 0,0 0 0,-2 0 0,1 2 0,-2-2 0,-2 2 0,0 0 0,-2 1 0,1 0 0,2 0 0,-1 0 0,1 0 0,-1 0 0,3 0 0,0 0 0,3 1 0,2 0 0,0 2 0,4 0 0,2-1 0,2 1 0,3 3 0,3-3 0,3 1 0,3-1 0,0-2 0,1 2 0,1 1 0,0-1 0,-1 0 0,0 1 0,-2-3 0,-1 2 0,0 0 0,1 0 0,-3 1 0,0-1 0,-1-1 0,-4 0 0,-3 1 0,-4 1 0,-8-1 0,-2-2 0,-3 2 0,-3 1 0,0-1 0,-1 0 0,0 1 0,0 0 0,3-1 0,1 0 0,1 1 0,-1 0 0,1-1 0,3 0 0,1 1 0,3 0 0,1 1 0,1 2 0,4-1 0,3 0 0,4-2 0,3-2 0,2 1 0,3-1 0,1 1 0,0 0 0,0-2 0,-2 2 0,2 1 0,-3-2 0,-1 1 0,-1-1 0,-1 1 0,0 1 0,0-1 0,0 1 0,-3-1 0,-2 1 0,-1 2 0,-2-2 0,-1-1 0,-4 1 0,-2 0 0,-1-1 0,-2 0 0,-2 1 0,0-3 0,-3 0 0,-1-1 0,1 0 0,-1 0 0,2 0 0,-2 0 0,1-1 0,-1-1 0,1-1 0,2-3 0,0-2 0,0 1 0,1-1 0,0 0 0,2 0 0,1-2 0,1-1 0,2 0 0,1 1 0,1 0 0,2-1 0,3 0 0,1 1 0,1 0 0,3 2 0,3 3 0,2 2 0,-2 0 0,3 2 0,-3-5 0,2 2 0</inkml:trace>
  <inkml:trace contextRef="#ctx0" brushRef="#br0" timeOffset="5298">281 743 12287,'-14'-10'0,"1"-1"0,0-2 0,2 1 0,-2 3 0,0 2 0,-2 2 0,0 4 0,-2 5 0,-2 4 0,0 6 0,-1 1 0,-1 1 0,-3-1 0,-1-1 0,-3-4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1:27.182"/>
    </inkml:context>
    <inkml:brush xml:id="br0">
      <inkml:brushProperty name="width" value="0.08571" units="cm"/>
      <inkml:brushProperty name="height" value="0.08571" units="cm"/>
      <inkml:brushProperty name="color" value="#5B2D90"/>
    </inkml:brush>
  </inkml:definitions>
  <inkml:trace contextRef="#ctx0" brushRef="#br0">1878 118 12287,'0'6'0,"0"-1"0,0-5 0,-5 0 0,3 0 0,-4 0 0,2 0 0,3 5 0,-3 3 0,2 3 0,2 0 0,0 5 0,0 1 0,0 1 0,0 2 0,2 2 0,2 1 0,3-1 0,4 1 0,0-6 0,1 6 0,1-1 0,3 0 0,-2 1 0,5 1 0,2-2 0,1-3 0,1 3 0,1-9 0,-1 4 0</inkml:trace>
  <inkml:trace contextRef="#ctx0" brushRef="#br0" timeOffset="1818">1621 153 12287,'-8'3'0,"1"1"0,4 0 0,-2-4 0,5-5 0,0 4 0,0-3 0,0 8 0,0 3 0,0 0 0,1 1 0,3 1 0,1 1 0,4 2 0,-2-1 0,-2 1 0,3 4 0,-3-1 0,1 0 0,4-3 0,-4 4 0,0 0 0,0-2 0,-4-1 0,3-2 0,-1 1 0,-1 0 0,-2-1 0,-1 1 0,0 0 0,0-6 0,-5 3 0,-3-5 0,-2 0 0,-2-4 0,2-1 0,2-3 0,-2 3 0,2-3 0,-2 1 0,-2-1 0,-4 2 0,1-6 0,1 0 0,1 2 0,1-3 0,0 3 0,1 1 0,-1 0 0,4-4 0,0 1 0,-1-2 0,0 2 0,0 0 0,1-1 0,6 3 0,-3-1 0,1 1 0,0-1 0,0 5 0,4-9 0,1 10 0,3-3 0,-3 3 0,6 1 0,-3 0 0,-3 5 0,3 3 0,-3-2 0,-1 2 0,0 0 0,0 3 0,0-3 0,0 0 0,-5-4 0,-3 4 0,-2-6 0,-2 2 0,1-3 0,-1-1 0,0 0 0,-1 0 0,-1 0 0,-1 0 0,-5 0 0,3 0 0,0-1 0,1-3 0,-4 2 0,3-6 0,0 0 0,1 2 0,0-5 0,3 5 0,-1-2 0,-2 0 0,2 4 0,5-2 0,2-1 0,2 1 0,-4 3 0,3-2 0,-6 5 0,4 0 0,1 0 0,-1 4 0,-3 1 0,2 0 0,2 1 0,3 1 0,-3-1 0,1-1 0,-1 0 0,5 4 0,-4-3 0,1 1 0,4 3 0,-3-3 0,8 4 0,-1-4 0,4-3 0,2-3 0,2-1 0,0 0 0,1 0 0,-4 0 0,0 0 0,-4 0 0,3 0 0,-4 0 0,1 0 0,-8 0 0,-3 1 0,1 3 0,-4-2 0,2 1 0,-4-1 0,-3-2 0,0 4 0,-3 0 0,0-2 0,0-1 0,0-1 0,-3 0 0,2 0 0,-2 0 0,4 0 0,0 0 0,2 0 0,-1 0 0,1 0 0,3 0 0,0 0 0,4-3 0,2-3 0,1 0 0,1 2 0,4-4 0,0 6 0,0-9 0,-1 10 0,-3-3 0,1 3 0,-5 1 0,-1 0 0,3 0 0,-2 0 0,-1 0 0,-1 0 0,-2 0 0,0 0 0,1 0 0,-1 0 0,0 0 0,1-4 0,0-1 0,3-2 0,-2 5 0,2-2 0,-1 1 0,0 1 0,1-2 0,4 0 0,-3 4 0,-2 0 0,2 1 0,-1 2 0,-1 1 0,3-1 0,-2-1 0,-1 2 0,3-3 0,-2 3 0,-1-3 0,2-1 0,-1 0 0,-1 0 0,-1 0 0,2-4 0,0-1 0,-1 0 0,-1 0 0,0-4 0,1 1 0,1-3 0,-1 0 0,-2-1 0,0-1 0,-1-1 0,0-2 0,2 1 0,1 3 0,2 0 0,2 1 0,-3 3 0,5 0 0,-1 4 0,4-3 0,0 5 0,0 2 0,0 6 0,0 5 0,0 1 0,1-1 0,3 1 0,2 0 0,1-1 0,3 5 0,-2 0 0,2-2 0,2-1 0,-4-2 0,0 1 0,1 1 0,1 3 0,0-7 0,-1 2 0,-2 0 0,-2-1 0,3 2 0,-3-1 0,2 1 0,-5 0 0,2-1 0,-4-4 0,-4-3 0,-4-3 0,-2-1 0,-7 0 0,-2 0 0,-5 0 0,-3 0 0,1-1 0,-5-2 0,0-2 0,1-1 0,-2-2 0,3-4 0,2 0 0,3 1 0,-1-1 0,9 0 0,2 1 0,6-11 0,3-3 0</inkml:trace>
  <inkml:trace contextRef="#ctx0" brushRef="#br0" timeOffset="2567">1388 1 12287,'5'6'0,"-2"0"0,5-6 0,-6 0 0,3 0 0,-5 0 0,-5 0 0,3 0 0,-6 0 0,5-2 0,-2 0 0,0-2 0,3 0 0,-3 4 0,4 0 0,-3 0 0,3 0 0,-6 0 0,3 0 0,2 0 0,-6 0 0,-1 0 0,3 0 0,-2 0 0,-1 0 0,-2 5 0,-6 2 0,-1 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1:30.564"/>
    </inkml:context>
    <inkml:brush xml:id="br0">
      <inkml:brushProperty name="width" value="0.08571" units="cm"/>
      <inkml:brushProperty name="height" value="0.08571" units="cm"/>
      <inkml:brushProperty name="color" value="#5B2D90"/>
    </inkml:brush>
  </inkml:definitions>
  <inkml:trace contextRef="#ctx0" brushRef="#br0">2788 129 12287,'0'7'0,"-1"-3"0,-2-8 0,-1-4 0,0-2 0,4-2 0,0 0 0,-4 1 0,0-1 0,2 0 0,1 1 0,-1 3 0,0 0 0,-2-1 0,-1 4 0,2 0 0,-2 1 0,-2 0 0,3 0 0,-3 5 0,-2 3 0,-2 4 0,0 4 0,-1 2 0,2 3 0,2 1 0,-3-4 0,5 3 0</inkml:trace>
  <inkml:trace contextRef="#ctx0" brushRef="#br0" timeOffset="217">2683 409 12287,'-8'0'0,"2"-1"0,0-3 0,-3 3 0,2-3 0,-4 2 0,0 4 0,-1 0 0,0 2 0,-5 5 0,-1-2 0</inkml:trace>
  <inkml:trace contextRef="#ctx0" brushRef="#br0" timeOffset="585">1738 1 12287,'2'13'0,"1"4"0,5 6 0,3 7 0,5 4 0,4 0 0,2 1 0,1 0 0,1 0 0,-1 0 0,0-10 0,0-3 0</inkml:trace>
  <inkml:trace contextRef="#ctx0" brushRef="#br0" timeOffset="2168">1505 13 12287,'-8'0'0,"2"1"0,1 3 0,1-2 0,4 6 0,0 1 0,0 2 0,1 0 0,3 1 0,4 0 0,-2 3 0,2 1 0,1-1 0,1 2 0,2-4 0,0 4 0,-1-2 0,1 1 0,-2-1 0,-1-3 0,-2 0 0,-2-1 0,3-3 0,-4 0 0,-2-2 0,-6 2 0,-2-3 0,-6-5 0,-1 0 0,-2 0 0,1 0 0,-5 0 0,1 0 0,0 0 0,-1 0 0,-5 0 0,1 0 0,0 0 0,-2-3 0,-1-3 0,-1 1 0,1 0 0,3-3 0,2 3 0,3 0 0,1 0 0,0-3 0,4 3 0,0 0 0,3-1 0,6-3 0,0 2 0,3 0 0,1-1 0,5 6 0,3-2 0,2 2 0,2 2 0,-1 0 0,1 0 0,1 0 0,3 0 0,-7 0 0,2 0 0,0 0 0,-1 0 0,2 0 0,-1 0 0,1 0 0,0 0 0,-6 2 0,-2 2 0,-3 2 0,-1 6 0,-1-2 0,-3-1 0,-4-2 0,-2-2 0,-2 4 0,1-3 0,-2 2 0,-3 0 0,2-2 0,-4 4 0,0-3 0,0 2 0,2-2 0,-2 1 0,0-1 0,0 0 0,3 2 0,1-4 0,4 0 0,2 1 0,4-1 0,-4-1 0,6-3 0,3 5 0,9-3 0,5 1 0,-1-2 0,3 0 0,-2-2 0,1 0 0,1 0 0,-4 0 0,2 0 0,-2 0 0,-1 0 0,-4 0 0,-1 0 0,2 0 0,-2 0 0,1 0 0,-7 0 0,-1 0 0,-7 0 0,-3 0 0,-3 0 0,-1 0 0,-2 0 0,-3 0 0,2 0 0,0 0 0,0 0 0,-3 0 0,1 0 0,0 0 0,0 0 0,-1 0 0,-3 0 0,1 0 0,2 0 0,-2 0 0,4-2 0,0 0 0,2-2 0,4-4 0,0 4 0,0 0 0,1-1 0,-1-1 0,0-6 0,6 4 0,2 1 0,3 4 0,1-2 0,-2 5 0,0 1 0,-4 2 0,0 1 0,2 3 0,-4-3 0,-1 0 0,-1 1 0,2-3 0,0 3 0,-1-1 0,-1 0 0,-3-1 0,-1-1 0,-2 0 0,2 2 0,-3 0 0,1-4 0,1 0 0,-2 0 0,3 0 0,-4 0 0,1 0 0,3 0 0,-3 0 0,1-1 0,2-2 0,1-1 0,1-5 0,1 3 0,-2-2 0,-3 0 0,7 2 0,-3-3 0,3 1 0,3-1 0,-1-2 0,5 0 0,-2-1 0,0 4 0,4 1 0,0-1 0,0 1 0,0 2 0,0 5 0,0 0 0,5 0 0,-2 0 0,5 0 0,-2 1 0,3 2 0,-2 2 0,-2 2 0,0-5 0,-2 3 0,2-1 0,1 0 0,-2 5 0,4-1 0,-4-1 0,2 0 0,-1 2 0,1-2 0,-4 1 0,2 1 0,0-3 0,-4 2 0,0 0 0,0 3 0,-1 0 0,-3-2 0,-4-1 0,-2-4 0,-2 2 0,0-1 0,1-2 0,-5 2 0,-1-1 0,-1 0 0,-3 1 0,-1-4 0,-1 3 0,0-3 0,-1-1 0,0 0 0,-1 0 0,1-1 0,2-3 0,2 2 0,-1-6 0,2-1 0,-2-2 0,4 4 0,2-1 0,2-3 0,1-3 0,0 1 0,2-2 0,1 2 0,1 1 0,6 0 0,-2 1 0,3-1 0,6 0 0,4 1 0,5-1 0,4-5 0,5-1 0</inkml:trace>
  <inkml:trace contextRef="#ctx0" brushRef="#br0" timeOffset="2535">829 479 12287,'1'12'0,"3"-1"0,-4-4 0,0-3 0,-2-3 0,-5-1 0,-2 0 0,-2 0 0,-2 0 0,-1 0 0,-2 0 0,2 0 0,-4 0 0,0 0 0,-2 0 0,1 0 0,1 0 0,-2 0 0,-7-5 0,3-2 0</inkml:trace>
  <inkml:trace contextRef="#ctx0" brushRef="#br0" timeOffset="2801">490 24 12287,'-19'0'0,"1"0"0,1 0 0,3 0 0,1-4 0,0 0 0,-2 2 0,0 1 0,-5 6 0,4 3 0,-1 1 0,0-2 0,-4 9 0,3-3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2:12.179"/>
    </inkml:context>
    <inkml:brush xml:id="br0">
      <inkml:brushProperty name="width" value="0.08571" units="cm"/>
      <inkml:brushProperty name="height" value="0.08571" units="cm"/>
      <inkml:brushProperty name="color" value="#5B2D90"/>
    </inkml:brush>
  </inkml:definitions>
  <inkml:trace contextRef="#ctx0" brushRef="#br0">1637 366 12287,'-10'13'0,"1"-4"0,5-2 0,-2-7 0,6-2 0,0-3 0,2 4 0,2-4 0,4 4 0,7 1 0,-1 0 0,-4 1 0,-1 2 0,2 4 0,2 1 0,-3-5 0,-1 3 0,3 1 0,-1 1 0,-2 6 0,-2 0 0,-7 1 0,-2-6 0,-3-1 0,-4 0 0,-4 0 0,-1-3 0,-1 3 0,1 0 0,0 0 0,-6-3 0,0 3 0,-1-2 0,0-3 0,-3 4 0,5-3 0,2 0 0,-6 3 0,1 1 0</inkml:trace>
  <inkml:trace contextRef="#ctx0" brushRef="#br0" timeOffset="399">1163 165 12287,'0'8'0,"0"0"0,0-3 0,0 5 0,0 4 0,0 5 0,0 3 0,0 1 0,0 4 0,2-5 0,1 2 0,2 0 0,4-2 0,-2 4 0,-1-4 0,0-1 0,-1-2 0,-5-5 0</inkml:trace>
  <inkml:trace contextRef="#ctx0" brushRef="#br0" timeOffset="1266">761 294 12287,'0'-14'0,"0"4"0,0 1 0,0 6 0,0-4 0,5 14 0,0 2 0,6 4 0,-1 1 0,2 1 0,3-1 0,-6 0 0,1 1 0,-5-2 0,3-2 0,-2-2 0,-1 1 0,-5 4 0,-2 1 0,-3-1 0,-3-1 0,-6-4 0,0-4 0,-1-3 0,1-1 0,0 2 0,-1 2 0,1-2 0,0-1 0,-2-2 0,-2 0 0,-1 0 0,-2-2 0,4-1 0,-2-3 0,1-2 0,0 3 0,1-5 0,-2-1 0,1-1 0,7-3 0,1 1 0,-1 0 0,-1-1 0,-1 1 0,3-1 0,4 0 0,-1-5 0,6 4 0,-4-3 0,3 3 0,2 2 0,0 4 0,0 1 0,0-2 0,2 0 0,3 1 0,-4 4 0,12 6 0,-11 1 0,3 4 0,-4 3 0,-2 5 0,-3-2 0,0-2 0,-8 1 0,4 4 0,-3 1 0,-3-1 0,8 0 0,-9 1 0,2-1 0,1 0 0,-3 1 0,3-1 0,0-1 0,3-4 0,4 4 0,-4-3 0,5-2 0,0 1 0,8-5 0,6 2 0,3 0 0,-4-4 0,1 3 0,-1-2 0,-1 2 0,5-2 0,-3 6 0,-4-4 0,0 5 0,1 1 0,-6-3 0,4 1 0,-5 1 0,-5 4 0,-3-4 0,-6-2 0,0-2 0,-1-2 0,-4-3 0,-2-1 0,-1 0 0,-3 0 0,-2-1 0,-2-3 0,2-2 0,3-2 0,-3-2 0,3-4 0,-2-2 0,2-3 0,4 3 0,5-5 0,2 1 0,4-4 0,3 3 0,6-13 0,0 4 0</inkml:trace>
  <inkml:trace contextRef="#ctx0" brushRef="#br0" timeOffset="1481">819 50 12287,'-15'-6'0,"1"-4"0,4-1 0,2 0 0,2 2 0,1 7 0,7 2 0,3 8 0,3 5 0,6 1 0</inkml:trace>
  <inkml:trace contextRef="#ctx0" brushRef="#br0" timeOffset="1682">790 668 12287,'-14'-24'0,"-1"-2"0,1 1 0,0 7 0,-1 4 0,-1 7 0,-3 6 0,-5 4 0,-9 5 0,-7 8 0,-6 5 0,-1-2 0,-4 5 0,0 0 0,0-2 0,-1 5 0,-6-6 0,1-4 0,-7-4 0,-1-13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2:18.809"/>
    </inkml:context>
    <inkml:brush xml:id="br0">
      <inkml:brushProperty name="width" value="0.08571" units="cm"/>
      <inkml:brushProperty name="height" value="0.08571" units="cm"/>
      <inkml:brushProperty name="color" value="#5B2D90"/>
    </inkml:brush>
  </inkml:definitions>
  <inkml:trace contextRef="#ctx0" brushRef="#br0">244 72 12287,'-47'-14'0,"-1"0"0,2 1 0,7 3 0,6 6 0,15-4 0,5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2:16.579"/>
    </inkml:context>
    <inkml:brush xml:id="br0">
      <inkml:brushProperty name="width" value="0.08571" units="cm"/>
      <inkml:brushProperty name="height" value="0.08571" units="cm"/>
      <inkml:brushProperty name="color" value="#5B2D90"/>
    </inkml:brush>
  </inkml:definitions>
  <inkml:trace contextRef="#ctx0" brushRef="#br0">1700 173 12287,'0'10'0,"0"-1"0,-1-6 0,-4 2 0,3-3 0,-6-2 0,3 0 0,4 0 0,-6 1 0,7 4 0,0-3 0,0 4 0,2-6 0,3 0 0,4 0 0,-1 0 0,2-2 0,1-2 0,-3 2 0,2-3 0,-6 2 0,6-2 0,-7 4 0,10-6 0,-12 7 0,6 0 0,-9 0 0,-3 0 0,4 0 0,-12 0 0,5 0 0</inkml:trace>
  <inkml:trace contextRef="#ctx0" brushRef="#br0" timeOffset="565">1743 159 12287,'0'14'0,"-1"-1"0,-4-4 0,2-2 0,-7-7 0,5 0 0,-4 0 0,4 0 0,-3-2 0,2-3 0,-1 4 0,2-4 0,2-1 0,-6 1 0,5-6 0,0 4 0,8-2 0,-2 1 0,4 4 0,1 0 0,1-1 0,6 5 0,-4 0 0,-1 0 0,-4 0 0,5 0 0,-7 1 0,2 4 0,-4-2 0,-1 7 0,-1 0 0,-4 4 0,-5 0 0,-1-4 0,0-2 0,1 0 0,-1 0 0,-2 0 0,-3 3 0,-1-3 0,-2-2 0,0 5 0,4-3 0,1 0 0,0 5 0,-1-11 0,1 4 0</inkml:trace>
  <inkml:trace contextRef="#ctx0" brushRef="#br0" timeOffset="1084">1384 130 12287,'-9'0'0,"-1"0"0,-1 0 0,3 0 0,-2 0 0,7 6 0,-1 1 0,8 2 0,4 2 0,7-6 0,-1-2 0,0-1 0,1-2 0,-1 0 0,0 0 0,1 0 0,-1 0 0,0 0 0,1 0 0,-6-5 0,1 0 0,0-6 0,-3 10 0,-7-6 0,-9 7 0,-4 0 0,-1 2 0,-1 1 0,1 2 0,0-2 0,-1 3 0,1-1 0,0 0 0,-1 1 0,1-4 0,0 3 0,-1-4 0,1-1 0,0 0 0,-1 0 0,6 0 0,1-1 0,1-4 0,1-1 0,3-6 0,-2 3 0,-1-1 0,2-4 0,0 0 0,-1-1 0,3 1 0,-1-1 0,-2 1 0,0 5 0,5-1 0,0-1 0,0 3 0,0-2 0,7 7 0,1-3 0</inkml:trace>
  <inkml:trace contextRef="#ctx0" brushRef="#br0" timeOffset="1899">1112 87 12287,'0'14'0,"0"1"0,-2-6 0,-3 1 0,-3-7 0,-6 2 0,0-4 0,-1-1 0,1 0 0,-1 0 0,1 0 0,-5 0 0,-2 0 0,1 0 0,-1 0 0,0 0 0,4 2 0,-4 1 0,-2 2 0,6 0 0,-2-5 0,3 0 0,1 0 0,1-2 0,0-1 0,-1-2 0,6-6 0,-1 1 0,7-2 0,-5-1 0,3 3 0,-3 4 0,-6 6 0,0 0 0,-1 0 0,1 0 0,0 0 0,-1 5 0,1-1 0,0 1 0,-1 2 0,1-6 0,-1 4 0,0-3 0,-5-2 0,4 4 0,-3 1 0,2-2 0,-2-1 0,3-2 0,-5 0 0,2 0 0,0 0 0,0 0 0,4 0 0,1-2 0,-1-2 0,1 2 0,1-4 0,4-1 0,1 4 0,3-7 0,3 6 0,-2-6 0,8 7 0,6-2 0,3 3 0,1 4 0,0 3 0,1-2 0,-1 5 0,1-2 0,-6 1 0,1-2 0,1 4 0,-3-1 0,1 2 0,-4-2 0,3 3 0,-1-2 0,-3-4 0,-4 5 0,0 1 0,0-3 0,-1 0 0,-4-2 0,2 4 0,-7-4 0,-1 1 0,-2-1 0,-6-1 0,0-5 0,0 0 0,-2 0 0,4 0 0,-7 0 0,-2-2 0,-1-3 0,3-3 0,2-6 0,-1 0 0,1-1 0,5-1 0,-3-1 0,4-2 0,2 1 0,1 2 0,2 2 0,2-1 0,7 3 0,2 2 0,6-3 0,22 12 0,2-6 0</inkml:trace>
  <inkml:trace contextRef="#ctx0" brushRef="#br0" timeOffset="2080">667 302 12287,'-15'0'0,"1"-1"0,0-4 0,-1-5 0,6 2 0,-1 0 0,-1 2 0,3 1 0,-2 5 0,-1 0 0,-2 0 0,-1-6 0,0-2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2:41.492"/>
    </inkml:context>
    <inkml:brush xml:id="br0">
      <inkml:brushProperty name="width" value="0.08571" units="cm"/>
      <inkml:brushProperty name="height" value="0.08571" units="cm"/>
      <inkml:brushProperty name="color" value="#5B2D90"/>
    </inkml:brush>
  </inkml:definitions>
  <inkml:trace contextRef="#ctx0" brushRef="#br0">1 147 12287,'0'16'0,"0"-7"0,2-1 0,3-8 0,8 0 0,7 0 0,5 0 0,9-2 0,5-2 0,4-1 0,6-2 0,5 3 0,4-2 0,0 3 0,6-1 0,-2 1 0,5-3 0,3 3 0,14 1 0,-3 0 0,5-2 0,3-1 0,8-1 0,-42 5 0,1 1 0,2-2 0,0 0 0,2-1 0,0 1 0,3-2 0,1 2 0,-1 2 0,1 0 0,2 0 0,0 0-52,2 0 1,0 0 0,5-2 0,-1-1 0,-3 0-1,-2 0 1,-4 1 0,-1 1 51,-4-1 0,-2 2 0,-3 0 0,-2 0 0,41-2 0,-6-2 0,-8-1 0,-6-1 0,-7 6 0,1-1 0,-1-5 0,4 4 0,-2-3 0,-4 3 0,1 2 0,-8 0 0,-2 0 0,-5 0 0,-5 0 0,-6 0 0,-9 0 0,-4 0 0,-1 0 0,-2 0 0,-6 0 0,-7 0 410,-2 0-410,-7 0 0,0 0 0,-7-2 0,-4-3 0,-3-11 0,-3-10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2:43.793"/>
    </inkml:context>
    <inkml:brush xml:id="br0">
      <inkml:brushProperty name="width" value="0.08571" units="cm"/>
      <inkml:brushProperty name="height" value="0.08571" units="cm"/>
      <inkml:brushProperty name="color" value="#5B2D90"/>
    </inkml:brush>
  </inkml:definitions>
  <inkml:trace contextRef="#ctx0" brushRef="#br0">1735 1 12287,'-5'2'0,"0"1"0,3-1 0,-3-2 0,4 0 0,-2 1 0,3 1 0,0 3 0,0 1 0,0 1 0,1 1 0,0 1 0,1 3 0,3-1 0,-2 0 0,1 2 0,2 0 0,1 1 0,1 0 0,1 0 0,0 0 0,-1-3 0,-1-1 0,0-1 0,0 1 0,-1-1 0,-1-2 0,1-3 0,-2-1 0</inkml:trace>
  <inkml:trace contextRef="#ctx0" brushRef="#br0" timeOffset="633">1588 197 12287,'-7'0'0,"2"0"0,0 0 0,0 0 0,-1 0 0,-1 1 0,0 0 0,0 2 0,0 0 0,0-2 0,-1 1 0,-1 0 0,-2 1 0,-3 0 0,0 0 0,0 0 0,-3 1 0,-2-3 0,-1 1 0,-1 0 0,0-1 0,0-1 0,0 0 0,0 0 0,1 0 0,0 0 0,2 0 0,1 0 0,-2-3 0,1 0 0,0-1 0,2-1 0,1 1 0,1 0 0,0 0 0,0 1 0,3 0 0,2-1 0,1 1 0,1 2 0,0 0 0,0 1 0,0 0 0,0 0 0,0 0 0,0 0 0,0 2 0,0 1 0,0 1 0,-3-1 0,1 0 0,1 0 0,0-1 0,0-1 0,-1-1 0,0 0 0,1 0 0,0 0 0,1-1 0,0-1 0,1 0 0,0-2 0,1-2 0,4 2 0,-1 0 0,1 1 0,1-1 0,-1 2 0,-1 0 0,-3 1 0,1 1 0,-1 0 0,0 0 0,-1 0 0,-2 0 0,-1 0 0,0 0 0,-3 2 0,0 1 0,0-2 0,0 0 0,-1 0 0,1 0 0,-1 2 0,-1-2 0,1 0 0,0-1 0,1 0 0,0 0 0,1 1 0,0 0 0,1 2 0,2-2 0,0 0 0,1-4 0,0-1 0</inkml:trace>
  <inkml:trace contextRef="#ctx0" brushRef="#br0" timeOffset="865">1091 57 12287,'-11'-9'0,"2"-1"0,0 2 0,0 3 0,0 3 0,1 1 0,-3 4 0,1 2 0,-1 1 0,-1 1 0,-1-1 0,-1-1 0,-3-2 0,-1-3 0</inkml:trace>
  <inkml:trace contextRef="#ctx0" brushRef="#br0" timeOffset="1282">524 64 12287,'0'4'0,"1"-1"0,1-3 0,3 0 0,1 0 0,4 0 0,2 0 0,1 0 0,1 0 0,0 2 0,0 1 0,0 1 0,0 2 0,-3 0 0,-2 2 0,-1 0 0,-1 2 0,-3-1 0,-2-2 0,-1 1 0,-1 1 0,-1-1 0,-2 1 0,-4-1 0,-4-1 0,0-2 0,-1-2 0,0 1 0,-1-3 0,-1 2 0,0 0 0,1-2 0,1 0 0,-1-1 0,2 0 0,-1 0 0,0 0 0,2 0 0,-2 0 0,2-1 0,0-1 0,2 0 0,-1-2 0,1-2 0,1 0 0,0-2 0,0 0 0,0-2 0,1 1 0,0 2 0,2-1 0,1-1 0,-2 0 0,3-2 0,1 0 0,0 1 0,-2 1 0,1 0 0,1 1 0,0 1 0,1 0 0,0 0 0,0 0 0,3 3 0,1 1 0</inkml:trace>
  <inkml:trace contextRef="#ctx0" brushRef="#br0" timeOffset="1464">545 323 12287,'-3'-10'0,"-1"1"0,0 1 0,2 0 0,0 4 0,0 2 0,0 4 0,0 2 0,2 3 0,0 0 0,0 0 0,-3-3 0,-1 2 0,-3-2 0</inkml:trace>
  <inkml:trace contextRef="#ctx0" brushRef="#br0" timeOffset="1932">244 169 12287,'4'0'0,"1"0"0,1 0 0,0 1 0,1 1 0,0 3 0,0 1 0,0 2 0,0 0 0,0 1 0,-3 4 0,0-1 0,-1 1 0,-1 1 0,-1-3 0,-1 0 0,-1-1 0,-1-1 0,-3-2 0,-4-2 0,-1-1 0,-1-1 0,2 0 0,-2-4 0,0-1 0,0 0 0,3-3 0,-1-1 0,0-2 0,0-1 0,1-3 0,-1 2 0,1-1 0,1-1 0,0 1 0,0-1 0,0 1 0,0 0 0,2-1 0,1 2 0,-2 2 0,0 0 0,1 4 0,1 2 0,-2 1 0,0 1 0,-2 0 0,0 1 0,-2 1 0,2 3 0,-1-1 0,1 3 0,-2 0 0,2 1 0,0 0 0,2-1 0,0 1 0,2 1 0,2-1 0,-1 1 0,0-1 0,2-1 0,-1 0 0,4 0 0,2-1 0,4-1 0,1-1 0,3-1 0,1 2 0,2-2 0,0 0 0,2 0 0,2 2 0,0-3 0,1 0 0,1 2 0,0 0 0</inkml:trace>
  <inkml:trace contextRef="#ctx0" brushRef="#br0" timeOffset="2063">307 344 12287,'-3'-6'0,"-2"1"0,-1-1 0,-1 4 0,0 1 0,0 0 0,0 2 0,0 0 0,0 1 0,0 1 0,0-3 0,0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2:47.892"/>
    </inkml:context>
    <inkml:brush xml:id="br0">
      <inkml:brushProperty name="width" value="0.08571" units="cm"/>
      <inkml:brushProperty name="height" value="0.08571" units="cm"/>
      <inkml:brushProperty name="color" value="#5B2D90"/>
    </inkml:brush>
  </inkml:definitions>
  <inkml:trace contextRef="#ctx0" brushRef="#br0">2983 207 12287,'-5'-6'0,"1"-3"0,1-1 0,1 0 0,2 3 0,0 0 0,0 0 0,0 0 0,0 0 0,0 3 0,0 2 0,0 4 0,3 2 0,1 3 0,0 1 0,1 1 0,-1-1 0,1 4 0,0 1 0,0 0 0,1-2 0,-1 1 0,0 0 0,0-1 0,-1 1 0,1-2 0,0 0 0,-2 0 0,1 0 0,-4-2 0,3 1 0,-3-1 0,2 1 0,-4-1 0,1-2 0,-4-1 0,-1-2 0,-3 0 0,-1-2 0,-2 1 0,0-1 0,0-1 0,-2 0 0,-2 0 0,0 0 0,0 0 0,-2 0 0,1 0 0,-2-1 0,0-1 0,4 0 0,-2-3 0,0 0 0,1-1 0,2-1 0,3 0 0,1 0 0,1 0 0,2 0 0,0 0 0,3 0 0,1 2 0,3 1 0,3 1 0,1 1 0,3 2 0,2 0 0,0 0 0,4 0 0,-2 0 0,-1 1 0,0 1 0,0-1 0,-1 3 0,0 0 0,-1 0 0,-1-2 0,-1 3 0,-1 1 0,0 0 0,-1-2 0,0 1 0,-1 1 0,-2 0 0,-1 1 0,0 0 0,-1 0 0,-2 0 0,0 0 0,-5 0 0,-2-1 0,-1-1 0,-2 1 0,-2-2 0,-1 0 0,0-2 0,-3 0 0,2-1 0,-1 1 0,-1 0 0,1-2 0,0-2 0,1-1 0,1-1 0,-1 2 0,2-3 0,1-1 0,1-2 0,2 0 0,0-1 0,1 1 0,3 1 0,0 0 0,3 0 0,1 0 0,3 0 0,0 2 0,0 0 0,3 4 0,1-1 0,3 1 0,0 1 0,0 0 0,0 1 0,2 0 0,0 1 0,1 4 0,-3-2 0,2 0 0,0 1 0,1 0 0,-3 2 0,-1 0 0,-2 0 0,3 0 0,-3 0 0,-1 0 0,0 0 0,0 0 0,-1 0 0,0 0 0,-1 0 0,-2 0 0,-2 1 0,-1 0 0,-2 1 0,-2 1 0,-2-3 0,-1-1 0,-2-1 0,-2 1 0,-1-1 0,-1 0 0,-1 0 0,2-2 0,-3-3 0,1 0 0,0 0 0,1 0 0,6 0 0,1-1 0,3-1 0,0-2 0,3-6 0,1-1 0</inkml:trace>
  <inkml:trace contextRef="#ctx0" brushRef="#br0" timeOffset="299">2801 88 12287,'-4'-4'0,"1"-2"0,-4 4 0,-1 1 0,-2 0 0,0 4 0,-5 2 0,-2 1 0,-1 1 0,0 2 0,0 0 0,1 0 0,1-1 0,-2-1 0,1 0 0</inkml:trace>
  <inkml:trace contextRef="#ctx0" brushRef="#br0" timeOffset="532">2318 18 12287,'0'-7'0,"0"0"0,0 4 0,0 3 0,3 6 0,1 6 0,3 5 0,0 4 0,0 0 0,0 5 0,0 1 0,0 0 0,0 0 0,0-1 0,0-3 0,0-1 0,0-1 0</inkml:trace>
  <inkml:trace contextRef="#ctx0" brushRef="#br0" timeOffset="1434">2213 207 12287,'-5'-6'0,"0"-1"0,1 0 0,-3 2 0,0 3 0,2 4 0,0 3 0,1 3 0,0 1 0,-2 4 0,4-2 0,0 0 0,2 1 0,0-3 0,0 2 0,0-1 0,0-1 0,2-1 0,1-1 0,1 0 0,1 0 0,2-3 0,2-2 0,0-1 0,0-1 0,-1 0 0,-1 0 0,0 0 0,0 0 0,0 0 0,-3-1 0,-2-1 0,-2 1 0,-2-1 0,-5 1 0,-2 1 0,0 0 0,-1 0 0,-1 2 0,-1 0 0,0 0 0,0-1 0,-1-1 0,-1 0 0,0 0 0,0 0 0,0 0 0,0 0 0,3-1 0,1-1 0,3 1 0,0-2 0,0 0 0,3 2 0,1-2 0,3 3 0,3 0 0,-2 0 0,4 0 0,-3 0 0,1 1 0,-3 1 0,0-1 0,0 4 0,-1-3 0,-1 3 0,1-3 0,-2 1 0,3-3 0,-3 0 0,2-1 0,-2-1 0,2-1 0,-1-3 0,0 1 0,0 1 0,1-2 0,-1 0 0,0 1 0,0 3 0,1-2 0,-1 1 0,1-2 0,-2 1 0,3 0 0,0 1 0,0 3 0,0 6 0,0-4 0,0 5 0,0 0 0,0-1 0,0 1 0,0 0 0,2 0 0,0 0 0,0 0 0,-1-3 0,-1 1 0,0 1 0,-3 0 0,-2 1 0,-2-1 0,-2-1 0,-5 1 0,-4-5 0,-3 2 0</inkml:trace>
  <inkml:trace contextRef="#ctx0" brushRef="#br0" timeOffset="1966">876 249 12287,'0'-7'0,"0"0"0,0 3 0,0 1 0,0 4 0,0 1 0,0 3 0,0 4 0,2-1 0,1 5 0,1 1 0,1 1 0,4 3 0,0-2 0,0 3 0,-1 1 0,-1 1 0,-1-1 0,-1-1 0,-3 0 0,-1-6 0,-4 0 0,-1-6 0</inkml:trace>
  <inkml:trace contextRef="#ctx0" brushRef="#br0" timeOffset="2683">673 270 12287,'-3'-10'0,"1"1"0,-2-2 0,1 1 0,1 4 0,2 7 0,1 5 0,1 3 0,3 2 0,1-2 0,1 3 0,1 1 0,1 0 0,-1 3 0,1 0 0,0 0 0,0-1 0,-4-1 0,2-1 0,-1-1 0,-2 0 0,-1-3 0,-1 2 0,0-1 0,-3-1 0,-5-4 0,-4-3 0,-1-1 0,0-1 0,-2-1 0,0-1 0,1 0 0,1-3 0,-3 0 0,1-2 0,1-2 0,-1 0 0,4-2 0,0 0 0,-1 0 0,4 2 0,0-2 0,2 1 0,3 2 0,0 2 0,1 1 0,0 0 0,1 2 0,1 1 0,3 1 0,1 1 0,1 0 0,0 0 0,0 0 0,0 2 0,-1 1 0,-1 0 0,0 0 0,0 3 0,2-1 0,0 0 0,0 0 0,-3 1 0,1-1 0,0 1 0,-1 1 0,2 0 0,-2 0 0,0 0 0,1 0 0,-3-1 0,2-1 0,-1 0 0,-1 1 0,-1 0 0,-2 1 0,-1 0 0,-3 0 0,-4 0 0,0-1 0,1-1 0,-3 0 0,-1-2 0,0 0 0,0 0 0,-1 2 0,3-2 0,0 0 0,0 0 0,1 1 0,2-3 0,0 1 0,0 0 0,2 1 0,0-1 0,4 4 0,-1-1 0,1-2 0,1 2 0,0 1 0,0 0 0,0-2 0,1 1 0,0 1 0,1 0 0,1 1 0,-3 0 0,0 0 0,0-3 0,0 1 0,-1 0 0,-1-1 0,-2 2 0,-3-2 0,0 0 0,0 1 0,-1-3 0,-1 3 0,-2 0 0,0-1 0,-2 0 0,1-3 0,0 1 0,0 0 0,-1-1 0,2-1 0,-1-1 0,0-1 0,1-2 0,-3-6 0,0-1 0</inkml:trace>
  <inkml:trace contextRef="#ctx0" brushRef="#br0" timeOffset="3265">309 578 12287,'-5'-1'0,"0"-1"0,0-3 0,1-1 0,0-1 0,1-1 0,2-1 0,0 1 0,1-2 0,0 0 0,0-2 0,0 1 0,1-1 0,0 0 0,1-1 0,4 1 0,-1 1 0,0 1 0,0 2 0,1 0 0,-1 2 0,0 0 0,0 1 0,1 4 0,-1-1 0,0 2 0,0 2 0,-1 3 0,-1 1 0,2 2 0,-3 0 0,0 1 0,-1 0 0,-1 1 0,0-1 0,0 0 0,0-1 0,-4-1 0,-2 0 0,-4 0 0,-1 0 0,0-1 0,-3-1 0,0-3 0,0-1 0,0-1 0,0 0 0,0 0 0,0 0 0,2-3 0,1-2 0,1-1 0,4 1 0,4 0 0,2 4 0,2-1 0,1 6 0,3 3 0,0 2 0,2 1 0,1-2 0,-3 4 0,-1 0 0,0-1 0,-1 1 0,1-3 0,-3 0 0,-1-1 0,-1-1 0,0 0 0,-4-1 0,-3-1 0,-4-3 0,-2-1 0,-1-1 0,0 0 0,-1-1 0,-1-1 0,1-2 0,-2-3 0,0 0 0,1 0 0,0-3 0,3 0 0,0-1 0,1-1 0,4-4 0,-1 0 0,2 1 0,2 0 0,2-2 0,4 1 0,1 0 0,3-1 0,4 2 0,3-1 0,1 1 0,1 1 0,2-2 0,0 1 0,1 3 0,0 1 0,-2 2 0,2 1 0,-1-1 0,0 0 0,-2 2 0,-5 3 0,-1 1 0,-4 1 0,-2 3 0,-4 0 0,-3 1 0,-1 4 0,-1-2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46.484"/>
    </inkml:context>
    <inkml:brush xml:id="br0">
      <inkml:brushProperty name="width" value="0.08571" units="cm"/>
      <inkml:brushProperty name="height" value="0.08571" units="cm"/>
      <inkml:brushProperty name="color" value="#5B2D90"/>
    </inkml:brush>
  </inkml:definitions>
  <inkml:trace contextRef="#ctx0" brushRef="#br0">15 8 12287,'-4'-3'0,"-2"2"0,2-2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3:21.206"/>
    </inkml:context>
    <inkml:brush xml:id="br0">
      <inkml:brushProperty name="width" value="0.08571" units="cm"/>
      <inkml:brushProperty name="height" value="0.08571" units="cm"/>
      <inkml:brushProperty name="color" value="#5B2D90"/>
    </inkml:brush>
  </inkml:definitions>
  <inkml:trace contextRef="#ctx0" brushRef="#br0">797 160 12287,'-16'2'0,"2"2"0,3 2 0,-3-2 0,-2-2 0,-2-2 0,1 0 0,-1 0 0,-2 0 0,-4 0 0,-3 0 0,-1 0 0,-5 0 0,3 0 0,-3 0 0,-3 0 0,1 0 0,-1 0 0,3-2 0,3-4 0,-3 4 0,5-4 0,1 4 0,3 2 0,4 0 0,3 0 0,-1 0 0,6 0 0,0 0 0,8 0 0,-2 0 0,12 0 0,-2 0 0,8-2 0,4-2 0,5-2 0,7-6 0,6 4 0,-3 0 0,-1 1 0,-3-7 0,5 4 0,-3-2 0,3 0 0,-7 6 0,-1-4 0,-4 1 0,-3-1 0,1 6 0,-2-4 0,-4 0 0,-2 6 0,-4-4 0,-6 4 0,0 2 0,-8 2 0,-12 2 0,-2 2 0,-1-2 0,-1 4 0,4 0 0,-3 0 0,-7 0 0,3 5 0,-1-3 0,0 2 0,1 0 0,-3 0 0,-3 3 0,1-1 0,3-2 0,7 0 0,-2 4 0,3-3 0,-3-1 0,10 0 0,-3 6 0,1-1 0,8 1 0,2 0 0,6-6 0,6-2 0,6-1 0,3 1 0,5-6 0,2 4 0,3-2 0,3 0 0,2 8 0,5-4 0,1 1 0,-1 1 0,0-2 0,1 2 0,-1 4 0,1-6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3:54.937"/>
    </inkml:context>
    <inkml:brush xml:id="br0">
      <inkml:brushProperty name="width" value="0.08571" units="cm"/>
      <inkml:brushProperty name="height" value="0.08571" units="cm"/>
      <inkml:brushProperty name="color" value="#5B2D90"/>
    </inkml:brush>
  </inkml:definitions>
  <inkml:trace contextRef="#ctx0" brushRef="#br0">3121 976 12287,'0'18'0,"0"-6"0,2-3 0,4-1 0,-2-2 0,8-6 0,-8-2 0,4-4 0,-1-5 0,-5-5 0,4-2 0,-4-2 0,-2-3 0,-8-5 0,-1-7 0,-9-1 0</inkml:trace>
  <inkml:trace contextRef="#ctx0" brushRef="#br0" timeOffset="1516">3139 373 12287,'-6'-12'0,"0"1"0,0 7 0,6-2 0,0 12 0,0 5 0,6 5 0,0 2 0,0 0 0,2-1 0,-4 1 0,6 0 0,-3 0 0,1-1 0,-4 1 0,2 0 0,0 0 0,-4-1 0,4 1 0,-4 0 0,2-3 0,-8-3 0,0 2 0,-8-8 0,-2-2 0,-1-2 0,-5-2 0,-2 0 0,-3 0 0,-3 0 0,-2-8 0,-5-4 0,0-4 0,-1-1 0,3-1 0,1 0 0,3 1 0,-3-1 0,0-4 0,3 2 0,3 5 0,1-1 0,5 6 0,-4 0 0,5 2 0,9 2 0,4 6 0,12 0 0,4 0 0,7 0 0,1 0 0,0 0 0,0 2 0,-1 2 0,1 2 0,0-2 0,0-2 0,-1 0 0,1 4 0,-6-4 0,0 4 0,-3-2 0,3 2 0,-4-2 0,-8 8 0,0-1 0,0 7 0,-6-6 0,-2-2 0,-1-2 0,-3 0 0,-6-5 0,0 5 0,1 2 0,-3-6 0,-2 4 0,-2-2 0,3 0 0,-5 6 0,1-6 0,-3-3 0,-4-1 0,5 4 0,-3 0 0,1-2 0,1-2 0,-3-2 0,7 0 0,0 0 0,-1 0 0,5 0 0,-4-2 0,5-4 0,3-4 0,2-7 0,2-1 0,8 6 0,-1 0 0,3-1 0,2-3 0,2 0 0,3 4 0,-1 2 0,8 6 0,2-1 0,-4-1 0,2 6 0,1 0 0,-3 0 0,2 0 0,-8 2 0,2 3 0,-4-1 0,-2 8 0,0 2 0,-2 2 0,-4 2 0,-4-1 0,-7 1 0,-1 0 0,0-6 0,0-3 0,1 1 0,-1 0 0,0-6 0,0 2 0,1-4 0,-1-2 0,0 0 0,0 0 0,1 0 0,-1-2 0,0-2 0,1-2 0,1-8 0,4 2 0,4-1 0,0 1 0,4-4 0,-6 4 0,3-3 0,1-3 0,6 0 0,0 8 0,2-4 0,4 9 0,-5-1 0,7 8 0,-8 3 0,0-1 0,0 8 0,-8 0 0,-3 6 0,-5 0 0,4-7 0,0 1 0,-2 2 0,5 0 0,-1 0 0,2-3 0,-4 1 0,4 6 0,-2 0 0,6-7 0,-2 1 0,5 2 0,1-4 0,0 2 0,0 2 0,0-5 0,0 3 0,0 0 0,0 6 0,-2 0 0,-4-3 0,-6-1 0,-4-2 0,-2-2 0,1 4 0,-3-5 0,-4-1 0,3 0 0,-9-4 0,-2 2 0,-1-2 0,-2-2 0,1-2 0,3 0 0,1 0 0,8 0 0,-1-2 0,3-2 0,2-2 0,1-8 0,7-3 0,2-11 0</inkml:trace>
  <inkml:trace contextRef="#ctx0" brushRef="#br0" timeOffset="1899">3316 1 12287,'-12'0'0,"1"0"0,-3 0 0,-2 0 0,-2 0 0,1 0 0,5 0 0,0 0 0,-2 2 0,-2 4 0,-1-2 0,-3 8 0,-2 1 0,-1 3 0,-7-4 0,4 0 0,1 0 0,-1-3 0,-5 5 0,3-6 0,-1 0 0,-1 0 0,0-2 0,-5-6 0</inkml:trace>
  <inkml:trace contextRef="#ctx0" brushRef="#br0" timeOffset="2030">2607 178 12287,'-2'10'0,"-4"-4"0,2-2 0,-6 2 0,2 6 0,2-4 0,-1-1 0,-3-7 0</inkml:trace>
  <inkml:trace contextRef="#ctx0" brushRef="#br0" timeOffset="2281">2465 958 12287,'12'12'0,"0"0"0,-8-8 0,4 4 0,-10-8 0,-4 0 0,-6 0 0,-4 2 0,-2 2 0,1 2 0,-1-2 0,-8-2 0,-1-2 0</inkml:trace>
  <inkml:trace contextRef="#ctx0" brushRef="#br0" timeOffset="2413">2057 1029 12287,'-19'10'0,"-5"-4"0,4-4 0,-3-2 0,3 0 0,2 0 0,6 0 0,1 2 0,-3 4 0,-2-4 0,-2 14 0,1-7 0</inkml:trace>
  <inkml:trace contextRef="#ctx0" brushRef="#br0" timeOffset="3249">1366 409 12287,'12'0'0,"-1"0"0,1 0 0,6 0 0,0 0 0,-1 0 0,-1 2 0,-2 2 0,-2 2 0,-2 1 0,3-3 0,-1 2 0,-8 8 0,2-2 0,-4 4 0,-4 1 0,-4 1 0,-4-6 0,-9 0 0,-5 2 0,4-5 0,-3 1 0,3-2 0,2-4 0,1 4 0,-3 0 0,-2 0 0,-2 0 0,-5-3 0,5-5 0,1 0 0,-3 0 0,6 0 0,-3 0 0,3 0 0,2 0 0,1 0 0,-1 0 0,0 0 0,2-2 0,4-3 0,7-7 0,-3-4 0,2-2 0,2 1 0,2 5 0,2 0 0,0-2 0,0-2 0,0 5 0,0-1 0,0-2 0,0-2 0,0-2 0,0 1 0,0 5 0,0 0 0,0 6 0,0-6 0,0 8 0,0-11 0,0 3 0,0 2 0,0-2 0,0-2 0,-6 4 0,0-1 0,-2 1 0,2-2 0,4-4 0,-6 14 0,8-4 0,0 12 0,-7-4 0,-3 6 0</inkml:trace>
  <inkml:trace contextRef="#ctx0" brushRef="#br0" timeOffset="3464">1454 214 12287,'-11'17'0,"-1"1"0,6-8 0,-6-4 0,8-4 0,-4-2 0</inkml:trace>
  <inkml:trace contextRef="#ctx0" brushRef="#br0" timeOffset="3799">923 621 12287,'-2'16'0,"-4"-4"0,2-2 0,-6-4 0,0 4 0,0 0 0,-2 5 0,-5-3 0,-1 4 0,0 2 0,-6-1 0,1 1 0,-1 0 0,-1 0 0,5-3 0,-4-1 0,5-2 0,1-8 0,0 4 0</inkml:trace>
  <inkml:trace contextRef="#ctx0" brushRef="#br0" timeOffset="4448">408 497 12287,'-10'0'0,"5"-6"0,10-1 0,7-3 0,4 6 0,2-4 0,0 2 0,-1 0 0,1-6 0,0 6 0,-1 2 0,1 2 0,-6 2 0,0-2 0,2-1 0,1-3 0,3 0 0,0 6 0,-6 2 0,-1 4 0,-7 3 0,2 9 0,-4 0 0,-10 0 0,-3-1 0,-7 1 0,-6 0 0,-1 5 0,-7 1 0,3-2 0,-3-3 0,6-1 0,1 0 0,1-2 0,0-4 0,1 3 0,5-5 0,0 0 0,1 6 0,7-6 0,4 1 0,12-1 0,6-2 0,-3 0 0,3-4 0,2 2 0,2 8 0,2-3 0,-9-1 0,-1 0 0,0-2 0,-6 0 0,4-2 0,-4 6 0,-2-2 0,0 1 0,-8-1 0,-4 4 0,-3-2 0,3-8 0,0 4 0,-2-2 0,-2-1 0,-1 1 0,-1-6 0,0 0 0,0 0 0,1 0 0,-1 0 0,0 0 0,1 0 0,-1-8 0,0-3 0,2-5 0,4-2 0,5 2 0,-1 5 0,6-5 0,-4 4 0,4-4 0,2-1 0,0 5 0,0 0 0,0-2 0,0-2 0,2 4 0,4 1 0,4-1 0,7-6 0</inkml:trace>
  <inkml:trace contextRef="#ctx0" brushRef="#br0" timeOffset="4630">621 621 12287,'0'10'0,"0"-2"0,0-8 0,0 2 0,0 4 0,0 4 0,0 8 0</inkml:trace>
  <inkml:trace contextRef="#ctx0" brushRef="#br0" timeOffset="4849">426 1136 12287,'-10'15'0,"-8"-3"0,-5-4 0,-7-8 0,7 0 0,3 0 0,-4 2 0,1 2 0,-1 4 0,-2 2 0,5 4 0,-9 7 0,1 3 0,1-2 0,-5-3 0,5-1 0,-7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4:01.035"/>
    </inkml:context>
    <inkml:brush xml:id="br0">
      <inkml:brushProperty name="width" value="0.08571" units="cm"/>
      <inkml:brushProperty name="height" value="0.08571" units="cm"/>
      <inkml:brushProperty name="color" value="#5B2D90"/>
    </inkml:brush>
  </inkml:definitions>
  <inkml:trace contextRef="#ctx0" brushRef="#br0">3901 674 12287,'2'10'0,"4"-4"0,-4-4 0,6-2 0,-8-8 0,-2 6 0,-4-4 0,-4 4 0,-9 2 0,-5 0 0,-6 0 0,-5 0 0,-4 0 0,-5 2 0,-1 4 0,-2-4 0,-7 6 0,1-2 0,0 0 0,2 6 0,4-7 0,5-1 0,5-2 0,9-2 0,5 0 0,3 0 0,2 0 0,8 0 0,2 0 0,24 0 0,-10 0 0,12-2 0,-2-3 0,-1-3 0,1-6 0,-2 4 0,-2 2 0,-6-4 0,5 4 0,3-1 0,2-5 0,-4 4 0,0 0 0,-1 0 0,-1 0 0,6 4 0,-4-3 0,4 1 0,-5-4 0,1 6 0,2 2 0,-6 0 0,-2-2 0,-4 4 0,-4 2 0,-4 10 0,-8 2 0,-8 0 0,3 0 0,-5 3 0,4-1 0,3-2 0,-7-2 0,0 4 0,3-3 0,1-1 0,2 2 0,3-4 0,3 0 0,-4-6 0,4 4 0,4 4 0,0-8 0,10 5 0,4-7 0,6 0 0,4 0 0,4 0 0,1 0 0,3 0 0,13 0 0,-1 0 0,3 0 0,4 0 0,3 0 0,5 0 0,-4 0 0,5 8 0,-7 2 0</inkml:trace>
  <inkml:trace contextRef="#ctx0" brushRef="#br0" timeOffset="2134">2642 320 12287,'-7'17'0,"5"-5"0,-4 0 0,2-8 0,-2 2 0,4-4 0,-6-2 0,8 0 0,2 6 0,2 2 0,2 1 0,6 3 0,-5 6 0,3 0 0,-4-1 0,6 1 0,2 0 0,-6 0 0,0-1 0,0 1 0,-5-2 0,7-2 0,-2-3 0,-2 1 0,-6 6 0,0-8 0,-2-2 0,-4-8 0,-6 0 0,-3 0 0,-3 0 0,0 0 0,0-2 0,1-2 0,-1-2 0,0 2 0,1-4 0,-1 2 0,0 0 0,0-2 0,-5 6 0,-1-5 0,2 1 0,3 0 0,1 0 0,0 6 0,0-2 0,1-4 0,-1 4 0,0-4 0,1 4 0,-1 0 0,0-2 0,0-2 0,7-6 0,1 5 0,0-1 0,0 0 0,6-6 0,-4 2 0,2-4 0,0-1 0,-2 5 0,5 0 0,-3-2 0,2-1 0,0 3 0,-2 0 0,2 8 0,-8-2 0,-2 4 0,4 2 0,-1 0 0,5 2 0,-6 4 0,8-2 0,-2 8 0,2-8 0,-2 2 0,6-4 0,0-2 0,10 0 0,6 0 0,2 1 0,-1 5 0,-5-4 0,0 4 0,2-4 0,1-2 0,3 0 0,0 0 0,-6 0 0,-2 2 0,-1 2 0,1 2 0,-4 0 0,6-6 0,-2 8 0,2 4 0,-4-2 0,-8 1 0,0 3 0,0-4 0,-2 0 0,-4 0 0,-6 0 0,2-1 0,-2 5 0,-4-2 0,-5 2 0,1-4 0,-4-1 0,5-1 0,1-4 0,-6 4 0,1-2 0,1-2 0,2-2 0,3-2 0,-1 0 0,0 0 0,0 0 0,1 0 0,5-2 0,2-4 0,2-6 0,2 2 0,6-1 0,0-3 0,0 4 0,0-2 0,2 8 0,2-4 0,2 0 0,8 7 0,-4-7 0,1 8 0,-1 2 0,-2 4 0,-2-3 0,-6 9 0,-8 0 0,-4 6 0,-3-6 0,-3-1 0,0 3 0,0-6 0,1-2 0,1-2 0,4 2 0,-4-4 0,5 4 0,-5-4 0,4-2 0,0 0 0,2-2 0,-1-4 0,5-6 0,4 2 0,2-2 0,0-1 0,0 3 0,0-2 0,-2 2 0,-4-2 0,2 4 0,-8 8 0,6 0 0,-6 0 0,6 0 0,-4 2 0,3 4 0,-1-2 0,2 8 0,4-6 0,-4 6 0,4-6 0,4 3 0,4-1 0,-4 0 0,6-4 0,0 2 0,-4 6 0,7-6 0,-5 8 0,6-3 0,-8-1 0,2 2 0,-12-6 0,-6 6 0,-4-2 0,-1 2 0,-1-5 0,0 1 0,1-6 0,-1 6 0,0-2 0,0 0 0,-1 2 0,-3-4 0,-2 2 0,3-2 0,1 3 0,2-1 0,0 0 0,1 2 0,-1-6 0,0 4 0,8-4 0,3-2 0,7 0 0</inkml:trace>
  <inkml:trace contextRef="#ctx0" brushRef="#br0" timeOffset="2481">2837 0 12287,'-11'16'0,"-1"-4"0,0-4 0,-6-8 0,1 0 0,5 0 0,0 0 0,-2 0 0,-2 0 0,-1 0 0,-1 0 0,0 0 0,0 2 0,1 2 0,-1 4 0,0 2 0,1-1 0,-1 3 0,0 4 0,0-6 0</inkml:trace>
  <inkml:trace contextRef="#ctx0" brushRef="#br0" timeOffset="2647">2235 142 12287,'-18'18'0</inkml:trace>
  <inkml:trace contextRef="#ctx0" brushRef="#br0" timeOffset="2881">2093 816 12287,'2'12'0,"4"0"0,-4-10 0,4-2 0,-6-6 0,-6-6 0,2 4 0,-8 8 0,0 0 0,-6 0 0,1 0 0,-1 0 0</inkml:trace>
  <inkml:trace contextRef="#ctx0" brushRef="#br0" timeOffset="2998">1845 887 12287,'-34'10'0,"5"-4"0,5-4 0,4-2 0,8 0 0,1 0 0,-3 0 0,-2 6 0,-2 0 0,1-1 0,-1-5 0</inkml:trace>
  <inkml:trace contextRef="#ctx0" brushRef="#br0" timeOffset="3632">1259 497 12287,'10'8'0,"6"-6"0,-6 6 0,6-6 0,-5 4 0,-1-5 0,-4 5 0,-4-4 0,8-2 0,-4 0 0,-2 0 0,8 0 0,-6 2 0,5 4 0,-5-4 0,6 4 0,-8-2 0,4 0 0,0 2 0,-6 0 0,8 0 0,-4 0 0,-4 2 0,3-3 0,-3 5 0,-7 2 0,-3-2 0,-2-2 0,4 4 0,-6-4 0,-2 1 0,1-3 0,-1 4 0,2-2 0,-2-4 0,-2 4 0,-1 0 0,-1 2 0,0-6 0,0 1 0,1-3 0,-1-2 0</inkml:trace>
  <inkml:trace contextRef="#ctx0" brushRef="#br0" timeOffset="4001">923 107 12287,'0'12'0,"0"-1"0,0 1 0,0 6 0,0-6 0,0 0 0,0 1 0,0 3 0,2 2 0,1 0 0,3-1 0,6 3 0,-4 2 0,2 3 0,4 3 0,1 2 0,3 5 0,0-2 0,0-3 0,7 4 0,-5-7 0,6 9 0</inkml:trace>
  <inkml:trace contextRef="#ctx0" brushRef="#br0" timeOffset="4867">657 408 12287,'9'0'0,"7"-6"0,-4 0 0,-2 1 0,2 5 0,-6 0 0,3 1 0,-1 5 0,-2-2 0,-4 6 0,2 0 0,2 0 0,0 2 0,-6 5 0,0 1 0,-2 0 0,-4 0 0,-6-1 0,-3 1 0,-3-2 0,2-2 0,4-3 0,-4-7 0,5 2 0,-5-4 0,-2-2 0,0 0 0,1 0 0,-1 0 0,0-8 0,0-3 0,1-5 0,-1-2 0,6-8 0,0-3 0,-1-5 0,-3-1 0,0 0 0,2 1 0,4 2 0,3 3 0,-5 1 0,6-1 0,2 5 0,2 4 0,2 3 0,0-1 0,2 8 0,4 4 0,-2 4 0,8 2 0,-9 2 0,3 4 0,-2 2 0,0 6 0,2-2 0,0-1 0,-6 7 0,-2 0 0,-4 0 0,2-1 0,-8 3 0,-1 2 0,-3 1 0,-2 7 0,0-6 0,1-1 0,-1 3 0,2-6 0,2 3 0,5-1 0,1 2 0,-4-5 0,6 5 0,2-4 0,2-3 0,2 1 0,2-2 0,2-2 0,4-5 0,2-1 0,-4 4 0,3-4 0,-1 2 0,4 2 0,-6 5 0,2-5 0,-2 0 0,-4-6 0,4 6 0,-4 2 0,-2-5 0,0 3 0,-6 0 0,-2 4 0,-2-4 0,4-3 0,-6-3 0,1-2 0,-7 8 0,6-8 0,0 2 0,-2-4 0,4-2 0,-1-2 0,-3-4 0,0 2 0,0-8 0,2 1 0,-1 1 0,3-6 0,-2 4 0,0-6 0,2-5 0,-5 1 0,5-6 0,-2 1 0,0-1 0,6 5 0,-4-5 0,2 0 0,5 1 0,1 3 0,4-3 0,3-1 0,7 1 0,12-3 0,3-5 0</inkml:trace>
  <inkml:trace contextRef="#ctx0" brushRef="#br0" timeOffset="5031">834 0 12287,'0'10'0,"0"6"0,0-4 0,0-4 0,0 8 0,0-7 0</inkml:trace>
  <inkml:trace contextRef="#ctx0" brushRef="#br0" timeOffset="5249">657 993 12287,'-28'18'0,"-5"-8"0,5-4 0,-2-2 0,1 2 0,5-2 0,-5 7 0,7 1 0,-4 6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23:56.776"/>
    </inkml:context>
    <inkml:brush xml:id="br0">
      <inkml:brushProperty name="width" value="0.05292" units="cm"/>
      <inkml:brushProperty name="height" value="0.05292" units="cm"/>
      <inkml:brushProperty name="color" value="#FF0000"/>
    </inkml:brush>
  </inkml:definitions>
  <inkml:trace contextRef="#ctx0" brushRef="#br0">13913 15020 12287,'-36'-10'0,"6"-5"0,4-6 0,11 1 0,2 2 0,3 3 0,5-3 0,5 0 0,5 1 0,5 1 0,3-2 0,2-2 0,8-3 0</inkml:trace>
  <inkml:trace contextRef="#ctx0" brushRef="#br0" timeOffset="1">15034 14013 12287,'10'-23'0,"-7"-10"0,15 7 0,-11-4 0,-2 4 0,-2 3 0,-3 1 0,-3-1 0,-4 0 0,-9 10 0,-12 5 0,-5 6 0,-2 2 0,4 0 0,-7 2 0,-3 6 0,-2 7 0,-5 6 0,-3 2 0,-2-1 0,2 1 0,-5 3 0,2 2 0,4 2 0,1-2 0,11-2 0,3-3 0,2 0 0,5-1 0,15-1 0,13-6 0,13-5 0,17-10 0,8 0 0,5 0 0,13-7 0,5-4 0,6-1 0,1-6 0,1 0 0,-3 0 0,-3 3 0,-1-3 0,6-2 0,8-1 0,-4 4 0,-9 1 0,1 4 0,-13-6 0,-8 5 0,-10 3 0,-8 2 0,-25 8 0,-17 0 0,-22 3 0,-11 5 0,-22-3 0,4 7 0,-4 1 0,1 0 0,3-6 0,2 9 0,2-1 0,3-2 0,2 7 0,-2-7 0,8 2 0,5 0 0,10-7 0,2 5 0,3-3 0,2-3 0,9-7 0</inkml:trace>
  <inkml:trace contextRef="#ctx0" brushRef="#br0" timeOffset="2">12792 13132 12287,'-22'0'0,"3"0"0,-2 0 0,6 0 0,3 0 0,8 0 0,9-4 0,13 0 0,3 1 0,7 2 0,4 1 0,4 0 0,0 0 0,3 0 0,4 0 0,-1 0 0,2 0 0,2 0 0,4 0 0,2 0 0,1 0 0,2 0 0,2-4 0,-7 0 0,-2 2 0,-1 1 0,-6-3 0,-5-1 0,-4 0 0,-5 0 0,-4-1 0,-3 4 0,-1-2 0,-10-5 0,-4 7 0,-14-5 0,-5 2 0,-5 3 0,-4 0 0,-3 2 0,-4 0 0,1 0 0,-8 0 0,3 0 0,-3 0 0,-2 0 0,-6 0 0,-6 0 0,-1 0 0,-2 0 0,-4 0 0,-3 2 0,-1 1 0,2 5 0,1-3 0,9 0 0,2 0 0,1 3 0,6-3 0,4 0 0,7-1 0,7 0 0,5 1 0,6-1 0,7-3 0,5 3 0,5-3 0,7-1 0,1 0 0,2 0 0,3-4 0,5-1 0,1 0 0,2 0 0,-1 0 0,3 2 0,-2 0 0,1 0 0,1-2 0,-3 1 0,2 0 0,-2-1 0,0 4 0,-3-9 0,1 3 0</inkml:trace>
  <inkml:trace contextRef="#ctx0" brushRef="#br0" timeOffset="3">11911 13017 12287,'0'6'0,"0"-1"0,0-5 0,5 4 0,2 0 0,3 5 0,1-1 0,-4 2 0,3-3 0,-3 1 0,0 0 0,1-2 0,-4 3 0,2-4 0,1 1 0,-1 3 0,-4-2 0,2 0 0,-3 2 0,-1-2 0,0 0 0,0-3 0,-1 2 0,-3 0 0,-3-4 0,0-1 0,0-1 0,-2 0 0,-1 0 0,-2 0 0,1 0 0,-1 0 0,1 0 0,-2-3 0,-1-3 0,-1 1 0,1 0 0,1-2 0,2 2 0,-1-1 0,1 1 0,3-2 0,1 3 0,-2 1 0,-1-3 0,3 5 0,2-4 0,5 5 0,0 1 0,0 3 0,0-3 0,0 5 0,0-2 0,-1-1 0,-3 3 0,-3-1 0,0-1 0,0-3 0,-2 2 0,-2 1 0,-1-1 0,-2-3 0,-1 2 0,1 2 0,0-3 0,0 3 0,-2-3 0,2-1 0,2 0 0,-1 0 0,-1 0 0,-1 0 0,3 0 0,5 0 0,-2 0 0,-1 0 0,-2-5 0,1-2 0</inkml:trace>
  <inkml:trace contextRef="#ctx0" brushRef="#br0" timeOffset="4">12059 13246 12287,'-7'10'0,"-1"-2"0,-1-4 0,3-3 0,-2-1 0,-1 1 0,-1 3 0,-1-3 0,-1 3 0,1-3 0,-1-1 0,-3 2 0,-2 0 0,0 2 0,-2 0 0,-4-4 0</inkml:trace>
  <inkml:trace contextRef="#ctx0" brushRef="#br0" timeOffset="5">11716 12983 12287,'-11'11'0,"-1"-3"0,1-2 0,-1 1 0,1-1 0,-1-2 0,0 3 0,-2 2 0,-2 1 0,6-3 0,-5 3 0,2-4 0</inkml:trace>
  <inkml:trace contextRef="#ctx0" brushRef="#br0" timeOffset="6">11350 13086 12287,'11'-7'0,"1"4"0,-1 1 0,1 2 0,-1 0 0,1 0 0,-1 0 0,0 0 0,1 0 0,-5 2 0,1 0 0,1 2 0,1 1 0,2-1 0,-2-2 0,-3 6 0,2-4 0,-5 3 0,-1 1 0,-7 4 0,-2-2 0,-6-1 0,1-3 0,-1-1 0,1 3 0,-1-4 0,1-1 0,-1 2 0,1-3 0,0 2 0,-1-3 0,1-1 0,-1 4 0,1-1 0,-2 0 0,-2-2 0,2-1 0,-2 0 0,2 0 0,2 0 0,-1-4 0,1 1 0,-1-1 0,1-1 0,-1 2 0,1-3 0,0-1 0,-1 1 0,1 0 0,1-3 0,1 1 0,1-1 0,2-1 0,-3-1 0,1-1 0,-1 1 0,3-1 0,0 0 0,-1-2 0,1-2 0,2 1 0,-2 4 0,-1-1 0,1 1 0,3-1 0,-2 1 0,1-1 0,1 1 0,-1 3 0,4 1 0,0-2 0,0 2 0,0 0 0,0 4 0,1-2 0,3 5 0,-2 4 0,5 1 0,-1 0 0,1 0 0,-4 4 0,5-3 0,0 2 0,-2 0 0,0-2 0,-3 3 0,2-1 0,1 1 0,-3-3 0,1 2 0,-3 0 0,3 3 0,0 0 0,-2 0 0,-4 1 0,-4-1 0,0 1 0,-3-1 0,3-1 0,-2-1 0,-1-1 0,-1 1 0,-1 1 0,-1 2 0,1-1 0,3-3 0,1-1 0,4-4 0,-1 2 0,8-5 0,-1 0 0,4 0 0,2 0 0,1 0 0,2 0 0,-1 1 0,1 3 0,-5-3 0,1 3 0,-6 2 0,2 2 0,-3-2 0,-1 2 0,-1 0 0,-3-2 0,2 3 0,-6-4 0,1 1 0,0 3 0,-3-2 0,2-1 0,-2 0 0,-1 1 0,-1-3 0,1 2 0,-2 0 0,-2 1 0,2-5 0,-3 3 0,1-1 0,-1 0 0,-3 0 0,3-4 0,-1 0 0,1 0 0,-3 0 0,3-2 0,1-1 0,-2-5 0,4-1 0,-5 0 0,1 2 0,3-2 0,0-2 0,0 0 0,0 0 0,4-1 0,0 4 0,5 1 0,-2-2 0,5-1 0,-2-2 0,8 1 0,4-1 0,7 1 0,3 0 0</inkml:trace>
  <inkml:trace contextRef="#ctx0" brushRef="#br0" timeOffset="7">11270 12948 12287,'-8'11'0,"1"-4"0,0 0 0,0-4 0,1-1 0,6-2 0,0-7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6:30.77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57 0 16383,'-28'31'0,"12"-6"0,4-25 0,62-12 0,-38 9 0,50-10 0,-34 13 0,28 0 0,7 9 0,11 1 0,-21 2 0,3-2 0,-6-4 0,6 12 0,3-11 0,6 2 0,-12-6 0,12-3 0,-24 0 0,37 0 0,-19 0 0,25 0 0,0 0 0,-19 0 0,0 0 0,-18 0 0,18 0 0,-2-3 0,11-6 0,7 6 0,-6-7 0,9 7 0,9 3 0,-24 0 0,5 0 0,-24 0 0,15 0 0,-18 0 0,18 0 0,-18 0 0,18 0 0,-27 0 0,18 0 0,-19 0 0,28 0 0,-27 0 0,18 0 0,-22 3 0,22 7 0,-13-7 0,13 6 0,-15-3 0,15 4 0,-13-7 0,13 6 0,-21-6 0,21-3 0,-25 0 0,34 0 0,-9 0 0,3 0 0,19-3 0,-13-6 0,-6 2 0,-3-11 0,-18 12 0,40-19 0,-19 22 0,25-7 0,-22 4 0,-6-3 0,-13 6 0,13-7 0,-12 7 0,21 3 0,-24 0 0,36 0 0,-17 0 0,24 0 0,-13 3 0,-6 7 0,-18-7 0,9 18 0,0-11 0,-19 2 0,10-2 0,-19-7 0,37 9 0,-18-12 0,34 0 0,-9 0 0,-1 0 0,-2 0 0,-13 0 0,12 0 0,-9 0 0,22 0 0,-22 0 0,10 0 0,-13 0 0,0 0 0,12 0 0,-9 0 0,22 0 0,-22 0 0,22 0 0,-19 0 0,13 0 0,-38 0 0,38 0 0,-29 0 0,26 0 0,-4 0 0,-24 0 0,-4 0 0,-12 0 0,-12 0 0,9 0 0,-10 0 0,7 3 0,6 7 0,-18-7 0,39 9 0,-18 1 0,38-10 0,-7 9 0,13-12 0,-38 0 0,38 0 0,-41 0 0,22 0 0,-16 0 0,-12 0 0,0 0 0,13 13 0,-10-10 0,22 9 0,-10-9 0,13 7 0,-24-7 0,30 9 0,-16-3 0,38 1 0,-18-1 0,-1-9 0,-18 0 0,18 0 0,-18 0 0,18 0 0,-28 0 0,19 0 0,-25 0 0,38 0 0,-13 0 0,-25 0 0,44 0 0,-41 0 0,34 0 0,1 0 0,-23 0 0,20 0 0,-23 0 0,13 0 0,-12 0 0,-4 0 0,-24 0 0,9 0 0,3 0 0,15 13 0,13-10 0,0 22 0,13-22 0,-1 12 0,7-5 0,-32-7 0,20 9 0,-29-12 0,34 0 0,-24 13 0,-4-10 0,1 9 0,-10-12 0,9 0 0,-12 0 0,-12 0 0,9 0 0,-10 0 0,1 0 0,9 0 0,-10 0 0,13 0 0,25 0 0,6 0 0,25 0 0,-9-9 0,0-1 0,-4-2 0,4 3 0,6 6 0,-7-7 0,-11-2 0,2 2 0,-25 1 0,38-3 0,-19 9 0,13-10 0,-29 13 0,-5 0 0,-35 0 0,9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39:28.291"/>
    </inkml:context>
    <inkml:brush xml:id="br0">
      <inkml:brushProperty name="width" value="0.08571" units="cm"/>
      <inkml:brushProperty name="height" value="0.08571" units="cm"/>
      <inkml:brushProperty name="color" value="#5B2D90"/>
    </inkml:brush>
  </inkml:definitions>
  <inkml:trace contextRef="#ctx0" brushRef="#br0">1427 217 12287,'-7'8'0,"6"-2"0,-6-6 0,7 0 0,0 7 0,0 2 0,0 4 0,0 1 0,0 1 0,0-1 0,0 1 0,0-6 0,0 1 0,0 1 0,0-3 0,0 2 0,0 1 0,5-3 0,0 1 0,-2 3 0,-1-4 0,-2 1 0,0-6 0,0 10 0,0-11 0,-2 4 0,-3-6 0,-4 0 0,1 0 0,-2 0 0,-1 0 0,-2 0 0,-1 0 0,-2 0 0,-2 0 0,-1 0 0,0 0 0,4 0 0,1-1 0,-1-4 0,-4 3 0,0-4 0,1 1 0,2 0 0,4-1 0,-1 3 0,-2-2 0,4-6 0,-8 1 0,5-3 0,2 0 0,3 4 0,6-4 0,-2 3 0,3 4 0,2-2 0,0 3 0,0 4 0,7-6 0,-6 7 0,6 0 0,-7 2 0,0 3 0,0-2 0,0 6 0,0-4 0,0 5 0,-2-1 0,-3 6 0,4-6 0,-6-1 0,1-1 0,-4-4 0,2 3 0,-1 1 0,-3-1 0,0 1 0,-3 2 0,1-2 0,-1-1 0,1 0 0,-5 4 0,0-5 0,-1 0 0,0 1 0,4-3 0,-5 5 0,0-1 0,-3-4 0,2 0 0,-1 0 0,1 2 0,-1-2 0,1-1 0,-2-2 0,3 0 0,0 0 0,5 0 0,-4 0 0,0 0 0,1 0 0,0 0 0,5 0 0,-1 0 0,1 0 0,4 0 0,1 0 0,-3 0 0,1-2 0,2-3 0,2-3 0,7-6 0</inkml:trace>
  <inkml:trace contextRef="#ctx0" brushRef="#br0" timeOffset="500">1600 30 12287,'0'8'0,"0"-2"0,6 0 0,-4-4 0,4 4 0,-8-6 0,-2 0 0,-6 0 0,-3 0 0,-1 0 0</inkml:trace>
  <inkml:trace contextRef="#ctx0" brushRef="#br0" timeOffset="599">1340 44 12287,'0'-14'0,"-6"6"0,4-5 0,-4 5 0</inkml:trace>
  <inkml:trace contextRef="#ctx0" brushRef="#br0" timeOffset="1017">1110 145 12287,'1'-15'0,"3"1"0,0 0 0,3 4 0,-4 0 0,2-1 0,0 3 0,-5-1 0,0 4 0,0-5 0,-2 7 0,-3-2 0,2 4 0,-7 2 0,-1 4 0,-2 5 0,1 2 0,0 1 0,3 0 0,-2 1 0,-2-2 0,0 7 0,2-3 0,1-2 0,1-6 0,-6 5 0,1-5 0</inkml:trace>
  <inkml:trace contextRef="#ctx0" brushRef="#br0" timeOffset="1750">577 318 12287,'0'8'0,"0"4"0,0-10 0,0 6 0,0-3 0,0-4 0,0 12 0,-6-5 0,-2 5 0,-7-2 0,1-1 0,4-7 0,1 2 0,-3-2 0,0 2 0,-3-4 0,-1 6 0,-1-2 0,-3-1 0,1 3 0,5-4 0,-2 2 0,-3-2 0,3 0 0,-4 0 0,4 2 0,2-2 0,1 1 0,2-1 0,1 2 0,-1-2 0,3-2 0,-1-1 0,5 0 0,-2 7 0,6-4 0,0 7 0,0-6 0,0 6 0,0-5 0,0 4 0,-2-5 0,-1 2 0,-2 0 0,-1-2 0,1 4 0,-4-2 0,-4 5 0,-2-3 0,1 0 0,0 0 0,-1-5 0,1 2 0,-1 5 0,1-5 0,0-1 0,-1 3 0,1-6 0,-1 6 0,1-7 0</inkml:trace>
  <inkml:trace contextRef="#ctx0" brushRef="#br0" timeOffset="1981">735 606 12287,'-20'-15'0,"2"1"0,-4 1 0,-1 3 0,1 6 0,3 2 0,-5 4 0,0 2 0,1 6 0,-4 3 0,5 1 0,-1 1 0,-4-1 0,5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7.567"/>
    </inkml:context>
    <inkml:brush xml:id="br0">
      <inkml:brushProperty name="width" value="0.08571" units="cm"/>
      <inkml:brushProperty name="height" value="0.08571" units="cm"/>
      <inkml:brushProperty name="color" value="#5B2D90"/>
    </inkml:brush>
  </inkml:definitions>
  <inkml:trace contextRef="#ctx0" brushRef="#br0">1439 17 12287,'11'-5'0,"0"-1"0,-6 1 0,6 5 0,2 0 0,0 2 0,-1 1 0,-3 5 0,-1 1 0,4 2 0,-3 5 0,0 0 0,1-5 0,-7 0 0,4 2 0,3 1 0,-7 3 0,4-1 0,-1 0 0,-1 1 0,1-6 0,-6 0 0,0 1 0,0 3 0,0 1 0,0 0 0,0 1 0,0-1 0,-8-5 0,-2 0 0,-5 0 0,-1-2 0,-2-2 0,-4-5 0,-5 2 0,-4 1 0,-2 1 0,0-6 0,1 0 0,-1 0 0,-2 0 0,-1 0 0,-4 0 0,-2 0 0,4 0 0,-4 0 0,1 0 0,-1 0 0,6-6 0,-3 1 0,3 1 0,-2 2 0,2 2 0,-6-2 0,2-1 0,4-3 0,1 1 0,2 5 0,1 0 0,-1 0 0,2 0 0,4 0 0,5 0 0,4 0 0,2 0 0,-1 0 0,1 0 0,-1-2 0,1-3 0,0 3 0,1-6 0,4 1 0,2 5 0,4-3 0,3 1 0,-3-1 0,3 3 0,2-5 0,0 7 0,0 0 0,-8 0 0,-2 0 0,1 0 0,-2 2 0,-2 3 0,4-3 0,-2 3 0,-2-3 0,-1-2 0,-3 2 0,1 2 0,-2 1 0,-4-1 0,4-1 0,-6 1 0,2 1 0,1-1 0,-1 0 0,6-1 0,-1 3 0,1-1 0,-1-5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8.152"/>
    </inkml:context>
    <inkml:brush xml:id="br0">
      <inkml:brushProperty name="width" value="0.08571" units="cm"/>
      <inkml:brushProperty name="height" value="0.08571" units="cm"/>
      <inkml:brushProperty name="color" value="#5B2D90"/>
    </inkml:brush>
  </inkml:definitions>
  <inkml:trace contextRef="#ctx0" brushRef="#br0">409 66 12287,'-9'-7'0,"0"-2"0,4-7 0,-5 1 0,-8 4 0,-2 6 0,-1 3 0,-16 9 0,-1 4 0,-7 4 0,-4 1 0,0-7 0,0 6 0,0-6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8.384"/>
    </inkml:context>
    <inkml:brush xml:id="br0">
      <inkml:brushProperty name="width" value="0.08571" units="cm"/>
      <inkml:brushProperty name="height" value="0.08571" units="cm"/>
      <inkml:brushProperty name="color" value="#5B2D90"/>
    </inkml:brush>
  </inkml:definitions>
  <inkml:trace contextRef="#ctx0" brushRef="#br0">344 66 12287,'-7'-16'0,"3"1"0,-7 3 0,-2 3 0,-1 1 0,-3 3 0,1 5 0,-2 0 0,-4 0 0,-3 0 0,-10 0 0,-1 0 0,-2 0 0,-8 7 0,5 2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9.051"/>
    </inkml:context>
    <inkml:brush xml:id="br0">
      <inkml:brushProperty name="width" value="0.08571" units="cm"/>
      <inkml:brushProperty name="height" value="0.08571" units="cm"/>
      <inkml:brushProperty name="color" value="#5B2D90"/>
    </inkml:brush>
  </inkml:definitions>
  <inkml:trace contextRef="#ctx0" brushRef="#br0">1047 0 12287,'9'0'0,"5"0"0,-3 0 0,4 0 0,3 0 0,2 0 0,1 0 0,-1 0 0,4 2 0,-2 3 0,0 6 0,1 4 0,-10 1 0,3-1 0,-3-3 0,-4-1 0,0 0 0,-5 6 0,1-1 0,-1 0 0,-10 1 0,-3-3 0,-9-1 0,-2-4 0,-2-2 0,-5-1 0,4-6 0,-3 0 0,-3 0 0,-2 0 0,-1 0 0,-1 0 0,0 0 0,0 0 0,3-2 0,1-4 0,1-4 0,8-5 0,-1-1 0,2 1 0,3 4 0,5-3 0,2 3 0,2-4 0,1 4 0,6 0 0,0 8 0,0-4 0,-1 14 0,-5 4 0,2-4 0,-6-2 0,-3-3 0,-2-2 0,-1 0 0,0 0 0,-3 0 0,-2 0 0,2 0 0,-2 0 0,3 0 0,1 0 0,6-2 0,0-1 0,-1-4 0,-3-3 0,4 5 0,0-6 0,8 7 0,-5-3 0,8 14 0,0 4 0,0 4 0,0 1 0,0 1 0,0-7 0,0 1 0,0 2 0,-1-4 0,-5 0 0,-3 0 0,0 0 0,-6-5 0,3 2 0,-6-5 0,-4-1 0,-2 6 0,2-1 0,-3-1 0,0-2 0,-6-2 0,5-2 0,-1-2 0,0-1 0,1-6 0,-3 4 0,4-2 0,1-4 0,1 0 0,3 0 0,-2 2 0,2-1 0,7-1 0,4 0 0,2 2 0,3-1 0,2-3 0,2-1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9:54.182"/>
    </inkml:context>
    <inkml:brush xml:id="br0">
      <inkml:brushProperty name="width" value="0.08571" units="cm"/>
      <inkml:brushProperty name="height" value="0.08571" units="cm"/>
      <inkml:brushProperty name="color" value="#5B2D90"/>
    </inkml:brush>
  </inkml:definitions>
  <inkml:trace contextRef="#ctx0" brushRef="#br0">1198 183 12287,'-4'1'0,"1"1"0,3 0 0,0 2 0,-3-1 0,1 1 0,0 2 0,2-2 0,0 0 0,0 1 0,0 2 0,0-3 0,0-1 0,3-3 0,-2-1 0,1-1 0,-1 0 0,-1-2 0,0-2 0,0 2 0,0 0 0,0-2 0,0 0 0,0-1 0,-3 0 0,1 0 0,0 0 0,1 3 0,-1 1 0,0 0 0,-3-1 0,3-3 0,-3 3 0,0 2 0,1 1 0,-1 1 0,3 1 0,-3 1 0,3 1 0,-2 3 0,0-3 0,0 1 0,2 1 0,-3 0 0,1 0 0,-3 1 0,3-2 0,-2-2 0,1 0 0,-1-1 0,-1-1 0,0 0 0,2 0 0,0 0 0,0 0 0,-1 0 0,-1-1 0,0 0 0,0-2 0,2-1 0,0 0 0,0 1 0,-1-3 0,-1 2 0,0 0 0,0 0 0,0 1 0,0-1 0,0-2 0,0 2 0,0 1 0,0-1 0,0 0 0,0 1 0,0 1 0,0 0 0,0 1 0,0 1 0,0 0 0,0 0 0,2 3 0,1 2 0,0 0 0,0 0 0,2 3 0,-2-1 0,0 1 0,0 0 0,2-1 0,-2 1 0,1 0 0,1 2 0,1-1 0,-1-1 0,0 0 0,0 2 0,2-1 0,0-2 0,0 0 0,0 0 0,0-1 0,3-1 0,-2-2 0,4-3 0,0 0 0,-1 0 0,1 0 0,0 0 0,-1 0 0,0-1 0,0 0 0,0-2 0,-2 0 0,0 1 0,-1 1 0,2-1 0,-2-2 0,1 3 0,-4-1 0,-3 4 0,1-1 0,-1 1 0,1 0 0,0 0 0,-2-1 0,2 2 0,-1-1 0,0 1 0,1-1 0,-3-2 0,0 0 0,0 0 0,0 0 0,0 0 0,0 0 0,2 0 0,0 0 0,0 0 0,-1 0 0,1 0 0,0 0 0,0 0 0,-1 0 0,-1-1 0,2 0 0,0-2 0,1-2 0,-3 0 0,0-1 0,2 1 0,0 1 0,0 0 0,-1 1 0,1 0 0,0-1 0,0 0 0,-1 1 0,-1 0 0,0-1 0,0 0 0,0 1 0,0 0 0,0-1 0,0 1 0,0 2 0,0-1 0,0 1 0,0-2 0,0 2 0,0 0 0,0 1 0,0 0 0,0 0 0,2 0 0,0 1 0,0 1 0,-1 2 0,1 2 0,1 0 0,1-2 0,0 1 0,1 2 0,0 0 0,-1 0 0,1 0 0,0 0 0,0 0 0,2 0 0,0 0 0,0 0 0,0-3 0,3-2 0,-2-1 0,2-1 0,-6 2 0,-2 0 0,-1 0 0,1-1 0,0 0 0,0 0 0,-1 1 0,1 1 0,0-3 0,0 0 0,-1 0 0,-1 2 0,0 0 0,0 0 0,0-1 0,3-1 0,-6-3 0,3-1 0</inkml:trace>
  <inkml:trace contextRef="#ctx0" brushRef="#br0" timeOffset="352">680 323 12287,'-7'0'0,"0"1"0,0 1 0,0-1 0,1 4 0,-1 1 0,-1 0 0,-3 1 0,1-1 0,3-1 0,-3 1 0,-1-2 0</inkml:trace>
  <inkml:trace contextRef="#ctx0" brushRef="#br0" timeOffset="619">442 99 12287,'-7'0'0</inkml:trace>
  <inkml:trace contextRef="#ctx0" brushRef="#br0" timeOffset="1335">197 204 12287,'0'11'0,"0"-2"0,0-1 0,-1-1 0,-1 0 0,1 0 0,-1 0 0,1 0 0,1 0 0,0 0 0,0 0 0,0-3 0,1-1 0,1-3 0,-1-1 0,4-1 0,1-3 0,-1-1 0,0 0 0,-1 0 0,-1 2 0,1-1 0,-3-2 0,1 0 0,0 0 0,1 2 0,-1 1 0,0-2 0,-1 0 0,-1 1 0,0 1 0,0-2 0,0 2 0,-1 0 0,-1 1 0,0 0 0,-3 2 0,0-2 0,1 0 0,-1 2 0,0-2 0,-1-2 0,-1 1 0,0-3 0</inkml:trace>
  <inkml:trace contextRef="#ctx0" brushRef="#br0" timeOffset="1585">141 1 12287,'-3'4'0,"1"0"0,-3-2 0,4-1 0,-5 5 0,2-2 0</inkml:trace>
  <inkml:trace contextRef="#ctx0" brushRef="#br0" timeOffset="1750">43 106 12287,'-7'2'0,"0"1"0,0-2 0,2 1 0,0 0 0,4-1 0,-5 2 0,2-3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9.235"/>
    </inkml:context>
    <inkml:brush xml:id="br0">
      <inkml:brushProperty name="width" value="0.08571" units="cm"/>
      <inkml:brushProperty name="height" value="0.08571" units="cm"/>
      <inkml:brushProperty name="color" value="#5B2D90"/>
    </inkml:brush>
  </inkml:definitions>
  <inkml:trace contextRef="#ctx0" brushRef="#br0">131 113 12287,'-11'-24'0,"0"-3"0,6 3 0,-6 4 0,-2 8 0,-1 6 0,-2 10 0,-1 1 0,1 8 0,0-4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9.367"/>
    </inkml:context>
    <inkml:brush xml:id="br0">
      <inkml:brushProperty name="width" value="0.08571" units="cm"/>
      <inkml:brushProperty name="height" value="0.08571" units="cm"/>
      <inkml:brushProperty name="color" value="#5B2D90"/>
    </inkml:brush>
  </inkml:definitions>
  <inkml:trace contextRef="#ctx0" brushRef="#br0">311 115 12287,'-23'-26'0,"3"-3"0,-6 8 0,3 2 0,3 7 0,0 4 0,0 10 0,-4 4 0,-1 5 0,-1-2 0,-1 2 0,-4-8 0,6 5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49.534"/>
    </inkml:context>
    <inkml:brush xml:id="br0">
      <inkml:brushProperty name="width" value="0.08571" units="cm"/>
      <inkml:brushProperty name="height" value="0.08571" units="cm"/>
      <inkml:brushProperty name="color" value="#5B2D90"/>
    </inkml:brush>
  </inkml:definitions>
  <inkml:trace contextRef="#ctx0" brushRef="#br0">17 73 12287,'0'-17'0,"0"1"0,0 0 0,0-1 0,0 10 0,0 7 0,0 9 0,-7 6 0,-2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50.351"/>
    </inkml:context>
    <inkml:brush xml:id="br0">
      <inkml:brushProperty name="width" value="0.08571" units="cm"/>
      <inkml:brushProperty name="height" value="0.08571" units="cm"/>
      <inkml:brushProperty name="color" value="#5B2D90"/>
    </inkml:brush>
  </inkml:definitions>
  <inkml:trace contextRef="#ctx0" brushRef="#br0">818 98 12287,'-9'-16'0,"2"5"0,5 2 0,-4 2 0,4 0 0,-3 1 0,5 4 0,5-3 0,5 3 0,6 2 0,-7-2 0,-2-1 0,0-3 0,-5 1 0,11 3 0,-8-4 0,1 5 0,-4-7 0,3 8 0,-3 0 0,11 8 0,-6 3 0,2 3 0,4 2 0,-4 1 0,2-1 0,0 0 0,-2 1 0,3-1 0,-6 1 0,-1-1 0,3 0 0,-7 1 0,5-1 0,-4 0 0,-2 1 0,-2-1 0,-4 0 0,-4 1 0,-7-8 0,-3-4 0,-3-3 0,-3-2 0,-1 0 0,-6 0 0,-1 0 0,-4 0 0,3-2 0,-5-1 0,2-5 0,0-1 0,-6-2 0,8-5 0,3-2 0,4-4 0,9 4 0,-2-4 0,6 4 0,5 2 0,4-1 0,7 1 0,0-1 0,7 7 0,4 1 0,5 1 0,6 5 0,-4 1 0,6 2 0,-2 0 0,0 0 0,-6 0 0,-5 0 0,1 0 0,1 7 0,0 2 0,-4 2 0,-2 0 0,-1 0 0,-6 5 0,0 1 0,0-1 0,-2 0 0,-2 1 0,-3-3 0,-2-3 0,-4 4 0,-7-5 0,-3 3 0,-3-2 0,1-2 0,-4-5 0,1 1 0,-1-1 0,-1-2 0,-1-2 0,3-2 0,7-4 0,2-1 0,5-6 0,1 2 0,2-1 0,8 3 0,-3-2 0,4-2 0,4 6 0,4 0 0,5-1 0,3 6 0,2-3 0,1 3 0,-3 4 0,-1 2 0,-4 3 0,-2 2 0,4 2 0,-5 5 0,-3 1 0,-1-7 0,-4 1 0,-3 2 0,-6 2 0,-9-4 0,-4-1 0,-1 3 0,-4 2 0,-4-4 0,-3-1 0,0 3 0,5 2 0,0-4 0,9-2 0,2-2 0,2 6 0,2-4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0:54.734"/>
    </inkml:context>
    <inkml:brush xml:id="br0">
      <inkml:brushProperty name="width" value="0.08571" units="cm"/>
      <inkml:brushProperty name="height" value="0.08571" units="cm"/>
      <inkml:brushProperty name="color" value="#5B2D90"/>
    </inkml:brush>
  </inkml:definitions>
  <inkml:trace contextRef="#ctx0" brushRef="#br0">2926 1063 12287,'10'-26'0,"-5"4"0,-3 4 0,-9 2 0,-3 0 0</inkml:trace>
  <inkml:trace contextRef="#ctx0" brushRef="#br0" timeOffset="353">2796 196 12287,'-17'9'0,"1"-3"0,0-4 0,-1-2 0,1 0 0,-6 0 0,-1 0 0,-1 0 0,0 0 0,-5 1 0,2 3 0,-4 1 0,-2-1 0,1 5 0,-1-7 0,0 5 0</inkml:trace>
  <inkml:trace contextRef="#ctx0" brushRef="#br0" timeOffset="700">1946 376 12287,'-20'11'0,"3"0"0,-3-8 0,9 3 0,-1-2 0,1 1 0,-2-1 0,8 7 0,1 1 0,2 3 0,4 1 0,4 0 0,3-1 0,7-2 0,0-4 0,1-2 0,-1 0 0,2-3 0,2 1 0,2-1 0,0-2 0,-6-2 0,0 0 0,1 0 0,-1 0 0,-1-2 0,-3-2 0,-1-1 0,-7-2 0,1 1 0,-5-3 0,-5-7 0,-8-1 0,-7 1 0,-5 0 0,-8-2 0,2-2 0,4-2 0,-2 2 0,5 7 0,1 2 0,-1-1 0,2-3 0,6-9 0,0-1 0</inkml:trace>
  <inkml:trace contextRef="#ctx0" brushRef="#br0" timeOffset="883">1995 245 12287,'-11'-2'0,"0"-3"0,2-4 0,-4-6 0,2 5 0,0 2 0,-5 8 0,0 0 0,7-7 0,1-2 0</inkml:trace>
  <inkml:trace contextRef="#ctx0" brushRef="#br0" timeOffset="966">1717 229 12287,'-17'0'0,"1"0"0,0 0 0,-1-7 0,1-2 0</inkml:trace>
  <inkml:trace contextRef="#ctx0" brushRef="#br0" timeOffset="1184">1308 262 12287,'0'16'0,"0"0"0,0 1 0,0-1 0,0 0 0,2 6 0,3 2 0,6-1 0,4 1 0,1 5 0,1 0 0,1 6 0,4 3 0,-10-6 0,5-4 0,-5-8 0,5 3 0</inkml:trace>
  <inkml:trace contextRef="#ctx0" brushRef="#br0" timeOffset="1617">1014 343 12287,'0'11'0,"0"0"0,0-5 0,0 5 0,0 1 0,0-3 0,2 2 0,3 2 0,-1 1 0,5 3 0,-2-1 0,4 0 0,-5 1 0,-1-1 0,-5-9 0,-2-7 0,-3-9 0,1-5 0,-7-3 0,-2 1 0,-1 0 0,-1-1 0,3-1 0,1-2 0,-2-1 0,4-7 0,-2 5 0,0-3 0,2-3 0,-4 4 0,8-3 0,1-1 0,3-1 0,-5 4 0,1 3 0,1 1 0,2 0 0,4 0 0,3 6 0,6-1 0,-2 8 0,2 4 0,4 3 0,5 2 0,-2 0 0,6 2 0,-3 2 0,1 1 0,7 8 0,-3-2 0,1 1 0,0-1 0,-7-4 0,11 1 0,-6 1 0</inkml:trace>
  <inkml:trace contextRef="#ctx0" brushRef="#br0" timeOffset="2183">998 589 12287,'-17'10'0,"-1"0"0,-4-3 0,4-2 0,-4-5 0,4 0 0,2 0 0,-1 0 0,-1 0 0,-2 0 0,-1 0 0,-1-5 0,5-2 0,1-1 0,0 1 0,5-4 0,2 4 0,0-2 0,0-4 0,3-1 0,-3-3 0,2 1 0,1-1 0,6 1 0,0 0 0,0-1 0,0 1 0,0 0 0,0-1 0,0 1 0,2 7 0,2 2 0,1-1 0,-1 7 0,-10-3 0,-4 8 0,-10 5 0,-2 7 0,2 0 0,2 1 0,-4 1 0,-2 2 0,1 4 0,-1 1 0,2-3 0,4 3 0,-2 1 0,-2-1 0,2 0 0,8 4 0,2-3 0,3-2 0,-4-3 0,6-4 0,1-1 0,2-7 0,4-2 0,4-7 0,-5-1 0,5-5 0,-4 4 0,-4-3 0,-4 10 0,-3-1 0,-7 5 0,0 0 0,-1 0 0,-1-5 0,-2 3 0,-3-1 0,-3-1 0,1 0 0,-2-3 0,3 2 0,0 1 0,6 3 0,-4-5 0,4 3 0,2 6 0,7-10 0,1 5 0</inkml:trace>
  <inkml:trace contextRef="#ctx0" brushRef="#br0" timeOffset="2349">622 1177 12287,'-8'-16'0,"-3"-1"0,2 8 0,-2 4 0,8-4 0,-4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5:53.215"/>
    </inkml:context>
    <inkml:brush xml:id="br0">
      <inkml:brushProperty name="width" value="0.08571" units="cm"/>
      <inkml:brushProperty name="height" value="0.08571" units="cm"/>
      <inkml:brushProperty name="color" value="#5B2D90"/>
    </inkml:brush>
  </inkml:definitions>
  <inkml:trace contextRef="#ctx0" brushRef="#br0">84 169 12287,'-18'0'0,"-1"0"0,10 0 0,-10 0 0,13-13 0,-7 7 0,13-13 0,0 13 0,0-6 0,13 12 0,9 0 0,12 0 0,0 0 0,13 0 0,2 0 0,4 0 0,13 0 0,2 0 0,4 0 0,5 0 0,14-10 0,8 1 0,-48 6 0,1 0 0,0 1 0,2 1 0,3-3 0,1-2 0,-5 0 0,-1 0 0,6 0 0,0 0-30,2-1 1,1 1 0,0 0 0,-1 0 0,-3 2 0,-2 1-1,0-1 1,-1-1 29,-2 2 0,-1 0 0,2 1 0,0 1 0,43 1 0,0 0 0,1 0 0,-4 0 0,-9 0 0,0 0 0,0 0 0,0 0 0,0 0 0,-3 0 0,-6 0 0,2 0 0,-8 3 0,-1 3 0,1 3 0,-4 1 0,-9-10 0,0 0 0,0 0 0,-3 0 0,-3 0 0,-4 0 0,4 0 0,3 0 0,3 0 0,0 0 0,0 0 0,3 0 0,3 0 0,4 0 0,-4 0 0,10 3 0,-1 3 0,4 3 58,-1-2 1,-2-4-1,6-3 1,-4 0-59,4 0 0,-9 9 0,-1 0 0,-3-2 0,1-4 0,8-3 0,-8 0 0,-4 0 0,-3 0 0,3 0 0,0 0 0,-6 0 0,-3 0 0,3 0 0,-15 0 0,-1 0 0,1 0 0,5 0 0,-8 0 0,-4 0 0,-3 0 0,-3 0 0,0 0 0,0 0 0,0 0 0,9 0 0,1 0 0,-4 0 0,-3 0 0,6 0 0,1 0 0,-4 0 0,-3 0 0,-3 0 0,0 0 0,0-3 0,0-7 0,0 7 0,0-6 0,0 6 0,-9 3 0,-1 0 0,-12 0 0,7 0 0,-26 0 0,10 0 0,-9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5:57.848"/>
    </inkml:context>
    <inkml:brush xml:id="br0">
      <inkml:brushProperty name="width" value="0.08571" units="cm"/>
      <inkml:brushProperty name="height" value="0.08571" units="cm"/>
      <inkml:brushProperty name="color" value="#5B2D90"/>
    </inkml:brush>
  </inkml:definitions>
  <inkml:trace contextRef="#ctx0" brushRef="#br0">1351 266 12287,'0'-6'0,"1"1"0,3 5 0,-3 0 0,5 1 0,-6 3 0,0-1 0,0 4 0,0 1 0,0 4 0,-4-1 0,-1-1 0,-2-2 0,3-2 0,-3-3 0,-1 2 0,2 2 0,-9-4 0,3 5 0,-4 0 0,0-2 0,-6 3 0,0-4 0,-5 2 0,-2 2 0,2-3 0,-3 1 0,2-1 0,2 0 0,3-2 0,3 3 0,2-2 0,1-3 0,3 1 0,5-1 0,1 2 0,1 0 0,-5-4 0</inkml:trace>
  <inkml:trace contextRef="#ctx0" brushRef="#br0" timeOffset="716">959 301 12287,'-7'-1'0,"3"-3"0,2 3 0,-1-4 0,-1-1 0,-1 5 0,1-3 0,3 2 0,-4-1 0,0-1 0,4-1 0,-3 1 0,2 2 0,2-6 0,0 4 0,0-3 0,0 3 0,0-4 0,2 4 0,2-2 0,3 1 0,-2-1 0,1 4 0,-1-2 0,-3 0 0,6 4 0,1 0 0,-3 0 0,2 0 0,0 0 0,3 0 0,0 1 0,-2 3 0,-2 4 0,-4-2 0,2 1 0,-1-1 0,0 1 0,-1-3 0,-3 3 0,0 2 0,0 1 0,0 2 0,-1-2 0,-3-1 0,-2-1 0,-1 1 0,-7-3 0,3 1 0,-3-1 0,-3 1 0,3-1 0,-5 3 0,-2-3 0,-1-1 0,-1 3 0,0-3 0,0 0 0,0 1 0,0-3 0,0-1 0,1 0 0,3 2 0,-3 0 0,4-4 0,0 0 0,1 0 0,6 0 0,5-5 0,0-2 0</inkml:trace>
  <inkml:trace contextRef="#ctx0" brushRef="#br0" timeOffset="1333">1039 1 12287,'7'1'0,"-3"3"0,-3-3 0,-1 5 0,-4-5 0,-1 1 0,-1 2 0,-1 1 0,-2-2 0,3 2 0,1 1 0,-3-2 0,4 4 0,-4 0 0,5 3 0,0-3 0,7 0 0,2-6 0,6 2 0,-1-3 0,1 3 0,-1 0 0,1-1 0,0-2 0,-1-1 0,-3 0 0,-1 0 0,-4 1 0,1 3 0,-4-3 0,-4 3 0,-4-3 0,-2-1 0,-1 2 0,-2 0 0,-1 3 0,-2 2 0,-3-5 0,2 3 0,1-1 0,-1 0 0,-4 5 0,2-2 0,-1 0 0,0 1 0,-1-5 0,3 2 0</inkml:trace>
  <inkml:trace contextRef="#ctx0" brushRef="#br0" timeOffset="2099">555 197 12287,'0'-11'0,"0"3"0,1 0 0,3-1 0,-3 3 0,3-2 0,-3 4 0,-1-3 0,-1 4 0,-3-1 0,-4 3 0,-2 5 0,-1 1 0,-1 0 0,1 0 0,-2 4 0,-1-2 0,-2 0 0,2 1 0,1-4 0,3 3 0,1 1 0,1-1 0,2 3 0,-2-2 0,-1-2 0,5 2 0,2-6 0,4 3 0,4-1 0,0 0 0,2 1 0,3-2 0,1 1 0,-1-2 0,2 1 0,1-1 0,2 2 0,-2-1 0,-1-1 0,-2 1 0,1 1 0,-1-2 0,1 3 0,-1-1 0,1-1 0,-5-1 0,1 2 0,-5 3 0,1 4 0,-4-3 0,-4-2 0,-4-1 0,-2 4 0,-2-2 0,1-1 0,-1 3 0,1-4 0,-1 0 0,1 1 0,-1 3 0,0-3 0,1 0 0,-1 1 0,1-5 0,-1 3 0,1 2 0,-1-5 0,1 4 0,-1-3 0,1 1 0,-1 1 0,0-2 0,1 1 0,-1-2 0,1 0 0,-1-2 0,1 0 0,-1 0 0,1 0 0,-1 0 0,-1 0 0,-2 0 0,2 0 0,-2 0 0,2 0 0,1 0 0,0-4 0,-3-1 0,0-2 0,1-2 0,0 0 0,0 0 0,-3 2 0,-1-2 0,4-2 0,-1 0 0,3-1 0,4 1 0,-1-1 0,6-1 0,0-2 0,2-3 0,1-5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07.362"/>
    </inkml:context>
    <inkml:brush xml:id="br0">
      <inkml:brushProperty name="width" value="0.08571" units="cm"/>
      <inkml:brushProperty name="height" value="0.08571" units="cm"/>
      <inkml:brushProperty name="color" value="#5B2D90"/>
    </inkml:brush>
  </inkml:definitions>
  <inkml:trace contextRef="#ctx0" brushRef="#br0">162 12 12287,'-15'-1'0,"-2"-1"0,0-2 0,1 1 0,0 2 0,3 2 0,-1 3 0,-1 4 0,-6 2 0,3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07.180"/>
    </inkml:context>
    <inkml:brush xml:id="br0">
      <inkml:brushProperty name="width" value="0.08571" units="cm"/>
      <inkml:brushProperty name="height" value="0.08571" units="cm"/>
      <inkml:brushProperty name="color" value="#5B2D90"/>
    </inkml:brush>
  </inkml:definitions>
  <inkml:trace contextRef="#ctx0" brushRef="#br0">1259 172 12287,'-7'-1'0,"3"-3"0,2 3 0,-2-3 0,3-3 0,-10 6 0,4-3 0,0-1 0,1 0 0,1-1 0,-3 2 0,3-4 0,-2-1 0,5 3 0,-3-1 0,1 1 0,0-1 0,0 0 0,3-5 0,-3 1 0,3 3 0,-3 0 0,3-1 0,1 3 0,0-2 0,1 6 0,2-4 0,0 1 0,3 4 0,-3-3 0,4 7 0,4 2 0,1 1 0,-1-2 0,1 3 0,-1-2 0,1 0 0,0-1 0,-1 3 0,1 0 0,-1-1 0,1 1 0,-1-1 0,1-2 0,-1 4 0,1-1 0,-1 0 0,-3 2 0,-1-4 0,-1 1 0,0 3 0,-2-2 0,3 0 0,-2 2 0,0 0 0,-3 0 0,2-1 0,0-4 0,-4 3 0,0-4 0,-4 3 0,-1-3 0,-1 1 0,-3-2 0,-1 0 0,-2-2 0,0 1 0,1 3 0,-4-3 0,-2 3 0,0-3 0,1-1 0,-5 0 0,2 0 0,-2 0 0,2 0 0,-3 0 0,4 0 0,0 0 0,3 0 0,-2 0 0,2 0 0,1 0 0,1 0 0,1-1 0,1-3 0,-1-4 0,2 2 0,1-2 0,1-1 0,4 3 0,-3-2 0,4 4 0,-1-3 0,3 3 0,1-4 0,0 4 0,0-3 0,0 4 0,0-2 0,0 5 0,0 0 0,-5 4 0,-3 1 0,-2 1 0,-2-2 0,1 3 0,-1-2 0,1 2 0,-1-3 0,1 0 0,-1 1 0,-1-4 0,-1 3 0,-1-2 0,1-2 0,1 0 0,0 0 0,-1 0 0,-1 0 0,-1 0 0,5-2 0,-2 0 0,-2-2 0,3-5 0,-1 3 0,4-2 0,0 0 0,-1 4 0,0-3 0,1-2 0,1-2 0,5 4 0,0-1 0,0-1 0,-1-1 0,3 2 0,-3 0 0,3 1 0,-1 0 0,-1 3 0,-4 4 0,-4 3 0,-1 1 0,1 5 0,-1-2 0,1 2 0,-1-1 0,2 2 0,1-2 0,1 2 0,-1 2 0,3-4 0,-1-1 0,1 1 0,-1-2 0,5 5 0,-2-4 0,3 0 0,1 0 0,5-4 0,3 1 0,2-3 0,1-1 0,1 0 0,-1 0 0,1 0 0,0 0 0,-1 0 0,1 0 0,-5 0 0,1 0 0,0 0 0,-1 0 0,1 0 0,-5 0 0,0 0 0,-6 0 0,-5 0 0,-2 1 0,-2 2 0,1 1 0,-1-2 0,-1 0 0,-1-1 0,-1 2 0,1 0 0,-3 1 0,2-4 0,-1 0 0,0 0 0,1 0 0,-3 0 0,0 0 0,1 0 0,2-1 0,0-2 0,2-2 0,2-1 0,-1 3 0,1-2 0,-1 0 0,1-3 0,3 2 0,1-2 0,2-1 0,1-1 0,4-2 0,0 1 0,0-1 0,0 1 0,0-1 0,0 1 0,0-1 0,0 4 0,0 1 0,-1 4 0,-3-1 0,2 3 0,-6 1 0,-1 1 0,-1 3 0,-6 1 0,0 4 0,-1-1 0,0 1 0,-3 1 0,2 2 0,0-1 0,3 1 0,-2-1 0,2 1 0,0 0 0,3-1 0,5-3 0,2-2 0,1 1 0,0-1 0,1-3 0,4 2 0,3-5 0,-2 0 0,6 0 0,1 0 0,1 0 0,7-2 0,2 0 0,3-3 0,1-2 0,0 3 0,0-3 0,1-1 0,3 2 0,-1-5 0,5 5 0,1-2 0,1 1 0,2-6 0,10-5 0,2-5 0</inkml:trace>
  <inkml:trace contextRef="#ctx0" brushRef="#br0" timeOffset="400">1039 207 12287,'-41'0'0,"3"0"0,7 0 0,3 0 0,0 0 0,7 5 0,-2 1 0,1 2 0,0 0 0,-1-6 0,0 3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34.378"/>
    </inkml:context>
    <inkml:brush xml:id="br0">
      <inkml:brushProperty name="width" value="0.08571" units="cm"/>
      <inkml:brushProperty name="height" value="0.08571" units="cm"/>
      <inkml:brushProperty name="color" value="#5B2D90"/>
    </inkml:brush>
  </inkml:definitions>
  <inkml:trace contextRef="#ctx0" brushRef="#br0">0 135 12287,'0'11'0,"0"-3"0,0-8 0,0 0 0,9 0 0,-5 0 0,9 0 0,2 0 0,2 0 0,2 0 0,0 3 0,1 3 0,1-4 0,2 5 0,5-5 0,2-2 0,8 0 0,9 0 0,3 0 0,3 0 0,-2 0 0,5 0 0,4 0 0,-1 0 0,1-2 0,0-5 0,2-4 0,2 1 0,2-5 0,-4 6 0,4 1 0,3-1 0,-5-4 0,4 7 0,-2 0 0,-4-3 0,-2 7 0,-4-5 0,-3 3 0,-2-2 0,-6 4 0,6-5 0,3 3 0,1-2 0,3 3 0,0-3 0,-1 4 0,1 2 0,0 0 0,-3 0 0,-1 0 0,-3 0 0,0 0 0,5 0 0,-5 0 0,-6 0 0,4 0 0,0 0 0,2 0 0,1 0 0,-8 2 0,8 2 0,1 3 0,3-3 0,1-2 0,1-2 0,0 0 0,-1 0 0,-5 0 0,-3 0 0,0 0 0,0 0 0,-4 0 0,4 0 0,0 0 0,0 0 0,-4-2 0,6-2 0,3-3 0,1 3 0,-4 2 0,1 2 0,3 0 0,7 0 0,-4-7 0,4 1 0,-5 2 0,3 2 0,2 2 0,-2 0 0,2 0 0,2 0 0,6 0 0,-5 0 0,-1 0 0,2 0 0,-6 0 0,4 0 0,-4 0 0,-3 0 0,1 0 0,0 0 0,-1 0 0,1 0 0,0 0 0,1 0 0,3 0 0,2 0 0,7 0 0,-7 0 0,0 0 0,2 0 0,-4 6 0,6 0 0,-1 1 0,-5 1 0,-3-5 0,-1 3 0,0-4 0,-1-2 0,1 0 0,0 0 0,-1 0 0,1 0 0,-7 0 0,1 0 0,-1-2 0,-2-4 0,-2 3 0,-9-5 0,1 1 0,-1 1 0,-6 0 0,-2 6 0,-2 0 0,-4 0 0,3 0 0,-1 0 0,-3 0 0,-1 0 0,-3 0 0,0 0 0,0 0 0,1 0 0,5 0 0,1 0 0,0 0 0,1 0 0,-3 0 0,8 0 0,0 0 0,-2 0 0,6 0 0,-4 0 0,7 0 0,5 0 0,-3 0 0,4 0 0,-2 0 0,1 0 0,-3 6 0,6 0 0,-2-1 0,0-3 0,0 4 0,-7 1 0,0-3 0,1-2 0,6 5 0,2-1 0,0-2 0,0-2 0,0-2 0,-2 0 0,4 0 0,0 0 0,4 0 0,-6 0 0,0 0 0,0 0 0,4 0 0,-6 0 0,-2 0 0,-2 0 0,3 0 0,3 0 0,0 0 0,0 0 0,-2 0 0,-6 2 0,-1 3 0,1 1 0,5 1 0,3-7 0,3 2 0,3 4 0,-4-4 0,2 7 0,1-3 0,-3 1 0,4 5 0,-8-5 0,0-3 0,2-2 0,-7 5 0,5-1 0,-4-2 0,-3-2 0,3-2 0,2 0 0,4 0 0,2 0 0,-4 0 0,4 0 0,0 0 0,0 0 0,0 0 0,2 0 0,-4 0 0,0 0 0,-6 0 0,6 0 0,-2 0 0,0 0 0,-1 0 0,-5 0 0,-1 0 0,1 0 0,6 0 0,-1 0 0,-1 0 0,-2 0 0,-5 0 0,-2 0 0,-2 0 0,2 0 0,1 0 0,-1 0 0,-4 0 0,-3 0 0,8 0 0,-5 0 0,-1 0 0,-3 0 0,2 0 0,0 3 0,-1 1 0,1 2 0,-2 1 0,-5-7 0,3 0 0,1 0 0,1 6 0,-7 0 0,0-1 0,1-3 0,-8-2 0,1 0 0,2 0 0,2 0 0,-4 0 0,0 0 0,2 0 0,-7 0 0,1-9 0,-9-1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0:13.966"/>
    </inkml:context>
    <inkml:brush xml:id="br0">
      <inkml:brushProperty name="width" value="0.08571" units="cm"/>
      <inkml:brushProperty name="height" value="0.08571" units="cm"/>
      <inkml:brushProperty name="color" value="#5B2D90"/>
    </inkml:brush>
  </inkml:definitions>
  <inkml:trace contextRef="#ctx0" brushRef="#br0">1352 8 12287,'3'0'0,"1"1"0,-4 0 0,3 2 0,-3 0 0,3-1 0,-2 2 0,-1 2 0,3-1 0,-3 1 0,3-1 0,-2 1 0,-1 1 0,0-3 0,-1 1 0,-2-2 0,-1-2 0,0 0 0,-1-1 0,0 0 0,-1 0 0,-1 0 0,0 0 0,2 0 0,0 0 0,0-1 0,-1-1 0,1 1 0,0-2 0,0 1 0,-1-1 0,1-1 0,0 0 0,0 1 0,-1-3 0,1 2 0,0 0 0,0-2 0,1 2 0,-1 0 0,0 1 0,2-2 0,0 3 0,3-2 0,0 2 0,0-1 0,2 4 0,0 1 0,1 0 0,0 2 0,-3 1 0,3 2 0,-2-2 0,2-1 0,-3 1 0,3 2 0,-3 0 0,-3 0 0,2-2 0,-4-2 0,0 1 0,2-1 0,0-2 0,-1 2 0,0-2 0,0 2 0,-1 0 0,0-2 0,-1 0 0,-1-1 0,0 0 0,0 0 0</inkml:trace>
  <inkml:trace contextRef="#ctx0" brushRef="#br0" timeOffset="933">1436 99 12287,'0'7'0,"0"-3"0,-1-1 0,-2-3 0,2 0 0,-4 1 0,0 1 0,1-1 0,-1 1 0,0 0 0,-1 0 0,-1 0 0,0 1 0,0 1 0,0 0 0,0-1 0,-1 0 0,-1 1 0,0 0 0,-3-1 0,2 0 0,-1 1 0,0-2 0,-3-2 0</inkml:trace>
  <inkml:trace contextRef="#ctx0" brushRef="#br0" timeOffset="1449">1037 92 12287,'-4'-3'0,"1"1"0,3-2 0,0 1 0,0-1 0,0 1 0,0-1 0,0 0 0,2-2 0,0 2 0,4 2 0,-2-1 0,-1 0 0,4 2 0,-3-1 0,3 1 0,-3 1 0,1 0 0,0 0 0,-1 1 0,0 1 0,-1 3 0,0 1 0,-3 1 0,0 0 0,0 0 0,-1 0 0,-2 1 0,0 0 0,-1 2 0,-5-1 0,2-1 0,-1 0 0,1 2 0,-1-1 0,-1-2 0,0 0 0,0 0 0,1-2 0,-1-2 0,0 1 0,-4-2 0,3-2 0</inkml:trace>
  <inkml:trace contextRef="#ctx0" brushRef="#br0" timeOffset="2099">855 71 12287,'-5'0'0,"0"0"0,3-2 0,-2-2 0,0 1 0,0 0 0,0-2 0,-3 0 0,2 2 0,1 0 0,1 0 0,1 1 0,2-2 0,0 2 0,0-2 0,0 3 0,3-2 0,1 1 0,3 2 0,0 0 0,0 0 0,-1-1 0,-1 0 0,0-2 0,0 1 0,2 2 0,-3 0 0,0 1 0,-1 1 0,0-1 0,0 1 0,-3 2 0,3 1 0,-2-1 0,-1 0 0,0-1 0,0 1 0,-1-1 0,-2 1 0,-1 2 0,1-2 0,0-1 0,-1 1 0,0 0 0,0-1 0,-1 0 0,0 1 0,-1 1 0,-1 0 0,0-1 0,2-1 0,0 1 0,3-2 0,-3-2 0,4 1 0,-2 1 0,3 0 0,0 2 0,0 2 0,0-2 0,2 0 0,0 2 0,0 0 0,1 3 0,-1 1 0,0 0 0,-1 1 0,-1 0 0,0-1 0,0 1 0,0 2 0,0-2 0,0-1 0,-1 1 0,-2-3 0,0-3 0,-4-2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38.844"/>
    </inkml:context>
    <inkml:brush xml:id="br0">
      <inkml:brushProperty name="width" value="0.08571" units="cm"/>
      <inkml:brushProperty name="height" value="0.08571" units="cm"/>
      <inkml:brushProperty name="color" value="#5B2D90"/>
    </inkml:brush>
  </inkml:definitions>
  <inkml:trace contextRef="#ctx0" brushRef="#br0">231 59 12287,'0'10'0,"0"7"0,0-14 0,0 3 0,0-12 0,0-5 0,0-8 0,0 6 0,0 0 0,0 7 0,3-5 0,3 2 0,5 3 0,8 6 0,0 0 0,0 0 0,3 0 0,1 0 0,5 0 0,2 0 0,-7 0 0,5 0 0,-2 0 0,-1 0 0,1 0 0,-7 2 0,0 5 0,-6-5 0,-2 6 0,-3 1 0,-1-5 0,-7 9 0,-7-7 0,-1 5 0,-3 0 0,-4-1 0,-2-3 0,-4 6 0,-5 1 0,5-3 0,-5 0 0,5 0 0,2-1 0,-1 1 0,1 4 0,0-2 0,0 2 0,2-5 0,2 1 0,2 0 0,-2-1 0,-2 3 0,-2 6 0,-1 1 0,10-8 0,1 1 0,1 2 0,5 2 0,-3 2 0,4-6 0,2 0 0,0-9 0,8 5 0,5-9 0,4 0 0,3 0 0,-1 0 0,0 0 0,0 0 0,0 0 0,1 0 0,-1 0 0,0 0 0,0 0 0,1 0 0,-1 0 0,0 0 0,-2-2 0,-4-5 0,2 3 0,-9-9 0,1 7 0,-7-7 0,-2 7 0,-5-7 0,3 6 0,-9-3 0,-2 1 0,4-4 0,-1 7 0,-3 0 0,-2-3 0,-3 7 0,1-7 0,0 3 0,0 0 0,-1-3 0,1 5 0,0-5 0,0-2 0,0 5 0,-1-5 0,1 1 0,0-1 0,0 5 0,-1-7 0,1-2 0,0-2 0,0 4 0,0 0 0,-1-2 0,1-2 0,0-2 0,8 6 0,5 0 0,4 9 0,2-5 0,2 9 0,4 0 0,5 0 0,8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39.594"/>
    </inkml:context>
    <inkml:brush xml:id="br0">
      <inkml:brushProperty name="width" value="0.08571" units="cm"/>
      <inkml:brushProperty name="height" value="0.08571" units="cm"/>
      <inkml:brushProperty name="color" value="#5B2D90"/>
    </inkml:brush>
  </inkml:definitions>
  <inkml:trace contextRef="#ctx0" brushRef="#br0">423 0 12287,'-6'13'0,"-1"0"0,1-9 0,-3 5 0,7-9 0,-4 0 0,12 0 0,-2 0 0,9 0 0,2 0 0,-4 0 0,2 0 0,2 0 0,-5 6 0,1 3 0,-2 2 0,3-5 0,-5 7 0,-3 2 0,-2-5 0,-2 3 0,-2-2 0,-4 2 0,-5 2 0,-8-9 0,-1 7 0,1-7 0,0-1 0,0-3 0,0-2 0,-1 0 0,3-2 0,2-3 0,3-1 0,-3 2 0,4-5 0,0 0 0,1 1 0,-1-1 0,7 1 0,-5 4 0,0-3 0,7-1 0,-4 1 0,4 3 0,2-9 0,0 9 0,0-5 0,0 9 0,0 2 0,-2 3 0,-5 1 0,5 3 0,-6-5 0,-1 2 0,5 3 0,-9-5 0,-2 3 0,4 5 0,-1-5 0,-1-1 0,2 3 0,-6-5 0,4 7 0,-4-3 0,4-1 0,0-7 0,1 8 0,-8-14 0,1 4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39.943"/>
    </inkml:context>
    <inkml:brush xml:id="br0">
      <inkml:brushProperty name="width" value="0.08571" units="cm"/>
      <inkml:brushProperty name="height" value="0.08571" units="cm"/>
      <inkml:brushProperty name="color" value="#5B2D90"/>
    </inkml:brush>
  </inkml:definitions>
  <inkml:trace contextRef="#ctx0" brushRef="#br0">1 58 12287,'0'-11'0,"0"1"0,0 3 0,8-3 0,3-10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40.344"/>
    </inkml:context>
    <inkml:brush xml:id="br0">
      <inkml:brushProperty name="width" value="0.08571" units="cm"/>
      <inkml:brushProperty name="height" value="0.08571" units="cm"/>
      <inkml:brushProperty name="color" value="#5B2D90"/>
    </inkml:brush>
  </inkml:definitions>
  <inkml:trace contextRef="#ctx0" brushRef="#br0">173 0 12287,'0'13'0,"0"0"0,0-9 0,-8 5 0,-5-9 0,2 0 0,-1 0 0,-3 0 0,0 2 0,0 2 0,2 2 0,-2-1 0,4 3 0,-2-1 0,1-1 0,-8-6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45.677"/>
    </inkml:context>
    <inkml:brush xml:id="br0">
      <inkml:brushProperty name="width" value="0.08571" units="cm"/>
      <inkml:brushProperty name="height" value="0.08571" units="cm"/>
      <inkml:brushProperty name="color" value="#5B2D90"/>
    </inkml:brush>
  </inkml:definitions>
  <inkml:trace contextRef="#ctx0" brushRef="#br0">1478 309 12287,'-6'12'0,"-1"1"0,3 2 0,0-6 0,0-1 0,-3 1 0,1-7 0,4 6 0,-5-8 0,5 0 0,-6 0 0,8 0 0,-3 0 0,-3 0 0,4 0 0,-15 0 0,6 0 0,-8 0 0,6 3 0,0 3 0,0-4 0,-6 5 0,0-3 0,0 2 0,6-4 0,0 5 0,-2-5 0,7-2 0,-9-9 0,6-1 0</inkml:trace>
  <inkml:trace contextRef="#ctx0" brushRef="#br0" timeOffset="767">1036 270 12287,'-13'7'0,"0"-1"0,7 0 0,-7-6 0,7 0 0,-5-2 0,3-4 0,1 2 0,7-9 0,0 6 0,0-6 0,0 7 0,0-7 0,2 9 0,5-2 0,3 3 0,10 3 0,-1 3 0,0 3 0,-6-4 0,0 5 0,2-3 0,2 2 0,2-4 0,0 5 0,0-5 0,1-2 0,-1 0 0,0 0 0,0 0 0,-6 6 0,0 1 0,2-3 0,-7 0 0,-1 3 0,-5-3 0,-2 9 0,-2-3 0,-2 5 0,-3-2 0,-8-6 0,2 3 0,-4-1 0,5-3 0,-1-6 0,-2 2 0,-2 5 0,4-5 0,0 4 0,-2-4 0,-2-2 0,4 7 0,0-1 0,-2-1 0,-2-3 0,0 0 0,2 2 0,2 2 0,7 1 0,-7-7 0,-2 0 0,5 0 0,-1 2 0,2 4 0,-6-3 0,13 5 0,-8-10 0,3-4 0,5 1 0,-4-8 0,1 3 0,1-5 0,-2 2 0,-1 0 0,5-4 0,-2 2 0,-2 2 0,-3 1 0,5-8 0,-3 1 0,3 0 0,-5 0 0,3-1 0,0 1 0,-3 0 0,7-7 0,-7 1 0,1 1 0,4-4 0,-9 3 0,9 6 0,-3 6 0,7 9 0,7-3 0,3 5 0,9 2 0,1 0 0,-1 9 0,0 1 0</inkml:trace>
  <inkml:trace contextRef="#ctx0" brushRef="#br0" timeOffset="1014">1209 712 12287,'0'30'0,"0"-2"0,-2-17 0,-4-5 0,3-12 0,-5-5 0,8-8 0,0-1 0,0 1 0</inkml:trace>
  <inkml:trace contextRef="#ctx0" brushRef="#br0" timeOffset="2765">556 405 12287,'-7'12'0,"1"1"0,-7-6 0,7 6 0,-9-9 0,10 4 0,-5-10 0,1-4 0,1 4 0,3-7 0,-1 1 0,-7 3 0,4-5 0,-1 1 0,3-6 0,-5 2 0,7-4 0,-3 0 0,1 2 0,1 2 0,-3 1 0,5-8 0,-2 1 0,-1 0 0,5 0 0,-4-1 0,4 8 0,-5-1 0,5-2 0,2 4 0,0-2 0,2 7 0,5-7 0,3 9 0,10-3 0,-1 5 0,0 2 0,-2 2 0,-2 3 0,-2 1 0,2-2 0,-5 7 0,3 2 0,2 4 0,0-4 0,0-3 0,-4 1 0,-3 0 0,5-5 0,-4 5 0,-1 0 0,1-1 0,6-3 0,-2 6 0,-3-3 0,1 5 0,-3-2 0,5-7 0,-6 7 0,-1 0 0,-6 6 0,0-6 0,0 0 0,0 2 0,-6-5 0,-3 1 0,1 0 0,-1 0 0,-6-5 0,2 5 0,-4-3 0,-2 5 0,2-4 0,4 1 0,-4-6 0,4 3 0,3-5 0,-3-2 0,6 0 0,-6 0 0,9-2 0,-2-5 0,4-3 0,2-9 0,0-1 0,0 1 0,0 0 0,0 0 0,2 2 0,2 2 0,2 2 0,9 6 0,-2-5 0,-2 7 0,2-1 0,-7-3 0,7 3 0,-7 0 0,7 6 0,-9 2 0,3 4 0,-5 5 0,-2 8 0,0-6 0,0 0 0,0 2 0,0-5 0,0 3 0,0 2 0,-9 2 0,-1 2 0,-1 1 0,0-8 0,5 1 0,-7 2 0,3-4 0,-1 2 0,2 2 0,-6-7 0,3-1 0,-6-5 0,-1-2 0,0 0 0,0 0 0,0-9 0,1-4 0,6-4 0,-3-2 0,6 0 0,-2 0 0,5-1 0,-5 1 0,3 0 0,-5 0 0,4-1 0,1 1 0,-1 0 0,1 0 0,4 0 0,-5-1 0,-2 1 0,5 0 0,-7 0 0,-2-1 0,7 1 0,1 0 0,3 2 0,-2 4 0,3-4 0,-3 4 0,4 5 0,2-1 0,0 9 0,0 0 0,0 9 0,0 1 0,0 10 0,0-1 0,8 0 0,3 0 0,0 0 0,4 3 0,-7 1 0,1 3 0,-1-3 0,7-1 0,-2-1 0,2 3 0,-2 1 0,4 3 0,-4-4 0,2 3 0,-2 3 0,4-6 0,-7 1 0,3-3 0,0-3 0,-9 0 0,5 0 0,-3 1 0,1-1 0,-1-6 0,-6-1 0,0 3 0,0-4 0,0 2 0,-2-9 0,-5 3 0,3 1 0,-9-2 0,-2-1 0,0-1 0,1 0 0,1 3 0,-2-3 0,4-2 0,-2-2 0,-2 0 0,-2 0 0,-2 0 0,0 0 0,0 0 0,-1 0 0,1 0 0,0 0 0,6-2 0,0-2 0,-2-3 0,0-1 0,0 3 0,3-1 0,5-2 0,-6 1 0,7 3 0,-7-9 0,7 0 0,-5-6 0,3 0 0,3 0 0,12 1 0,5 6 0,6-5 0,1 4 0,9-4 0,1-3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6:50.860"/>
    </inkml:context>
    <inkml:brush xml:id="br0">
      <inkml:brushProperty name="width" value="0.08571" units="cm"/>
      <inkml:brushProperty name="height" value="0.08571" units="cm"/>
      <inkml:brushProperty name="color" value="#5B2D90"/>
    </inkml:brush>
  </inkml:definitions>
  <inkml:trace contextRef="#ctx0" brushRef="#br0">5036 193 12287,'-8'30'0,"6"-2"0,-5-9 0,5 0 0,2-6 0,0 0 0,0 0 0,0 6 0,0 0 0,0 2 0,0 3 0,2 2 0,5-3 0,-5-2 0,4-1 0,-4-1 0,-2 0 0,0 7 0,0-1 0,0-1 0,0-3 0,0-2 0,0-8 0,-8-11 0,-3-11 0</inkml:trace>
  <inkml:trace contextRef="#ctx0" brushRef="#br0" timeOffset="816">4806 116 12287,'10'9'0,"1"-7"0,-4 4 0,-5 5 0,6-7 0,-8 9 0,0-7 0,0 7 0,0-6 0,0 6 0,0-7 0,0 7 0,-2 0 0,-4-3 0,1 7 0,-5-4 0,1 4 0,1-4 0,3 0 0,-3 0 0,-3-3 0,5 7 0,-7-4 0,-2 4 0,4 0 0,1-2 0,-1-4 0,0-2 0,5 3 0,-5-3 0,3 2 0,-7-7 0,13 7 0,-5-5 0,3-4 0,-3 5 0,5-5 0,-6-2 0,8 0 0,0 0 0,-9 0 0,7 0 0,-6-2 0,8-5 0,0 5 0,0-7 0,-3 9 0,-3 0 0,2 0 0,-9 0 0,6 0 0,-5 0 0,5 0 0,-6 0 0,7 7 0,-7-1 0,7 1 0,-7-7 0,9 0 0,-5 0 0</inkml:trace>
  <inkml:trace contextRef="#ctx0" brushRef="#br0" timeOffset="1132">4594 59 12287,'11'0'0,"-2"2"0,-9 4 0,0 5 0,0 8 0,0 0 0,0 0 0,0 3 0,0 1 0,0 5 0,0 2 0,0-4 0,0 3 0,0 1 0,0 0 0,6 2 0,0 5 0,-1-3 0,-3-2 0,4-9 0,1 3 0,-3-5 0,-2-1 0,-2-1 0</inkml:trace>
  <inkml:trace contextRef="#ctx0" brushRef="#br0" timeOffset="1898">4095 462 12287,'-13'0'0,"2"-2"0,2-4 0,-3 1 0,3-7 0,1-3 0,-1-2 0,3-3 0,3 1 0,-3 0 0,4 0 0,-4-1 0,3 1 0,3 0 0,0 6 0,0 0 0,0-2 0,0-2 0,0-2 0,3 6 0,3 0 0,-2 9 0,9-2 0,2 4 0,-4 4 0,1 4 0,3 7 0,3-2 0,-1 2 0,-2-1 0,-3-1 0,1 6 0,6-6 0,1 2 0,-1-1 0,-6-1 0,-1 4 0,3-2 0,3 0 0,-1 6 0,-5 0 0,-1-6 0,-7 0 0,3 2 0,-1-5 0,-8 3 0,-4 2 0,1-6 0,-7-1 0,-3-1 0,-2-1 0,-5 0 0,-1-3 0,-3 1 0,3 2 0,-5 1 0,2-7 0,1 2 0,-3 4 0,4-4 0,-8 7 0,0-3 0,2 1 0,-4-1 0,6-6 0,1 0 0,-1 0 0,2 0 0,7 0 0,0 0 0,0-8 0,1-5 0,6-4 0,5-3 0,5 1 0,2 0 0,0 0 0,0 0 0,0-1 0,0 8 0,0-1 0,0 8 0,0-1 0,0 12 0,0 7 0,0-2 0,0 2 0,0 2 0,0 2 0,-6 2 0,-3 0 0,-2 0 0,5-1 0,-5-4 0,1-3 0,-1-2 0,5 4 0,-7-5 0,-2 3 0,-2-1 0,0 5 0,4-2 0,2-9 0,5 3 0,-5-14 0,-8-3 0</inkml:trace>
  <inkml:trace contextRef="#ctx0" brushRef="#br0" timeOffset="2199">3460 78 12287,'0'10'0,"0"8"0,0-6 0,-2 3 0,-2 0 0,-3-2 0,3 2 0,2 2 0,2 2 0,0 1 0,0-1 0,0 0 0,2 0 0,2 0 0,3 1 0,-1-1 0,-6 0 0,0 0 0,0 1 0</inkml:trace>
  <inkml:trace contextRef="#ctx0" brushRef="#br0" timeOffset="2748">3153 308 12287,'0'11'0,"-7"0"0,1-5 0,-1-4 0,-1 7 0,6-1 0,-7-5 0,11 12 0,5-9 0,-5 9 0,4-2 0,-4-3 0,-2 3 0,0 2 0,0-4 0,0 2 0,0 2 0,0-5 0,0 3 0,-2-2 0,-2 4 0,-5-5 0,-1-1 0,-1-1 0,-4-3 0,2 3 0,-2 3 0,-2-7 0,-2 3 0,0-3 0,0 2 0,-7-4 0,0 5 0,3-5 0,1-2 0,-3-2 0,-1-2 0,3-5 0,1-2 0,-3-1 0,-1-8 0,3 1 0,1 0 0,5 6 0,2 0 0,5-2 0,1-2 0,0 0 0,5 2 0,-2 2 0,2 3 0,10-3 0,-2-2 0,9 6 0,2-1 0,0 3 0,-2-6 0,4 1 0,-7-8 0</inkml:trace>
  <inkml:trace contextRef="#ctx0" brushRef="#br0" timeOffset="3049">2922 174 12287,'0'-13'0,"0"0"0,6 0 0,1-6 0,-3 0 0,-2 0 0,-2 6 0,-2 0 0,-4-2 0,1 0 0,-7 2 0,-3 7 0,4 4 0,-2 2 0,-2 0 0,-2 2 0,-2 4 0,2 7 0,4 4 0,-4 5 0,4 1 0,-4 3 0,-2-3 0,6-1 0,0-3 0,0 9 0,-6 2 0</inkml:trace>
  <inkml:trace contextRef="#ctx0" brushRef="#br0" timeOffset="3416">2307 693 12287,'-19'17'0,"-1"-4"0,8-7 0,-1-12 0,8-5 0,-1-8 0,4 0 0,4 6 0,2 0 0,5-2 0,2-2 0,1-2 0,8 0 0,-1-1 0,-2 8 0,-2 1 0,-2 2 0,-3 1 0,3 1 0,2 7 0,-8 0 0,-1 9 0,-6 10 0,-2 0 0,-5 1 0,-1 5 0,-7 1 0,2-3 0,-2-1 0,4 3 0,-1 1 0,-3-3 0,-2-1 0,-3-3 0,1 2 0,0 3 0,0 1 0,-1-5 0,1-10 0,0-1 0,0-3 0,0-6 0,-1 0 0</inkml:trace>
  <inkml:trace contextRef="#ctx0" brushRef="#br0" timeOffset="3682">2172 135 12287,'0'37'0,"0"-5"0,0-4 0,0-9 0,0 0 0,0 0 0,0 0 0,0 3 0,0 3 0,0-1 0,0 6 0,0 0 0,0 0 0,0-7 0,0 3 0,0-5 0,0-2 0,0-8 0,0 6 0,0-6 0</inkml:trace>
  <inkml:trace contextRef="#ctx0" brushRef="#br0" timeOffset="5129">1884 97 12287,'11'19'0,"4"-6"0,-9 0 0,0-7 0,-6 7 0,0 2 0,0 2 0,0 2 0,0 1 0,0-1 0,0 2 0,2 3 0,5 1 0,-5 1 0,4-7 0,-1 0 0,1 1 0,-4 5 0,7 1 0,-1-3 0,-3 5 0,7-2 0,-7-1 0,1-5 0,-4-1 0,-2-6 0,0-1 0,-2-7 0,-4 1 0,-5-4 0,-8-2 0,0 0 0,-1-2 0,1-4 0,0 4 0,2-7 0,2 0 0,2-3 0,0-3 0,-6 0 0,0 2 0,0-2 0,-1-2 0,1-2 0,0-1 0,0 1 0,-1 6 0,1 1 0,0-3 0,0-2 0,6 4 0,0 0 0,-2-2 0,7 4 0,1-2 0,5-1 0,2 3 0,2 0 0,5 3 0,-3 1 0,9 7 0,0-2 0,-3-4 0,7 4 0,-4-5 0,4 5 0,2 2 0,-6 0 0,0 0 0,0 6 0,6 1 0,-8 1 0,-5-1 0,5 3 0,-7 8 0,9-6 0,-9 5 0,11-12 0,-8 8 0,-1-7 0,-6 7 0,0-7 0,0 7 0,-2-2 0,-2 4 0,-3-3 0,-6-5 0,5 4 0,-3-3 0,5 1 0,-7-5 0,-2 4 0,-2 3 0,4-7 0,0 5 0,-2-3 0,-2 1 0,-2 1 0,0-3 0,0 1 0,-1-2 0,1 0 0,0 1 0,0 1 0,-1-2 0,1 1 0,0-1 0,0 2 0,0-1 0,-1-3 0,1-2 0,0 0 0,0 0 0,-1 0 0,1 0 0,9-2 0,1-3 0,0-1 0,7-3 0,-4 3 0,6 2 0,6-9 0,5 9 0,8-3 0,-6 5 0,0 2 0,-9 0 0,5 0 0,-9 0 0,0 2 0,0 5 0,-9-5 0,5 6 0,-9-8 0,9 0 0,-5 0 0,7 0 0,-4 0 0,4 0 0,-7 0 0,9 0 0,0 0 0,0-8 0,0-3 0,0-8 0,2 8 0,2 3 0,3-1 0,1 1 0,-1-5 0,6 6 0,-3-1 0,3 1 0,0-1 0,6 1 0,-6 5 0,0-4 0,-7 4 0,7 2 0,-7 8 0,5 5 0,-2 4 0,-3-4 0,-6 0 0,0 2 0,0 2 0,0 2 0,0 0 0,0 1 0,0-1 0,-2 0 0,-5 0 0,3 0 0,-9-1 0,1-4 0,1-1 0,-6 0 0,4 6 0,-4 1 0,-2-1 0,-1-6 0,-1-1 0,-2 3 0,-3 2 0,-2 1 0,5-6 0,-3-5 0,-8-5 0,4-2 0</inkml:trace>
  <inkml:trace contextRef="#ctx0" brushRef="#br0" timeOffset="5413">1096 97 12287,'0'19'0,"0"-8"0,0-3 0,-7 1 0,1 6 0,2 6 0,2 5 0,2 8 0,0-2 0,0 4 0,0 3 0,0 1 0,0 3 0,0 4 0,0 2 0,0-6 0,0 2 0,0-5 0,-9-1 0,-2-1 0</inkml:trace>
  <inkml:trace contextRef="#ctx0" brushRef="#br0" timeOffset="5865">596 539 12287,'0'-19'0,"2"0"0,2-1 0,3 1 0,-1 6 0,-6 1 0,0-3 0,7 4 0,-1-2 0,3 9 0,-3-3 0,-4 5 0,13 4 0,-9 5 0,-1 6 0,-3 4 0,-2 2 0,0 0 0,0 0 0,0 1 0,0-1 0,0 0 0,0 0 0,0 1 0,-7-1 0,1 0 0,0-2 0,-3-4 0,5 2 0,-7-7 0,3 3 0,3 4 0,-5-4 0,-3 2 0,2-9 0,-2 2 0,-2-4 0,5-2 0,-1-2 0,3-4 0,1-11 0,7-9 0,-8-8 0,-3 4 0</inkml:trace>
  <inkml:trace contextRef="#ctx0" brushRef="#br0" timeOffset="6049">538 135 12287,'-8'20'0,"6"-18"0,-5-9 0,5-8 0,2-4 0,0 13 0,0 10 0,0 13 0,7 15 0,1 2 0,3 9 0,4 8 0,2-4 0,2 9 0,0-7 0</inkml:trace>
  <inkml:trace contextRef="#ctx0" brushRef="#br0" timeOffset="6898">519 635 12287,'0'-10'0,"0"-1"0,0 4 0,0 5 0,2-6 0,3 6 0,1-5 0,0 5 0,-6-6 0,-2 8 0,-4 0 0,-5 2 0,-8 4 0,0-4 0,-1 7 0,1-3 0,0 1 0,0-1 0,0-6 0,-1 0 0,1 0 0,0 0 0,0 0 0,-1 0 0,1 0 0,0-9 0,0-3 0,2 1 0,4-2 0,4 0 0,18-4 0,4 4 0,4 7 0,2 4 0,0 2 0,0 0 0,1 0 0,-1 0 0,0 0 0,-2 8 0,-2 3 0,-2 0 0,-9 6 0,3-4 0,-5 4 0,-2-4 0,0-1 0,0 3 0,-2 2 0,-3 3 0,-1-1 0,-9-8 0,4-3 0,-1-1 0,-1-1 0,0 2 0,-6-3 0,-1 1 0,1 1 0,0-5 0,0 2 0,0 2 0,-1 1 0,1-7 0,0 0 0,0 0 0,-1-2 0,1-5 0,0-3 0,2-10 0,2 1 0,2 0 0,7-7 0,-5-1 0,2-3 0,5-5 0,2 8 0,2-18 0,0 4 0</inkml:trace>
  <inkml:trace contextRef="#ctx0" brushRef="#br0" timeOffset="6997">115 308 12287,'13'18'0,"0"-6"0,-9-3 0,5-9 0,-9 0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7:00.174"/>
    </inkml:context>
    <inkml:brush xml:id="br0">
      <inkml:brushProperty name="width" value="0.08571" units="cm"/>
      <inkml:brushProperty name="height" value="0.08571" units="cm"/>
      <inkml:brushProperty name="color" value="#5B2D90"/>
    </inkml:brush>
  </inkml:definitions>
  <inkml:trace contextRef="#ctx0" brushRef="#br0">3268 39 12287,'13'0'0,"0"0"0,2 0 0,-5 0 0,3 0 0,-6 0 0,3 2 0,-1 4 0,6-4 0,-7 9 0,5-5 0,-4-1 0,-9 8 0,0 1 0,-2-3 0,-5 0 0,-4 0 0,1-1 0,-7 3 0,2 8 0,-7 3 0,-3 2 0,-1 1 0,5-3 0,-3 4 0,-1 1 0,1-3 0,9 4 0,2-2 0,-2-5 0,7-1 0,-1-3 0,1 0 0,8-2 0,0-4 0,2-5 0,11-8 0,2 0 0,2 0 0,2 0 0,0 0 0,0-2 0,1-4 0,-1 4 0,0-7 0,0 3 0,1-1 0,-8-5 0,-1 3 0,0 1 0,-1-1 0,-5-6 0,1 2 0,-4-4 0,-4-2 0,-4 0 0,-5-1 0,-8 1 0,-3 2 0,-3 4 0,1-4 0,-6 4 0,1-4 0,-1-2 0,6 6 0,-4 1 0,3-1 0,-1 2 0,3 0 0,8 7 0,2-2 0,-2 1 0,6-5 0,1 5 0,10-5 0,4 1 0,-1 1 0,7 1 0,3-6 0,2-4 0,3-2 0</inkml:trace>
  <inkml:trace contextRef="#ctx0" brushRef="#br0" timeOffset="1101">2768 327 12287,'-19'6'0,"0"1"0,2-3 0,4-10 0,4 4 0,9-9 0,0 4 0,3 7 0,3 0 0,-4 3 0,5 9 0,-5 3 0,-2-4 0,0 2 0,0 2 0,0 2 0,0 2 0,0 0 0,0-6 0,-2-2 0,-5-3 0,3 5 0,-9-6 0,-2-3 0,4 4 0,-1-1 0,-3-3 0,4-2 0,-2-2 0,0-2 0,-6-4 0,8 1 0,3-5 0,-1 1 0,7-6 0,-4 2 0,4 3 0,2-3 0,0 7 0,0-7 0,0 8 0,-9-3 0,-4 8 0,-2 2 0,0 2 0,0 5 0,-6 2 0,0-1 0,-11 5 0,-2 0 0,-3 6 0,-8-1 0,-4 5 0,-4-3 0,-7-3 0,-8 7 0,4-3 0,4-4 0,6-4 0,1-8 0,8 3 0,2-1 0,3-5 0,10-2 0,4-4 0,5-2 0,2-3 0,2-8 0,2 1 0,4-8 0,3-3 0,1-3 0,7 2 0,0-4 0,0 0 0,9 0 0,3 7 0,6-5 0,1-2 0,0 7 0,0-5 0,3 2 0,3 1 0,-3 6 0,5 6 0,-1 0 0,0 2 0,6-4 0,-7 9 0,-1 2 0,-3 1 0,-2 1 0,1-2 0,-1-2 0,0 1 0,0 5 0,0 7 0,1 6 0,-10 4 0,-3 2 0,-5 0 0,-2 7 0,0-1 0,-2 1 0,-5 2 0,-3-7 0,-10 7 0,-1-2 0,-5-1 0,5 1 0,-5-7 0,5-2 0,2-4 0,-7 4 0,1-6 0,1-1 0,3-1 0,2-9 0,-1 0 0,8-2 0,1-5 0,2-5 0,3-6 0,6-1 0,0 0 0,0 0 0,0 0 0,2-1 0,4 1 0,-3 6 0,3 1 0,-4 7 0,-2-3 0,0 16 0,-2 3 0,-2 2 0,-3 0 0,-8-3 0,3 5 0,-6-4 0,-1-3 0,6 5 0,1-4 0,-3-1 0,-2 1 0,4 4 0,0-7 0,0 0 0,2 3 0,-6-7 0,5 5 0,1-5 0,-2-2 0,7-2 0,-5-5 0,2-6 0,1-4 0,4-4 0,-3-3 0,3-1 0,0-3 0,-1 5 0,-3-5 0,-3-2 0,7 6 0,-5-1 0,1 3 0,4 3 0,-9 0 0,6 8 0,-6 5 0,9-5 0,-4 9 0,8-7 0</inkml:trace>
  <inkml:trace contextRef="#ctx0" brushRef="#br0" timeOffset="1935">2576 0 12287,'0'19'0,"0"1"0,0-10 0,2-1 0,5-9 0,-5 0 0,6-9 0,-8-1 0,0-10 0</inkml:trace>
  <inkml:trace contextRef="#ctx0" brushRef="#br0" timeOffset="2150">2403 19 12287,'0'20'0,"0"-1"0,0 0 0,-2-6 0,-4 0 0,-5-9 0,-8 5 0,8-9 0,-6 0 0,15-9 0,-7-2 0</inkml:trace>
  <inkml:trace contextRef="#ctx0" brushRef="#br0" timeOffset="3701">865 346 12287,'11'0'0,"0"0"0,-5 0 0,-4 0 0,15 0 0,-12 0 0,7 0 0,-5 0 0,3 2 0,-1 5 0,6 3 0,-2 10 0,-3-1 0,1 0 0,-2 0 0,-3 1 0,-6-1 0,0 0 0,0-6 0,0 0 0,0 2 0,-6-5 0,-3 1 0,-2 0 0,-3-1 0,3-5 0,-2 1 0,-2-4 0,-2-2 0,-2 2 0,0 3 0,-1 1 0,1 0 0,0-6 0,0 0 0,6-2 0,0-2 0,-2-2 0,0-3 0,0 3 0,2-7 0,7 4 0,-5 1 0,3-1 0,1 7 0,-1-15 0,6 13 0,-5-9 0,5 6 0,2-5 0,0 5 0,0-6 0,0 7 0,0-7 0,0 9 0,-8-5 0,-5 9 0,2 0 0,0 2 0,3 5 0,-5-3 0,4 7 0,1 0 0,-1-1 0,1-3 0,4 5 0,-3 3 0,-6 2 0,7 3 0,0-1 0,6 0 0,0-6 0,0 0 0,2-3 0,4 3 0,-2 2 0,9-8 0,-9 1 0,3-1 0,-5 3 0,-2 9 0,0-6 0,0 0 0,0 2 0,0-4 0,0 2 0,-2-3 0,-2 5 0,-3-2 0,1-7 0,4 5 0,-5-2 0,3 3 0,-9-3 0,-2 2 0,4-5 0,-1 5 0,-3-3 0,-2 5 0,-3-6 0,1-1 0,0 2 0,0-5 0,0 3 0,-1-2 0,1 3 0,-7-5 0,1 6 0,-1-1 0,-2-1 0,7 1 0,-7-7 0,3 0 0,-1 0 0,0 0 0,7 0 0,0 0 0,0 0 0,0-17 0,-1-5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7:04.808"/>
    </inkml:context>
    <inkml:brush xml:id="br0">
      <inkml:brushProperty name="width" value="0.08571" units="cm"/>
      <inkml:brushProperty name="height" value="0.08571" units="cm"/>
      <inkml:brushProperty name="color" value="#5B2D90"/>
    </inkml:brush>
  </inkml:definitions>
  <inkml:trace contextRef="#ctx0" brushRef="#br0">1962 38 12287,'2'11'0,"4"-4"0,-4 3 0,9-8 0,-5 5 0,-4-5 0,7-2 0,-11 0 0,-5 0 0,5 0 0,-6 0 0</inkml:trace>
  <inkml:trace contextRef="#ctx0" brushRef="#br0" timeOffset="166">1789 96 12287,'0'13'0,"0"0"0,0-9 0,0 5 0,0-9 0,-9 0 0,-2-9 0,-8-2 0</inkml:trace>
  <inkml:trace contextRef="#ctx0" brushRef="#br0" timeOffset="450">1519 250 12287,'-10'0'0,"-1"0"0,5 0 0,4-9 0,-7-1 0</inkml:trace>
  <inkml:trace contextRef="#ctx0" brushRef="#br0" timeOffset="582">1423 250 12287,'-19'17'0,"0"-4"0,0-5 0,-1-8 0,8 0 0,-1 0 0,9 0 0,-14 0 0,8 0 0</inkml:trace>
  <inkml:trace contextRef="#ctx0" brushRef="#br0" timeOffset="1250">808 231 12287,'11'13'0,"-3"-3"0,1-1 0,-7 6 0,7-5 0,-9 10 0,0-1 0,2 0 0,2 0 0,2 0 0,-1 1 0,3 1 0,-1 3 0,-1 1 0,3-1 0,-7-3 0,6-2 0,1 0 0,-7-8 0,7-2 0,-9-9 0</inkml:trace>
  <inkml:trace contextRef="#ctx0" brushRef="#br0" timeOffset="1780">520 365 12287,'-9'11'0,"5"-3"0,-9-8 0,9 0 0,-5 9 0,9 4 0,3 4 0,1 2 0,4 0 0,3 1 0,-5-1 0,7 0 0,0 0 0,-2 0 0,4 1 0,-7-3 0,3-4 0,-7 4 0,13-7 0,-15-1 0,5-9 0,-5-11 0,-2-8 0,0-4 0,0-3 0,0 2 0,0-3 0,0-1 0,-2 0 0,-5 0 0,5-6 0,-4 4 0,2 0 0,-3 5 0,5-3 0,-4 2 0,4 3 0,2 1 0,-7 3 0,1 0 0,1 0 0,3 0 0,2-1 0,0 1 0,0 0 0,2 2 0,5 4 0,-3 4 0,9 9 0,2 0 0,2 0 0,2 0 0,3 0 0,3 0 0,-10-6 0,4 0 0,5-9 0,6 4 0</inkml:trace>
  <inkml:trace contextRef="#ctx0" brushRef="#br0" timeOffset="2497">539 654 12287,'-19'19'0,"0"0"0,-1-2 0,1-4 0,0-5 0,8-10 0,5-4 0,4 2 0,2-9 0,0-2 0,0-2 0,-7 4 0,1 0 0,2-2 0,2-2 0,2-2 0,0 0 0,-7-1 0,-1 3 0,-3 5 0,4 3 0,-5 9 0,-3 0 0,4 0 0,-2 0 0,-2 0 0,-2 9 0,0 3 0,2 5 0,2 3 0,3-1 0,-3 0 0,4 0 0,1 1 0,6-1 0,-5 0 0,5 0 0,2 0 0,0 1 0,0-1 0,2 0 0,5 0 0,-3-2 0,7-2 0,-3-2 0,7-9 0,-2 3 0,-2-5 0,1-2 0,-7-2 0,1-5 0,-6 5 0,-6-4 0,-7 4 0,-4-5 0,-2 1 0,-1 2 0,1 2 0,0 2 0,0 0 0,-1 0 0,1 0 0,0 0 0,0 0 0,0 0 0,-1 0 0,1 0 0,8 2 0,5 4 0,4 5 0,2 8 0,0 0 0,0 0 0,2 3 0,4 3 0,7 10 0,4 7 0,3 1 0,-1 8 0,2 3 0,5 1 0,-5 3 0,5 0 0,-3-1 0,3 1 0,-5-3 0,5-3 0,-5-10 0,-2-7 0,1-3 0,-1-11 0,0-6 0,0-4 0,1-5 0,1-8 0,2-7 0,3-10 0,8-9 0,-4-10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7:21.457"/>
    </inkml:context>
    <inkml:brush xml:id="br0">
      <inkml:brushProperty name="width" value="0.08571" units="cm"/>
      <inkml:brushProperty name="height" value="0.08571" units="cm"/>
      <inkml:brushProperty name="color" value="#5B2D90"/>
    </inkml:brush>
  </inkml:definitions>
  <inkml:trace contextRef="#ctx0" brushRef="#br0">659 169 12287,'3'4'0,"-2"2"0,2-5 0,-3 2 0,0 0 0,0 1 0,2 3 0,0 0 0,1 0 0,-1 0 0,0 1 0,0 1 0,-1-1 0,1 1 0,1-1 0,1-1 0,-2 0 0,0 1 0,-1 0 0,2 1 0,-2 1 0,1-3 0,-1 0 0,-1 0 0,0 0 0,2 0 0,0 0 0,0 0 0,-1 0 0,-1 0 0,-1-1 0,-1-1 0,0 0 0,-3-3 0,0 1 0,-1 0 0,-2-2 0,-1 1 0,-3-1 0,-1-1 0,-2 0 0,-1 1 0,-3 0 0,-1 1 0,-2 1 0,-1-3 0,0 0 0,1 0 0,0-3 0,1-2 0,0-4 0,0-2 0</inkml:trace>
  <inkml:trace contextRef="#ctx0" brushRef="#br0" timeOffset="549">631 15 12287,'4'0'0,"1"0"0,-3-3 0,0-2 0,-1 2 0,-1 0 0,0 3 0,-3 3 0,-1 1 0</inkml:trace>
  <inkml:trace contextRef="#ctx0" brushRef="#br0" timeOffset="900">750 78 12287,'-1'-7'0,"-1"0"0,0 0 0,0 0 0,2 4 0,0 3 0,0 4 0,0-1 0,0 0 0</inkml:trace>
  <inkml:trace contextRef="#ctx0" brushRef="#br0" timeOffset="1766">295 218 12287,'0'4'0,"1"-1"0,1-3 0,-1 0 0,5 0 0,-1 0 0,1 0 0,1 0 0,1 0 0,0 0 0,1 0 0,4 0 0,-1 1 0,1 0 0,1 1 0,-3 3 0,1-3 0,1 1 0,0 0 0,-2-2 0,0 3 0,-1 0 0,-1 0 0,-1-2 0,-2 1 0,-1 0 0,0-2 0,-3 4 0,-2-3 0,-3 2 0,-1 0 0,-1 0 0,-1-2 0,-2 3 0,-1 0 0,0-1 0,-1 2 0,1-1 0,-1 1 0,-1 1 0,1 1 0,-3 0 0,1 1 0,0 0 0,-1-1 0,-1 0 0,0 0 0,0 1 0,0 0 0,-1-4 0,-1 0 0,0 1 0,-1-3 0,1 1 0,0 0 0,1 0 0,0-2 0,2 0 0,0-1 0,1-1 0,3 0 0,-2 0 0,1-1 0,2-1 0,1 0 0,1-3 0,-2 0 0,2 0 0,1-1 0,1 1 0,0 0 0,-2-1 0,2-1 0,0 0 0,-2-1 0,3-1 0,0 0 0,0 1 0,1-1 0,1 0 0,-1-2 0,0 0 0,0-2 0,1 3 0,-1-1 0,0-1 0,-1-1 0,1 0 0,0 0 0,1 1 0,-1 2 0,0-3 0,-1 2 0,-1-2 0,3 3 0,-1 0 0,0 1 0,0-1 0,1 1 0,-1 2 0,1 0 0,1 0 0,1 3 0,1 2 0,5 1 0,4 1 0</inkml:trace>
  <inkml:trace contextRef="#ctx0" brushRef="#br0" timeOffset="2133">337 589 12287,'-1'-6'0,"-1"1"0,1-1 0,-3 5 0,2-1 0,1 1 0,-5 4 0,2 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7:25.639"/>
    </inkml:context>
    <inkml:brush xml:id="br0">
      <inkml:brushProperty name="width" value="0.08571" units="cm"/>
      <inkml:brushProperty name="height" value="0.08571" units="cm"/>
      <inkml:brushProperty name="color" value="#5B2D90"/>
    </inkml:brush>
  </inkml:definitions>
  <inkml:trace contextRef="#ctx0" brushRef="#br0">526 259 12287,'-5'0'0,"1"-1"0,1-1 0,1-2 0,1-3 0,-1 0 0,1 0 0,-1 0 0,1 0 0,1 0 0,0-1 0,0-1 0,0 0 0,0 1 0,-1-3 0,-1 1 0,0 0 0,1 0 0,-3-2 0,2 2 0,1 0 0,0 0 0,1 0 0,0 1 0,0 0 0,0 1 0,0-2 0,0 0 0,0 2 0,2 2 0,1 2 0,1 1 0,-2 1 0,3 2 0,1 0 0,0 1 0,1 0 0,0 2 0,1 1 0,0-1 0,1 1 0,0 2 0,2-2 0,1 0 0,1 2 0,1 0 0,0-2 0,-1 1 0,-1 1 0,0 0 0,-1-2 0,1 0 0,-1 0 0,-1 0 0,1 0 0,-3 1 0,1-2 0,0 0 0,-1-2 0,-1 4 0,0 1 0,-1-3 0,-1 1 0,-1 0 0,-1 0 0,1-2 0,-3 3 0,1 1 0,1-3 0,-3 2 0,0 1 0,-1 0 0,-1 0 0,-3-1 0,-1 0 0,-1-1 0,-1 1 0,-1 0 0,0 1 0,-3 0 0,2 1 0,0 0 0,0 0 0,-2-3 0,1 1 0,0 1 0,2 0 0,-2-2 0,1-1 0,-1-1 0,-1 0 0,2 1 0,0-3 0,0 0 0,1 0 0,0 0 0,2 0 0,0 0 0,0 0 0,2-3 0,1 0 0,1-1 0,2-1 0,0 1 0,1-1 0,0 0 0,0-1 0,1 0 0,0 0 0,1 1 0,4 2 0,-1-3 0,1 2 0,1 1 0,0 0 0,0 1 0,0 0 0,0 0 0,-1 1 0,-1-1 0,0 0 0,-3 0 0,3 2 0,-1 3 0,1 2 0,-2 1 0,-3 1 0,0 0 0,-1-1 0,-1-1 0,0 0 0,1 1 0,-3 0 0,0 1 0,-1-1 0,0-1 0,1 1 0,-2-1 0,0 1 0,1 1 0,1-3 0,-3 1 0,0 0 0,0-1 0,0 1 0,0-3 0,0 0 0,0-1 0,0 1 0,0 0 0,0 0 0,0-1 0,2-1 0,0 0 0,1-1 0,0-1 0,-2 0 0,2-3 0,-1 0 0,0-1 0,3-1 0,-3 0 0,0 0 0,-1 0 0,-1-3 0,1 0 0,-1-1 0,0-1 0,2 1 0,-4-1 0,1 1 0,1 0 0,0-2 0,0 2 0,0-1 0,0 0 0,1 4 0,0-1 0,1 1 0,0 1 0,0 0 0,-1 0 0,1 0 0,0 0 0,1 2 0,-1 0 0,0 0 0,-1-1 0,1 1 0,0 1 0,1-2 0,0 0 0,-2 1 0,1 1 0,-1-2 0,-1 0 0,3 2 0,1 2 0,3 4 0,0 3 0,0 1 0,0 1 0,1 0 0,0 1 0,1 1 0,4-1 0,-1 2 0,3 0 0,1 2 0,2-2 0,-3 1 0,2 0 0,1 0 0,-2-2 0,2 2 0,-1 0 0,-1 0 0,1-2 0,-1 2 0,0 0 0,-1 0 0,-1-2 0,0 1 0,0-1 0,0 0 0,-3 1 0,0-3 0,-1 0 0,-1 0 0,1 0 0,-1 0 0,0 0 0,-1 0 0,0-1 0,0-1 0,1 0 0,1-3 0,-3 3 0,0 1 0,0 0 0,0 1 0,0-3 0,0 1 0,0 1 0,0-3 0,-1 1 0,-1 0 0,0 0 0,-3-2 0,2 2 0,0 0 0,0 0 0,-2-2 0,2 2 0,-1 0 0,-1 0 0,-1-2 0,-1 3 0,0 0 0,0-1 0,0 0 0,0-3 0,0 1 0,0 0 0,-1 0 0,-1-1 0,-1 1 0,-1 0 0,2-1 0,-3-1 0,-1 0 0,-2 0 0,0 0 0,-2-1 0,0-1 0,1 0 0,-3-3 0,3 2 0,1-1 0,0-1 0,1 1 0,0-1 0,1 1 0,1 0 0,-1-2 0,4 2 0,0-1 0,-1 0 0,2 1 0,-1-2 0,1 0 0,1 1 0,2 1 0,0-3 0,0 0 0,2 0 0,1 0 0,1 0 0,1 0 0,0 2 0,1 0 0,1 0 0,3-1 0,3 1 0,2 0 0,0 0 0,0-1 0,1-1 0,-3 0 0,2 1 0,1 1 0,-2-1 0,0 2 0,-1-1 0,-1 0 0,2 4 0,0-2 0,1 0 0,0 1 0,-2 0 0,4 2 0,0-3 0,2-1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0:20.215"/>
    </inkml:context>
    <inkml:brush xml:id="br0">
      <inkml:brushProperty name="width" value="0.08571" units="cm"/>
      <inkml:brushProperty name="height" value="0.08571" units="cm"/>
      <inkml:brushProperty name="color" value="#5B2D90"/>
    </inkml:brush>
  </inkml:definitions>
  <inkml:trace contextRef="#ctx0" brushRef="#br0">64 281 12287,'0'7'0,"0"0"0,0-2 0,0-1 0,0-2 0,0 4 0,0-1 0,0-1 0,0 0 0,0 2 0,0-2 0,0 0 0,0 2 0,0-2 0,0 0 0,0 0 0,3 1 0,1-3 0,0-1 0,1-1 0,0 0 0,1-1 0,-1 0 0,0-3 0,0 1 0,1 0 0,-1-1 0,0-1 0,0 1 0,-1-2 0,1 1 0,0-1 0,-1 1 0,-2 1 0,-1-1 0,2 1 0,-2-2 0,1 1 0,-1 1 0,-1 0 0,-3 1 0,0-1 0,-1 1 0,0 0 0,-1 2 0,0-2 0,1 1 0,-3 2 0,0 0 0,2 0 0,0 0 0,0 0 0,-1 0 0,1 0 0,0 1 0,0 1 0,-1 1 0,-1 3 0,0-2 0,3 2 0,-2-1 0,1 1 0,-1-2 0,-1 2 0,0-3 0,-3 3 0,-1-2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23:56.790"/>
    </inkml:context>
    <inkml:brush xml:id="br0">
      <inkml:brushProperty name="width" value="0.05292" units="cm"/>
      <inkml:brushProperty name="height" value="0.05292" units="cm"/>
      <inkml:brushProperty name="color" value="#FF0000"/>
    </inkml:brush>
  </inkml:definitions>
  <inkml:trace contextRef="#ctx0" brushRef="#br0">16940 6509 12287,'-20'6'0,"0"-1"0,-1 1 0,-2-4 0,0 2 0,-1-3 0,-2-1 0,-8 1 0,1 2 0,0 1 0,-4 2 0,-2-4 0,-3 2 0,-2-1 0,2-2 0,-5-1 0,-5 2 0,-2 2 0,1-3 0,-3 3 0,2-2 0,3-2 0,5 0 0,4 0 0,2 0 0,5 0 0,6 0 0,1 1 0,2 2 0,2 1 0,1 0 0,2-4 0,5 0 0,8 0 0,9 0 0,12 0 0,7 0 0,7 0 0,0 0 0,7 0 0,3-1 0,2-4 0,3 4 0,-1-3 0,3 1 0,4-1 0,-3 3 0,1-5 0,4 2 0,6 0 0,-1-4 0,1 3 0,-1-1 0,1 1 0,-2 0 0,4 2 0,-1-3 0,-6 0 0,-3 3 0,-7-3 0,0 2 0,1 0 0,-10-4 0,0 3 0,-9-1 0,-7 1 0,-3-3 0,-2 2 0,-3 0 0,-3 3 0,-10-3 0,-3 2 0,-3 0 0,-2-4 0,-3 4 0,-6 1 0,-5 2 0,-6-3 0,-6 0 0,-3 1 0,-1 2 0,-1 1 0,-2 0 0,0 1 0,-4 3 0,0-2 0,-7 3 0,-3-1 0,-4 0 0,-1 4 0,30-5 0,0 0 0,-1-1 0,0 1 0,0 0 0,1 0 0,-29 5 0,2-4 0,4 0 0,-1 1 0,11-3 0,3 2 0,7-3 0,5-1 0,4 4 0,4 0 0,13 0 0,8-4 0,13 0 0,12 0 0,4-1 0,8-3 0,6 1 0,13-5 0,2 0 0,2 1 0,-3-4 0,4 4 0,2-1 0,5 0 0,-2 1 0,5-2 0,-1 1 0,-31 3 0,-1 0 0,2 0 0,0 1 0,1-1 0,-1 0 0,1 1 0,-2 0 0,0-1 0,0 1 0,31-3 0,-5 0 0,0 0 0,0 0 0,-11 3 0,-6-2 0,-10 0 0,-10 3 0,-6 1 0,-10-2 0,-8 2 0,-8-2 0,-5 3 0,-3 1 0,-10 0 0,-10 0 0,-9 0 0,-7 0 0,-9 0 0,-6 1 0,-1 2 0,3 1 0,1 4 0,0-2 0,-4-1 0,33-3 0,-1 1 0,1 2 0,0 0 0,-2-2 0,0 1 0,2 0 0,1 0 0,-33 4 0,6 0 0,7 3 0,5-2 0,10 0 0,8-5 0,10 4 0,10-5 0,11 1 0,7-3 0,4-1 0,7 0 0,3 0 0,6 0 0,6 0 0,9 0 0,7 0 0,8-1 0,7-3 0,-2 1 0,3-5 0,-1 0 0,1 1 0,-1-4 0,3 3 0,0-3 0,-3-1 0,-3-1 0,-6 3 0,-5-1 0,-4-1 0,-13 6 0,-6-6 0,-12 1 0,-10 2 0,-10-1 0,-8 2 0,-11-2 0,-5 0 0,-8-3 0,0 1 0</inkml:trace>
  <inkml:trace contextRef="#ctx0" brushRef="#br0" timeOffset="1">15061 6350 12287,'-4'12'0,"0"0"0,0 1 0,4-5 0,0 0 0,0-4 0,-2 3 0,-2-2 0,3 1 0,-5-4 0,1 2 0,4 2 0,-5-4 0,1 3 0,2-1 0,-5-4 0,4 0 0,-3-2 0,2-2 0,-1 1 0,3-5 0,-1-1 0,-1-1 0,2 1 0,-1 1 0,1-2 0,2-1 0,1-1 0,0 0 0,0 0 0,0-1 0,0 1 0,0 0 0,0 0 0,0 0 0,0-1 0,0 1 0,0 0 0,0 0 0,0 0 0,0-1 0,0 1 0,4 0 0,2 0 0,0 0 0,-2 1 0,3 1 0,0 3 0,0 2 0,-3 0 0,4 0 0,-4 4 0,4-3 0,-5 4 0,2 3 0,-1 2 0,0 2 0,1-3 0,-5 4 0,0 2 0,4 1 0,0 1 0,-2 0 0,0 0 0,2 0 0,0 1 0,-1-1 0,2 0 0,-1 0 0,-1 0 0,2 1 0,-1-1 0,-1 0 0,-2 0 0,3 0 0,0 1 0,-1-1 0,0 0 0,0 0 0,1 1 0,1-3 0,-2 0 0,1-2 0,1-1 0,-2 2 0,1-1 0,6 1 0,-2 3 0,3-4 0,1 0 0,0-5 0,0 1 0,-4-3 0,-1 1 0,-1 2 0,-2-3 0,-4 4 0,-2-5 0,-2 0 0,-3 0 0,-5 0 0,0 0 0,0 0 0,0 0 0,-1 0 0,1 0 0,0 0 0,0 0 0,0 0 0,-1 0 0,1 0 0,0 0 0,-2 0 0,-2 0 0,3 0 0,-4 0 0,4 0 0,0 0 0,1 0 0,0 0 0,0 0 0,0 0 0,-1-1 0,1-2 0,0-1 0,0 0 0,0 4 0,-1 0 0,5 0 0,0-1 0,-1-3 0,-2 1 0,-1-5 0,-1 4 0,1-4 0,0 4 0,0-4 0,1 3 0,1-1 0,2 0 0,6 1 0,-4 2 0,1-1 0,2-5 0,-5 0 0,5-1 0,-1-3 0,3 1 0,1 0 0,0 0 0,0 4 0,0-1 0,0 5 0,0-4 0,0 5 0,0-2 0,0 5 0,1 4 0,2 2 0,1 0 0,1-2 0,-1 5 0,-2-5 0,2 4 0,-3 1 0,-1-2 0,0 1 0,0 2 0,-1-4 0,-3 1 0,-4-1 0,1 2 0,-1-3 0,-2 2 0,-1 0 0,-1 1 0,0-4 0,0-3 0,0 3 0,-1 1 0,1-3 0,0 0 0,0-2 0,0 0 0,-1 0 0,1 0 0,1-2 0,2 0 0,1-3 0,-2 3 0,3-4 0,-1 1 0,-1-2 0,-1-1 0,1-3 0,2 2 0,2 0 0,-1 1 0,3-4 0,-1 0 0,0 0 0,4-1 0,0 1 0,0 0 0,0 0 0,0 0 0,0-1 0,0 1 0,2 5 0,0 2 0,2 0 0,0 3 0,-4-3 0,-1 5 0,-2 1 0,-1 3 0,-5-1 0,1 5 0,-2 2 0,2 0 0,-3 3 0,3-1 0,-3 0 0,-1 0 0,4 2 0,0 1 0,0 1 0,1-1 0,-4-1 0,4-1 0,0 2 0,3 1 0,3 1 0,1-5 0,0 0 0,0 0 0,0 0 0,0 1 0,5-7 0,4-1 0,0-3 0,-1 2 0,3-2 0,-3 2 0,3-3 0,1-1 0,-4 0 0,1 0 0,0 0 0,2 0 0,1 0 0,-4-1 0,0-3 0,-5 2 0,2-9 0,-9 9 0,-1-5 0,-2 2 0,-2 2 0,2 1 0,-1 2 0,-2 0 0,-1 0 0,-1 0 0,0 0 0,0 0 0,0-4 0,-1 0 0,1 2 0,0 0 0,0 2 0,0 0 0,-1-1 0,1-3 0,0 2 0,0-2 0,0 2 0,-1-2 0,1 2 0,0-3 0,0 1 0,0 0 0,-1-2 0,1 4 0,0-3 0,0-3 0,1 3 0,3-2 0,-3 3 0,3-4 0,1 0 0,-1-4 0,5-1 0,-1 1 0,3 0 0,1 0 0,0-1 0,0 1 0,0 4 0,0 0 0,1 0 0,3 1 0,-2 0 0,2 3 0,-3-4 0,-1 1 0,0-1 0,0 4 0,0-4 0,0 4 0,-1-3 0,-3 2 0,1-1 0,-5 2 0,4 3 0,-5-3 0,5 2 0,-4 2 0,0 0 0,-4 0 0,0 0 0,4 0 0,-1 2 0,0 0 0,-2 2 0,3 5 0,0-4 0,-2 2 0,-1 2 0,3-2 0,0 1 0,-1 3 0,-2 4 0,0-1 0,2 2 0,0-3 0,0 0 0,3 0 0,2 2 0,3 1 0,1-1 0,0-1 0,0-2 0,0 0 0,0 1 0,1-3 0,3 0 0,5-3 0,1-2 0,3 3 0,-1-4 0,0-1 0,0-2 0,2-1 0,1 0 0,2 0 0,2 0 0,-2-5 0,3-3 0,2-3 0,1-1 0,1 0 0,1-1 0,-1 0 0,0-3 0,1 2 0,-2-4 0,-1 2 0,-2 0 0,-5-6 0,8 3 0,-4-5 0</inkml:trace>
  <inkml:trace contextRef="#ctx0" brushRef="#br0" timeOffset="2">15146 5898 12287,'-12'-5'0,"0"-4"0,5 4 0,-4 0 0,3 5 0,-3 0 0,-2 5 0,-5 3 0,-5 3 0,-4 1 0,-8 0 0,-2 1 0,-11-1 0,-7 0 0</inkml:trace>
  <inkml:trace contextRef="#ctx0" brushRef="#br0" timeOffset="3">14804 6619 12287,'-12'6'0,"-5"5"0,-1-9 0,-2 3 0,3 0 0,-2 2 0,-2 5 0,-6 1 0,-6-1 0,3 0 0,-11 0 0,4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3T17:48:07.368"/>
    </inkml:context>
    <inkml:brush xml:id="br0">
      <inkml:brushProperty name="width" value="0.35" units="cm"/>
      <inkml:brushProperty name="height" value="2.1" units="cm"/>
      <inkml:brushProperty name="inkEffects" value="pencil"/>
    </inkml:brush>
  </inkml:definitions>
  <inkml:trace contextRef="#ctx0" brushRef="#br0">46 71 16383 150000 60001,'-30'-28'0'0'0,"15"12"0"0"0,24 7 0 0 0,11 12 0 0 0,27 7 0 0 0,3-3 0 0 0,12 1 0 0 0,-11-1 0 0 0,-5-4 0 0 0,-4-2 0 0 0,0-1 0 0 0,1 0 0 0 0,-1 0 0 0 0,0 0 0 0 0,1 0 0 0 0,-1 0 0 0 0,0 0 0 0 0,5-1 0 0 0,3-4 0 0 0,5-4 0 0 0,-8 2 0 0 0,7 1 0 0 0,-4 0 0 0 0,-11 3 0 0 0,3-7 0 0 0,-3 7 0 0 0,-2-3 0 0 0,-16 6 0 0 0,-8 0 0 0 0,-11 14 0 0 0,2 9 0 0 0,4 1 0 0 0,6 9 0 0 0,2-6 0 0 0,3 5 0 0 0,-4 4 0 0 0,4 2 0 0 0,3-3 0 0 0,0 5 0 0 0,6-4 0 0 0,0 7 0 0 0,-4-10 0 0 0,-1 0 0 0 0,-4-7 0 0 0,5 7 0 0 0,-5-3 0 0 0,4-2 0 0 0,-4 2 0 0 0,4 3 0 0 0,-10-7 0 0 0,1 7 0 0 0,-3-9 0 0 0,3 9 0 0 0,0-10 0 0 0,0 10 0 0 0,-4-9 0 0 0,-1 9 0 0 0,-6-19 0 0 0,10 23 0 0 0,-12-26 0 0 0,6 10 0 0 0,-7-15 0 0 0,0-37 0 0 0,1 13 0 0 0,4-24 0 0 0,3 11 0 0 0,6-7 0 0 0,5-1 0 0 0,-1-8 0 0 0,6 3 0 0 0,-5-3 0 0 0,1 5 0 0 0,-1 4 0 0 0,-10 10 0 0 0,10 14 0 0 0,-17 7 0 0 0,-7 31 0 0 0,-9 9 0 0 0,-3 0 0 0 0,3 0 0 0 0,0 0 0 0 0,-1 9 0 0 0,1 0 0 0 0,0 1 0 0 0,-1-7 0 0 0,-4-4 0 0 0,9-8 0 0 0,-8 3 0 0 0,10-18 0 0 0,0 4 0 0 0,-13-26 0 0 0,-2-6 0 0 0,1 4 0 0 0,-6-4 0 0 0,1 6 0 0 0,-6-6 0 0 0,7 4 0 0 0,-7 1 0 0 0,8 4 0 0 0,-13 1 0 0 0,10 6 0 0 0,-25-4 0 0 0,9 7 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11.667"/>
    </inkml:context>
    <inkml:brush xml:id="br0">
      <inkml:brushProperty name="width" value="0.08571" units="cm"/>
      <inkml:brushProperty name="height" value="0.08571" units="cm"/>
      <inkml:brushProperty name="color" value="#5B2D90"/>
    </inkml:brush>
  </inkml:definitions>
  <inkml:trace contextRef="#ctx0" brushRef="#br0">1945 83 12287,'0'-14'0,"0"0"0,0 0 0,0 0 0,0 0 0,0 6 0,0 3 0,0 10 0,0 4 0,2 9 0,1 2 0,3 2 0,2 3 0,0 6 0,3 2 0,-2-1 0,2-3 0,1 0 0,3 0 0,-1 3 0,0 1 0,0-2 0,0-6 0,-1-3 0,-4-2 0,3 4 0,-4-5 0,2-4 0,-1-4 0,1 2 0,4-5 0</inkml:trace>
  <inkml:trace contextRef="#ctx0" brushRef="#br0" timeOffset="1084">1719 55 12287,'0'-8'0,"0"13"0,2 11 0,3 4 0,2 2 0,7 3 0,1 0 0,-1 5 0,0-2 0,0 5 0,0-3 0,0-2 0,-4-1 0,-3-2 0,1-3 0,0-2 0,-3 4 0,3-6 0,-2 0 0,-3-3 0,-1-1 0,-2 1 0,0-1 0,0 0 0,0 0 0,0-5 0,0 1 0,-2-7 0,-3 2 0,2-4 0,-6-1 0,-2 0 0,-2-1 0,-1-3 0,0 0 0,-2-7 0,-1 1 0,-2-2 0,2-2 0,-3 0 0,1-2 0,0-1 0,-1-2 0,4-5 0,-4 4 0,1 0 0,0-1 0,2 2 0,6 5 0,1 0 0,-1 0 0,5 5 0,1-1 0,4 7 0,1-2 0,0 10 0,0 5 0,5-3 0,1 1 0,2-1 0,1 2 0,4-3 0,-2 0 0,-2 1 0,0-1 0,6-3 0,-1 2 0,0 0 0,-2-4 0,-1 2 0,-1 2 0,-6 0 0,6-5 0,-6 1 0,6 4 0,-7-4 0,2 7 0,-10-3 0,2-3 0,-5 4 0,0-1 0,0-1 0,5 3 0,-3-4 0,0 1 0,-4-1 0,2 4 0,-1-3 0,-2 1 0,-1 1 0,-3-4 0,1 3 0,0-2 0,0 2 0,-5-4 0,1 4 0,0-4 0,3-1 0,-1 0 0,-1 0 0,-2 0 0,2 0 0,1 0 0,3-1 0,1-2 0,-2-2 0,8-4 0,-9 2 0,3-1 0,1-1 0,0-3 0,2 2 0,5-2 0,0 2 0,4 4 0,4 1 0,4-1 0,6 1 0,0 2 0,1 2 0,-1 1 0,0 0 0,0 0 0,0 0 0,-1 1 0,-3 2 0,0 2 0,-5 0 0,2-4 0,0 4 0,-3-2 0,-4 6 0,0 2 0,0-3 0,0 2 0,-1 1 0,-4 1 0,2-2 0,-5-1 0,0 2 0,0 1 0,-1 1 0,-5-2 0,0-2 0,-5-1 0,0 3 0,2-3 0,1-2 0,1-1 0,-3-3 0,0 1 0,0 1 0,1 1 0,0-5 0,-2 0 0,2 0 0,6 0 0,1 0 0,0 0 0,3 0 0,-5-6 0,4-2 0</inkml:trace>
  <inkml:trace contextRef="#ctx0" brushRef="#br0" timeOffset="1366">986 126 12287,'-8'-14'0,"2"6"0,6 3 0,1 10 0,4 4 0,4 4 0,4 7 0,1 4 0,2 1 0,3-2 0,-4 4 0,4-4 0,-3 2 0,-2-1 0,0 3 0,0-5 0,0 1 0,0 1 0,-1-3 0,-4 3 0,4 3 0,-5-5 0</inkml:trace>
  <inkml:trace contextRef="#ctx0" brushRef="#br0" timeOffset="1850">859 535 12287,'-14'-6'0,"0"-2"0,0 0 0,1-5 0,2 5 0,2-1 0,-2 0 0,3 4 0,0-4 0,0-2 0,0-2 0,5 4 0,-3-1 0,0-1 0,4-1 0,-3-2 0,4 0 0,1-1 0,0 1 0,0 0 0,0 0 0,0 0 0,1 1 0,4 4 0,-2 1 0,7 5 0,1-2 0,1 1 0,2 2 0,0-1 0,0-2 0,1 1 0,-1 4 0,0 0 0,0 1 0,0 2 0,0 4 0,0 0 0,-4-2 0,-1 4 0,2 2 0,-5-3 0,-1 2 0,-3 1 0,-2 1 0,-2 1 0,-3-2 0,-4-2 0,-4-1 0,-1 3 0,0-3 0,0-2 0,-5 0 0,0-3 0,1 2 0,-3-2 0,6-1 0,-4-2 0,3 0 0,2 0 0,0 0 0,0 0 0,0 0 0,0 0 0,4 0 0,1 0 0,6 0 0,-4-6 0,14-9 0,0-6 0</inkml:trace>
  <inkml:trace contextRef="#ctx0" brushRef="#br0" timeOffset="2049">647 83 12287,'0'-14'0,"0"0"0,0 5 0,0-1 0,0 9 0,0 1 0,2 11 0,1 9 0,3 2 0,2 3 0,2 3 0,4 4 0,0 1 0,0-2 0,0-1 0,0-2 0</inkml:trace>
  <inkml:trace contextRef="#ctx0" brushRef="#br0" timeOffset="2550">760 507 12287,'-14'0'0,"0"0"0,0 0 0,4 0 0,1 0 0,-2 0 0,0-2 0,0-1 0,2-2 0,-2 2 0,3 1 0,-2 2 0,0 0 0,-3 0 0,-1-1 0,0-2 0,0-2 0,0 2 0,-1 0 0,1 0 0,0-4 0,0 0 0,5 2 0,-1-3 0,-1 0 0,-1 0 0,2 4 0,3-6 0,0-1 0,3-1 0,4-2 0,0 4 0,0 1 0,6 6 0,3-4 0,4 1 0,1 5 0,0-4 0,0 3 0,0 2 0,-4 0 0,-1 0 0,2 0 0,-3 5 0,1 1 0,2 2 0,-4-3 0,-3 4 0,-2 2 0,-2 2 0,4 1 0,1 0 0,-2 0 0,-1 0 0,-7 0 0,-1 0 0,-2 0 0,-3 1 0,-1-6 0,-4 0 0,-1 1 0,-2-2 0,-6 3 0,3-5 0,-2 0 0,1 0 0,-1-1 0,-4-5 0,0-1 0,0-4 0,-1-3 0,1-6 0,0 0 0,0 0 0,1-2 0,2-1 0,3-2 0,2 2 0,1-1 0,5 1 0,0-2 0,0 2 0,4 2 0,2 0 0,2 1 0,3 0 0,3 0 0,5 2 0,4 2 0,4-1 0,2 5 0,4-2 0,3-1 0,6-5 0</inkml:trace>
  <inkml:trace contextRef="#ctx0" brushRef="#br0" timeOffset="2716">436 140 12287,'-2'8'0,"-3"-4"0,4-2 0,-12-2 0,6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19.784"/>
    </inkml:context>
    <inkml:brush xml:id="br0">
      <inkml:brushProperty name="width" value="0.08571" units="cm"/>
      <inkml:brushProperty name="height" value="0.08571" units="cm"/>
      <inkml:brushProperty name="color" value="#5B2D90"/>
    </inkml:brush>
  </inkml:definitions>
  <inkml:trace contextRef="#ctx0" brushRef="#br0">1045 350 12287,'0'14'0,"0"0"0,-5-4 0,0-1 0,1-6 0,4 10 0,0-4 0,0-1 0,1 1 0,4 2 0,-4 2 0,6-1 0,-3-1 0,1-1 0,0-1 0,-4 5 0,4 0 0,-3-4 0,1-1 0,-6 2 0,-5-3 0,-6 0 0,0-2 0,-1-3 0,-5-1 0,-2-1 0,-1 2 0,-1 2 0,2 0 0,-3-5 0,3 0 0,2 0 0,1-2 0,5-1 0,0-2 0,0 2 0,4-5 0,2-1 0,2-3 0,1 2 0,5 1 0,2-1 0,3-4 0,-2 6 0,6 4 0,2 2 0,2-3 0,1 1 0,0-1 0,0 5 0,0 0 0,-4 0 0,-1 0 0,-1 2 0,3 1 0,-2 1 0,-6 7 0,2-1 0,-3 2 0,-2 2 0,0 1 0,0-6 0,0 0 0,0 2 0,0 2 0,-2 1 0,-3-2 0,-6-1 0,-6-1 0,0-2 0,-5 3 0,0-2 0,0 2 0,-1-5 0,-4 1 0,2-3 0,1 1 0,2 0 0,-1-5 0,4 0 0,3 0 0,2 0 0,0 0 0,0-7 0,0 0 0</inkml:trace>
  <inkml:trace contextRef="#ctx0" brushRef="#br0" timeOffset="233">1115 167 12287,'-12'-10'0,"1"2"0,1 2 0,1 1 0,-5 7 0,0 3 0,0 4 0,-5 4 0,0 1 0,-6 6 0,3 2 0</inkml:trace>
  <inkml:trace contextRef="#ctx0" brushRef="#br0" timeOffset="715">410 435 12287,'-14'0'0,"6"-2"0,3-3 0,4-3 0,2-6 0,4 0 0,-2 5 0,7 1 0,1 0 0,1 0 0,4 5 0,1-3 0,2 1 0,-2 1 0,-1-1 0,-2 5 0,0 0 0,0 0 0,-5 0 0,1 0 0,1 0 0,0 1 0,-2 4 0,2 3 0,-8 6 0,-4 0 0,-6 0 0,-7 0 0,-1 0 0,-4 1 0,-3-1 0,-6 0 0,-1-2 0,1-2 0,0 2 0,1-2 0,2 2 0,2 2 0,6-1 0,-2-2 0,3-3 0,2-2 0,1 5 0,4-2 0,3 4 0,6 1 0,0-5 0,0 1 0,0-6 0,0 6 0,-6-5 0,-4 2 0,-2 0 0,-7-3 0,0-4 0,2 2 0,1 3 0,-3-4 0,0 4 0,2-4 0,2-1 0,0 0 0,1-1 0,0-4 0,2 2 0,2-6 0,6-2 0,-4-8 0,0-3 0</inkml:trace>
  <inkml:trace contextRef="#ctx0" brushRef="#br0" timeOffset="847">438 110 12287,'0'-20'0,"2"-1"0,1-2 0,3 4 0,2 3 0,-3 9 0,3 3 0,-2 8 0,5 3 0,-3 8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22.147"/>
    </inkml:context>
    <inkml:brush xml:id="br0">
      <inkml:brushProperty name="width" value="0.08571" units="cm"/>
      <inkml:brushProperty name="height" value="0.08571" units="cm"/>
      <inkml:brushProperty name="color" value="#5B2D90"/>
    </inkml:brush>
  </inkml:definitions>
  <inkml:trace contextRef="#ctx0" brushRef="#br0">6233 477 12287,'0'14'0,"0"0"0,-1-5 0,-4 1 0,-4 0 0,-2-2 0,0 0 0,1 0 0,-1 0 0,-1-3 0,-2 2 0,-2 0 0,-3-4 0,2 5 0,-6-1 0,-1 3 0,2-1 0,-3-4 0,6 4 0,-6-5 0,3 2 0</inkml:trace>
  <inkml:trace contextRef="#ctx0" brushRef="#br0" timeOffset="333">5740 589 12287,'-5'-15'0,"-1"-3"0,-2 0 0,5-1 0,-2 5 0,4 0 0,1 0 0,1 1 0,4 4 0,4 4 0,4 3 0,1 2 0,0 0 0,0 0 0,0 7 0,-1 2 0,-4 4 0,-3 1 0,-6 0 0,2 1 0,3 4 0,-4-3 0,4 4 0,-3-1 0,-2 0 0,-5 0 0,-1-5 0,-2 1 0,-3 4 0,0-8 0,-2 3 0,1-1 0,-4-1 0,-3 1 0,0-2 0,-3-3 0,1-2 0,-6-1 0,3-5 0,-1 0 0,2 0 0,2 0 0,7 0 0,0-13 0,0-2 0</inkml:trace>
  <inkml:trace contextRef="#ctx0" brushRef="#br0" timeOffset="617">5740 166 12287,'-6'8'0,"-4"-2"0,-2 1 0,-3-6 0,1 4 0,0-4 0,5-1 0,1 2 0,2 3 0,1 3 0,5 6 0,0-5 0,2-1 0,2 0 0,6 0 0,-2-4 0,1 4 0,0 0 0,-1 0 0,3 1 0,-6 5 0,0 0 0,-7-1 0,-4-2 0,-8-2 0,-7 1 0,-7 4 0</inkml:trace>
  <inkml:trace contextRef="#ctx0" brushRef="#br0" timeOffset="1103">5359 462 12287,'9'-14'0,"-1"0"0,0 2 0,0 2 0,-3-2 0,2 2 0,0-2 0,-3-2 0,-5 6 0,-4 3 0,-4 4 0,-4 1 0,-6 0 0,1 1 0,-1 2 0,-2 2 0,6 4 0,-4-2 0,3-1 0,2 0 0,0 5 0,0-1 0,0 2 0,6-3 0,3 1 0,4 1 0,1 1 0,0 3 0,0-1 0,6 0 0,2 0 0,1 0 0,1 0 0,-3 0 0,4 0 0,-3 0 0,-1 0 0,2 1 0,-4-1 0,-2 0 0,-2 0 0,-2-2 0,-4-1 0,-4-1 0,-4-6 0,-1 4 0,0-1 0,0-4 0,-2-2 0,-1-1 0,-3 0 0,-2 0 0,3 0 0,-3 0 0,1 0 0,4 0 0,2-1 0,0-2 0,1-4 0,0-1 0,5-1 0,-1-5 0,1 0 0,1 0 0,-3-2 0,5-1 0,0-2 0,-1 2 0,1-5 0,3 0 0,-2-2 0,2 1 0,2 6 0,2-2 0,4 3 0,9-4 0,8-2 0</inkml:trace>
  <inkml:trace contextRef="#ctx0" brushRef="#br0" timeOffset="1284">5246 984 12287,'-22'7'0,"-4"-6"0,2 4 0,-3-4 0,-1-1 0,-2 0 0,-3 0 0,-3-6 0,-6-2 0</inkml:trace>
  <inkml:trace contextRef="#ctx0" brushRef="#br0" timeOffset="2403">4611 533 12287,'-14'0'0,"0"0"0,0 0 0,0 0 0,0 0 0,0 0 0,0 0 0,0 0 0,1-2 0,4-2 0,2 1 0,7-7 0,0-1 0,0-1 0,0-2 0,0-1 0,0 1 0,0 0 0,5 0 0,0 0 0,-1 0 0,3 0 0,-6 4 0,6 3 0,-1 0 0,-5 1 0,4 1 0,-2 4 0,2-4 0,3 5 0,6 5 0,-5-2 0,1 6 0,1 2 0,0 2 0,0-1 0,-4-1 0,0-1 0,4-1 0,-3 7 0,1 1 0,0 2 0,-1 0 0,3-4 0,-1 3 0,0 0 0,-2 6 0,0-5 0,0-1 0,0 3 0,-5-6 0,2 6 0,-4-1 0,-2-4 0,-4 3 0,-4-4 0,-4 0 0,-3-6 0,-1-1 0,-3-2 0,-2-3 0,3-1 0,-3-2 0,0 0 0,0 0 0,0 0 0,-3 0 0,3 0 0,2 0 0,1-7 0,5 0 0,0-3 0,0 1 0,1-1 0,2-4 0,3 0 0,2 0 0,-3-5 0,4 0 0,2 2 0,1 2 0,2 0 0,0 1 0,0 0 0,0 5 0,0-1 0,0 7 0,-1-1 0,-4 8 0,-4 6 0,-4-2 0,-1 1 0,0 2 0,0 1 0,-5 3 0,0-1 0,0 0 0,-1 0 0,4 0 0,-2 0 0,3 0 0,6 0 0,-2-4 0,6-1 0,2 2 0,2 2 0,7-4 0,5-1 0,6-2 0,-6-1 0,3-5 0,-1 0 0,-1 0 0,-2 0 0,-1 0 0,-6 0 0,0 0 0,-11 0 0,-6 0 0,-4 1 0,0 3 0,-2 0 0,-2-1 0,-1-1 0,-6-2 0,1 0 0,0 0 0,4 0 0,2-2 0,0-1 0,1-1 0,3-7 0,0 3 0,2-2 0,2 1 0,0 0 0,1-7 0,2-1 0,2-2 0,6-5 0,-4 4 0,3-2 0,-1-3 0,0 3 0,5 0 0,0 0 0,0 0 0,0 5 0,0-2 0,0 3 0,0 7 0,0 0 0,-1 5 0,-4 0 0,-1 4 0,-7 3 0,1 3 0,-4 2 0,-6 1 0,2 6 0,-1-1 0,1 0 0,-1 5 0,4 1 0,-2 0 0,2 1 0,3-1 0,3-3 0,3 2 0,2-2 0,1 4 0,5-3 0,0 0 0,7-7 0,2-3 0,5-2 0,5-3 0,3-1 0,8-2 0,3 0 0,4 0 0,4-7 0,1-2 0,1-16 0,-1-5 0</inkml:trace>
  <inkml:trace contextRef="#ctx0" brushRef="#br0" timeOffset="2585">4752 124 12287,'-9'-2'0,"0"-1"0,-2-2 0,-2 2 0,-3 2 0,-1 1 0,-3 1 0,-2 4 0,-3 3 0,-8 6 0,-3 0 0,0 0 0,1 0 0,7 0 0,-6 1 0,-2-1 0</inkml:trace>
  <inkml:trace contextRef="#ctx0" brushRef="#br0" timeOffset="2800">4527 1097 12287,'-14'0'0,"-7"0"0,-1 0 0,-1 0 0,-1 0 0,-1 0 0,-6 0 0,-4-1 0,-1-4 0,-1 3 0,-6-2 0,-5-11 0,-2 0 0</inkml:trace>
  <inkml:trace contextRef="#ctx0" brushRef="#br0" timeOffset="3018">3779 392 12287,'-14'0'0,"0"0"0,0 0 0,0 0 0,-2 0 0,-1 0 0,-4 1 0,0 4 0,-3-2 0,-4 7 0,-7-1 0,-1 5 0</inkml:trace>
  <inkml:trace contextRef="#ctx0" brushRef="#br0" timeOffset="3502">2891 505 12287,'0'9'0,"0"1"0,0-6 0,0 6 0,0 1 0,0 1 0,1 4 0,4 1 0,3 2 0,0-2 0,2-1 0,-3-2 0,-1 0 0,0 0 0,1 0 0,-3 0 0,-2 0 0,4-7 0,-6-7 0,0-8 0,-1-5 0,-3-2 0,0-3 0,1 0 0,-4-8 0,3 1 0,0-4 0,3-4 0,-1 0 0,-1 5 0,-2-2 0,2-3 0,2 3 0,2-3 0,4 3 0,4 2 0,4 6 0,3 2 0,2 1 0,6 0 0,4 2 0,4 6 0,2 3 0,2 2 0,0 1 0,3 5 0,-3 0 0,-1 0 0,-7 2 0,-6 1 0,-2 3 0,-2 2 0,-7 2 0,-4 4 0,0 0 0,-4 0 0,-3 3 0,-5-3 0,-3 10 0,-6-9 0</inkml:trace>
  <inkml:trace contextRef="#ctx0" brushRef="#br0" timeOffset="4186">2905 688 12287,'-2'8'0,"-3"-3"0,2-4 0,-6-1 0,4 5 0,-4 0 0,4-1 0,-4-4 0,-1 2 0,2 3 0,-4-4 0,2 4 0,-2-4 0,-2-1 0,-5-1 0,0-2 0,2-4 0,1 0 0,2-1 0,0-3 0,0 1 0,0-1 0,0 4 0,0-3 0,0-1 0,4 3 0,1-1 0,-1 6 0,-4-2 0,0 10 0,0 3 0,0 1 0,0 0 0,-2-1 0,-1 3 0,-2-3 0,2-2 0,-3 4 0,-1-6 0,1 1 0,-1 1 0,-2-4 0,4 3 0,0-4 0,-1-1 0,4-1 0,-3-2 0,4-4 0,1-1 0,1 4 0,2-6 0,2-1 0,6-1 0,-2-2 0,3 0 0,4 0 0,3-1 0,2 8 0,8 2 0,-1 3 0,0 2 0,0 0 0,0 0 0,-5 0 0,-1 2 0,-2 3 0,4 2 0,-5 8 0,-2-1 0,-2 0 0,-1 0 0,0 0 0,0 0 0,-1 0 0,-4 0 0,-4 0 0,1-4 0,-2-2 0,-1-1 0,-1 1 0,-2-5 0,0 2 0,0-3 0,-1-2 0,0 0 0,-2 0 0,-4-2 0,-1-3 0,0-1 0,-3-5 0,3 2 0,2-2 0,-4-3 0,6-4 0,0 0 0,3 0 0,2-2 0,2 1 0,3 2 0,2 1 0,3 4 0,6 1 0,3 3 0,2 2 0,3-4 0,8 6 0,3-7 0,6 3 0</inkml:trace>
  <inkml:trace contextRef="#ctx0" brushRef="#br0" timeOffset="4402">2524 928 12287,'-14'0'0,"0"-2"0,0-2 0,-1 2 0,1-3 0,0 2 0,0-2 0,5 4 0,-1-4 0,-1 4 0,-1 1 0,-2 0 0,0 0 0,-1 0 0,1 0 0,-6-7 0,-2 0 0</inkml:trace>
  <inkml:trace contextRef="#ctx0" brushRef="#br0" timeOffset="4567">2199 307 12287,'15'0'0,"-1"0"0,-5 2 0,0 3 0,-5-4 0,2 5 0</inkml:trace>
  <inkml:trace contextRef="#ctx0" brushRef="#br0" timeOffset="6118">1508 420 12287,'0'-14'0,"0"5"0,0-1 0,0 5 0,0-4 0,0 8 0,2 1 0,3 7 0,-2 1 0,5 2 0,-2 1 0,-3 1 0,3 2 0,0 2 0,1 1 0,-1 2 0,0 0 0,-3-5 0,2 0 0,-2 0 0,-1 0 0,-2 0 0,0 0 0,0 0 0,0 1 0,0-1 0,0-5 0,0 0 0,-2-5 0,-2 0 0,-4-8 0,-6-4 0,-1 0 0,0-5 0,-2 4 0,-2-2 0,2 2 0,-4-4 0,1 4 0,-1-2 0,1 1 0,-5-2 0,3 4 0,0-1 0,3-1 0,4 5 0,0-2 0,1 0 0,0 4 0,0-3 0,2 0 0,2-2 0,4 5 0,8-8 0,2 6 0,-1-4 0,7 4 0,1 2 0,0 0 0,0-1 0,-2 0 0,0-1 0,6 5 0,-1 0 0,-5 0 0,1 0 0,-1 0 0,-1 2 0,-4 2 0,-2 6 0,-4 2 0,-2 2 0,-6 1 0,3-6 0,-3 0 0,-1 2 0,-1-3 0,-3 2 0,1 0 0,0-3 0,0-3 0,5-2 0,-1-2 0,-1 0 0,5-6 0,0-4 0,0-2 0,4 2 0,-3 1 0,4-2 0,-1-1 0,-3-3 0,2 3 0,-6 2 0,0 4 0,-6 6 0,1 0 0,5 0 0,0 0 0,-2 2 0,-2 2 0,4 0 0,-1 5 0,-1 2 0,3 0 0,1 0 0,0-2 0,-2 1 0,4 4 0,2 0 0,2-5 0,1 1 0,0 1 0,1-3 0,4 1 0,4 2 0,-1-3 0,1 0 0,2-2 0,-3 3 0,0-2 0,-2 0 0,4 3 0,-6 4 0,1 0 0,-5 0 0,-1-5 0,-4-1 0,-5-1 0,-2-4 0,-2 3 0,0-1 0,0-2 0,0-2 0,-1-1 0,0 0 0,-3 0 0,0 0 0,-1 0 0,5 0 0,0 0 0,0 0 0,-1-4 0,1-3 0,0 0 0,0-4 0,0-3 0,0-4 0,1-1 0,4 2 0,-4-3 0,6-1 0,-1 0 0,3-5 0,4 6 0,1 0 0,0 1 0,0 0 0,10 0 0,6 7 0,5 1 0,4 1 0,1 1 0,2-5 0</inkml:trace>
  <inkml:trace contextRef="#ctx0" brushRef="#br0" timeOffset="6317">1494 900 12287,'-20'0'0,"4"0"0,-4 0 0,1-2 0,0-3 0,-4 4 0,2-4 0,1 4 0,0 1 0,1 0 0,3 0 0,-1 0 0,-2 0 0,0-7 0,5-1 0</inkml:trace>
  <inkml:trace contextRef="#ctx0" brushRef="#br0" timeOffset="6467">1057 223 12287,'-8'-2'0,"3"-3"0,4-4 0,1 1 0,0-1 0,0 7 0,0 2 0,0 6 0</inkml:trace>
  <inkml:trace contextRef="#ctx0" brushRef="#br0" timeOffset="6634">1043 886 12287,'-14'14'0,"0"0"0,4-2 0,1-2 0,-2-6 0,-2-2 0,-2 3 0,-3-1 0,-2 1 0,-2 1 0,-3-3 0,-6 5 0,-2-1 0,-13-3 0,2-4 0</inkml:trace>
  <inkml:trace contextRef="#ctx0" brushRef="#br0" timeOffset="7153">225 265 12287,'8'-14'0,"-4"-2"0,-2-3 0,-2 2 0,1-6 0,4-1 0,4 2 0,-2-3 0,-1 6 0,-1 2 0,-1 1 0,6 2 0,-5 0 0,-1 0 0,-5 6 0,-4 5 0,-4 5 0,-4 2 0,-6 7 0,-1-1 0,-1 4 0,1 5 0,-3-4 0,2 6 0,1-3 0,-1 1 0,-2 5 0,6-5 0,3-1 0,3 3 0,3-6 0,-3 4 0,3-3 0,2-2 0,3 0 0,6 0 0,1 0 0,7-4 0,0-1 0,5 1 0,3-3 0,4 6 0,-2-5 0,-1 1 0,0 1 0,4-1 0,-4 5 0,1 0 0,-1 0 0,-1 0 0,-7 1 0,-1-1 0,-1 0 0,-5 0 0,2 0 0,0 0 0,-3 0 0,-5-1 0,-2-2 0,-2-2 0,-6-1 0,2 3 0,-4-2 0,4-6 0,1 4 0,0-3 0,0 1 0,3 0 0,-4-4 0,-2 4 0,-1-3 0,-1 4 0,4 0 0,-4-3 0,4 7 0,-4-7 0,-1 3 0</inkml:trace>
  <inkml:trace contextRef="#ctx0" brushRef="#br0" timeOffset="7249">140 745 12287,'0'14'0,"0"0"0,5-5 0,-1 1 0,1-7 0,-5 3 0,0-19 0,0-2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36.465"/>
    </inkml:context>
    <inkml:brush xml:id="br0">
      <inkml:brushProperty name="width" value="0.08571" units="cm"/>
      <inkml:brushProperty name="height" value="0.08571" units="cm"/>
      <inkml:brushProperty name="color" value="#5B2D90"/>
    </inkml:brush>
  </inkml:definitions>
  <inkml:trace contextRef="#ctx0" brushRef="#br0">1312 198 12287,'0'9'0,"0"0"0,0-4 0,0 5 0,0-6 0,1 4 0,4-2 0,-3 1 0,2-3 0,-1-1 0,1 7 0,0 1 0,3-3 0,-4 1 0,1 2 0,6-3 0,-5 1 0,-2 2 0,-2-3 0,-1 1 0,0 2 0,0-3 0,0 2 0,0-1 0,-6-1 0,-3-3 0,-4-4 0,-1-1 0,-2 0 0,-1 0 0,-3-1 0,-2-4 0,3-1 0,-3-5 0,0 3 0,0 2 0,3-5 0,-3 3 0,2 0 0,3 3 0,1-3 0,2-1 0,1 1 0,4-1 0,3 4 0,7-3 0,4 2 0,3 1 0,6 4 0,0-4 0,0 3 0,0-2 0,0 2 0,0 2 0,1 0 0,-1 0 0,-5 5 0,-1 1 0,-2 2 0,-1-3 0,-5 4 0,0 0 0,0 6 0,0-1 0,0 0 0,-5-5 0,-1-1 0,-2-2 0,-1-1 0,-4-3 0,2 1 0,2 1 0,-1 1 0,-4-5 0,0 0 0,0 0 0,0-1 0,0-3 0,0 0 0,1-3 0,1 4 0,1-3 0,0-2 0,-5 0 0,7-3 0,-2 2 0,1-2 0,-2-2 0,2-1 0,-1 0 0,2 0 0,-2 0 0,5-2 0,-1-1 0,1-2 0,-3-4 0,4 4 0,2 0 0,1-1 0,2 4 0,0-4 0,0-1 0,0 6 0,0-4 0,0 3 0,0 8 0,2 2 0,3 6 0,-4 2 0,4 2 0,1 4 0,0 6 0,2 0 0,-5-4 0,2-1 0,-3 2 0,-2 2 0,1-4 0,2 1 0,2 1 0,-2 1 0,-1 2 0,-2 0 0,0 0 0,-2-1 0,-1-2 0,-3-2 0,-2 2 0,-1 0 0,-7 0 0,-1-1 0,-2 1 0,-5 0 0,5 0 0,1-2 0,-3 2 0,6 0 0,-6 0 0,4-2 0,3 2 0,-3-3 0,9 1 0,0 2 0,2-4 0,7-1 0,4-6 0,4 0 0,4 0 0,3 0 0,2 0 0,-2 0 0,3 0 0,-3 0 0,-7 0 0,0 0 0,1 0 0,-4 0 0,-6 0 0,-8 0 0,0 0 0,-1 0 0,-2 2 0,-2 2 0,-1-2 0,0 3 0,0-4 0,0-1 0,-5 0 0,0 0 0,2 0 0,2 0 0,0 0 0,1-1 0,0-4 0,5 2 0,-1-5 0,-1 2 0,0-5 0,2 1 0,4-2 0,-1-2 0,1-1 0,-4 1 0,4 0 0,-1 6 0,1 4 0,2 2 0,-6 2 0,-2 0 0,3 0 0,0 2 0,0 1 0,0 2 0,1 6 0,-4-4 0,3 3 0,2-1 0,-5-1 0,3 3 0,0-2 0,3 2 0,2 0 0,0 0 0,-2-1 0,1-1 0,4 5 0,1-1 0,4-2 0,4-2 0,-1-6 0,0 4 0,-2-1 0,0-5 0,-2 6 0,0-1 0,1-3 0,-5 6 0,-2-1 0,-2 3 0,-6-1 0,-4-7 0,-3 1 0,-2-2 0,2-2 0,-5 0 0,0 0 0,-2 0 0,1 0 0,4 0 0,-4-2 0,-1-1 0,2-1 0,-3-7 0,6 1 0,2-2 0,1-2 0,2 0 0,2-1 0,1 1 0,1 0 0,7 0 0,-1-2 0,2-2 0,4 7 0,2-3 0,6 1 0,2 0 0,9-7 0,1-2 0</inkml:trace>
  <inkml:trace contextRef="#ctx0" brushRef="#br0" timeOffset="565">1396 607 12287,'-14'8'0,"0"-4"0,2-1 0,1 0 0,1 2 0,-1-2 0,-1-1 0,-2-2 0,-2 0 0,-3 0 0,2 0 0,-7 0 0,-1 0 0,-1 6 0,-2 2 0</inkml:trace>
  <inkml:trace contextRef="#ctx0" brushRef="#br0" timeOffset="884">465 169 12287,'0'-14'0,"0"5"0,0-1 0,0 7 0,0-9 0,0 4 0</inkml:trace>
  <inkml:trace contextRef="#ctx0" brushRef="#br0" timeOffset="1132">395 776 12287,'-14'-2'0,"0"-2"0,0-4 0,0 0 0,-5 2 0,-2 6 0,-1 0 0,-3 0 0,-1 0 0,-9 6 0,-1 2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42.064"/>
    </inkml:context>
    <inkml:brush xml:id="br0">
      <inkml:brushProperty name="width" value="0.08571" units="cm"/>
      <inkml:brushProperty name="height" value="0.08571" units="cm"/>
      <inkml:brushProperty name="color" value="#5B2D90"/>
    </inkml:brush>
  </inkml:definitions>
  <inkml:trace contextRef="#ctx0" brushRef="#br0">2483 571 12287,'-8'-6'0,"3"-3"0,4-4 0,1-1 0,0 6 0,0 2 0,0 17 0,0 3 0,0 3 0,0-3 0,0 0 0,-2 0 0,-3 1 0,-4-1 0,-4 0 0,-1-2 0,0-2 0,0 1 0,0-5 0,0 2 0,0-5 0,0 2 0,0-4 0,1-2 0,4-4 0,-4-3 0,5-6 0,0 0 0,4 0 0,-2 0 0,-1-2 0,1-1 0,0-2 0,-4-5 0,4 4 0,0-2 0,0-3 0,-4-2 0,5 1 0,1 1 0,-3 1 0,6 7 0,-4-3 0,4-1 0,1 6 0,0 0 0,1 9 0,4 8 0,4 2 0,4 4 0,1 6 0</inkml:trace>
  <inkml:trace contextRef="#ctx0" brushRef="#br0" timeOffset="351">2539 346 12287,'-9'4'0,"-1"1"0,7 0 0,-3-5 0</inkml:trace>
  <inkml:trace contextRef="#ctx0" brushRef="#br0" timeOffset="481">2469 346 12287,'-10'4'0,"1"1"0,6 0 0,-4-5 0,7 0 0,0 0 0</inkml:trace>
  <inkml:trace contextRef="#ctx0" brushRef="#br0" timeOffset="1134">2201 21 12287,'0'-8'0,"0"-4"0,-5 12 0,-1 0 0,-2 8 0,5-1 0,-2 3 0,3 1 0,2-3 0,0 1 0,2-1 0,3 3 0,4-2 0,-1-4 0,1 4 0,2 2 0,-3-4 0,0-1 0,-2 0 0,-1 2 0,-5 6 0,-11-5 0,-3-1 0,-3 0 0,-4 0 0,6-5 0,-12 10 0,5-5 0</inkml:trace>
  <inkml:trace contextRef="#ctx0" brushRef="#br0" timeOffset="1867">1975 444 12287,'-2'8'0,"-2"-3"0,2-2 0,-3 2 0,4 3 0,1 6 0,0-5 0,0 0 0,0 2 0,0-3 0,-2 0 0,-2-2 0,1 4 0,-7-6 0,5 1 0,-4-5 0,-2 0 0,3 0 0,-1 0 0,-2 0 0,3-1 0,0-4 0,2-5 0,-4 3 0,6-3 0,1-1 0,-4 3 0,3-1 0,1-2 0,-1 3 0,0-1 0,1 4 0,-7-4 0,5 6 0,-4-2 0,4 3 0,-2 4 0,0 3 0,-2-2 0,4 6 0,2 2 0,0-5 0,0 1 0,-2-1 0,0 2 0,5 6 0,0-5 0,2-1 0,3-2 0,-4 5 0,4-1 0,-2-4 0,0 0 0,2 1 0,0-4 0,-5 6 0,-2 0 0,-3 6 0,2-8 0,-6-2 0,-2-2 0,-2 2 0,4-2 0,-1 5 0,-2-2 0,-5-3 0,1 0 0,-4 1 0,1 0 0,0-1 0,0-1 0,4 0 0,-3 1 0,-1 1 0,1 1 0,4-5 0,-1 0 0,1 2 0,0 2 0,8-2 0,6 3 0,6-10 0,15-9 0,1-8 0</inkml:trace>
  <inkml:trace contextRef="#ctx0" brushRef="#br0" timeOffset="2134">1904 247 12287,'-7'-6'0,"0"-4"0,1-2 0,5 4 0,-7 2 0,3 6 0,-4 0 0,2 6 0,1 3 0,1 4 0,1 1 0,-6 0 0,4 0 0,0 0 0,-1 0 0,3 7 0,4 1 0</inkml:trace>
  <inkml:trace contextRef="#ctx0" brushRef="#br0" timeOffset="2315">1919 797 12287,'-10'-5'0,"1"1"0,4-6 0,-4 5 0,-2 2 0,-2 2 0,2 1 0,-1 0 0,-4 0 0,-6 6 0,3 2 0,2 1 0,1 1 0,2-1 0,0 5 0</inkml:trace>
  <inkml:trace contextRef="#ctx0" brushRef="#br0" timeOffset="2532">1425 882 12287,'-9'0'0,"-1"0"0,-1 1 0,-1 4 0,4-2 0,2 6 0,1 2 0,0 2 0,0 1 0,5 0 0,0 0 0,0 0 0,0 0 0,0 1 0,0-1 0,0 0 0,0 0 0,2 0 0,3 0 0,-4-5 0,4 1 0,-3-7 0,-2 3 0,0-6 0</inkml:trace>
  <inkml:trace contextRef="#ctx0" brushRef="#br0" timeOffset="3183">1298 148 12287,'-9'-5'0,"-1"1"0,7-3 0,-3 4 0,-1-1 0,6 5 0,-4 9 0,2 2 0,-2 2 0,4 5 0,-4 1 0,4 1 0,1-1 0,0 5 0,0-3 0,0 2 0,0-1 0,4-6 0,3 4 0,-1-2 0,0-1 0,5 1 0,-2-5 0,4 0 0,1-4 0,0-2 0,0-2 0,-4-1 0,-1-5 0,2 0 0,2-2 0,1-3 0,-6 2 0,-4-6 0,-2 6 0,-4-4 0,-2 7 0,-6 0 0,-2 0 0,-2 2 0,-1 1 0,1 2 0,0 4 0,0-4 0,0 0 0,0 1 0,0-5 0,-2 6 0,-1-3 0,-2 1 0,0 0 0,5-5 0,-2 0 0,-2 0 0,2 0 0,-3 0 0,4 0 0,0-5 0,3-1 0,2-2 0,-1 3 0,7-4 0,1-2 0,0 5 0,-2 1 0,2 3 0,-7 2 0,6 0 0,-6 0 0,1 0 0,-5 0 0,1 2 0,4 3 0,-4-4 0,4 4 0,-4-3 0,-1-2 0,0 0 0,0 0 0,0 0 0,0 0 0,0 0 0,0 0 0,-1 0 0,8 0 0,-6 0 0,5 0 0</inkml:trace>
  <inkml:trace contextRef="#ctx0" brushRef="#br0" timeOffset="3365">1143 205 12287,'-14'-7'0,"4"1"0,1-3 0,-2 4 0,-2 3 0,-1 4 0,-1 3 0,-4 4 0,-3 4 0,-6 1 0</inkml:trace>
  <inkml:trace contextRef="#ctx0" brushRef="#br0" timeOffset="3734">847 473 12287,'0'9'0,"0"0"0,-7-6 0,4 4 0,-6-7 0,6-2 0,-2-3 0,-1 2 0,1-6 0,-1 6 0,3-3 0,-2-1 0,0 4 0,4-5 0,-4 2 0,3-5 0,-2 2 0,2-4 0,2-1 0,-1 0 0,-3 0 0,0 0 0,-1-5 0,3-2 0,-1 0 0,-1-5 0,-6 0 0,4-2 0,0 1 0,-1 3 0,1-2 0,3 4 0,-2-2 0,2 1 0,2 6 0,1-2 0,0 3 0,0 8 0,6 8 0,2 8 0</inkml:trace>
  <inkml:trace contextRef="#ctx0" brushRef="#br0" timeOffset="4471">466 346 12287,'-14'0'0,"0"0"0,-1-2 0,1-3 0,5 4 0,1-2 0,2 6 0,1 0 0,5 6 0,0 2 0,0 2 0,2-1 0,1-1 0,2-1 0,6-7 0,-4 3 0,3-1 0,-1-1 0,-1 3 0,3-4 0,-2 2 0,2-2 0,2-2 0,1-1 0,0 0 0,0 0 0,-6 7 0,-2-4 0,-6 6 0,-4-4 0,-3 3 0,-1-2 0,-2-3 0,-3-1 0,-1-2 0,-2 0 0,-3 0 0,2 0 0,-5 0 0,0 0 0,0 0 0,0 0 0,-3 0 0,3-2 0,2-3 0,1-1 0,5-5 0,0 2 0,1 4 0,2-3 0,2 2 0,6 0 0,-2 1 0,5 3 0,3-1 0,4 5 0,0 2 0,1 7 0,3-3 0,-3 2 0,-2-1 0,5 1 0,-3 4 0,0 0 0,0-5 0,-5 1 0,2 0 0,-1-2 0,-5 0 0,-4-2 0,2 1 0,-6-4 0,-2 2 0,-2-2 0,-1-2 0,0-1 0,0 0 0,0 0 0,-5 0 0,0 0 0,2 0 0,1 0 0,2 0 0,0-1 0,0-4 0,0-1 0,1-5 0,2 1 0,2-1 0,6-1 0,-4-2 0,3 0 0,-1 0 0,0 4 0,5 1 0,0-2 0,0-2 0,2-1 0,3 2 0,4 2 0,-1-1 0,1 6 0,2 2 0,2 2 0,6-1 0,-1-2 0,7 2 0,-3-4 0</inkml:trace>
  <inkml:trace contextRef="#ctx0" brushRef="#br0" timeOffset="4597">367 741 12287,'0'-15'0,"-2"1"0,-2 0 0,2 0 0,-2 6 0,7 5 0,1 6 0,7 5 0,-3 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49.330"/>
    </inkml:context>
    <inkml:brush xml:id="br0">
      <inkml:brushProperty name="width" value="0.08571" units="cm"/>
      <inkml:brushProperty name="height" value="0.08571" units="cm"/>
      <inkml:brushProperty name="color" value="#5B2D90"/>
    </inkml:brush>
  </inkml:definitions>
  <inkml:trace contextRef="#ctx0" brushRef="#br0">4091 423 12287,'-7'2'0,"2"3"0,3-4 0,2 7 0,0-3 0,0-4 0,2 6 0,3-7 0,-4 0 0,12 0 0,-12 0 0,7 0 0,-3 0 0,-4 0 0,6 0 0,-7 0 0,0 0 0,6 0 0,-3 0 0,6 0 0,-4 0 0,4 0 0,2 0 0,2 0 0,1 0 0,0 0 0,-4 0 0,-3-2 0,1-1 0,0-2 0,-5-1 0,4 3 0,-3-3 0,1-2 0,1 5 0,-3-4 0,2 1 0,0 4 0,-7-4 0,-3 6 0,-2 0 0,-7 0 0,-1 0 0,1 0 0,-1 0 0,-3 0 0,0 2 0,0 2 0,-2-2 0,1 3 0,0-2 0,-1 2 0,4-4 0,-2 4 0,2-4 0,2-1 0,0 0 0,0 0 0,-1 0 0,1 0 0,0 0 0,5 0 0,1-1 0,2-4 0,-1-1 0,4-5 0,-1 1 0,0 0 0,-2-3 0,1-1 0,1-2 0,-2-3 0,2 4 0,-5-4 0,0 2 0,1-2 0,-5 3 0,4-3 0,-4 4 0,5 1 0,2 1 0,1 2 0,1 2 0,-1 4 0,5-4 0,0 4 0,0-5 0,2 6 0,2-6 0,6-1 0,2-1 0,2-1 0,2 2 0,3 2 0,-3 4 0,4-4 0,-1-1 0,0 3 0,6-4 0,-3 6 0,1 2 0,1 1 0,1 2 0,4 0 0,0 0 0,2 0 0,-9 0 0</inkml:trace>
  <inkml:trace contextRef="#ctx0" brushRef="#br0" timeOffset="483">3894 367 12287,'-2'9'0,"-2"1"0,2-6 0,-3 6 0,-1-5 0,1 4 0,-1-6 0,1 2 0,-2 1 0,-8-1 0,3 1 0,1-3 0,2 2 0,-1 0 0,-4-5 0,0 0 0,0 0 0,0 0 0,0 0 0,4-2 0,2-3 0,2-4 0,0 1 0,3-1 0,-2-2 0,2-2 0,-3-1 0,1 0 0,0 0 0,-1 0 0,4-5 0,-4-1 0,1-2 0,1-3 0,-6 0 0,6-1 0,-1 3 0,-1-2 0,2 3 0,-3 0 0,0 2 0,3 1 0,4 5 0,0 7 0,0 7 0,1 7 0,4 7 0,-3 0 0,4 0 0</inkml:trace>
  <inkml:trace contextRef="#ctx0" brushRef="#br0" timeOffset="784">3499 325 12287,'-14'0'0,"8"6"0,4 3 0,7 2 0,3-1 0,-1 2 0,4-2 0,-3 2 0,-2 2 0,4-4 0,-5-1 0,-2 2 0,3 2 0,-1 1 0,-2-6 0,-8-2 0,-4-1 0,-4-1 0,-1 1 0,-2-5 0,-2 0 0,-6 0 0,2 0 0,-1 0 0,-1 0 0,2 0 0,-3-5 0,6 1 0,2-1 0,1-1 0,7 2 0,1-5 0,2-2 0,1-8 0,5-3 0</inkml:trace>
  <inkml:trace contextRef="#ctx0" brushRef="#br0" timeOffset="867">3344 325 12287,'0'-14'0,"0"-1"0,0 1 0,0 0 0,0 6 0,0 2 0,0 6 0</inkml:trace>
  <inkml:trace contextRef="#ctx0" brushRef="#br0" timeOffset="1048">3160 663 12287,'-14'0'0,"6"2"0,4 2 0,2 6 0,4 7 0,1 2 0,2-2 0,4 4 0,-3-3 0,1 1 0,-1 2 0,5-6 0,-2 4 0,4-3 0,1-2 0</inkml:trace>
  <inkml:trace contextRef="#ctx0" brushRef="#br0" timeOffset="2051">2808 85 12287,'-14'-6'0,"0"-4"0,4-1 0,2 0 0,2 2 0,1 7 0,5 2 0,0 7 0,0 7 0,2 0 0,3 0 0,-2 5 0,6 1 0,2 2 0,2 3 0,-4 2 0,1-1 0,0-1 0,3-1 0,0-2 0,-2 3 0,-2-3 0,2-2 0,-3 4 0,0-5 0,-2-2 0,-3-1 0,-1-2 0,-2 0 0,0 0 0,-2-6 0,-3-4 0,-4-2 0,-5-2 0,-3 0 0,-4 0 0,-1 0 0,3-6 0,-4-4 0,-2-1 0,-2 2 0,4-4 0,1 4 0,0-4 0,0-1 0,9 0 0,-1 2 0,3 1 0,3 1 0,1 6 0,3-6 0,0-1 0,1 5 0,7 1 0,4 4 0,6 1 0,0 0 0,0 0 0,1 0 0,-3 6 0,-3 3 0,-2 4 0,-7 1 0,0 0 0,-2-5 0,-1 1 0,-3 1 0,-2 1 0,-1 3 0,-6-1 0,1 0 0,5-2 0,1-1 0,0-3 0,0-2 0,5 5 0,-3-3 0,0 0 0,4-2 0,-3-6 0,10 0 0,5 0 0,-3-1 0,3-4 0,-1-3 0,-1-1 0,-3-1 0,-5 7 0,-5-2 0,2 4 0,-6 1 0,-2 0 0,-2 0 0,-1 0 0,0 0 0,0 0 0,0 5 0,-1-1 0,1-1 0,5-1 0,0-2 0,-2 0 0,0-2 0,0-1 0,3-3 0,2-2 0,-5 4 0,3-6 0,-2-1 0,1-1 0,4-2 0,-4-1 0,-1 0 0,3-4 0,-6 3 0,5-3 0,0 4 0,4 1 0,-3 0 0,3-1 0,-1 8 0,7 2 0,1 10 0,3 4 0,2 4 0,0 1 0,3 0 0,-2 0 0,2 0 0,0 2 0,0 1 0,-2 2 0,2-2 0,0-1 0,-1-2 0,-4 0 0,0 0 0,-4 0 0,3 0 0,-4 0 0,-1 0 0,-1 0 0,-4-1 0,-5-4 0,-2 2 0,-4-6 0,-1-2 0,-2-1 0,-6-2 0,3-2 0,-1-1 0,-1-2 0,5-6 0,-3 4 0,2-3 0,3 1 0,3-1 0,4-4 0,6 0 0,2 0 0,-4-6 0,-2-2 0</inkml:trace>
  <inkml:trace contextRef="#ctx0" brushRef="#br0" timeOffset="2367">1976 522 12287,'-15'0'0,"1"0"0,0 0 0,2-1 0,2-4 0,4 2 0,6-7 0,0 6 0,2-4 0,2 2 0,-1 1 0,7 5 0,1 0 0,1 0 0,2 1 0,-1 4 0,-4 4 0,2-1 0,-4 2 0,-1 1 0,0 1 0,-1-2 0,-5-1 0,0 2 0,0 2 0,0 1 0,-2 0 0,-2-2 0,-6-2 0,-4 2 0,-3-2 0,-2 1 0,2-2 0,-4 2 0,3-6 0,0-1 0,3 3 0,1-6 0,0 4 0,-7-10 0,-1-3 0</inkml:trace>
  <inkml:trace contextRef="#ctx0" brushRef="#br0" timeOffset="2566">1651 141 12287,'-5'-14'0,"1"0"0,-1 8 0,5 7 0,0 12 0,0 9 0,6 9 0,4 4 0,2-1 0,2 1 0,1-1 0,-1-3 0,0 2 0,0-1 0,0-4 0,-2-5 0,-2-4 0,2-3 0,-4-2 0</inkml:trace>
  <inkml:trace contextRef="#ctx0" brushRef="#br0" timeOffset="3067">1440 127 12287,'-8'-6'0,"2"-3"0,-1-4 0,6-1 0,-4 0 0,3 6 0,7 8 0,0 9 0,0 4 0,1 1 0,-5 6 0,4 2 0,-2 2 0,2-1 0,-4 1 0,4 2 0,-3 0 0,-2-3 0,0-1 0,0 3 0,-2-1 0,-3 1 0,-1 0 0,-5 0 0,2-3 0,-2-2 0,-2-1 0,-1-5 0,2 0 0,2 0 0,-1-4 0,5-3 0,-2 0 0,5-3 0,-2-5 0,10-4 0,4-4 0,2 1 0,0-1 0,-1-1 0,1 2 0,-3-4 0,-1 2 0,0-2 0,2 2 0,-4 1 0,-2-2 0,-3 0 0,-3 0 0,-3 3 0,-2 2 0,3-5 0,-4 2 0,-2-4 0,-2-1 0,-1 1 0,0 2 0,0 2 0,0-2 0,0-1 0,-1-3 0,1 1 0,0 0 0,0 0 0,0 0 0,0 0 0,5 6 0,-1 3 0,7 4 0,-3 7 0,-1-4 0,0 4 0</inkml:trace>
  <inkml:trace contextRef="#ctx0" brushRef="#br0" timeOffset="3517">1002 367 12287,'-14'0'0,"0"0"0,6 0 0,2 0 0,17 2 0,3 1 0,2 1 0,-5 6 0,-2-4 0,2 2 0,2 3 0,-4-3 0,0 1 0,2 2 0,-4-3 0,-3 1 0,-2 2 0,-5-3 0,-5 0 0,-6-2 0,-5-1 0,0-5 0,-3 0 0,0 0 0,-4 0 0,2 0 0,-1 0 0,2 0 0,2-5 0,7 1 0,0-1 0,0-1 0,6 2 0,2-3 0,0 0 0,4 1 0,-3 1 0,4 4 0,-1 1 0,-2 9 0,2-1 0,-4 0 0,-1-2 0,1 0 0,-5-2 0,2 0 0,-2-1 0,3 4 0,-1-3 0,-2 1 0,-2 1 0,4-4 0,-1 3 0,-1-4 0,5 5 0,-7-4 0,6 4 0</inkml:trace>
  <inkml:trace contextRef="#ctx0" brushRef="#br0" timeOffset="3748">579 71 12287,'-6'-14'0,"4"3"0,-2 6 0,2 10 0,4 7 0,1 7 0,3 5 0,2 2 0,0 2 0,3 1 0,-2-1 0,2 0 0,-3-1 0,1-2 0,1-3 0,-2-2 0,4 5 0,-4-3 0</inkml:trace>
  <inkml:trace contextRef="#ctx0" brushRef="#br0" timeOffset="4034">480 367 12287,'0'14'0,"0"0"0,0 0 0,0 0 0,0 1 0,-1-1 0,-4 0 0,-3-5 0,-7-1 0,-4-2 0,-5-3 0,-2-1 0,-4-2 0,-1 0 0,-2 0 0,-2 0 0,4-2 0,-2-1 0,2-1 0,2-7 0,4 3 0,3-2 0,2 1 0,1 0 0,7-6 0,1 1 0,1 0 0,7 0 0,-2 0 0,4 0 0,1 0 0,0 0 0</inkml:trace>
  <inkml:trace contextRef="#ctx0" brushRef="#br0" timeOffset="4684">339 85 12287,'-1'-13'0,"-4"4"0,4-4 0,-4 4 0,3-4 0,1 4 0,-4 0 0,3 6 0,-5-4 0,2 9 0,-4 3 0,1 2 0,0 7 0,0 2 0,0 3 0,3-2 0,-2 5 0,0-2 0,-4 6 0,4-4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55.529"/>
    </inkml:context>
    <inkml:brush xml:id="br0">
      <inkml:brushProperty name="width" value="0.08571" units="cm"/>
      <inkml:brushProperty name="height" value="0.08571" units="cm"/>
      <inkml:brushProperty name="color" value="#5B2D90"/>
    </inkml:brush>
  </inkml:definitions>
  <inkml:trace contextRef="#ctx0" brushRef="#br0">1693 296 12287,'8'-6'0,"-2"3"0,-6-6 0,5 4 0,0-5 0,-1 6 0,-4-6 0,0 6 0,-1-4 0,-4 2 0,2 1 0,-7 5 0,-1 0 0,-1 0 0,3 0 0,-1 0 0,-1 0 0,-1 5 0,-2-1 0,-1 7 0,8-3 0,2 5 0,10-2 0,4-2 0,-1-6 0,1 3 0,2 1 0,-3-4 0,1 6 0,-5 1 0,0 4 0,-4-7 0,-4-2 0,-6-2 0,-2 2 0,-7-3 0,-2 2 0,1-2 0,0-2 0,-1 0 0,4 0 0,-3 0 0,-2 0 0,5 0 0,-2-2 0,3-1 0,2-2 0,1-1 0,2 3 0,4-3 0,0-2 0,1-1 0,3-6 0,-2 1 0,1-1 0,4-3 0,0 0 0,0 0 0,0 3 0,1 1 0,2 0 0,2-1 0,0 1 0,-5 0 0,0 5 0,0-1 0,-7 7 0,-2 0 0,-4 6 0,-1 5 0,0 6 0,2 0 0,2 0 0,-2 2 0,2 1 0,-2 4 0,-2 1 0,6-5 0,3 3 0,4-1 0,1 0 0,0 4 0,0-2 0,0-1 0,0 0 0,7-1 0,6-5 0,6 2 0,3 3 0,1-8 0,4 1 0,-2-4 0,-2-5 0,1-1 0,4-2 0,-1 0 0,-4 0 0,2-2 0,-6-2 0,0-10 0,-5-8 0</inkml:trace>
  <inkml:trace contextRef="#ctx0" brushRef="#br0" timeOffset="251">875 0 12287,'-13'2'0,"4"2"0,3 0 0,6 5 0,0 0 0,0 7 0,1 1 0,4 2 0,-2 8 0,7-1 0,-1 6 0,-1-1 0,3 4 0,-7-3 0,7 8 0,-3-4 0</inkml:trace>
  <inkml:trace contextRef="#ctx0" brushRef="#br0" timeOffset="568">635 212 12287,'-9'0'0,"-1"0"0,7 0 0,3 4 0,10 1 0,2 5 0,2-4 0,0 2 0,-6-4 0,-2 4 0,1-2 0,-6 5 0,4-1 0,-10 1 0,-6 0 0,-6-2 0,-6 2 0,-1 2 0,-4 1 0,3 0 0,-10 0 0</inkml:trace>
  <inkml:trace contextRef="#ctx0" brushRef="#br0" timeOffset="800">353 169 12287,'0'-28'0,"0"2"0,2 2 0,1 5 0,1 4 0,7 2 0,-1 4 0,-4 4 0,0 10 0,1 4 0,-6 4 0,4 1 0,-4 1 0,-1 4 0,0 3 0,0 6 0,0 2 0,0 3 0,0-3 0,0 4 0,0-1 0,0 0 0,0 0 0,0-5 0,0 0 0,-6 1 0,-2-1 0</inkml:trace>
  <inkml:trace contextRef="#ctx0" brushRef="#br0" timeOffset="1084">71 254 12287,'-14'0'0,"6"-2"0,3-2 0,4 4 0,2 0 0,4 8 0,3 4 0,6 2 0,0 0 0,0-1 0,0-2 0,-1-2 0,-4 2 0,4-3 0,-5 1 0,-1 2 0,4-3 0,-6 2 0,-2 1 0,-9 1 0,-8 2 0,-8 0 0,-5 0 0,-1 1 0,-13 5 0,-3 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48:57.877"/>
    </inkml:context>
    <inkml:brush xml:id="br0">
      <inkml:brushProperty name="width" value="0.08571" units="cm"/>
      <inkml:brushProperty name="height" value="0.08571" units="cm"/>
      <inkml:brushProperty name="color" value="#5B2D90"/>
    </inkml:brush>
  </inkml:definitions>
  <inkml:trace contextRef="#ctx0" brushRef="#br0">2399 275 12287,'0'8'0,"0"4"0,0-2 0,1 2 0,4 2 0,-2 2 0,6 3 0,2 4 0,2 4 0,1 1 0,0-1 0,0-2 0,0-2 0,-4-4 0,-1 3 0,2-2 0,2-2 0,7-3 0,2-1 0</inkml:trace>
  <inkml:trace contextRef="#ctx0" brushRef="#br0" timeOffset="486">2117 233 12287,'-19'7'0,"0"-2"0,0-3 0,3-2 0,-2 0 0,7 4 0,-2 3 0,5 2 0,5 7 0,3-1 0,3 7 0,4 0 0,0 0 0,4 0 0,7 3 0,0-3 0,0-1 0,2-3 0,0-4 0,2-1 0,3-4 0,-3 2 0,0-6 0,-1 0 0,-4 1 0,-1-4 0,-2 2 0,0-2 0,0-2 0,-6 0 0,-4 0 0,-10 0 0,-8 0 0,-5 0 0,-7 1 0,-1 3 0,-3 0 0,-1 3 0,1-4 0,-1 1 0,-2 0 0,-2 2 0,4-2 0,0 0 0,4-3 0,-1-1 0,6 0 0,-2-1 0,1-4 0,10-3 0,-1-6 0,2 0 0,5 0 0,3 0 0,2 0 0,4 6 0,1 1 0,1 1 0,7 5 0,-3-3 0,0 8 0,3-1 0,-5 6 0,1 2 0,-1 2 0,-1 1 0,-5 0 0,0 0 0,0 0 0,0 0 0,-2 0 0,-3 0 0,-4 0 0,-4 1 0,-2-3 0,-3-1 0,0-1 0,-7-3 0,1 4 0,-3-1 0,-7-7 0,-2 3 0</inkml:trace>
  <inkml:trace contextRef="#ctx0" brushRef="#br0" timeOffset="786">1355 571 12287,'-10'-28'0,"1"0"0,6-1 0,-2 3 0,4 2 0,1 5 0,0 4 0,1 1 0,4 0 0,4 0 0,4 4 0,1 2 0,0 2 0,0 1 0,0 5 0,0 0 0,0 0 0,-4 0 0,-1 2 0,2 3 0,-4 2 0,-1 8 0,-2-1 0,1 0 0,0 0 0,-5 1 0,0 3 0,0 1 0,-6 1 0,-4-3 0,-2 4 0,-2 0 0,-1-3 0,1 1 0,0-5 0,0-5 0,0 4 0,0-6 0,0 1 0,0-2 0,0-6 0</inkml:trace>
  <inkml:trace contextRef="#ctx0" brushRef="#br0" timeOffset="1000">1242 176 12287,'-8'-6'0,"2"-2"0,6 2 0,1 6 0,3 8 0,0 4 0,6 7 0,-4 1 0,2 2 0,3 3 0,-3 2 0,-1 1 0,1 0 0,0 1 0,0-6 0,3 1 0,-3-1 0,-2-1 0,3-2 0,-2-7 0,-1-2 0,0-2 0,5-6 0,-3 4 0</inkml:trace>
  <inkml:trace contextRef="#ctx0" brushRef="#br0" timeOffset="1150">1439 148 12287,'-14'0'0,"0"0"0,0 0 0,6-6 0,2 4 0,6 2 0,0 8 0</inkml:trace>
  <inkml:trace contextRef="#ctx0" brushRef="#br0" timeOffset="1969">1242 627 12287,'-14'0'0,"0"0"0,-2 0 0,-3 0 0,4 0 0,-4 0 0,3 0 0,2 0 0,-5 0 0,0-1 0,1-4 0,-3-4 0,6-4 0,-4-1 0,3 0 0,2 0 0,5-5 0,1 0 0,1 2 0,4 1 0,2-2 0,1-1 0,0 2 0,1 2 0,2 5 0,4 2 0,1 1 0,1 3 0,5 4 0,0 0 0,0 0 0,0 6 0,1 3 0,-1 4 0,-2 1 0,-1 0 0,-3 0 0,-2 0 0,-1-4 0,-5-1 0,0 2 0,0 2 0,-2-1 0,-1-1 0,-1-1 0,-9-7 0,0 1 0,-5-2 0,-4-2 0,-2 0 0,-2 0 0,0-2 0,3-2 0,1-1 0,-1-6 0,4-2 0,3 3 0,2-1 0,1-4 0,2 1 0,2 0 0,6 6 0,-3 2 0,6 8 0,-2 2 0,-3 6 0,2-2 0,-6-1 0,-2 0 0,-2-1 0,-1-3 0,0 2 0,0-2 0,-5-1 0,0-2 0,2 0 0,1 0 0,-2 0 0,-1 0 0,2-2 0,1-3 0,2 4 0,0-4 0,0 3 0,0 2 0,4 0 0,1 0 0,-2 0 0,3 2 0,-1 3 0,-1 1 0,-4 3 0,5 2 0,-1-6 0,2-2 0,-1-8 0,1 2 0,3-6 0,4 0 0,-5 1 0,6 8 0,0 9 0,0 4 0,-2 1 0,-3 0 0,-3 0 0,-6-1 0,0-4 0,-5-1 0,1-5 0,-1 2 0,-2-2 0,0-2 0,-8-2 0,1-2 0,0-2 0,1-6 0,4 2 0,4-4 0,3-1 0,-3-2 0,2-1 0,3-2 0,3 2 0,8-3 0,-2-1 0,4-1 0,1-3 0,6 3 0,5 0 0,6 2 0,7 3 0,9-5 0,3 0 0,6-6 0</inkml:trace>
  <inkml:trace contextRef="#ctx0" brushRef="#br0" timeOffset="2099">1002 49 12287,'0'-22'0,"0"2"0,0 14 0,0 6 0,-6 6 0,-2 8 0</inkml:trace>
  <inkml:trace contextRef="#ctx0" brushRef="#br0" timeOffset="2250">988 642 12287,'-20'-2'0,"-2"-1"0,-2-2 0,1 2 0,4 1 0,-3 2 0,-1 0 0,-4 0 0,2 0 0,-16-12 0,5-4 0</inkml:trace>
  <inkml:trace contextRef="#ctx0" brushRef="#br0" timeOffset="2366">424 92 12287,'0'-15'0,"6"1"0,4 2 0,2 2 0,2 6 0,7 2 0,1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0:21.432"/>
    </inkml:context>
    <inkml:brush xml:id="br0">
      <inkml:brushProperty name="width" value="0.08571" units="cm"/>
      <inkml:brushProperty name="height" value="0.08571" units="cm"/>
      <inkml:brushProperty name="color" value="#5B2D90"/>
    </inkml:brush>
  </inkml:definitions>
  <inkml:trace contextRef="#ctx0" brushRef="#br0">470 253 12287,'0'-7'0,"0"1"0,3 1 0,-2-1 0,1 1 0,-1-1 0,-1-1 0,0 0 0,0 0 0,3 0 0,-2-2 0,4-1 0,0 1 0,-1-1 0,2 1 0,-2-2 0,3 0 0,0 1 0,-1 0 0,0-1 0,0 0 0,2 1 0,1 1 0,-2 0 0,0 1 0,0 2 0,0 1 0,0 2 0,0 0 0,-3 2 0,1-1 0,0 1 0,2 1 0,-3 0 0,1 1 0,0 1 0,2 2 0,0 3 0,0 0 0,-3 0 0,-2 0 0,-1 0 0,-1 0 0,0 0 0,0 0 0,0 0 0,-3 0 0,0 0 0,-1 0 0,-4 0 0,1 0 0,-3 1 0,0 0 0,1 2 0,-3 0 0,1-2 0,-1 2 0,0-2 0,3 2 0,-3 0 0,1-2 0,0 0 0,0 1 0,2 1 0,-1-2 0,-1 0 0,3-3 0,-2-2 0,3 1 0,3 0 0,-2-2 0,2-1 0,0-2 0,-6-3 0,3-3 0</inkml:trace>
  <inkml:trace contextRef="#ctx0" brushRef="#br0" timeOffset="416">309 1 12287,'0'5'0,"0"-1"0,0-1 0,0 0 0,3 1 0,-2-1 0,4-1 0,0 3 0,2-1 0,2-1 0,0 1 0,0 0 0,-1-1 0,1 0 0,1 1 0,1 0 0,-2 0 0,2 2 0,-1-3 0,-1 1 0,-1 1 0,-1-1 0,0 1 0,0-1 0,-3-2 0,2 1 0,-2-3 0</inkml:trace>
  <inkml:trace contextRef="#ctx0" brushRef="#br0" timeOffset="950">456 267 12287,'-1'6'0,"-1"-1"0,0 0 0,-2-2 0,1 1 0,0-2 0,1 0 0,-2-1 0,-3-3 0,0-2 0,3 1 0,0 0 0,2-1 0,-3-2 0,2 2 0,0 0 0,0-2 0,-1 2 0,0 0 0,1-2 0,0 2 0,1 0 0,0-1 0,2-2 0,0 3 0,0 2 0,3 4 0,-2 0 0,4 2 0,-1 1 0,1 2 0,0 0 0,-3-2 0,0-1 0,-1 1 0,2-1 0,-2 2 0,1-1 0,-1 1 0,-1 1 0,0 0 0,-1 0 0,-1 0 0,-3 0 0,1-2 0,-1-2 0,0 1 0,2-2 0,-3-2 0,2 0 0</inkml:trace>
  <inkml:trace contextRef="#ctx0" brushRef="#br0" timeOffset="1883">148 36 12287,'0'5'0,"3"-1"0,-2-1 0,1 1 0,-1-2 0,-1 2 0,0-2 0,0 0 0,0 1 0,2 1 0,0 0 0,3-1 0,-2 0 0,0 1 0,0 0 0,3 0 0,-2 2 0,0-2 0,1 2 0,-3-1 0,2 1 0,-1-2 0,-1 2 0,1-2 0,-1 0 0,0 2 0,-1 0 0,-1 1 0,0-3 0,-1-1 0,-1-3 0,0 0 0,-3-1 0,0-1 0,-1 0 0,1-2 0,0 1 0,0 2 0,1-2 0,-1 0 0,0 2 0,1-2 0,-1 0 0,0 2 0,1 0 0,0 2 0,1 1 0,-2 0 0,2 2 0,-1 2 0,3 0 0,-2 1 0,3 0 0,0-2 0,0-1 0,0 1 0,0-1 0,0-1 0,-1-3 0,-1 0 0,0-2 0,-3-2 0,0 1 0,1 0 0,0-1 0,0-1 0,0 1 0,0-2 0,-3 2 0,0 0 0,0-2 0,2 2 0,0 0 0,0 2 0,1-1 0,-1-1 0,0 1 0,1 1 0,-1 0 0,0 1 0,1 2 0,0 1 0,1 3 0,-2 1 0,3 1 0,0 0 0,2 0 0,0 0 0,0 0 0,0 0 0,0 0 0,0-1 0,3-1 0,-2 0 0,3-2 0,-1 1 0,3-2 0,-2 0 0,0-1 0,1-1 0,0 0 0,-1-1 0,1-1 0,0-1 0,1-3 0,-1 2 0,0-2 0,-3 1 0,3-1 0,0 2 0,-1-2 0,2-3 0,-2-2 0</inkml:trace>
  <inkml:trace contextRef="#ctx0" brushRef="#br0" timeOffset="2583">169 330 12287,'0'7'0,"-1"-3"0,-1-1 0,0 0 0,0 2 0,-1-1 0,-2 0 0,-1 1 0,1 1 0,0-1 0,4-1 0,-2-3 0,0 2 0,1 0 0,-3-1 0,1-1 0,-3 2 0,0-3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8:36.366"/>
    </inkml:context>
    <inkml:brush xml:id="br0">
      <inkml:brushProperty name="width" value="0.08571" units="cm"/>
      <inkml:brushProperty name="height" value="0.08571" units="cm"/>
      <inkml:brushProperty name="color" value="#5B2D90"/>
    </inkml:brush>
  </inkml:definitions>
  <inkml:trace contextRef="#ctx0" brushRef="#br0">5464 443 12287,'0'15'0,"0"0"0,0-7 0,0-3 0,0-10 0,0 5 0,0 0 0,0 8 0,0 5 0,-2 4 0,-1 4 0,-2 9 0,0 2 0,3 11 0,-1 6 0,-2 7 0,-5 0 0,5 9 0,1 1 0,-3 3 0,5-10 0,-3-5 0,4-6 0,1-4 0,0-6 0,0-4 0,0-4 0,0-6 0,0-2 0,0-8 0,0 3 0,0 3 0,0-11 0,6 5 0,3-14 0</inkml:trace>
  <inkml:trace contextRef="#ctx0" brushRef="#br0" timeOffset="750">5021 547 12287,'15'0'0,"-7"-2"0,-3-3 0,-4 5 0,-1 0 0,0 7 0,0 7 0,0 3 0,0 2 0,5 4 0,2 7 0,-1 1 0,1 4 0,3-3 0,-4 8 0,1 1 0,-1 1 0,4-4 0,-5-3 0,-1-4 0,-3-2 0,1-4 0,1-2 0,2-2 0,-2-3 0,-1-6 0,-4-4 0,-1 0 0,-2 0 0,-6-4 0,1 2 0,-3 1 0,-2-6 0,0 4 0,0-3 0,1-4 0,-1-1 0,0-4 0,0-1 0,5-2 0,1-4 0,-3-1 0,-1 0 0,-2-5 0,0 1 0,1 1 0,-1 1 0,2 3 0,1-1 0,4 0 0,2 0 0,-4 5 0,5 1 0,0 5 0,5-1 0,0 10 0,0 5 0,5 3 0,1 2 0,1 0 0,-1 0 0,1 1 0,-4 2 0,2 2 0,-2-2 0,-1-2 0,-2-1 0,0 0 0,0-1 0,-5 1 0,-1-2 0,-4-1 0,-7-2 0,1 0 0,-7 4 0,0 1 0,0 0 0,-2-7 0,-4-3 0,-1-3 0,1-2 0,-7 0 0,-2 0 0</inkml:trace>
  <inkml:trace contextRef="#ctx0" brushRef="#br0" timeOffset="1416">4105 753 12287,'0'8'0,"0"6"0,0-11 0,0 7 0,0-5 0,2 4 0,3 3 0,-4 1 0,6 2 0,0 0 0,2-1 0,0 3 0,-1 1 0,0 2 0,0-2 0,-3 3 0,5 0 0,0 1 0,-2-1 0,4-1 0,-6-6 0,2 1 0,-4-7 0,2-1 0,-6-14 0,0-4 0,-1-6 0,-4-2 0,3-3 0,-5 3 0,2-4 0,1 0 0,-1-5 0,5 3 0,-2-4 0,-3-6 0,3 4 0,-3-5 0,4 0 0,1-3 0,0 1 0,0 0 0,0 2 0,0 3 0,1-5 0,3 1 0,2-1 0,3 4 0,5 2 0,6 1 0,1-2 0,6-1 0,-3-1 0,12 6 0,-1-2 0,-1-4 0,9 4 0,1-3 0,0-4 0,7 0 0</inkml:trace>
  <inkml:trace contextRef="#ctx0" brushRef="#br0" timeOffset="1834">4740 679 12287,'-15'-1'0,"1"-4"0,5 2 0,5-7 0,2 6 0,-3 0 0,-2 7 0,-1 2 0,-2 6 0,-4-3 0</inkml:trace>
  <inkml:trace contextRef="#ctx0" brushRef="#br0" timeOffset="2317">4223 1122 12287,'0'15'0,"0"-7"0,7-1 0,-7-7 0,0 0 0,-2 5 0,-8 0 0,-1-2 0,-2-1 0,-2-2 0,0 0 0,1 1 0,-1 4 0,-5-3 0,-1 3 0,-1-5 0,1-5 0,0 2 0,3-6 0,-2 1 0,2 0 0,-3-2 0,1-5 0,2-1 0,2-4 0,1 4 0,0-4 0,0 2 0,0-1 0,1 0 0,-1-5 0,2-2 0,3-2 0,-3-3 0,5-2 0,-2-2 0,0 2 0,2-3 0,-2 2 0,5-1 0,3-1 0,-3 5 0,0-3 0,2 3 0,2 1 0,1 7 0,0 3 0,0 4 0,0 6 0,0 0 0,0 7 0,-7-10 0,-1 5 0</inkml:trace>
  <inkml:trace contextRef="#ctx0" brushRef="#br0" timeOffset="3050">3234 871 12287,'8'0'0,"5"7"0,-3 3 0,-2-4 0,2-1 0,2-3 0,-4-2 0,2-2 0,1-3 0,2 2 0,2-5 0,0 1 0,0 4 0,-1 1 0,1 2 0,0 0 0,-5 0 0,0 0 0,1 0 0,-3 0 0,2 0 0,-7 2 0,2 3 0,-3 5 0,-4 3 0,-3 2 0,-3 1 0,0 4 0,-5-2 0,3 5 0,-1-2 0,1-3 0,-3 0 0,4 0 0,0 2 0,-1-2 0,6-6 0,-2-3 0,-1 3 0,6 1 0,-6-5 0,14-1 0,-4-7 0,7 0 0,-9 1 0,-1 4 0,-6-1 0,-10 5 0,-3 3 0,0 1 0,-7 0 0,1-3 0,-3 3 0,-2-5 0</inkml:trace>
  <inkml:trace contextRef="#ctx0" brushRef="#br0" timeOffset="3783">2658 355 12287,'-10'8'0,"0"-3"0,7-5 0,-2-5 0,4 3 0,1-3 0,1 10 0,4 5 0,3 5 0,7 4 0,0 6 0,0 3 0,-1 3 0,1 4 0,0 4 0,0 4 0,-1 6 0,1 0 0,0-1 0,0-2 0,-5-2 0,-1-1 0,1-6 0,-1-7 0,4-7 0,-5-8 0</inkml:trace>
  <inkml:trace contextRef="#ctx0" brushRef="#br0" timeOffset="4750">2245 399 12287,'0'23'0,"-2"-3"0,-3-11 0,3-2 0,-4-1 0,7 4 0,4 3 0,5 2 0,3 0 0,2 1 0,0 2 0,0 2 0,-1 6 0,3-1 0,1 3 0,2 1 0,-1 1 0,-2-2 0,1-2 0,1-1 0,-1-2 0,-6 1 0,-2-4 0,1-4 0,-2-1 0,0 0 0,-5-7 0,1-1 0,-10-7 0,-4 0 0,-5 0 0,-1 0 0,0 0 0,0-5 0,1 0 0,-1 2 0,0 1 0,-5-3 0,-1 0 0,0 0 0,-1-1 0,-4 2 0,2-4 0,-4 0 0,-2 0 0,1 3 0,-1-5 0,0 0 0,1 2 0,-6-4 0,3 7 0,2 1 0,4-3 0,6 5 0,-3-3 0,2 4 0,3 1 0,1 0 0,3 0 0,5 0 0,5 0 0,8 0 0,6 0 0,3 0 0,2 0 0,0-2 0,1-1 0,4-2 0,-4-5 0,6 4 0,-2-1 0,-1 0 0,3 1 0,-4 3 0,1-2 0,-1 1 0,-1-2 0,-3 1 0,1 2 0,0 1 0,0 2 0,0 0 0,-1 0 0,-5 2 0,-5 3 0,-2 4 0,-2 0 0,0 0 0,-2 3 0,-2 1 0,-5 2 0,-7 0 0,-2-1 0,-2 1 0,-1 5 0,1-1 0,-3 0 0,0-3 0,-3-1 0,5-1 0,-2 1 0,-4 0 0,1 3 0,0-2 0,3-2 0,2-1 0,-4-2 0,4 1 0,-1-4 0,1-2 0,1-1 0,6-5 0,-1 0 0,0 0 0,0 0 0,0 0 0,1 0 0,-1-6 0,0-2 0,2-2 0,3 0 0,-3 0 0,3-5 0,-3 1 0,0-1 0,2 0 0,1 0 0,-2 0 0,4-4 0,0-3 0,0-1 0,-1-3 0,4-7 0,-3-3 0,2 0 0,2 0 0,-2-5 0,-1 2 0,1-2 0,-1 1 0,2 3 0,4 4 0,-3-2 0,-1 3 0,0 7 0,5 5 0,0 4 0,0 1 0,0 5 0,0 0 0,0-6 0,0-7 0</inkml:trace>
  <inkml:trace contextRef="#ctx0" brushRef="#br0" timeOffset="5484">1019 1078 12287,'-8'-15'0,"3"1"0,-2-1 0,1 0 0,-1 0 0,1 1 0,-6-8 0,4-1 0,-2-1 0,0-1 0,5 0 0,-3-2 0,2 0 0,2 3 0,3 6 0,1-4 0,0 3 0,0-1 0,0 0 0,1 7 0,3 2 0,0 1 0,8 0 0,-2-3 0,3 1 0,2 2 0,-5 6 0,-1-5 0,3 3 0,1 2 0,2 3 0,0 1 0,-1 0 0,1 0 0,0 0 0,0 6 0,-2 4 0,-3 3 0,-4-3 0,-4 0 0,1 2 0,2 1 0,0-3 0,-5-1 0,0 3 0,0 1 0,0 2 0,0 0 0,0-6 0,-2 1 0,-3 2 0,2-4 0,-7 2 0,-1 1 0,-2-3 0,-2 2 0,0 2 0,0-4 0,1 2 0,-3 0 0,-3-2 0,4 3 0,-5-4 0,-1 1 0,-2 4 0,-4-4 0,-2 0 0,1 0 0,-1 0 0,1-3 0,-1 4 0,1-1 0,-1 0 0,2-5 0,2 2 0,3-2 0,2 2 0,1-3 0,5 3 0,0-3 0,1-2 0,4 0 0,0 0 0,-2-2 0,-1-3 0,5-3 0,-5-14 0,5-1 0</inkml:trace>
  <inkml:trace contextRef="#ctx0" brushRef="#br0" timeOffset="5850">576 222 12287,'0'-15'0,"0"0"0,2 9 0,3 6 0,3 6 0,6 9 0,1 1 0,0 4 0,0 1 0,1 6 0,2-1 0,2 5 0,0-1 0,-6 4 0,1-3 0,0-1 0,0-1 0,-1 1 0,1-1 0,0 1 0,0-1 0,-2-1 0,-2 0 0,-1 2 0,-2-11 0,4 8 0,-4-6 0,-1-1 0,-1-6 0,-1-4 0,-3-6 0,4 2 0</inkml:trace>
  <inkml:trace contextRef="#ctx0" brushRef="#br0" timeOffset="6917">428 990 12287,'0'9'0,"0"1"0,0-6 0,-1 2 0,-4-8 0,-5-2 0,2 2 0,-1-5 0,1 2 0,0 0 0,-2-1 0,-5 3 0,1-2 0,4-2 0,0 2 0,-1-3 0,-3 0 0,5-4 0,-1 6 0,0-2 0,2-4 0,-4-1 0,6-2 0,-1 0 0,0 1 0,3-1 0,4 0 0,0 0 0,0 1 0,0-1 0,1 0 0,4 0 0,3 2 0,7 2 0,0 1 0,0-2 0,1 6 0,2-1 0,2 2 0,-2 0 0,0-1 0,0 3 0,2-2 0,-2 1 0,3-2 0,-1 1 0,-2 2 0,-2 1 0,-1 2 0,0 0 0,-1 0 0,1 0 0,-5 2 0,-2 2 0,-1 6 0,3-1 0,-5 0 0,-2 3 0,-2 1 0,-2 3 0,-4 2 0,-5 2 0,-3 0 0,-2-4 0,0 4 0,1 5 0,-1-3 0,0 3 0,-1 0 0,-4-2 0,4 5 0,-6-4 0,3 2 0,-1-1 0,0 1 0,5-6 0,1 0 0,-1 1 0,5-6 0,2 1 0,1-4 0,2-2 0,7-2 0,3-3 0,5-4 0,3-1 0,3 0 0,2 0 0,2 0 0,-2 0 0,0-5 0,0 0 0,4 2 0,1 2 0,-5-4 0,1 0 0,-1 1 0,2 3 0,-4 1 0,4 0 0,-4 0 0,-6 0 0,0 0 0,-5 0 0,5 0 0,-8 0 0,-2 1 0,-9 3 0,-4 1 0,-2 6 0,-1-1 0,-2 3 0,-2 2 0,-6 0 0,3-1 0,-1 1 0,-1 0 0,0 0 0,-3-1 0,2 1 0,2 0 0,-1-5 0,-5 0 0,1-1 0,-1 0 0,2-3 0,2-6 0,2 0 0,-3 0 0,6-5 0,1-1 0,4-2 0,1-4 0,0-1 0,1-3 0,0-3 0,5 0 0,2-1 0,7 5 0,0-1 0,0-4 0,0 4 0,0-4 0,0 4 0,0 1 0,0 0 0,0 0 0,0 1 0,0-1 0,0-6 0,0-2 0,0-7 0</inkml:trace>
  <inkml:trace contextRef="#ctx0" brushRef="#br0" timeOffset="7099">118 561 12287,'0'9'0,"-1"-3"0,-4-6 0,3 0 0,-5 0 0,14 7 0,1 1 0</inkml:trace>
  <inkml:trace contextRef="#ctx0" brushRef="#br0" timeOffset="7433">635 1433 12287,'-8'-15'0,"-4"0"0,7 0 0,-1 2 0,1 3 0,-3 5 0,-7 9 0,0 1 0,0-2 0,-6 5 0,-2 0 0</inkml:trace>
  <inkml:trace contextRef="#ctx0" brushRef="#br0" timeOffset="7531">295 1506 12287,'-6'9'0,"-2"-9"0,-7-9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8:54.248"/>
    </inkml:context>
    <inkml:brush xml:id="br0">
      <inkml:brushProperty name="width" value="0.08571" units="cm"/>
      <inkml:brushProperty name="height" value="0.08571" units="cm"/>
      <inkml:brushProperty name="color" value="#5B2D90"/>
    </inkml:brush>
  </inkml:definitions>
  <inkml:trace contextRef="#ctx0" brushRef="#br0">1774 65 12287,'0'-9'0,"0"3"0,-1 1 0,-1-1 0,-1 1 0,0 2 0,3-3 0,0-1 0,0 2 0,0-1 0,0 3 0,0-1 0,0 5 0,0 2 0,0 5 0,0 3 0,0 0 0,0 6 0,0 1 0,0 3 0,3 1 0,0-1 0,-1 1 0,-1 2 0,0-4 0,1 2 0,1-2 0,-1-2 0,0 0 0,-2 0 0,0-2 0,0 0 0,0-2 0,0 2 0,0-3 0,0 0 0,0-1 0,0 2 0,-2-1 0,-1-1 0,2-6 0,-7-2 0,3-4 0</inkml:trace>
  <inkml:trace contextRef="#ctx0" brushRef="#br0" timeOffset="2500">1257 250 12287,'0'-6'0,"0"-1"0,0 4 0,0-3 0,1 4 0,2-1 0,2 2 0,4 1 0,1 0 0,-1 1 0,0 2 0,0 3 0,1-1 0,-1 1 0,0-1 0,0 0 0,1 0 0,-1 2 0,0-1 0,0 2 0,1-3 0,-1 1 0,0 1 0,0-2 0,0 1 0,1 0 0,-5 1 0,-2-1 0,-3-3 0,-3 3 0,-2-1 0,-5 2 0,1-1 0,0 2 0,2-1 0,-1 0 0,-3-1 0,1 1 0,-4 2 0,-1 0 0,0 0 0,0 0 0,0 0 0,0-2 0,1-2 0,1-1 0,3-1 0,-4-3 0</inkml:trace>
  <inkml:trace contextRef="#ctx0" brushRef="#br0" timeOffset="3000">1063 342 12287,'0'9'0,"0"-2"0,0-1 0,-4 0 0,-2 3 0,-3 0 0,1 2 0,1 0 0,1 1 0,0 2 0,-3-2 0,-1 3 0,1 3 0,0-3 0,0 1 0,0 0 0,3 1 0,-2 2 0,2-2 0,-2 0 0,-2-2 0,4-5 0,0 0 0,-1-6 0,3-3 0,-4-9 0,2-3 0</inkml:trace>
  <inkml:trace contextRef="#ctx0" brushRef="#br0" timeOffset="3415">943 74 12287,'0'-5'0,"0"2"0,0 6 0,0 3 0,0 4 0,0 2 0,0 3 0,0 3 0,0 3 0,0 2 0,0-1 0,0 1 0,0 3 0,0-2 0,0 3 0,0 1 0,0-5 0,0-2 0,0-5 0,0-3 0,-4-3 0,-1-1 0</inkml:trace>
  <inkml:trace contextRef="#ctx0" brushRef="#br0" timeOffset="4232">758 93 12287,'5'9'0,"-1"-3"0,-4 0 0,1 0 0,2 4 0,-1-1 0,1 0 0,-2 0 0,0 1 0,1-1 0,1 0 0,-1 0 0,2 4 0,-1-1 0,-1-1 0,2 0 0,-1-2 0,0-1 0,1-2 0,-3 2 0,3-1 0,-2 0 0,0 0 0,1-1 0,0-3 0,-3 3 0,0-3 0,0 4 0,-1-5 0,-1 2 0,-1 0 0,-4-2 0,3 3 0,-1-1 0,-2-2 0,0 0 0,0 0 0,1 1 0,-2-1 0,0 2 0,-2 1 0,-1-1 0,-2 0 0,0 0 0,2-2 0,-2 2 0,2 1 0,-2-3 0,-1 2 0,0-1 0,-2 1 0,-1 2 0,1-3 0,0 0 0,0 1 0,-2-3 0,0 3 0,-1-1 0,1 0 0,0 0 0,-1-3 0,1 0 0,-1 0 0,2 0 0,0 0 0,2 0 0,-2 0 0,0 3 0,-2 0 0,2 1 0,2 0 0,-3-2 0,4 3 0,-2 0 0,1 0 0,0-2 0,-4 2 0,2 0 0,1 1 0,-1-3 0,1 2 0,0-1 0,1-2 0,1-1 0,5-1 0,-1-1 0,-3-2 0,6 1 0,-1-4 0,3-2 0,-1 0 0,3-1 0,1 0 0,1 0 0,1-5 0,0-1 0,8-3 0,2 0 0</inkml:trace>
  <inkml:trace contextRef="#ctx0" brushRef="#br0" timeOffset="4716">472 93 12287,'-9'5'0,"2"-1"0,1-4 0,-1 0 0,3 0 0,0 0 0,4 0 0,1 3 0,2 0 0,3-1 0,-1 2 0,1 0 0,2 1 0,0-1 0,1 0 0,0-2 0,0 1 0,1 1 0,-1-2 0,0 1 0,-3 0 0,1-3 0,-5 1 0,1 2 0,-2 3 0,-5 0 0,-4 1 0,-3 2 0,-4 2 0,-3 2 0,-4 0 0,-2 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9:17.963"/>
    </inkml:context>
    <inkml:brush xml:id="br0">
      <inkml:brushProperty name="width" value="0.08571" units="cm"/>
      <inkml:brushProperty name="height" value="0.08571" units="cm"/>
      <inkml:brushProperty name="color" value="#5B2D90"/>
    </inkml:brush>
  </inkml:definitions>
  <inkml:trace contextRef="#ctx0" brushRef="#br0">1076 204 12287,'4'0'0,"0"0"0,-4 0 0,3 0 0,-2 0 0,2 1 0,-3 1 0,0 3 0,0 2 0,0 0 0,0 1 0,0 1 0,0 0 0,-1 4 0,-1-3 0,-1 1 0,-1-1 0,-1 2 0,-1-1 0,0-1 0,1 1 0,1-2 0,-4-2 0,1-1 0,0-2 0,-1-2 0,1 0 0,0-1 0,0-2 0,-1-1 0,2-3 0,1-1 0,-1-2 0,3 1 0,-1 0 0,0 0 0,-2-1 0,2 1 0,2 2 0,0 0 0,1 4 0,1-2 0,-4 3 0,0 3 0,-3-2 0,1 2 0,0-1 0,1 1 0,0 2 0,-3-2 0,-1 0 0,0 0 0,-2 0 0,2-1 0,-1 0 0,-1 0 0,-2 0 0,-2-1 0,-1 2 0,-1-2 0,0 0 0,2-1 0,-2 0 0,-2 0 0</inkml:trace>
  <inkml:trace contextRef="#ctx0" brushRef="#br0" timeOffset="516">1251 22 12287,'0'-5'0,"0"1"0,-1 0 0,-1-1 0,1 1 0,-5 8 0,3 1 0,-1 1 0,-1 1 0,-5 1 0,-2-1 0</inkml:trace>
  <inkml:trace contextRef="#ctx0" brushRef="#br0" timeOffset="663">1120 44 12287,'-5'-3'0,"1"-2"0,0-1 0,0 2 0,2-3 0,-3 7 0,2 0 0,1 0 0,2 3 0</inkml:trace>
  <inkml:trace contextRef="#ctx0" brushRef="#br0" timeOffset="847">851 110 12287,'-7'-8'0,"0"1"0,2 0 0,2-1 0,4 8 0,1 2 0,6 4 0,3 1 0</inkml:trace>
  <inkml:trace contextRef="#ctx0" brushRef="#br0" timeOffset="1466">676 328 12287,'0'-8'0,"-2"1"0,0 0 0,-1 2 0,3 0 0,0-1 0,0 0 0,0-1 0,0 2 0,0 0 0,0 3 0,0-3 0,0-1 0,0 2 0,-1-1 0,-1 0 0,1 1 0,-1-1 0,1-1 0,1 2 0,0-1 0,2 3 0,2-2 0,0 0 0,-2 2 0,3 2 0,1 0 0,-2 0 0,0 0 0,2 0 0,0 1 0,-1 0 0,-1 3 0,0 0 0,1-2 0,-2 2 0,0 0 0,0 0 0,0 0 0,-1 2 0,0-1 0,3 0 0,-2 2 0,-1-2 0,-2 0 0,0-3 0,0 3 0,0 1 0,-1-2 0,-1 0 0,-3 2 0,-1 1 0,-2 0 0,1 0 0,0-2 0,0 0 0,-1 0 0,1 2 0,-3 0 0,1 0 0,0-2 0,1 0 0,-2 0 0,0 2 0,1 0 0,-2-2 0,3 0 0,-2-2 0,1-2 0,0 0 0,1-1 0,-2 0 0,-1-3 0,-1-1 0</inkml:trace>
  <inkml:trace contextRef="#ctx0" brushRef="#br0" timeOffset="1766">422 95 12287,'0'-5'0,"1"1"0,1 1 0,0 1 0,3 5 0,0 2 0,-1 1 0,2 2 0,0 2 0,2 2 0,1 2 0,1 0 0,-3 1 0,1-1 0,-1 1 0,-2-1 0,0 1 0,0-1 0,2 1 0,-2-1 0,-1 0 0,-1-2 0,-1-2 0,2-2 0,0-1 0</inkml:trace>
  <inkml:trace contextRef="#ctx0" brushRef="#br0" timeOffset="1997">582 95 12287,'0'-5'0,"0"0"0,0 4 0,0 1 0,0 4 0,0 3 0,0 0 0</inkml:trace>
  <inkml:trace contextRef="#ctx0" brushRef="#br0" timeOffset="2716">473 415 12287,'-7'4'0,"2"-1"0,0-3 0,0-1 0,-2-1 0,0-2 0,-1-3 0,1-1 0,0 1 0,-1-3 0,1 0 0,-1-1 0,-2 1 0,2-3 0,-2 1 0,0-2 0,0 0 0,0-3 0,1 0 0,-1 3 0,1 1 0,1 2 0,1-1 0,0 2 0,0 3 0,-1 2 0,1 2 0,0 3 0,-1 3 0,-1 2 0,-1 1 0,0 4 0,0 0 0,-1 1 0,-1-1 0,-1 3 0,0-1 0,1 1 0,-1-1 0,3 1 0,3-2 0,-1-1 0,1 1 0,3-1 0,2-1 0,1 1 0,1-3 0,0-2 0,1-3 0,1 0 0,0-1 0,3-1 0,-4-3 0,2 1 0,-3-3 0,-3 3 0,-2 0 0,-1 1 0,-1 1 0,-1 0 0,1 0 0,0 0 0,-1 0 0,1 0 0,0 3 0,0 2 0,-1-1 0,1 1 0,2 2 0,1 3 0,0 0 0,0 0 0,3-1 0,-2 3 0,2-1 0,1 0 0,0 0 0,0 2 0,0 0 0,0-1 0,4 0 0,0-1 0,0 0 0,1 1 0,-1-3 0,2 0 0,-1-1 0,0 0 0,-1-4 0,2 2 0,-2-2 0</inkml:trace>
  <inkml:trace contextRef="#ctx0" brushRef="#br0" timeOffset="2898">306 466 12287,'-10'-3'0,"-1"1"0,0 0 0,-2 1 0,-4 6 0,-3 2 0,-3 5 0,-1 4 0,-3-1 0,-6 6 0,-4-2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9:38.743"/>
    </inkml:context>
    <inkml:brush xml:id="br0">
      <inkml:brushProperty name="width" value="0.08571" units="cm"/>
      <inkml:brushProperty name="height" value="0.08571" units="cm"/>
      <inkml:brushProperty name="color" value="#5B2D90"/>
    </inkml:brush>
  </inkml:definitions>
  <inkml:trace contextRef="#ctx0" brushRef="#br0">589 253 12287,'-28'-13'0,"9"10"0,1-6 0,-4 6 0,-3 3 0,-3 3 0,0 3 0,0 3 0,0 13 0,3-3 0,3 2 0,4-2 0,-1 6 0,3-22 0,4 10 0,12-13 0</inkml:trace>
  <inkml:trace contextRef="#ctx0" brushRef="#br0" timeOffset="132">477 1 12287,'-37'0'0,"-1"0"0,4 0 0,0 3 0,0 3 0,-4 6 0,4 4 0,-6-7 0,2 10 0,4 3 0,3 3 0,12-7 0,1 1 0,-1 0 0,-9 9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9:36.611"/>
    </inkml:context>
    <inkml:brush xml:id="br0">
      <inkml:brushProperty name="width" value="0.08571" units="cm"/>
      <inkml:brushProperty name="height" value="0.08571" units="cm"/>
      <inkml:brushProperty name="color" value="#5B2D90"/>
    </inkml:brush>
  </inkml:definitions>
  <inkml:trace contextRef="#ctx0" brushRef="#br0">1793 474 12287,'15'18'0,"-5"1"0,-10-13 0,-10 3 0,4-5 0,-13-4 0,1 0 0,-10 0 0,9 0 0,0 0 0,1 0 0,-10 0 0,3-4 0,6-5 0,7 6 0,12-22 0,0 19 0,0-13 0,0 13 0,3-6 0,6 12 0,7 0 0,12 0 0,0 0 0,0 0 0,0 0 0,0 0 0,-10 0 0,1 0 0,-13 3 0,4 6 0,-7-3 0,-3 13 0,0-10 0,0 10 0,0 3 0,-10-7 0,-2 1 0,-4-1 0,-5 1 0,-4-1 0,-3 7 0,-3-3 0,-7 3 0,7 3 0,-9 3 0,-1-4 0,-5-5 0,2 3 0,-2-13 0,-1 13 0,-9-6 0</inkml:trace>
  <inkml:trace contextRef="#ctx0" brushRef="#br0" timeOffset="1149">1233 390 12287,'0'28'0,"-3"-10"0,-7 1 0,4-13 0,-12 3 0,-1-5 0,-9-4 0,9 0 0,4-4 0,2-5 0,-9 6 0,16-13 0,-12 7 0,11 3 0,-2-13 0,6 10 0,3-10 0,0 1 0,0-1 0,0 0 0,0 13 0,3-6 0,6 12 0,7 0 0,12 0 0,0 0 0,-9 0 0,-1 0 0,1 0 0,9 0 0,-13 12 0,-2-6 0,-13 13 0,0 0 0,0 9 0,-13-4 0,-2-2 0,-4-6 0,1-4 0,-1 7 0,-6-7 0,3 1 0,4-1 0,-1 7 0,-9-7 0,0 1 0,0-1 0,0 1 0,0-7 0,0 3 0,0-3 0,0-2 0,0-4 0,0 0 0,9 0 0,1 0 0,-4 0 0,6 0 0,-2 0 0,8-4 0,-8-5 0,11-6 0,-5-4 0,12 0 0,0 10 0,0-10 0,0 10 0,0-10 0,0 13 0,3-6 0,6 12 0,-6 0 0,10 0 0,-10 0 0,6 0 0,-6 12 0,10-6 0,-13 13 0,0-13 0,0 19 0,-3-22 0,-3 10 0,-4-1 0,-12-9 0,4 6 0,-7-5 0,-3-4 0,0 0 0,0 0 0,0 0 0,0 0 0,0 0 0,0 0 0,0-4 0,0-2 0,0-3 0,0 3 0,0-10 0,0 1 0,3-4 0,6 0 0,-6 4 0,10-7 0,-4 3 0,1-3 0,8-2 0,-5-4 0,-1 0 0,1 0 0,5 0 0,-5 0 0,2 0 0,-5 0 0,8 0 0,4 0 0,3 12 0,6 4 0,6 12 0,10 0 0,18-13 0,7-2 0</inkml:trace>
  <inkml:trace contextRef="#ctx0" brushRef="#br0" timeOffset="1550">925 82 12287,'0'-19'0,"-3"3"0,-7 4 0,7-10 0,-9 19 0,12-6 0,0 18 0,0-6 0,0 22 0,0-9 0</inkml:trace>
  <inkml:trace contextRef="#ctx0" brushRef="#br0" timeOffset="1800">645 194 12287,'-13'18'0,"-5"-2"0,-7-4 0,-3-2 0,3-7 0,6 6 0,4-6 0,5 6 0,4-5 0,-12-4 0,8 0 0,-8 0 0,11-13 0,-5-2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49:45.543"/>
    </inkml:context>
    <inkml:brush xml:id="br0">
      <inkml:brushProperty name="width" value="0.08571" units="cm"/>
      <inkml:brushProperty name="height" value="0.08571" units="cm"/>
      <inkml:brushProperty name="color" value="#5B2D90"/>
    </inkml:brush>
  </inkml:definitions>
  <inkml:trace contextRef="#ctx0" brushRef="#br0">5712 280 12287,'-15'-28'0,"2"10"0,13-1 0,0 10 0,0-10 0,0 13 0,0-7 0,0 13 0,0 0 0,0 13 0,3-1 0,4 10 0,2-3 0,3-13 0,-5 6 0,2 1 0,0-7 0,-9 13 0,3-13 0,4 6 0,2 1 0,0-7 0,-9 13 0,0-10 0,0 10 0,-12-13 0,-7 6 0,-6 1 0,-3-10 0,0 9 0,0-2 0,0-1 0,0 10 0,0-7 0,0 1 0,0-1 0,0 7 0,3-7 0,4 1 0,2-1 0,10 7 0,-7-7 0,4 4 0,-10-10 0,19 19 0,-7-22 0,17 9 0,5-2 0,4-1 0,2 0 0,10-9 0,0 0 0,0 0 0,0 0 0,0 0 0,0 0 0,0 0 0,0 0 0,-9 0 0,0 0 0,2 0 0,-8 0 0,12 0 0,-22 0 0,9 0 0,-15 0 0,-6 0 0,-7 0 0,-12 0 0,0 0 0,0 0 0,0 0 0,0 0 0,0 0 0,0 0 0,0 0 0,0 0 0,0 10 0,0-1 0,-3-3 0,-6-3 0,3-3 0,-10 0 0,4 0 0,5 0 0,-5 0 0,3 0 0,2 0 0,4 0 0,3 0 0,3-3 0,4-3 0,2-3 0,0-1 0,-9 10 0,10 0 0,-1 0 0,13 0 0,-7-3 0,13-6 0,0 6 0,0-10 0,13 13 0,-10 0 0,22 0 0,-7 0 0,7 0 0,3 0 0,-9 10 0,0-1 0,2-3 0,-5-3 0,3-3 0,-10 10 0,10-1 0,-10 0 0,10-9 0,-13 3 0,3 7 0,-3-7 0,4 6 0,-7-3 0,6 4 0,-6-4 0,-3 13 0,-9-10 0,0 10 0,-13-13 0,3 3 0,4 4 0,-4-4 0,-3-3 0,-3 0 0,-3 1 0,0 2 0,10 0 0,-1-9 0,-3 0 0,-3 0 0,-3 0 0,0 0 0,0 0 0,0 0 0,0-12 0,0-4 0</inkml:trace>
  <inkml:trace contextRef="#ctx0" brushRef="#br0" timeOffset="367">5208 0 12287,'-18'0'0,"-1"0"0,10 0 0,-10 0 0,13 0 0,-7 0 0,1 13 0,-4 2 0</inkml:trace>
  <inkml:trace contextRef="#ctx0" brushRef="#br0" timeOffset="800">4312 504 12287,'0'16'0,"0"9"0,3-22 0,7 6 0,8-6 0,-2-3 0,3 0 0,2 0 0,4 0 0,3 0 0,0 0 0,0 0 0,0 0 0,0 0 0,-9 0 0,0 0 0,-10 0 0,7 3 0,-4 7 0,-3-4 0,-12 13 0,-6 2 0,-7-5 0,-12 3 0,0-1 0,0-2 0,0 9 0,-3-10 0,-3 4 0,-3 0 0,-1-10 0,10 7 0,0-4 0,0-6 0,0-3 0,0-3 0,0 0 0,0 0 0</inkml:trace>
  <inkml:trace contextRef="#ctx0" brushRef="#br0" timeOffset="999">4340 280 12287,'0'19'0,"0"0"0,-3-13 0,-6 3 0,6 7 0,-10-1 0</inkml:trace>
  <inkml:trace contextRef="#ctx0" brushRef="#br0" timeOffset="1813">3444 504 12287,'-9'-18'0,"0"-1"0,-4 10 0,7-10 0,-3-3 0,-4 7 0,7-4 0,-3-3 0,3-3 0,-1 7 0,1-1 0,-3-3 0,3-3 0,-7-3 0,4 0 0,3 0 0,2 10 0,4-1 0,0-3 0,4 10 0,5 2 0,-3-2 0,13 3 0,-10-1 0,10 10 0,3 0 0,-7 0 0,4 0 0,3 0 0,2 10 0,4 2 0,0 4 0,-9-10 0,0 6 0,3 1 0,2-7 0,4 10 0,0-4 0,-3 0 0,-3-5 0,-3 2 0,3-3 0,-1 0 0,1 1 0,-3 2 0,-1 0 0,10-9 0,-9 0 0,-3 3 0,-4 7 0,-3-7 0,-9 12 0,-3-8 0,-6 2 0,-7 13 0,-12-4 0,0 7 0,0 3 0,0 0 0,0 0 0,10-3 0,-1 0 0,-3 0 0,-3 6 0,1 3 0,2-3 0,3 4 0,-3 2 0,-3 13 0,1-7 0,2 4 0,3 0 0,4-1 0,-7 7 0,6-3 0,4-3 0,2-13 0,10 3 0,0-6 0,0-3 0,0 0 0,4-3 0,5-6 0,-3-7 0,13-12 0,3 0 0,-7 0 0,4 0 0,3 0 0,2 0 0,8 0 0,2 0 0,3-3 0,-3-6 0,7 6 0,-1-10 0,1 4 0,-1 0 0,7-10 0,-10 7 0,0-1 0,4 1 0,-10-7 0,6 7 0,-6-1 0,-3 1 0,0-23 0,0 4 0</inkml:trace>
  <inkml:trace contextRef="#ctx0" brushRef="#br0" timeOffset="1998">3836 952 12287,'-9'-28'0,"0"0"0,-4 3 0,4 7 0,6 5 0,-10 16 0,13 7 0,-12-7 0,-4 9 0</inkml:trace>
  <inkml:trace contextRef="#ctx0" brushRef="#br0" timeOffset="3366">2856 476 12287,'-18'0'0,"-1"0"0,10 0 0,-10 0 0,-3 0 0,7 0 0,-4 0 0,0 0 0,-9 0 0,4 3 0,2 4 0,6 5 0,4 4 0,-1-10 0,7 6 0,-3 1 0,3 5 0,-7-2 0,4 3 0,3 2 0,2 4 0,4 3 0,13 0 0,6 0 0,5-12 0,4-7 0,0-6 0,0-3 0,0 0 0,0 0 0,-3-3 0,-3-3 0,-3-3 0,-10-4 0,10 7 0,3-3 0,-10-13 0,-3 3 0,-6 4 0,-3-4 0,-3 13 0,-3-7 0,-6 4 0,-4 0 0,-3-1 0,-9 10 0,0 0 0,10 0 0,-1 0 0,-3 0 0,-3 0 0,-3 0 0,0 0 0,0 0 0,0 0 0,0 0 0,10 10 0,-1 2 0,-3 4 0,7-10 0,-4 3 0,0-6 0,-9-3 0,10 0 0,-1 0 0,10 0 0,-10 0 0,10 0 0,-10 0 0,10-9 0,-10 0 0,13-4 0,-3 4 0,6 3 0,3-13 0,0 13 0,0-10 0,0 7 0,0 6 0,0-10 0,0 13 0,0 0 0,-13 0 0,10 0 0,-22 10 0,6-1 0,7 3 0,0-5 0,-1 2 0,7 0 0,-13-9 0,10 0 0,-10 0 0,-3 0 0,7 0 0,-4 0 0,-3 0 0,-2 0 0,-4 0 0,0 0 0,0 0 0,9 0 0,0 0 0,-3 0 0,7 0 0,-4 0 0,10 0 0,-10 3 0,-3 7 0,7-7 0,-1 9 0,4 1 0,-10-7 0,3 13 0,4-13 0,-1 6 0,4 1 0,-10-10 0,3 6 0,4 4 0,-4-4 0,-3-3 0,7-3 0,-1 0 0,4 7 0,-1-7 0,4 6 0,3-6 0,-10-6 0,4-6 0,-1 3 0,7-13 0,-3-3 0,-4 7 0,7-4 0,-3-3 0,-4 0 0,7 1 0,-6 2 0,-4-3 0,10-3 0,-6-3 0,-1 0 0,1 0 0,-10 0 0,3 0 0,10 3 0,-7 4 0,4 2 0,-1 13 0,4-4 0,3 7 0,-13 3 0,1 13 0,-10 2 0</inkml:trace>
  <inkml:trace contextRef="#ctx0" brushRef="#br0" timeOffset="3597">2157 56 12287,'-19'0'0,"0"0"0,-3 0 0,7 0 0,-4 0 0,-6 3 0,-9 7 0,3 5 0,-6 13 0,6 0 0,3 0 0,-10 0 0,1 0 0,-13 0 0,7 0 0</inkml:trace>
  <inkml:trace contextRef="#ctx0" brushRef="#br0" timeOffset="3748">1569 364 12287,'-28'0'0,"0"0"0,0 0 0,0 0 0,0 0 0,0 0 0,0 0 0,12 0 0,-21 13 0,6 2 0</inkml:trace>
  <inkml:trace contextRef="#ctx0" brushRef="#br0" timeOffset="4332">533 420 12287,'0'-18'0,"0"-1"0,0-3 0,0-3 0,3 0 0,6 7 0,-6 2 0,10 10 0,-1-3 0,-6-1 0,13 10 0,-13 3 0,7 4 0,-1 2 0,-9 3 0,6-2 0,-5 8 0,-4 7 0,-4 3 0,-2 0 0,-3 0 0,-4 0 0,4 0 0,-6 0 0,-1 0 0,-6 3 0,13 4 0,0 2 0,-4-3 0,10-3 0,-6-3 0,3 0 0,-4 0 0,7 0 0,-6 0 0,6 0 0,15-3 0,4-3 0,2-6 0,1-4 0,0 0 0,9-5 0,0 2 0,0 10 0,0-10 0,0-3 0,0-3 0,0-3 0,-13 3 0,-6 7 0,-5-4 0,-4 13 0,-13-13 0,-2 6 0,-4-2 0,0-1 0,1 0 0,-10-6 0,-4 4 0,-5 2 0,6 0 0,-6-9 0,6 0 0,3 0 0,-3 0 0,-4 0 0,-5 0 0,-4 0 0,10 0 0,-6-3 0,2-3 0,1-3 0,0-10 0,9 10 0,0-1 0,0-2 0,9 6 0,0-13 0,13 10 0,-3-10 0,6 13 0,15-19 0,4 9 0</inkml:trace>
  <inkml:trace contextRef="#ctx0" brushRef="#br0" timeOffset="4515">813 1204 12287,'-28'0'0,"0"0"0,0 0 0,0 0 0,0 0 0,3 3 0,6 7 0,-6 5 0,6 10 0,-5-3 0,-4-3 0,-10-1 0,1 10 0,3 0 0,-22 0 0,-3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55:06.542"/>
    </inkml:context>
    <inkml:brush xml:id="br0">
      <inkml:brushProperty name="width" value="0.08571" units="cm"/>
      <inkml:brushProperty name="height" value="0.08571" units="cm"/>
      <inkml:brushProperty name="color" value="#5B2D90"/>
    </inkml:brush>
  </inkml:definitions>
  <inkml:trace contextRef="#ctx0" brushRef="#br0">6576 291 12287,'8'-7'0,"-3"-3"0,-3-3 0,-2-3 0,0 1 0,0 5 0,0 0 0,0 8 0,0 2 0,0 8 0,2 8 0,1 2 0,4 5 0,1 0 0,2 3 0,6 4 0,-1 1 0,0 0 0,1-1 0,-1 1 0,-2-1 0,-2 1 0,2-1 0,-3-1 0,4-1 0,1-3 0,-4-6 0,-3 1 0,-1-3 0,-4-2 0,4-4 0,-2-1 0,0-7 0,-6 4 0,-5-7 0,-4 0 0,2 0 0,-2 0 0,-2 0 0,-2 0 0,-1 0 0,-1 0 0,1 0 0,0 0 0,0 0 0,-1 0 0,1 0 0,0 0 0,-1-5 0,1-2 0,0 0 0,0 0 0,-6-3 0,1 3 0,1-1 0,2-4 0,2 4 0,-2-3 0,-4-1 0,4-1 0,-3-1 0,3 2 0,2 2 0,0 5 0,1-5 0,2 0 0,2 1 0,1-4 0,-1 2 0,3 3 0,7-2 0,0 6 0,2-2 0,3 6 0,-3 0 0,11 0 0,-11 0 0,5 0 0,-2 1 0,0 4 0,5-1 0,-3 4 0,2-1 0,-6 5 0,4-4 0,-2 3 0,0-1 0,7 0 0,-4 5 0,1 1 0,-1-6 0,-4 0 0,3 2 0,1 1 0,-5-2 0,3-1 0,-5 2 0,-1 1 0,0-2 0,-1-1 0,-5 2 0,-2 0 0,-7-2 0,-1-3 0,1-1 0,0-4 0,0 3 0,-1-3 0,-6-2 0,-2 0 0</inkml:trace>
  <inkml:trace contextRef="#ctx0" brushRef="#br0" timeOffset="318">7095 1056 12287,'-15'-5'0,"0"0"0,-2-2 0,-5 3 0,-7-1 0,-5 2 0,-9 1 0,1 2 0,-6 2 0,-3 3 0,2 3 0,7 8 0,3-1 0,1 0 0,-3-6 0,6-4 0,-1 3 0,6 1 0</inkml:trace>
  <inkml:trace contextRef="#ctx0" brushRef="#br0" timeOffset="535">6163 1056 12287,'-24'15'0,"4"0"0,3 1 0,0 1 0,-4 5 0,-4 8 0,-4 9 0,3 6 0,1 2 0,-1 2 0,3 2 0,-3-8 0,11-13 0,-11-6 0,9-9 0</inkml:trace>
  <inkml:trace contextRef="#ctx0" brushRef="#br0" timeOffset="1118">5872 138 12287,'-2'9'0,"-3"-4"0,4 3 0,-4 3 0,3-3 0,2 2 0,0 2 0,0-3 0,0 1 0,2 2 0,3 1 0,-4 8 0,4-1 0,-1 1 0,1 1 0,-2-4 0,6 8 0,-1-1 0,1-1 0,-1 3 0,4-5 0,-3 0 0,-2 0 0,-1 4 0,-2-6 0,1-1 0,-2-2 0,-1-2 0,-2 1 0,0-1 0,-5 0 0,-2-1 0,-1-2 0,-4-2 0,-2 0 0,-1 4 0,-1-2 0,1-2 0,0-5 0,-2 5 0,-3 0 0,-6-1 0,2 3 0,-1-7 0,-2-2 0,-2-1 0,0 3 0,2 0 0,1-2 0,-1-1 0,3-2 0,-1-2 0,-1-1 0,2-2 0,2-7 0,5 2 0,-3-4 0,0-6 0,-3-1 0,10 3 0,4 1 0,3 0 0,2-2 0,-1-1 0,2 1 0,1 2 0,2-5 0,0-2 0</inkml:trace>
  <inkml:trace contextRef="#ctx0" brushRef="#br0" timeOffset="1551">5398 123 12287,'0'15'0,"0"-5"0,2-1 0,1-1 0,2 1 0,6-4 0,-5 4 0,1-1 0,0 1 0,5-4 0,-2 3 0,4-1 0,1-4 0,0 4 0,1-2 0,-1-1 0,0-3 0,0-1 0,1 0 0,-1 0 0,-7 2 0,-2 3 0,-12-3 0,-4 3 0,-5-2 0,-5 2 0,-9-3 0,-7 5 0,0-2 0,-1 0 0,-2 0 0,-7-5 0,0 0 0</inkml:trace>
  <inkml:trace contextRef="#ctx0" brushRef="#br0" timeOffset="1984">4404 719 12287,'9'-6'0,"-4"-5"0,-3-2 0,-2-3 0,1 1 0,4 0 0,4 0 0,6 1 0,0 4 0,1-2 0,1 7 0,1 1 0,3 3 0,4 1 0,-3 0 0,0 0 0,1 0 0,2 0 0,-5 1 0,-1 5 0,-2 4 0,-2 3 0,-1 3 0,-2 1 0,-2 3 0,-7-1 0,3 4 0,-6 1 0,-6 0 0,-2-4 0,-9 4 0,-3 0 0,-6 0 0,-4-6 0,-4 3 0,-4-2 0,-1 1 0,-2-5 0,-5 1 0,1-1 0,-1-7 0</inkml:trace>
  <inkml:trace contextRef="#ctx0" brushRef="#br0" timeOffset="2517">4160 230 12287,'-9'-7'0,"1"0"0,3-3 0,3 0 0,-3 10 0,3-2 0,2 13 0,0 0 0,5 8 0,2 2 0,0-3 0,0-1 0,4 0 0,-2 2 0,1 3 0,0 2 0,-5-4 0,6 4 0,-1 0 0,-2 0 0,1-1 0,-6 4 0,2-3 0,-1-2 0,-1 4 0,0-6 0,3-1 0,-3-2 0,-1-7 0,-4-1 0,-3-1 0,-5 1 0,1-6 0,-1 4 0,-4-2 0,-4 0 0,-1 2 0,-5-4 0,0 2 0,1-1 0,-3-3 0,-3-1 0,2 0 0,2 0 0,-1 0 0,-4 0 0,-3 0 0,-2 0 0,2 0 0,-2 0 0,2 0 0,3 0 0,-1 0 0,2-1 0,2-3 0,2-1 0,8-2 0,0 4 0,6-4 0,5-1 0,-5 3 0,6-6 0,0 1 0,5-5 0</inkml:trace>
  <inkml:trace contextRef="#ctx0" brushRef="#br0" timeOffset="2733">4114 1178 12287,'-26'-2'0,"1"-3"0,-1 2 0,-4-6 0,-3 3 0,-2 2 0,-4 4 0,-7 5 0,0 4 0,0-1 0,5-1 0,0-7 0,1 0 0,-6 0 0</inkml:trace>
  <inkml:trace contextRef="#ctx0" brushRef="#br0" timeOffset="3184">3594 628 12287,'-7'-38'0,"5"-1"0,-3-5 0,4 3 0,1 6 0,0 9 0,1 7 0,4 7 0,0 1 0,9 5 0,5 3 0,3 1 0,-2 2 0,6 2 0,1 1 0,2 3 0,1 5 0,-1 0 0,-3 2 0,-6 3 0,2 1 0,-1 1 0,-4 3 0,-6-3 0,1 4 0,-7-1 0,1-1 0,0 2 0,-4-5 0,3 5 0,-3-1 0,-2-1 0,0 0 0,-2-4 0,-1-1 0,-2 0 0,-7 1 0,2-1 0,-4 0 0,-1 1 0,-2-6 0,-4-2 0,-2 1 0,-1-1 0,-10-3 0,1 4 0,-2-2 0,-3-4 0,-2-1 0,2-2 0,-1 0 0,-3 0 0,-1 0 0,1 0 0,3-2 0,1-3 0,3 1 0,6-6 0,3 0 0,6 2 0,3-4 0,3 5 0,4-2 0,5-2 0,5-3 0,5-3 0,5-3 0,6 1 0,4-7 0,4 1 0,6-6 0</inkml:trace>
  <inkml:trace contextRef="#ctx0" brushRef="#br0" timeOffset="3367">3915 47 12287,'-7'-11'0,"-3"1"0,-4 2 0,-1-3 0,0 6 0,0 4 0,-1 1 0,1 0 0</inkml:trace>
  <inkml:trace contextRef="#ctx0" brushRef="#br0" timeOffset="4284">3028 872 12287,'-15'-1'0,"0"-5"0,-1-9 0,1-4 0,1-4 0,4 1 0,-2-4 0,5 4 0,1-2 0,-1-3 0,2-4 0,5-2 0,1-3 0,5 2 0,-3-5 0,7-2 0,2-1 0,2 1 0,-4 3 0,2 8 0,3 1 0,4 3 0,1 4 0,-3 7 0,2 1 0,1 4 0,7-2 0,-3 6 0,0-1 0,-4 0 0,2 2 0,-1 5 0,-3 0 0,-1 0 0,-6 0 0,-1 0 0,0 2 0,-1 3 0,4-2 0,-3 7 0,2 2 0,-2 2 0,2 6 0,-5 2 0,2 0 0,2 0 0,-4 6 0,-2-3 0,-3 4 0,-2 2 0,0-1 0,0 1 0,-2-1 0,-3 1 0,-3-1 0,-9-1 0,-2-1 0,-1-3 0,-7-5 0,1 2 0,-3-3 0,-1-5 0,-3-7 0,1 1 0,0-1 0,3-4 0,8-8 0,1-5 0,3-5 0,2-6 0,1 3 0,4-8 0,5 1 0,3 1 0,2-3 0,0 6 0,0 3 0,0 1 0,0 6 0,2 3 0,3 1 0,5 4 0,-1 1 0,1 2 0,2 0 0,1 0 0,-2 7 0,-1 3 0,0 4 0,-2 1 0,4 0 0,-5 0 0,0 1 0,0-1 0,-2 0 0,-3 1 0,1-1 0,2 0 0,0 6 0,-5-1 0,0 0 0,0 2 0,-7-5 0,-1 4 0,-2-4 0,-1-2 0,6 0 0,-5 1 0,-2-1 0,4-5 0,-2 0 0,4-6 0,-4 1 0,7-3 0,-4-2 0,7-2 0,0-3 0,-7 3 0,4-5 0,-7 7 0,0 2 0,-6 3 0,6-3 0,2 5 0,1-1 0,0-2 0,4 6 0,-3 2 0,1 1 0,5 3 0,0 1 0,0 3 0,0-3 0,0 5 0,0 0 0,0 4 0,5 3 0,2 1 0,2 1 0,3-1 0,0 1 0,-1 0 0,1 1 0,5 3 0,-1-4 0,4 1 0,-3-6 0,-2-4 0,1-2 0,-1-11 0,0-2 0</inkml:trace>
  <inkml:trace contextRef="#ctx0" brushRef="#br0" timeOffset="4483">2646 1759 12287,'-14'2'0,"4"5"0,5 8 0,3 7 0,2 9 0,0-1 0,0 1 0,5-7 0,0-4 0,7-3 0,-3-2 0</inkml:trace>
  <inkml:trace contextRef="#ctx0" brushRef="#br0" timeOffset="5232">2340 307 12287,'-5'-31'0,"-2"0"0,-1 1 0,4 11 0,-1 4 0,3 11 0,2 4 0,0 9 0,0 6 0,0 4 0,0 5 0,0 5 0,6-2 0,0 8 0,1-1 0,0 2 0,3-4 0,-3 6 0,1-3 0,4 1 0,0 0 0,0-7 0,-2-2 0,2-2 0,2-6 0,1 1 0,2-4 0,3-6 0,-3 2 0,4-7 0,-3-3 0,3-6 0,-4 1 0,3-7 0,-4-2 0,-6-2 0,3 0 0,-4 3 0,-1 0 0,-1 1 0,-7-5 0,-7 6 0,-5 4 0,-6 4 0,-1 1 0,-5 0 0,0 0 0,1 0 0,-3 1 0,-6 3 0,-2 3 0,-2 1 0,-1 2 0,1 5 0,-5 1 0,-3-1 0,-7 0 0,0 2 0,2 2 0,1 1 0,3 1 0,-3-6 0,-1 0 0,-2 1 0,-2-1 0,4 0 0,-4-1 0,-1-4 0,-1 2 0,-1-5 0,7 0 0,7-1 0,-1-1 0,6-5 0,1 0 0,4 0 0,-2 0 0,10 0 0,-1 0 0,-1 0 0,6-1 0,-4-3 0,2-1 0,3 2 0,2-6 0,2 1 0,1-2 0,4-1 0,2 3 0,4-4 0,-1 2 0,2-2 0,-4-2 0,2-1 0,1-2 0,3-3 0,1 1 0,0-6 0,-2-3 0,-3-1 0,3-1 0,-3-1 0,3 1 0,2-1 0,0 1 0,0 1 0,0 2 0,0 1 0,0 7 0,0-1 0,0 3 0,0 2 0,0 6 0,2 2 0,3 7 0,5 0 0,4 0 0,1 0 0,1 0 0</inkml:trace>
  <inkml:trace contextRef="#ctx0" brushRef="#br0" timeOffset="5466">1973 414 12287,'-2'-45'0,"-3"5"0,-5 4 0,2 10 0,-3 6 0,-1 5 0,-1 5 0,-2 3 0,-2 8 0,-2 3 0,-2 1 0,-1 12 0,2 0 0,-5 3 0,-4 2 0,-2 6 0,2-1 0,2 3 0,2 1 0,-1 3 0,2-10 0,2 6 0</inkml:trace>
  <inkml:trace contextRef="#ctx0" brushRef="#br0" timeOffset="5950">673 521 12287,'-15'-16'0,"-4"1"0,2 1 0,5 6 0,4 8 0,3 8 0,5 13 0,0 4 0,0 4 0,0 0 0,2-2 0,1-1 0,2 1 0,7 2 0,-2 0 0,2-4 0,-2-4 0,2-4 0,-5-2 0,1 0 0,3-6 0,-3-3 0,-1-12 0,-9-3 0,-3-1 0,-5 0 0,-4 6 0,-1-1 0,-2 4 0,-3 1 0,-4 0 0,-7 0 0,-1 1 0,-4 4 0,2 4 0,-5 6 0,2 0 0,3 1 0,3-1 0,6 0 0,6 1 0,7-1 0,0 0 0,7 0 0,2 1 0,1-1 0,2 0 0,0 1 0,0-1 0,0 0 0,0 0 0,0 1 0,0-1 0,0 0 0,0 2 0,-2 2 0,-3 1 0,-5 1 0,-9-4 0,-3 3 0,-1 6 0,-5-3 0,-7 3 0,-11-7 0,-9 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7:56:25.518"/>
    </inkml:context>
    <inkml:brush xml:id="br0">
      <inkml:brushProperty name="width" value="0.08571" units="cm"/>
      <inkml:brushProperty name="height" value="0.08571" units="cm"/>
      <inkml:brushProperty name="color" value="#5B2D90"/>
    </inkml:brush>
  </inkml:definitions>
  <inkml:trace contextRef="#ctx0" brushRef="#br0">1979 639 12287,'-10'-4'0,"0"-4"0,-1-4 0,1 3 0,4 7 0,3 2 0,2 5 0,1 6 0,0 2 0,0 0 0,0 4 0,0-2 0,1 0 0,2 0 0,2 2 0,3-2 0,-2 0 0,-2 0 0,3-2 0,-4-1 0,1 0 0,0 2 0,-2 0 0,1-4 0,-2 0 0,-1-3 0,-1-1 0,-2-2 0,-3 0 0,-4-4 0,-2 0 0,-2 0 0,2-5 0,-5-2 0,-1-3 0,-2-4 0,3 2 0,1-5 0,1 0 0,3 1 0,0-3 0,2 6 0,1 0 0,2 2 0,1 0 0,4 1 0,-1 0 0,-1 4 0,9 2 0,-3 4 0,5 0 0,-5 1 0,0 1 0,-4 1 0,-7 2 0,-6-3 0,-1 2 0,-2-2 0,-5 2 0,-2 1 0,0 0 0,0-1 0,-3 3 0,3-4 0,0 1 0,0 0 0,1-1 0,3 2 0,2 0 0,2-3 0,-7-1 0,2-1 0</inkml:trace>
  <inkml:trace contextRef="#ctx0" brushRef="#br0" timeOffset="300">2185 424 12287,'0'-16'0,"-2"3"0,-1 5 0,-3 4 0,-4 5 0,-1 2 0,-3 4 0,-2-1 0,-6 1 0,-1 1 0,-1 1 0,-3 0 0,3-2 0,0 2 0,4-4 0</inkml:trace>
  <inkml:trace contextRef="#ctx0" brushRef="#br0" timeOffset="416">1784 496 12287,'0'20'0,"-5"0"0,-2-3 0,-11 2 0,-3-3 0</inkml:trace>
  <inkml:trace contextRef="#ctx0" brushRef="#br0" timeOffset="16432">887 841 12287,'-22'8'0,"5"-3"0,-1-10 0,6-5 0,4 2 0,5-2 0,-2-2 0,1-1 0,3-2 0,1 0 0,0-2 0,0-3 0,0 2 0,0-6 0,1 1 0,4-1 0,2-1 0,5-5 0,-1 0 0,6 0 0,0 0 0,8 0 0,2 0 0,1 0 0,2 7 0,2 3 0,1 3 0,2 2 0,2 2 0,-5 1 0,-1 3 0,-2 3 0,-4 1 0,0 5 0,-5 1 0,-3 4 0,-7 2 0,-2 5 0,0-4 0,1-1 0,-4 5 0,3-2 0,-1 3 0,3 2 0,-5 0 0,-2 0 0,-1-5 0,-2 0 0,0 2 0,0 1 0,0 2 0,0 0 0,0-5 0,0 0 0,0 2 0,0 1 0,-7 1 0,-1-3 0,-2-1 0,0 2 0,0 0 0,-5-1 0,0-2 0,0-3 0,-2 6 0,-1-4 0,-4 2 0,-2 0 0,4-5 0,-3 4 0,0-1 0,-1 1 0,1-4 0,-4 3 0,2-1 0,-2-4 0,4 0 0,-2 1 0,0 1 0,2-2 0,-1-1 0,6-2 0,-2 0 0,1 0 0,3 0 0,1 0 0,0 0 0,0 0 0,0 0 0,0 0 0,0 0 0,5 0 0,0 0 0,6-7 0,-2-1 0</inkml:trace>
  <inkml:trace contextRef="#ctx0" brushRef="#br0" timeOffset="16732">722 104 12287,'-2'-10'0,"-1"0"0,-2-1 0,0-3 0,5 6 0,1 10 0,4 11 0,5 9 0,4 6 0,1-1 0,0 8 0,0-3 0,0-2 0,0 0 0,-2 0 0,-1 0 0,-2 0 0,0 5 0,3-2 0,-1-4 0,-2-8 0,-5 1 0,3-2 0,1-3 0,-1-5 0,-5-6 0,11-12 0,-6-3 0</inkml:trace>
  <inkml:trace contextRef="#ctx0" brushRef="#br0" timeOffset="16915">1007 74 12287,'0'-23'0,"0"1"0,0 7 0,-2 7 0,-3 3 0,4 10 0,-4 5 0,10 10 0,3 3 0</inkml:trace>
  <inkml:trace contextRef="#ctx0" brushRef="#br0" timeOffset="17564">722 706 12287,'-15'0'0,"0"0"0,0 0 0,-1 0 0,1 0 0,0 0 0,0 0 0,0 0 0,0 0 0,0 0 0,5-7 0,2-3 0,1-4 0,4-1 0,-4 0 0,1 0 0,-1-1 0,0-4 0,-4 1 0,2-4 0,-1 1 0,0 4 0,0 1 0,-5 2 0,0 2 0,0 3 0,-2-2 0,-1 7 0,-4 2 0,-1 1 0,5 7 0,-4 2 0,2 1 0,0 4 0,0 6 0,5 2 0,1 0 0,4 2 0,-1-5 0,6 4 0,1-1 0,3 0 0,2 0 0,3-5 0,2 0 0,3 1 0,1-1 0,5-2 0,1-3 0,4-5 0,-8 2 0,3-2 0,-2-2 0,1-1 0,-4-2 0,0 0 0,-5 0 0,5 0 0,-8 0 0,-2 0 0,-9 0 0,-9 0 0,-4 0 0,-1 0 0,-4 0 0,2 0 0,-2 0 0,-1 0 0,1 0 0,5 1 0,-1 3 0,1 2 0,4 3 0,1-6 0,4 4 0,1-2 0,2 0 0,7 6 0,-2-1 0,3 4 0,2 1 0,0 0 0,0 0 0,0 0 0,2 0 0,3 0 0,3 0 0,1 0 0,4-2 0,-5-1 0,2-2 0,0 2 0,-5 1 0,5 2 0,-5-2 0,4-1 0,-3-2 0,-1-5 0,-5 5 0,2-6 0,3 1 0,3 3 0,8 0 0</inkml:trace>
  <inkml:trace contextRef="#ctx0" brushRef="#br0" timeOffset="17783">767 901 12287,'-15'0'0,"0"-5"0,-2 0 0,-3 2 0,3 1 0,-5 2 0,2 0 0,0 0 0,-6 7 0,1 3 0,-4 1 0,-1-1 0,-5 4 0,0-4 0,0 3 0,5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1:24.300"/>
    </inkml:context>
    <inkml:brush xml:id="br0">
      <inkml:brushProperty name="width" value="0.08571" units="cm"/>
      <inkml:brushProperty name="height" value="0.08571" units="cm"/>
      <inkml:brushProperty name="color" value="#5B2D90"/>
    </inkml:brush>
  </inkml:definitions>
  <inkml:trace contextRef="#ctx0" brushRef="#br0">1587 252 12287,'0'5'0,"0"0"0,0-5 0,0 4 0,0 3 0,1 2 0,2 1 0,-2 3 0,3 2 0,-3 0 0,-1 3 0,0 1 0,0 2 0,0 2 0,0 0 0,-4 2 0,1-3 0,0 1 0,-2 0 0,4-2 0,-3-2 0,0-1 0,1-2 0,0 0 0,3 1 0,0-4 0,0-2 0,0-1 0,-5-4 0,-1-2 0</inkml:trace>
  <inkml:trace contextRef="#ctx0" brushRef="#br0" timeOffset="1833">1346 201 12287,'-6'-4'0,"-2"2"0,5-5 0,0 5 0,3-3 0,0 6 0,0 3 0,1 1 0,1 5 0,1 0 0,-1 1 0,0 2 0,-2 1 0,0 2 0,0 2 0,0 1 0,0 0 0,0 0 0,0 1 0,0-3 0,-2 4 0,-1-3 0,-4-1 0,-1-1 0,-3 0 0,0-2 0,-2-2 0,2-1 0,-4-4 0,1-1 0,-3-2 0,-1 0 0,0-4 0,2 0 0,-2 0 0,-2 0 0,-3 0 0,0-1 0,1-3 0,0 3 0,3-3 0,2 0 0,0 1 0,3-1 0,-1 1 0,1-1 0,6-2 0,-3 3 0,6-4 0,-1-1 0,-1 3 0,3-2 0,2-1 0,0-1 0,-2-1 0,3 0 0,-2 0 0,2 0 0,2 0 0,1 0 0,1 0 0,2 3 0,-2 1 0,4-2 0,-1 2 0,-1 0 0,1-1 0,-1 1 0,1 1 0,2 3 0,-2-3 0,2 0 0,1 1 0,1-1 0,0 0 0,-3 2 0,0 3 0,0-1 0,2-3 0,-2 3 0,0-2 0,1 2 0,0 2 0,2 2 0,-3 2 0,-1 2 0,-2 0 0,-2 1 0,0 1 0,-2 1 0,0 0 0,0 0 0,-2 0 0,0 0 0,-2 0 0,-2 0 0,-1 0 0,-3 0 0,0 0 0,0 0 0,0-3 0,0-1 0,-1-1 0,-2 1 0,2-4 0,-4 1 0,2-2 0,-1-1 0,0 0 0,2 0 0,-3 0 0,-1 0 0,4-3 0,-1 0 0,2 1 0,1 0 0,-1-1 0,1 0 0,0 1 0,4-3 0,-1 2 0,5-2 0,-3 3 0,1-1 0,3-2 0,-3 2 0,3-3 0,0-4 0,-2 0 0,2 4 0,-4-1 0,1-1 0,2 2 0,-4 0 0,2-2 0,-3 2 0,2 1 0,0-1 0,-3 1 0,2 2 0,0-1 0,-2-1 0,-1 3 0,-1-3 0,0 0 0,0 3 0,0 0 0,0-1 0,0 0 0,0 1 0,3 1 0,0 1 0,-1 0 0,0 3 0,-1 2 0,1-1 0,1 1 0,2 2 0,-3 0 0,1 2 0,5-2 0,-2-1 0,3 2 0,-2 1 0,0 1 0,0 0 0,2-3 0,2 0 0,3 0 0,1-1 0,5 1 0,0 0 0,0-2 0,1-2 0,-1-2 0,0-1 0,4 0 0,3 0 0,-3 0 0,0 0 0,-3 0 0,-1 0 0,0 0 0,-4 0 0,-2 1 0,-5 2 0,-2 0 0,-3 5 0,-4-3 0,0 1 0,0 2 0,0-5 0,0 1 0,0 0 0,0-3 0,0 2 0,0-1 0,0-2 0,0 0 0,-1 0 0,1 0 0,0-2 0,0 0 0,0-1 0,4-5 0,-1 2 0,0 0 0,2-1 0,-3 0 0,3-3 0,0 0 0,-1 0 0,-2 0 0,2 0 0,2 0 0,-1 0 0,0 0 0,-2 4 0,0 3 0,1 2 0,0 1 0,-2 0 0,2 1 0,1 2 0,0 4 0,-2-1 0,3-1 0,-1 1 0,1 0 0,0-1 0,1 3 0,0-1 0,1 0 0,1-1 0,0 0 0,-3-2 0,3 4 0,-2-1 0,2 1 0,1 2 0,0 1 0,0-1 0,0-4 0,1 0 0,1-1 0,1 1 0,1-3 0,-4 4 0,0 1 0,0-3 0,0 2 0,0 1 0,0-2 0,0 0 0,0 2 0,-1-2 0,-3 0 0,2-3 0,-4 1 0,1-1 0,-1 1 0,0-1 0,-5-3 0,1 0 0,0 0 0,-4 0 0,-3 0 0,-2 0 0,-1 0 0,-1 0 0,-1 0 0,-2 0 0,2 0 0,1 0 0,1 0 0,1 0 0,2 0 0,1 3 0,4 1 0,-1-2 0,-5-5 0,2-3 0</inkml:trace>
  <inkml:trace contextRef="#ctx0" brushRef="#br0" timeOffset="2417">864 21 12287,'-6'-1'0,"3"-3"0,1 3 0,-1-3 0,0-1 0,0 4 0,3-3 0,-5 8 0,0 2 0</inkml:trace>
  <inkml:trace contextRef="#ctx0" brushRef="#br0" timeOffset="2817">663 724 12287,'-20'10'0,"-4"-5"0,1-1 0,1-3 0,0-1 0,2 0 0,0 0 0,0 1 0,0 2 0,-1 6 0,-3 4 0,-3 0 0,-6-2 0,2 2 0,-4 2 0,1-1 0,-3 1 0,-2 3 0,-1-2 0,0-1 0,-1-1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1:33.066"/>
    </inkml:context>
    <inkml:brush xml:id="br0">
      <inkml:brushProperty name="width" value="0.08571" units="cm"/>
      <inkml:brushProperty name="height" value="0.08571" units="cm"/>
      <inkml:brushProperty name="color" value="#5B2D90"/>
    </inkml:brush>
  </inkml:definitions>
  <inkml:trace contextRef="#ctx0" brushRef="#br0">181 9 12287,'-30'0'0,"5"-1"0,2-1 0,5-2 0,5 2 0,5 6 0,1 3 0,1 5 0,0 1 0,-2 5 0,4-3 0,-2 1 0,-5 3 0,-4-3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0:58.661"/>
    </inkml:context>
    <inkml:brush xml:id="br0">
      <inkml:brushProperty name="width" value="0.08571" units="cm"/>
      <inkml:brushProperty name="height" value="0.08571" units="cm"/>
      <inkml:brushProperty name="color" value="#5B2D90"/>
    </inkml:brush>
  </inkml:definitions>
  <inkml:trace contextRef="#ctx0" brushRef="#br0">729 1 12287,'0'7'0,"0"-3"0,0-1 0,0-3 0,0 3 0,0 1 0,0 3 0,0 0 0,0 0 0,0 0 0,0 0 0,0-2 0,0-1 0,0 2 0,0 0 0,0 1 0,0 0 0,0 0 0,0 0 0,0 0 0,0 0 0,0 0 0,0 0 0,0 0 0,0 0 0,0 0 0,0 0 0,0 0 0,0 0 0,0 0 0,0-2 0,0-1 0,0 2 0,0 0 0,0-1 0,0-1 0,0 2 0,0-2 0,3 0 0,-3 1 0,4 2 0,-4-3 0,0 0 0,0-2 0,0 0 0,0 2 0,0-1 0,0 1 0,0-1 0,0 1 0,0-1 0,0 1 0,0-1 0,0 1 0,0-2 0,0 2 0,0-2 0,-1-1 0,-2 1 0,3 0 0,-3-1 0,-1 2 0,1-1 0,-4-2 0,0 0 0,0 0 0,0 0 0,0 0 0,0-1 0,0 0 0,0-2 0,2 0 0,0 2 0,0-2 0,-1 2 0,-1-2 0,0-1 0,0 1 0,0 0 0,0-1 0,0 1 0,2 0 0,0 2 0,0-2 0,1 0 0,-1 2 0,0-2 0,1-1 0,-1 1 0,1-2 0,0 0 0,0 2 0,2 1 0,1-2 0,-2 2 0,3-2 0,0 0 0,3-1 0,-2-1 0,1 1 0,2 2 0,-3-2 0,4 2 0,-3 0 0,0 1 0,-1 1 0,-1-2 0,3 3 0,-2 0 0,2 0 0,0 0 0,-2 0 0,2 0 0,0 0 0,-2 0 0,4 0 0,-3 1 0,0 1 0,-1-1 0,1 2 0,0 0 0,1-1 0,-3 1 0,3 1 0,-2 1 0,2-2 0,0 2 0,-2 1 0,2-4 0,-3 2 0,0-1 0,0 1 0,0-1 0,-1 0 0,-1 1 0,0 0 0,-1-1 0,1 1 0,-3 2 0,1-2 0,-1-1 0,1 1 0,0 0 0,-2-1 0,3 0 0,-1 1 0,-1-3 0,1 2 0,-1 0 0,0 1 0,-1-1 0,-1 0 0,0 1 0,2-2 0,0-2 0,0 0 0,1 1 0,-1 1 0,1-1 0,-3 1 0,2-3 0,0-3 0,0 1 0,2 0 0,0-1 0,0 0 0,1 1 0,-1 0 0,1-1 0,0-2 0,-3 2 0,3 0 0,0-2 0,-1 2 0,0 0 0,-1 1 0,3 0 0,-2 2 0,0-2 0,-1 0 0,0 1 0,-2 0 0,3-2 0,-1 1 0,2 1 0,-3 2 0,4-3 0,-5 2 0,5-2 0,-2 3 0,7 5 0,1 2 0,2 0 0,-5-3 0,0 2 0,-1-3 0,1 0 0,0 0 0,1-2 0,-3 4 0,3-2 0,-2-1 0,2-2 0,-9 0 0,-1 0 0,-1-1 0,3 0 0,0-2 0,1 0 0,-1 2 0,0-2 0,0 2 0,1-1 0,-1 1 0,0-2 0,-1-1 0,-1 1 0,0 0 0,2 2 0,0-2 0,1 0 0,0 1 0,-2 1 0,5-2 0,-2 3 0,3 3 0,0-1 0,2 2 0,0 2 0,1-2 0,-1 0 0,0 2 0,1-2 0,-3-1 0,2 1 0,0 0 0,1 1 0,0 2 0,-2 0 0,1 0 0,-1 0 0,1-2 0,0-1 0,0 2 0,-1-2 0,-1 0 0,0 2 0,0-2 0,0 0 0,0 1 0,0 2 0,-1-1 0,-1 0 0,-1-3 0,-1 1 0,2-1 0,-3-1 0,0 3 0,1-1 0,-1-1 0,0 1 0,-1 0 0,1 0 0,0 2 0,-1-2 0,-2 2 0,-1 0 0,-3 1 0,0 0 0,-1 0 0,-4 2 0,-2 1 0,-2-1 0,-2 1 0,1 0 0,-1 2 0,3-3 0,1-1 0,3-1 0,-2 0 0,1 0 0,1-3 0,2-1 0</inkml:trace>
  <inkml:trace contextRef="#ctx0" brushRef="#br0" timeOffset="518">505 43 12287,'-4'0'0,"-2"0"0,5 0 0,-2 0 0,0 0 0,-1 0 0</inkml:trace>
  <inkml:trace contextRef="#ctx0" brushRef="#br0" timeOffset="784">372 113 12287,'-5'-2'0,"0"-1"0,1 0 0,-3 2 0,0-2 0,2 1 0,0 2 0,0 1 0,-1 1 0,-2 2 0,-1 3 0,0 0 0,-7 0 0,2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1:31.266"/>
    </inkml:context>
    <inkml:brush xml:id="br0">
      <inkml:brushProperty name="width" value="0.08571" units="cm"/>
      <inkml:brushProperty name="height" value="0.08571" units="cm"/>
      <inkml:brushProperty name="color" value="#5B2D90"/>
    </inkml:brush>
  </inkml:definitions>
  <inkml:trace contextRef="#ctx0" brushRef="#br0">1004 286 12287,'2'6'0,"1"-3"0,-1 1 0,5 0 0,-5-1 0,7-3 0,-3 1 0,-1 2 0,4-1 0,-2 1 0,2-1 0,1 0 0,0 2 0,0 4 0,0-2 0,-4 0 0,1 1 0,-5-4 0,2 4 0,-3 0 0,-1-1 0,-1 1 0,-3 0 0,-1 2 0,-5 0 0,-1-1 0,-3-1 0,2-2 0,-4 3 0,1-2 0,-1-2 0,1 3 0,-3-3 0,1 1 0,-1-1 0,-1 0 0,-1-4 0</inkml:trace>
  <inkml:trace contextRef="#ctx0" brushRef="#br0" timeOffset="201">954 25 12287,'-10'-10'0,"3"3"0,1 0 0,4 6 0,-2 2 0,3 8 0,1 1 0,0 4 0,-4 1 0,-2 1 0</inkml:trace>
  <inkml:trace contextRef="#ctx0" brushRef="#br0" timeOffset="1466">532 487 12287,'-10'-16'0,"0"2"0,0-1 0,0 0 0,0-6 0,0 1 0,0 0 0,-1 4 0,-1 0 0,-2 1 0,2 3 0,1 1 0,1 2 0,0 1 0,0 2 0,3 2 0,0-2 0,5 3 0,2-2 0,7 2 0,2 0 0,1-1 0,0 0 0,1-1 0,2-1 0,-1 1 0,2 2 0,1 0 0,1 1 0,0-3 0,0 2 0,-1 1 0,1 1 0,-3 1 0,3 0 0,-2 0 0,-1 0 0,1 0 0,-1 0 0,0 1 0,-2 2 0,-1-1 0,0 4 0,-1-1 0,-2 1 0,0 1 0,-3 3 0,2 0 0,-2 0 0,-2 0 0,-5 0 0,-3 0 0,-1 0 0,1 0 0,-1 0 0,-3 1 0,0 2 0,0 0 0,0-3 0,1-3 0,1 0 0,1 2 0,1-2 0,-4-1 0,0-2 0,0-1 0,0-3 0,0 0 0,3 0 0,1-1 0,1-2 0,-1-4 0,4-2 0,-1-1 0,1 0 0,2 0 0,0 0 0,0 0 0,0 0 0,0 0 0,2 1 0,1 2 0,-2 2 0,3 3 0,1-2 0,-4 2 0,2 5 0,-2 4 0,-1 2 0,0 1 0,-1 0 0,-2 0 0,1 0 0,-4 0 0,1 0 0,-1 0 0,-1 0 0,-3-1 0,0-1 0,0-1 0,0 0 0,0 1 0,0 0 0,0-1 0,0-5 0,0 3 0,0-2 0,0 0 0,0 1 0,0-4 0,0 0 0,-4 0 0,1-1 0,1-3 0,1 2 0,1-4 0,0 1 0,-1-1 0,1 3 0,0-4 0,0-1 0,1-1 0,2 1 0,0 1 0,4-2 0,-4 2 0,5 2 0,-2-2 0,-1 0 0,4 2 0,-7 5 0,3 6 0,0 3 0,3-2 0,-3 0 0,1 1 0,2 0 0,-1 2 0,2 1 0,1-1 0,0-4 0,0 1 0,0 1 0,0 1 0,1 0 0,1-2 0,3 0 0,0 1 0,2-3 0,3 2 0,0 1 0,0 0 0,0 0 0,0-2 0,0 0 0,0 1 0,-3-3 0,0-4 0,-5 1 0,0 1 0,-3 3 0,-2 0 0,-5-2 0,1 1 0,-2-1 0,-1 1 0,-1 3 0,-1-4 0,-2 0 0,2 2 0,-2-4 0,0 2 0,1-2 0,-2-1 0,4 0 0,-2 0 0,2 0 0,1 0 0,0-1 0,0-1 0,0-3 0,0 0 0,-1-2 0,3-3 0,1 0 0,-2 0 0,3 0 0,1 0 0,-3 0 0,5-1 0,0-2 0,2 0 0,1 0 0,0 2 0,0-3 0,0-6 0,0-6 0</inkml:trace>
  <inkml:trace contextRef="#ctx0" brushRef="#br0" timeOffset="1600">111 175 12287,'-14'-4'0,"1"-2"0,1 1 0,5 2 0,4 6 0,2 4 0,1 1 0,-5 3 0,-1-1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1:37.982"/>
    </inkml:context>
    <inkml:brush xml:id="br0">
      <inkml:brushProperty name="width" value="0.08571" units="cm"/>
      <inkml:brushProperty name="height" value="0.08571" units="cm"/>
      <inkml:brushProperty name="color" value="#5B2D90"/>
    </inkml:brush>
  </inkml:definitions>
  <inkml:trace contextRef="#ctx0" brushRef="#br0">2923 222 12287,'0'15'0,"0"0"0,-5-5 0,3-1 0,-4-1 0,2-2 0,2 2 0,-4 1 0,0 1 0,0 0 0,-1 0 0,-1 5 0,-4 1 0,-3 4 0,0 4 0,1 2 0,-1 4 0,0 0 0,3 0 0,1-1 0,1-2 0,0-4 0,-5-6 0,0-3 0</inkml:trace>
  <inkml:trace contextRef="#ctx0" brushRef="#br0" timeOffset="801">2591 312 12287,'0'-7'0,"0"1"0,0-2 0,0-1 0,0-1 0,0 0 0,0 0 0,0 3 0,0 0 0,0 0 0,0-2 0,0-1 0,-1 4 0,-2 3 0,2-3 0,-5 6 0,3 0 0,-3 8 0,-4 5 0,0 0 0,0-2 0,0 2 0,0 1 0,-1-1 0,-3 1 0,0 1 0,-4 3 0,2-1 0,2 0 0,-4-1 0,2 1 0,1 1 0,1 1 0,0-3 0,2 0 0,2 0 0,2-1 0,2-3 0,0 2 0,2-3 0,3-1 0,-2 0 0,-1 0 0,2 0 0,1 0 0,1 0 0,0 0 0,0 0 0,3 0 0,2-1 0,0-2 0,-2-1 0,1-4 0,1 1 0,-3 0 0,5-3 0,-5-1 0,2-1 0,0-2 0,-1-2 0,4-1 0,-3-2 0,1 2 0,-1 0 0,3 0 0,-3-3 0,1-1 0,-1-2 0,3 1 0,-3-1 0,1 2 0,-1 1 0,3-3 0,-4-1 0,-1 2 0,0 1 0,-1-3 0,1 1 0,1 0 0,-1-2 0,-2 4 0,-3-3 0,-4 2 0,-2-1 0,-1 2 0,0-3 0,0 3 0,0 1 0,-3 0 0,-2 0 0,0 0 0,-3 0 0,2 0 0,1 1 0,-1 1 0,0 1 0,4 1 0,-1-3 0,2 2 0,1 4 0,0-2 0,0 2 0,1 0 0,2-2 0,-2 4 0,2-2 0,2 3 0,-2 3 0,0 3 0,-3 4 0</inkml:trace>
  <inkml:trace contextRef="#ctx0" brushRef="#br0" timeOffset="1834">2019 453 12287,'-10'6'0,"0"0"0,0-2 0,0 0 0,0-4 0,0 0 0,0 0 0,0 0 0,0 1 0,-1 2 0,0-2 0,-1 3 0,-2-3 0,-2-1 0,3 0 0,-4 0 0,-1 0 0,-1 0 0,-2 0 0,-2 0 0,-1 0 0,-2 0 0,3 0 0,-4-1 0,0-2 0,2 0 0,-4 0 0,3 3 0,0 0 0,3 0 0,2-4 0,1 1 0,0 1 0,-1 1 0,2 0 0,3-3 0,2-1 0,3-1 0,1-3 0,0 2 0,0-2 0,3 1 0,2 0 0,-1 2 0,1 2 0,1-4 0,-2 1 0,2 3 0,-1-1 0,0 1 0,-3 3 0,2-3 0,-3 7 0,-1 1 0,0 1 0,0-1 0,2 4 0,-1-3 0,-2 2 0,0 0 0,-1-2 0,2 3 0,0-2 0,0-2 0,0 3 0,0-3 0,-1 1 0,-2-1 0,2 1 0,-4-3 0,2 1 0,-1 0 0,-2-2 0,1-1 0,1 0 0,-1 0 0,-2 0 0,3 0 0,-1 0 0,1 0 0,-3 0 0,4 0 0,0 0 0,2 0 0,1-1 0,0-3 0,0-1 0,0-1 0,0-3 0,0 2 0,1-2 0,1-1 0,2 0 0,3 4 0,0-1 0,3 0 0,3-3 0,3 0 0,4 0 0,0 4 0,0 0 0,-1 0 0,-2 1 0,2 3 0,-3-3 0,3 1 0,1 3 0,0-3 0,-3 3 0,0 1 0,0 0 0,-2 0 0,-1 1 0,-4 3 0,0 1 0,-1 5 0,-2 1 0,-4 3 0,-1-3 0,1 3 0,0 0 0,-1-1 0,-1 5 0,0-2 0,1 0 0,2 1 0,-1-4 0,-2 3 0,1 0 0,2-1 0,0-1 0,-1 1 0,3-1 0,-1-5 0,4 1 0,-2-4 0,2 3 0,2-3 0,2-3 0,0-1 0,3 2 0,-4-3 0,2 8 0,-8-4 0,-2 1 0,-3 2 0,-1-4 0,-1 2 0,-3 2 0,-1-3 0,-5 2 0,-1 1 0,1 1 0,-3-3 0,0 0 0,0-1 0,2 1 0,4-3 0,1 3 0,-1-2 0,1-1 0,2-2 0,5-2 0,2-3 0,-1-1 0,5-5 0,1 0 0,1-9 0,1-2 0</inkml:trace>
  <inkml:trace contextRef="#ctx0" brushRef="#br0" timeOffset="2217">1306 121 12287,'-9'-1'0,"1"-1"0,2-1 0,-1 0 0,-2 7 0,2 2 0,-1 0 0,4 1 0,-2 0 0,0 1 0,-3 0 0,1-1 0,1 1 0,1-3 0,-4 1 0,-1-2 0,1-2 0,0 0 0,0 2 0,0 2 0</inkml:trace>
  <inkml:trace contextRef="#ctx0" brushRef="#br0" timeOffset="2516">834 81 12287,'-10'0'0,"0"0"0,3 3 0,1 2 0,-2 0 0,-1 2 0,-1 3 0,0 0 0,0 0 0,-1 0 0,-2 0 0,-1 0 0,-2 0 0,1 1 0,-3-1 0,1 0 0,-4 0 0,-5 0 0</inkml:trace>
  <inkml:trace contextRef="#ctx0" brushRef="#br0" timeOffset="2817">392 1 12287,'0'6'0,"0"1"0,0 0 0,0 3 0,0 0 0,0 0 0,0 0 0,0 0 0,0 0 0,0 0 0,0 5 0,0 0 0,1 2 0,3 0 0,-3 1 0,3 4 0,0 1 0,-1 0 0,4-1 0,-3 0 0,1 2 0,-1-2 0,-1-1 0,-3-1 0,-4 0 0,-2 0 0</inkml:trace>
  <inkml:trace contextRef="#ctx0" brushRef="#br0" timeOffset="3100">232 352 12287,'-10'0'0,"0"-3"0,-1 0 0,5-1 0,0 5 0,2 3 0,-1 2 0,2 7 0,-3 1 0,1 2 0,-5 0 0,1 6 0,-3 0 0,-1 1 0,-1 5 0,-1-1 0,1 2 0,-1 1 0,-3 0 0,-2 0 0,-5 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1:42.132"/>
    </inkml:context>
    <inkml:brush xml:id="br0">
      <inkml:brushProperty name="width" value="0.08571" units="cm"/>
      <inkml:brushProperty name="height" value="0.08571" units="cm"/>
      <inkml:brushProperty name="color" value="#5B2D90"/>
    </inkml:brush>
  </inkml:definitions>
  <inkml:trace contextRef="#ctx0" brushRef="#br0">1416 11 12287,'0'10'0,"0"0"0,0 0 0,3 0 0,1 0 0,-2 0 0,-1 0 0,3 0 0,0 0 0,0 0 0,1 0 0,2 1 0,-4-1 0,0 1 0,2 2 0,-4-2 0,2 3 0,-2-3 0,-1-1 0,4 3 0,-1 1 0,-1-2 0,-1 2 0,-1 0 0,0-2 0,0-5 0,-4 2 0,-2-4 0</inkml:trace>
  <inkml:trace contextRef="#ctx0" brushRef="#br0" timeOffset="800">1225 61 12287,'0'7'0,"-1"-2"0,-2 0 0,2 3 0,-1-2 0,4 3 0,-1 1 0,3 0 0,1 1 0,2-1 0,-2 0 0,1 0 0,-1 0 0,1 0 0,-4 0 0,1 0 0,-1 0 0,-2 0 0,0 0 0,0 0 0,0 0 0,-5 0 0,-2-1 0,-2-2 0,-1-3 0,0-4 0,0 0 0,0 0 0,-3 0 0,0 0 0,-1-1 0,0-2 0,1-2 0,-3-3 0,-2 2 0,-1-2 0,2 2 0,1 1 0,1-1 0,-1 1 0,4 2 0,-1-1 0,1-1 0,2 4 0,5-4 0,1 1 0,8 3 0,1-3 0,2 0 0,0 1 0,-1 0 0,4 2 0,1-3 0,-1 3 0,0-2 0,0 2 0,-4 1 0,1 1 0,1 2 0,-4-1 0,1 4 0,-1-2 0,-3 1 0,3-2 0,-3 3 0,-1 4 0,-5 0 0,-1 0 0,-3-1 0,-1-1 0,0-2 0,0 2 0,0-2 0,0 0 0,-2 1 0,-1-1 0,1 3 0,-4-3 0,0 3 0,1 1 0,1-3 0,-1-1 0,0-1 0,3 1 0,1-4 0,1 1 0,0-2 0,0-1 0,1-1 0,2-2 0,-1 1 0,5-6 0,0-2 0,-2-2 0,3-2 0,-4 3 0,2-1 0,2-2 0,-3 0 0,1 1 0,-1-3 0,1 0 0,-3-2 0,3 4 0,-2-2 0,-2-2 0,0 0 0,2-3 0,1 2 0,1 3 0,3-2 0,-4 4 0,2 2 0,0 1 0,-1 4 0,5 2 0,3 0 0,-2 2 0,4 4 0,-2 2 0,4 3 0,-3 4 0</inkml:trace>
  <inkml:trace contextRef="#ctx0" brushRef="#br0" timeOffset="1250">563 433 12287,'-10'0'0,"0"0"0,0 0 0,-1 0 0,-2-5 0,1-1 0,2-3 0,2-1 0,1 0 0,-3 0 0,0-2 0,0-1 0,1 2 0,1-4 0,3 2 0,0 0 0,-1-1 0,2 4 0,2 0 0,1 0 0,1 0 0,0 0 0,1 0 0,2 0 0,3 3 0,4 0 0,0 1 0,0 0 0,4-2 0,-1 4 0,-1-1 0,-1 1 0,-1 1 0,0 3 0,0 0 0,1 0 0,-1 0 0,0 0 0,0 0 0,-4 4 0,1 3 0,-5 2 0,2 1 0,-3 0 0,-1 0 0,-1-1 0,-2-1 0,0-2 0,-5 1 0,2 3 0,-3 0 0,-1 0 0,-2 0 0,0 0 0,-1 0 0,0 0 0,2 0 0,1-1 0,0-1 0,0-1 0,0-1 0,0 3 0,0-1 0,0-1 0,3-5 0,1 1 0,-2-1 0,-1-2 0,-1 0 0</inkml:trace>
  <inkml:trace contextRef="#ctx0" brushRef="#br0" timeOffset="1517">261 51 12287,'-5'-1'0,"2"-2"0,1 3 0,2 0 0,0 5 0,2 4 0,1 1 0,4 0 0,1 0 0,0 4 0,1 0 0,2 2 0,1 2 0,0-3 0,0 2 0,1 0 0,0-2 0,2 0 0,-3-1 0,2 2 0</inkml:trace>
  <inkml:trace contextRef="#ctx0" brushRef="#br0" timeOffset="2083">412 413 12287,'-9'4'0,"2"3"0,-1-3 0,1 0 0,-2-2 0,-1 1 0,3-2 0,0 3 0,0-3 0,-2-1 0,-1 0 0,0 0 0,0-1 0,0-3 0,0 3 0,1-3 0,1 0 0,1 1 0,0-1 0,-3 1 0,0 0 0,1-1 0,2 1 0,0 0 0,-1 1 0,2 1 0,0 1 0,-1 0 0,-3 0 0,4 1 0,3 2 0,2 4 0,-2-2 0,-1 2 0,2 1 0,1 1 0,1 1 0,0 0 0,0 0 0,0 0 0,0 0 0,0 0 0,3-3 0,2-1 0,-1 2 0,1 1 0,3-2 0,-2 0 0,3 0 0,1-1 0,0 0 0,0-2 0,-3 0 0,0-1 0,0 0 0,-1 1 0,1 0 0,-5 1 0,1 5 0,-2 0 0,-1-3 0,0 0 0,-1 1 0,-2 1 0,-3-3 0,-4 1 0,1 1 0,3 1 0,-7 0 0,3-2 0,-1 0 0,0 1 0,1-2 0,-1-1 0,-1 0 0,-2-3 0,0 2 0,1 0 0,0-2 0,1-1 0,1-1 0,1-1 0,0-1 0,0-2 0,-1 0 0,3 0 0,0-1 0,1-1 0,5-3 0,-2 3 0,3-3 0,1 2 0,0 0 0,0 0 0,5 1 0,2 0 0,1 2 0,-1-4 0,0 1 0,0-6 0,3-3 0</inkml:trace>
  <inkml:trace contextRef="#ctx0" brushRef="#br0" timeOffset="2600">141 352 12287,'0'6'0,"0"-2"0,-3-5 0,-2-1 0,0-1 0,2-2 0,-1 3 0,-1-1 0,4-5 0,-3 2 0,-1 1 0,4-1 0,-2 3 0,2 1 0,1-5 0,1 1 0,2 0 0,-1-2 0,5 4 0,0 1 0,3 3 0,-3 0 0,-1 0 0,2 0 0,-3 5 0,-1 1 0,0 3 0,-1 1 0,2 0 0,0 0 0,-1 0 0,-2 0 0,2 0 0,-1-3 0,-3 0 0,1 0 0,3-2 0,-3 4 0,2-2 0,-2 2 0,-1-4 0,0 0 0</inkml:trace>
  <inkml:trace contextRef="#ctx0" brushRef="#br0" timeOffset="2765">71 232 12287,'-10'0'0,"3"-3"0,1-2 0,2 0 0,1 3 0,3 2 0,0 6 0,4 3 0,2 1 0</inkml:trace>
  <inkml:trace contextRef="#ctx0" brushRef="#br0" timeOffset="2949">292 824 12287,'-27'26'0,"1"-3"0,2-1 0,1-2 0,1 2 0,0 4 0,-2 4 0,2 1 0,-8 0 0,-1-1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2:53.20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197 309 16383,'-72'12'0,"16"16"0,19 19 0,18-19 0,7 9 0,12-21 0,12-1 0,4-2 0,-1-13 0,10 0 0,-9 0 0,12 0 0,12 12 0,4 4 0,21 2 0,1 1 0,2-13 0,-3 4 0,-12-4 0,13 3 0,-7-6 0,25 7 0,-25-7 0,15-3 0,-14 0 0,14 0 0,-24 0 0,28 0 0,-19 0 0,12 0 0,10 0 0,-22 3 0,7 6 0,-13-6 0,3 7 0,-16-4 0,16 3 0,-3-3 0,12 13 0,-3-10 0,13 10 0,-10-3 0,10 2 0,-13 7 0,4-6 0,-7-4 0,-3 4 0,3 0 0,6 9 0,-24-10 0,5 1 0,-5-10 0,15 10 0,-19-10 0,0 10 0,1-10 0,18 10 0,0-10 0,0 10 0,3-13 0,6 4 0,10-7 0,18-3 0,4 3 0,-46 2 0,0-1 0,46-1 0,-13 7 0,-7-7 0,7-3 0,-24 0 0,14 0 0,-5-3 0,15-7 0,-3 4 0,-4-9 0,-2 2 0,0 1 0,9 2 0,12 7 0,0-9 0,-5-1 0,-7 10 0,-19-6 0,-3 6 0,13 3 0,-7 0 0,16 0 0,-21 0 0,21 0 0,-32 0 0,23 0 0,-6 0 0,15 0 0,0 0 0,0 0 0,-10 0 0,1 0 0,-10 0 0,10 0 0,-19 9 0,9 0 0,-21 4 0,12-4 0,-6-6 0,18 10 0,7-13 0,-4 0 0,4 0 0,12 0 0,-36 0 0,1 0 0,47 0 0,-2-3 0,-10-7 0,-16 7 0,-15-6 0,6-4 0,22 4 0,-24-13 0,5 7 0,-22-13 0,1 12 0,-4 4 0,-24 12 0,-4 0 0,1-13 0,15 7 0,19-13 0,-7 13 0,25-6 0,-18-1 0,34 10 0,-22-22 0,9 22 0,-12-22 0,-12 22 0,-4-9 0,-24 12 0,-4 0 0,-37-22 0,-12-6 0,-3-6 0,-7 6 0,0-10 0,-15 1 0,-12 3 0,21 3 0,-13 3 0,7 0 0,-3 0 0,3 0 0,-6 0 0,5 0 0,4 0 0,4 0 0,-14 0 0,-2 12 0,18 11 0,-3 1 0,1 2 0,-2 1 0,-2 2 0,0 1 0,5 2 0,0 1 0,-2 0 0,3 3 0,-22 14 0,1-4 0,6 4 0,-4-6 0,1 2 0,-4 4 0,-18 3 0,-6 0 0,12-3 0,9-4 0,-6-9 0,0 7 0,-12 0 0,43-8 0,0-1 0,-1-3 0,0-2 0,-5 4 0,0 1 0,0-1 0,0 0 0,-1 3 0,2 1 0,3-2 0,1-1 0,1 2 0,0 1 0,-46 12 0,6 3 0,-4 0 0,45-14 0,-1-1 0,-6 0 0,0-1 0,-2 2 0,1 0 0,-1 1 0,1 1 0,1 1 0,0 0 0,0 0 0,0 0 0,-1 0 0,2 0 0,3 0 0,1 0 0,1 0 0,0 0 0,2 0 0,0 0 0,-42 14 0,41-18 0,-2-2 0,0 2 0,0-1 0,-5 2 0,0 0 0,-5 1 0,0 1 0,8-1 0,0 1 0,-2-2 0,-2-1 0,3 0 0,0-1 0,-1 2 0,1 0 0,1 0 0,0 0 0,1 0 0,1-1 0,-45 9 0,44-15 0,1-2 0,-30 8 0,-12-4 0,-7 3 0,7-6 0,-6 7 0,-1-7 0,0-3 0,20 0 0,-8 0 0,-2 0 0,3 0 0,36 0 0,-1 0 0,1 0 0,0 0 0,-4 0 0,1 0 0,2 0 0,1 0 0,-36 0 0,13 0 0,11-3 0,-2-7 0,18 7 0,19-9 0,16 12 0,62-13 0,-4 7 0,41-9 0,-9 2 0,16-6 0,-43 14 0,0 1 0,46-2 0,-7 3 0,3-7 0,-42 5 0,1-2 0,3-1 0,2 0 0,5 5 0,0 0 0,-10-1 0,-1-1 0,4 2 0,2 0 0,3-2 0,1 0 0,7 4 0,1-1 0,6-2 0,-1-1 0,-2 3 0,0 1 0,-5 1 0,-1 0 0,1 0 0,0 0 0,-5 0 0,1 0 0,0-1 0,1-1 0,3-3 0,0 0 0,1 4 0,1-1 0,1-3 0,0-2 0,-2 1 0,1-1 0,-4-1 0,0-2 0,0-2 0,-2-1 0,-5 0 0,-1 1 0,-1 1 0,0 0 0,-6 1 0,-1 1 0,45 0 0,-4-6 0,6 2 0,4 7 0,-10 3 0,4 3 0,-7 0 0,-3 0 0,3 0 0,6 0 0,-6 0 0,6 0 0,-18 3 0,-10 6 0,-5-6 0,-4 10 0,-13-13 0,-34 0 0,-37 0 0,-12-3 0,-32-7 0,-5-8 0,2 2 0,-18 1 0,2-1 0,-2 0 0,38 8 0,-2-2 0,-7-4 0,-2 0 0,-3 0 0,1 0 0,-2 0 0,0 0 0,-6 0 0,-1 0 0,0 0 0,-1 0 0,-3 0 0,0 0 0,-3 0 0,0 0 0,2 0 0,-1 0 0,-8 0 0,-2 0 0,3 1 0,0 1 0,2 3 0,2-1 0,4-2 0,2-1 0,5 4 0,1 0 0,4-2 0,3 0 0,7 2 0,2-1 0,2-2 0,0-1 0,-3 4 0,-1 0 0,-3-3 0,-1-1 0,-5-1 0,1 0 0,12 1 0,0 1 0,-3 1 0,0 0 0,7 2 0,1 0 0,-39-13 0,12 6 0,3 1 0,-2 2 0,11-5 0,-8 8 0,5 1 0,-24 9 0,18 0 0,19 0 0,35 3 0,30 6 0,44-2 0,37 8 0,6-2 0,-8-1 0,-8-6 0,17 4 0,-13 2 0,12-6 0,-15 4 0,-3-4 0,15-3 0,-42-2 0,1 1 0,2 1 0,1 0 0,1 1 0,0 2 0,0 0 0,0 0 0,1-3 0,1 0 0,1 2 0,0 0 0,2-3 0,-1 2 0,1 2 0,0 0 0,-4-1 0,1 0 0,1-2 0,0 0 0,2-2 0,-1 1 0,3-1 0,-1 1 0,-3 1 0,0 0 0,2 2 0,-1 0 0,0-2 0,-1 0 0,-3-1 0,0-1 0,-5-1 0,0 0 0,43 3 0,-7 6 0,-6-2 0,12 11 0,-3-8 0,-33-3 0,1 1 0,-4-2 0,-2 1 0,32 11 0,9-8 0,-2-1 0,-39-9 0,-2 0 0,9 0 0,-9 0 0,-62 3 0,-7 6 0,-22 10 0,-15-4 0,-12 4 0,-13 3 0,-9 3 0,36-11 0,-1 0 0,1-1 0,-1-1 0,-5-2 0,-1-2 0,-3-2 0,0-2 0,5-2 0,0-1 0,-3-1 0,0 0 0,-2 0 0,0 0 0,-5 1 0,-2-2 0,-6-4 0,-1-3 0,-9 0 0,-1-2 0,1-2 0,0-1 0,4-1 0,1 0 0,5 1 0,2 1 0,9 1 0,1 0 0,3 3 0,0 1 0,-1 0 0,1 1 0,5 1 0,-1 1 0,-1 3 0,0 2 0,4 0 0,1 1 0,2 2 0,1 1 0,-42 8 0,-3 8 0,9-2 0,-10-10 0,22 10 0,1-13 0,30 7 0,16-13 0,78-25 0,-6 6 0,0 0 0,5-2 0,38-17 0,3 1 0,-38 11 0,2-1 0,7 0 0,2-2 0,2-4 0,1-5 0,12-13 0,0-4 0,-7-3 0,1 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16:29.040"/>
    </inkml:context>
    <inkml:brush xml:id="br0">
      <inkml:brushProperty name="width" value="0.08571" units="cm"/>
      <inkml:brushProperty name="height" value="0.08571" units="cm"/>
      <inkml:brushProperty name="color" value="#5B2D90"/>
    </inkml:brush>
  </inkml:definitions>
  <inkml:trace contextRef="#ctx0" brushRef="#br0">1330 392 12287,'6'1'0,"-2"3"0,-3 3 0,-1-1 0,0 2 0,0-5 0,0 5 0,0-4 0,0 3 0,0-3 0,0 3 0,0 2 0,0-3 0,0 2 0,0 0 0,0-2 0,0 2 0,0 1 0,0-3 0,1 0 0,2 0 0,1 0 0,-1-2 0,-3 4 0,0-1 0,0 4 0,0-3 0,0-1 0,0-4 0,0 2 0,-5-5 0,-2 0 0,1 0 0,-2 0 0,0 0 0,-2 3 0,-1 1 0,-1-2 0,1 0 0,0-2 0,0 0 0,0 1 0,0 1 0,-1 2 0,1-1 0,0-2 0,0-1 0,0 0 0,0 0 0,-1 0 0,1 0 0,0 0 0,0 0 0,0 0 0,0 0 0,-1 0 0,1 0 0,0 0 0,1-1 0,3-3 0,-2 1 0,5-4 0,-3 3 0,3-3 0,2-2 0,0 3 0,2-1 0,0-1 0,0-3 0,0 3 0,0 1 0,0 5 0,2-7 0,1 5 0,-1 0 0,3 4 0,-5 0 0,4 0 0,-2 0 0,3 0 0,-4 2 0,3 1 0,-3 0 0,3 4 0,-3-3 0,-1 3 0,0 1 0,-1 2 0,-3-3 0,3 3 0,-4-4 0,1 2 0,0-1 0,-4-3 0,0 3 0,-2 2 0,-1 1 0,0-2 0,0-1 0,-1 0 0,1 0 0,0 3 0,0-4 0,-1 1 0,-3 1 0,2-6 0,-3 2 0,0-2 0,-3 2 0,2-3 0,0 3 0,-1-3 0,1-1 0,-2 0 0,-2 0 0,1 0 0,2 0 0,4-1 0,-1-1 0,2-3 0,-2-2 0,3 4 0,0-4 0,3 1 0,1 0 0,1 2 0,1-3 0,0-1 0,0 2 0,2-4 0,-3 3 0,4 1 0,-1-2 0,3 1 0,1-4 0,1 1 0,3 2 0,-1-2 0,4 3 0,2-3 0,1 0 0,0 1 0,-2 2 0,0-2 0,-1-1 0,4-1 0,1 0 0,-2 3 0,-2 2 0,0 0 0,0 0 0,1 2 0,0-2 0,-2 1 0,2 2 0,-3 2 0,2 1 0,0 0 0,2 0 0,1 0 0,0 1 0,1 3 0,-5 2 0,1 4 0,-1-1 0,-1-2 0,3 1 0,-5 3 0,-1 0 0,2 0 0,-2 1 0,3-1 0,-1 0 0,-3 0 0,0 0 0,-2 0 0,1 2 0,3 2 0,-3-3 0,3 3 0,-3-3 0,-1 0 0,-4-1 0,0 1 0,1 2 0,-2 1 0,-2 0 0,-2-4 0,0 0 0,1 0 0,-3 0 0,-4 2 0,0 0 0,-1 2 0,3 0 0,-6-4 0,0 0 0,2 1 0,-5 3 0,1-1 0,-4 0 0,0-2 0,1 0 0,1-1 0,-2 0 0,-1 0 0,0-1 0,4-2 0,-1-5 0,1-2 0,-4-1 0,-1 0 0,-1-1 0,1-2 0,0-5 0,1-7 0,2-2 0,-3-6 0</inkml:trace>
  <inkml:trace contextRef="#ctx0" brushRef="#br0" timeOffset="766">1163 157 12287,'6'-1'0,"-3"-3"0,-1 2 0,-2-6 0,-2 2 0,-1-1 0,1-3 0,-2 8 0,4-3 0,1 4 0,2-1 0,5-2 0,2 0 0,1 4 0,1 0 0,3 0 0,-1 0 0,3 0 0,-1 0 0,-2 0 0,2 0 0,0 0 0,1 0 0,-1 0 0,-1 0 0,-4 0 0,1-1 0,3-3 0,-3 3 0,3-3 0,-3 2 0,-5-2 0,4 2 0,-1-6 0,4 0 0,-1 1 0,-4 1 0,-3 0 0,-1 0 0,4-2 0,-8-8 0,4-1 0</inkml:trace>
  <inkml:trace contextRef="#ctx0" brushRef="#br0" timeOffset="1166">1017 258 12287,'-6'0'0,"0"0"0,2 0 0,3 1 0,-3 3 0,3-3 0,1 9 0,0-4 0</inkml:trace>
  <inkml:trace contextRef="#ctx0" brushRef="#br0" timeOffset="2249">236 302 12287,'6'0'0,"-1"0"0,-7 0 0,-1 0 0,-3 0 0,-6 0 0,1 0 0,4 0 0,-1 2 0,0 0 0,-2 2 0,-1 3 0,-1-2 0,1 1 0,0 3 0,0 1 0,0 2 0,1 2 0,2 1 0,-2 4 0,3-3 0,-2 0 0,2 0 0,-2 4 0,4-3 0,0 2 0,0-1 0,1-4 0,4 2 0,0 0 0,0-3 0,0 2 0,0-3 0,2-6 0,1-2 0,5-3 0,-2-1 0,2 0 0,0 0 0,2 0 0,1 0 0,-1-1 0,-2-3 0,2 2 0,-3-4 0,3-1 0,1 1 0,-3 4 0,-1-3 0,2 0 0,-3 0 0,0-4 0,0 3 0,1 1 0,-5 0 0,2 1 0,-3 3 0,-2-4 0,-3 5 0,-1 1 0,-4 2 0,2 2 0,-2 1 0,-1 1 0,-1 5 0,0-1 0,0 0 0,0 1 0,0 3 0,-1 4 0,1 2 0,0 1 0,0 2 0,1 1 0,2 1 0,-1 3 0,2-1 0,1 0 0,2 3 0,-1-3 0,2-2 0,0-3 0,2 0 0,5 1 0,1 0 0,1-4 0,3-3 0,2-2 0,2-4 0,4 0 0,0 1 0,2-2 0,4-3 0,3-3 0,4-3 0,7 3 0,4-1 0,4-1 0,3-5 0,-1-3 0,5-6 0,2-3 0,0-4 0,4-3 0,1-4 0,6-4 0,4-2 0,7-11 0,2-1 0,-4-3 0,0-3 0,4-5 0,-36 25 0,1 0 0,0-1 0,-1 0 0,-3-1 0,0-1-234,0 1 1,-2-2 0,25-43-1,-29 38 1,1-1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19:01.942"/>
    </inkml:context>
    <inkml:brush xml:id="br0">
      <inkml:brushProperty name="width" value="0.08571" units="cm"/>
      <inkml:brushProperty name="height" value="0.08571" units="cm"/>
      <inkml:brushProperty name="color" value="#5B2D90"/>
    </inkml:brush>
  </inkml:definitions>
  <inkml:trace contextRef="#ctx0" brushRef="#br0">3864 795 12287,'0'13'0,"0"-3"0,0-10 0,0 0 0,0 10 0,0-5 0,0 10 0,0 3 0,0 2 0,0 3 0,0 0 0,0-1 0,0 9 0,0 2 0,-3-1 0,-5 1 0,6 5 0,-6-8 0,3-2 0,-2-3 0,4-2 0,-4 0 0,4-11 0,3-1 0</inkml:trace>
  <inkml:trace contextRef="#ctx0" brushRef="#br0" timeOffset="917">3364 750 12287,'0'23'0,"0"-1"0,0 1 0,0-8 0,0 0 0,0 3 0,-3 2 0,-2 3 0,-2 0 0,-9-1 0,9 1 0,2 0 0,2 0 0,-4-1 0,-1 1 0,3 0 0,3-8 0,-1-2 0,-5-3 0,6 0 0,-6-3 0,6-4 0,2 4 0,0-14 0,0-8 0,0-5 0,0-6 0,0-1 0,0-4 0,0-2 0,0 6 0,0-4 0,0 4 0,0-1 0,0 0 0,0-2 0,0 2 0,7 3 0,1 2 0,0 0 0,2 1 0,-5-9 0,10 1 0,3 2 0,-6 3 0,1 2 0,-1 1 0,1-1 0,2 0 0,8-2 0,0-3 0,-1-2 0,9-8 0,-1 8 0,0-1 0,3-2 0,-5 6 0,7-9 0,-2 4 0,-5 4 0,-1-5 0,1 3 0,3 2 0,9-7 0,-5-1 0</inkml:trace>
  <inkml:trace contextRef="#ctx0" brushRef="#br0" timeOffset="1849">3205 1000 12287,'-3'13'0,"-4"-6"0,4 6 0,-10-11 0,8 8 0,-2 0 0,-11-7 0,3 5 0,5-3 0,0 0 0,0 2 0,-3 3 0,-10-2 0,1-6 0,-1 6 0,0 2 0,0-2 0,1-3 0,-1-3 0,0-2 0,1 0 0,-1-7 0,3-3 0,2-3 0,3-5 0,2 6 0,-4-3 0,4-3 0,3-2 0,-5-3 0,7 0 0,3 0 0,-5 1 0,2-1 0,3 0 0,3 8 0,2 0 0,0 10 0,-3-5 0,-4 10 0,2 7 0,-8 4 0,0 1 0,1 6 0,4 5 0,-4 4 0,-1 4 0,0-4 0,1 1 0,-6 0 0,5 2 0,3-2 0,3-3 0,4-2 0,-2 0 0,-2-1 0,-1-6 0,8-1 0,0 2 0,3 1 0,2 0 0,2-3 0,8-8 0,-7 9 0,10-11 0,-16 5 0,8-10 0,-10 0 0,-10 7 0,-5 1 0,-5 7 0,-3-5 0,0 0 0,1 0 0,-1 5 0,0-4 0,-2-1 0,-5 0 0,2 5 0,-8-5 0,4 0 0,4 0 0,-5-2 0,3-6 0,-1 3 0,-1 3 0,14 0 0,-5-8 0,3 0 0,0 0 0,5-3 0,2-5 0,3-7 0,5-5 0,2-3 0,3-2 0,5-3 0,11-2 0,-1-10 0,18 4 0,-11-9 0</inkml:trace>
  <inkml:trace contextRef="#ctx0" brushRef="#br0" timeOffset="2183">2864 477 12287,'-10'13'0,"7"-3"0,-7 0 0,8-7 0,-3 2 0,-3-10 0,0 0 0,8-11 0,-2 1 0,-6 3 0,6-8 0,-6 4 0,-4-4 0,7 0 0,-11 5 0,9 15 0,-8 15 0,0 5 0,2 3 0,-7 10 0,5 2 0,-6 3 0,-1 0 0,-1-8 0,0 5 0,0-2 0,-9-2 0,-4-9 0</inkml:trace>
  <inkml:trace contextRef="#ctx0" brushRef="#br0" timeOffset="2682">1773 818 12287,'-10'13'0,"8"-3"0,-11-10 0,5 0 0,3 0 0,-10 0 0,10 0 0,-5 0 0,10 0 0,3 10 0,4 5 0,-2 5 0,8 3 0,-3 0 0,0-1 0,-5 1 0,3 0 0,-3 0 0,5-1 0,-3 1 0,-2 0 0,-2 0 0,-3-1 0,0 1 0,0 0 0,0-1 0,-3 1 0,-4 0 0,-8 2 0,-5 5 0,-6-4 0,-4 4 0,-8-2 0,-5 2 0,-10-5 0,-2 3 0,-1-8 0,1-5 0,-1-2 0,6 2 0,-1-7 0,8-6 0,8-2 0,12-20 0,0-5 0</inkml:trace>
  <inkml:trace contextRef="#ctx0" brushRef="#br0" timeOffset="3416">1160 864 12287,'-23'-3'0,"0"-4"0,1 4 0,-1-5 0,0 6 0,0 2 0,3 2 0,3 3 0,1 6 0,-1 1 0,4 3 0,0 8 0,1 0 0,-1-1 0,6 1 0,-6 0 0,3 0 0,5-1 0,2 1 0,3 0 0,3-11 0,2-1 0,5-4 0,3 1 0,-6-1 0,8-7 0,3 0 0,2 0 0,3 0 0,-8-7 0,0-1 0,-7-2 0,7 2 0,-10 3 0,3-10 0,-3 10 0,0-5 0,2 0 0,1 7 0,-18-7 0,-5 10 0,-6 8 0,-1 2 0,-1 0 0,0 0 0,1 8 0,-1-5 0,0 2 0,0 0 0,1-3 0,-1 6 0,-2-5 0,-6-3 0,6-3 0,-5-7 0,5 0 0,2 0 0,0 0 0,0 0 0,1 0 0,-1-2 0,0-3 0,3-5 0,5-3 0,-3 6 0,8-6 0,-2 3 0,-4 2 0,-6 8 0,-1 0 0,0 0 0,1 3 0,-1 4 0,0-2 0,0 8 0,1-3 0,-1 5 0,0-7 0,0-1 0,1-7 0,9-2 0,3-3 0,2-5 0,1-3 0,-8-2 0,7-10 0,1-3 0,-4-2 0,6-8 0,-7 5 0,-1-2 0,1-6 0,4-2 0,-5-2 0,3 2 0,5 5 0,0-2 0,0 9 0,-2 4 0,2 1 0,2 4 0,6-1 0,4 0 0,-2 8 0,10 2 0,3 3 0,-5 3 0,2 7 0,10 0 0,10 0 0</inkml:trace>
  <inkml:trace contextRef="#ctx0" brushRef="#br0" timeOffset="3667">478 1591 12287,'13'22'0,"-3"-6"0,-10-1 0,-3-10 0,-4 2 0,-8-4 0,-6-3 0,-1 0 0,-1 0 0,0 0 0,-7 0 0,0 0 0,-1 0 0,-1 0 0,4 0 0,-10 0 0,0-10 0,-7-3 0</inkml:trace>
  <inkml:trace contextRef="#ctx0" brushRef="#br0" timeOffset="4499">1682 614 12287,'0'22'0,"0"1"0,0-8 0,0 0 0,-10-10 0,-2 6 0,-4-11 0,1 0 0,8 0 0,-8 0 0,7 0 0,-7 2 0,-3 6 0,6-6 0,-1 8 0,3 0 0,-5-5 0,7 11 0,-7-1 0,7 7 0,1 1 0,7 0 0,0 0 0,0-1 0,2-1 0,3-4 0,3-2 0,2-10 0,-2 3 0,7-6 0,-3-2 0,4 0 0,1 0 0,3-2 0,3-3 0,2-5 0,6-3 0,-6-2 0,3-8 0,-11 1 0,14-11 0,-6-3 0</inkml:trace>
  <inkml:trace contextRef="#ctx0" brushRef="#br0" timeOffset="4982">614 318 12287,'0'23'0,"0"0"0,0-1 0,-2-6 0,-6-1 0,-4-3 0,-11 6 0,0-5 0,1-3 0,-1 5 0,-2-5 0,-3 0 0,-2 0 0,-8 0 0,5-5 0,0 3 0,0-3 0,3-2 0,7-3 0,0 0 0,1-11 0,-1-1 0</inkml:trace>
  <inkml:trace contextRef="#ctx0" brushRef="#br0" timeOffset="5167">455 159 12287,'0'13'0,"-2"-3"0,-6-10 0,3 2 0,-10 4 0,-3 1 0,-2 8 0,-5-7 0,-3-1 0,-2 4 0,-8-6 0,5 7 0,-2-2 0,-3 8 0,-7-5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19:07.808"/>
    </inkml:context>
    <inkml:brush xml:id="br0">
      <inkml:brushProperty name="width" value="0.08571" units="cm"/>
      <inkml:brushProperty name="height" value="0.08571" units="cm"/>
      <inkml:brushProperty name="color" value="#5B2D90"/>
    </inkml:brush>
  </inkml:definitions>
  <inkml:trace contextRef="#ctx0" brushRef="#br0">4045 978 12287,'-23'38'0,"0"0"0,-10-11 0,8 6 0,-5-10 0,5 0 0,-6-1 0,1 1 0,0 0 0,-3 0 0,8-3 0,-3-2 0,8-6 0,5-2 0,-1-2 0,4-8 0,2-3 0,12-4 0,6-8 0,4-6 0,9-1 0,-4-1 0,-2 0 0,1 8 0,6 0 0,1-3 0,0-2 0,-8 5 0,0 2 0,3 3 0,2-8 0,3 3 0,-8 5 0,0 3 0,-10 7 0,2 7 0,-4 8 0,-6 8 0,-4 5 0,-6 5 0,1 2 0,-16-7 0,5 5 0,-5-1 0,-4 6 0,4-5 0,-10 0 0,-2-3 0,-3 1 0,-3-1 0,1-10 0,-1-2 0,1-3 0,2-10 0,5 2 0,-15-14 0,5-6 0</inkml:trace>
  <inkml:trace contextRef="#ctx0" brushRef="#br0" timeOffset="2582">3340 751 12287,'3'15'0,"4"0"0,-4-7 0,4 7 0,-4 2 0,-3-6 0,-10 6 0,-5-9 0,2-1 0,1-4 0,1 4 0,-6-4 0,2 5 0,-6-6 0,6-2 0,0 0 0,-3 0 0,6 0 0,-3 0 0,-3 0 0,8-2 0,2-6 0,6-5 0,2-9 0,0-1 0,0 0 0,10 0 0,5-2 0,5-3 0,3-2 0,2 0 0,3 10 0,2 2 0,-2 3 0,-3 0 0,-2-5 0,0 4 0,-1 9 0,1 2 0,0 0 0,0-3 0,-8 3 0,-3 13 0,-2 7 0,-2 8 0,-8 4 0,0 4 0,0-4 0,-2-1 0,-6-4 0,-7 4 0,-5 4 0,-3-5 0,-2 8 0,-3-3 0,-2 1 0,-11 1 0,6-4 0,-3 2 0,0-2 0,3 5 0,-6-5 0,6-6 0,2-4 0,-5-5 0,8 4 0,2-1 0,11-11 0,4 0 0,3-10 0,2-8 0,8-12 0,0-3 0,0-2 0,0-11 0,0 6 0,0-3 0,0 0 0,-7 3 0,-1-3 0,3 8 0,3 4 0,-6 4 0,-2-1 0,-3 0 0,6 11 0,-8 4 0,-3 6 0,5 2 0,-2 0 0,0 2 0,2 6 0,-4-3 0,7 7 0,-3-2 0,8 1 0,-3-4 0,6-4 0,2 7 0,0-10 0,2 0 0,6 0 0,-6 2 0,6 6 0,5-6 0,-8 8 0,10-10 0,-10 0 0,7 0 0,-4 0 0,-5 0 0,14 3 0,-9 5 0,-1-6 0,-9 11 0,-6-6 0,-4 3 0,-9 8 0,4-5 0,2-3 0,0 7 0,-8-4 0,0 0 0,8 4 0,0-9 0,0 0 0,2 2 0,-7-5 0,5 10 0,2-10 0,-2 2 0,7-4 0,-7-3 0,10-3 0,-5-2 0,0-2 0,7-11 0,-7 3 0,3-8 0,-1-7 0,-10 2 0,6-10 0,-3 0 0,0 3 0,-1-8 0,-6 5 0,-1-5 0,0-2 0,8 2 0,0 3 0,-3 2 0,-2-3 0,5 6 0,2 0 0,1 2 0,-1 5 0,8-5 0,-3 3 0,6 2 0,2 3 0,0 2 0,2 1 0,6-1 0,5 3 0,7 2 0,-5 3 0,15 0 0,-4-8 0</inkml:trace>
  <inkml:trace contextRef="#ctx0" brushRef="#br0" timeOffset="2866">2818 228 12287,'0'-15'0,"0"0"0,0-3 0,0 8 0,0-10 0,0 7 0</inkml:trace>
  <inkml:trace contextRef="#ctx0" brushRef="#br0" timeOffset="4192">1818 24 12287,'-13'10'0,"1"-8"0,4 6 0,6-6 0,-8-2 0,10 0 0,0 3 0,2 2 0,6 3 0,-3 9 0,10 1 0,0 7 0,-2 5 0,7 11 0,-5-3 0,5 5 0,3 2 0,0 1 0,-1-1 0,1 0 0,0 1 0,-8-1 0,-3-2 0,1-2 0,0-4 0,-8 1 0,2 5 0,-4-2 0,-3-3 0,-8-11 0,-2 6 0,-2-3 0,-6 1 0,-2-1 0,-3-10 0,0-2 0,1-3 0,-1-7 0,0 4 0,0-2 0,1-5 0,-1-2 0,0-3 0,3-3 0,5-4 0,-5-6 0,7-10 0,-2 1 0,0-1 0,10-2 0,-5-3 0,2-2 0,0 2 0,1-5 0,7 3 0,0 2 0,0 3 0,0 10 0,0-1 0,0-1 0,2-1 0,6 3 0,-3-3 0,10 11 0,-10 2 0,3 12 0,-6 8 0,-2 6 0,-2 1 0,-6 1 0,3 0 0,-10-1 0,-3 4 0,-2 4 0,5-5 0,0 6 0,-3-6 0,-2-2 0,-3-1 0,1-2 0,-1-2 0,0-3 0,0-7 0,1 4 0,-1-1 0,0-4 0,1-7 0,-1-2 0,0-6 0,0-5 0,3-9 0,3-4 0,1-4 0,1-5 0,-8-11 0,1 1 0,-1-1 0,0 1 0,1 0 0,-1-1 0,0 1 0,3 7 0,2 3 0,3 4 0,-3 11 0,8-3 0,-10 11 0,8-1 0,-11 5 0,0 6 0,5 2 0,-2 0 0,-5 2 0,0 6 0,0-3 0,-1 10 0,-4 3 0,-8 2 0,-5 3 0,0 2 0,0 3 0,-2 2 0,5 11 0,-14-4 0,7 4 0,1-3 0,1 7 0,-1-2 0,1 10 0,-1 5 0,3-7 0,6 2 0,6-5 0,6-3 0,12 0 0,6-2 0,4-5 0,3-7 0,3-9 0,4-4 0,9-3 0,4-10 0,2 3 0,1-6 0,0-2 0,7-2 0,3-3 0,0-5 0,0-3 0,7 5 0,-5-7 0,6 0 0,4 2 0,-12-7 0,10 8 0,-5-4 0,-3 1 0,-5 8 0,6-8 0,-1-1 0,0 4 0,-7-6 0,3 8 0,-6-3 0,-13 8 0,-4-2 0,-16 14 0,6 6 0,-8 10 0,2-1 0,1 1 0,-9 0 0,6 0 0,0-1 0,0 1 0,0 0 0,5 0 0,-3-1 0,3 1 0,3-8 0,2 0 0,0 3 0,0 2 0,0 3 0,0-11 0,2-1 0,6-14 0,7-5 0,5-4 0,3-11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19:13.373"/>
    </inkml:context>
    <inkml:brush xml:id="br0">
      <inkml:brushProperty name="width" value="0.08571" units="cm"/>
      <inkml:brushProperty name="height" value="0.08571" units="cm"/>
      <inkml:brushProperty name="color" value="#5B2D90"/>
    </inkml:brush>
  </inkml:definitions>
  <inkml:trace contextRef="#ctx0" brushRef="#br0">4295 1364 12287,'13'48'0,"4"-5"0,-6-21 0,1 1 0,-7-8 0,3 0 0,-6-7 0,-2 7 0,0 3 0,-12-8 0,-8 0 0,-11-3 0,-4 1 0,-5 2 0,-14-5 0,-6 3 0,-16-1 0,-5-7 0</inkml:trace>
  <inkml:trace contextRef="#ctx0" brushRef="#br0" timeOffset="902">3114 0 12287,'7'23'0,"1"0"0,-1 0 0,-7-11 0,0-2 0,0-10 0,0-10 0,0-2 0,0-11 0,0 10 0,-10-7 0,-2 7 0</inkml:trace>
  <inkml:trace contextRef="#ctx0" brushRef="#br0" timeOffset="1099">2955 114 12287,'12'23'0,"-4"-1"0,-3-6 0,2-1 0,-4-10 0,7 5 0,-10-13 0,0-4 0,0-6 0,0-10 0,8 8 0,-1 0 0,-2-3 0,-2-2 0,-3-2 0</inkml:trace>
  <inkml:trace contextRef="#ctx0" brushRef="#br0" timeOffset="2168">523 1954 12287,'3'13'0,"5"-5"0,-3-6 0,10-4 0,2-6 0,4-7 0,1-8 0,4-5 0,1-4 0,4-4 0,9-2 0,-2-7 0,5-3 0,2-5 0,1 2 0,-1-9 0,1-6 0,-1-7 0,1 0 0,-1-13 0,-21 41 0,0-1 0,3-1 0,-1-2 0,-2-1 0,0-1 0,2 3 0,1 0 0,-3-1 0,0 0 0,-1 0 0,-1 2 0,16-36 0,-2 9 0,-4 9 0,-4 4 0,-5 21 0,-8-1 0,-7 6 0,-6 10 0,-4-3 0,-6 10 0,-7 11 0,2 2 0,-2 0 0,-3-3 0,-2 3 0,-3 2 0,1 6 0,-3 5 0,-6 7 0,-4 7 0,-11 6 0,1 5 0,0 2 0,-1 11 0,1 9 0,-3 3 0,-5 6 0,5 4 0,-5 5 0,5 5 0,2 3 0,-2 2 0,23-38 0,0 1 0,-1-1 0,1 1 0,4 0 0,-1-1 0,-20 33 0,14-10 0,5-12 0,5-8 0,13-13 0,-2-5 0,7-14 0,7-9 0,8-4 0,-2-6 0,2-4 0,3-9 0,2-4 0,3-5 0,0-5 0,-1-8 0,3-8 0,1-7 0,-1-7 0,-5-6 0,-5-10 0,3 1 0,-5 2 0,-3 2 0,-3 0 0,-9-2 0,-8 0 0,-13 7 0,-2-2 0,-13 10 0,-3 2 0,-1 11 0,-4 2 0,-2 15 0,-2 5 0,-3 6 0,-8 12 0,8-3 0,3 6 0,2 2 0,10 10 0,2 5 0,4 5 0,4 3 0,3 2 0,2 3 0,0 5 0,0 2 0,8 3 0,3 7 0,1 3 0,6 5 0,3 8 0,7 15 0,8 7 0,9 5 0,-1-40 0,4 0 0,-1 3 0,2 2 0,5 4 0,1 2 0,6 3 0,3 0 0,2-2 0,2 1 0,3 3 0,2 0 0,4 4 0,1 1-126,4 4 1,1 3 0,-18-22 0,1 1 0,0 2 0,4 6 0,-1 1 0,0 1 0,0 1 0,0 1 0,-1 0 125,-2-1 0,-1 0 0,-1 1 0,-1 0 0,-2 0 0,0 1 0,-1 2 0,-1 1 0,-1 0 0,1 2 0,-1 0 0,1 1 0,0 1 0,0 0 0,0-1 0,-2-2 0,0-2 0,-1 1 0,0-2 0,-1 1 0,-1 0 0,-1-1 0,-2 0 0,0 0 0,-2-2 0,-1-1 0,0 1 0,-1-2 0,-1 1 0,0-1 0,11 28 0,-2-1 0,-1-1 0,-2 0 0,-1-5 0,-3-1 0,-4-4 0,-1 0 0,-1-3 0,0 0 0,1 2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55:59.775"/>
    </inkml:context>
    <inkml:brush xml:id="br0">
      <inkml:brushProperty name="width" value="0.08571" units="cm"/>
      <inkml:brushProperty name="height" value="0.08571" units="cm"/>
      <inkml:brushProperty name="color" value="#5B2D90"/>
    </inkml:brush>
  </inkml:definitions>
  <inkml:trace contextRef="#ctx0" brushRef="#br0">1120 561 12287,'16'-13'0,"-7"-5"0,-6 2 0,-3-2 0,-3 2 0,-6-3 0,6 4 0,-7 5 0,7 7 0,-9-9 0,9 24 0,-10 7 0,1 6 0,9 3 0,-7 0 0,7 0 0,3 0 0,-9-9 0,0-1 0,2 4 0,4 3 0,3 3 0,0 0 0,0-9 0,0-1 0,3-12 0,7 4 0,8-7 0,7-3 0,6-3 0,7-10 0,8-15 0,7-15 0,19-10 0,-33 23 0,3 1 0,5-2 0,2 0 0,5-2 0,1 0 0,-3-4 0,2 0 0,7 3 0,2 2 0,-3 1 0,-1 0-171,-3 1 0,0 1 1,-3 5-1,-1 1 171,32-23 0,-6 5 0,6 4 0,6 12 0</inkml:trace>
  <inkml:trace contextRef="#ctx0" brushRef="#br0" timeOffset="817">28 2045 12287,'-3'15'0,"-3"-2"0,-3-1 0,-1-9 0,10 13 0,0-7 0,0-6 0,0 13 0,0-7 0,0-6 0,0 13 0,0-7 0,0-6 0,4 10 0,2-16 0,6-4 0,4-2 0,6-13 0,15 1 0,10-11 0,5-5 0,20-16 0,-30 26 0,3-2 0,10-7 0,2-2 0,10-7 0,3-1 0,8-4 0,3-2 0,-21 12 0,1 0 0,1-2 0,3-1 0,1 0 0,-1-1-1131,1-1 1,1-1-1,-1 0 1131,1-1 0,-1 0 0,0 1 0,-2 1 0,-1 1 0,0-1 0,2-1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3:53.148"/>
    </inkml:context>
    <inkml:brush xml:id="br0">
      <inkml:brushProperty name="width" value="0.08571" units="cm"/>
      <inkml:brushProperty name="height" value="0.08571" units="cm"/>
      <inkml:brushProperty name="color" value="#5B2D90"/>
    </inkml:brush>
  </inkml:definitions>
  <inkml:trace contextRef="#ctx0" brushRef="#br0">0 250 12287,'9'0'0,"0"0"0,1 0 0,2 0 0,2 0 0,2 0 0,2 0 0,9-1 0,1-2 0,3-1 0,1 1 0,9-3 0,-2 2 0,4 1 0,2 1 0,-3-2 0,5-1 0,0 1 0,-1-2 0,2 5 0,4-4 0,-3 2 0,-1-1 0,0 3 0,4-4 0,-4 4 0,-5 1 0,-2-2 0,-1-1 0,-1-1 0,1 1 0,-1 2 0,0 1 0,1 0 0,-1 0 0,1-5 0,-2 1 0,-3 1 0,-5 2 0,1 1 0,-3-2 0,-4-1 0,1-1 0,-6-1 0,-1 5 0,-4 0 0,-1 0 0,-7-1 0,-6-3 0,-1 2 0,-8-4 0,-1 2 0,-2-1 0,-5-3 0,-1 2 0,1 0 0,-2 0 0,4 0 0,-4 3 0,2-2 0,-1-3 0,-4 1 0,5-2 0,1 3 0,1 1 0,0 2 0,-1-5 0,-1 1 0,1 0 0,1 4 0,2-3 0,0 2 0,0-1 0,4 1 0,0 4 0,6 0 0,9 0 0,10 1 0,3 4 0,6-4 0,-3 5 0,1-2 0,-1 1 0,3 1 0,-5-3 0,2 1 0,0-1 0,-4 0 0,2 0 0,1 1 0,-1-1 0,-4 3 0,2-2 0,-4 1 0,-1 0 0,-4-2 0,-2 6 0,-1 1 0,-1-2 0,-5 0 0,-2 3 0,-2 0 0,-4 2 0,-5 2 0,-1 1 0,-4 2 0,2 1 0,-4-3 0,-1 1 0,1-1 0,2-1 0,-2-1 0,-1 2 0,1 2 0,3 4 0,-4-5 0,2 1 0,3 1 0,1-5 0,2 5 0,0-6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05.894"/>
    </inkml:context>
    <inkml:brush xml:id="br0">
      <inkml:brushProperty name="width" value="0.08571" units="cm"/>
      <inkml:brushProperty name="height" value="0.08571" units="cm"/>
      <inkml:brushProperty name="color" value="#5B2D90"/>
    </inkml:brush>
  </inkml:definitions>
  <inkml:trace contextRef="#ctx0" brushRef="#br0">981 638 12287,'-4'0'0,"0"-1"0,2-1 0,1 1 0,-2-2 0,4 3 0,1 0 0,2 2 0,3 0 0,-1 1 0,-1 0 0,3-2 0,-1 3 0,2-1 0,1-1 0,1 1 0,3-1 0,0 1 0,0 0 0,0-2 0,1 2 0,0-1 0,2 0 0,-1 1 0,-2-3 0,0 0 0,0 0 0,2 2 0,1 0 0,0 0 0,1-1 0,-1-1 0,-2 0 0,2 0 0,1 0 0,-1 0 0,0 0 0,0 1 0,-1 1 0,0-1 0,-1 1 0,-2-1 0,1-1 0,-4 0 0,0 0 0,-1 0 0,0 0 0,2 0 0,-3 0 0,2 0 0,1 0 0,0 0 0,1 0 0,0 0 0,1 0 0,0 0 0,1 0 0,0 0 0,0 0 0,0 2 0,0 1 0,0 0 0,0 0 0,0 2 0,-1-2 0,-1 0 0,0 0 0,-3 0 0,0-3 0,-1 0 0,-1 0 0,0 0 0,0 0 0,0 0 0,0 0 0,1 0 0,0 0 0,1 0 0,0 0 0,-1 0 0,-1 0 0,0 0 0,0 0 0,0 0 0,0 0 0,0 0 0,0 0 0,2 0 0,0 0 0,0 1 0,-1 1 0,-1-1 0,1 1 0,0-1 0,1-1 0,2 0 0,-3 0 0,1 0 0,0 0 0,1 0 0,-1 0 0,1 0 0,0 0 0,-2 0 0,2 0 0,-1 0 0,0 0 0,1-3 0,-3 1 0,0 1 0,0 0 0,2 1 0,0-1 0,0-1 0,-1 0 0,1 0 0,1 2 0,0 0 0,0 0 0,1 0 0,-3 0 0,2 0 0,1 0 0,0 0 0,1 0 0,-3 0 0,-1 0 0,1 2 0,1 0 0,0 0 0,0-1 0,2-1 0,-2 0 0,0 0 0,0 0 0,2 0 0,-3 0 0,0 0 0,-1 0 0,0-1 0,0-1 0,1 0 0,0 1 0,-1 0 0,-1 1 0,0 0 0,0 0 0,0 0 0,0 0 0,0 0 0,0 0 0,0-3 0,0 1 0,0 1 0,0 0 0,0 1 0,0 0 0,0 0 0,0 0 0,0-3 0,0 1 0,0 1 0,0 0 0,0 1 0,0 0 0,0 0 0,-3 0 0,1 0 0,0 0 0,2 0 0,-3-3 0,1 1 0,0 0 0,2 2 0,-3-3 0,1 1 0,1 1 0,-3-1 0,2 0 0,0 0 0,2-3 0,-3 4 0,0-2 0,-1 0 0,1 2 0,-2-1 0,-1 1 0,2 1 0,-3-3 0,-3-1 0,-1-3 0</inkml:trace>
  <inkml:trace contextRef="#ctx0" brushRef="#br0" timeOffset="2367">722 43 12287,'0'-4'0,"-1"0"0,-1 2 0,1-2 0,-1-3 0,-1 0 0,0 0 0,0 3 0,1 2 0,0 1 0,-2 1 0,1 1 0,-1 1 0,1 2 0,-1 3 0,0 0 0,1 0 0,-1 2 0,-2 1 0,2-1 0,1 1 0,-1-1 0,1 1 0,1 1 0,-1 0 0,1 0 0,-2 2 0,1-3 0,2 1 0,0 0 0,1-1 0,0-2 0,0 0 0,0-1 0,1-1 0,0 0 0,2-2 0,2-2 0,0 0 0,1-1 0,1-1 0,0 0 0,0-1 0,0 0 0,0-2 0,0-2 0,0 0 0,0-1 0,0-1 0,2 0 0,1 0 0,-2 0 0,0 0 0,-2 0 0,0 0 0,-2 0 0,2 0 0,-2 0 0,0 0 0,-2 0 0,1 3 0,-6 4 0,-2 4 0,-1 0 0,1 1 0,1-2 0,0 0 0,1 1 0,-1 1 0,-2-1 0,2 1 0,-2-1 0,2 1 0,0 1 0,-1 0 0,1-2 0,-2 1 0,1 1 0,0 0 0,0-2 0,-1 1 0,1 1 0,-1 0 0,-1-2 0,2 1 0,1 1 0,-2 0 0,0-2 0,0 1 0,0 2 0,-2 0 0,0 0 0,1-1 0,0 0 0,0-2 0,0 0 0,1 2 0,0-2 0,2 2 0,-1-2 0,-2-1 0,1 1 0,1 0 0,-1-1 0,1 0 0,-1 1 0,0-1 0,0-2 0,2 2 0,-1-1 0,-2-2 0,2 0 0,1 0 0,0-1 0,-1-1 0,2-2 0,2-2 0,-1 1 0,1 1 0,-1 2 0,1 1 0,1-1 0,0 4 0,0 2 0,0 3 0,0 0 0,0 1 0,0 0 0,0 2 0,0 1 0,1-1 0,0 0 0,2 1 0,-2 0 0,1-1 0,-1 0 0,2 1 0,1-3 0,-1 0 0,1-1 0,1-3 0,2-2 0,0-1 0,-2-2 0,-2-1 0,1-3 0,0-1 0,-1-1 0,1 0 0,2 0 0,-3 0 0,-1 0 0,-1 2 0,-1 1 0,0 3 0,-1 1 0,-1 4 0,-2 3 0,-3 1 0,0 2 0,0-2 0,-1 1 0,0-1 0,-3 2 0,1-2 0,0 0 0,-1-1 0,0 0 0,1 0 0,-2-1 0,-1 0 0,1-3 0,3 1 0,1-2 0,1-2 0,0 0 0,0 0 0,2-1 0,1-1 0,1-3 0,1 1 0,2 0 0,0-2 0,0 2 0,0 0 0,1 2 0,0-1 0,2 0 0,2 2 0,-2-1 0,3 3 0,-2 2 0,-2 0 0,1-1 0,0 3 0,-2-1 0,1 0 0,-1 2 0,-1 0 0,0 1 0,0 0 0,-1 0 0,-1 1 0,-3 0 0,-1 2 0,-1 0 0,0-2 0,0 2 0,0 1 0,-1-2 0,0 2 0,-2-1 0,2-1 0,-3-1 0,0-1 0</inkml:trace>
  <inkml:trace contextRef="#ctx0" brushRef="#br0" timeOffset="3317">218 400 12287,'-4'0'0,"1"0"0,4 3 0,1 2 0,1 1 0,3 1 0,-2 0 0,-1-2 0,1-2 0,2 1 0,-2 0 0,0-1 0,2-2 0,-2 0 0,-1-2 0,1 0 0,0-2 0,-1-2 0,0 0 0,1-1 0,-3-1 0,2 0 0,0 0 0,-2 0 0,0 0 0,1 0 0,1 0 0,-2 0 0,0 0 0,-2 1 0,-1 1 0,-2 0 0,-3 2 0,0 2 0,0 0 0,0 2 0,0 1 0,2 0 0,1 1 0,-1 1 0,1 0 0,-2 1 0,2 2 0,0 0 0,-1 0 0,1 1 0,1 0 0,0 2 0,0-1 0,2-2 0,-3 1 0,1 1 0,1-1 0,-1 1 0,1-1 0,-1-1 0,0 2 0,2 1 0,-2-2 0,2 0 0,0-1 0,1 0 0,0 0 0,0-2 0,1-2 0,1 1 0,1-1 0,3-2 0,-2 2 0,1-1 0,2-2 0,0 0 0,-2 0 0,-1 0 0,-1 0 0,1 0 0,-2 3 0,0 2 0,-1-1 0,-1 0 0,0 2 0,-2-2 0,-2 0 0,1 2 0,-2-1 0,-2 1 0,0-3 0,0 0 0,0 1 0,0-3 0,0 2 0,0 1 0,-3-2 0,-1 0 0,-1-1 0,1-1 0,1 0 0,-1 0 0,0 0 0,1 0 0,-1 0 0,-1 0 0,3 0 0,1 0 0,1 0 0,0-1 0,0-1 0,0 0 0,2-1 0,1 1 0,1-3 0,1 1 0,2 0 0,0-1 0,0-2 0</inkml:trace>
  <inkml:trace contextRef="#ctx0" brushRef="#br0" timeOffset="3532">218 687 12287,'-7'0'0,"0"0"0,2 0 0,1 1 0,-2 2 0,0 4 0,-2 1 0,0 5 0,-3 3 0,1 1 0,-5 3 0,-4 3 0,-1 2 0,-1 3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3:55.698"/>
    </inkml:context>
    <inkml:brush xml:id="br0">
      <inkml:brushProperty name="width" value="0.08571" units="cm"/>
      <inkml:brushProperty name="height" value="0.08571" units="cm"/>
      <inkml:brushProperty name="color" value="#5B2D90"/>
    </inkml:brush>
  </inkml:definitions>
  <inkml:trace contextRef="#ctx0" brushRef="#br0">4729 757 12287,'0'-9'0,"0"0"0,0 5 0,0-5 0,0 5 0,0-5 0,0 0 0,0-4 0,0 0 0,0 0 0,0 0 0,0 0 0,0-1 0,0 1 0,2-1 0,2-4 0,1 4 0,5-5 0,3 1 0,2 1 0,-4-1 0,7 5 0,-2 1 0,1 3 0,-2-1 0,2 4 0,-2 1 0,-2-1 0,0 1 0,0 5 0,1 0 0,-1 0 0,0 6 0,0 1 0,0 2 0,0 0 0,-4 0 0,0 4 0,1 0 0,0 0 0,-1 0 0,-3 0 0,0 1 0,-5-6 0,5 1 0,-2 1 0,1 2 0,-1-3 0,-4-1 0,0 1 0,-1 3 0,-4-3 0,-2-3 0,-6-6 0,0 0 0,0 0 0,-2 0 0,-3 0 0,-2 0 0,0 0 0,-5 0 0,4 0 0,-1 0 0,1 0 0,0 0 0,-2-2 0,2-1 0,2-1 0,-3-5 0,5 3 0,1 0 0,1 0 0,2-4 0,0 2 0,0-4 0,4 3 0,2 0 0,1-1 0,-3 3 0,3-1 0,-1 3 0,3-4 0,-5 5 0,2-2 0,-4 3 0,3-2 0,-1 1 0,-4 4 0,0 0 0,1-1 0,3-4 0,-2 4 0,2-4 0,1 4 0,0 1 0,3 0 0,-3 0 0,5 0 0,-3 0 0,6 0 0,0 0 0,6 0 0,1 0 0,6 0 0,-4 0 0,0 0 0,1 0 0,-3 0 0,2 0 0,1 0 0,-3 0 0,2 0 0,1 0 0,-2 0 0,0 0 0,-5 1 0,2 4 0,-4-2 0,-1 5 0,0 3 0,-1-4 0,-4 0 0,-2 0 0,0 1 0,-5-4 0,3 3 0,-2 1 0,-3-1 0,1-4 0,0 3 0,0-2 0,0 1 0,0-1 0,0-4 0,0 0 0,-1 0 0,-3 0 0,-1 0 0,2 0 0,2 0 0,2-1 0,3-4 0,-1 2 0,6-6 0,1-1 0,1 3 0,4-2 0,2-1 0,-1 3 0,6-2 0,-5 5 0,5-5 0,-6 6 0,1-3 0,-8 6 0,1 1 0,-6 2 0,-1 2 0,3-1 0,-2-2 0,-1 2 0,-2-3 0,-1 4 0,0-4 0,4-1 0,0 0 0,1 0 0,-6 0 0,7 0 0,1-1 0,6-4 0,0 4 0,-1-5 0,-2 8 0,-2 2 0,0-3 0,2 5 0,-2 0 0,-5-4 0,1 2 0,-2-1 0,-2 0 0,-1 1 0,1 1 0,0-5 0,0 0 0,4 0 0,0 0 0,1 0 0,-5 0 0,5-2 0,4-2 0,2 1 0,2-6 0,0-1 0,0-2 0,0-1 0,6 0 0,3 0 0,3-6 0,1-2 0</inkml:trace>
  <inkml:trace contextRef="#ctx0" brushRef="#br0" timeOffset="182">4283 862 12287,'0'-9'0,"0"0"0,0 1 0,0-6 0,0 1 0</inkml:trace>
  <inkml:trace contextRef="#ctx0" brushRef="#br0" timeOffset="966">3889 376 12287,'0'-8'0,"0"3"0,0 16 0,0-6 0,0 8 0,0-1 0,-2-2 0,-1 0 0,-1-1 0,-2-2 0,3 3 0,-1-1 0,-6-6 0,2 3 0,1 0 0,-5-5 0,4 3 0,-4-2 0,-1-4 0,0-2 0,-1-3 0,1-6 0,6 4 0,3 0 0,-4 0 0,7 1 0,-3-1 0,1 6 0,-2-1 0,2 2 0,-4 4 0,0 0 0,-1 3 0,1 1 0,-3-3 0,1 1 0,-1-1 0,-2 3 0,-1-2 0,0 0 0,0 2 0,0-4 0,0 2 0,-2-2 0,-3-2 0,4 0 0,-4 0 0,4 0 0,1 0 0,-1 0 0</inkml:trace>
  <inkml:trace contextRef="#ctx0" brushRef="#br0" timeOffset="1233">3994 113 12287,'-12'-6'0,"2"-1"0,1 0 0,5 1 0,-5 6 0,-1 0 0,2 1 0,0 4 0,-2 3 0,-2-2 0,-1 6 0,0-5 0</inkml:trace>
  <inkml:trace contextRef="#ctx0" brushRef="#br0" timeOffset="1365">3797 205 12287,'13'7'0,"-6"-1"0,-1-6 0,-6-6 0,0-1 0</inkml:trace>
  <inkml:trace contextRef="#ctx0" brushRef="#br0" timeOffset="1816">3639 231 12287,'-9'0'0,"1"0"0,3 0 0,-4 0 0,1 0 0,-5 0 0,-1 0 0,6 0 0,-1 2 0,-1 2 0,-2-2 0,-1 3 0</inkml:trace>
  <inkml:trace contextRef="#ctx0" brushRef="#br0" timeOffset="2550">3455 455 12287,'-13'0'0,"4"0"0,1 0 0,-3 0 0,4 0 0,-2 0 0,2-2 0,-3-1 0,1-1 0,0-1 0,-2 4 0,2-3 0,-3 2 0,5-4 0,-2 2 0,0 0 0,5-2 0,-5 1 0,-1-3 0,3 0 0,-1 0 0,3-3 0,-1 5 0,3 1 0,-2-1 0,1 4 0,6-3 0,2 5 0,3 0 0,6 0 0,0 0 0,1 0 0,-1 0 0,0 1 0,0 3 0,0-2 0,0 2 0,-1-1 0,-3 1 0,1-1 0,-4 5 0,1-2 0,-4-1 0,1 0 0,-2 4 0,-4-4 0,-2 1 0,-5 0 0,-7 0 0,-1 4 0,-1-3 0,-1-1 0,5-1 0,-5-5 0,1 0 0,1 0 0,-2 0 0,3 0 0,-2 0 0,2 0 0,6 0 0,1 0 0,-1 0 0,-2 0 0,3 0 0,1 0 0,-3 0 0,4-2 0,-2-2 0,1 2 0,-6-2 0,1 2 0,0 2 0,4 2 0,1 2 0,3 4 0,-4 5 0,7-5 0,-3 1 0,4 1 0,1 2 0,0 1 0,0 0 0,0 1 0,-2-3 0,-2-2 0,-5-5 0,2 2 0,-2-1 0,-1-2 0,-2-2 0,-1-1 0,0 0 0,0 0 0,0 0 0,0 0 0,-1 0 0,1 0 0,0-1 0,1-4 0,4-4 0,2 1 0,6-6 0,0 4 0,0-9 0</inkml:trace>
  <inkml:trace contextRef="#ctx0" brushRef="#br0" timeOffset="2732">3219 113 12287,'-9'0'0,"0"0"0,5-4 0,-5-1 0,0 1 0,-4 10 0,0 1 0</inkml:trace>
  <inkml:trace contextRef="#ctx0" brushRef="#br0" timeOffset="2966">3271 612 12287,'-8'0'0,"-1"0"0,-1 0 0,-2 0 0,-1 2 0,0 1 0,0 1 0,-2 2 0,-1-2 0,-3 4 0,-2-1 0,4 3 0,-5-4 0,0 0 0,2 0 0,-5-2 0,4-4 0</inkml:trace>
  <inkml:trace contextRef="#ctx0" brushRef="#br0" timeOffset="3283">2759 113 12287,'7'6'0,"-2"3"0,-4 4 0,-1 4 0,0 4 0,0-1 0,0 5 0,0-3 0,0 1 0,0-1 0,0 1 0,0-5 0,0 5 0,0-2 0</inkml:trace>
  <inkml:trace contextRef="#ctx0" brushRef="#br0" timeOffset="4083">2549 218 12287,'0'-13'0,"0"6"0,-5 2 0,1 10 0,1 3 0,2 4 0,1-2 0,0 2 0,0 3 0,0-1 0,0 1 0,1-2 0,2 0 0,1 0 0,7 0 0,-4 1 0,2-3 0,-1-2 0,-3 3 0,4-5 0,1 0 0,2 3 0,1-5 0,-5-1 0,1-4 0,-4 0 0,3 0 0,-5 0 0,3-6 0,-6 3 0,0-5 0,-6 5 0,-3-2 0,2 4 0,-2 1 0,-1 0 0,-1 0 0,2 1 0,0 2 0,-3 2 0,-4-2 0,2 2 0,-4 0 0,2-1 0,-1 2 0,-2-5 0,-5 4 0,2-2 0,-1 1 0,3-2 0,-2 2 0,0-1 0,1 1 0,-3-2 0,3 2 0,-1-2 0,0-2 0,0 4 0,-2 0 0,0-1 0,2-1 0,5-2 0,-4 0 0,2 1 0,3 4 0,2-4 0,1 3 0,0-2 0,-1-2 0,1 0 0,0 0 0,0 0 0,0 0 0,0 0 0,4 0 0,0 0 0,6 0 0,-1 0 0,7-2 0,1-2 0,1 3 0,-5-11 0,0 3 0,0-3 0,0-1 0,0 0 0,-2 0 0,-1 0 0,-1 0 0,-2 0 0,3 0 0,-1-1 0,-5 1 0,3 0 0,-1 0 0,2 4 0,-3 0 0,3 2 0,-3-2 0,5-2 0,-3 3 0</inkml:trace>
  <inkml:trace contextRef="#ctx0" brushRef="#br0" timeOffset="4366">2299 139 12287,'-4'-22'0,"0"1"0,-1 5 0,5-2 0,0 3 0,0 2 0,2 6 0,2 3 0,-3 4 0,4 4 0,-4 5 0,-7 4 0,-1 4 0,-2 5 0,1 3 0,0 1 0,-2 1 0,1-1 0,-1 0 0,-2 0 0,-1 1 0</inkml:trace>
  <inkml:trace contextRef="#ctx0" brushRef="#br0" timeOffset="5100">1682 323 12287,'0'-13'0,"0"4"0,0 1 0,0 5 0,0-3 0,0 6 0,-2 4 0,0 2 0,-3 1 0,1-2 0,2 2 0,-1 0 0,-1 1 0,0-4 0,4 5 0,0-5 0,0 5 0,0-6 0,0 8 0,-2-9 0,-2 2 0,2 4 0,-5-7 0,3 3 0,2-1 0,-4 0 0,0 2 0,-1-1 0,-6-2 0,0 2 0,4-3 0,0 4 0,-1-4 0,-1 1 0,-3 1 0,1 1 0,2 2 0,0-3 0,3 1 0,3 5 0,-2-3 0,1 1 0,2-3 0,2 4 0,-2-3 0,2 6 0,-2-3 0,3 0 0,1 1 0,0-1 0,0 5 0,-2-4 0,-2 0 0,-4-5 0,-5 4 0,0-1 0,0 0 0,-6-2 0,-3 2 0,-3-1 0,-1-3 0,0-2 0,0-1 0,-1 0 0</inkml:trace>
  <inkml:trace contextRef="#ctx0" brushRef="#br0" timeOffset="5849">1196 350 12287,'-13'-6'0,"5"-2"0,4-5 0,3 4 0,1 1 0,1 0 0,3-2 0,5 1 0,-2 7 0,2-4 0,1 0 0,-2 4 0,1-2 0,1 3 0,-3 1 0,2 0 0,-6 5 0,1 4 0,-2 3 0,-2 1 0,0 0 0,-5 0 0,-1 0 0,-1-1 0,-3-3 0,3 2 0,-2-3 0,-1-1 0,-2 3 0,-1-4 0,0 1 0,-1-4 0,1 2 0,0-4 0,0-1 0,0 0 0,4 0 0,0-1 0,-1-4 0,3 4 0,0-5 0,-1 2 0,1-1 0,3-5 0,-4 1 0,2-2 0,-4-2 0,3-1 0,0 1 0,-1 0 0,5-1 0,-1-3 0,1 0 0,2-1 0,-1 4 0,-1-2 0,-1-2 0,0 1 0,4 4 0,0-1 0,0 1 0,0 5 0,0-1 0,0-1 0,0 4 0,0 0 0,1 6 0,3 0 0,4-6 0,5-1 0</inkml:trace>
  <inkml:trace contextRef="#ctx0" brushRef="#br0" timeOffset="6031">1235 87 12287,'0'-13'0,"-6"5"0,-2 4 0,-4 3 0,-1 1 0</inkml:trace>
  <inkml:trace contextRef="#ctx0" brushRef="#br0" timeOffset="6933">736 100 12287,'4'-9'0,"1"0"0,-1 5 0,-2-3 0,2 1 0,-2 2 0,5 4 0,-3 0 0,-2 5 0,4 4 0,-1 3 0,-2 1 0,5 2 0,-1 1 0,0 1 0,-2 2 0,3-3 0,1 2 0,-2-2 0,4 3 0,-6-2 0,1-1 0,0-1 0,-2-2 0,-2 0 0,1 0 0,1 0 0,1 1 0,-5-1 0,0 0 0,-2-6 0,-1-1 0,-3-2 0,-1 1 0,3-1 0,-5-4 0,-1 0 0,-2 0 0,-1 0 0,0 0 0,1-1 0,2-2 0,3-3 0,1-1 0,-4-2 0,2-4 0,1 0 0,0 4 0,4 0 0,-3 0 0,-1 2 0,4 0 0,-3 4 0,0-2 0,3 1 0,-6 4 0,-1 0 0,3 0 0,-2 0 0,0 6 0,-4 3 0,4 1 0,1-1 0,-3-5 0,4 2 0,-2-2 0,-1-1 0,3 3 0,-2-2 0,5 1 0,-5-5 0,0 0 0,0 0 0,2-2 0,1-2 0,-2 1 0,3-6 0,2-1 0,2-2 0,-1-1 0,-1 0 0,-1-2 0,1-2 0,0 1 0,0-6 0,-1-1 0,1-2 0,0-2 0,0 3 0,-1 0 0,1 2 0,0 6 0,0-1 0,-1 2 0,1 2 0,1 4 0,2 1 0,0 5 0,0 7 0,0 9 0,0-3 0,6 2 0,1-5 0</inkml:trace>
  <inkml:trace contextRef="#ctx0" brushRef="#br0" timeOffset="7200">710 533 12287,'0'-7'0,"0"1"0,0 6 0,0 0 0,0 0 0</inkml:trace>
  <inkml:trace contextRef="#ctx0" brushRef="#br0" timeOffset="8196">237 218 12287,'13'0'0,"0"0"0,-4 0 0,-2-1 0,-1-4 0,0 4 0,-2-4 0,-2 4 0,4 7 0,-6 3 0,-2-4 0,-1 1 0,-3 0 0,-1 3 0,3-2 0,-5 0 0,0 1 0,2-1 0,0-3 0,4 5 0,-3 0 0,-1-2 0,4 1 0,-2-4 0,4 5 0,-4-2 0,1 2 0,0 0 0,4 4 0,0-5 0,1 0 0,4-2 0,-4-1 0,5-2 0,0 2 0,-3 5 0,5-1 0,-5-2 0,2 2 0,-2-6 0,-1 2 0,3 1 0,-1-3 0,-4 6 0,0-6 0,0 9 0,-6-10 0,-2 7 0,-4-6 0,-1 2 0,0-4 0,4-1 0,0 0 0,-1 0 0,-2 0 0,-1 0 0,0 0 0,0 0 0,0-1 0,0-4 0,-1 4 0,1-5 0,2 0 0,2-3 0,-3 2 0,3-2 0,-2-1 0,2 0 0,2 0 0,1 1 0,3-1 0,1 2 0,2 0 0,0-7 0,0-5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07.080"/>
    </inkml:context>
    <inkml:brush xml:id="br0">
      <inkml:brushProperty name="width" value="0.08571" units="cm"/>
      <inkml:brushProperty name="height" value="0.08571" units="cm"/>
      <inkml:brushProperty name="color" value="#5B2D90"/>
    </inkml:brush>
  </inkml:definitions>
  <inkml:trace contextRef="#ctx0" brushRef="#br0">119 27 12287,'-7'-2'0,"2"-2"0,4 2 0,1-9 0,0 3 0</inkml:trace>
  <inkml:trace contextRef="#ctx0" brushRef="#br0" timeOffset="183">53 66 12287,'-13'0'0,"4"0"0,1 0 0,5 0 0,-9 0 0,11-6 0,-5-1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05.877"/>
    </inkml:context>
    <inkml:brush xml:id="br0">
      <inkml:brushProperty name="width" value="0.08571" units="cm"/>
      <inkml:brushProperty name="height" value="0.08571" units="cm"/>
      <inkml:brushProperty name="color" value="#5B2D90"/>
    </inkml:brush>
  </inkml:definitions>
  <inkml:trace contextRef="#ctx0" brushRef="#br0">421 132 12287,'0'7'0,"0"-1"0,0-6 0,0 0 0,5 0 0,3 0 0</inkml:trace>
  <inkml:trace contextRef="#ctx0" brushRef="#br0" timeOffset="134">421 132 12287,'-14'0'0,"1"0"0,0 0 0,0 0 0,0 0 0,0 0 0,0 0 0</inkml:trace>
  <inkml:trace contextRef="#ctx0" brushRef="#br0" timeOffset="787">0 0 12287,'0'13'0,"0"1"0,2-1 0,1 0 0,1 0 0,5 0 0,-5 0 0,1 0 0,0 1 0,-2-1 0,5 0 0,-3 0 0,-2 0 0,0-1 0,0-2 0,2-1 0,-3 1 0,0 2 0,-1-1 0,2 0 0,2-3 0,-1-3 0,-4 3 0,0 1 0,0 4 0,0-4 0,0 0 0,0-6 0,0 8 0,0-3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12.280"/>
    </inkml:context>
    <inkml:brush xml:id="br0">
      <inkml:brushProperty name="width" value="0.08571" units="cm"/>
      <inkml:brushProperty name="height" value="0.08571" units="cm"/>
      <inkml:brushProperty name="color" value="#5B2D90"/>
    </inkml:brush>
  </inkml:definitions>
  <inkml:trace contextRef="#ctx0" brushRef="#br0">1472 250 12287,'1'-7'0,"4"3"0,-4 2 0,5 2 0,-2 2 0,1 2 0,-1-1 0,-4 6 0,2-1 0,2 0 0,-2 3 0,2-2 0,-3 3 0,-1-3 0,0-1 0,0 2 0,0-2 0,-1 1 0,-3 1 0,1-4 0,-5-1 0,1 0 0,0-1 0,-2 1 0,-4-5 0,0 0 0,0 0 0,-1 0 0,1 0 0,0-2 0,0-2 0,0 1 0,0-4 0,0-1 0,-1 1 0,1-2 0,0-4 0,0 0 0,0 0 0,6 4 0,2 0 0,4 6 0,1-3 0,0 6 0,0 2 0,0 2 0,0 5 0,-5-2 0,0 1 0,-1-1 0,0 0 0,-4-2 0,1 3 0,-3 3 0,-1-4 0,0 0 0,-2-1 0,-2-3 0,2-2 0,-4-1 0,2 0 0,-1 0 0,-4 0 0,5 0 0,1 0 0,1 0 0,2-5 0,-6-3 0,-1-5 0</inkml:trace>
  <inkml:trace contextRef="#ctx0" brushRef="#br0" timeOffset="399">1708 14 12287,'-7'-2'0,"1"-1"0,0-1 0,-1 0 0,-6 4 0,0 0 0,0 0 0,0 1 0,-1 2 0,1 1 0,0 1 0,-6-5 0,-1 0 0</inkml:trace>
  <inkml:trace contextRef="#ctx0" brushRef="#br0" timeOffset="531">1341 53 12287,'0'-13'0,"0"4"0,0 1 0,5-1 0,3-4 0</inkml:trace>
  <inkml:trace contextRef="#ctx0" brushRef="#br0" timeOffset="1167">763 474 12287,'-8'-2'0,"5"-2"0,6-5 0,-1-3 0,4 1 0,-2-1 0,0-1 0,2 3 0,-3-8 0,3 3 0,1 2 0,-4-4 0,3-1 0,-2 2 0,1 2 0,1 0 0,-3 1 0,2 0 0,3 0 0,-4 0 0,5 0 0,1 0 0,2 1 0,1 2 0,0 1 0,0 6 0,0-3 0,0 2 0,1 0 0,-1-1 0,0 5 0,0 0 0,-4 0 0,-1 2 0,3 2 0,-5-1 0,-2 6 0,-3-5 0,-1 5 0,0 1 0,0 2 0,0 1 0,0 0 0,0-4 0,0-1 0,0 3 0,0 0 0,0 2 0,0 1 0,-4-6 0,-2 1 0,-1 1 0,2-2 0,-3-1 0,-3-1 0,0-3 0,-2 3 0,0-2 0,-1-1 0,1-2 0,-1 4 0,-2-1 0,-2-1 0,2-2 0,0-1 0,0 0 0,-2 0 0,2 0 0,2 0 0,1 0 0,-1 0 0,7-5 0,-4-3 0,3-5 0</inkml:trace>
  <inkml:trace contextRef="#ctx0" brushRef="#br0" timeOffset="1516">671 158 12287,'0'-8'0,"0"-1"0,0 0 0,0-4 0,1 6 0,4 2 0,-4 5 0,3 5 0,-2 3 0,-1 0 0,2 0 0,2 3 0,-3 0 0,0 2 0,-2 1 0,1-1 0,4 0 0,-4 0 0,5 0 0,-2 0 0,1 0 0,1 0 0,-3 1 0,1-1 0,0-4 0,-2-1 0,2 2 0,-2-2 0,2 1 0,-3-7 0,-1 4 0,0-6 0</inkml:trace>
  <inkml:trace contextRef="#ctx0" brushRef="#br0" timeOffset="1682">855 93 12287,'7'0'0,"-1"0"0,0 0 0,1 0 0</inkml:trace>
  <inkml:trace contextRef="#ctx0" brushRef="#br0" timeOffset="2916">671 382 12287,'-13'1'0,"-1"2"0,1 1 0,5 1 0,-1-5 0,-1 0 0,-2 0 0,-1 0 0,0 0 0,4 0 0,0 0 0,-1 0 0,-2 0 0,-1 0 0,1-2 0,4-2 0,3-5 0,4 2 0,1-2 0,0-1 0,0-2 0,0-1 0,0 0 0,4 0 0,1 0 0,-1 4 0,-4 0 0,-2 6 0,-2-1 0,-5 2 0,2 4 0,-2 2 0,-1 5 0,0-2 0,0 1 0,2-1 0,2 0 0,1 0 0,2 4 0,-2-3 0,1-3 0,4 4 0,0 1 0,1-4 0,4-2 0,2 2 0,6-2 0,-4 1 0,0-5 0,-6 0 0,3 0 0,-6 0 0,-2 0 0,-2 0 0,-4 0 0,-5 0 0,0 0 0,1-2 0,4-2 0,0 2 0,4-2 0,-5 2 0,2-2 0,-2-2 0,-1-1 0,3 3 0,-2-5 0,2 4 0,-2-3 0,2 5 0,4-3 0,-2 0 0,1 5 0,4-5 0,-6 6 0,-1 0 0,-6 0 0,4 4 0,0 1 0,-1-3 0,3 1 0,-2 0 0,-1 2 0,2-1 0,0-4 0,3 4 0,-4 1 0,6-1 0,-2-5 0,5-4 0,0-3 0,0 0 0,0 0 0,0-3 0,0 0 0,0-3 0,0 1 0,0 0 0,0 0 0,0 0 0,-2 4 0,-2 0 0,1 2 0,-6-2 0,-1 5 0,3 3 0,-2 1 0,-1 0 0,2 0 0,0 0 0,-1 1 0,2 3 0,-5-2 0,5 4 0,-1 0 0,-2-4 0,6 7 0,-2-6 0,1 1 0,4-2 0,-5-1 0,6 4 0,0-4 0,0 5 0,0-6 0,0 0 0,6 0 0,-5 0 0,5 0 0,-6 0 0,0 0 0,6 0 0,3 0 0,-2 0 0,2 0 0,1 0 0,2 0 0,1 0 0,0 0 0</inkml:trace>
  <inkml:trace contextRef="#ctx0" brushRef="#br0" timeOffset="3132">237 460 12287,'-9'0'0,"1"0"0,-1 0 0,-4 0 0,0 0 0,4 0 0,0 0 0,-1 0 0,-2-5 0,-1-3 0</inkml:trace>
  <inkml:trace contextRef="#ctx0" brushRef="#br0" timeOffset="3314">145 79 12287,'-13'5'0,"0"-1"0,0 2 0,0-3 0,0 1 0,-2 1 0,-3-5 0,-2 0 0,-6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17.396"/>
    </inkml:context>
    <inkml:brush xml:id="br0">
      <inkml:brushProperty name="width" value="0.08571" units="cm"/>
      <inkml:brushProperty name="height" value="0.08571" units="cm"/>
      <inkml:brushProperty name="color" value="#5B2D90"/>
    </inkml:brush>
  </inkml:definitions>
  <inkml:trace contextRef="#ctx0" brushRef="#br0">947 210 12287,'-9'5'0,"0"-1"0,5 0 0,-5-4 0,6 6 0,-3-4 0,6 4 0,2-6 0,2 0 0,3-6 0,7-2 0</inkml:trace>
  <inkml:trace contextRef="#ctx0" brushRef="#br0" timeOffset="1333">789 289 12287,'-6'7'0,"3"-1"0,-5-6 0,5 0 0,-3-6 0,7-2 0,4-4 0,-2 3 0,4 0 0,0-1 0,0-1 0,1-3 0,2 3 0,-1 1 0,1 1 0,0 0 0,0-4 0,-1 0 0,1 0 0,2-1 0,1 1 0,0 0 0,0 0 0,2 0 0,1 1 0,2 2 0,-2 1 0,3 2 0,-2-3 0,-1 2 0,-1 3 0,-6 0 0,-1 5 0,2 0 0,2 0 0,-5 2 0,-2 2 0,-5 3 0,-5 7 0,-3-1 0,0 0 0,1 0 0,0 0 0,0 0 0,2 0 0,-2 0 0,0-1 0,-1-3 0,1 3 0,-3-4 0,1 3 0,-1-3 0,2 3 0,0-6 0,-3 1 0,0 0 0,2 0 0,0-3 0,-1 1 0,-2-1 0,-1-1 0,0-2 0,0-2 0,0-2 0,0 1 0,0-6 0,-1-1 0,3 3 0,1-2 0,2-1 0,2-2 0,-2 3 0,2 0 0,-1-1 0,2 0 0,-2 0 0,0 2 0,-1 3 0,5-1 0,-2 3 0,-1-2 0,3 0 0,-6 0 0,0 2 0,-4-5 0,4 0 0,1 0 0,-3 3 0,0-1 0,-2 2 0,-1 1 0,1 2 0,0 1 0,0 0 0,0 0 0,0 0 0,4 0 0,2 1 0,1 3 0,1-1 0,5 6 0,6-5 0,3 4 0,3-2 0,1-1 0,0-2 0,0 2 0,-4-1 0,-2-2 0,0 0 0,1 3 0,-4-1 0,3-2 0,-1 2 0,-1-1 0,-5 6 0,0-5 0,-2 3 0,-2 1 0,-5-1 0,-4-4 0,-3 3 0,-2-2 0,2 1 0,-3-1 0,0-4 0,0 0 0,0 0 0,2 0 0,2 0 0,-2 0 0,2 0 0,-2-2 0,2-2 0,6-2 0,2-4 0,1 1 0,2 0 0,4-4 0,0 0 0,0 4 0,0 1 0,0 5 0,-5 3 0,0 7 0,-3 0 0,4 1 0,-5-5 0,-1 2 0,-2 3 0,4-5 0,-1 2 0,-1 0 0,-2-1 0,-1 2 0,-2-3 0,-1 1 0,-1-1 0,-1-1 0,3-2 0,-1 0 0,-1 0 0,-2 0 0,3 0 0,-2-2 0,2-2 0,-3 1 0,2-4 0,2-1 0,5 1 0,-2 3 0,5-5 0,0-1 0,1-2 0,7-1 0,4 0 0,2 0 0,6 1 0,0 2 0,0 1 0,1 0 0,-1-4 0</inkml:trace>
  <inkml:trace contextRef="#ctx0" brushRef="#br0" timeOffset="1515">277 368 12287,'-9'12'0,"0"-4"0,5-2 0,-5-6 0,5 0 0,-5 0 0,-1 0 0,-2-6 0,-1-1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21.112"/>
    </inkml:context>
    <inkml:brush xml:id="br0">
      <inkml:brushProperty name="width" value="0.08571" units="cm"/>
      <inkml:brushProperty name="height" value="0.08571" units="cm"/>
      <inkml:brushProperty name="color" value="#5B2D90"/>
    </inkml:brush>
  </inkml:definitions>
  <inkml:trace contextRef="#ctx0" brushRef="#br0">0 171 12287,'21'7'0,"-1"-1"0,-4-6 0,3 0 0,2 0 0,1 0 0,4 0 0,0-1 0,0-4 0,1 2 0,-3-4 0,0 1 0,-2 3 0,0-3 0,2 2 0,0 1 0,-2 2 0,-6-1 0,1-1 0,-2-1 0,-2 1 0,0 1 0,-1 1 0,-4-3 0,0 2 0,-4-2 0,-2-3 0,2-2 0,-4 3 0,-3 0 0,-3 2 0,-1-1 0,-2-3 0,-4 2 0,0 0 0,0 0 0,0 0 0,0 3 0,-1-3 0,1-1 0,0 4 0,0-3 0,0 2 0,0 0 0,0-1 0,1 4 0,2-2 0,1-2 0,5 1 0,-5 4 0,-1 0 0,4 0 0,-6 0 0,12 0 0,0 0 0,2 0 0,6 0 0,2 0 0,2 0 0,1 2 0,0 0 0,1 3 0,0-1 0,2-2 0,2 1 0,-2 1 0,-2 2 0,0-3 0,-1 1 0,0 5 0,0-3 0,0 0 0,0-1 0,-4 4 0,-2-3 0,1 0 0,-1 0 0,-3 2 0,4-2 0,-3 2 0,0-4 0,-5 5 0,0 1 0,0-3 0,-2 2 0,-1 1 0,-1 2 0,-6 1 0,1 0 0,-3 0 0,-1 0 0,-4 1 0,-1 0 0,2 2 0,2 2 0,-4-1 0,0-4 0,2 2 0,2 2 0,-1 0 0,1 3 0,-1 0 0,3 1 0,2-5 0,-3 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26.026"/>
    </inkml:context>
    <inkml:brush xml:id="br0">
      <inkml:brushProperty name="width" value="0.08571" units="cm"/>
      <inkml:brushProperty name="height" value="0.08571" units="cm"/>
      <inkml:brushProperty name="color" value="#5B2D90"/>
    </inkml:brush>
  </inkml:definitions>
  <inkml:trace contextRef="#ctx0" brushRef="#br0">5492 618 12287,'0'13'0,"1"-6"0,2-1 0,1 0 0,1-5 0,-5 5 0,6-6 0,-3 0 0,5 0 0,-5 0 0,7 2 0,-5 2 0,1-1 0,-2 6 0,-3-5 0,4 5 0,-4-5 0,-1 5 0,-1-5 0,-4 5 0,-2-6 0,-6 1 0,0-2 0,0 2 0,0 1 0,0-3 0,4 0 0,0-2 0,-1 0 0,-2 0 0,3 0 0,1 0 0,-3 0 0,4 0 0,0-2 0,-1 0 0,1-3 0,4-1 0,-3 3 0,2-2 0,0-3 0,-1 4 0,5-5 0,0 5 0,0-5 0,0 0 0,0 1 0,0-1 0,0 6 0,0-3 0,0 7 0,-1 2 0,-4 2 0,3 4 0,-6-4 0,2 3 0,-4-4 0,1 5 0,-2-6 0,-2 1 0,4-2 0,0-2 0,0 0 0,2-6 0,3-3 0,2 2 0,2-2 0,-1 6 0,-2-3 0,-2 0 0,0 5 0,0-4 0,2 5 0,-5 5 0,0-2 0,-2 4 0,1-1 0,5-2 0,-3-2 0,1 2 0,-4-2 0,1 2 0,1-3 0,0-1 0,3 0 0,-3-1 0,-3-3 0,6 1 0,-1-5 0,1 1 0,1 0 0,-6-2 0,2-4 0,1 0 0,-3 0 0,4-1 0,0 1 0,0 0 0,-2 3 0,2 0 0,0-2 0,0 2 0,-3 0 0,5-4 0,1 1 0,2 0 0,1 0 0,0 4 0,0 1 0,1 5 0,3-2 0,-1 4 0,6 1 0,1 0 0,2 0 0,1 0 0,0 0 0,0 0 0,1 0 0,-1 0 0,0 0 0,0 0 0,0 0 0,0 0 0,-4 4 0,-2 2 0,1 0 0,-1 0 0,-4 4 0,1-1 0,-2 2 0,-2 2 0,0 1 0,0-1 0,0 0 0,0 0 0,0 0 0,-2 0 0,-2 0 0,-5 1 0,2-3 0,-2-1 0,-1-1 0,-2 1 0,-2 1 0,-3-3 0,0-2 0,1 0 0,1-4 0,2 2 0,0-3 0,0-1 0,0 0 0,0 0 0,5-1 0,4-3 0,2-4 0,2-5 0,0 0 0,0 0 0,2 0 0,2 0 0,-1 4 0,6 0 0,1-1 0,-4 3 0,0-1 0,0 2 0,-3 2 0,4 3 0,-1-4 0,-2 4 0,-4 1 0,0 9 0,-4-2 0,-2 0 0,-1 0 0,-4 1 0,4-5 0,0 2 0,0 0 0,-1-1 0,-1 1 0,-4-5 0,5 0 0,-1 0 0,-1 0 0,2 0 0,0 0 0,5-6 0,-2-3 0,4-3 0,-4-1 0,1 0 0,1 0 0,2 0 0,1-2 0,0-1 0,-2-1 0,-2 1 0,2 1 0,-2 2 0,3 0 0,1 0 0,0-1 0,0 1 0,0 6 0,0 1 0,0 8 0,0 2 0,0 5 0,0 2 0,0 3 0,0-1 0,0 0 0,0 0 0,0 0 0,0 2 0,0 2 0,4-2 0,0 2 0,-1-1 0,-1 2 0,-2-4 0,0 4 0,0-3 0,0-2 0,0 0 0,0 0 0,0 0 0,-2-4 0,-1 0 0,-1 1 0,-2-4 0,2-2 0,1-2 0,-6-2 0,0 0 0,-4-2 0,0-2 0,4 1 0,0-5 0,-1 1 0,-1 0 0,-3-2 0,1-4 0,0 0 0,4 1 0,2 2 0,0 1 0,0-1 0,4-2 0,-3-1 0,6 0 0</inkml:trace>
  <inkml:trace contextRef="#ctx0" brushRef="#br0" timeOffset="2250">4375 473 12287,'0'21'0,"0"-2"0,0-6 0,0 0 0,0 0 0,0 0 0,0 0 0,0 0 0,0 1 0,0-1 0,4-5 0,1 1 0,-1-6 0,-4 4 0,0-2 0,-1-4 0,-4 4 0,-3-4 0,0-1 0,0 0 0,-3 0 0,0 0 0,-2 0 0,-1 0 0,1-4 0,0-1 0,0 2 0,0-4 0,0-2 0,0-2 0,-1-2 0,6 1 0,0 2 0,3 1 0,0 5 0,5-5 0,0 4 0,0-3 0,0-1 0,2-3 0,2 3 0,-3-2 0,5 3 0,-6-5 0,0 5 0,0-1 0,0 6 0,0-9 0,0 11 0,0-5 0,0 6 0,0 0 0,-6 0 0,4 0 0,-7 0 0,4 0 0,-3 0 0,-3 0 0,4 1 0,-2 2 0,-1 2 0,-1-1 0,-3-4 0,1 0 0,4 0 0,1 0 0,3 0 0,-3 0 0,5 0 0,-3 2 0,7 0 0,4 3 0,2-1 0,6-4 0,0 0 0,5 0 0,-1 0 0,-1 0 0,-1 0 0,-2 0 0,0 0 0,0 2 0,0 2 0,-4-2 0,0 2 0,1-3 0,-4-1 0,0 2 0,-6 2 0,-6-2 0,-3 2 0,-2-3 0,-3-1 0,6 5 0,-1 1 0,-1 0 0,-2-1 0,-5 0 0,-1-4 0,2 2 0,1 2 0,2 0 0,0-2 0,0 2 0,0-2 0,0-2 0,1 1 0,2 0 0,1 3 0,0-1 0,-4-4 0,0 0 0,4 0 0,1 0 0,5-1 0,-2-4 0,4 2 0,1-5 0,0-1 0,0-4 0,0 4 0,1 2 0,4 1 0,-4-4 0,6 4 0,-2-3 0,-4 3 0,4 6 0,-10 0 0,2 0 0,-5 0 0,-1 0 0,-3 2 0,3 2 0,-1-1 0,4 4 0,-1-1 0,3 4 0,-5-1 0,4-2 0,-2 2 0,1 1 0,2-2 0,4 0 0,0-3 0,0 4 0,0-5 0,0 5 0,0-5 0,1 3 0,4-1 0,-4 0 0,4-2 0,-4-1 0,-1 6 0,-1-2 0,-4 2 0,2 1 0,-5-5 0,-1-1 0,1 2 0,-3-5 0,2 4 0,-3-4 0,-1-1 0,0 2 0,-1 1 0,-3 1 0,0-1 0,-1-2 0,5-1 0,0 0 0,0 0 0,0 0 0,1-1 0,3-3 0,-2-4 0,9-5 0,-4 0 0</inkml:trace>
  <inkml:trace contextRef="#ctx0" brushRef="#br0" timeOffset="2619">4441 316 12287,'-9'4'0,"0"0"0,-1-1 0,3 0 0,-2 0 0,-1 1 0,2 1 0,0-5 0,-3 0 0,4 0 0,-2 0 0,-1 0 0,3 0 0,-2 0 0,-1 0 0,3 0 0,-2 0 0,0 0 0,-4 0 0</inkml:trace>
  <inkml:trace contextRef="#ctx0" brushRef="#br0" timeOffset="2783">4126 316 12287,'-8'5'0,"-3"-3"0,2 2 0,1-2 0,0-2 0,-2 0 0,2 0 0,-1 0 0,1 0 0,-5 0 0</inkml:trace>
  <inkml:trace contextRef="#ctx0" brushRef="#br0" timeOffset="3069">3994 815 12287,'0'9'0,"0"-1"0,-6-5 0,-2 2 0,0 0 0,0 0 0,-3-2 0,5-2 0,-5-1 0,3 0 0</inkml:trace>
  <inkml:trace contextRef="#ctx0" brushRef="#br0" timeOffset="3284">3587 815 12287,'-9'20'0,"2"-2"0,1-4 0,0-1 0,3 1 0,-1-1 0,1 0 0,2 0 0,1 0 0,0 0 0,0-4 0,0 0 0,0 0 0,0 4 0</inkml:trace>
  <inkml:trace contextRef="#ctx0" brushRef="#br0" timeOffset="4086">3639 171 12287,'8'-6'0,"-2"5"0,-6-5 0,0 6 0,0 1 0,0 4 0,0 4 0,0 2 0,-5 2 0,1 1 0,1-1 0,1 0 0,2 0 0,2 0 0,1 0 0,1 0 0,2-4 0,-3 0 0,3 0 0,1-2 0,-2 0 0,3-4 0,2 1 0,-2 1 0,1-5 0,1 0 0,-4 0 0,-1 0 0,-6 0 0,-3 0 0,-4 4 0,-5 1 0,0-1 0,1-3 0,2 2 0,1 2 0,1-1 0,-6-2 0,1 1 0,0 1 0,0 2 0,0-3 0,0 1 0,0-1 0,0 3 0,-1-2 0,1-1 0,0-1 0,-4 2 0,-1 0 0,1 1 0,-2 1 0,4-5 0,-3 3 0,4-2 0,1-2 0,-5 4 0,1 1 0,1-3 0,1 0 0,6-2 0,1 0 0,-3 0 0,0 0 0,-2 0 0,-1 0 0,1 0 0,5 0 0,-1 0 0,-1 0 0,4-2 0,1-2 0,4 1 0,1-6 0,0 5 0,0-5 0,0-1 0,0 3 0,0-2 0,0-1 0,0-2 0,0-1 0,0 0 0,0 0 0,0 0 0,0-1 0,0 1 0,0 0 0,0 0 0,0 0 0,-2 1 0,-2 3 0,3 2 0,-4 3 0,4 2 0,1-3 0,0-1 0,0-2 0</inkml:trace>
  <inkml:trace contextRef="#ctx0" brushRef="#br0" timeOffset="4352">3442 211 12287,'-7'-14'0,"3"1"0,2 0 0,-2 3 0,-2-2 0,-1-2 0,4 2 0,-3 5 0,0 1 0,3-3 0,-5 5 0,3-1 0,-2 7 0,1 2 0,3 5 0,-3-2 0,0 3 0,1 4 0,-1 2 0,-3 3 0,3-3 0,0 1 0,0-1 0,2 5 0,-8-1 0,-2 6 0</inkml:trace>
  <inkml:trace contextRef="#ctx0" brushRef="#br0" timeOffset="5069">2891 263 12287,'-8'-1'0,"4"-4"0,3 4 0,1-5 0,0 7 0,0 4 0,1-4 0,3 4 0,-2 2 0,2-1 0,-8 2 0,1-2 0,-4-4 0,1 2 0,-4-2 0,1 2 0,2-3 0,-2-1 0,4 0 0,-3 0 0,3-4 0,-3 0 0,5-7 0,-8 9 0,7-7 0,-6 6 0,3-3 0,-7 6 0,6 2 0,-1 2 0,-1 5 0,4-2 0,0 0 0,0-1 0,5 4 0,-4-1 0,4 3 0,1 1 0,1-1 0,4-2 0,3-1 0,0-5 0,0 3 0,3-1 0,-4 3 0,0-3 0,-1 1 0,-1-3 0,-4 4 0,3-3 0,-2 1 0,2-1 0,-2 2 0,-2 6 0,0-4 0,0 0 0,0-1 0,-2 4 0,-2-3 0,1 1 0,-4-4 0,-1 0 0,1 0 0,-2 4 0,-4-3 0,0 0 0,-5 1 0,-1-5 0,-1 1 0,-3-1 0,2 3 0,-1-2 0,-1-1 0,-8-2 0,-2-1 0</inkml:trace>
  <inkml:trace contextRef="#ctx0" brushRef="#br0" timeOffset="6035">2431 132 12287,'9'0'0,"0"0"0,-5 0 0,5 0 0,1 0 0,-3 0 0,2 0 0,-2 1 0,3 4 0,-1 3 0,-6 0 0,3 0 0,0 3 0,-5-4 0,4 2 0,-4 1 0,-2 2 0,-2 1 0,-2 0 0,-5-2 0,3 0 0,-2-3 0,0 3 0,-4 0 0,-4 2 0,1-1 0,1-3 0,2 3 0,0-4 0,0 4 0,-1 1 0,1 0 0,0 0 0,0 1 0,4-6 0,1 1 0,5-6 0,3 3 0,8-6 0,4 0 0,1 0 0,0 0 0,0 0 0,1 0 0,-1 0 0,0-5 0,0 1 0,0 1 0,0 2 0,0-4 0,1 1 0,-3-6 0,-2 1 0,-3 2 0,-6-2 0,-2 0 0,-2-3 0,-3 2 0,-1 1 0,-3 1 0,2-5 0,-3 1 0,-1 3 0,4-5 0,1 3 0,-3 1 0,0-2 0,-2 1 0,-1-2 0,1 0 0,0 1 0,0 3 0,0 5 0,1 1 0,2 0 0,1-2 0,0-5 0,-4 3 0</inkml:trace>
  <inkml:trace contextRef="#ctx0" brushRef="#br0" timeOffset="6385">2155 276 12287,'-1'13'0,"-4"0"0,4 1 0,-4-1 0,5-2 0,3 0 0,2-3 0,4 1 0,-5 4 0,5 0 0,-5 1 0,-1-1 0,-2-5 0,-1 1 0,0 1 0,0-2 0,0 0 0,-1 0 0,-3 1 0,-4-4 0,-5-5 0,0 0 0,4 0 0,0 0 0,-1 0 0,-1 0 0,2-4 0,0 0 0,-1-1 0,-2-1 0,3-1 0,1-8 0,-3-2 0,0 2 0,-2-4 0</inkml:trace>
  <inkml:trace contextRef="#ctx0" brushRef="#br0" timeOffset="6482">2168 250 12287,'0'7'0,"0"-1"0,0 0 0,0 1 0</inkml:trace>
  <inkml:trace contextRef="#ctx0" brushRef="#br0" timeOffset="6901">1774 473 12287,'0'13'0,"-1"0"0,-2 1 0,-2-1 0,1-4 0,4-1 0,0 3 0,0 0 0,0 2 0,2 0 0,0 1 0,3-1 0,1 0 0,-3 0 0,1 0 0,-1 0 0,3 0 0,-2 1 0,0-3 0,2-2 0,-3 3 0,6-4 0,0-2 0,4 0 0,0-6 0</inkml:trace>
  <inkml:trace contextRef="#ctx0" brushRef="#br0" timeOffset="7718">1800 0 12287,'-5'8'0,"3"-3"0,-4-3 0,6 2 0,0 4 0,0 5 0,0 0 0,0 0 0,0 0 0,0 0 0,0 6 0,0 2 0,0-1 0,2-5 0,1-7 0,1 3 0,-1 0 0,3-2 0,0-2 0,1-1 0,-3 3 0,5-5 0,0 1 0,4-5 0,-4 0 0,0 0 0,-5 0 0,5 0 0,-6-2 0,1-2 0,-3 1 0,-1-6 0,0 6 0,-5-2 0,-4 5 0,2 0 0,-2 0 0,0 0 0,-3 1 0,2 2 0,1 1 0,1 2 0,-6-3 0,1 1 0,0-1 0,0 3 0,0 0 0,0 0 0,0 0 0,-5 0 0,1-4 0,1 3 0,1-2 0,2 3 0,0-2 0,0-1 0,4-2 0,0-1 0,6 0 0,-3-1 0,8-2 0,2-1 0,-1-5 0,4 3 0,-1-1 0,4 2 0,-1-3 0,-2 5 0,2-2 0,-4-1 0,3 2 0,-3-2 0,3 2 0,-5 2 0,3-2 0,-6 8 0,0 4 0,0 5 0,0 0 0,0 0 0,-1 0 0,-2 0 0,-2 0 0,-3 1 0,2-1 0,-1-2 0,-4-2 0,0 3 0,-2-3 0,-1 1 0,1-1 0,0 2 0,0-3 0</inkml:trace>
  <inkml:trace contextRef="#ctx0" brushRef="#br0" timeOffset="8152">1275 368 12287,'-7'-1'0,"1"-2"0,0-2 0,5 0 0,-4 0 0,4-4 0,1-2 0,1-2 0,4-1 0,3 1 0,0 0 0,0 0 0,3 0 0,0 0 0,7 1 0,-1 2 0,-1 3 0,-1 1 0,-2-3 0,0 5 0,0-1 0,1-1 0,-6 5 0,1-3 0,-2 4 0,2 4 0,-3 3 0,-6 6 0,0 1 0,-2-3 0,0-1 0,-4-1 0,-2 1 0,4 2 0,-5 1 0,-1 0 0,-2-1 0,-1-2 0,0-1 0,0 1 0,-5-3 0,1 1 0,-1-1 0,-1 0 0,3-4 0,-4 2 0,1-4 0,3-1 0,1 0 0,2 0 0</inkml:trace>
  <inkml:trace contextRef="#ctx0" brushRef="#br0" timeOffset="8367">1314 0 12287,'-1'13'0,"-3"1"0,2-1 0,-4 0 0,0 0 0,5-4 0,-3 0 0,2 1 0,2 1 0,0 3 0,0-1 0,0 1 0,0 4 0,0-4 0,2 4 0,2-3 0,-3-2 0,5 0 0</inkml:trace>
  <inkml:trace contextRef="#ctx0" brushRef="#br0" timeOffset="8802">1249 421 12287,'-13'8'0,"-1"0"0,1-2 0,5-2 0,-1-4 0,-1 0 0,-2 0 0,-1 0 0,0 0 0,0 0 0,1-2 0,3-2 0,-3 3 0,4-5 0,-4 0 0,5 3 0,1-4 0,1-1 0,1 1 0,0 3 0,4-5 0,0-1 0,0 3 0,0-2 0,0-1 0,1 2 0,4 1 0,3 1 0,0-3 0,0 5 0,1 0 0,-2-2 0,5 4 0,-3-2 0,3 2 0,-4 4 0,1 2 0,-6-1 0,1 6 0,-2 1 0,-2 2 0,0 1 0,0 0 0,-2 0 0,-2 0 0,-3 1 0,-6-3 0,-1-2 0,1-2 0,0-4 0,0 2 0,0-3 0,0 0 0,0-2 0,-1 0 0,1 0 0,0-4 0,0-2 0,1-2 0,4-2 0,-4-3 0,3-4 0,3-4 0,0-5 0</inkml:trace>
  <inkml:trace contextRef="#ctx0" brushRef="#br0" timeOffset="8932">1065 211 12287,'-9'-5'0,"0"1"0,1-1 0,-6 0 0,1-3 0</inkml:trace>
  <inkml:trace contextRef="#ctx0" brushRef="#br0" timeOffset="9701">645 342 12287,'-8'9'0,"2"-2"0,1-1 0,2-2 0,-6-4 0,6 0 0,-3-1 0,6-4 0,0-2 0,0-6 0,2 4 0,0 0 0,3-1 0,4 3 0,-4 0 0,3 1 0,1 0 0,4 1 0,-5 4 0,1-3 0,1 2 0,-2 2 0,0 0 0,-5 2 0,2 2 0,-4 5 0,-1-2 0,0 2 0,0 1 0,-1 2 0,-4-1 0,-2 0 0,0-3 0,-5 0 0,3 2 0,-2-3 0,-2-1 0,1 0 0,2-3 0,1 1 0,-1-1 0,-2-1 0,-1-2 0,0 0 0,1-2 0,2-1 0,1-1 0,5-6 0,-4 1 0,3-3 0,2-1 0,1 0 0,2 0 0,-1 0 0,-4-1 0,4-3 0,-4-1 0,4 1 0,1-2 0,-4 4 0,-1-2 0,2 2 0,2 2 0,1 0 0,-2 1 0,-2 4 0,3-4 0,-5 9 0,6-6 0,0 6 0,0-8 0,0 3 0</inkml:trace>
  <inkml:trace contextRef="#ctx0" brushRef="#br0" timeOffset="9917">763 105 12287,'-15'0'0,"-1"0"0,-1 0 0,-1 0 0,5 0 0,-2 0 0,-2 0 0,7 0 0,-4 0 0,3 0 0,-1 6 0,-1 2 0</inkml:trace>
  <inkml:trace contextRef="#ctx0" brushRef="#br0" timeOffset="10665">342 184 12287,'-5'13'0,"3"-5"0,-8-1 0,5-3 0,-5-2 0,7 4 0,-5-6 0,5 0 0,-2 5 0,10 4 0,-2-1 0,5-1 0,3-1 0,-4 2 0,2-3 0,-1-1 0,0 2 0,3-5 0,-2 4 0,3-4 0,-3-1 0,-1 0 0,0 2 0,0 2 0,0-2 0,-4 2 0,-3-3 0,4-1 0,-10 0 0,3 0 0,-6 2 0,1 1 0,0 1 0,-2 5 0,-4-3 0,0 1 0,0-3 0,-1 4 0,1-2 0,0-3 0,0 2 0,0 0 0,0-2 0,0-2 0,-1 1 0,1 1 0,0 1 0,0-1 0,0-2 0,0-1 0,0 0 0,1-1 0,3-4 0,3 3 0,6-7 0,0-1 0,0-2 0,0-1 0,2 0 0,2-1 0,-1 3 0,6 2 0,-6 2 0,1 2 0,-1 4 0,1-3 0,-4 2 0,0 2 0,-1 4 0,-6 2 0,-1 0 0,1 0 0,-2 4 0,-4-1 0,0 1 0,0-1 0,1 3 0,2-4 0,1 4 0,-1 1 0,-2-4 0,-1-2 0,0-1 0,0 4 0,0-2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38.161"/>
    </inkml:context>
    <inkml:brush xml:id="br0">
      <inkml:brushProperty name="width" value="0.08571" units="cm"/>
      <inkml:brushProperty name="height" value="0.08571" units="cm"/>
      <inkml:brushProperty name="color" value="#5B2D90"/>
    </inkml:brush>
  </inkml:definitions>
  <inkml:trace contextRef="#ctx0" brushRef="#br0">2116 67 12287,'0'13'0,"0"0"0,0-6 0,-2-1 0,-2-6 0,-3 0 0,-7 0 0,6 0 0,-1 0 0,-1 0 0,-2 1 0,-1 2 0,0 2 0,4-1 0,0-4 0,-1 0 0,3 0 0,-1 2 0,3 2 0,-1-3 0,1 4 0,4-4 0,1-1 0,9 0 0,2 0 0,2 0 0,1 0 0,-6 0 0,1 0 0,1 0 0,-2 0 0,0 0 0,1 2 0,-2 2 0,1-2 0,-5 3 0,1 1 0,5-3 0,-5 6 0,5-5 0,-5 5 0,-1 1 0,-1-2 0,-2 0 0,0-3 0,-2 2 0,-2-1 0,1 3 0,-6-5 0,0 5 0,-4-5 0,0 1 0,0-5 0,0 0 0,0 0 0,4 0 0,0 0 0,0 0 0,-4 0 0,5-2 0,-1-1 0,-1-1 0,2-5 0,0 3 0,-3-1 0,4 2 0,0-3 0,1-2 0,-3 2 0,3-1 0,-1-1 0,3 0 0,-4 0 0,1 1 0,0-1 0,4-2 0,-3 0 0,2 2 0,-1 2 0,-1-1 0,2-4 0,1 1 0,-4 2 0,1 1 0,0 6 0,2-1 0,-4-4 0,-5 1 0,0-6 0</inkml:trace>
  <inkml:trace contextRef="#ctx0" brushRef="#br0" timeOffset="283">2168 342 12287,'-9'5'0,"1"-1"0,-1 1 0,-4-5 0,0 0 0,0 0 0,-1 5 0,1 3 0</inkml:trace>
  <inkml:trace contextRef="#ctx0" brushRef="#br0" timeOffset="580">1695 264 12287,'2'11'0,"2"-2"0,-1-2 0,6-2 0,0-4 0,4 4 0,-4-4 0,-1-1 0,-3 0 0,2 2 0,-1 2 0,-2-1 0,-4 6 0,-1-5 0,-4 5 0,-3 1 0,-6-3 0,-2 1 0,-1-3 0,-1 0 0,5-5 0,-1 0 0,-4 0 0,4 0 0,-5-6 0,5-1 0</inkml:trace>
  <inkml:trace contextRef="#ctx0" brushRef="#br0" timeOffset="983">1498 93 12287,'0'7'0,"-4"0"0,0-2 0,-1-4 0,5 7 0,0-4 0,0-1 0,0 6 0,0 1 0,0 2 0,2 1 0,2 0 0,-3 0 0,5 0 0,-1 0 0,-1 0 0,0-4 0,-4 0 0,0 1 0,0 2 0,-1-1 0,-3-2 0,1-1 0,-6-6 0,-1 3 0,-2-2 0,-1-2 0,0-1 0,0 0 0,0 0 0,-1 0 0,1 0 0,0 0 0,0 0 0,0 0 0,1-1 0,2-2 0,1-2 0,6-5 0,-1 1 0,2-2 0,2-2 0,0 0 0,2 1 0,2 2 0,5 2 0,3 2 0,1-4 0,0 3 0,0-6 0</inkml:trace>
  <inkml:trace contextRef="#ctx0" brushRef="#br0" timeOffset="2665">999 159 12287,'0'8'0,"0"1"0,0-6 0,2 3 0,2-6 0,-1 0 0,6 0 0,-6 6 0,1 2 0,2 0 0,-2 0 0,2 0 0,-3 2 0,1-1 0,1-5 0,-5 5 0,0 0 0,0 4 0,-6-6 0,-3-1 0,-3 0 0,4-5 0,-1 4 0,-1-2 0,-2 1 0,-3-3 0,-1 4 0,-1-4 0,1-1 0,-3 5 0,0-1 0,0-1 0,0-2 0,-3 4 0,3-1 0,0-1 0,0-2 0,-3-1 0,5 0 0,1 0 0,1 0 0,6 0 0,1 0 0,-3 0 0,5-1 0,2-3 0,7 1 0,1-6 0,1 0 0,1 2 0,-3-5 0,5 3 0,3-2 0,-6 2 0,1 2 0,0 1 0,-5 0 0,4 2 0,-4 1 0,-1-6 0,0 6 0,-1-3 0,-4 6 0,4 0 0,-5 0 0,6 0 0,2 0 0,2 0 0,-1 5 0,6-1 0,-6 0 0,7-2 0,-6 2 0,2-2 0,-2 2 0,-2-2 0,4 3 0,-6-3 0,-2 9 0,-2-2 0,1-3 0,-6 0 0,-1 0 0,3-5 0,-2 4 0,-1-2 0,-2 1 0,-1-3 0,0 4 0,0-4 0,-1 4 0,1-1 0,0-1 0,0-2 0,0-1 0,0-1 0,0-4 0,4 4 0,2-5 0,1 0 0,-3-1 0,5-6 0,-1 4 0,5 0 0,0 5 0,0-5 0,0 6 0,-6-2 0,-2 5 0,2 1 0,0 2 0,0 1 0,-1 1 0,-6-5 0,0 0 0,-1 0 0,6 0 0,-1 0 0,5 0 0,-5 0 0,6 0 0,-3-2 0,5-1 0,-4-1 0,4 0 0,-7 4 0,4 0 0,1 0 0,-6 0 0,5 0 0,-5 0 0,5 1 0,-5 3 0,0-2 0,-4 2 0,4-2 0,1-2 0,5 0 0,-9 0 0,5 0 0,-6 0 0,4 0 0,0 0 0,6 0 0,-4 0 0,3 0 0,2 0 0,-4 0 0,5 0 0,-2 1 0,-1 3 0,-7 2 0,4 5 0,0-3 0,-5-5 0,5 3 0,-2-2 0,0 1 0,0-1 0,-4-4 0,0 0 0,0 0 0,0 0 0,0 0 0,0 0 0,0-1 0,-1-2 0,1-2 0,4-3 0,2 2 0,0 0 0,0 0 0,4-4 0,-2 1 0,4-2 0,2-3 0,4 1 0,2 0 0,6 0 0</inkml:trace>
  <inkml:trace contextRef="#ctx0" brushRef="#br0" timeOffset="3133">960 487 12287,'0'13'0,"0"0"0,0-5 0,-6-3 0,-3-5 0,-1-1 0,0-2 0,1-1 0,-1 1 0,-2-5 0,-1 1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42.859"/>
    </inkml:context>
    <inkml:brush xml:id="br0">
      <inkml:brushProperty name="width" value="0.08571" units="cm"/>
      <inkml:brushProperty name="height" value="0.08571" units="cm"/>
      <inkml:brushProperty name="color" value="#5B2D90"/>
    </inkml:brush>
  </inkml:definitions>
  <inkml:trace contextRef="#ctx0" brushRef="#br0">2167 447 12287,'0'9'0,"0"-1"0,0-3 0,0 4 0,0-7 0,-1 6 0,-3-4 0,-4-2 0,-5 2 0,0-3 0,0-1 0,0 0 0,4 0 0,0 0 0,1 0 0,-6 0 0</inkml:trace>
  <inkml:trace contextRef="#ctx0" brushRef="#br0" timeOffset="285">2141 92 12287,'-4'-9'0,"-1"1"0,1 3 0,4-3 0,0-3 0,0 4 0,-1 0 0,-4 1 0,2 2 0,-5 2 0,-3-2 0,0 4 0,-2-2 0,-1 7 0,1 2 0,0 2 0,0 5 0,1 2 0,4 2 0,-4-1 0,3-4 0,-3 6 0,-1 2 0</inkml:trace>
  <inkml:trace contextRef="#ctx0" brushRef="#br0" timeOffset="1318">1432 237 12287,'-6'13'0,"-1"0"0,-1 0 0,4 0 0,3 0 0,1 1 0,0-1 0,0 0 0,0 0 0,1 0 0,3 0 0,-1 0 0,5 0 0,-3 1 0,0-6 0,-4 1 0,4 1 0,-4-4 0,11 0 0,-5-6 0</inkml:trace>
  <inkml:trace contextRef="#ctx0" brushRef="#br0" timeOffset="2751">1274 237 12287,'0'13'0,"0"-6"0,0-1 0,0-5 0,0 4 0,0-2 0,0 5 0,0-3 0,0 4 0,0-5 0,0 5 0,0-5 0,0 5 0,0-5 0,0 5 0,-1-6 0,-4 1 0,2 2 0,-5-1 0,-3-3 0,4 0 0,0-1 0,1 4 0,-4-4 0,1 4 0,-3-4 0,4-1 0,-1 0 0,-1 0 0,-2 2 0,-1 0 0,0 3 0,0-2 0,-1-2 0,1-1 0,0 0 0,0 0 0,0 0 0,0 0 0,0 0 0,0 2 0,-1 1 0,1 1 0,0-1 0,0-2 0,0-1 0,0 0 0,0 0 0,-1 0 0,1 0 0,0 0 0,0 0 0,0 0 0,0 0 0,0 0 0,-1 0 0,1 0 0,0 0 0,0 0 0,6 0 0,-1 0 0,4 0 0,3 0 0,-7 0 0,4 0 0,2 0 0,-5-4 0,3 0 0,2-7 0,-2 3 0,-2 0 0,2 0 0,1-3 0,0 4 0,0-2 0,-1-1 0,-5 3 0,4-2 0,3-1 0,-4 2 0,1 0 0,-5-1 0,7 0 0,-6 0 0,7 7 0,-4-4 0,6 6 0,1 0 0,4 0 0,-3 1 0,7 2 0,1 1 0,2 1 0,1-5 0,-1 1 0,-2 2 0,-1 2 0,-5-1 0,5-4 0,-5 0 0,4 1 0,-2 4 0,-2-2 0,-4 5 0,0-3 0,0 4 0,-2-5 0,-2 5 0,-5 1 0,2-4 0,-2 0 0,-1-1 0,-2-2 0,-1 5 0,0-2 0,0 2 0,0-3 0,0-2 0,0 0 0,-1-1 0,1 3 0,0-2 0,0-2 0,0-1 0,0 0 0,0 0 0,-1 0 0,1 0 0,0 0 0,0 0 0,0 0 0,0 0 0,0 0 0,5-1 0,3-2 0,-1-2 0,4-5 0,-2 1 0,4-2 0,4-1 0,5 3 0,-2 2 0,2 4 0,1-1 0,2-1 0,0 4 0,-4-3 0,4 2 0,-3-2 0,-2 2 0,2 2 0,-6 6 0,3 1 0,-6 7 0,0-1 0,0 0 0,0 0 0,-2-4 0,-2-1 0,-5 3 0,-3-1 0,1 0 0,0-3 0,3-1 0,-1 3 0,-4-3 0,0 0 0,0-1 0,-1 0 0,1-4 0,0 2 0,0 2 0,4-1 0,0-4 0,-1 0 0,4 0 0,1-6 0,5-1 0</inkml:trace>
  <inkml:trace contextRef="#ctx0" brushRef="#br0" timeOffset="3116">1130 92 12287,'0'-13'0,"0"0"0,0 0 0,0 0 0,0 0 0,-5 4 0,0 1 0,-3 3 0,-1 0 0,-4 5 0,0 0 0,0 6 0,0 3 0,-2 3 0,-2 1 0,2 4 0,-2 1 0,-4 5 0,1-3 0</inkml:trace>
  <inkml:trace contextRef="#ctx0" brushRef="#br0" timeOffset="3517">250 302 12287,'-6'14'0,"4"-6"0,-2 1 0,-2-5 0,0 4 0,-1-2 0,3 4 0,-5-1 0,0 2 0,2 2 0,-5 0 0,3 2 0,-2 3 0,-2 3 0,-2 4 0,-1 2 0,-2-1 0,2 0 0,0 0 0,0-1 0,-1-3 0,-1 3 0,5-5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2.509"/>
    </inkml:context>
    <inkml:brush xml:id="br0">
      <inkml:brushProperty name="width" value="0.08571" units="cm"/>
      <inkml:brushProperty name="height" value="0.08571" units="cm"/>
      <inkml:brushProperty name="color" value="#5B2D90"/>
    </inkml:brush>
  </inkml:definitions>
  <inkml:trace contextRef="#ctx0" brushRef="#br0">237 80 12287,'0'8'0,"-2"0"0,-2-2 0,1 2 0,-6-3 0,6-1 0,-3-4 0,6-1 0,-1-2 0,-4-2 0,4 0 0,-3 0 0,2-2 0,2-6 0,0 4 0,0 0 0,0-1 0,0 3 0,0-2 0,0 5 0,2-4 0,2 2 0,-1 1 0,6 0 0,-1 4 0,6-4 0,-6 4 0,1 1 0,1 0 0,-4 1 0,-2 4 0,-2 3 0,-2 4 0,0 1 0,0 0 0,0 1 0,-2-1 0,0 0 0,-3 0 0,-5 0 0,1 0 0,-2-1 0,-3-3 0,1 2 0,0-3 0,0 0 0,0 1 0,-5-6 0,1 3 0,-1-2 0,-1 1 0,5-1 0,-4-4 0,4 0 0,0 0 0,-5-6 0,-1-1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11.411"/>
    </inkml:context>
    <inkml:brush xml:id="br0">
      <inkml:brushProperty name="width" value="0.08571" units="cm"/>
      <inkml:brushProperty name="height" value="0.08571" units="cm"/>
      <inkml:brushProperty name="color" value="#5B2D90"/>
    </inkml:brush>
  </inkml:definitions>
  <inkml:trace contextRef="#ctx0" brushRef="#br0">1 64 12287,'7'0'0,"0"0"0,0 0 0,0 0 0,0 0 0,0 0 0,0 0 0,0 0 0,0 1 0,0 0 0,2 2 0,0-2 0,3 0 0,-2-1 0,1 1 0,1 1 0,2-1 0,2 1 0,0-1 0,0-1 0,1 0 0,-1-1 0,0 0 0,-1-2 0,-2-1 0,0 0 0,-1 1 0,1 0 0,1-1 0,-4 0 0,1 1 0,1 0 0,1-1 0,-1 1 0,0 2 0,0 0 0,1 1 0,-1 0 0,0 0 0,0 0 0,-1 0 0,0 0 0,0 0 0,0 0 0,1 0 0,2 0 0,0 0 0,0 0 0,-3 0 0,2 0 0,1-1 0,1-1 0,2 0 0,-3-2 0,0 0 0,0 1 0,0 1 0,-1-1 0,-2 1 0,-1-1 0,0 1 0,0 1 0,0 0 0,0-2 0,-3 1 0,-2 2 0,0 0 0,2 0 0,0 0 0,0 0 0,0 0 0,0 0 0,0 0 0,0 0 0,0 0 0,2 1 0,0 0 0,0 2 0,-1-1 0,-2-1 0,-1 0 0,0 2 0,0-1 0,2-2 0,0 0 0,-1 1 0,-1 0 0,0 2 0,0-1 0,2-2 0,-4 0 0,1 3 0,-4-2 0,0 2 0,-4-3 0,1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3.359"/>
    </inkml:context>
    <inkml:brush xml:id="br0">
      <inkml:brushProperty name="width" value="0.08571" units="cm"/>
      <inkml:brushProperty name="height" value="0.08571" units="cm"/>
      <inkml:brushProperty name="color" value="#5B2D90"/>
    </inkml:brush>
  </inkml:definitions>
  <inkml:trace contextRef="#ctx0" brushRef="#br0">66 367 12287,'-9'0'0,"0"0"0,1 0 0,0-2 0,4-2 0,2-5 0,2 2 0,0-2 0,0-1 0,0-2 0,0-1 0,2 0 0,1 0 0,1-1 0,1-3 0,-5-1 0,0 1 0,0-2 0,0 3 0,0-6 0,0 0 0,0 2 0,-2-1 0,-1 5 0,-1-1 0,1 1 0,0 1 0,-1 2 0,1 6 0,-6 2 0,6 5 0,-1 5 0,2-4 0,2 5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3.591"/>
    </inkml:context>
    <inkml:brush xml:id="br0">
      <inkml:brushProperty name="width" value="0.08571" units="cm"/>
      <inkml:brushProperty name="height" value="0.08571" units="cm"/>
      <inkml:brushProperty name="color" value="#5B2D90"/>
    </inkml:brush>
  </inkml:definitions>
  <inkml:trace contextRef="#ctx0" brushRef="#br0">27 1 12287,'0'13'0,"0"0"0,0-6 0,-6-1 0,-1 0 0,-6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4.309"/>
    </inkml:context>
    <inkml:brush xml:id="br0">
      <inkml:brushProperty name="width" value="0.08571" units="cm"/>
      <inkml:brushProperty name="height" value="0.08571" units="cm"/>
      <inkml:brushProperty name="color" value="#5B2D90"/>
    </inkml:brush>
  </inkml:definitions>
  <inkml:trace contextRef="#ctx0" brushRef="#br0">40 1 12287,'-9'12'0,"1"-4"0,5 4 0,-5-10 0,4 2 0,3-4 0,-4-4 0,4-4 0,1-5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5.159"/>
    </inkml:context>
    <inkml:brush xml:id="br0">
      <inkml:brushProperty name="width" value="0.08571" units="cm"/>
      <inkml:brushProperty name="height" value="0.08571" units="cm"/>
      <inkml:brushProperty name="color" value="#5B2D90"/>
    </inkml:brush>
  </inkml:definitions>
  <inkml:trace contextRef="#ctx0" brushRef="#br0">355 1 12287,'-4'9'0,"0"-1"0,-1-5 0,5 3 0,0-5 0,0 4 0,0-2 0,0 6 0,0 1 0,0-3 0,0 2 0,0 1 0,0 2 0,0 1 0,0 0 0,0 0 0,0 0 0,0 2 0,2 1 0,1 1 0,1-1 0,0 3 0,-4-1 0,0-1 0,0 2 0,0-2 0,0 4 0,0-5 0,-1 1 0,-2-6 0,-1-2 0,-6-6 0,1 1 0,-3-2 0,-1-2 0,0-2 0,0-2 0,1-3 0,2-7 0,1 1 0,2 0 0,-2 0 0,3 0 0,0 0 0,5 4 0,-4 0 0,-2 0 0,4 2 0,-6 3 0,5 2 0,-5 4 0,-1 2 0,3 2 0,0 4 0,-1-2 0,1-3 0,3 4 0,-4-3 0,1 0 0,0 0 0,2-1 0,-3 0 0,3-2 0,-4 6 0,6-7 0,-7 3 0,6-10 0,1-3 0,1 0 0,2 0 0,0-3 0,0 0 0,0-2 0,0-2 0,-1-1 0,-3-2 0,2-1 0,-4 3 0,2-3 0,0-1 0,-2 4 0,3-3 0,-2 0 0,-3 4 0,3-2 0,2 2 0,2 8 0,-5 1 0,5 6 0,-5 6 0,6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5.357"/>
    </inkml:context>
    <inkml:brush xml:id="br0">
      <inkml:brushProperty name="width" value="0.08571" units="cm"/>
      <inkml:brushProperty name="height" value="0.08571" units="cm"/>
      <inkml:brushProperty name="color" value="#5B2D90"/>
    </inkml:brush>
  </inkml:definitions>
  <inkml:trace contextRef="#ctx0" brushRef="#br0">197 1 12287,'0'13'0,"0"0"0,-1-6 0,-4-1 0,-3 0 0,-4-4 0,-1 2 0,0-1 0,-1 1 0,-3-2 0,-1 4 0,1-2 0,-2 0 0,4 1 0,-9 0 0,3 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5.908"/>
    </inkml:context>
    <inkml:brush xml:id="br0">
      <inkml:brushProperty name="width" value="0.08571" units="cm"/>
      <inkml:brushProperty name="height" value="0.08571" units="cm"/>
      <inkml:brushProperty name="color" value="#5B2D90"/>
    </inkml:brush>
  </inkml:definitions>
  <inkml:trace contextRef="#ctx0" brushRef="#br0">198 0 12287,'13'0'0,"0"0"0,0 0 0,0 0 0,-5 0 0,-2 0 0,-8 1 0,-2 4 0,-5 4 0,2 2 0,-2 1 0,0 0 0,2 1 0,-3-6 0,4 9 0,0 0 0,0-1 0,0-2 0,3-3 0,-1-1 0,1 1 0,2 2 0,1 1 0,0 0 0,0 0 0,0-4 0,0 0 0,1-1 0,3 0 0,-1 3 0,6-2 0,1 3 0,-2-3 0,-1-1 0,-1 3 0,3-4 0,-5 2 0,-1 1 0,0-4 0,0 0 0,1-1 0,0-2 0,-4 6 0,-4-5 0,-2 4 0,-1-2 0,0-1 0,-4-2 0,3 2 0,-1-1 0,-4-4 0,0 0 0,4 0 0,0 0 0,-1 0 0,-2 0 0,-1 0 0,0 0 0,0 0 0,0 0 0,0-1 0,-1-4 0,3-2 0,1-5 0,2 2 0,2 1 0,2 1 0,-2-11 0,-1-2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6.124"/>
    </inkml:context>
    <inkml:brush xml:id="br0">
      <inkml:brushProperty name="width" value="0.08571" units="cm"/>
      <inkml:brushProperty name="height" value="0.08571" units="cm"/>
      <inkml:brushProperty name="color" value="#5B2D90"/>
    </inkml:brush>
  </inkml:definitions>
  <inkml:trace contextRef="#ctx0" brushRef="#br0">211 1 12287,'-13'7'0,"0"3"0,-1-5 0,1-2 0,3 0 0,-2 0 0,-2 1 0,-4 5 0,2-5 0,-1-1 0,1-2 0,1-1 0,-4 0 0,-1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7.475"/>
    </inkml:context>
    <inkml:brush xml:id="br0">
      <inkml:brushProperty name="width" value="0.08571" units="cm"/>
      <inkml:brushProperty name="height" value="0.08571" units="cm"/>
      <inkml:brushProperty name="color" value="#5B2D90"/>
    </inkml:brush>
  </inkml:definitions>
  <inkml:trace contextRef="#ctx0" brushRef="#br0">683 249 12287,'-13'13'0,"2"-4"0,0-2 0,3-1 0,3-2 0,-3-2 0,-3 2 0,4-2 0,-2 3 0,-1 1 0,-2-4 0,1 3 0,0 0 0,3-1 0,-1 2 0,-4-3 0,0 1 0,0 1 0,-1-4 0,1 4 0,0-4 0,0 3 0,0-2 0,0-2 0,0 0 0,-1 0 0,1 0 0,6-2 0,3-2 0,2-5 0,-2 2 0,-1-2 0,1 5 0,4-5 0,-1 5 0,-4-5 0,4 0 0,-4-4 0,4 4 0,1 1 0,0-1 0,0-4 0,0 4 0,0 0 0,0-1 0,0 3 0,0-2 0,0-1 0,4 2 0,2 1 0,1 1 0,-4 0 0,3 3 0,0-1 0,0-2 0,4 3 0,-1-1 0,0-2 0,4 3 0,0-1 0,-4-1 0,-1 5 0,3 0 0,0-4 0,2 0 0,1 1 0,-1 1 0,0 2 0,-4 5 0,-2 1 0,-1 1 0,0 0 0,-4 3 0,3-1 0,-2 1 0,-2 2 0,-2 1 0,-4 0 0,4-4 0,-5 0 0,0 1 0,-1 2 0,-6 1 0,0 0 0,0-4 0,-1-2 0,1-1 0,0-3 0,0 0 0,0 0 0,0 1 0,0-1 0,4-2 0,0-1 0,-1 0 0,-2-1 0,-1-3 0,6-4 0,2-5 0,4 0 0,1 4 0,1 0 0,4-1 0,2 0 0,5 0 0,-2 2 0,-1 3 0,-5-1 0,5 3 0,1-2 0,-3 1 0,2 4 0,-6 0 0,3 2 0,-6 2 0,0-1 0,-2 4 0,-1 0 0,-1 1 0,-5-4 0,3 5 0,-1 0 0,-3-2 0,3 3 0,-2-4 0,-1 0 0,-2 0 0,-1 4 0,0-3 0,0 1 0,1-1 0,2-4 0,1 1 0,0 0 0,-4-4 0,4 0 0,2-1 0,1-3 0,2-4 0,2-5 0,-1 0 0,-1 0 0,0 0 0,4 0 0,-2 0 0,-2-1 0,2 1 0,-2 0 0,3-1 0,1-4 0,-5 2 0,1-4 0,1 1 0,1 2 0,2 3 0,0 1 0,0 0 0,0-1 0,0 6 0,0-1 0,0 6 0,0-1 0,0 8 0,0 6 0,0 6 0,0-1 0,2 4 0,1 0 0,1 3 0,1-2 0,-5 2 0,0 1 0,0 2 0,0-3 0,0-1 0,0-1 0,0 0 0,-2 1 0,-1 1 0,-3-5 0,-1-2 0,-2-6 0,-4-1 0,0 1 0,0-2 0,0-1 0,0-6 0,-1 0 0,1 0 0,5-1 0,0-4 0,1-2 0,0 0 0,-1-5 0,-2 3 0,3-2 0,1-2 0,0-1 0,3 1 0,-1 0 0,-1 0 0,5 0 0,-5 0 0,-3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8.256"/>
    </inkml:context>
    <inkml:brush xml:id="br0">
      <inkml:brushProperty name="width" value="0.08571" units="cm"/>
      <inkml:brushProperty name="height" value="0.08571" units="cm"/>
      <inkml:brushProperty name="color" value="#5B2D90"/>
    </inkml:brush>
  </inkml:definitions>
  <inkml:trace contextRef="#ctx0" brushRef="#br0">368 0 12287,'-7'6'0,"1"-3"0,6 6 0,0-5 0,0 5 0,0 0 0,0 4 0,0-4 0,0-1 0,0 1 0,-6 3 0,-3-3 0,-2-5 0,2-2 0,0-2 0,-1 0 0,-2 0 0,-1 0 0,0-6 0,0-3 0,4 3 0,2 0 0,1 0 0,1 5 0,0-5 0,2 6 0,-6 0 0,5 0 0,-5 2 0,-1 2 0,-2-3 0,-1 5 0,0 0 0,-1-4 0,1 3 0,0 0 0,0-1 0,-3 2 0,1-3 0,4 1 0,-1-1 0,0-1 0,-1-2 0,6 0 0,1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8.524"/>
    </inkml:context>
    <inkml:brush xml:id="br0">
      <inkml:brushProperty name="width" value="0.08571" units="cm"/>
      <inkml:brushProperty name="height" value="0.08571" units="cm"/>
      <inkml:brushProperty name="color" value="#5B2D90"/>
    </inkml:brush>
  </inkml:definitions>
  <inkml:trace contextRef="#ctx0" brushRef="#br0">158 0 12287,'-13'8'0,"4"-2"0,0-6 0,1 0 0,-6 0 0,1 0 0,0 0 0,0 0 0,0 0 0,0 0 0,0 0 0,0 5 0,-1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22.527"/>
    </inkml:context>
    <inkml:brush xml:id="br0">
      <inkml:brushProperty name="width" value="0.08571" units="cm"/>
      <inkml:brushProperty name="height" value="0.08571" units="cm"/>
      <inkml:brushProperty name="color" value="#5B2D90"/>
    </inkml:brush>
  </inkml:definitions>
  <inkml:trace contextRef="#ctx0" brushRef="#br0">939 274 12287,'0'4'0,"0"-1"0,2-2 0,0 1 0,1-1 0,-3 5 0,0-1 0,0 1 0,0 2 0,0 1 0,-1-1 0,-1 1 0,-1 0 0,-1 0 0,0-1 0,-3 2 0,0 0 0,-4-2 0,1 2 0</inkml:trace>
  <inkml:trace contextRef="#ctx0" brushRef="#br0" timeOffset="933">757 246 12287,'3'3'0,"1"-2"0,-4 2 0,0 0 0,2-1 0,0 2 0,1-1 0,-3 1 0,0-1 0,0 1 0,0 1 0,-1 1 0,-2-1 0,2 1 0,-4-1 0,1 0 0,-3 0 0,2 0 0,0-2 0,1-1 0,-3-2 0,2 0 0,0 0 0,1-1 0,-1 0 0,0-2 0,4 0 0,-2 2 0,-1-2 0,4 0 0,-3 1 0,2 1 0,-2-1 0,2 1 0,-4 1 0,4 0 0,-6 3 0,3 2 0,0-2 0,0 0 0,0-1 0,0 1 0,2 0 0,-3-2 0,0 2 0,-1-2 0,-1 2 0,0 0 0,-1 0 0,-2 1 0,0 1 0,-4-1 0,2 1 0,0-1 0,1-2 0,-3 0 0,3-1 0,-6-1 0,3 0 0</inkml:trace>
  <inkml:trace contextRef="#ctx0" brushRef="#br0" timeOffset="1514">715 1 12287,'3'4'0,"1"-1"0,-1 0 0,-3-2 0,4 2 0,-5-1 0,-1 1 0,0 1 0,-1-2 0,1 1 0,0 0 0,-3-1 0,3 2 0,-1-1 0,0 1 0,3-1 0,-3 1 0,3-2 0,3 1 0,1-3 0,-1 0 0,1 3 0,-4 2 0,0-1 0,0 0 0,-1-1 0,-2 1 0,-1 2 0,0-2 0,-1 0 0,1-2 0,-3 1 0</inkml:trace>
  <inkml:trace contextRef="#ctx0" brushRef="#br0" timeOffset="1983">736 386 12287,'2'5'0,"0"-1"0,1-1 0,-3 1 0,0-2 0,-1 1 0,-2-3 0,2 0 0,-4 0 0,1 1 0,-1 0 0,0 2 0,1-1 0,-3-2 0,0 0 0,-4 0 0,1 0 0</inkml:trace>
  <inkml:trace contextRef="#ctx0" brushRef="#br0" timeOffset="3099">491 344 12287,'-7'-3'0,"0"2"0,0-1 0,0 1 0,0 1 0,0 0 0,0 0 0,0 0 0,0 0 0,0 0 0,0 0 0,0-1 0,0 0 0,0-2 0,0 1 0,0 2 0,0 0 0,0 0 0,2-2 0,0-2 0,0 1 0,-1 0 0,1 0 0,0 2 0,0-2 0,-1-1 0,-1 0 0,3 1 0,-3 1 0,4-1 0,-2 1 0,0-1 0,3 1 0,-2 1 0,0 0 0,0-2 0,2 1 0,-3 2 0,1-2 0,-3-1 0,3 0 0,1 1 0,3 1 0,0-2 0,0 9 0,-3-4 0,1 5 0,-3-1 0,2 0 0,-1-1 0,2 1 0,-3-1 0,1-1 0,0 0 0,-3-2 0,3 0 0,0-1 0,-1-1 0,3 0 0,-3 0 0,3 0 0,-3 0 0,3 0 0,-2 1 0,0 0 0,0 2 0,2-1 0,-3-2 0,3 0 0,-2 1 0,1 1 0,0-1 0,0 1 0,2-1 0,-4-1 0,4 0 0,-3 0 0,1 0 0,3-1 0,-3-1 0,3 1 0,0-2 0,0 8 0,0 2 0,0 0 0,0-3 0,0 1 0,-1 1 0,-2-1 0,3-1 0,-3-3 0,-1 2 0,3 1 0,-4-1 0,0-2 0,1 0 0,-1-1 0,0 0 0,-1 0 0,-1 0 0,0 0 0,0 0 0,0 0 0,0 0 0,0 0 0,0 0 0,0 0 0,0 0 0,0 0 0,3 0 0,-3-3 0,4-1 0</inkml:trace>
  <inkml:trace contextRef="#ctx0" brushRef="#br0" timeOffset="3416">281 316 12287,'-7'6'0,"0"-1"0,0 1 0,-1-1 0,-1 1 0,0 1 0,-3-2 0,2-1 0,-1 1 0,-1-1 0,1 1 0,0-2 0,1-2 0,-6-3 0,2-2 0</inkml:trace>
  <inkml:trace contextRef="#ctx0" brushRef="#br0" timeOffset="3597">15 211 12287,'0'-7'0,"0"0"0,0 0 0,-4 3 0,1 4 0,-4 4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4:58.672"/>
    </inkml:context>
    <inkml:brush xml:id="br0">
      <inkml:brushProperty name="width" value="0.08571" units="cm"/>
      <inkml:brushProperty name="height" value="0.08571" units="cm"/>
      <inkml:brushProperty name="color" value="#5B2D90"/>
    </inkml:brush>
  </inkml:definitions>
  <inkml:trace contextRef="#ctx0" brushRef="#br0">53 1 12287,'-1'7'0,"-4"-3"0,3-1 0,-7 0 0,-1 2 0,-2-1 0,-1-4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5:05.658"/>
    </inkml:context>
    <inkml:brush xml:id="br0">
      <inkml:brushProperty name="width" value="0.08571" units="cm"/>
      <inkml:brushProperty name="height" value="0.08571" units="cm"/>
      <inkml:brushProperty name="color" value="#5B2D90"/>
    </inkml:brush>
  </inkml:definitions>
  <inkml:trace contextRef="#ctx0" brushRef="#br0">2207 316 12287,'-8'4'0,"-1"1"0,-1-3 0,4-2 0,1-4 0,0 1 0,0-6 0,2-1 0,2 3 0,1-2 0,0-1 0,0-2 0,0-1 0,0 0 0,0 0 0,4 0 0,1 0 0,-1-1 0,2 1 0,-3 5 0,5-1 0,1-1 0,-2-2 0,5-1 0,-3 0 0,3-1 0,-1 6 0,-1 0 0,-1 3 0,-4 0 0,3 5 0,0 2 0,0 2 0,3 3 0,-7 6 0,-1 1 0,-2-1 0,-1 0 0,0 0 0,0 0 0,0 0 0,0 0 0,0-4 0,0 0 0,0 1 0,0 2 0,0 1 0,0 0 0,0 0 0,-4-4 0,-2-2 0,0 1 0,1-1 0,-6-4 0,3 1 0,-3-1 0,3 1 0,-4-2 0,3 2 0,-3-1 0,-1 2 0,0-4 0,0 3 0,0-2 0,0-2 0,0 0 0,-1 0 0,1 0 0,0 0 0,0 0 0,6 0 0,-5-12 0,5-2 0</inkml:trace>
  <inkml:trace contextRef="#ctx0" brushRef="#br0" timeOffset="333">2063 1 12287,'0'13'0,"0"0"0,0-4 0,0-1 0,1-5 0,2 3 0,2 0 0,0 0 0,-2 4 0,2-1 0,-2 1 0,-2-3 0,-1 2 0,2 1 0,2 2 0,-3-3 0,4-1 0,-4 3 0,-1 0 0,0-2 0,0 0 0,0 1 0,-1 0 0,-2 0 0,-2-1 0,1-6 0,-2 3 0,-1-6 0</inkml:trace>
  <inkml:trace contextRef="#ctx0" brushRef="#br0" timeOffset="514">2194 27 12287,'0'-8'0,"0"3"0,0 5 0</inkml:trace>
  <inkml:trace contextRef="#ctx0" brushRef="#br0" timeOffset="1132">2037 381 12287,'-8'-1'0,"2"-2"0,2-3 0,0-1 0,-1-2 0,5-4 0,0 0 0,0-2 0,-1-1 0,-4-1 0,4-1 0,-3 5 0,2 0 0,2 0 0,-1 1 0,-4 3 0,-2-1 0,-6 6 0,0 1 0,0 6 0,-1 3 0,1 1 0,0 2 0,-1 2 0,-2 0 0,-2-3 0,1 1 0,3 4 0,1 0 0,0 1 0,0-1 0,0 0 0,0 0 0,5 0 0,4 0 0,4-1 0,4-3 0,5-5 0,3-3 0,1-1 0,0 0 0,0 0 0,0 0 0,1 0 0,-6 0 0,1 0 0,-8 0 0,-1 0 0,-5 0 0,-8 0 0,-1 0 0,1 0 0,0 0 0,1 2 0,2 1 0,1 1 0,1 1 0,-5-4 0,-1 2 0,1 1 0,5 5 0,0-3 0,1 0 0,0 0 0,4 4 0,-2-1 0,4 2 0,1 2 0,0 1 0,0-1 0,0 0 0,0 0 0,0 0 0,1 0 0,2 0 0,2 0 0,3 1 0,-2-1 0,2 0 0,-4 0 0,5 0 0,1 0 0,-4-5 0,11-3 0,-2-5 0</inkml:trace>
  <inkml:trace contextRef="#ctx0" brushRef="#br0" timeOffset="1348">2050 565 12287,'-13'0'0,"-1"0"0,1 0 0,0 0 0,0 2 0,0 2 0,-2-2 0,-1 2 0,-3-3 0,-1-1 0,-2 0 0,-4 0 0,-1 0 0,1 0 0</inkml:trace>
  <inkml:trace contextRef="#ctx0" brushRef="#br0" timeOffset="1633">1380 513 12287,'0'13'0,"0"0"0,-2-6 0,-1-1 0,-1 0 0,0-3 0,4 6 0,0-5 0,0 5 0,0 1 0,0-3 0,0 2 0,0 0 0,0 4 0,0 0 0</inkml:trace>
  <inkml:trace contextRef="#ctx0" brushRef="#br0" timeOffset="2433">1340 145 12287,'0'13'0,"0"-4"0,0 0 0,0-5 0,0 5 0,0 0 0,0 4 0,0 0 0,-4 0 0,0 0 0,1 0 0,1 0 0,2 1 0,2-1 0,2 0 0,-2 0 0,3 0 0,0 0 0,-1 0 0,5 0 0,-3 1 0,1-1 0,-3-6 0,4-1 0,-2 0 0,2-3 0,-2 4 0,1-1 0,-2-2 0,4-4 0,1 0 0,-4-1 0,-1-2 0,1-2 0,-4-5 0,2 1 0,-2 2 0,-2-2 0,-2 5 0,-2-5 0,-4 6 0,-5-1 0,0 2 0,4 2 0,1 0 0,-3 0 0,0 0 0,-2 0 0,-2 2 0,-1 1 0,-2 1 0,-3 2 0,2-3 0,-2 1 0,-2-1 0,-2 3 0,-1-2 0,-1 1 0,1 1 0,-4-3 0,-3 4 0,1 0 0,0 1 0,2-6 0,3 4 0,1-1 0,0-1 0,4 0 0,0-2 0,0 1 0,2 1 0,1 1 0,4-5 0,-1 0 0,-2 0 0,1 0 0,4-2 0,0-1 0,0-1 0,-1-2 0,1 2 0,0-5 0,0-3 0,0-1 0,0 0 0,5 4 0,3 0 0,-1-1 0,4-2 0,-4 1 0,2 1 0,0 1 0,-2 0 0,3-4 0,-1 0 0,-2 1 0,3 2 0,-2 1 0,0 0 0,2-4 0,-2 0 0,-1 6 0,4 1 0,-3 0 0,1 5 0,4-5 0,0 6 0,0 0 0,0 0 0</inkml:trace>
  <inkml:trace contextRef="#ctx0" brushRef="#br0" timeOffset="2730">1012 224 12287,'-12'-2'0,"2"-2"0,1-5 0,6-2 0,-2-3 0,-1 1 0,4 0 0,-5 6 0,3 2 0,-2 5 0,-4 3 0,2 3 0,2 2 0,-2 0 0,2 4 0,-2-3 0,0 2 0,-5-3 0</inkml:trace>
  <inkml:trace contextRef="#ctx0" brushRef="#br0" timeOffset="3731">263 132 12287,'13'0'0,"-4"0"0,-2-2 0,-1-2 0,3 1 0,-5-6 0,-1-1 0,0 0 0,0 0 0,2 1 0,-1 5 0,-4-5 0,0 4 0,0-3 0,-2 5 0,-2-2 0,1 4 0,-4 2 0,1 4 0,-4-2 0,1 5 0,-3 3 0,-1-1 0,0 0 0,0-1 0,0-2 0,1 3 0,3-1 0,-1-5 0,6 5 0,-6-6 0,8 4 0,-2-2 0,2-4 0,4 5 0,2-6 0,-1 5 0,6-1 0,-6 6 0,3-3 0,-6 7 0,0-1 0,0 0 0,-2-2 0,-1 0 0,-1-3 0,-1-3 0,5 4 0,0 1 0,-4-3 0,0 2 0,-1-5 0,5 5 0,0 0 0,0 4 0,0 0 0,-1-1 0,-4-4 0,2 3 0,-4-5 0,0-1 0,0 1 0,-2 4 0,-6-1 0,-1 3 0,-1 1 0,-1-1 0,5-2 0,0-1 0,-6-6 0,-2 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6:35.916"/>
    </inkml:context>
    <inkml:brush xml:id="br0">
      <inkml:brushProperty name="width" value="0.08571" units="cm"/>
      <inkml:brushProperty name="height" value="0.08571" units="cm"/>
      <inkml:brushProperty name="color" value="#5B2D90"/>
    </inkml:brush>
  </inkml:definitions>
  <inkml:trace contextRef="#ctx0" brushRef="#br0">1195 315 12287,'-6'8'0,"3"-2"0,-6-6 0,-1 0 0,-2 0 0,5-2 0,2-2 0,4 1 0,1-6 0,0 5 0,0-5 0,0 6 0,0-1 0,0 8 0,4 3 0,2 6 0,0 1 0,0-1 0,3 0 0,-4 0 0,3 0 0,2 0 0,-3 2 0,2 1 0,1 1 0,0 1 0,1-5 0,-4 0 0,-1 0 0,3 0 0,-4 1 0,3-1 0,-4-5 0,5 1 0,-2 0 0,2 4 0,3-6 0,-11-1 0,5-6 0</inkml:trace>
  <inkml:trace contextRef="#ctx0" brushRef="#br0" timeOffset="634">1011 289 12287,'-8'0'0,"-2"-6"0,6-3 0,1-2 0,0 2 0,0 0 0,-1-1 0,-1 3 0,5-2 0,0 6 0,2-1 0,1 8 0,2 5 0,3 3 0,-4 2 0,3 2 0,-1 3 0,-3 2 0,3-4 0,0 4 0,0-2 0,0-3 0,-2-2 0,-3-1 0,2 0 0,2 1 0,-1-1 0,-4 0 0,-1-6 0,-4-2 0,2-4 0,-5-2 0,-4-4 0,-4-4 0,1-2 0,-4-2 0,0-2 0,-3-3 0,2 4 0,-2-4 0,0 2 0,2-1 0,-4 2 0,5-2 0,0 2 0,0 2 0,2-5 0,5 1 0,2 1 0,1 1 0,6 1 0,-1-2 0,3-2 0,1 2 0,5 1 0,4 2 0,4-1 0,5-4 0,-2 5 0,4-2 0,1 5 0,-1 0 0,1 3 0,2-2 0,-3 0 0,-1 2 0,5 1 0,-4 6 0,2 0 0,0 0 0,-6 0 0,1 0 0,-2 0 0,4 0 0,1 0 0</inkml:trace>
  <inkml:trace contextRef="#ctx0" brushRef="#br0" timeOffset="1249">879 447 12287,'-13'0'0,"0"0"0,0 0 0,0 0 0,0 0 0,4 0 0,0 0 0,-1 0 0,-2 0 0,-1 0 0,0 0 0,0 0 0,0 0 0,0 0 0,-1 0 0,1 0 0,0 0 0,0 0 0,0-2 0,0-1 0,0-1 0,-1-6 0,3 1 0,2-3 0,2 4 0,4-1 0,-2-1 0,1 4 0,4 0 0,-1 6 0,-4 0 0,-4 0 0,-2 1 0,-2 2 0,-1 2 0,6-1 0,-1-4 0,-1 0 0,-2 0 0,-1 0 0,0 0 0,0 0 0,4 0 0,2 2 0,1 2 0,-4-3 0,2 5 0,-1-1 0,1-1 0,-1 6 0,-4-3 0,0 1 0,0 2 0,-1-6 0,1 1 0,0 1 0,-4-5 0,-1 3 0,1-2 0,-2-2 0,3 0 0,-5 0 0,1 0 0,-1 0 0,5-2 0,-3-2 0,2-5 0,-1-2 0,1 2 0,5 0 0,2-1 0,1-2 0,5-1 0,-4 0 0,3 0 0,2 4 0,8 0 0,9-1 0,-1 4 0,6 0 0,-2 2 0,1 0 0,-1-1 0,8-1 0,3-1 0</inkml:trace>
  <inkml:trace contextRef="#ctx0" brushRef="#br0" timeOffset="1447">630 657 12287,'-5'-9'0,"1"0"0,-2 5 0,2-5 0,-4 6 0,-3-3 0,2 1 0,3-3 0,0-5 0,-1 0 0</inkml:trace>
  <inkml:trace contextRef="#ctx0" brushRef="#br0" timeOffset="1632">446 92 12287,'-18'0'0,"1"0"0,-2 0 0,3 0 0,-3 0 0,-2 0 0,4 0 0,-7 2 0,-2 2 0,-3 5 0,-12 8 0,2 5 0,-4 9 0,4 2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7:31.227"/>
    </inkml:context>
    <inkml:brush xml:id="br0">
      <inkml:brushProperty name="width" value="0.08571" units="cm"/>
      <inkml:brushProperty name="height" value="0.08571" units="cm"/>
      <inkml:brushProperty name="color" value="#5B2D90"/>
    </inkml:brush>
  </inkml:definitions>
  <inkml:trace contextRef="#ctx0" brushRef="#br0">0 101 12287,'0'6'0,"1"-2"0,1 0 0,0 1 0,4-4 0,0 2 0,0-1 0,2 0 0,4-1 0,1 2 0,1-2 0,2-1 0,-1 0 0,2 0 0,0 0 0,1 0 0,3 0 0,-3 0 0,0-1 0,-2-2 0,-1 1 0,-1-2 0,-2 0 0,-1-1 0,-1 3 0,-2-3 0,0-1 0,-4-1 0,-1-1 0,-2 0 0,-2 0 0,-2 0 0,-2 1 0,-2-1 0,-1 0 0,1 0 0,-2 1 0,-1-1 0,1 3 0,-2 0 0,0 2 0,1 1 0,-1 1 0,1 1 0,-1 0 0,-1 0 0,2 1 0,0 1 0,1 1 0,1 2 0,1-3 0,1 2 0,1 0 0,3 2 0,-1-4 0,4 2 0,1 0 0,4-3 0,1 3 0,0-2 0,1 0 0,0-1 0,0 0 0,-1 0 0,1 2 0,0-1 0,0 0 0,0-1 0,-1 2 0,1-1 0,0-1 0,0 1 0,0 1 0,-1-2 0,-1 0 0,-2 0 0,0 1 0,1 0 0,-3 2 0,3-1 0,-3 1 0,1 4 0,-2 3 0,-4-2 0,-1 1 0,0-1 0,-2 2 0,2-2 0,-1 3 0,1 1 0,0-1 0,-1-3 0,0 2 0,-2 1 0,3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7:33.377"/>
    </inkml:context>
    <inkml:brush xml:id="br0">
      <inkml:brushProperty name="width" value="0.08571" units="cm"/>
      <inkml:brushProperty name="height" value="0.08571" units="cm"/>
      <inkml:brushProperty name="color" value="#5B2D90"/>
    </inkml:brush>
  </inkml:definitions>
  <inkml:trace contextRef="#ctx0" brushRef="#br0">2026 382 12287,'0'8'0,"1"-4"0,1-1 0,-1-3 0,6 0 0,-6 0 0,3 0 0,-4-3 0,0-2 0,-3-2 0,0-1 0,-1 0 0,1 0 0,-3 1 0,4-1 0,-1 0 0,0 0 0,-1-2 0,-1 0 0,2-1 0,-1 0 0,2 2 0,-2-1 0,1 1 0,1 1 0,0 3 0,0 0 0,1 0 0,-2 1 0,6 4 0,1 4 0,4 4 0,0-1 0,-1-2 0,1 2 0,0-2 0,0 1 0,0-1 0,-1 2 0,1-2 0,1 2 0,1 1 0,-1-3 0,1 0 0,-1 1 0,-1 1 0,-1 1 0,1 0 0,0 0 0,0-1 0,0 2 0,-1 1 0,-1 0 0,-1 0 0,-1-2 0,2 0 0,-1 0 0,-2 0 0,0-1 0,-3 1 0,0 0 0,-1 0 0,-2 0 0,-2-1 0,-2 1 0,-2-3 0,0 0 0,-2 1 0,-2-2 0,1 2 0,-1-2 0,0-1 0,2 0 0,-3 1 0,2-2 0,-1 0 0,0 0 0,3-1 0,-2-1 0,0 0 0,-1 0 0,1-3 0,-1 0 0,3-2 0,1-1 0,2-1 0,-1 0 0,0-1 0,0 0 0,4 0 0,0 1 0,2 1 0,-1 1 0,1 0 0,2-3 0,0 4 0,0 0 0,3 4 0,1 1 0,4 2 0,-4-1 0,-1 3 0,-2 0 0,-1 3 0,-1 0 0,-2-1 0,-2 1 0,-2 0 0,-3 0 0,0-1 0,0 1 0,1 0 0,1-1 0,-2-1 0,0-1 0,-3 0 0,2 0 0,-1-3 0,1-1 0,0 2 0,0-1 0,3 1 0,-3-3 0</inkml:trace>
  <inkml:trace contextRef="#ctx0" brushRef="#br0" timeOffset="684">1520 436 12287,'3'5'0,"-1"-2"0,3-3 0,0-2 0,3-1 0,0-2 0,0 2 0,-1 1 0,0 1 0,-1-1 0,0-1 0,-1 1 0,2 3 0,-2 1 0,2 0 0,-2 3 0,2 1 0,-3 1 0,0 1 0,-2 1 0,1 1 0,0 0 0,-3 2 0,0 1 0,0 0 0,-4 1 0,-1-1 0,-2 2 0,-1 1 0,-2-3 0,-1 0 0,-1 0 0,1-1 0,-2-1 0,2-3 0,-1-1 0,-2-2 0,3-2 0,-8-6 0,3-2 0</inkml:trace>
  <inkml:trace contextRef="#ctx0" brushRef="#br0" timeOffset="1083">1364 358 12287,'-4'5'0,"4"-1"0,-4-2 0,1 0 0,1 5 0,-2-2 0,0 2 0,2 0 0,1 1 0,-1 0 0,-1 0 0,1 0 0,1-1 0,-2 1 0,2 0 0,-2-1 0,0-1 0,1-1 0,-4-2 0,1 2 0,-2 1 0,-1-3 0,0 0 0,0-2 0,0-1 0,0 0 0,-2 0 0,0 0 0,0 0 0,-1-3 0,0 0 0,0-1 0,-1-3 0,-1 1 0,2 0 0,0 1 0,0-1 0,-2-1 0,2-1 0,2 1 0,0 2 0,1-2 0,0 3 0,1-1 0,-1 0 0,0 2 0,1-2 0,2-1 0,-2-1 0,6-1 0,-2 0 0</inkml:trace>
  <inkml:trace contextRef="#ctx0" brushRef="#br0" timeOffset="1314">1239 249 12287,'0'-7'0,"0"-1"0,0 0 0,-2 0 0,-1 0 0,1 1 0,1 0 0,-2 2 0,1 1 0,-3 5 0,-1 2 0,-1 2 0,2 4 0,0 3 0,-1 0 0,-1 1 0,-1 0 0,0 0 0,-3 0 0,-1 2 0</inkml:trace>
  <inkml:trace contextRef="#ctx0" brushRef="#br0" timeOffset="1830">756 164 12287,'0'19'0,"0"-4"0,1 2 0,2-3 0,-1 1 0,2 4 0,0 0 0,1 0 0,-4 1 0,2-3 0,-2-3 0,-1-2 0,0-2 0,-4-2 0,0 0 0</inkml:trace>
  <inkml:trace contextRef="#ctx0" brushRef="#br0" timeOffset="2400">686 382 12287,'0'8'0,"-1"-3"0,-1 0 0,0 0 0,-2 3 0,-1 0 0,1 0 0,2-1 0,-1 2 0,-1 1 0,-1 0 0,-2 3 0,-1-3 0,1 1 0,-1 0 0,0 0 0,0 2 0,0-2 0,-3-3 0,3 0 0,-3 0 0,3-1 0,0-2 0,0-2 0,0-3 0,1-1 0,2-1 0,-5-2 0,1-4 0</inkml:trace>
  <inkml:trace contextRef="#ctx0" brushRef="#br0" timeOffset="2563">601 288 12287,'0'5'0,"0"2"0,0-7 0,3 4 0,1-4 0</inkml:trace>
  <inkml:trace contextRef="#ctx0" brushRef="#br0" timeOffset="3283">289 327 12287,'-4'7'0,"-1"-1"0,-2-1 0,0 1 0,2 1 0,3 0 0,4-1 0,0-3 0,3-3 0,1 0 0,1 0 0,1-1 0,-1-1 0,-2-4 0,2 2 0,-2 0 0,1-1 0,-1 1 0,2-1 0,-2-3 0,-1 0 0,2 1 0,-3-1 0,-2 0 0,3 0 0,-2 0 0,0 1 0,-4 2 0,-4 3 0,-1 1 0,-1 1 0,-3 1 0,-2 1 0,0 3 0,-1 2 0,1 1 0,-1 0 0,2 0 0,-1 0 0,0-1 0,1 1 0,0-3 0,5 0 0,-1-2 0,0-1 0,0 1 0,1 0 0,-1-1 0,3-2 0,0 0 0,2-3 0,1-2 0,1-2 0,1-1 0,0-1 0,0-1 0,0 1 0,0-4 0,0 0 0,0 0 0,0-1 0,0 1 0,0-2 0,0-1 0,3 4 0,-1 2 0,0 1 0,-1 2 0,-1-1 0,0 0 0,0 4 0,0 1 0,-1 5 0,-2 0 0,-1 4 0,-4-3 0,1 1 0,-1 2 0,0 1 0,0 1 0,0 0 0,3 1 0,0 0 0,0 1 0,1 0 0,-3-1 0,4 1 0,0 0 0,-1 0 0,1-1 0,3-2 0,0 1 0,0 0 0,1-1 0,2-2 0,1-1 0,4-4 0,0 0 0,0 0 0,2-4 0,0-1 0,0-2 0,-1-1 0,-2-2 0,0-1 0,-1-1 0,0 1 0,-5-3 0,6-1 0,-2-5 0</inkml:trace>
  <inkml:trace contextRef="#ctx0" brushRef="#br0" timeOffset="3463">133 0 12287,'-3'4'0,"-2"-1"0,-2 1 0,-1-1 0,0 0 0,0 1 0,0 2 0,-2-1 0,-1 1 0,-1-1 0,-1 2 0,-6-2 0,-1 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7:39.960"/>
    </inkml:context>
    <inkml:brush xml:id="br0">
      <inkml:brushProperty name="width" value="0.08571" units="cm"/>
      <inkml:brushProperty name="height" value="0.08571" units="cm"/>
      <inkml:brushProperty name="color" value="#5B2D90"/>
    </inkml:brush>
  </inkml:definitions>
  <inkml:trace contextRef="#ctx0" brushRef="#br0">1371 390 12287,'0'8'0,"0"0"0,0-4 0,-2 0 0,-2-2 0,0 1 0,-1 0 0,-3-1 0,0 1 0,1-2 0,-1 1 0,0 0 0,0 0 0,0 0 0,1-1 0,-1-1 0,0 0 0,0 0 0,0 0 0,1-1 0,-1-2 0,1 2 0,1-4 0,1-2 0,0 1 0,0-2 0,3 0 0,1 0 0,1 0 0,1 1 0,0 1 0,3 2 0,0 1 0,1-1 0,3 2 0,0 0 0,0 0 0,-1 1 0,1 1 0,0 0 0,0 0 0,0 0 0,3 0 0,-3 3 0,3 0 0,-2 2 0,-3 0 0,1 3 0,-2-1 0,-1 1 0,1 1 0,-2 0 0,-2 2 0,-1-1 0,0-1 0,0 0 0,0 2 0,-4 2 0,-1-2 0,-3 1 0,-2 2 0,0-2 0,-3 1 0,0 0 0,-2-1 0,-1-1 0,1-3 0,-1 0 0,0 0 0,2-1 0,0-2 0,2-3 0,1-1 0,-2-1 0,2-1 0,2-5 0,-3-2 0,-1-8 0</inkml:trace>
  <inkml:trace contextRef="#ctx0" brushRef="#br0" timeOffset="565">1005 234 12287,'3'8'0,"0"0"0,-1-3 0,-2 0 0,0 1 0,0 1 0,3 1 0,-1 1 0,0 0 0,-1 2 0,2 2 0,-1-3 0,1 0 0,0-2 0,-2 4 0,2 0 0,-2 0 0,-2-4 0,-2-6 0,-2-1 0,1-1 0,-2 0 0,2-3 0,-2-3 0,2-1 0,0 0 0,1-2 0,1-1 0,-1-1 0,2-1 0,0-3 0,1-5 0,0 1 0,0 0 0,0 0 0,1 2 0,0-2 0,2-1 0,3 0 0,0-1 0,3 1 0,1 1 0,4 0 0,-2 4 0,1-1 0,0 1 0,0-4 0,3-1 0</inkml:trace>
  <inkml:trace contextRef="#ctx0" brushRef="#br0" timeOffset="1250">1037 414 12287,'-4'4'0,"0"2"0,-4-3 0,0-1 0,0 2 0,1-4 0,-1 4 0,-1-1 0,-1-1 0,1 3 0,-2-2 0,0 0 0,1 0 0,-1-2 0,0 1 0,-1-1 0,0-1 0,1 0 0,2-1 0,0-1 0,-2-3 0,1-2 0,2-1 0,0 0 0,2 0 0,-1 1 0,3-1 0,1 0 0,-1 4 0,2 0 0,0 1 0,-2 2 0,2-2 0,-2 6 0,-2 1 0,2 1 0,1 1 0,-4-2 0,3 2 0,-1-1 0,0 1 0,2-1 0,-2-1 0,0 0 0,0 1 0,-2-4 0,2 2 0,-2-1 0,0 0 0,1-1 0,1 2 0,-1-2 0,-1-1 0,-1 0 0,1-1 0,-1-2 0,3 2 0,-1-1 0,0 1 0,2-2 0,-1 1 0,0-1 0,-3 3 0,0 0 0,3 0 0,0 0 0,-1 0 0,-1 1 0,-1 1 0,0 0 0,0 3 0,-2-1 0,0-1 0,0 1 0,-1 1 0,0-2 0,-1 1 0,1-1 0,1 3 0,2-1 0,0-1 0,0-1 0,1-3 0,-5 4 0,0 0 0</inkml:trace>
  <inkml:trace contextRef="#ctx0" brushRef="#br0" timeOffset="1496">889 710 12287,'-6'11'0,"1"-3"0,0-4 0,-3-4 0,0 0 0,1 0 0,-1 0 0,0-1 0,0-2 0,-6-4 0,-3-5 0</inkml:trace>
  <inkml:trace contextRef="#ctx0" brushRef="#br0" timeOffset="1696">655 305 12287,'-8'0'0,"0"0"0,0 0 0,2 0 0,0 3 0,0 2 0,1 5 0,-3 0 0,1 0 0,-1-2 0,-4 4 0,0 0 0</inkml:trace>
  <inkml:trace contextRef="#ctx0" brushRef="#br0" timeOffset="2313">195 499 12287,'-8'-3'0,"-3"1"0,6-3 0,-2-1 0,-1-1 0,4 2 0,1 0 0,3-2 0,0 1 0,0-2 0,0-1 0,0 0 0,0-2 0,3-2 0,3 3 0,3-1 0,1 0 0,4 3 0,-1-3 0,2 2 0,0 2 0,1 0 0,-1 2 0,1 1 0,0 1 0,-3 2 0,-1-1 0,0 3 0,0 2 0,-3 5 0,2 0 0,-3 1 0,-3-1 0,1 3 0,-4-1 0,0 0 0,-1 2 0,-1-4 0,-1 3 0,-1-3 0,0 0 0,-4 0 0,1-1 0,-2-1 0,-1-1 0,-3-2 0,1 1 0,1 0 0,0-3 0,1 0 0,0-1 0,1 0 0,0-1 0,1 0 0,1-3 0,2 0 0,0-1 0,3-3 0,0 0 0,0 0 0,1 0 0,2 1 0,-3 1 0,4 2 0,-1 1 0,-1 0 0,3 3 0,-3 3 0,1 3 0,-2 1 0,-2-2 0,-1 0 0,-2 0 0,0-1 0,2 3 0,-4-4 0,0 0 0,-1 1 0,0 1 0,-1-2 0,0-1 0,0 2 0,0-3 0,-2 1 0,0-1 0,0-1 0,-1 0 0,0 0 0,-1 0 0,1 0 0,-2-2 0,2-2 0,0 0 0,-1-2 0,-1 1 0,3 0 0,1-1 0,0-1 0,0-3 0,0-1 0,-2-2 0,2 0 0,3 0 0,1 0 0,2 0 0,1-2 0,1 2 0,1 0 0,0-1 0,-3-1 0,-1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7:46.992"/>
    </inkml:context>
    <inkml:brush xml:id="br0">
      <inkml:brushProperty name="width" value="0.08571" units="cm"/>
      <inkml:brushProperty name="height" value="0.08571" units="cm"/>
      <inkml:brushProperty name="color" value="#5B2D90"/>
    </inkml:brush>
  </inkml:definitions>
  <inkml:trace contextRef="#ctx0" brushRef="#br0">1216 285 12287,'-6'0'0,"1"0"0,0 0 0,-3-1 0,0-2 0,3 2 0,1-5 0,0 0 0,2-3 0,2-2 0,0 1 0,0-1 0,0-1 0,0-1 0,0 1 0,0 0 0,3-2 0,3 1 0,1-1 0,4-2 0,1 1 0,3-4 0,1-1 0</inkml:trace>
  <inkml:trace contextRef="#ctx0" brushRef="#br0" timeOffset="434">1036 82 12287,'0'5'0,"0"1"0,0 1 0,0 2 0,0 1 0,1 5 0,1 2 0,1 2 0,2 0 0,-2 1 0,2-1 0,1 1 0,-3-3 0,1-2 0,-2-3 0,1-4 0,-1 0 0,-5-7 0,-1-2 0</inkml:trace>
  <inkml:trace contextRef="#ctx0" brushRef="#br0" timeOffset="999">865 12 12287,'-4'-8'0,"0"5"0,4 3 0,1 6 0,1 4 0,0 1 0,0 0 0,-1 1 0,0 4 0,1-1 0,0 1 0,1 2 0,-4 1 0,-1 0 0,0 0 0,-4 2 0,1-2 0,0 0 0,0 0 0,1-2 0,-2-3 0,1-2 0,2 0 0,-2 0 0,2-1 0,0-4 0,4-5 0,2-4 0,0 0 0,3-2 0,-1-1 0,-2 1 0,2 1 0,-1-1 0,0 1 0,-1-3 0,2 0 0,-3 0 0,0-2 0,-1 0 0,-1 3 0,0 0 0,0-2 0,0 1 0,0-2 0,0 0 0,0 0 0,-1-2 0,-1-1 0,-3 1 0,1-1 0,-3 1 0,1-2 0,-3 0 0,-1 0 0,0 2 0,2-1 0,0 1 0,0-1 0,0 4 0,1 2 0,-1 2 0,0 1 0,3 1 0,0 1 0,-1 0 0,1 0 0,0 0 0,0-3 0,-3-2 0</inkml:trace>
  <inkml:trace contextRef="#ctx0" brushRef="#br0" timeOffset="2216">663 293 12287,'-13'0'0,"2"0"0,3 0 0,1-1 0,2-2 0,-2 2 0,3-2 0,0-1 0,-2 0 0,3-4 0,0 0 0,3 1 0,0-1 0,1 1 0,1 1 0,1 1 0,2-1 0,-1 1 0,2 1 0,-1 0 0,1-1 0,1 4 0,1-2 0,0 2 0,0 1 0,0 0 0,-1 0 0,1 0 0,0 0 0,0 0 0,-3 4 0,-1 1 0,0 2 0,-2-2 0,-2 0 0,0 1 0,0 1 0,0 1 0,-1 0 0,-1-1 0,-3 1 0,-2-1 0,-1-1 0,0-1 0,0 1 0,0 1 0,-2 0 0,-1-1 0,-1-1 0,1-2 0,-2 1 0,0 0 0,-2-2 0,2-2 0,0 0 0,0 0 0,1 0 0,-2 0 0,3 0 0,-1-2 0,1-1 0,1-2 0,2 2 0,-1-1 0,-1 1 0,1-3 0,-1 1 0,1 0 0,1 0 0,3 2 0,0-1 0,-1 0 0,-1-1 0,2 3 0,0-3 0,-1-2 0,2 3 0,2-1 0,1-1 0,1 2 0,0-2 0,0 0 0,3-1 0,2 0 0,2 0 0,1 1 0,0 0 0,0 4 0,-1-2 0,1 0 0,0 1 0,0 3 0,0 0 0,-3 0 0,0 1 0,1 2 0,0 1 0,-1 4 0,-1 0 0,-1 0 0,-2-1 0,2 1 0,-2 0 0,2 0 0,-2 0 0,2-1 0,-3 1 0,0 0 0,0 0 0,-2 0 0,-2-2 0,0 0 0,-1 1 0,-3-3 0,0 0 0,0 0 0,1-4 0,-1 0 0,0 0 0,0 0 0,0 0 0,1 0 0,-1 0 0,0-3 0,0 0 0,1-1 0,-1 1 0,0-2 0,0 2 0,1 0 0,2 0 0,-2 2 0,2-2 0,-2 3 0,-1 0 0,0 0 0,1 0 0,-1 0 0,3 0 0,-1 0 0,0 0 0,-1 0 0,2 0 0,0 0 0,-1 0 0,-1 0 0,-1 0 0,1 0 0,-1 0 0,0 0 0,3-1 0,0-1 0,-1-2 0,-1 0 0,1-1 0,1-3 0,0 0 0,1 1 0,-3-1 0,2 0 0,0-1 0,0-1 0,1 0 0,-2-2 0,1 1 0,2 2 0,-1-3 0,3 2 0,-2 0 0,0 2 0,3 3 0,0 3 0,0 4 0,4 3 0,0 3 0,1-1 0,2 1 0,-3 0 0,1 1 0,0 1 0,0-1 0,3 2 0,0-1 0,0 1 0,0 0 0,0-2 0,2 3 0,0 0 0,1-2 0,-4 2 0,1 0 0,0 0 0,-3-1 0,-1 1 0,0-1 0,-2-1 0,-2-2 0,0 0 0,0 0 0,0 0 0,-3-3 0,-2-1 0,-2 1 0,-1-1 0,-2-2 0,-1 0 0,1-1 0,-1-1 0,1 0 0,-3 0 0,-1 0 0,0 0 0,-1-1 0,1-1 0,1-4 0,-1 0 0,2-2 0,0 0 0,1 0 0,1 0 0,2 1 0,2-1 0,1 0 0,-1 0 0,-1-3 0,-1-1 0</inkml:trace>
  <inkml:trace contextRef="#ctx0" brushRef="#br0" timeOffset="2431">530 67 12287,'-8'0'0,"1"0"0,-1 0 0,0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7:50.490"/>
    </inkml:context>
    <inkml:brush xml:id="br0">
      <inkml:brushProperty name="width" value="0.08571" units="cm"/>
      <inkml:brushProperty name="height" value="0.08571" units="cm"/>
      <inkml:brushProperty name="color" value="#5B2D90"/>
    </inkml:brush>
  </inkml:definitions>
  <inkml:trace contextRef="#ctx0" brushRef="#br0">2501 86 12287,'-3'5'0,"1"0"0,-1 0 0,3 3 0,0 0 0,0 0 0,0-1 0,0 1 0,1 1 0,2 1 0,-2 0 0,5 2 0,0 0 0,0 0 0,0-2 0,-1 1 0,1-1 0,1 1 0,1 2 0,-1-3 0,-1 0 0,-1-2 0,-3-3 0,4 1 0,-5-5 0,3 3 0,-8-4 0,0 0 0</inkml:trace>
  <inkml:trace contextRef="#ctx0" brushRef="#br0" timeOffset="719">2283 109 12287,'-5'-3'0,"-1"-3"0,1 0 0,-3-2 0,1 0 0,1 4 0,1 1 0,0 2 0,-3 1 0,4 1 0,0 2 0,1 2 0,2-1 0,-1 1 0,1 1 0,2 1 0,0 1 0,2 0 0,-1 0 0,2-1 0,0 1 0,1 0 0,1 0 0,-4 0 0,3 0 0,-1 2 0,0 0 0,-2 3 0,1-2 0,0 1 0,0-1 0,-1 3 0,-2-1 0,0 1 0,0 2 0,0 0 0,-1-1 0,0 2 0,-2 1 0,-2-2 0,2 2 0,1-1 0,-2-2 0,3-2 0,-1 0 0,1-2 0,1-2 0,0 0 0,0-1 0,1-4 0,1-1 0,2-3 0,2-2 0,-1-1 0,1-2 0,0 3 0,0-4 0,-1 1 0,1 1 0,1-3 0,0 2 0,-1-2 0,0-1 0,-4 3 0,2 0 0,1-1 0,-1-1 0,-2-1 0,1 0 0,0 0 0,0 1 0,-1-2 0,-2-1 0,0 0 0,0 0 0,0 2 0,0 0 0,0 0 0,0 0 0,-1 1 0,0 1 0,-3 1 0,0-1 0,-1 2 0,-3 0 0,0-1 0,0 1 0,-2 2 0,-1-1 0,-1 0 0,1 0 0,0 0 0,1 1 0,0 0 0,0 0 0,-1-1 0,1-1 0,0 1 0,2-1 0,-3-1 0,1 1 0,0 0 0,2-2 0,2 2 0,1-1 0,0-2 0,1 1 0,0-2 0,1 0 0,-2 0 0</inkml:trace>
  <inkml:trace contextRef="#ctx0" brushRef="#br0" timeOffset="1616">1909 335 12287,'-8'0'0,"0"0"0,1 0 0,0 1 0,1 1 0,0 0 0,1 1 0,-3-3 0,3 2 0,0 1 0,-1-1 0,2 2 0,0-2 0,2 3 0,1 0 0,-2 3 0,6 0 0,2-1 0,2-2 0,-2 1 0,0-3 0,2-1 0,3 2 0,-2-4 0,4 4 0,-2-2 0,0 1 0,3 0 0,-1-3 0,-1 0 0,0 0 0,3 0 0,-1 0 0,1 0 0,-1 0 0,1 0 0,-4 0 0,-1 0 0,0 0 0,-1 0 0,0 0 0,-1 0 0,0 1 0,-1 1 0,-4 0 0,-4 2 0,-4 0 0,-1 1 0,-1-2 0,-2 1 0,0-1 0,-4 2 0,1-1 0,-2-1 0,0 1 0,0 1 0,0-2 0,2-1 0,-1 2 0,-3-3 0,4 1 0,-1 0 0,-2 0 0,0-1 0,2 2 0,0-2 0,1-1 0,2-3 0,-1 0 0,1-2 0,2-1 0,0-1 0,1 0 0,0 0 0,1 2 0,0-2 0,1 1 0,1-1 0,2 0 0,0 1 0,2 2 0,-1 1 0,1-3 0,-3 5 0,4-3 0,-2 5 0,-1 2 0,0-1 0,1 3 0,-1 1 0,2 1 0,-1-2 0,0 0 0,0 1 0,0 1 0,1 1 0,1 0 0,0-1 0,0 1 0,0 0 0,0 0 0,0 0 0,0-1 0,0 1 0,0-3 0,0 1 0,0 0 0,0 1 0,0 0 0,0-1 0,-1-2 0,-1 0 0,0 0 0,-3-1 0,1 1 0,0 0 0,-2-2 0,-1 1 0,-1 0 0,0-2 0,0 3 0,-2-2 0,0 0 0,0-1 0,2-1 0,0 0 0,0-1 0,0-1 0,0-3 0,-3-3 0,-1 1 0</inkml:trace>
  <inkml:trace contextRef="#ctx0" brushRef="#br0" timeOffset="1899">1761 218 12287,'-1'7'0,"-2"-2"0,2 1 0,-4-2 0,-2 0 0,0 1 0,-3 3 0,-1 0 0,-1 0 0,1-1 0,-2 2 0,-1 1 0,-4 0 0,2 0 0,-2-4 0,1-2 0,2-1 0,-1 3 0,1-5 0,-1 3 0</inkml:trace>
  <inkml:trace contextRef="#ctx0" brushRef="#br0" timeOffset="2182">1309 117 12287,'-3'-4'0,"2"-1"0,-2 3 0,2 2 0,2 1 0,1 5 0,1 3 0,3 6 0,-1 0 0,2 3 0,0 2 0,4 0 0,-1 4 0,-1-1 0,-3 0 0,1-3 0,-3 3 0,4-3 0</inkml:trace>
  <inkml:trace contextRef="#ctx0" brushRef="#br0" timeOffset="2585">1192 351 12287,'-5'-1'0,"0"-2"0,3 1 0,0-3 0,2 3 0,1 1 0,2 2 0,3 1 0,-2 3 0,1 1 0,1 1 0,-4-1 0,3-1 0,-1 1 0,0 1 0,-2 1 0,1-1 0,-3 1 0,0-3 0,0 0 0,0 2 0,0-1 0,0 1 0,-3-1 0,-2 0 0,-2-4 0,-2 3 0,0-2 0,-2-1 0,-3-1 0,1 1 0,-2 1 0,-3-1 0,1-2 0,-1-2 0,2-2 0,0 0 0,0-1 0,2-3 0,1 0 0,2 0 0,2-3 0,-1-2 0,0-1 0,0-2 0,5-3 0,-2-4 0,3-5 0</inkml:trace>
  <inkml:trace contextRef="#ctx0" brushRef="#br0" timeOffset="2715">1075 156 12287,'-4'-4'0,"0"0"0,1 4 0,-1 0 0,-7 4 0,-2 0 0</inkml:trace>
  <inkml:trace contextRef="#ctx0" brushRef="#br0" timeOffset="3618">686 101 12287,'-3'6'0,"0"-1"0,-1 1 0,1 1 0,0 0 0,1 1 0,-2 1 0,0 1 0,1-1 0,-2 2 0,-1 0 0,-1-1 0,-1 3 0,-2-2 0,-1 0 0,-1 1 0,-1-2 0,-4-2 0,-1-1 0,-3-2 0,1 1 0,0-3 0,-2-2 0,-1 0 0,0-1 0,0 0 0,0-1 0,2-1 0,-1-2 0,2-3 0,-1 0 0,1-1 0,2-2 0,1 3 0,3-1 0,4 0 0,1-2 0,1-1 0,1 2 0,2 0 0,1 1 0,2 0 0,-1 1 0,2-1 0,1 0 0,2 0 0,4 0 0,0 1 0,3-1 0,1 1 0,1 1 0,1 1 0,-2 2 0,2-1 0,1-1 0,-1 1 0,-2 2 0,2-1 0,-1 0 0,-1 1 0,1-1 0,0 3 0,-2 1 0,0 2 0,-1 0 0,-1 4 0,1 0 0,0 2 0,-1 0 0,-2 0 0,-1 0 0,-1 2 0,-2 2 0,1-2 0,-3 0 0,-2 0 0,-3 0 0,1-3 0,-2-1 0,-1 1 0,-2-3 0,-1 0 0,2-2 0,0-1 0,1-1 0,1-1 0,-1 0 0,0 0 0,3-3 0,0 0 0,-1-2 0,2-1 0,-2-1 0,4 0 0,0-1 0,1 0 0,1 0 0,0 4 0,-1 0 0,-2 4 0,2 3 0,-4 0 0,2 2 0,-2-3 0,1 3 0,0-1 0,-2 0 0,2-2 0,-2 2 0,0-2 0,-1 1 0,0-1 0,-1-2 0,0 0 0,0 0 0,-2 0 0,-1 0 0,-1 0 0,1 0 0,-2 0 0,2 0 0,-1 0 0,-2 0 0,3-2 0,-1-2 0,2 1 0,0-1 0,-1-1 0,4 2 0,1-2 0,1-1 0,0-1 0,-2-1 0,2-2 0,2 0 0,0-4 0,0 2 0,1-1 0,1 0 0,1 1 0,0-1 0,1 2 0,2 3 0,-1 0 0,3 0 0,1 0 0,1-3 0,1-1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7:54.972"/>
    </inkml:context>
    <inkml:brush xml:id="br0">
      <inkml:brushProperty name="width" value="0.08571" units="cm"/>
      <inkml:brushProperty name="height" value="0.08571" units="cm"/>
      <inkml:brushProperty name="color" value="#5B2D90"/>
    </inkml:brush>
  </inkml:definitions>
  <inkml:trace contextRef="#ctx0" brushRef="#br0">44 37 12287,'-16'-8'0,"5"0"0,3 1 0,2-1 0,4 4 0,2 3 0,4 4 0,2 1 0,2-1 0,-2 0 0,5-3 0,-3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8:27.088"/>
    </inkml:context>
    <inkml:brush xml:id="br0">
      <inkml:brushProperty name="width" value="0.08571" units="cm"/>
      <inkml:brushProperty name="height" value="0.08571" units="cm"/>
      <inkml:brushProperty name="color" value="#5B2D90"/>
    </inkml:brush>
  </inkml:definitions>
  <inkml:trace contextRef="#ctx0" brushRef="#br0">3393 67 12287,'0'5'0,"0"0"0,0-2 0,0 4 0,3 1 0,2 3 0,-1 1 0,0 4 0,3 5 0,0 2 0,1 1 0,2 3 0,-4-3 0,0-1 0,1-2 0,-2-3 0,2-8 0,-4-1 0,1-10 0,-4 0 0</inkml:trace>
  <inkml:trace contextRef="#ctx0" brushRef="#br0" timeOffset="616">3232 48 12287,'-4'-6'0,"3"2"0,-3 5 0,4 2 0,0 4 0,0-2 0,1 1 0,1 3 0,1 2 0,3 0 0,-3 2 0,1 0 0,0 0 0,-2-1 0,3-1 0,0 1 0,1 0 0,-4 1 0,1-4 0,-2 1 0,-1-1 0,0-2 0,0-1 0,0 1 0,-1-2 0,-2 2 0,-2-5 0,-5 1 0,1-2 0,-1-4 0,1-1 0,-1-2 0,1-1 0,-1-1 0,1-1 0,0 2 0,3 1 0,-2 0 0,1 0 0,-1 3 0,-2 2 0,1 1 0,-1 1 0,1 2 0,-1 2 0,2 5 0,1-1 0,0 1 0,1-1 0,-3 1 0,-1-1 0,0 1 0,-2-1 0,-1-1 0,2-1 0,0 0 0,1-3 0,-2 1 0,0-1 0,-1 0 0,2-2 0,0 2 0,-2 2 0,0-4 0,4 1 0,0-1 0,-1 1 0,1-2 0,-1 2 0,1-2 0,-1-1 0,1-1 0,-1-2 0,1-6 0,-1-6 0</inkml:trace>
  <inkml:trace contextRef="#ctx0" brushRef="#br0" timeOffset="848">3090 48 12287,'-9'0'0,"2"0"0,1 0 0,-1 0 0,-2 0 0,0 1 0,-2 2 0,-2 3 0,2 3 0,-4 0 0,0 1 0,1-1 0,-2-4 0,-7 8 0,-2-3 0</inkml:trace>
  <inkml:trace contextRef="#ctx0" brushRef="#br0" timeOffset="1917">2806 332 12287,'-7'5'0,"1"-2"0,-1-2 0,-2-1 0,0 0 0,-1 0 0,1 0 0,0-1 0,2-1 0,1-1 0,-1-3 0,-2 2 0,-1-2 0,1-1 0,0 2 0,0-2 0,2 0 0,0-1 0,4-2 0,-3 1 0,0-1 0,0 1 0,2-1 0,4 1 0,0-1 0,0 1 0,0-1 0,1 4 0,2 1 0,4 0 0,1 2 0,2 3 0,-1 0 0,1 0 0,-1 1 0,0 3 0,1 1 0,-2 4 0,-1 1 0,0-1 0,-4 1 0,-1-1 0,3 4 0,-2-1 0,-1 0 0,-4-1 0,-2-2 0,-2 0 0,-1 1 0,-2-1 0,-1 1 0,-2-2 0,0-1 0,-2 1 0,2-3 0,-1 1 0,-2-3 0,2-2 0,-1-1 0,-1 0 0,0 0 0,4 0 0,-2-1 0,2-2 0,2-4 0,-1 2 0,2-1 0,1-2 0,0 0 0,2 2 0,-2 0 0,1 1 0,2 0 0,-2 2 0,2-3 0,-2 2 0,3 1 0,-3 3 0,1 1 0,-3 1 0,2 1 0,3 4 0,-2-3 0,0 1 0,-2-3 0,1 1 0,0-2 0,0-1 0,-1 0 0,1 0 0,0 0 0,-1 0 0,2-3 0,-1-1 0,1 0 0,0 0 0,3-4 0,-3 3 0,1-1 0,-2-1 0,1 5 0,-2-2 0,0 0 0,-2 3 0,0-2 0,0 2 0,-1 5 0,1 1 0,-1 1 0,1 1 0,-1-1 0,1 2 0,-1 0 0,1-2 0,2 0 0,1 3 0,0-2 0,1 0 0,-3-4 0,4 2 0,0 0 0,0 1 0,-3-3 0,3 2 0,-1-1 0,-3-2 0,3 0 0,-1 0 0,-2 2 0,0-2 0,0 0 0,0 0 0,2 1 0,-2-1 0,0 2 0,-1 0 0,0-1 0,3 1 0,-3-3 0,4 3 0,-1-1 0,0 1 0,2 2 0,-1-2 0,1 1 0,1 2 0,3 2 0,0 1 0,0-1 0,1 1 0,2-1 0,1 2 0,4 0 0,-2 2 0,1-2 0,2 3 0,0-1 0,0-1 0,-3 2 0,2-2 0,-2 2 0,-1 0 0,-2-2 0,1 1 0,-1 0 0,0 0 0,-3-4 0</inkml:trace>
  <inkml:trace contextRef="#ctx0" brushRef="#br0" timeOffset="2198">2683 38 12287,'-10'0'0,"1"0"0,-1 0 0,1 3 0,-1 2 0,0 0 0,-3 2 0,1 2 0,-3 0 0,-2 1 0,-1-1 0,-1 0 0,-4 5 0,-1 1 0</inkml:trace>
  <inkml:trace contextRef="#ctx0" brushRef="#br0" timeOffset="2431">2588 540 12287,'-4'6'0,"-3"-3"0,-1 1 0,-2 0 0,1 0 0,-1 1 0,0 2 0,-3-2 0,-3 2 0,-1-1 0,-3-4 0,-2 1 0,0-2 0,-4-1 0,2 0 0</inkml:trace>
  <inkml:trace contextRef="#ctx0" brushRef="#br0" timeOffset="2784">1602 10 12287,'0'9'0,"0"1"0,0-4 0,0 0 0,0 3 0,0 2 0,3 2 0,2 5 0,0 3 0,2 2 0,-1-1 0,0 3 0,0 2 0,-1 0 0,3-3 0,-5-3 0,-1-4 0,-1 1 0,-1-3 0</inkml:trace>
  <inkml:trace contextRef="#ctx0" brushRef="#br0" timeOffset="3833">1384 38 12287,'-6'-9'0,"0"-1"0,4 5 0,-3 2 0,5 7 0,0 4 0,0 4 0,0 2 0,0-2 0,0 3 0,0 0 0,0 2 0,0-4 0,0 1 0,0 0 0,0 2 0,0-4 0,0 0 0,0-2 0,1 0 0,2-1 0,0 1 0,3-4 0,-2-1 0,1-1 0,3-1 0,-3-2 0,1-1 0,2 0 0,0 0 0,1-1 0,-3-3 0,2 3 0,-1-2 0,1 2 0,-2 1 0,1 0 0,-5 0 0,1 3 0,-6 2 0,-3 0 0,-3-3 0,0 1 0,-1-1 0,1 1 0,-4-2 0,-1 3 0,1-3 0,-1-1 0,0 3 0,3 0 0,-3-1 0,-1-1 0,-1-1 0,-2 0 0,-1 0 0,0 0 0,0 0 0,0 0 0,0 0 0,0 0 0,0 0 0,0-1 0,0-1 0,0-1 0,0 0 0,0 3 0,1 0 0,2 0 0,-1 0 0,2-1 0,0-2 0,2 0 0,2-1 0,-1 2 0,0-1 0,0 1 0,1-3 0,2 2 0,0 0 0,-1-1 0,1 3 0,0-3 0,2 1 0,0-1 0,2 0 0,-2 2 0,1-1 0,3-4 0,0 0 0,2 2 0,1-1 0,0-2 0,1 3 0,2 0 0,4-1 0,1 1 0,2 2 0,-1-2 0,1 0 0,-1-1 0,1 3 0,-1-2 0,2 0 0,1-1 0,-1 3 0,1-2 0,-1 1 0,-2 2 0,1-3 0,-1 2 0,1 1 0,-1 1 0,1 1 0,-1 0 0,1 0 0,-4 0 0,-1 1 0,-1 2 0,0-1 0,-5 5 0,-3 0 0,2-2 0,-5 2 0,-3 0 0,-1 1 0,-5-1 0,2-1 0,0 1 0,-3 2 0,-1-1 0,-1 0 0,-1-2 0,-2 1 0,1 2 0,-3 0 0,0 1 0,3-1 0,0-3 0,0 1 0,-2 0 0,-1 2 0,6-1 0,-1-1 0,2 0 0,2 0 0,1-2 0,2 2 0,-1 0 0,2-2 0,4 1 0,0-2 0,5 0 0,-1-1 0,1 1 0,-1 3 0,1 0 0,-4-3 0,2 2 0,-3-3 0,0 2 0,-1-1 0,-2 2 0,0-2 0,-2-1 0,0 1 0,-2-3 0,2 2 0,-1-2 0,-2-1 0,-5-8 0,-4-3 0</inkml:trace>
  <inkml:trace contextRef="#ctx0" brushRef="#br0" timeOffset="4398">238 114 12287,'-5'-10'0,"4"1"0,-2 0 0,2-1 0,1 1 0,0-1 0,1 2 0,1 0 0,2 2 0,3 1 0,-1-3 0,3 3 0,0 1 0,1 0 0,-1 2 0,1-2 0,-1 1 0,0 3 0,1 0 0,-1 1 0,1 2 0,-2 3 0,-1 3 0,-4 1 0,-2-4 0,-1 0 0,-1 2 0,-2 0 0,-3 2 0,-3-1 0,-1 1 0,1-1 0,-2 0 0,-1 2 0,-3 1 0,0 0 0,-3 2 0,3-2 0,-3 1 0,-1 2 0,3 0 0,0 2 0,0-2 0,2 2 0,0-3 0,6-2 0,0-1 0,2-2 0,4 1 0,-1-1 0,2 1 0,2-5 0,2-2 0,3-2 0,2-1 0,2 1 0,-1 2 0,1 0 0,-1-1 0,1-1 0,-2 0 0,-1 2 0,1-2 0,-2 2 0,-1-1 0,-2 2 0,-3-3 0,-3 2 0,-3-2 0,-3-1 0,-1 0 0,1 0 0,-1 0 0,0 0 0,-2 0 0,0 0 0,-2-3 0,2-3 0,-1-1 0,-2-3 0,2-6 0,-2 0 0,-1-10 0,-3-4 0</inkml:trace>
  <inkml:trace contextRef="#ctx0" brushRef="#br0" timeOffset="4547">48 67 12287,'5'-5'0,"-1"-1"0,0-2 0,0-2 0,1 1 0,-3 2 0,3 2 0,-1 1 0,-4 2 0,0 5 0,-1-1 0,-6 3 0,0 0 0,-1-3 0,-6 3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5:40.27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0 16383,'44'13'0,"1"-2"0,-20-11 0,5 0 0,-11 0 0,-2 0 0,-5 0 0,5 0 0,2 0 0,11 0 0,0 0 0,12 5 0,1 2 0,10 5 0,2 0 0,10 0 0,-3 0 0,-2 0 0,-6 0 0,-17-5 0,-2 4 0,-6-10 0,2 4 0,5-5 0,5 0 0,2 0 0,11-5 0,-5 4 0,-1-10 0,-6 4 0,-17 1 0,3-5 0,-9 4 0,5 1 0,-5-5 0,-7 10 0,4-5 0,-3 12 0,6-5 0,9 10 0,0-5 0,16 6 0,-10-1 0,10-3 0,-21 3 0,31-10 0,-36 4 0,15-5 0,-26 0 0,9 0 0,-3-5 0,6-2 0,-2-5 0,-5 0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28.025"/>
    </inkml:context>
    <inkml:brush xml:id="br0">
      <inkml:brushProperty name="width" value="0.08571" units="cm"/>
      <inkml:brushProperty name="height" value="0.08571" units="cm"/>
      <inkml:brushProperty name="color" value="#5B2D90"/>
    </inkml:brush>
  </inkml:definitions>
  <inkml:trace contextRef="#ctx0" brushRef="#br0">15 106 12287,'-4'-3'0,"0"2"0,2-1 0,1 0 0,-1 0 0,1 1 0,4-2 0,2 3 0,1 0 0,-1 0 0,-1 0 0,2 0 0,0 0 0,2 0 0,1-1 0,3-1 0,1 0 0,2-1 0,0 1 0,2-1 0,1-1 0,2 2 0,2-3 0,2 1 0,-2 0 0,-2-2 0,-3 2 0,1-1 0,0 0 0,-2 3 0,0-2 0,-1 1 0,-1 2 0,1-3 0,0 2 0,2 1 0,1 0 0,-1-2 0,1 0 0,2 0 0,0 0 0,-2 1 0,0 2 0,-1-1 0,-1-1 0,-1 1 0,-1-1 0,0 1 0,0 1 0,-1 0 0,-1 0 0,1 0 0,2 0 0,-4 1 0,3 0 0,0 2 0,-1 1 0,1-2 0,0 2 0,-1 0 0,-1 0 0,1-2 0,-2 2 0,0-1 0,1-1 0,-3 1 0,2-1 0,-1 1 0,-4 0 0,1-2 0,-2 1 0,1-1 0,-2 1 0,1 0 0,1 0 0,-3-1 0,2-1 0,0 0 0,1 1 0,-1 1 0,1-1 0,-1 1 0,1-1 0,-2-1 0,1 0 0,1 0 0,0 0 0,1 0 0,0 0 0,-3 0 0,1 0 0,-3 0 0,3 0 0,-3 0 0,1 0 0,-9 0 0,4 3 0,-4 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8:24.472"/>
    </inkml:context>
    <inkml:brush xml:id="br0">
      <inkml:brushProperty name="width" value="0.08571" units="cm"/>
      <inkml:brushProperty name="height" value="0.08571" units="cm"/>
      <inkml:brushProperty name="color" value="#5B2D90"/>
    </inkml:brush>
  </inkml:definitions>
  <inkml:trace contextRef="#ctx0" brushRef="#br0">1194 10 12287,'10'3'0,"-1"0"0,-2 1 0,-1-4 0,0 0 0,-1 0 0,0 0 0,-5 1 0,0 2 0,0 3 0,0 3 0,1 1 0,1 3 0,1 3 0,1 1 0,-2 3 0,2 3 0,2 2 0,-1 3 0,2 2 0,0-1 0,0-1 0,-2-5 0,1 0 0,-1-3 0,0-5 0,-3-4 0,2-5 0,-4-2 0</inkml:trace>
  <inkml:trace contextRef="#ctx0" brushRef="#br0" timeOffset="867">986 105 12287,'-10'5'0,"4"-1"0,0-4 0,-1 0 0,-2 0 0,4 1 0,0 2 0,1 0 0,2 0 0,-4-3 0,4 1 0,-1 2 0,-2-1 0,2 5 0,0-4 0,2 2 0,-1 0 0,-1 0 0,-1 2 0,4 2 0,0 1 0,0-4 0,2 0 0,1 2 0,2 0 0,4 1 0,1-3 0,-1 1 0,1-4 0,-1 0 0,1-2 0,-1-1 0,1 0 0,-1 0 0,1 0 0,-1 3 0,1 0 0,-1-1 0,-3-1 0,1-1 0,-5 1 0,1 2 0,-6-1 0,-4 5 0,-5 0 0,1-2 0,-1 1 0,1-1 0,2 0 0,-2-2 0,0 4 0,-2-1 0,1-1 0,1 3 0,-1-4 0,0 0 0,0 0 0,0 3 0,1-4 0,-2-1 0,2-1 0,0-1 0,2 0 0,-1 0 0,1 0 0,-1 0 0,1 0 0,4-4 0,0-2 0,2 0 0,0 0 0,-3-1 0,3-2 0,-1-2 0,0-1 0,3 0 0,-3-3 0,1 1 0,0-1 0,-2-2 0,3-4 0,-1-1 0,1 1 0,0 1 0,0 1 0,-1 0 0,1 0 0,0 3 0,1 1 0,-2 2 0,1 1 0,-4 6 0,-2 3 0,0 2 0,-1 1 0,-1 4 0,1 1 0</inkml:trace>
  <inkml:trace contextRef="#ctx0" brushRef="#br0" timeOffset="1267">521 228 12287,'5'5'0,"-3"0"0,4-5 0,-1 1 0,3 1 0,-2 1 0,0 1 0,4-1 0,-2-1 0,-1 5 0,-3-1 0,-4 3 0,0 1 0,-1-2 0,-2 0 0,-4-2 0,-1 1 0,-3 2 0,0-1 0,-3 0 0,-1-2 0,3-1 0,-3 3 0,0-3 0,0-1 0,1-1 0,-3-3 0,1 0 0,0-4 0,-3-1 0</inkml:trace>
  <inkml:trace contextRef="#ctx0" brushRef="#br0" timeOffset="1733">209 200 12287,'-10'6'0,"1"-1"0,-1-1 0,1 0 0,-1-3 0,1 2 0,-1-1 0,1 3 0,1 0 0,1 1 0,-1 0 0,2 4 0,1-1 0,1-3 0,4 1 0,0 0 0,0-2 0,0 2 0,1-2 0,2 1 0,4-3 0,1-2 0,1-1 0,1 0 0,-1 0 0,-2 0 0,-1 0 0,1 0 0,2 0 0,0 0 0,1-1 0,-1-2 0,-2 2 0,-2-3 0,-1 0 0,2-2 0,-1-3 0,0-1 0,-3 4 0,1 0 0,-2-2 0,-1 0 0,-1 0 0,-1 0 0,-2 2 0,-1-1 0,-1 1 0,-2 0 0,-1 0 0,-1 0 0,-2 2 0,3 4 0,-2 0 0,-1 0 0,0 0 0,-3-1 0,1-1 0,-1-1 0,-1 0 0,-3 3 0</inkml:trace>
  <inkml:trace contextRef="#ctx0" brushRef="#br0" timeOffset="1930">209 67 12287,'-10'-5'0,"1"1"0,-1 5 0,0 2 0,-3 3 0,-2 2 0,-4 3 0,0 0 0,1-2 0,-1 2 0,0-8 0,-5 4 0,0-2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8:33.754"/>
    </inkml:context>
    <inkml:brush xml:id="br0">
      <inkml:brushProperty name="width" value="0.08571" units="cm"/>
      <inkml:brushProperty name="height" value="0.08571" units="cm"/>
      <inkml:brushProperty name="color" value="#5B2D90"/>
    </inkml:brush>
  </inkml:definitions>
  <inkml:trace contextRef="#ctx0" brushRef="#br0">399 1 12287,'-19'5'0,"3"-1"0,0-4 0,-1 0 0,-1 0 0,-4 2 0,-1 0 0,-1 1 0,-2 4 0,-7-2 0,-5 1 0,-5-3 0,-7 2 0,-3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8:56.235"/>
    </inkml:context>
    <inkml:brush xml:id="br0">
      <inkml:brushProperty name="width" value="0.08571" units="cm"/>
      <inkml:brushProperty name="height" value="0.08571" units="cm"/>
      <inkml:brushProperty name="color" value="#5B2D90"/>
    </inkml:brush>
  </inkml:definitions>
  <inkml:trace contextRef="#ctx0" brushRef="#br0">1 124 12287,'0'5'0,"4"-1"0,1-3 0,2 1 0,-1 1 0,1-1 0,2 0 0,0-2 0,2 0 0,0 0 0,2 0 0,1-4 0,-2 1 0,4 1 0,2 1 0,-2 0 0,-1-1 0,2-1 0,1 1 0,1-3 0,0 1 0,-1 0 0,-2 0 0,1-3 0,-5 3 0,1 0 0,1 0 0,-4-4 0,3 2 0,-7 2 0,-6-3 0,-6 3 0,-3 1 0,0-1 0,-1 3 0,1-3 0,-1 1 0,1-1 0,-2-2 0,0 3 0,-2 0 0,2-1 0,0 2 0,2-4 0,-1 2 0,1 2 0,2-2 0,1 1 0,-1 0 0,-2 2 0,0 1 0,-1 0 0,1 0 0,0 1 0,2 2 0,1 0 0,4 4 0,-2-1 0,3 3 0,5-3 0,0 0 0,1 1 0,2-2 0,2 2 0,0-2 0,2-1 0,1 0 0,-1 0 0,2-2 0,-3 2 0,0-2 0,2 2 0,1-1 0,-2-1 0,0-1 0,-1 2 0,0 0 0,2 1 0,0 0 0,1-3 0,-4 2 0,1-2 0,-2 0 0,0 1 0,-2 1 0,-4 1 0,2-3 0,-5 1 0,-2 1 0,-2 4 0,-5-1 0,1 0 0,-1 0 0,-2 1 0,-2 3 0,0 2 0,1 0 0,-3 2 0,2-2 0,0 1 0,1 2 0,-4 1 0,2 3 0,0 0 0,3 0 0,1 0 0,3-2 0,2 0 0,2-1 0,3-4 0,1 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8:58.868"/>
    </inkml:context>
    <inkml:brush xml:id="br0">
      <inkml:brushProperty name="width" value="0.08571" units="cm"/>
      <inkml:brushProperty name="height" value="0.08571" units="cm"/>
      <inkml:brushProperty name="color" value="#5B2D90"/>
    </inkml:brush>
  </inkml:definitions>
  <inkml:trace contextRef="#ctx0" brushRef="#br0">4720 188 12287,'6'0'0,"-1"1"0,-1 2 0,1 2 0,-3 5 0,1-1 0,-1 1 0,2-1 0,-1 1 0,0-1 0,-2 1 0,2 2 0,0 1 0,-1-2 0,-1 0 0,2-1 0,0-1 0,-1 0 0,0 1 0,-2-4 0,0 1 0,0 0 0,0-2 0,0 2 0,-2-4 0,-1 3 0,-2-4 0,-4 1 0,-1-2 0,4-1 0,-1 0 0,0 0 0,-1 0 0,-2 0 0,1-1 0,-1-2 0,1 1 0,-1-3 0,1 1 0,-1 1 0,1-2 0,-1 0 0,1 0 0,-1 1 0,4-1 0,0 0 0,-2-1 0,0-1 0,2 4 0,-1-3 0,0-2 0,0 3 0,-1 0 0,2 1 0,4-4 0,-2 7 0,4-3 0,1 4 0,2 0 0,3 0 0,-1 0 0,2 0 0,0 0 0,2 0 0,0 1 0,0 2 0,1-1 0,-1 5 0,0-4 0,-2 3 0,0 2 0,-5-3 0,1 1 0,-2 2 0,-1 0 0,0 1 0,-1 0 0,-2-3 0,-3 3 0,-3-3 0,-1 1 0,1 0 0,-1 0 0,1-3 0,0 0 0,-1 1 0,-3 1 0,1-3 0,0-1 0,2-1 0,-3-1 0,0 0 0,2-1 0,0-2 0,2 1 0,-1-3 0,1-1 0,-1 1 0,4-1 0,0-3 0,-1 2 0,2 1 0,0-1 0,3-2 0,-1-1 0,-1 1 0,4-1 0,0 1 0,0 3 0,2 0 0,1 2 0,-2 0 0,3 2 0,0-1 0,-3 0 0,3 7 0,-4 2 0,0 3 0,0-3 0,0 0 0,-1 0 0,-2 0 0,1 2 0,-4-2 0,-2 3 0,0-1 0,-1 0 0,-1-3 0,1-1 0,2 2 0,1-1 0,-1-1 0,-2 0 0,0-1 0,-1-3 0,1 0 0,2 0 0,2-1 0,1-2 0,-2 1 0,2-4 0,2-2 0,1 0 0,0-1 0,-1 2 0,-1 1 0,1-2 0,1 3 0,1-1 0,0-2 0,-1 4 0,-2 1 0,0 2 0,-3 1 0,-1 0 0,2 0 0,-1 1 0,1 1 0,0 1 0,2 4 0,-3-3 0,1 1 0,0 2 0,3-1 0,-1 0 0,1 1 0,2 2 0,0 0 0,0 1 0,0-1 0,0 1 0,0-4 0,2-1 0,0 1 0,1-1 0,0-2 0,-3 3 0,0 2 0,0-3 0,0 1 0,-1 1 0,-2 2 0,-3-3 0,-3 0 0,0-1 0,-1 0 0,-3-3 0,0 3 0,-1-2 0,0 0 0,-3 3 0,3-2 0,-2 1 0,0-1 0,1-1 0,-1-3 0,1 0 0,1 0 0,-3-4 0,3-2 0</inkml:trace>
  <inkml:trace contextRef="#ctx0" brushRef="#br0" timeOffset="566">4852 74 12287,'-5'4'0,"-3"-3"0,1 3 0,-1 0 0,-2 0 0,1 1 0,-1-3 0,1 1 0,0 0 0,-1 0 0,1-2 0,-5 3 0,-1-4 0</inkml:trace>
  <inkml:trace contextRef="#ctx0" brushRef="#br0" timeOffset="782">4540 131 12287,'6'0'0,"0"0"0,1 4 0,2 1 0</inkml:trace>
  <inkml:trace contextRef="#ctx0" brushRef="#br0" timeOffset="1151">4502 671 12287,'-10'0'0,"1"0"0,1-3 0,0 0 0,-3 1 0,1 1 0,-1 1 0,1 0 0,-2 0 0,0 0 0,-5-5 0,2 4 0,-4-3 0</inkml:trace>
  <inkml:trace contextRef="#ctx0" brushRef="#br0" timeOffset="1297">4227 700 12287,'-6'0'0,"-1"0"0,0 0 0,2 0 0,-2 0 0,0 0 0,-1 0 0,-2 0 0,1 0 0,-1-5 0,1 0 0</inkml:trace>
  <inkml:trace contextRef="#ctx0" brushRef="#br0" timeOffset="1667">3734 17 12287,'0'15'0,"0"-1"0,0-5 0,0 4 0,0-1 0,0 1 0,0 1 0,0-1 0,1 4 0,1 0 0,1 3 0,1-4 0,-4 3 0,0-2 0,0-3 0,0 0 0,4-4 0,1-1 0</inkml:trace>
  <inkml:trace contextRef="#ctx0" brushRef="#br0" timeOffset="2216">3583 46 12287,'6'3'0,"0"0"0,-3 0 0,4-3 0,-4 3 0,2 2 0,-1 0 0,-1 1 0,-3 4 0,0-1 0,0 1 0,0 2 0,0 2 0,-1 0 0,-2-1 0,-2 4 0,-5-1 0,1 2 0,0 1 0,-1-1 0,1-2 0,-1 0 0,1 1 0,-1 0 0,1 0 0,0-2 0,3-2 0,-1 0 0,2-4 0,1 1 0,0-1 0,1-3 0,7-2 0,2-4 0,3 0 0,0-3 0,1-2 0,-1 1 0,1 0 0,-4-3 0,0 0 0,2-1 0,0-2 0,-2 4 0,0 0 0,-2-2 0,-2 0 0,-1-1 0,-1-1 0,0 1 0,0-1 0,0 1 0,-1-1 0,-2 0 0,-4-3 0,-1 1 0,-1-2 0,-1 0 0,1 2 0,-2 1 0,-1-1 0,0 0 0,0 0 0,2 1 0,0 3 0,1 1 0,-1 0 0,2 4 0,1-3 0,0-2 0,1 0 0,-4-1 0</inkml:trace>
  <inkml:trace contextRef="#ctx0" brushRef="#br0" timeOffset="2750">3346 320 12287,'-10'4'0,"1"-1"0,-2 3 0,0-3 0,-2 0 0,1 2 0,2-3 0,-1 3 0,-1 0 0,-4 1 0,1-3 0,-1 2 0,-1-1 0,0-2 0,-3 3 0,-2-2 0,0-1 0,1-1 0,1-1 0,1 0 0,0 0 0,0 0 0,2 0 0,1-1 0,2-2 0,0-4 0,3 2 0,-3-1 0,3-1 0,2 2 0,2-3 0,-3 1 0,1-1 0,4 2 0,0 0 0,1 2 0,2-2 0,-4 3 0,4 0 0,-4 3 0,3 0 0,1 0 0,-4 0 0,3 0 0,-4 0 0,0 0 0,-2 0 0,0 0 0,0 0 0,-2 3 0,-1 0 0,0-1 0,0-1 0,1-1 0,-1 0 0,-2 0 0,0 0 0,1 0 0,-2 0 0,2 0 0,-4-4 0,2-1 0</inkml:trace>
  <inkml:trace contextRef="#ctx0" brushRef="#br0" timeOffset="3016">2938 55 12287,'-4'-5'0,"2"1"0,-5 4 0,0 0 0,-1 1 0,-3 2 0,0 3 0,-2 3 0,-4-3 0,1 0 0,-6-4 0,-2 3 0</inkml:trace>
  <inkml:trace contextRef="#ctx0" brushRef="#br0" timeOffset="3467">2436 178 12287,'6'-1'0,"1"-2"0,-4 2 0,2-3 0,0 1 0,0 0 0,2-1 0,1 5 0,-1 3 0,1-2 0,-3 4 0,0 1 0,1-1 0,-4 0 0,1 1 0,0 2 0,-3 0 0,-4 1 0,-2-2 0,-3-2 0,3 0 0,0-4 0,-2 1 0,0-1 0,-2-1 0,1 0 0,-1 1 0,1 1 0,-1 1 0,1-4 0,-1 0 0,1 0 0,0 0 0,-1 0 0,1 0 0,-1 0 0,4-1 0,-1-2 0,1-1 0,1-1 0,-4-1 0,4-4 0,0 1 0,2-1 0,-1 1 0,0-1 0,2 1 0,1-1 0,1-2 0,0-1 0,0 2 0,0 0 0,0-2 0,0 1 0,0 0 0,0 2 0,0 0 0,0 1 0,0-1 0,0 4 0,0 0 0,0-2 0,0 4 0,0-9 0,0 3 0</inkml:trace>
  <inkml:trace contextRef="#ctx0" brushRef="#br0" timeOffset="4048">2531 510 12287,'-5'5'0,"4"0"0,-7-5 0,3 0 0,-5 0 0</inkml:trace>
  <inkml:trace contextRef="#ctx0" brushRef="#br0" timeOffset="4666">2161 235 12287,'0'-7'0,"0"4"0,0 7 0,0 10 0,0 0 0,0 1 0,0 2 0,0-2 0,0-2 0,-3 0 0,-1-4 0,-1 1 0,1-1 0,-3 0 0,2-2 0,-2-2 0,1 0 0,0-2 0,-4-4 0,1-2 0,-1-3 0,2-3 0,0-1 0,2 1 0,0-2 0,-3 0 0,2-2 0,1 2 0,3-3 0,-4 0 0,0 1 0,-2-1 0,3 1 0,1 4 0,0-1 0,-1 1 0,3 0 0,-3 3 0,-2 3 0,3 2 0,-1 1 0,-1 0 0,2 1 0,1 1 0,1 2 0,0 1 0,-1 2 0,1 2 0,-1 1 0,-1-1 0,3 1 0,-1-1 0,2 1 0,1-1 0,0 1 0,0-1 0,0 1 0,0-1 0,1-1 0,2-1 0,3-4 0,3-2 0,0-1 0,2 0 0,1 0 0,-1 0 0,1 0 0,-1 0 0,-2 0 0,4-3 0,0-1 0,-2-1 0,0 1 0,3-3 0,-4 2 0,4-5 0</inkml:trace>
  <inkml:trace contextRef="#ctx0" brushRef="#br0" timeOffset="4864">2066 520 12287,'-6'0'0,"0"0"0,-1 0 0,-2-9 0,-1-1 0</inkml:trace>
  <inkml:trace contextRef="#ctx0" brushRef="#br0" timeOffset="5065">1981 8 12287,'-9'0'0,"-1"-1"0,1-2 0,-1 2 0,1-2 0,-2 6 0,-2 3 0,2 2 0,-5 2 0,-4-1 0,-4 1 0</inkml:trace>
  <inkml:trace contextRef="#ctx0" brushRef="#br0" timeOffset="5264">1659 226 12287,'0'9'0,"1"5"0,2 2 0,3 3 0,3 3 0,0 2 0,1 4 0,-1 1 0,1-1 0,-1-1 0,1-4 0,-1-4 0,1-7 0,-1 2 0</inkml:trace>
  <inkml:trace contextRef="#ctx0" brushRef="#br0" timeOffset="6067">1431 93 12287,'6'4'0,"-2"2"0,-4 3 0,0 1 0,3-1 0,1 2 0,0 1 0,1 4 0,2-1 0,-1 0 0,2 2 0,-2 1 0,2 1 0,-2 0 0,0-1 0,0-2 0,0 1 0,0-5 0,-2 0 0,0-2 0,-3-3 0,3-1 0,-3-4 0,-2 2 0,-3-4 0,-2 0 0,-2 0 0,-2 0 0,1 0 0,-1-1 0,1-2 0,-1 1 0,0-4 0,-2-1 0,0 2 0,-2-3 0,2 2 0,0 0 0,0 0 0,2 1 0,0-3 0,1 3 0,-1 1 0,1-3 0,-1 4 0,4-3 0,0 3 0,4 0 0,2 3 0,5 0 0,4 0 0,1 0 0,-1 0 0,-3 1 0,1 1 0,0 1 0,2-1 0,0 0 0,1 1 0,-1 1 0,-1 4 0,-1-2 0,0-3 0,-4 4 0,-1 0 0,-1-2 0,-1 2 0,0 0 0,-1-2 0,-1 2 0,-2-1 0,-1-1 0,-2 3 0,-3-4 0,-2 0 0,0 0 0,-1 0 0,4-2 0,-2 2 0,-2-2 0,3 2 0,-3-1 0,3-1 0,0-1 0,1-1 0,-1 0 0,1 0 0,-1 0 0,1 0 0,-1 0 0,4 0 0,1-1 0,1-2 0,2-3 0,0 0 0,1 0 0,-1-1 0,-1-2 0,0 0 0,3-1 0,0 1 0,0-1 0,-1 0 0,-1-2 0,-1-1 0,1-2 0,1 2 0,-1-3 0,0 1 0,-1 0 0,-3-3 0,3 3 0,0 0 0,-2-1 0,4 1 0,-3-1 0,1 4 0,0 1 0,0 2 0,3-1 0,-5-4 0,0 0 0</inkml:trace>
  <inkml:trace contextRef="#ctx0" brushRef="#br0" timeOffset="6550">844 491 12287,'-10'5'0,"4"0"0,0-7 0,-2-1 0,3 1 0,0-4 0,1-1 0,2-2 0,1-1 0,1-2 0,0-2 0,0 0 0,0 1 0,0-3 0,1 0 0,2 2 0,2-3 0,4 4 0,1 2 0,-1 0 0,1 2 0,-1-1 0,1 2 0,-1 1 0,1 3 0,-1 4 0,1 0 0,-1 0 0,1 0 0,-1 1 0,1 2 0,-4-1 0,-1 5 0,0 0 0,1 2 0,-4-3 0,1 0 0,-2 2 0,-1 0 0,0 1 0,-1 1 0,-1-1 0,-1 1 0,-5-1 0,2 1 0,-2-2 0,-2-1 0,1 1 0,-1-3 0,1 2 0,-1-1 0,-2-1 0,-1 1 0,0-1 0,0-1 0,2-3 0,-3 2 0,2-2 0,-1-1 0,1 0 0,2 0 0,1-1 0,-1-2 0,1-2 0,0-5 0,2 0 0,1-3 0,2 1 0,-2-3 0,4-1 0,-2-3 0</inkml:trace>
  <inkml:trace contextRef="#ctx0" brushRef="#br0" timeOffset="6781">730 8 12287,'0'9'0,"1"-2"0,2-1 0,-2 0 0,4 4 0,-2-1 0,0 1 0,4 3 0,-1 3 0,0 2 0,0 1 0,1 4 0,2 2 0,1 3 0,-1 0 0,-3-4 0,1-1 0,3-3 0,5-2 0</inkml:trace>
  <inkml:trace contextRef="#ctx0" brushRef="#br0" timeOffset="7663">891 406 12287,'-4'8'0,"-2"-1"0,-3 0 0,0-4 0,-1 0 0,1-3 0,-1 1 0,1 2 0,2-2 0,-2 3 0,-1-3 0,-1-1 0,1 0 0,-1 0 0,-1 0 0,0 0 0,-4-1 0,3-1 0,1-2 0,-2 2 0,0-2 0,-2 0 0,1 0 0,1-1 0,-3-2 0,3 2 0,-1-2 0,2 1 0,-1 3 0,2-3 0,0-2 0,2 0 0,0-1 0,2 2 0,0 1 0,2-2 0,4 3 0,-1-1 0,2-2 0,1 3 0,0-1 0,4 3 0,2-3 0,3 2 0,0 1 0,1 3 0,-1 0 0,1 0 0,-4 1 0,0 1 0,2 2 0,0 2 0,-2-3 0,1 3 0,-1 2 0,-1 0 0,4 1 0,-4 1 0,1-1 0,1 1 0,-2-1 0,1 1 0,-3-1 0,-2 1 0,3-4 0,-1 0 0,-1 2 0,-1 0 0,-4-1 0,-1-2 0,-2 0 0,-1 0 0,-2-3 0,0 2 0,0-3 0,-1-1 0,1 0 0,-1 0 0,1-1 0,-1-3 0,1 0 0,0-3 0,2 1 0,1-2 0,-1 3 0,-2-1 0,-1-2 0,1 4 0,-1 1 0,1 2 0,-2 1 0,0 0 0,-2 1 0,2 2 0,0-1 0,0 4 0,0 1 0,-2-2 0,1 2 0,2-3 0,1-1 0,-1 1 0,-2-3 0,-1 2 0,1-2 0,2-1 0,0-1 0,1-2 0,-1-2 0,2-5 0,2 1 0,0-1 0,4 1 0,-1-1 0,1 1 0,-2-4 0,0 1 0,-1 0 0,1 1 0,0-1 0,2-1 0,-1 1 0,1-2 0,-3 3 0,2-1 0,0 2 0,-1 4 0,3-3 0,-5 8 0,3-2 0,-1 6 0,-3 4 0,0 1 0,5 2 0,-2-1 0,1 1 0,0-1 0,0 4 0,3 0 0,0 1 0,0 0 0,0 2 0,0-3 0,0 1 0,0 0 0,0-2 0,0-2 0,1-1 0,2 1 0,-1-1 0,4 0 0,2-3 0,0-3 0,2-2 0,-1-1 0,1 0 0,-1 0 0,0 0 0,1-1 0,-1-2 0,1-2 0,-1-5 0,1 1 0,-1-1 0,-2-3 0,-2-2 0,0-1 0,0 0 0,-1 0 0,2-3 0,0-4 0,4-1 0</inkml:trace>
  <inkml:trace contextRef="#ctx0" brushRef="#br0" timeOffset="7797">380 140 12287,'-4'7'0,"1"-1"0,-3-3 0,2 4 0,-2 0 0,0-3 0,-3 5 0,-1-4 0</inkml:trace>
  <inkml:trace contextRef="#ctx0" brushRef="#br0" timeOffset="8030">569 633 12287,'0'10'0,"-1"-5"0,-1-1 0,-2-1 0,-2 0 0,0 1 0,-3-3 0,-1 1 0,1 1 0,-5 0 0,-2-3 0,-2-1 0,-1-2 0,0-7 0,0-4 0</inkml:trace>
  <inkml:trace contextRef="#ctx0" brushRef="#br0" timeOffset="8180">162 169 12287,'-13'-3'0,"0"0"0,1-4 0,2 4 0,0 2 0,-3 3 0,-1 8 0,-2 4 0,0 1 0,-4 3 0,-4-3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08.700"/>
    </inkml:context>
    <inkml:brush xml:id="br0">
      <inkml:brushProperty name="width" value="0.08571" units="cm"/>
      <inkml:brushProperty name="height" value="0.08571" units="cm"/>
      <inkml:brushProperty name="color" value="#5B2D90"/>
    </inkml:brush>
  </inkml:definitions>
  <inkml:trace contextRef="#ctx0" brushRef="#br0">0 209 12287,'10'0'0,"0"0"0,2 0 0,1 0 0,3-3 0,0-1 0,2 0 0,1-1 0,4-2 0,1 0 0,2-4 0,-1-2 0,-1 0 0,3 1 0,-3 0 0,-1 0 0,-2-2 0,-5 2 0,-4 0 0,-1 2 0,-2 0 0,0 1 0,-3-1 0,-3 1 0,-6-1 0,-2 5 0,-5 2 0,1 2 0,-1 1 0,1 0 0,-1 0 0,1 0 0,0 0 0,-1 0 0,1 0 0,-1 0 0,1 0 0,0 1 0,3 2 0,-3-2 0,8 7 0,-2-1 0,2-2 0,2 0 0,2-1 0,3 3 0,2-3 0,-1 0 0,0 0 0,-1 4 0,4-2 0,-1 3 0,1 0 0,-2 0 0,-2 1 0,-3-1 0,-2 1 0,-1-1 0,0 1 0,0-1 0,-1 2 0,-2 0 0,-3 2 0,-2 1 0,-3-3 0,-1 2 0,0-1 0,-5 1 0,1 1 0,-2 0 0,-1-1 0,1 1 0,2-2 0,0 0 0,-1 0 0,3-5 0,2-1 0,-3-3 0,0 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1.267"/>
    </inkml:context>
    <inkml:brush xml:id="br0">
      <inkml:brushProperty name="width" value="0.08571" units="cm"/>
      <inkml:brushProperty name="height" value="0.08571" units="cm"/>
      <inkml:brushProperty name="color" value="#5B2D90"/>
    </inkml:brush>
  </inkml:definitions>
  <inkml:trace contextRef="#ctx0" brushRef="#br0">1005 1 12287,'5'4'0,"-1"-3"0,-4 3 0,0-4 0,0 4 0,0-2 0,0 5 0,0-4 0,0 3 0,0 1 0,0 2 0,0 0 0,0 1 0,-1-2 0,-1 0 0,-2-2 0,-1 1 0,2 1 0,-4-1 0,0-1 0,-2 2 0,-1-1 0,-3 0 0,-3 0 0,-1 0 0,-2-3 0,0 1 0,0-2 0,0 0 0,0 0 0,1-3 0,1 0 0,1 0 0,4-1 0,-3-2 0,1-3 0,3-3 0,0 3 0,2-1 0,0 0 0,3-1 0,-3-2 0,4 1 0,-1 0 0,0 3 0,-1-2 0,-2 1 0,0 2 0,2 0 0,1 1 0,-2 1 0,-1 2 0,-3 1 0,0 0 0,2 0 0,4 0 0,-2 0 0,0 0 0,-2 0 0,1 0 0,0 0 0,2 0 0,1 0 0,4 0 0,-2 0 0,11 0 0,2 0 0,3 0 0,-3 0 0,1 0 0,-1 0 0,1 0 0,0 0 0,2 0 0,1 0 0,-1 0 0,-2 0 0,0 0 0,3 0 0,-3 0 0,3 0 0,-2 0 0,-2 0 0,1 0 0,-1 0 0,1 0 0,-1 0 0,0 4 0,1-1 0,-1-1 0,0 3 0,-3 1 0,-2 0 0,-5 0 0,-2 1 0,-2-1 0,-6 0 0,-1 1 0,-4 2 0,-2-3 0,-1-1 0,0 1 0,0-1 0,0-2 0,0 2 0,1-1 0,3-1 0,-3-2 0,3-1 0,-1 0 0,0 0 0,2-1 0,-2-2 0,2-1 0,0-1 0,4 0 0,-3-3 0,3 3 0,0 1 0,1-2 0,0 1 0,3 0 0,-2 3 0,7-2 0,-3 4 0,8 0 0,-2 0 0,4 0 0,-3 0 0,4 0 0,-5 1 0,1 2 0,-2 2 0,-5 4 0,-3-3 0,-1-1 0,-2-3 0,1 1 0,3 1 0,-1-4 0,0 0 0,-2 0 0,0-1 0,0-3 0,2 3 0,1-2 0,-1 1 0,-2-1 0,0 2 0,-1-2 0,1 2 0,-1-2 0,1-1 0,-1 2 0,1 1 0,-1 1 0,1 0 0,-1 1 0,1 2 0,3 0 0,-1 2 0,1 0 0,1 0 0,-3 2 0,4 1 0,-1-2 0,3 3 0,-1-3 0,1 3 0,2-3 0,2-1 0,1-1 0,-2 4 0,2-2 0,-2 2 0,-1 2 0,0-1 0,0 1 0,-1-2 0,-2 0 0,-4-2 0,-1 0 0,-1 3 0,-1-2 0,1-1 0,-4-2 0,-1 1 0,1 0 0,-1 0 0,1-3 0,4 2 0,-1-3 0,5-6 0,-3-4 0,2-6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1.548"/>
    </inkml:context>
    <inkml:brush xml:id="br0">
      <inkml:brushProperty name="width" value="0.08571" units="cm"/>
      <inkml:brushProperty name="height" value="0.08571" units="cm"/>
      <inkml:brushProperty name="color" value="#5B2D90"/>
    </inkml:brush>
  </inkml:definitions>
  <inkml:trace contextRef="#ctx0" brushRef="#br0">76 1 12287,'0'5'0,"-1"0"0,-2-1 0,-3 2 0,-4-1 0,-1 0 0,-2 0 0,-4 2 0,3-2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1.849"/>
    </inkml:context>
    <inkml:brush xml:id="br0">
      <inkml:brushProperty name="width" value="0.08571" units="cm"/>
      <inkml:brushProperty name="height" value="0.08571" units="cm"/>
      <inkml:brushProperty name="color" value="#5B2D90"/>
    </inkml:brush>
  </inkml:definitions>
  <inkml:trace contextRef="#ctx0" brushRef="#br0">161 1 12287,'-9'0'0,"-1"0"0,1 0 0,3 0 0,-1 0 0,0 0 0,-2 0 0,0 0 0,0 0 0,-1 0 0,1 0 0,-1 0 0,1 0 0,-1 0 0,1 0 0,-1 0 0,1 0 0,-1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2.217"/>
    </inkml:context>
    <inkml:brush xml:id="br0">
      <inkml:brushProperty name="width" value="0.08571" units="cm"/>
      <inkml:brushProperty name="height" value="0.08571" units="cm"/>
      <inkml:brushProperty name="color" value="#5B2D90"/>
    </inkml:brush>
  </inkml:definitions>
  <inkml:trace contextRef="#ctx0" brushRef="#br0">39 1 12287,'-10'4'0,"5"2"0,1 6 0,1 3 0,-1 2 0,1 1 0,3 8 0,0 0 0,0 1 0,0-3 0,-4 4 0,-1-4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3.050"/>
    </inkml:context>
    <inkml:brush xml:id="br0">
      <inkml:brushProperty name="width" value="0.08571" units="cm"/>
      <inkml:brushProperty name="height" value="0.08571" units="cm"/>
      <inkml:brushProperty name="color" value="#5B2D90"/>
    </inkml:brush>
  </inkml:definitions>
  <inkml:trace contextRef="#ctx0" brushRef="#br0">901 24 12287,'-1'-9'0,"-2"3"0,2 1 0,-2 1 0,2 4 0,1 0 0,0 7 0,0 4 0,0 1 0,0 4 0,0 0 0,0 2 0,0 1 0,-2 0 0,0 0 0,-1 0 0,-1 0 0,2 0 0,-1 0 0,1 0 0,1-3 0,1-1 0,0-2 0,1 0 0,2-5 0,3-1 0,3-3 0,0-4 0,0 0 0,1 0 0,-1 0 0,0-1 0,-2-1 0,0-2 0,-2 0 0,2 2 0,0-1 0,-5-4 0,2 6 0,-5-4 0,-2 5 0,-4 0 0,-1 0 0,-2 0 0,0 0 0,-3 0 0,2 4 0,-5-1 0,-1 0 0,-1 1 0,-1-2 0,0 3 0,-1 1 0,-2-1 0,1-2 0,-3 2 0,0 1 0,-1-1 0,1-2 0,-2 2 0,2 0 0,0-3 0,-1 0 0,3 0 0,0 1 0,-1-1 0,2-1 0,-3-1 0,0 0 0,3 0 0,1 0 0,1 0 0,1 0 0,3 0 0,0 0 0,3 0 0,-1-1 0,-2-2 0,2 2 0,-3-2 0,1 2 0,0 1 0,0 0 0,4-1 0,-2-1 0,1-2 0,2 1 0,0 2 0,1-1 0,-1-1 0,4-1 0,0 1 0,1-3 0,-2-3 0,2 4 0,3 0 0,-1 1 0,0 2 0,3-4 0,0 3 0,0-4 0,-2 1 0,0-4 0,-1 1 0,0-1 0,2 1 0,-1 0 0,-1-1 0,-4-3 0,4 1 0,0-1 0,-1-1 0,2 3 0,-3-4 0,-1 1 0,1 3 0,2-3 0,-2 2 0,0 0 0,-1 1 0,3 2 0,-1 4 0,1 2 0,1 1 0,-6 2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31.159"/>
    </inkml:context>
    <inkml:brush xml:id="br0">
      <inkml:brushProperty name="width" value="0.08571" units="cm"/>
      <inkml:brushProperty name="height" value="0.08571" units="cm"/>
      <inkml:brushProperty name="color" value="#5B2D90"/>
    </inkml:brush>
  </inkml:definitions>
  <inkml:trace contextRef="#ctx0" brushRef="#br0">1 36 12287,'4'0'0,"1"0"0,0 0 0,2 0 0,0 0 0,0 0 0,0 0 0,0 0 0,0 0 0,0 1 0,0 1 0,2-1 0,1 1 0,1-1 0,-2-1 0,0 0 0,-1 0 0,-1 0 0,0 0 0,0 0 0,0 0 0,0 0 0,0 0 0,0 0 0,0 0 0,-3 0 0,1 0 0,0 0 0,2 2 0,0 0 0,0 1 0,0-3 0,0 0 0,0 1 0,0 1 0,-3-1 0,1 1 0,0-1 0,2-1 0,0 0 0,0 1 0,0 0 0,0 1 0,0 1 0,0-3 0,0 1 0,3 1 0,-2-1 0,2 1 0,-1-1 0,0-1 0,3 2 0,-2 0 0,0 0 0,0-1 0,2 0 0,-2 0 0,0 1 0,0 0 0,0-1 0,-3 0 0,0 0 0,0 1 0,0 1 0,0-3 0,0 0 0,0 0 0,0 0 0,0 0 0,3 0 0,-2 0 0,1 0 0,-1 0 0,-1 0 0,0 0 0,0 0 0,2 0 0,0 0 0,1 0 0,0 0 0,1 0 0,0 0 0,2 0 0,-2 0 0,3 0 0,0 0 0,-1-1 0,-1-1 0,0 0 0,0 1 0,-1-3 0,0 2 0,0 0 0,0-1 0,-2 1 0,0-2 0,-1 0 0,-1 0 0,0 2 0,2-2 0,0 0 0,0 0 0,-1 3 0,-1-2 0,2 0 0,0 1 0,1-1 0,-3 1 0,2 0 0,0 1 0,3-3 0,-2 2 0,0 1 0,0 0 0,2 0 0,-3-1 0,1 0 0,0 1 0,-2-1 0,1 0 0,-1 0 0,-1 0 0,0 2 0,0 0 0,0 0 0,0-3 0,0 1 0,0 1 0,0 0 0,-3 1 0,1 0 0,0 0 0,2 0 0,0 0 0,0 0 0,0 0 0,0 0 0,-3 0 0,1 0 0,-1 1 0,1 1 0,-2-1 0,0 1 0,-2 0 0,1 0 0,-1-1 0,-1 2 0,0 0 0,0-2 0,-1 4 0,-1 0 0,-3-1 0,-4 5 0,-2-4 0,-3 5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3.314"/>
    </inkml:context>
    <inkml:brush xml:id="br0">
      <inkml:brushProperty name="width" value="0.08571" units="cm"/>
      <inkml:brushProperty name="height" value="0.08571" units="cm"/>
      <inkml:brushProperty name="color" value="#5B2D90"/>
    </inkml:brush>
  </inkml:definitions>
  <inkml:trace contextRef="#ctx0" brushRef="#br0">190 19 12287,'-9'-8'0,"-1"1"0,1 4 0,-1 2 0,1 2 0,-1 2 0,0 5 0,-3 3 0,-2 4 0,-3 4 0,2 0 0,0 0 0,-4 0 0,-4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4.033"/>
    </inkml:context>
    <inkml:brush xml:id="br0">
      <inkml:brushProperty name="width" value="0.08571" units="cm"/>
      <inkml:brushProperty name="height" value="0.08571" units="cm"/>
      <inkml:brushProperty name="color" value="#5B2D90"/>
    </inkml:brush>
  </inkml:definitions>
  <inkml:trace contextRef="#ctx0" brushRef="#br0">313 9 12287,'-9'-1'0,"2"-1"0,1-1 0,3 1 0,-3 5 0,1 2 0,0 0 0,3 4 0,-2-3 0,2 3 0,-1 0 0,2 4 0,-2-1 0,2 0 0,1-2 0,0-3 0,1-1 0,1 1 0,1 2 0,5-3 0,-2-1 0,2 0 0,2 1 0,-1-3 0,1 0 0,-1-3 0,-3 0 0,-2 0 0,-12 0 0,-2 0 0,-4 0 0,-1 0 0,-1 0 0,0 0 0,-1 0 0,-1 3 0,-1 1 0,0-1 0,0 1 0,0 0 0,0 3 0,0-1 0,0-2 0,4 3 0,0-1 0,1 0 0,3 0 0,0 0 0,3 1 0,1-1 0,4 2 0,2-3 0,1 1 0,0 2 0,0 0 0,1 1 0,2 1 0,4-1 0,0 1 0,0-1 0,0 1 0,-1-1 0,3 1 0,-3-1 0,-3 1 0,-2-4 0,-2-1 0,-2-1 0,1 3 0,-5-4 0,0-1 0,-2-1 0,0-1 0,0 0 0,-1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5.450"/>
    </inkml:context>
    <inkml:brush xml:id="br0">
      <inkml:brushProperty name="width" value="0.08571" units="cm"/>
      <inkml:brushProperty name="height" value="0.08571" units="cm"/>
      <inkml:brushProperty name="color" value="#5B2D90"/>
    </inkml:brush>
  </inkml:definitions>
  <inkml:trace contextRef="#ctx0" brushRef="#br0">293 85 12287,'-10'10'0,"4"-4"0,0 0 0,-2-1 0,0 0 0,2-2 0,0 4 0,1-1 0,0-1 0,3 4 0,-1-3 0,1 2 0,2 2 0,0-1 0,0 1 0,5-2 0,1-2 0,2-2 0,2-3 0,-1-1 0,1 0 0,-1 0 0,1 0 0,-1 0 0,1-1 0,-1-3 0,0 2 0,-2-3 0,-1 0 0,2 0 0,-1 1 0,0-2 0,0-1 0,-5-2 0,1 0 0,-2-1 0,-2 2 0,-1 1 0,-2 0 0,-2 0 0,0-2 0,-4 0 0,-2-1 0,-1 1 0,-3 3 0,0-1 0,-3 0 0,-3-1 0,1 1 0,-5 2 0,0 1 0,-1 2 0,-1 1 0,3 1 0,3 0 0,2 0 0,2 0 0,2 0 0,4 0 0,5 4 0,4-3 0,6 2 0,5-2 0,3-1 0,1-3 0,4-1 0,-1-2 0,0-1 0,2 3 0,-3 0 0,-1 0 0,1 1 0,0 0 0,-3 3 0,2 0 0,0 0 0,-5 1 0,-1 2 0,0 4 0,-5 1 0,0 3 0,-4 0 0,-5 2 0,-1 4 0,-1-1 0,-1 0 0,1 0 0,-4 5 0,-1-2 0,1 2 0,-1 2 0,1-3 0,4 3 0,-1-3 0,1-2 0,-1 4 0,2-2 0,2-3 0,2 1 0,3-4 0,1 0 0,0-2 0,0 1 0,1 0 0,3-5 0,2-1 0,2 0 0,5-5 0,1 1 0,-1-2 0,1-1 0,3 0 0,-1 0 0,1 0 0,-2 0 0,2-4 0,-3-2 0,0-4 0,-1-3 0,0 2 0,-4-5 0,1 0 0,-1-3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5.731"/>
    </inkml:context>
    <inkml:brush xml:id="br0">
      <inkml:brushProperty name="width" value="0.08571" units="cm"/>
      <inkml:brushProperty name="height" value="0.08571" units="cm"/>
      <inkml:brushProperty name="color" value="#5B2D90"/>
    </inkml:brush>
  </inkml:definitions>
  <inkml:trace contextRef="#ctx0" brushRef="#br0">0 1 12287,'4'7'0,"3"3"0,1 3 0,3 5 0,0 4 0,3 5 0,1 3 0,1 0 0,2 2 0,1-1 0,0-3 0,0-6 0,0-8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09:28.649"/>
    </inkml:context>
    <inkml:brush xml:id="br0">
      <inkml:brushProperty name="width" value="0.08571" units="cm"/>
      <inkml:brushProperty name="height" value="0.08571" units="cm"/>
      <inkml:brushProperty name="color" value="#5B2D90"/>
    </inkml:brush>
  </inkml:definitions>
  <inkml:trace contextRef="#ctx0" brushRef="#br0">1298 67 12287,'-6'0'0,"0"0"0,-1-4 0,-2-2 0,-1 0 0,1 0 0,3-1 0,0-2 0,2-1 0,-2 4 0,3 0 0,-1 4 0,5-2 0,3 4 0,-2 1 0,3 2 0,0 3 0,1 2 0,0 2 0,3 0 0,2 3 0,2 3 0,-3-1 0,4 0 0,-2 2 0,1 1 0,0-2 0,-4 0 0,2 0 0,1-2 0,-4 3 0,1-4 0,0-2 0,-1 0 0,-3-2 0,-2 1 0,-2-1 0,-2 0 0,-1-2 0,-1-1 0,-7-3 0,-1 0 0,-2-2 0,0-1 0,-4-3 0,2-2 0,-1 1 0,1 0 0,2-2 0,-2 2 0,2 2 0,1 1 0,-2-2 0,2 0 0,-1 2 0,-1 3 0,4 0 0,-4 4 0,1 2 0,1 0 0,-2 5 0,3 0 0,-3-1 0,-1 2 0,2-4 0,-1 3 0,-1-1 0,0 0 0,0-4 0,-1 0 0,1-3 0,1-3 0,-3 3 0,2-2 0,-2-2 0,1-3 0,-1 0 0,3-5 0,0 0 0,-3-1 0,-1-5 0,0 0 0,1 1 0,1-2 0,1 2 0,-4-3 0,0-1 0,0 1 0,0-2 0,0 3 0,0 0 0,0-3 0,1 2 0,2 1 0,4 3 0,1 2 0,6 6 0,1-1 0,4 4 0,-1-4 0,-2-2 0,0-3 0,-4-5 0,2 0 0</inkml:trace>
  <inkml:trace contextRef="#ctx0" brushRef="#br0" timeOffset="164">1004 105 12287,'0'-10'0,"-1"2"0,-2 2 0,2-3 0,-3 9 0,4 0 0,0 5 0,0 4 0,0 0 0</inkml:trace>
  <inkml:trace contextRef="#ctx0" brushRef="#br0" timeOffset="799">483 228 12287,'9'1'0,"-3"2"0,-1-2 0,-3 3 0,3 0 0,0-1 0,-2 3 0,2-2 0,0 2 0,1-3 0,-3 3 0,0-3 0,-4 2 0,-2 0 0,-3-3 0,-3-1 0,0-2 0,-1-1 0,1-2 0,-1-2 0,1 2 0,-1-1 0,1-1 0,0-1 0,3 1 0,-2 4 0,2-3 0,-3 5 0,3 4 0,0 0 0,2 1 0,1-2 0,2 2 0,-2 0 0,1-2 0,-5-3 0,5 0 0,-6 0 0,7 1 0,-2 2 0,2 3 0,1 3 0,0 3 0,0 2 0,0 1 0,0 2 0,0-3 0,0 2 0,0 1 0,0 1 0,-4-3 0,0-3 0,-1-1 0,-2-2 0,-6 0 0,-3-2 0,-2-2 0,-1 0 0,-1-3 0,-2-5 0,-3-4 0,-2-1 0,-1-3 0,2-1 0,2-5 0,0-4 0,2 0 0,4-5 0,3-1 0,2-3 0,7-5 0,3-6 0,-3-15 0,1-7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33:56.228"/>
    </inkml:context>
    <inkml:brush xml:id="br0">
      <inkml:brushProperty name="width" value="0.08571" units="cm"/>
      <inkml:brushProperty name="height" value="0.08571" units="cm"/>
      <inkml:brushProperty name="color" value="#5B2D90"/>
    </inkml:brush>
  </inkml:definitions>
  <inkml:trace contextRef="#ctx0" brushRef="#br0">1 256 12287,'11'-10'0,"-4"-4"0,-4 5 0,-1-8 0,5 10 0,7 2 0,5 5 0,2 5 0,3 2 0,4-2 0,15 4 0,13-2 0,10 0 0,12 3 0,12-8 0,-34 2 0,3-1 0,4-1 0,1-1 0,5-1 0,2 0 0,2 0 0,2 0 0,1 0 0,1 0 0,2 0 0,0 0-92,1 0 1,0 0 0,-2-1 0,0-1 0,2 0-1,0-1 1,-1 0 0,0-1 91,-2 2 0,-1 0 0,-4-3 0,-2 0 0,-2 2 0,1-1 0,0 1 0,1-1 0,3-1 0,2 1 0,3 1 0,2 1 0,4-3 0,-1-2 0,-1 1 0,-1 0 0,-3 0 0,0 1 0,6 1 0,1 1 0,3-4 0,1-1 0,4 1 0,0 0-121,3 1 0,-1 0 0,-2 0 0,0 1 0,2 2 0,-1 1 0,1-2 0,1 1 121,-3 0 0,0 1 0,-1 1 0,0 0 0,-6 1 0,0 0 0,0 1 0,0 0 0,-2 3 0,-1-1 0,-3-2 0,-2 1 0,1 2 0,0 1 0,-1-1 0,0-1-69,-1 1 0,-1-1 0,-5 1 0,-1-1 1,7-1-1,0-1 0,-1 1 0,1 0 69,-2 2 0,1-1 0,0 2 0,1 0 0,-1-3 0,1 1 0,1 1 0,0 1 0,-2 1 0,1 0 0,2-4 0,0 0 0,-1 2 0,-1 0 0,1-2 0,0 0 0,1 2 0,0-1 0,0-2 0,0 1 0,3 1 0,1 1 0,-3-3 0,0 0 0,-1-1 0,0 0 0,-1-1 0,0 0 0,-5-1 0,0-1 0,-1-1 0,0-1 0,-2-1 0,1 0 0,0-1 0,-1 0 0,3-4 0,0 0 0,0 1 0,-2-1 0,1 1 0,-2-1 0,-7 0 0,-1 1 0,1 0 0,1 1 0,-2 0 0,1 1-13,-1 1 1,1 0-1,-4 5 1,0 0 0,-4-3-1,-2 0 1,41-2 12,-16 0 0,-10 0 0,-6 7 0,-3 0 151,-3 0 1,-6 0 0,4 0-1,-2 0-151,-5 0 0,5 0 0,-5 0 0,-5 0 241,-4 0 1,-14 2-1,-1 3 1,-6 2-242,-1-2 652,-6-3-652,-1-2 112,-9 0-112,0 0 0,0-9 0,0-3 0</inkml:trace>
  <inkml:trace contextRef="#ctx0" brushRef="#br0" timeOffset="1232">12220 553 12287,'11'-10'0,"-4"-4"0,-4-5 0,-3-2 0,0 7 0,0 0 0,0-3 0,2 8 0,5-1 0,7 1 0,5 6 0,5-4 0,2 5 0,2 2 0,10 0 0,-3 0 0,5 2 0,3 5 0,1 5 0,4 9 0,-1 1 0,-7-1 0,2 2 0,-6 6 0,1 6 0,-1 5 0,-6 3 0,-11 1 0,-2 6 0,-3 6 0,-10 6 0,3 1 0,-4 1 0,-3 0 0,-7-1 0,-3 1 0,-1 0 0,-6-1 0,-9-2 0,-2-2 0,2-4 0,2-4 0,-4-1 0,0-8 0,2 1 0,2-1 0,8-2 0,-1-2 0,-2-5 0,3-2 0,7-10 0,-6-9 0,1-1 0,2 1 0,-6-7 0,3 2 0,-3-5 0,-4-2 0,4-2 0,3-5 0,-1-5 0,9-9 0,0-3 0,-3-4 0,8 2 0,-5-7 0,5 0 0,2 0 0,0 5 0,2-5 0,3 0 0,2 0 0,7 7 0,-5-2 0,3 4 0,5 3 0,-6 2 0,3 3 0,3 1 0,-1 8 0,-1-7 0,1 12 0,-9 2 0,0 2 0,-9 12 0,-5 3 0,-7 2 0,-3 4 0,1 3 0,2 2 0,-3-2 0,-2 7 0,-2 3 0,0 4 0,0 2 0,6-6 0,4-3 0,1 0 0,5 0 0,5-7 0,5 2 0,5-5 0,1-1 0,6-4 0,9-3 0,2-6 0,-2 0 0,5-6 0,-1 4 0,1-2 0,0 2 0,-3-5 0,-7 5 0,3-5 0,4-2 0,-12 0 0,6 0 0,-3 0 0,-1 0 0,4 0 0,-1 0 0,0 10 0,0 2 0</inkml:trace>
  <inkml:trace contextRef="#ctx0" brushRef="#br0" timeOffset="1567">11944 1613 12287,'0'-21'0,"0"0"0,0 0 0,0 6 0,-3 4 0,-4 1 0,5 5 0,-5 13 0,5 6 0,2 5 0,2 11 0,5 6 0,5 6 0,0 7 0,6-1 0,-3 8 0,3 1 0,4-3 0,1 5 0,3-7 0,2 2 0,1-7 0,-8 5 0</inkml:trace>
  <inkml:trace contextRef="#ctx0" brushRef="#br0" timeOffset="2798">11647 2356 12287,'-21'-10'0,"2"-4"0,2-5 0,3-2 0,2 0 0,-2 0 0,7-1 0,5 1 0,2 0 0,0 0 0,0 0 0,0-1 0,0 1 0,0 0 0,2 2 0,5 5 0,-2-3 0,7 8 0,-1 0 0,1-1 0,-5 3 0,7 7 0,3 0 0,2 0 0,2 0 0,0 0 0,-7 7 0,-2 3 0,0-1 0,0 0 0,-5 1 0,5-3 0,-3 7 0,5 5 0,-7 2 0,0 0 0,-7 1 0,0-1 0,0 0 0,0 0 0,-2 0 0,-5 1 0,2-1 0,-9 0 0,-2-2 0,-3-5 0,-3 5 0,-1-5 0,-3 3 0,-2-3 0,-3 2 0,5-6 0,-2-1 0,2 0 0,-7 1 0,0-5 0,-2 2 0,-1-3 0,8-1 0,-7-3 0,-1-3 0,3-4 0,-5 3 0,8-11 0,-1-1 0,1-3 0,-6-2 0,8 0 0,2-1 0,2 1 0,3-2 0,2-3 0,5-3 0,7 4 0,5 1 0,2 3 0,2 0 0,5-1 0,5 1 0,9 0 0,0 2 0,1 5 0,-1-3 0,0 8 0,0 0 0,0-1 0,-6 3 0,-1 7 0,2 0 0,-4-7 0,2 0 0,-7 0 0,7 7 0,-7 7 0,5 2 0,0 3 0,0 5 0,-5 1 0,5 4 0,-1-1 0,1 0 0,-5 0 0,5 1 0,-2-1 0,-6 0 0,-1 0 0,-3 0 0,0 1 0,0-1 0,0 0 0,0 0 0,0 0 0,-10-9 0,-4-2 0,-5-3 0,-2 0 0,-7 0 0,-3-9 0,-2-3 0,-5-2 0,-9-10 0,-2 1 0,2-8 0,2-4 0,9-7 0,3 6 0,3 3 0,4 3 0,2 2 0,3-1 0,9 13 0,5 9 0,5 2 0,2 15 0,0 4 0,0 5 0,0 2 0,0-7 0,0 1 0,0-1 0,-7 0 0,0 0 0,-3-2 0,3-5 0,3-4 0,-11-10 0,8 0 0,-4-3 0,-1-4 0,0-7 0,5-5 0,-5-4 0,0-6 0,1-6 0,-1-5 0,-5-2 0,3-3 0,-2-5 0,-3 3 0,-2-7 0,-1 2 0,1 5 0,2 9 0,3 5 0,4 3 0,3 4 0,-6 9 0,8 3 0,0 9 0,7 5 0,0 14 0,3 5 0,1 2 0,6 3 0,2 4 0,-5 3 0,7 7 0,0-3 0,-2 3 0,7 2 0,-5 5 0,5-1 0,2-1 0,0 9 0,0-15 0,0 1 0,1 2 0,-1 0 0,-2 0 0,-3-2 0,-2-3 0,-9-9 0,2 5 0,-5-3 0,-2 0 0,0-6 0,-2-8 0,-5 2 0,-5 1 0,-9-1 0,0-4 0,0-2 0,-1-3 0,1-7 0,0 0 0,0 0 0,-3 0 0,-2 0 0,-4-3 0,-3-4 0,-3-7 0,-4-12 0,2-5 0,3-2 0,9-2 0,-4-7 0,4-1 0,4 1 0,6-1 0,16 1 0,0 0 0</inkml:trace>
  <inkml:trace contextRef="#ctx0" brushRef="#br0" timeOffset="3182">11413 1740 12287,'-11'-9'0,"1"7"0,10-8 0,-9 10 0,-3 0 0</inkml:trace>
  <inkml:trace contextRef="#ctx0" brushRef="#br0" timeOffset="3362">10947 1740 12287,'-21'-9'0,"-1"-5"0,1 4 0,9 3 0,5 14 0,14 5 0,5 9 0</inkml:trace>
  <inkml:trace contextRef="#ctx0" brushRef="#br0" timeOffset="4382">9313 2101 12287,'-14'-12'0,"2"3"0,3-1 0,0 8 0,1-5 0,6-5 0,-7 10 0,11-8 0,5 10 0,7 0 0,5 0 0,2 3 0,1 2 0,-1 2 0,2 2 0,3-4 0,3 2 0,-4-2 0,-1 4 0,0-2 0,2 0 0,2 3 0,0-6 0,-7 8 0,1-3 0,-8-1 0,-3-6 0,1 3 0,0 2 0,-7 2 0,2-2 0,-5-2 0,-2 9 0,-9-2 0,-3 4 0,-5-4 0,-4-2 0,5 4 0,-13-5 0,4 3 0,-4 4 0,3-4 0,-7 0 0,0 0 0,0 0 0,5-5 0,-7 4 0,-1-1 0,3-5 0,-4-1 0,8 1 0,1 2 0,-3-2 0,8-3 0,-5-4 0,4-5 0,3-7 0,0-5 0,-1-3 0,1-1 0,0-5 0,0 2 0,0-10 0,-1 1 0,1 2 0,0-7 0,0 7 0,2 0 0,5 5 0,-3 4 0,10 3 0,0 0 0,7 11 0,0 10 0,0 10 0,2 11 0,3 0 0,2 0 0,10 0 0,-3 3 0,5 4 0,2 8 0,0-3 0,0 0 0,1 0 0,-1 0 0,2 0 0,3 4 0,2-4 0,-2-2 0,-2 0 0,-5-5 0,-3 2 0,-2-2 0,-9-3 0,2-1 0,-4-1 0,-6 0 0,-4-2 0,-7-5 0,-5-5 0,-2-9 0,-3 0 0,-4 0 0,2 0 0,-7 0 0,3 0 0,4 0 0,-7-2 0,0-5 0,-3-7 0,1-5 0,2-2 0,-2-3 0,4-2 0,0-2 0,8-7 0,-3 6 0,9 1 0,10-3 0,5 8 0,7-5 0,9 4 0,0 12 0,35-16 0,-4 4 0</inkml:trace>
  <inkml:trace contextRef="#ctx0" brushRef="#br0" timeOffset="5581">13408 3204 12287,'-12'0'0,"2"-9"0,10-5 0,0-5 0,0-2 0,0-3 0,0-4 0,0 2 0,0-10 0,0 1 0,0 2 0,0-7 0,-2 7 0,-3 0 0,-2 5 0,0 4 0,7 3 0,0 11 0,0 10 0,10 17 0,4 14 0,5 2 0,2 4 0,0-4 0,3 3 0,1-1 0,4-2 0,6 5 0,-7-10 0,1 0 0,1 3 0,-6-7 0,4 4 0,-4-5 0,-5-1 0,-3-4 0,-2-3 0,-9-4 0,2-4 0,-14-4 0,-7 6 0,-5 1 0,5-8 0,-3 5 0,-4-2 0,-5 2 0,-2-5 0,4 5 0,-2-4 0,-2-3 0,-3 0 0,6 0 0,-4 0 0,3 0 0,3 0 0,2 0 0,-1 0 0,1 0 0,0-10 0,0-4 0,7-2 0,2-1 0,2 3 0,6 7 0,11-7 0,-3 9 0,11-2 0,1 5 0,-4-5 0,2-1 0,2 4 0,-4 1 0,2 3 0,-7 0 0,5 3 0,-2 4 0,-3-2 0,-7 9 0,0 2 0,0-4 0,-3 0 0,-1 0 0,-3-1 0,-8-4 0,6 5 0,-3 0 0,-4 0 0,-3-8 0,-2 6 0,-1-3 0,1 0 0,-2 0 0,-3-7 0,-3 0 0,4 0 0,1-2 0,3-3 0,0-4 0,-1-3 0,8 5 0,0-5 0,0 0 0,2 0 0,3 5 0,9-7 0,2 2 0,5-2 0,-2 5 0,9 9 0,2 0 0,-4 0 0,2 0 0,3 0 0,-1 2 0,1 5 0,-3 7 0,-9-2 0,4 0 0,-2 0 0,0 0 0,0 2 0,-7 7 0,0 0 0,-9-2 0,-5-3 0,-5-1 0,-2 1 0,-8 1 0,-1-1 0,-3-4 0,-5-3 0,5 5 0,-2-6 0,-1-1 0,-6-7 0</inkml:trace>
  <inkml:trace contextRef="#ctx0" brushRef="#br0" timeOffset="6147">12389 3013 12287,'-14'-7'0,"0"0"0,9 0 0,-2 9 0,14 5 0,-2 8 0,7 11 0,0 4 0,-1 3 0,1-5 0,5 5 0,-3-2 0,2-5 0,-6-2 0,-3-3 0,-5 0 0,-2 0 0,0 0 0,0 1 0,0-1 0,-9-9 0,-8-5 0,-6-5 0,-6-2 0,-8 0 0,1-2 0,-4-5 0,-2-7 0,6-5 0,1-3 0,0 1 0,2 0 0,0-7 0,9-1 0,1 4 0,4 1 0,12 3 0,0 0 0,4 6 0,6 4 0,4 1 0,4 3 0,11 7 0,-1 0 0,0 2 0,0 3 0,1 2 0,-8 10 0,0-5 0,0 2 0,-2 0 0,7 0 0,-5 7 0,5 0 0,-8 1 0,-1-1 0,-1 0 0,-6-7 0,4 0 0,-5 3 0,-4-1 0,-5 1 0,-8-3 0,-3 2 0,-4-4 0,-1 0 0,-3 0 0,-2 0 0,-8-8 0,6 6 0,-1-3 0,0 0 0,-6 0 0,4-7 0,-3 0 0,1 0 0,9-7 0,-2-3 0,4-4 0,3-9 0,9-8 0,3-11 0</inkml:trace>
  <inkml:trace contextRef="#ctx0" brushRef="#br0" timeOffset="6346">12304 2589 12287,'-21'0'0,"0"0"0,7 0 0,0 0 0,-3 2 0,-2 5 0,-2-4 0,0 6 0,0 1 0,0 4 0,-1-2 0,1 2 0,-10 9 0,-2 10 0</inkml:trace>
  <inkml:trace contextRef="#ctx0" brushRef="#br0" timeOffset="6765">11286 3310 12287,'0'-21'0,"0"0"0,0 0 0,0-1 0,0 1 0,0-2 0,0-3 0,0-3 0,0-6 0,0 4 0,0 1 0,0-1 0,3 3 0,4 7 0,7-1 0,5 4 0,2 3 0,0 8 0,-7 5 0,0 2 0,0 2 0,-2 5 0,5-2 0,-8 9 0,1 3 0,-1 2 0,5 2 0,-7 0 0,-2 3 0,-3 4 0,-2-5 0,0 6 0,0-6 0,0-1 0,-7-1 0,-2 0 0,-3-2 0,-4-5 0,-3 5 0,-3-5 0,1 2 0,0-1 0,0 1 0,0-6 0,-1-1 0,1 0 0,-7 6 0,0-8 0,2-3 0,2-1 0,3-6 0,0-4 0,-1-5 0,1-9 0</inkml:trace>
  <inkml:trace contextRef="#ctx0" brushRef="#br0" timeOffset="6963">10989 2631 12287,'-9'-21'0,"6"7"0,-4 0 0,5 4 0,2 3 0,2 12 0,5 21 0,8 5 0,3 2 0,6 9 0,4 10 0,5 0 0,0 0 0,5-3 0,-7-4 0,-1 0 0,1-3 0,-3 3 0,-7-17 0,1-2 0,-1-2 0,0-3 0</inkml:trace>
  <inkml:trace contextRef="#ctx0" brushRef="#br0" timeOffset="7146">11307 2547 12287,'-11'9'0,"1"5"0,1 5 0,6 12 0,-6 2 0</inkml:trace>
  <inkml:trace contextRef="#ctx0" brushRef="#br0" timeOffset="7780">11201 3247 12287,'-21'14'0,"0"0"0,-7-9 0,-1 2 0,3-5 0,3-2 0,-5-7 0,-1 0 0,3 0 0,3-3 0,2 6 0,-1-8 0,1 2 0,2 1 0,5 2 0,5 5 0,11-8 0,5 10 0,-2 10 0,9 4 0,-9 5 0,2 2 0,-5-7 0,-4 0 0,-5 3 0,-5-6 0,-9 1 0,0-2 0,-8-3 0,1-7 0,2 2 0,2 5 0,3-5 0,-2 6 0,-3-6 0,-3-2 0,1 0 0,5-2 0,-3-3 0,-3-2 0,1-7 0,7 4 0,0 1 0,-1-1 0,1-6 0,0 2 0,0-5 0,9-2 0,5-1 0,5 1 0,2 0 0,2 7 0,5 2 0,7 3 0,5 2 0,2 7 0,0 0 0,-6 0 0,-1 2 0,2 5 0,1 5 0,-1 9 0,-4 3 0,-3 4 0,1-5 0,-5 6 0,2-6 0,-3-2 0,-1 3 0,-6 2 0,-1 2 0,-3-2 0,-10-2 0,1-3 0,-8 0 0,-4 0 0,-10-6 0,3-4 0,-5-1 0,-3-6 0,1 6 0,-1-3 0,1-5 0,-1-6 0,1-8 0,0-9 0,2-1 0,4 1 0,6-7 0,8-3 0,1-2 0,0-4 0,7-1 0,2 0 0,3 5 0,4 2 0,5 3 0,7 7 0,7 0 0,24 0 0,7-1 0</inkml:trace>
  <inkml:trace contextRef="#ctx0" brushRef="#br0" timeOffset="8013">10904 3735 12287,'-9'11'0,"-3"-1"0,-9-10 0,0 7 0,0 0 0,-1-2 0,1 4 0,0-2 0,0 0 0,-1 3 0,1-8 0,0 5 0,-3-5 0,-4-2 0,5 0 0,-6 0 0,-13-9 0,-3-3 0</inkml:trace>
  <inkml:trace contextRef="#ctx0" brushRef="#br0" timeOffset="8331">10162 2822 12287,'0'-14'0,"-2"2"0,-6 3 0,6-8 0,-10 17 0,5 0 0,5 10 0,-8 11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34:06.175"/>
    </inkml:context>
    <inkml:brush xml:id="br0">
      <inkml:brushProperty name="width" value="0.08571" units="cm"/>
      <inkml:brushProperty name="height" value="0.08571" units="cm"/>
      <inkml:brushProperty name="color" value="#5B2D90"/>
    </inkml:brush>
  </inkml:definitions>
  <inkml:trace contextRef="#ctx0" brushRef="#br0">6704 424 12287,'-9'12'0,"6"0"0,-6-7 0,-1 2 0,8 0 0,-7 2 0,9 5 0,0 5 0,0-2 0,0 2 0,2 4 0,5 1 0,5 9 0,9 0 0,0 2 0,0 1 0,1-11 0,1 6 0,6 0 0,4 2 0,9 9 0</inkml:trace>
  <inkml:trace contextRef="#ctx0" brushRef="#br0" timeOffset="1667">6322 424 12287,'-9'-21'0,"-5"0"0,4 7 0,3 0 0,5 9 0,2-2 0,2 14 0,5 10 0,7 8 0,3 1 0,2 10 0,0 1 0,4 4 0,3-6 0,-5 0 0,1 1 0,-1-3 0,0-3 0,-2-9 0,-3 3 0,-2 4 0,-2-11 0,2 4 0,-7-2 0,-4-7 0,-6-1 0,-4-1 0,-7-5 0,-5-3 0,-4-2 0,-3 0 0,-2 0 0,-8 0 0,8-2 0,0-3 0,-3-2 0,5-10 0,-7 3 0,0-5 0,0-2 0,7 0 0,-4-3 0,1-2 0,1-2 0,7 0 0,7 7 0,-1-1 0,4 1 0,1 7 0,10 0 0,3 7 0,4-5 0,7 3 0,-2 2 0,2 7 0,2 0 0,1 2 0,-1 3 0,-2 2 0,1 9 0,6-2 0,-2-2 0,-3 2 0,-2 3 0,-9-5 0,4-1 0,1-1 0,-8 6 0,5-2 0,-4-2 0,-3 2 0,0-7 0,0 8 0,-10-8 0,-4 4 0,-5-1 0,0-1 0,3-4 0,2 2 0,-3-2 0,1-1 0,-1 1 0,3 2 0,-2-2 0,-3-3 0,-3-2 0,1 0 0,0 0 0,0 0 0,0 0 0,-1 7 0,1 0 0,0-2 0,7-2 0,0-3 0,0 0 0,-8 0 0,8-8 0,0 1 0,7-9 0,-7 2 0,2-5 0,-4 0 0,1 5 0,8-3 0,-4 8 0,1-3 0,-4 5 0,7-7 0,0 7 0,7-7 0,0 7 0,0-7 0,0 9 0,0-7 0,2 7 0,5-2 0,-2 0 0,9 7 0,-7 0 0,5 3 0,-3 4 0,8-3 0,-3 10 0,3-6 0,-1 3 0,-2-1 0,-7-1 0,7-2 0,-2-2 0,2 9 0,3-7 0,-10 7 0,2-9 0,-4 4 0,2 1 0,0-5 0,-7 9 0,-2-10 0,-3 6 0,-4-3 0,-3 0 0,5 2 0,-7-4 0,-3 2 0,-2-2 0,5 4 0,0-2 0,-2 1 0,-3 1 0,-3-7 0,1 8 0,0-1 0,0-6 0,0 4 0,-1-5 0,8-2 0,0 0 0,0-2 0,2-5 0,-4 2 0,6-9 0,-2 0 0,-4 2 0,4-7 0,-2 5 0,0-7 0,2-8 0,-7 6 0,5-6 0,-5 3 0,-2-2 0,7 2 0,0-7 0,-3 0 0,-2 0 0,1 7 0,1-2 0,5 4 0,3 3 0,-5 0 0,7 0 0,2 0 0,3 6 0,2 1 0,0 10 0,0-6 0,0 20 0,2 4 0,5 5 0,-5-5 0,8 2 0,-3 5 0,0 5 0,7 3 0,-5-6 0,1 3 0,-1 2 0,5 3 0,-4-5 0,-1 2 0,1-2 0,-1-2 0,-4-3 0,2 0 0,-2 0 0,-3 1 0,-2-1 0,0 0 0,-2-9 0,-3-3 0,-4-2 0,-3 0 0,-2 1 0,-8-8 0,1 0 0,2-3 0,3-2 0,2-4 0,-3-3 0,5 0 0,1-4 0,1 2 0,-4 0 0,7-8 0,0 11 0,-3 1 0,8 13 0,-7 4 0,-1 7 0,8-2 0,-8-1 0,1-1 0,4 4 0,-6-5 0,-1 1 0,0-1 0,5 1 0,-7-6 0,-3 3 0,5 1 0,-2-8 0,-2 0 0,-3 0 0,-2 0 0,0 0 0,-1-3 0,1-4 0,-2-7 0,-6-5 0,6-2 0,-8 0 0,3-3 0,-1-4 0,-8 2 0,4-7 0,0 2 0,5 5 0,4 3 0,5 2 0,3-1 0,1 1 0,11 7 0,-3 0 0,7 9 0,7-2 0,5-5 0,9 0 0</inkml:trace>
  <inkml:trace contextRef="#ctx0" brushRef="#br0" timeOffset="1932">5643 170 12287,'-11'2'0,"1"3"0,1 2 0,4 2 0,-9-1 0,0-4 0,-7 10 0,-1 3 0,1-5 0,0 2 0,0 2 0,-1 3 0,1 2 0,0 1 0</inkml:trace>
  <inkml:trace contextRef="#ctx0" brushRef="#br0" timeOffset="2132">5198 891 12287,'12'21'0,"-3"1"0,-9-1 0,-2-9 0,-3-3 0,-7-2 0,-7 0 0,3 10 0,-12-6 0,2 4 0,-3-1 0,-4-2 0,-7 4 0,5-2 0,-15-9 0,6 4 0</inkml:trace>
  <inkml:trace contextRef="#ctx0" brushRef="#br0" timeOffset="2584">4074 637 12287,'14'0'0,"0"0"0,-9 0 0,4 0 0,-2 2 0,0 5 0,-2 7 0,-3-2 0,-2 2 0,0 3 0,0 1 0,0 4 0,0-1 0,-7-7 0,-2 0 0,-3 0 0,-5-2 0,-1 5 0,-4-10 0,1-3 0,0-1 0,0-3 0,0 0 0,-1 0 0,1 0 0,-2 0 0,-3-3 0,-3-4 0,3-7 0,3 2 0,2-2 0,-1-2 0,1-3 0,2-2 0,3 2 0,4 2 0,3 3 0,2 7 0,4-5 0,-4 3 0,7-5 0,0 7 0,10-10 0,11 5 0</inkml:trace>
  <inkml:trace contextRef="#ctx0" brushRef="#br0" timeOffset="3052">3989 340 12287,'-12'11'0,"-7"-1"0,17-10 0,-8 2 0,10 5 0,0-4 0,-9 6 0,-3-9 0</inkml:trace>
  <inkml:trace contextRef="#ctx0" brushRef="#br0" timeOffset="3198">3883 382 12287,'-14'7'0,"-1"0"0,1 0 0,-7-7 0,7 7 0,0 0 0,9 10 0,-4-5 0</inkml:trace>
  <inkml:trace contextRef="#ctx0" brushRef="#br0" timeOffset="3534">3098 0 12287,'0'14'0,"0"0"0,0 1 0,0 6 0,0 0 0,0 0 0,7 10 0,2 4 0,3 5 0,5 3 0,4 9 0,5 2 0,2 2 0,-2 1 0,-3-10 0,-1 3 0,-1-8 0,0-7 0,-9-4 0,-3-10 0,-9 0 0</inkml:trace>
  <inkml:trace contextRef="#ctx0" brushRef="#br0" timeOffset="4368">2695 106 12287,'14'3'0,"0"4"0,-7-3 0,5 11 0,0 1 0,-1 3 0,1-5 0,5 0 0,-6 3 0,-1 2 0,-1 2 0,-4 0 0,2 0 0,0 0 0,-7 1 0,0-1 0,0 0 0,-2-2 0,-3-3 0,-2-1 0,-9-8 0,1 7 0,-3 2 0,-4-4 0,4 2 0,1 0 0,3-2 0,2 7 0,-4-7 0,1 2 0,-1 0 0,4-7 0,0 7 0,1 0 0,-1-2 0,5 7 0,-7-5 0,9 5 0,-2 2 0,4-9 0,13-3 0,4-9 0,5 0 0,2 0 0,0 0 0,1-2 0,-1-3 0,0-2 0,-7-2 0,0 4 0,3-2 0,-6-7 0,4 7 0,-11-10 0,3 3 0,-4 2 0,-3-2 0,0 0 0,-3-7 0,-4 0 0,3 0 0,-11-1 0,-1 1 0,-3 0 0,-2-7 0,0-3 0,0 0 0,-1 1 0,-1-1 0,-1 5 0,1-2 0,4 2 0,5 2 0,-3 3 0,3 0 0,9 9 0,-4-7 0,9 7 0</inkml:trace>
  <inkml:trace contextRef="#ctx0" brushRef="#br0" timeOffset="4917">2143 446 12287,'0'21'0,"0"-7"0,0 0 0,0-9 0,3 11 0,4-9 0,-3 3 0,8-3 0,-2 7 0,4-2 0,-5 0 0,3-3 0,-7 8 0,2-3 0,-5-2 0,-2 2 0,-2-7 0,-5 5 0,-8-3 0,-3-2 0,-4-7 0,1 0 0,0 0 0,0 2 0,-3 3 0,-2 2 0,-2-2 0,-7-3 0,4-2 0,0 0 0,1 0 0,-8 0 0,14-9 0,-6-3 0</inkml:trace>
  <inkml:trace contextRef="#ctx0" brushRef="#br0" timeOffset="5148">2270 891 12287,'0'21'0,"-2"-6"0,-5-4 0,-7-1 0,-5-6 0,-2 1 0,0 0 0,-1 2 0,1-2 0,-2-1 0,-3 1 0,-3 2 0,-8 0 0,4-7 0</inkml:trace>
  <inkml:trace contextRef="#ctx0" brushRef="#br0" timeOffset="5650">1507 509 12287,'14'7'0,"0"0"0,-7 1 0,7-8 0,-7 0 0,7 0 0,-6 0 0,6 0 0,2 0 0,-4 0 0,2 0 0,3 0 0,1 7 0,4 0 0,-1-3 0,-7 6 0,-2-1 0,-3 3 0,-2-5 0,-7 7 0,0 3 0,0-5 0,-2-1 0,-5 1 0,-7 0 0,2 0 0,-2 4 0,-3-4 0,-2-3 0,-2 6 0,0-6 0,0 3 0,0-5 0,-1 5 0,1-3 0,2 0 0,3-4 0,2 2 0,-3-2 0,5-3 0,-2-2 0,-2 0 0,4-7 0,0-2 0,0-3 0,1-4 0,4 4 0,-8-2 0,1-3 0,2-2 0,-6-4 0,3-3 0,-3-5 0,-4-2 0,4-2 0,1-8 0,3 1 0,-3-1 0,8 1 0,0 2 0,1 5 0,1 6 0,0 6 0,7 2 0,0-1 0,10 11 0,4 3 0,-5-3 0,1-1 0</inkml:trace>
  <inkml:trace contextRef="#ctx0" brushRef="#br0" timeOffset="5898">1719 976 12287,'-21'0'0,"-1"0"0,8 0 0,0 0 0,0 9 0,-7-6 0,0 6 0</inkml:trace>
  <inkml:trace contextRef="#ctx0" brushRef="#br0" timeOffset="6900">786 700 12287,'9'12'0,"-7"-3"0,8-9 0,-10 0 0,2 0 0,5 0 0,-4 0 0,8 0 0,-4 0 0,-4 3 0,4 4 0,-2-5 0,-1 8 0,3-1 0,0-4 0,-7 9 0,0 0 0,-2-2 0,-5-5 0,5-5 0,-10-2 0,5 0 0,4 0 0,-15 10 0,8-6 0,-6 8 0,1-2 0,8 4 0,-4-5 0,1 3 0,-4-5 0,5 5 0,-3-3 0,5 5 0,-7-6 0,7 6 0,-8-7 0,11 0 0,-13-10 0,10-4 0,-7-4 0,5-11 0,-3 1 0,5 0 0,-5 0 0,2 0 0,1 6 0,2 1 0,-7-2 0,4 4 0,1 0 0,2 0 0,0 1 0,-7 4 0,7-8 0,-8 8 0,6-4 0,-3 1 0,5 3 0,-7 7 0,7 0 0,-5 2 0,0 3 0,1 2 0,4 10 0,-8-6 0,1 4 0,2-1 0,1 0 0,4 7 0,-5 0 0,0 1 0,0-4 0,8-1 0,-4-3 0,4 3 0,1-6 0,3 3 0,0 3 0,3-8 0,4-2 0,-2-4 0,9-3 0,5 0 0,6 0 0,-1-7 0,4-3 0,-2 1 0,3-1 0,-6-4 0,5 7 0,-4 3 0,-3 1 0,10-6 0,2-3 0</inkml:trace>
  <inkml:trace contextRef="#ctx0" brushRef="#br0" timeOffset="7064">892 1188 12287,'-19'14'0,"2"-2"0,3-2 0,-2-6 0,4 6 0,-2-1 0,-3 3 0,8-7 0,-1 4 0,10-18 0,0-3 0</inkml:trace>
  <inkml:trace contextRef="#ctx0" brushRef="#br0" timeOffset="7231">298 297 12287,'-45'0'0,"-2"0"0,-3 0 0,10 0 0,12 0 0,7 3 0,6 4 0,-1 4 0,9 11 0,2-1 0,3 0 0,-8 0 0,-1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34:39.773"/>
    </inkml:context>
    <inkml:brush xml:id="br0">
      <inkml:brushProperty name="width" value="0.08571" units="cm"/>
      <inkml:brushProperty name="height" value="0.08571" units="cm"/>
      <inkml:brushProperty name="color" value="#5B2D90"/>
    </inkml:brush>
  </inkml:definitions>
  <inkml:trace contextRef="#ctx0" brushRef="#br0">0 505 12287,'47'-12'0,"3"-7"0,9-6 0,12-3 0,-23 15 0,4 1 0,7 2 0,3 1 0,11 4 0,3 1 0,8 2 0,4 1 0,-23 1 0,3 0 0,1 0 0,4 0 0,0 0 0,2 0 0,0 0 0,0 0 0,2 0-239,2 0 0,1 0 1,0 0-1,2 0 0,0 0 1,0 0-1,2 0 1,0 0-1,0 0 0,-1 0 1,0 0-1,0 0 239,-2 0 0,0 0 0,0 0 0,1 0 0,2 0 0,-2 0 0,-1 0 0,0 0 0,0 0 0,1 0 0,0 0 0,0 0 0,-1 0 0,-1 0 0,1 0 0,4 0 0,1 0 0,-1 0 0,-3 0 0,0 0 0,-1 0 0,0 0 0,0 0 0,0 0 0,-1 0 0,0 1 0,-1-2 0,0-1 0,-2-2 0,1 1 0,-2-1 0,-1 0 0,1-1 0,0 1 0,-1-2 0,1 1 0,-1-2 0,0-1 0,-1 1 0,-2 1 0,0 2 0,-1-2 0,23-2 0,-2-2 0,-4-1 0,-1 0 43,-6-1 1,-1-1 0,-4 1-1,-2-1 1,-8 2 0,-2 0-1,-4 2 1,-2 0-44,-3-2 0,-4 0 0,33-5 0,-22 1 0,-15-1 188,-19 1 0,-19 8 0,-27-5-188,-20 0 0,-36 5 0,-23-8 0,41 8 0,-3 1 0,-5 3 0,-2 0 0,-9 1 0,-3 1 0,-6 1 0,-3 0 0,-7 0 0,-2 0-88,30 0 1,-2 0 0,0 0 0,-4 0 0,-1 0 0,0 0-1,3 1 1,-1 0 0,1 0 0,-2 1 0,1 0 0,-1 0 87,1 1 0,-1 0 0,0 1 0,-3 2 0,0 2 0,-2-1 0,-2 0 0,-1-2 0,0 2 0,-1 1 0,0 2 0,0 0-15,0 2 1,1 0 0,-1 1 0,-3 1-1,0 1 1,0 0 0,-6 3 0,0 1 0,-1 0-1,0 0 1,-1-1 0,1 1 14,0 0 0,-1-1 0,1 1 0,0 0 0,0 1 0,3 0 0,11-1 0,3 1 0,1 0 0,2 0 0,0 0 0,1-1 0,2-1 0,1 0 0,0-1 0,-29 7 0,2-1 0,6 0 0,2 1 0,11-4 0,4 0 85,10 0 1,4 0 0,-31 12 0,23 5-86,6-6 0,28-3 0,12 0 0,25-12 0,16-7 0,12-6 0,13-3 0,22 0 0,21 0 0,-32 0 0,2 0 0,3 0 0,2 0 0,11 0 0,0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34:42.208"/>
    </inkml:context>
    <inkml:brush xml:id="br0">
      <inkml:brushProperty name="width" value="0.08571" units="cm"/>
      <inkml:brushProperty name="height" value="0.08571" units="cm"/>
      <inkml:brushProperty name="color" value="#5B2D90"/>
    </inkml:brush>
  </inkml:definitions>
  <inkml:trace contextRef="#ctx0" brushRef="#br0">168 673 12287,'-28'-19'0,"0"0"0,0 4 0,0-7 0,0 3 0,12 13 0,4-6 0,24 15 0,10 3 0,9 3 0,7-2 0,15-4 0,-1 0 0,14 3 0,5 3 0,4 1 0,9-10 0,3 3 0,6 6 0,-42-7 0,1-1 0,8 4 0,1 0 0,4-3 0,1-1 0,2-1 0,1 0 0,6 0 0,2 0 0,2 0 0,1 0 0,3-1 0,2-1-118,4-3 1,-1 0-1,-7 3 1,0-2-1,4-4 1,1-3-1,1 1 1,0-1 117,5-2 0,0 1 0,5-2 0,2 0 0,-33 5 0,1 1 0,-1 0 0,1 0 0,-1 1 0,0 0 0,30-3 0,1 1 0,-30 4 0,0 0 0,1 0 0,4-2 0,1-1 0,0 1 0,3 1 0,1 1 0,0 0-105,4 1 1,0 1 0,0-2 0,-6-1 0,0-1-1,-1 1 1,-1 3 0,-1 0 0,1 0 0,-2 0 0,0 0-1,1 0 105,3-2 0,-1 1 0,1 0 0,1 3 0,-1 0 0,1 0 0,3-2 0,0 0 0,0 0 0,-2 1 0,0 1 0,-1 1 0,-2-1 0,-1 2 0,1-1 0,2 0 0,1 0 0,0 0 0,3 0 0,-1 0 0,2 0 0,-1 0 0,1 0 0,0 0 0,0 0 0,0 0 0,0 0 0,-3-3 0,-1 0 0,1-1 0,2 0 0,0 0 0,0 0 0,-1 0 0,0 0 0,-1-1 0,-1 2 0,0-1 0,-1-1 0,0-2 0,0 0 0,0-1 0,-3 2 0,1 0 0,-1 0 0,0-2 0,0 1 0,-1 0 0,0 1 0,0 0 0,-1-1 0,-4-1 0,-1-1 0,0 1 0,33-1 0,-2 0 0,-7-2 0,-3 0-60,-5 2 0,-2-1 1,-4-2-1,-3-1 0,-5 5 1,-2 1-1,-1-2 1,1-1 59,1 0 0,-1 1 0,-3 5 0,-1-1 0,-2-3 0,-2 0 0,-5 2 0,-3 0 0,34 0 0,-16 3 0,-21 3 0,-10 0 765,-6 0-765,-15 0 1295,-4 0-1295,-12 0 152,0 0 0,-12 0 0,-4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8:34:43.207"/>
    </inkml:context>
    <inkml:brush xml:id="br0">
      <inkml:brushProperty name="width" value="0.08571" units="cm"/>
      <inkml:brushProperty name="height" value="0.08571" units="cm"/>
      <inkml:brushProperty name="color" value="#5B2D90"/>
    </inkml:brush>
  </inkml:definitions>
  <inkml:trace contextRef="#ctx0" brushRef="#br0">1 345 12287,'28'0'0,"0"-3"0,0-3 0,0-3 0,3-10 0,3 10 0,7 3 0,2 2 0,-5 4 0,8 4 0,7 2 0,9 3 0,4 0 0,15-9 0,9 0 0,6 0 0,-39-1 0,1-1 0,7 0 0,1-2 0,3-2 0,2 0 0,4-2 0,-1 0 0,-2-1 0,-1-1 0,4-2 0,0 0 0,-2 0 0,0 2-98,1 0 0,1 1 0,4 4 0,1 1 1,6-4-1,2 0 0,-1 1 0,0 2 98,-3 1 0,-3 2 0,-8-1 0,-3 2 0,-8 2 0,-2 2 0,-1-1 0,0 2 0,2-1 0,-1 3 0,-7 4 0,0 2 0,3-3 0,0 1 0,0 1 0,0 2-35,3 2 1,0-2-1,0-3 1,0-1-1,5 0 1,0 1 0,-3-1-1,-1 0 35,-5 0 0,-1-2 0,2 0 0,0-2 0,-3-4 0,0-2 0,6 1 0,3 0 0,8 1 0,0-2 0,0-5 0,0-3 0,6-3 0,1-4 0,-4-4 0,0-4 0,-3-1 0,0-3 0,5-2 0,-1-2 0,-6-1 0,-2-2 0,2-2 0,1-1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46.675"/>
    </inkml:context>
    <inkml:brush xml:id="br0">
      <inkml:brushProperty name="width" value="0.08571" units="cm"/>
      <inkml:brushProperty name="height" value="0.08571" units="cm"/>
      <inkml:brushProperty name="color" value="#5B2D90"/>
    </inkml:brush>
  </inkml:definitions>
  <inkml:trace contextRef="#ctx0" brushRef="#br0">946 106 12287,'0'4'0,"0"-1"0,0-3 0,0 3 0,0 1 0,0 3 0,0 0 0,-1 0 0,-1 0 0,0 0 0,-3 0 0,1 0 0,0 0 0,-2-3 0,3 0 0,-1-1 0,0 0 0,-3-3 0,0 0 0,0 0 0,3-1 0,1-1 0,0-1 0,1-1 0,-1 3 0,1-2 0,0 0 0,-3 1 0,2-2 0,-1 1 0,2 1 0,-2 1 0,1-1 0,-2 0 0,2-2 0,-1 1 0,2 0 0,-3 1 0,4 1 0,-3-3 0,2 2 0,1 1 0,-2-2 0,3 4 0,-1 0 0,-1 1 0,1 2 0,-2-3 0,0 1 0,1 1 0,-2-2 0,1 1 0,-2-1 0,0 1 0,-1-1 0,-1 1 0,0 0 0,0 0 0,0 0 0,0-1 0,0 1 0,0 0 0,-3 0 0,1-1 0,0 1 0,2 0 0,-3-1 0,1-1 0,-3 0 0,1 0 0</inkml:trace>
  <inkml:trace contextRef="#ctx0" brushRef="#br0" timeOffset="1049">904 8 12287,'-4'4'0,"-2"-1"0,1-3 0,2 1 0,0 1 0,0-1 0,1 2 0,-3-3 0,4 0 0,-2 0 0,3 0 0</inkml:trace>
  <inkml:trace contextRef="#ctx0" brushRef="#br0" timeOffset="1315">939 8 12287,'0'6'0,"2"-1"0,0 0 0,1-3 0,-3 1 0,2-4 0,0-1 0,1 1 0,-3-5 0,0 2 0</inkml:trace>
  <inkml:trace contextRef="#ctx0" brushRef="#br0" timeOffset="1948">708 22 12287,'0'0'0</inkml:trace>
  <inkml:trace contextRef="#ctx0" brushRef="#br0" timeOffset="2164">659 36 12287,'-5'4'0,"0"-2"0,4-1 0,-3-1 0,2 0 0,1 0 0,-2 0 0,3-3 0,0-1 0</inkml:trace>
  <inkml:trace contextRef="#ctx0" brushRef="#br0" timeOffset="2816">652 141 12287,'-5'0'0,"0"0"0,3 0 0,-3 0 0,1 0 0,-3 0 0,2-3 0,0 1 0,1 0 0,-3 2 0,0 0 0,2 0 0,0 0 0,0 0 0,-1 0 0,-1 0 0,0 0 0,0 0 0,0 1 0,0 0 0,0 1 0,-1 1 0,-1-2 0,0 0 0,1 1 0,0 1 0,1-3 0,-1 0 0,-1 0 0,1 0 0,-1 0 0,1 0 0,1 0 0,0 0 0,0 0 0,0 0 0,0 0 0,2-1 0,0-1 0,4 0 0,-1-3 0,1 3 0,1-3 0,1 3 0,1-3 0,3 0 0,0 1 0,0-1 0,0 0 0,1-1 0,0 1 0,1 0 0,0 0 0,0-1 0,-3 0 0,1 0 0,1 1 0,0 0 0,1 1 0,-1-1 0,-1 1 0,0 0 0,-3-2 0,2 3 0,0 0 0,0 0 0,-2 0 0,3 1 0,-3-2 0,4-3 0,-2 0 0</inkml:trace>
  <inkml:trace contextRef="#ctx0" brushRef="#br0" timeOffset="3831">589 113 12287,'-5'0'0,"0"0"0,3 1 0,-3 1 0,3-1 0,-3 4 0,0 1 0,0-3 0,-1 2 0,1 0 0,0-1 0,1 2 0,-1-1 0,0 0 0,-1 0 0,-1 1 0,0-1 0,0 0 0,0 0 0,0 1 0,0-2 0,0 0 0,0 1 0,0-3 0,-1 2 0,-1-1 0,0-1 0,-1 1 0,1-1 0,-1 0 0,-1-1 0,3-1 0,-1 0 0,1 0 0,1 0 0,0 0 0,0 0 0,0 0 0,0 0 0,2 0 0,0 0 0,0 0 0,1 0 0,-1 0 0,1 0 0,-3-3 0,0 2 0,1-3 0,1 2 0,-1 1 0,1-1 0,2 0 0,1 0 0,0 1 0,0-2 0,0 0 0,0 1 0,2-3 0,0 4 0,-3-3 0,1 2 0,0 0 0,2-3 0,0 3 0,0-3 0,0 4 0,0-5 0,1 5 0,0-2 0,1 0 0,1 2 0,-2-2 0,1 3 0,-1 0 0,4 0 0,0 0 0,2 0 0,0 1 0,0 0 0,0 1 0,-3 1 0,1-2 0,1 1 0,0 1 0,1 2 0,0 0 0,-3-3 0,-1 2 0,-1 0 0,0 0 0,1-2 0,-3 3 0,0 1 0,0 0 0,-1 1 0,-1 0 0,-3 0 0,0 0 0,-1 0 0,1 0 0,0 0 0,-2 0 0,-2 1 0,0 0 0,1 1 0,0 1 0,1-4 0,0-1 0,0 0 0,2-1 0,0 1 0,0-3 0,-1-1 0,-1-1 0,0 0 0,-3-3 0,-1-1 0</inkml:trace>
  <inkml:trace contextRef="#ctx0" brushRef="#br0" timeOffset="4366">106 127 12287,'4'0'0,"1"0"0,1 0 0,-3 1 0,2 1 0,1 3 0,0-2 0,1 2 0,0 1 0,-3-3 0,-1 1 0,-1 0 0,0 0 0,2 1 0,-3 2 0,1 0 0,1-3 0,-3 1 0,-1 0 0,-1-1 0,0 2 0,-3-1 0,1 0 0,-2 0 0,1 0 0,-1-3 0,1 0 0,1-1 0,-1-1 0,0 0 0,-1-1 0,-1-1 0,1-1 0,1-1 0,-1 2 0,1-3 0,-1 0 0,-1-1 0,0-1 0,0 0 0,0 0 0,1 0 0,0 1 0,1 0 0,0 1 0,1 2 0,0-3 0,0 2 0,0 1 0,3-2 0,-2 1 0,0-1 0,1 0 0,0 1 0,2-3 0,0 0 0,-3 0 0,-1 0 0</inkml:trace>
  <inkml:trace contextRef="#ctx0" brushRef="#br0" timeOffset="4513">71 29 12287,'-4'0'0,"1"0"0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13:51.056"/>
    </inkml:context>
    <inkml:brush xml:id="br0">
      <inkml:brushProperty name="width" value="0.08571" units="cm"/>
      <inkml:brushProperty name="height" value="0.08571" units="cm"/>
      <inkml:brushProperty name="color" value="#5B2D90"/>
    </inkml:brush>
  </inkml:definitions>
  <inkml:trace contextRef="#ctx0" brushRef="#br0">616 56 12287,'0'-28'0,"0"12"0,-16 4 0,-12 15 0,-15 6 0,-13-2 0,-9 11 0,-7 4 0,0 3 0,-8 3 0,-4 0 0,34-14 0,0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13:48.922"/>
    </inkml:context>
    <inkml:brush xml:id="br0">
      <inkml:brushProperty name="width" value="0.08571" units="cm"/>
      <inkml:brushProperty name="height" value="0.08571" units="cm"/>
      <inkml:brushProperty name="color" value="#5B2D90"/>
    </inkml:brush>
  </inkml:definitions>
  <inkml:trace contextRef="#ctx0" brushRef="#br0">3528 113 12287,'0'-19'0,"0"1"0,0 11 0,0-5 0,0 15 0,0 6 0,0 7 0,0 12 0,0 0 0,0 0 0,0 0 0,0 0 0,3-3 0,3-3 0,4-4 0,-1 1 0,-6 6 0,6-6 0,-5 5 0,5-5 0,3 6 0,-2 3 0,2-3 0,-3-6 0,-5 5 0,8-20 0,-12 8 0,-3-12 0,-6 0 0,2 0 0,-11 0 0,-4 0 0,-3 0 0,-3 0 0,0 0 0,0 0 0,0 0 0,0 0 0,0 0 0,0 0 0,0 0 0,0 0 0,0 0 0,0 0 0,0 0 0,0 0 0,9 0 0,4-3 0,2-6 0,4 5 0,9-8 0,0 12 0,0 0 0,12 0 0,-8 0 0,8 0 0,-12 0 0,3 0 0,6 0 0,7 0 0,12 0 0</inkml:trace>
  <inkml:trace contextRef="#ctx0" brushRef="#br0" timeOffset="1517">2884 197 12287,'-19'0'0,"4"-3"0,2-6 0,1 5 0,3-5 0,5 6 0,-8 3 0,12 0 0,0 3 0,0 6 0,9-2 0,4 8 0,2-2 0,4 5 0,6-5 0,-3-1 0,-4 1 0,1 5 0,9-5 0,0 2 0,0-8 0,0 5 0,0 0 0,0-8 0,0 5 0,0-6 0,0-3 0,-9 0 0,-1 0 0,4 0 0,-6 0 0,2 0 0,-11 0 0,5 0 0,-15 0 0,-6 0 0,2 9 0,-11 1 0,-4-4 0,0 0 0,0 0 0,4 4 0,-4-4 0,-3 0 0,-3 0 0,0 4 0,0-4 0,0 0 0,0 0 0,-3 4 0,-6-4 0,5-3 0,-8 0 0,3 3 0,-1 4 0,-8-1 0,5-6 0,1 3 0,-1 4 0,-5-1 0,5-9 0,1 0 0,-1 0 0,1 0 0,6 0 0,-4 0 0,4 0 0,3 0 0,0 0 0,-3 0 0,-4 0 0,1 0 0,9 0 0,0 0 0,0 0 0,0 0 0,0 0 0,-3 0 0,-6 0 0,6 0 0,-7 0 0,7 3 0,3 6 0,-9-5 0,-1 5 0,1-6 0,-3-3 0,9 0 0,-7 0 0,7 0 0,3 0 0,0 0 0,0 0 0,0 0 0,0 0 0,0 0 0,0 0 0,3-3 0,7-6 0,-7 5 0,6-5 0,-6 6 0,6-6 0,1-1 0,2-2 0,-2 3 0,5 2 0,13-11 0,0 8 0,0-8 0,0-1 0,0-9 0,0 9 0,0 1 0,0 8 0,0-8 0,0 11 0,0-5 0,0 12 0,3 0 0,7 0 0,-7 3 0,6 6 0,3 7 0,-2 12 0,2-3 0,-6-3 0,4-4 0,-1 1 0,-9 9 0,9-9 0,1-1 0,-4-2 0,-15 3 0,-7 2 0,-12-11 0,0-4 0,0-3 0,0-3 0,0 0 0,0 0 0,0 0 0,0 0 0,0-3 0,0-6 0,9 2 0,1-8 0,-4-1 0,-3 1 0,6 5 0,1-8 0,-4-4 0,6 6 0,-2-2 0,12-1 0,-7 0 0,13 1 0,0 11 0,3-5 0,3 15 0,4 6 0,8-2 0,-5 11 0,2 4 0,-8-6 0,5-1 0,-3 1 0,1-1 0,2-5 0,-2 8 0,2 1 0,7 9 0,-7-9 0,-9-4 0,7-2 0,-7 8 0,6-2 0,-9-6 0,-9-4 0,-10-6 0,-6 6 0,-6 1 0,-3-4 0,-4-3 0,-2-3 0,3 0 0,-7 0 0,1 0 0,-10 0 0,6 0 0,-6-3 0,-3-6 0,0 2 0,3-8 0,4-1 0,2 1 0,13-4 0,-7-9 0,7 0 0,6 0 0,-6-3 0,18-3 0,1-7 0,5-2 0,7-1 0,3-6 0,0 7 0,0 2 0,22-5 0,6 8 0,31-24 0,0 3 0</inkml:trace>
  <inkml:trace contextRef="#ctx0" brushRef="#br0" timeOffset="2566">1624 897 12287,'-19'-3'0,"1"-3"0,-4-4 0,-3-8 0,-3 8 0,0 4 0,0 3 0,-12 6 0,-4 3 0,-3 7 0,1 2 0,-1-5 0,-9 5 0,3-2 0,7-7 0,-7-3 0,9-3 0</inkml:trace>
  <inkml:trace contextRef="#ctx0" brushRef="#br0" timeOffset="2784">392 141 12287,'0'-28'0,"-9"0"0,0 0 0,-1 12 0,10 4 0,0 12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3:14:10.671"/>
    </inkml:context>
    <inkml:brush xml:id="br0">
      <inkml:brushProperty name="width" value="0.08571" units="cm"/>
      <inkml:brushProperty name="height" value="0.08571" units="cm"/>
      <inkml:brushProperty name="color" value="#5B2D90"/>
    </inkml:brush>
  </inkml:definitions>
  <inkml:trace contextRef="#ctx0" brushRef="#br0">3501 264 12287,'0'19'0,"0"0"0,9-10 0,0 10 0,10-1 0,-10 10 0,4-12 0,-7-4 0,3 1 0,1-7 0,-7 10 0,6-4 0,-6 1 0,6-4 0,-5-3 0,-4 13 0,0-10 0,0 10 0,-13-13 0,-6 3 0,-5-6 0,-4-3 0,0 0 0,0 0 0,0 0 0,0 0 0,0 0 0,-10 0 0,1 0 0,0 0 0,-4 0 0,1 0 0,-7 0 0,7 0 0,-1 0 0,10 0 0,-9 0 0,2 0 0,1 0 0,9 0 0,9 0 0,-2 0 0,-4-3 0,-3-6 0,9 6 0,0-6 0,13 2 0,-3-2 0,3 6 0,-4-6 0,7-7 0,-9 13 0,12-13 0,0 7 0,0 6 0,0-13 0,0 7 0,0 6 0,0-13 0,0 7 0,0 6 0,3-10 0,6 13 0,-3 0 0,13 0 0,-10 0 0,10 0 0,-10 0 0,10 0 0,0 0 0,9 0 0,-10 0 0,1 4 0,3 5 0,-7-6 0,4 6 0,-10 7 0,10 3 0,-13-4 0,4 4 0,-7-10 0,-3 10 0,0-10 0,-3 10 0,-7 3 0,4-10 0,-10 0 0,1-2 0,-1-1 0,-2 4 0,-10-7 0,0 3 0,0-3 0,0 1 0,0-1 0,0 3 0,0-3 0,0-3 0,0-3 0,0 0 0,0 0 0,0 0 0,0 0 0,0 0 0,0 0 0,9 0 0,0-3 0,-2-6 0,-1-7 0,0-8 0,3 5 0,13-6 0,-3 6 0,3-2 0,-4 2 0,7-6 0,-6 6 0,3-6 0,-4-3 0,7 0 0,-6 0 0,6 0 0,3 0 0,-3 0 0,-4 0 0,-2 0 0,3 0 0,0 0 0,-1 0 0,-2 0 0,3 0 0,3 10 0,0 2 0,-7 4 0,7-1 0,-6 4 0,6 9 0,3 0 0,12 0 0,4 12 0</inkml:trace>
  <inkml:trace contextRef="#ctx0" brushRef="#br0" timeOffset="433">3529 40 12287,'-19'0'0,"0"0"0,1 0 0,-10 0 0,0 4 0,0 5 0,0-6 0,0 6 0,0 7 0,0-1 0</inkml:trace>
  <inkml:trace contextRef="#ctx0" brushRef="#br0" timeOffset="649">2689 96 12287,'-19'0'0,"0"0"0,13-3 0,-3-6 0,-7 6 0,1-10 0</inkml:trace>
  <inkml:trace contextRef="#ctx0" brushRef="#br0" timeOffset="1066">1541 768 12287,'-28'0'0,"9"0"0,0 0 0,1-3 0,-10-6 0,12 6 0,4-10 0,12 10 0,0-6 0,3 6 0,6-6 0,7 5 0,12 4 0,-10 0 0,1 0 0,-10 10 0,10-1 0,-13 13 0,4-3 0,-7-4 0,-3 4 0,0 3 0,-10-7 0,-2 4 0,-4 3 0,-5 2 0,-14-5 0,-2 0 0,3 3 0,-10 2 0,1 4 0</inkml:trace>
  <inkml:trace contextRef="#ctx0" brushRef="#br0" timeOffset="1899">729 852 12287,'-16'-12'0,"-6"6"0,13-13 0,0 0 0,-4 4 0,7-10 0,-13 6 0,13 4 0,-3-4 0,6 10 0,3-10 0,3 4 0,6-4 0,10 10 0,-4-4 0,1 1 0,0-1 0,-1 1 0,4 2 0,6 7 0,-4-3 0,-2-3 0,0-4 0,9 4 0,-10 6 0,1-6 0,0 5 0,6 8 0,-7 5 0,-2 3 0,-10 10 0,3-3 0,1-1 0,-10 10 0,0-9 0,-3 0 0,-7 3 0,4-10 0,-9 0 0,-1-2 0,0-1 0,-2 10 0,-10-10 0,0-3 0,-10 7 0,1-4 0,3-3 0,3-3 0,3-3 0,0 0 0,0 0 0,0 0 0,3-3 0,3-3 0,3-3 0,-2 3 0,5-7 0,1 1 0,2-4 0,-6 7 0,10-10 0,0 13 0,9-19 0,0 22 0,3-10 0,3 17 0,3 5 0,1-6 0,-10 22 0,0-19 0,0 13 0,0-10 0,-3 7 0,-7-4 0,-5 1 0,-13-4 0,0-6 0,0 6 0,0-6 0,0-3 0,0 0 0,0 0 0,9 0 0,0 0 0,1-3 0,2-6 0,-9 6 0,10-10 0,-1 1 0,-6-4 0,10-8 0,0 2 0,-1 3 0,1 10 0,5-10 0,-2-3 0,3-3 0,3 7 0,3-1 0,0-3 0,0-3 0,0-3 0,0 0 0,9 0 0,4 4 0,2 5 0,4-18 0,9 5 0</inkml:trace>
  <inkml:trace contextRef="#ctx0" brushRef="#br0" timeOffset="2082">757 96 12287,'-25'-3'0,"6"-6"0,-6-7 0,22 1 0,-9 2 0,12 13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6:45.980"/>
    </inkml:context>
    <inkml:brush xml:id="br0">
      <inkml:brushProperty name="width" value="0.08571" units="cm"/>
      <inkml:brushProperty name="height" value="0.08571" units="cm"/>
      <inkml:brushProperty name="color" value="#5B2D90"/>
    </inkml:brush>
  </inkml:definitions>
  <inkml:trace contextRef="#ctx0" brushRef="#br0">861 297 12287,'0'8'0,"0"2"0,0-10 0,2-7 0,1-4 0,2-4 0,7 2 0,-2 1 0,1 1 0,-1-6 0,6 2 0,-4-4 0,0 1 0,1-2 0,0 3 0,2-4 0,0 1 0,-1 0 0,1 0 0,0 6 0,0 0 0,0 5 0,0-3 0,-1 7 0,1 2 0,0 1 0,-5 2 0,0 0 0,2 0 0,1 0 0,2 7 0,-2 3 0,-3 3 0,3 2 0,-5-1 0,0 1 0,-1 0 0,-5 0 0,1 0 0,2 0 0,0 1 0,-5 2 0,0 2 0,0-2 0,-2-1 0,-1-2 0,-4-1 0,-1 1 0,-2 0 0,-5-2 0,-1-1 0,-4-2 0,2-5 0,-7 3 0,0-1 0,2-4 0,-5 3 0,3-1 0,-3-1 0,-1-3 0,1-1 0,1 0 0,3 0 0,-3 0 0,-1-5 0,0 0 0,2 0 0,1-1 0,5 3 0,-3-6 0,0 1 0,0 0 0,5-2 0,-2-5 0,4 0 0,6 5 0,1 0 0,3-1 0,1-2 0,5-2 0,0 5 0,0 0 0,2 7 0,3-2 0,-4 3 0,12 2 0,-11 2 0,3 3 0,-5-2 0,-5 7 0,-5 2 0,2-4 0,-2 2 0,-2 1 0,-1 1 0,-2-1 0,1-1 0,-1-5 0,0 3 0,0-1 0,0-4 0,0-1 0,1-2 0,-1 0 0,0 0 0,0 0 0,0 0 0,0 0 0,5 0 0,1-2 0,-3-1 0,-1-2 0,3-5 0,2 4 0,-1-3 0,1-2 0,0 3 0,-4-2 0,2-2 0,7 4 0,-2-2 0,4 7 0,1-4 0,0 7 0,1 0 0,4 0 0,-3 7 0,3 3 0,-4-2 0,-1 2 0,0 0 0,0 4 0,-1-4 0,-4 0 0,-2-5 0,-4 3 0,1-1 0,-2-4 0,4-1 0,-2-2 0,-1 0 0,-3 0 0,0 0 0,-1 0 0,0 0 0,0-5 0,0-2 0,2-1 0,3-3 0,-3 2 0,3-1 0,-3-1 0,3-2 0,0-2 0,7 5 0,-2 0 0,3 5 0,2-5 0,0 7 0,5-2 0,2 8 0,1 2 0,-5 2 0,4-4 0,-2 4 0,0 1 0,0-3 0,-5 5 0,0-5 0,0 5 0,0 0 0,0 4 0,0-4 0,-2-1 0,-3-3 0,-2 1 0,-4-4 0,1 2 0,0 5 0,-5-5 0,7 0 0,1-5 0</inkml:trace>
  <inkml:trace contextRef="#ctx0" brushRef="#br0" timeOffset="284">357 416 12287,'-9'-7'0,"3"-1"0</inkml:trace>
  <inkml:trace contextRef="#ctx0" brushRef="#br0" timeOffset="883">119 475 12287,'0'15'0,"0"-7"0,7-1 0,1-7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6:53.964"/>
    </inkml:context>
    <inkml:brush xml:id="br0">
      <inkml:brushProperty name="width" value="0.08571" units="cm"/>
      <inkml:brushProperty name="height" value="0.08571" units="cm"/>
      <inkml:brushProperty name="color" value="#5B2D90"/>
    </inkml:brush>
  </inkml:definitions>
  <inkml:trace contextRef="#ctx0" brushRef="#br0">3811 15 12287,'1'8'0,"4"-3"0,-3-3 0,5-2 0,-7 0 0,-7 0 0,-3 0 0,-3 0 0,-2 0 0,0 0 0,0 0 0,1 0 0,-1 2 0,0 3 0,2-2 0,3 7 0,3 0 0,7 5 0,7-6 0,3 0 0,5-3 0,4-2 0,-2 2 0,4-1 0,-1 0 0,0 2 0,5-6 0,-6 4 0,0-3 0,-3-2 0,-1 5 0,0 0 0,0-2 0,-1-1 0,1-2 0,-7 0 0,-1 0 0,-9 0 0,-3 0 0,-4 0 0,-5 0 0,0 0 0,-1 1 0,0 4 0,-5-3 0,-1 3 0,-1-3 0,1-2 0,-6 5 0,4 0 0,-1-2 0,-1-2 0,-2-1 0,-6 0 0,-1 0 0,1 0 0,2 0 0,2 0 0,5 0 0,4 0 0,-1 0 0,1 0 0,2 0 0,1 0 0,7-4 0,0-1 0,0 0 0,2-2 0,-3 4 0,6-7 0,1-2 0,3 6 0,1-3 0,0 4 0,0 4 0,6-6 0,-2 9 0,6 3 0,-7-2 0,2 7 0,-4-5 0,-1 5 0,-1-5 0,-4 5 0,-3-5 0,-7 3 0,0 0 0,0 0 0,-1-4 0,-4 1 0,3 3 0,-4 0 0</inkml:trace>
  <inkml:trace contextRef="#ctx0" brushRef="#br0" timeOffset="366">2950 149 12287,'-8'-7'0,"-4"4"0,7-7 0,2-2 0,1-1 0,4 5 0,3 3 0,3 3 0,7 2 0,0 0 0,-5 0 0,0 2 0,1 3 0,2 2 0,1 4 0,-3-3 0,-1-1 0,-5 3 0,3-4 0,-1 3 0,3 1 0,-5 4 0,-2 1 0,-1 0 0,-2 0 0,-7-2 0,-3-1 0,-5-4 0,-5-1 0,-1 2 0,-5-4 0,3-1 0,1-3 0,-4 6 0,3 1 0</inkml:trace>
  <inkml:trace contextRef="#ctx0" brushRef="#br0" timeOffset="833">2653 0 12287,'-15'15'0,"1"-7"0,-1-1 0,0 0 0,5-6 0,2 6 0,-1-2 0,1 0 0,5 1 0,-4-2 0,2 2 0,0 3 0,1-5 0,4 6 0,0 2 0,0-4 0,0 2 0,1-5 0,4 3 0,5-1 0,3 3 0,2-4 0,0 3 0,-5-4 0,0 3 0,1-2 0,-3 4 0,2-5 0,-6 7 0,2-9 0,-7 5 0,-4-1 0,-4-2 0,-4-4 0,2 3 0,1 1 0,0 0 0,-5-5 0,0 0 0,0 0 0,1 0 0,-1 0 0,0 0 0,0 0 0,0 0 0,0 0 0,0-5 0,2-2 0,3-1 0,2 5 0,5-4 0,-2 0 0,0-1 0,5-13 0,0-2 0</inkml:trace>
  <inkml:trace contextRef="#ctx0" brushRef="#br0" timeOffset="1583">1926 119 12287,'-10'13'0,"0"-3"0,-1-5 0,2-2 0,0 1 0,-3 1 0,4 1 0,-2-1 0,-2 5 0,6-2 0,1 2 0,3 2 0,2-4 0,2 0 0,3-1 0,-2 3 0,7-5 0,1-2 0,3-1 0,1 3 0,-1 0 0,1-2 0,0-2 0,0-1 0,0 0 0,0 2 0,-1 3 0,-4-3 0,0 3 0,2-4 0,-4-1 0,2 0 0,-7 0 0,2 0 0,-10 0 0,-5 0 0,2 0 0,-2 0 0,-1 0 0,-3 0 0,0 2 0,-1 1 0,0 2 0,0-1 0,0-3 0,0-1 0,1 0 0,-1 0 0,0 5 0,0 0 0,0-2 0,0-1 0,0-2 0,1 0 0,-1 0 0,0 0 0,0 0 0,2-2 0,3-3 0,-3 2 0,3-7 0,-3 2 0,0-4 0,3 3 0,5-3 0,-4-1 0,1-2 0,0 0 0,-4 0 0,7 0 0,2 1 0,2-1 0,1 0 0,0 0 0,0 5 0,0 0 0,0 7 0,-7-4 0,-1 7 0</inkml:trace>
  <inkml:trace contextRef="#ctx0" brushRef="#br0" timeOffset="2033">1229 416 12287,'-15'0'0,"5"0"0,0-2 0,-2-3 0,6 2 0,-1-5 0,2 0 0,0-1 0,0-1 0,5-4 0,0-1 0,0 0 0,0 0 0,0 0 0,7 0 0,3 2 0,3 3 0,2-1 0,0 4 0,0 1 0,-1-1 0,1 2 0,0 5 0,0 0 0,0 0 0,5 0 0,-1 0 0,-1 0 0,-1 0 0,-2 0 0,-2 7 0,-1 1 0,-3 0 0,-5 5 0,1-3 0,-4 3 0,-1 2 0,-1-2 0,-4-3 0,1 3 0,-5-4 0,-3 1 0,-1-1 0,-2-4 0,0 4 0,-1-3 0,-4-2 0,3-1 0,-2 0 0,2 2 0,2-2 0,0-1 0,1-2 0,-1 0 0,6-7 0,3-1 0</inkml:trace>
  <inkml:trace contextRef="#ctx0" brushRef="#br0" timeOffset="2230">1169 89 12287,'-1'-13'0,"-3"2"0,-1 1 0,0 6 0,5 4 0,0 10 0,0 4 0,5 5 0,2 1 0,-1-2 0,1-1 0,3 3 0,-5-1 0,6 1 0,-2-5 0</inkml:trace>
  <inkml:trace contextRef="#ctx0" brushRef="#br0" timeOffset="3146">1243 386 12287,'-14'0'0,"4"-1"0,0-3 0,-2-1 0,-1-5 0,-2 5 0,0 2 0,0 2 0,1 1 0,-1 0 0,0 0 0,0 0 0,0 0 0,0 0 0,1 0 0,-1 0 0,-5 0 0,0 0 0,2 0 0,2 0 0,-4-2 0,0-1 0,2-2 0,1 1 0,3-2 0,-1-1 0,0-1 0,5 0 0,2-4 0,1 2 0,2 0 0,5-5 0,5 6 0,2 0 0,1 3 0,3 2 0,-2 3 0,1 1 0,1 0 0,2 0 0,2 0 0,0 0 0,0 0 0,-5 0 0,-2 1 0,0 3 0,1 1 0,-6 1 0,3-1 0,1 5 0,-5 3 0,3 2 0,1 0 0,-1 0 0,-7 0 0,-7-2 0,-5-3 0,0-2 0,-1-5 0,-2 2 0,-3-1 0,4-3 0,-4-1 0,4 0 0,1 0 0,-5 0 0,0 0 0,2 0 0,2-6 0,1-4 0,5 3 0,0 2 0,-2 4 0,4 1 0,-2 0 0,-1 0 0,-2 1 0,-2 2 0,0 2 0,5 2 0,0-4 0,-1 2 0,-3 0 0,0-5 0,-1 0 0,0 0 0,0 0 0,5 0 0,0 0 0,-1 0 0,2-1 0,0-3 0,-3-1 0,-1 0 0,-2 5 0,0 0 0,0-5 0,0 0 0,1 2 0,-1 2 0,0 1 0,0 0 0,0 0 0,5 0 0,0 0 0,-1 0 0,3 0 0,-2 0 0,5 0 0,-3-2 0,1-3 0,2 2 0,3-7 0,-3-2 0,4-1 0,-4-2 0,2 0 0,-2 0 0,3 6 0,-3-1 0,2-2 0,-2-1 0,3 3 0,-4 2 0,1 0 0,0-1 0,-7 6 0,2-2 0,-3 3 0,-2 2 0,0 0 0,0 2 0,1 1 0,0 4 0,5 1 0,-5 2 0,4 5 0,-3 0 0,3 0 0,2-1 0,2 1 0,1 0 0,3-2 0,-3-3 0,3-1 0,-1-6 0,6 2 0,6 0 0,5-5 0,3 0 0,3 0 0,-2 0 0,7 0 0,1 0 0,2 0 0,-3 0 0,-1 0 0,3 0 0,1 0 0,2-2 0,-1-3 0,1-5 0,6-3 0,2-2 0</inkml:trace>
  <inkml:trace contextRef="#ctx0" brushRef="#br0" timeOffset="3279">694 89 12287,'-15'0'0,"6"0"0,-1 0 0,-2 0 0,5 0 0,1 0 0,6 7 0,0 1 0</inkml:trace>
  <inkml:trace contextRef="#ctx0" brushRef="#br0" timeOffset="3448">665 446 12287,'-25'-7'0,"0"-1"0,-3-1 0,-5 5 0,2 2 0,-6 2 0,3 3 0,-1 7 0,-8-5 0,-1 10 0,6-10 0,-5 1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7:13.579"/>
    </inkml:context>
    <inkml:brush xml:id="br0">
      <inkml:brushProperty name="width" value="0.08571" units="cm"/>
      <inkml:brushProperty name="height" value="0.08571" units="cm"/>
      <inkml:brushProperty name="color" value="#5B2D90"/>
    </inkml:brush>
  </inkml:definitions>
  <inkml:trace contextRef="#ctx0" brushRef="#br0">1 363 12287,'19'0'0,"0"0"0,0 0 0,0 0 0,-6 0 0,-3-2 0,-1-5 0,-3 3 0,-6-9 0,0 7 0,0-7 0,0 9 0,0-5 0,2 9 0,5 0 0,-3 0 0,9 0 0,1 0 0,3 0 0,2 0 0,1 0 0,1 0 0,4 0 0,-2 0 0,9 0 0,2 0 0,2 0 0,2 0 0,3 0 0,1 0 0,2 0 0,3 3 0,-4 1 0,3 2 0,3-2 0,0-1 0,1-3 0,-3 0 0,0 0 0,-5 0 0,9 0 0,0 0 0,-2 0 0,6 0 0,-4 0 0,4 0 0,2 0 0,0 0 0,0 0 0,1 0 0,-1 0 0,2 0 0,3-3 0,1-1 0,-1-2 0,-1-7 0,1 7 0,1-1 0,-1-1 0,5 6 0,1-5 0,-2 5 0,-9 2 0,0 0 0,-8 0 0,2 0 0,0 0 0,-11 0 0,0 0 0,-6 0 0,0 0 0,0 0 0,0 0 0,-2 0 0,2 0 0,-5 7 0,3-1 0,2-2 0,2-2 0,0-2 0,-2 0 0,-2 0 0,2 0 0,8 0 0,3 0 0,-3 0 0,-2 0 0,-1 0 0,-1 0 0,0 0 0,0 0 0,-2-6 0,-2 0 0,-4 1 0,-3 3 0,5 2 0,-5 0 0,1 0 0,0 0 0,-1 0 0,-4 0 0,5 0 0,2 0 0,-5 0 0,5 0 0,-1 0 0,1 0 0,-4 0 0,5-2 0,1-2 0,-2-2 0,6-1 0,-4 7 0,4 0 0,2 0 0,-6-6 0,-1-1 0,3 3 0,2 2 0,5 2 0,1 0 0,3-2 0,-3-4 0,-2 4 0,0-5 0,5 5 0,6 2 0,-5 0 0,1 0 0,-2 0 0,-1 0 0,3 0 0,-3 0 0,5 0 0,0 0 0,-1 0 0,-3 0 0,4 0 0,-1 0 0,5 0 0,-6 0 0,0 0 0,-1 0 0,7 0 0,-2 0 0,4 0 0,3 0 0,-1 0 0,0 0 0,0 0 0,0 0 0,1 0 0,-3 0 0,-2 0 0,-2 0 0,-5 0 0,7-2 0,0-2 0,-6-3 0,2 1 0,-3 6 0,3 0 0,4 0 0,0 0 0,0 0 0,-2 0 0,2 0 0,4 0 0,2 0 0,3 0 0,-1 0 0,-6-6 0,9-1 0,-3 3 0,3 2 0,-7 2 0,3 0 0,-7-2 0,0-5 0,-5 5 0,1-4 0,-2 4 0,-5 2 0,-8 0 0,-2 0 0,2-2 0,2-5 0,-7 5 0,-1-4 0,-1 4 0,5 2 0,-2 0 0,2-2 0,2-3 0,2-1 0,2 0 0,2 6 0,5 0 0,5 0 0,-3 0 0,0 0 0,-3 0 0,1 0 0,6 0 0,-5 0 0,-1 0 0,-5 0 0,2 0 0,-10 0 0,2 0 0,-2 0 0,2 2 0,-7 2 0,1 2 0,-1-1 0,5-3 0,-4-2 0,-1 0 0,1 0 0,4 2 0,-5 2 0,1 2 0,-1-1 0,5-3 0,-4-2 0,1 0 0,5 0 0,-4 2 0,2 2 0,2 3 0,2-3 0,2-2 0,0-2 0,0 0 0,0 0 0,7 0 0,-1 0 0,1 0 0,1 0 0,-5 0 0,3 0 0,-4 0 0,-1 0 0,-1 0 0,0 0 0,0 0 0,0 0 0,-2 0 0,-2 0 0,-2 0 0,2 0 0,-5 0 0,3 0 0,2 0 0,2 0 0,-4 0 0,-2 0 0,-1 0 0,1 0 0,0 0 0,4 0 0,-5 0 0,-1 0 0,6 0 0,-5 0 0,3 0 0,0 0 0,-2 0 0,4 0 0,-5 0 0,-1 0 0,4 0 0,-5 0 0,1 0 0,-1 0 0,5 0 0,-4 0 0,-1 0 0,1 0 0,4 0 0,-7 0 0,0 2 0,3 4 0,-7-3 0,7 3 0,-3-4 0,1-2 0,1 0 0,-4 0 0,3 2 0,-3 4 0,0-3 0,1 3 0,1-4 0,-1-2 0,-3 0 0,-2 0 0,0 0 0,0 0 0,0 0 0,0 0 0,0 0 0,0 0 0,0 0 0,0 0 0,0 0 0,1 0 0,-1 0 0,0 0 0,0 0 0,0 0 0,2 0 0,2 0 0,3 0 0,-3 0 0,-2 0 0,-2 0 0,3 0 0,3 0 0,-4 2 0,5 2 0,-5 3 0,-2-3 0,0-2 0,0-2 0,0 0 0,0 0 0,0 0 0,0 0 0,0 0 0,0-2 0,1-2 0,-1-3 0,0 3 0,0 2 0,0 2 0,0-2 0,0-4 0,0 3 0,0-3 0,2 4 0,5 2 0,-9-2 0,6-2 0,0-3 0,7 1 0,-5 6 0,-1 0 0,-3 0 0,-2-6 0,0-1 0,0 3 0,0 2 0,0 2 0,0 0 0,1-2 0,-1-5 0,-5 5 0,3-4 0,5 4 0,1 2 0,-4-2 0,0-3 0,0-1 0,0 0 0,0 6 0,0 0 0,0 0 0,0 0 0,1 0 0,-1 0 0,0 0 0,0 0 0,0 0 0,0-2 0,0-5 0,-6 5 0,-1-4 0,3 4 0,-4 2 0,2 0 0,1 0 0,3 0 0,2 0 0,1 0 0,-1-7 0,0 1 0,0 2 0,0 2 0,0 2 0,0 0 0,0 0 0,-6-3 0,-1-1 0,3-2 0,2 2 0,2-1 0,0 1 0,3-2 0,3 2 0,-4-1 0,5 1 0,-5-2 0,-2 1 0,2-3 0,2 2 0,3 1 0,-3 3 0,1 2 0,-1 0 0,2 0 0,-1 0 0,-1 0 0,0 0 0,3 0 0,-3 0 0,0 0 0,1 0 0,1 2 0,-2 5 0,-1-5 0,-1 4 0,2-4 0,2-2 0,1 7 0,-7-1 0,2-2 0,5-2 0,-3 1 0,7 1 0,-3 2 0,-4-2 0,7-2 0,0 1 0,2 1 0,-1 2 0,-5 1 0,3-7 0,1 2 0,0 4 0,-1-4 0,5 4 0,-4-3 0,-2-3 0,-1 6 0,-4 0 0,5-1 0,2-3 0,-7-2 0,2 0 0,-1 0 0,1 0 0,-4 0 0,5 0 0,-5 0 0,-2 0 0,0 0 0,0 0 0,0 0 0,0 0 0,0 0 0,1 0 0,-1 0 0,0 0 0,0 0 0,0 0 0,0 0 0,0 0 0,0 0 0,0 0 0,0 0 0,0 0 0,0 0 0,0 0 0,-6 0 0,0 0 0,2 0 0,2 0 0,2 0 0,0 0 0,0 0 0,0 0 0,0 0 0,0 0 0,0 6 0,0 0 0,0-1 0,3-3 0,1-2 0,2 0 0,1 0 0,-7 0 0,0 0 0,0 0 0,0 0 0,0 0 0,0 0 0,0 0 0,0 0 0,0 0 0,0 0 0,1 0 0,-1 0 0,0 0 0,2 0 0,4 0 0,-1 0 0,5 0 0,1 0 0,0 0 0,1 0 0,8 0 0,-1 0 0,0 0 0,0 0 0,0 0 0,2 0 0,5 0 0,-5 0 0,7 0 0,-3 0 0,1 0 0,-1-2 0,-5-3 0,-1-1 0,0 2 0,-6 2 0,-3 2 0,1 0 0,0 0 0,-1 0 0,5 0 0,-2 0 0,2 0 0,2 0 0,2 0 0,0 0 0,0 0 0,1 6 0,-1 0 0,2-1 0,4-3 0,-3-2 0,3 0 0,-3 0 0,-3 0 0,0 0 0,0 0 0,0 0 0,0 0 0,-2 0 0,-2 0 0,-2 0 0,2 0 0,-7 0 0,1 0 0,-3 0 0,1 0 0,-1 0 0,-3 0 0,1 0 0,2 0 0,3 0 0,-3 0 0,5 0 0,0 0 0,6 0 0,-7 0 0,3 0 0,0 0 0,-7 0 0,7 2 0,2 2 0,2 2 0,-4 1 0,-3-7 0,1 0 0,0 0 0,-7 0 0,3 2 0,-5 2 0,-2 3 0,-6-1 0,-1-6 0,3 0 0,2 0 0,2 2 0,0 2 0,0 3 0,0-3 0,0 0 0,3 0 0,1 3 0,2-3 0,1 0 0,-7 0 0,0 5 0,0 1 0,-6-5 0,-1 1 0,3-2 0,2 3 0,-4-3 0,0 9 0,2 1 0,-5-3 0,3 2 0,-11-9 0,-2 2 0,-11-3 0,-14-12 0,-5-2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7:17.195"/>
    </inkml:context>
    <inkml:brush xml:id="br0">
      <inkml:brushProperty name="width" value="0.08571" units="cm"/>
      <inkml:brushProperty name="height" value="0.08571" units="cm"/>
      <inkml:brushProperty name="color" value="#5B2D90"/>
    </inkml:brush>
  </inkml:definitions>
  <inkml:trace contextRef="#ctx0" brushRef="#br0">0 20 12287,'9'19'0,"-7"-6"0,4-1 0,-4-7 0,7 3 0,1-2 0,9 1 0,1-3 0,-1 0 0,0 0 0,0 3 0,0-3 0,2 0 0,2 1 0,3 1 0,-3-2 0,7-2 0,2-2 0,1 0 0,-1 0 0,4 2 0,-4 3 0,4 1 0,2-2 0,7-2 0,-1-2 0,-1 0 0,-3 0 0,-2 0 0,2 0 0,3 0 0,1 0 0,7 0 0,-4 0 0,1 0 0,5 0 0,3 0 0,-1 0 0,-2 0 0,-3 0 0,1 0 0,7 0 0,-3 0 0,-4 0 0,2 0 0,-7 0 0,1 0 0,-1 0 0,5 0 0,-6 2 0,-1 3 0,3 1 0,-5 0 0,9-6 0,2 0 0,2 0 0,0 0 0,-2 0 0,-4 0 0,-2 0 0,6 0 0,-5 0 0,1 0 0,-4 0 0,1 0 0,1 0 0,0 0 0,-1 0 0,5 0 0,-4 0 0,-1 0 0,1 0 0,4 0 0,-5 0 0,1 0 0,0 0 0,4 0 0,-5 0 0,1-2 0,-1-4 0,5 4 0,-6-5 0,-1 5 0,3 2 0,-5 0 0,7-2 0,-2-2 0,-5-2 0,5-1 0,-1 7 0,1 0 0,0 0 0,-3 0 0,-6 0 0,0 0 0,1 0 0,-1-6 0,0 0 0,-2 1 0,-4 3 0,4 2 0,-4 0 0,4 0 0,2 0 0,-6 0 0,-1 0 0,3 0 0,2 0 0,2 0 0,1 0 0,-1 0 0,0 0 0,0 0 0,2 0 0,3-2 0,1-4 0,1 4 0,-9-5 0,-2 5 0,-3 2 0,1-6 0,6-1 0,-2 3 0,-4 2 0,4 2 0,-4-2 0,2-2 0,-2-3 0,4 1 0,-7 6 0,3 0 0,0 0 0,6 0 0,7 0 0,-3 0 0,-2 0 0,-2 0 0,3 0 0,1 0 0,3 0 0,-1 0 0,-6 0 0,0 0 0,1 0 0,-1 0 0,0 0 0,-2 0 0,-4 0 0,4 0 0,-4 0 0,1 0 0,-1 0 0,4 0 0,-6 0 0,2 0 0,-1 0 0,-1 0 0,4 0 0,-2 0 0,2 0 0,2-6 0,2-1 0,0 3 0,0 2 0,-6 2 0,0 0 0,2 0 0,2 0 0,8 0 0,-1 0 0,-5 0 0,-4 0 0,-2-7 0,6 1 0,0 2 0,0 2 0,0 2 0,0 0 0,0 0 0,1 0 0,-1 0 0,0 0 0,0 0 0,0 0 0,0 0 0,0 0 0,1 0 0,-1 0 0,0 0 0,0-2 0,0-3 0,0-1 0,1 0 0,-3 6 0,-3 0 0,-1 0 0,0 0 0,6 0 0,0 0 0,0 0 0,-1 0 0,-4 0 0,-1 0 0,2 0 0,2 0 0,2 0 0,0 0 0,1 0 0,-8 0 0,1 0 0,2 0 0,2 0 0,-4 0 0,-2 0 0,-1 0 0,1 0 0,0 0 0,4 0 0,-3 0 0,3 0 0,-4 0 0,2 0 0,2 0 0,2 0 0,0 0 0,-2 0 0,-3 0 0,3 0 0,2 0 0,0 0 0,-2 0 0,-2 0 0,-2 0 0,4 0 0,-3 0 0,3 0 0,-4 0 0,0 0 0,-1 0 0,1 0 0,-5 0 0,5 0 0,0 0 0,-1 0 0,-5 0 0,3 0 0,-1 0 0,-1 0 0,3 0 0,-5 2 0,2 2 0,-1 2 0,3 1 0,1-7 0,-1 0 0,1 0 0,4 0 0,-5 0 0,1 0 0,-1 0 0,5 0 0,-6 2 0,-1 2 0,3 2 0,-5 1 0,7-7 0,-3 0 0,-3 0 0,-3 0 0,0 0 0,2 0 0,3 0 0,-1 0 0,-6 0 0,0 0 0,0 0 0,0 0 0,0 2 0,1 2 0,-1 3 0,0-1 0,0-6 0,0 0 0,0 0 0,0 0 0,0 0 0,0 0 0,0 0 0,0 0 0,0 0 0,0 0 0,1 0 0,1 0 0,2 0 0,2 0 0,1 0 0,-7 0 0,0 0 0,0 0 0,7 0 0,-1 0 0,-2 0 0,-2 0 0,-1 0 0,-1 0 0,2 0 0,4 0 0,-4 6 0,5 1 0,-5-3 0,-2-2 0,0-2 0,2 2 0,3 2 0,1 3 0,1-1 0,-5-6 0,2 0 0,3 0 0,-1 6 0,-6 1 0,0-3 0,0-2 0,7-2 0,-1 0 0,-2 0 0,-1 0 0,-1 0 0,2 2 0,3 3 0,-3 1 0,4 0 0,-1-6 0,-1 0 0,3 0 0,-5 7 0,7-1 0,-3-2 0,-3-2 0,3 5 0,1-1 0,1-2 0,5-2 0,0 5 0,0-1 0,-2-2 0,2-2 0,2-2 0,0 0 0,-2 0 0,-2 0 0,-3 7 0,5-1 0,-2-2 0,2-1 0,0-3 0,0 0 0,-5 0 0,-1 0 0,6 0 0,-2 0 0,2 0 0,-3 0 0,5 0 0,-6 0 0,4 0 0,4 0 0,-10-3 0,8-1 0,-5-2 0,-1 2 0,0 1 0,4 3 0,-5 0 0,-1 0 0,4 0 0,-5 0 0,3 0 0,4 0 0,-7 0 0,1 0 0,-3 0 0,1 0 0,8 0 0,-5 0 0,3 0 0,0 0 0,-7 0 0,7 0 0,2 0 0,2 0 0,-4 0 0,0 0 0,0 0 0,-3 0 0,7 0 0,-4 0 0,4 0 0,2 0 0,-2 0 0,-2 0 0,-2 0 0,2 0 0,0 0 0,0 0 0,-5 0 0,-1 0 0,6 0 0,-2 0 0,4 0 0,2 0 0,-6 0 0,-1 0 0,5 0 0,7 0 0,-3 0 0,7 0 0,-3 0 0,1 0 0,1 0 0,-1 0 0,4 0 0,-1 0 0,1 0 0,-7 0 0,5 0 0,2 0 0,0 7 0,4-1 0,-5-2 0,-1-1 0,6-3 0,-2 2 0,2 2 0,-2 2 0,4 7 0,-4-5 0,4 1 0,2-1 0,0 5 0,-2-7 0,-2 1 0,-2 1 0,0-6 0,6 7 0,0-3 0,1 1 0,-3-1 0,-2-6 0,-2 2 0,2 4 0,2-3 0,0 3 0,-2-4 0,-2-2 0,-7 0 0,5 2 0,-2 2 0,-5 3 0,-2-1 0,-2-6 0,1 2 0,-1 5 0,0-5 0,0 4 0,0-4 0,0-2 0,0 7 0,1-1 0,-1-2 0,0-2 0,-2 5 0,-2-1 0,-2-2 0,2-2 0,-7-2 0,-1 0 0,-5 0 0,-2 0 0,6 0 0,1 0 0,-3 0 0,-2 0 0,-4 2 0,-2 3 0,-2 1 0,1-2 0,3-2 0,3-2 0,-8 0 0,1 0 0,-7 3 0,7 3 0,-9-4 0,5 6 0,-9-8 0,0 0 0,-9 0 0,-1 0 0,-9-8 0,0-3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9:22.450"/>
    </inkml:context>
    <inkml:brush xml:id="br0">
      <inkml:brushProperty name="width" value="0.08571" units="cm"/>
      <inkml:brushProperty name="height" value="0.08571" units="cm"/>
      <inkml:brushProperty name="color" value="#5B2D90"/>
    </inkml:brush>
  </inkml:definitions>
  <inkml:trace contextRef="#ctx0" brushRef="#br0">1947 50 12287,'0'7'0,"3"-3"0,-2-1 0,2-6 0,-3-1 0,0-1 0,0 1 0,0 2 0,0 0 0,0 4 0,2 0 0,1 1 0,1 1 0,-2 1 0,1-1 0,-1 1 0,0-1 0,4 1 0,-2 2 0,0 0 0,1 0 0,-3 0 0,1-1 0,0-1 0,-2 1 0,1-1 0,-1 1 0,-1 1 0,0-2 0,-1-1 0,-1 2 0,0-3 0,-3-1 0,0-1 0,1-1 0,-1 0 0,1-1 0,0-1 0,-2 0 0,1-2 0,-1-2 0,-1 0 0,0-1 0,0 0 0,0 0 0,0 0 0,0 2 0,0 1 0,0-1 0,0 1 0,0-2 0,0 2 0,0 0 0,3 0 0,1 3 0,0-2 0,2 1 0,-2 3 0,2 0 0,-1 2 0,1 0 0,-2-1 0,2-1 0,-1 2 0,0 0 0,-1-2 0,1 1 0,1-1 0,-3-1 0,2 0 0,1 0 0,-2 0 0,0 0 0,2 0 0,-2-1 0,3-1 0,-1 1 0,-1-1 0,1 1 0,-3 1 0,2 0 0,0 1 0,-3 1 0,1 0 0,-3 2 0,0 2 0,0-2 0,0-1 0,0 1 0,0 0 0,-3 0 0,0 2 0,0-3 0,0 1 0,-2 1 0,2-1 0,-1 0 0,-1-2 0,1 1 0,0 0 0,0-2 0,0 0 0,2-1 0,-3 0 0,1 0 0,0 0 0,-2-3 0,2-1 0</inkml:trace>
  <inkml:trace contextRef="#ctx0" brushRef="#br0" timeOffset="1483">1618 15 12287,'0'4'0,"0"2"0,0-5 0,0 3 0,0-3 0,3 2 0,-2 0 0,2-2 0,-1 2 0,0 1 0,3-1 0,-2 0 0,0 1 0,0 0 0,2-1 0,-2 0 0,0 1 0,0 0 0,0-1 0,-1 1 0,0 2 0,1-2 0,-3 0 0,0 2 0,0-2 0,-1 0 0,-1 2 0,0-3 0,-3 0 0,0-1 0,-1 1 0,-1 1 0,-1-1 0,-1-1 0,0 1 0,-3-2 0,2 2 0,-1-1 0,-1 1 0,-1-1 0,-1-2 0,-1 1 0,-1 1 0,1-1 0,-2 1 0,3-1 0,0-1 0,0 0 0,0-1 0,0 0 0,3-2 0,1 1 0,3 1 0,0 0 0,0-2 0,3-2 0,1 0 0,3-1 0,0-1 0,0 0 0,3-3 0,1-1 0</inkml:trace>
  <inkml:trace contextRef="#ctx0" brushRef="#br0" timeOffset="4566">1240 127 12287,'0'4'0,"3"-2"0,-2-1 0,2-4 0,-3-2 0,0-1 0,0-1 0,-1 0 0,-1 0 0,1 0 0,-2 0 0,3 0 0,0 2 0,0 1 0,0-2 0,0 2 0,2 0 0,0-2 0,3 2 0,-2 0 0,1-2 0,-2 3 0,2 0 0,0 1 0,0-1 0,-2 1 0,3 1 0,0-1 0,-1 1 0,1-1 0,0 1 0,2 1 0,0 0 0,0 0 0,-3 0 0,1 0 0,0 1 0,2 1 0,0-1 0,0 2 0,0-1 0,0 1 0,0 0 0,0-2 0,0 2 0,0-2 0,0 2 0,0 0 0,0-1 0,0 1 0,0-1 0,0 1 0,0 1 0,0 0 0,-1-1 0,-1 0 0,0 1 0,0 1 0,2 0 0,0 1 0,0 1 0,-3 0 0,0 0 0,-1 0 0,0-2 0,-3-1 0,-3 1 0,-2 2 0,-1-1 0,-1-1 0,0-2 0,0 0 0,0-2 0,0 1 0,0-1 0,0-1 0,0 2 0,0 1 0,-1-2 0,-1 0 0,1-1 0,-2 0 0,0 0 0,1 0 0,0 0 0,1 0 0,-1 0 0,0 0 0,0-2 0,2-1 0,0 2 0,0 0 0,0-1 0,0-1 0,0 1 0,3-1 0,-2 2 0,1-2 0,-1 0 0,-1-1 0,0-3 0,0 0 0,2 1 0,0 1 0,4 1 0,-2 2 0,3 0 0,0-2 0,0 2 0,0-1 0,3 3 0,1 0 0,3 0 0,0 0 0,0 0 0,0 0 0,0 0 0,-3 0 0,1 0 0,0 0 0,-1 0 0,1 0 0,0 0 0,-1 0 0,1 0 0,0 0 0,-1 1 0,1 1 0,-1 0 0,1 1 0,0 1 0,-3-1 0,0-1 0,1 0 0,-1 2 0,1-1 0,-3 1 0,0 1 0,0 2 0,-1-2 0,-1-1 0,-2-1 0,-1 0 0,0 1 0,1 0 0,-3-1 0,0-2 0,0 1 0,0-1 0,0 2 0,0-1 0,0-2 0,0 0 0,0 0 0,0 0 0,-1 0 0,-1 0 0,0 0 0,-1 0 0,1 0 0,-1 0 0,-1 0 0,2 0 0,-2 0 0,0 0 0,0 0 0,0 0 0,-1 0 0,1 0 0,1 0 0,-2-2 0,3-1 0,0 2 0,-1 0 0,2 1 0,-2 0 0,0 0 0,1 0 0,0-2 0,1-1 0,-1 2 0,0 0 0,0-1 0,2-1 0,0 2 0,0 0 0,0-2 0,0-2 0,0-1 0,0-1 0,1 0 0,0 0 0,1 0 0,3 2 0,-2 1 0,0-1 0,0 1 0,2-2 0,-3 2 0,1-1 0,0 1 0,-2-1 0,1-2 0,0 0 0,0 0 0,1 3 0,2 2 0,1 1 0,-2 1 0,6 3 0,0-1 0,2 1 0,0 1 0,-3 0 0,2-1 0,-1 1 0,3-1 0,-1 1 0,1 1 0,1 2 0,-3-3 0,0-1 0,-1 0 0,3 1 0,-1 3 0,-2-2 0,2-1 0,-3 0 0,2 2 0,-1-2 0,1-2 0,-3 1 0,1 0 0,1-1 0,-3 2 0,0-2 0,0 4 0,-1-5 0,-1 2 0,0 0 0,-3-1 0,0 1 0,-1 1 0,1-2 0,0-1 0,0 1 0,-1 0 0,-1 1 0,0 1 0,0-3 0,0 2 0,0 0 0,0-1 0,0 1 0,-1-1 0,-1 1 0,0 1 0,1-3 0,-3 2 0,1 0 0,0 0 0,0 1 0,0-1 0,1-2 0,-2 2 0,0 1 0,-2-2 0,3 1 0,-1-1 0,-1 1 0,0 1 0,-1-1 0,1 0 0,0 1 0,-1 0 0,-1-1 0,0 0 0,0 1 0,0-1 0,0-2 0,0 2 0,0 1 0,-3-2 0,1 1 0,1-1 0,0 1 0,-2 0 0,1-2 0,0 2 0,-1-2 0,2 2 0,-1 0 0,1-2 0,1 0 0,0-1 0,0 0 0,1 0 0,1 0 0,-1 0 0,2-1 0,-1 0 0,0-2 0,1 1 0,-3 1 0,1 0 0,1-2 0,-1 1 0,1 1 0,0 0 0,0-2 0,-1 1 0,3 2 0,0-1 0,0-1 0,1 1 0,1-2 0,-1 1 0,0-1 0,0 0 0,2 1 0,0-3 0,0 2 0,0 0 0,0 0 0,0 0 0,1-3 0,1 2 0,-1 1 0,4-1 0,-3 1 0,3-1 0,0 1 0,3-1 0,1 1 0,-1-1 0,3 0 0,-1 1 0,2 0 0,-2-1 0,1 1 0,1-2 0,2 0 0,-3 2 0,1 0 0,1 0 0,0 2 0,1-2 0,0 0 0,-3 2 0,1-1 0,1 1 0,0 1 0,-2-2 0,1-1 0,1 1 0,0-1 0,-2 2 0,1-1 0,1 0 0,0 0 0,1 1 0,0-1 0,0 0 0,0 0 0,0-2 0,0-3 0</inkml:trace>
  <inkml:trace contextRef="#ctx0" brushRef="#br0" timeOffset="5250">526 1 12287,'0'4'0,"0"0"0,0-2 0,0 0 0,0 2 0,-3-1 0,1 1 0,-1-2 0,1 1 0,0 0 0,-3-1 0,0 2 0,1-1 0,-1 1 0,4-1 0,-1 1 0,1-2 0,1 4 0,1-5 0,1 1 0,3-1 0,-2-1 0,2 0 0,1 0 0,0 0 0,1 0 0,0 0 0,0 0 0,-3 0 0,1 0 0,1 0 0,0 0 0,-2 0 0,1 0 0,1 0 0,-3 0 0,2 0 0,-3 0 0,3 0 0,-4 1 0,-1 0 0,-3 2 0,-1 1 0,-3-1 0,1 0 0,-3 1 0,1 0 0,-3 0 0,0 2 0,-1-2 0,0 2 0,2-1 0,-3 1 0,1-2 0,0 2 0,-1-3 0,-4 3 0,-1-2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9:22.933"/>
    </inkml:context>
    <inkml:brush xml:id="br0">
      <inkml:brushProperty name="width" value="0.08571" units="cm"/>
      <inkml:brushProperty name="height" value="0.08571" units="cm"/>
      <inkml:brushProperty name="color" value="#5B2D90"/>
    </inkml:brush>
  </inkml:definitions>
  <inkml:trace contextRef="#ctx0" brushRef="#br0">540 22 12287,'0'-7'0,"-1"1"0,-1 1 0,1 2 0,-2 4 0,3 1 0,0 3 0,-1 0 0,-1 1 0,0-2 0,-3 1 0,1 2 0</inkml:trace>
  <inkml:trace contextRef="#ctx0" brushRef="#br0" timeOffset="165">456 36 12287,'-3'4'0,"1"-1"0,-3-3 0,3 0 0,-3 0 0,4 0 0,-5-3 0,2-1 0</inkml:trace>
  <inkml:trace contextRef="#ctx0" brushRef="#br0" timeOffset="450">323 43 12287,'-5'-2'0,"0"-1"0,4 1 0,-5 2 0,5 3 0,-2 1 0</inkml:trace>
  <inkml:trace contextRef="#ctx0" brushRef="#br0" timeOffset="1483">113 8 12287,'0'4'0,"-1"-1"0,-1-2 0,0 1 0,-3-1 0,1 2 0</inkml:trace>
  <inkml:trace contextRef="#ctx0" brushRef="#br0" timeOffset="1683">15 29 12287,'-1'4'0,"-1"-2"0,1-1 0,-2-1 0,0 0 0,-1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9:39.999"/>
    </inkml:context>
    <inkml:brush xml:id="br0">
      <inkml:brushProperty name="width" value="0.08571" units="cm"/>
      <inkml:brushProperty name="height" value="0.08571" units="cm"/>
      <inkml:brushProperty name="color" value="#5B2D90"/>
    </inkml:brush>
  </inkml:definitions>
  <inkml:trace contextRef="#ctx0" brushRef="#br0">84 104 12287,'6'5'0,"3"-4"0,-8 3 0,4-4 0,-5 0 0,0 5 0,0-3 0,0 5 0,-2-4 0,-1 0 0,1 2 0,-5-2 0,3 0 0,-3-3 0,-1 0 0,-1 0 0,-1 0 0,-1 0 0,1-4 0,0-3 0,0-2 0,4-2 0,2 1 0,3 0 0,1-1 0,0 1 0,0 0 0,6 3 0,3 0 0,4-1 0,-1-1 0,3 2 0,-1 1 0,-1 1 0,-2 3 0,3 0 0,0-1 0,-2 0 0,0 1 0,-2 0 0,1 4 0,-1 0 0,0 1 0,0 5 0,-2-1 0,-1 3 0,1 0 0,-3 0 0,1 1 0,0 0 0,0 3 0,-4 1 0,3 3 0,-2 1 0,0 3 0,1-1 0,-4 7 0,-1 1 0,-3 1 0,-3 1 0,-6 1 0,-5 1 0,-1 2 0,-7 3 0,-2-5 0,-6-3 0,-7-3 0,-6-7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1:57.807"/>
    </inkml:context>
    <inkml:brush xml:id="br0">
      <inkml:brushProperty name="width" value="0.08571" units="cm"/>
      <inkml:brushProperty name="height" value="0.08571" units="cm"/>
      <inkml:brushProperty name="color" value="#5B2D90"/>
    </inkml:brush>
  </inkml:definitions>
  <inkml:trace contextRef="#ctx0" brushRef="#br0">1044 148 12287,'-5'0'0,"1"-1"0,1-1 0,-2 1 0,1-2 0,0 0 0,0 2 0,2-1 0,1 1 0,-3 1 0,2 0 0,1 1 0,-1 1 0,0 1 0,0 2 0,0 0 0,1 1 0,-1-3 0,0 2 0,0 1 0,1 0 0,0 1 0,0 0 0,-1 0 0,1 0 0,-1 0 0,1 0 0,1 0 0,0 0 0,1-1 0,0-1 0,1 0 0,4-3 0,-1 0 0,-2-1 0,2-1 0,1 0 0,0-1 0,1-1 0,-1-2 0,-1-3 0,0 0 0,-3 1 0,2 0 0,-1 1 0,-1 0 0,1-1 0,-1-1 0,0 0 0,-1 0 0,1 0 0,0 0 0,1 0 0,-3 0 0,-1 1 0,-1 1 0,-2-1 0,-3 4 0,0 1 0,0 0 0,0 1 0,0 0 0,0 0 0,2 0 0,0 0 0,0 0 0,-1 0 0,-4 1 0,1 0 0,1 1 0,0 0 0,0-1 0,-1 0 0,-1 0 0,-1 1 0,2 2 0,-2-2 0,0 2 0,0 0 0,1 2 0,-3-2 0,1 0 0,0 1 0,-1-1 0,-1 1 0,1-1 0,1-1 0,-1 0 0,3-3 0,0 0 0,0 0 0,1 0 0,2-1 0,0-1 0,0 0 0,0-3 0,0 0 0,0-1 0,0-1 0,1 0 0,0 0 0,1 0 0,2 0 0,-2 0 0,2 3 0,3 1 0,0 3 0,3 0 0,-2 0 0,4 0 0,0 0 0,2 0 0,0 0 0,0 0 0,0-1 0,0-1 0,0 1 0,0-2 0,0 0 0,0 1 0,0-3 0,0 3 0,0 0 0,0-1 0,0 2 0,0-2 0,0 0 0,0 2 0,0-1 0,0 1 0,-3 1 0,-1 1 0,-3 1 0,0-1 0,-1 3 0,-1 0 0,-3 0 0,-1-2 0,-1 2 0,0 0 0,0 0 0,0 0 0,0 1 0,0 0 0,0 1 0,0-3 0,0 2 0,0 1 0,0 0 0,0 0 0,0-1 0,0 0 0,0 1 0,1 0 0,0 0 0,2-1 0,1 0 0,-2 0 0,3 2 0,0-3 0,2-1 0,0-3 0,0 3 0,-1 0 0,-1 2 0,-1 0 0,-1 1 0,0 0 0,-3 2 0,0 0 0,0 1 0,-1 2 0,-1-3 0,-1 1 0,-1 0 0,2 1 0,-3-1 0,1 0 0,0-1 0,-2-2 0,1-1 0,0-1 0,0-1 0,-1 0 0,2-3 0,0-1 0,2-1 0,-2-2 0,0-9 0,-3-2 0</inkml:trace>
  <inkml:trace contextRef="#ctx0" brushRef="#br0" timeOffset="1050">407 176 12287,'-5'0'0,"0"0"0,0 0 0,1 0 0,-1 0 0,1 0 0,-3 0 0,0 0 0,0 0 0,1-3 0,1-2 0,-1-1 0,4-1 0,0 2 0,2 0 0,0 1 0,0-1 0,0 0 0,3 4 0,2-1 0,-2 1 0,2 1 0,1 0 0,-3 0 0,2 0 0,1 0 0,0 0 0,-2 0 0,1 0 0,1 1 0,0 1 0,1-1 0,0 1 0,0-1 0,0 1 0,0 1 0,0 1 0,-3-2 0,0 1 0,0-1 0,0 0 0,-2 2 0,1-2 0,0 3 0,-2-2 0,0 1 0,-2-1 0,-1 2 0,-3-2 0,0 0 0,-1 0 0,-1 2 0,0-2 0,-1 0 0,-1 0 0,1 1 0,-2-3 0,0 1 0,1 0 0,0 1 0,2-1 0,0 0 0,0-1 0,0 0 0,0 0 0,0 1 0,2 1 0,0-3 0,4 1 0,-1 1 0,-2-1 0,2 4 0,-1-1 0,1 1 0,0 0 0,-1-3 0,1 2 0,-3-1 0,1 2 0,-1-2 0,0 1 0,1-2 0,-1 0 0,0-1 0,-1-1 0,-1 0 0,0 0 0,0 0 0,0 0 0,0 0 0,-1 0 0,-1 0 0,0-3 0,-2 0 0,0-1 0,0-1 0,2 1 0,-3-1 0,1 1 0,0 0 0,-2-2 0,2 1 0,0 0 0,2 0 0,-2-1 0,2 2 0,1-1 0,3 0 0,-1 4 0,2-2 0,0 0 0,-2 2 0,4-2 0,-2 4 0,1 1 0,-2-1 0,3 4 0,1 1 0,-3-3 0,2 2 0,1 1 0,0 0 0,1 1 0,0 0 0,0 0 0,0 0 0,0 0 0,0 0 0,0 0 0,0 0 0,0 0 0,1-1 0,0-1 0,2-1 0,1-1 0,1 2 0,2-3 0,0 0 0,0-1 0,0-2 0,0-1 0,2-1 0,0-3 0,0 1 0,-1 0 0,-1-1 0,0-1 0,0-1 0,0-1 0,0 1 0,0-1 0,0 1 0,0 1 0,0-1 0,1-1 0,0 0 0,1 1 0,1-3 0,-4 1 0,-1 0 0,0 0 0,0-5 0,2 0 0</inkml:trace>
  <inkml:trace contextRef="#ctx0" brushRef="#br0" timeOffset="1197">274 15 12287,'0'-4'0,"-3"-2"0,-1 2 0</inkml:trace>
  <inkml:trace contextRef="#ctx0" brushRef="#br0" timeOffset="1683">302 365 12287,'-7'0'0,"0"0"0</inkml:trace>
  <inkml:trace contextRef="#ctx0" brushRef="#br0" timeOffset="1830">239 400 12287,'-5'0'0,"0"0"0,1 0 0,-3 0 0,3 0 0,-2-3 0,2-1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19:42.765"/>
    </inkml:context>
    <inkml:brush xml:id="br0">
      <inkml:brushProperty name="width" value="0.08571" units="cm"/>
      <inkml:brushProperty name="height" value="0.08571" units="cm"/>
      <inkml:brushProperty name="color" value="#5B2D90"/>
    </inkml:brush>
  </inkml:definitions>
  <inkml:trace contextRef="#ctx0" brushRef="#br0">1751 301 12287,'-6'0'0,"0"0"0,4-2 0,-1-1 0,-1 2 0,4-4 0,-5 5 0,4 0 0,-2 0 0,5 1 0,2 3 0,3 2 0,-3 4 0,2 0 0,1 1 0,2-1 0,-1 0 0,-1 1 0,-1-1 0,2 0 0,-2 1 0,-2-1 0,4-1 0,-2-1 0,1-1 0,0 1 0,-4 2 0,4 0 0,-5 0 0,2 1 0,1-4 0,-2 0 0,0-4 0,-3 4 0,-4-1 0,-3 1 0,-2 1 0,-2-4 0,1 2 0,0-3 0,-2 3 0,-1-1 0,0-3 0,-2 3 0,2-2 0,-2 1 0,-1 0 0,-1-2 0,-4 4 0,0-1 0,0-3 0,1 3 0,-1-2 0,0 1 0,1 0 0,-1-3 0,0 3 0,0-2 0,1 2 0,-4-3 0,1 2 0,2-2 0,2-1 0,2 0 0,-4 0 0,1 0 0,-1 0 0,1 0 0,2 0 0,1-1 0,-2-2 0,4 0 0,0-2 0,2-1 0,-1 0 0,3 3 0,3-3 0,-1 0 0,0 0 0,-4 1 0,8-3 0,-2 1 0,0-1 0,1-1 0,-2-2 0,2 1 0,2-1 0,-3 0 0,3-3 0,1-2 0,-2 0 0,4-3 0,-2 4 0,1-1 0,2-2 0,0 2 0,0 0 0,0 1 0,0 2 0,0 2 0,0 0 0,0 1 0,2 0 0,1 0 0,4 3 0,2-2 0,1 3 0,1 1 0,-4 0 0,0 5 0,1 0 0,1 0 0,1 0 0,1 0 0,-1 0 0,0 0 0,-3 0 0,0 1 0,1 3 0,1 0 0,2 4 0,-1-1 0,3 0 0,-2 2 0,-2-1 0,1-1 0,-1-3 0,1 3 0,1 1 0,-1 1 0,-3-2 0,0 0 0,1 0 0,1-2 0,-2 5 0,0-5 0,0 2 0,-1 0 0,-1-1 0,-2 2 0,1-1 0,2 1 0,-4 1 0,2 2 0,-3-1 0,2 0 0,1 1 0,-2-1 0,-2 0 0,-3 1 0,-4-1 0,1-3 0,-1-1 0,-1-1 0,-1 1 0,2-3 0,0 0 0,-1-2 0,-1-1 0,-2 4 0,1-1 0,0-1 0,-1 0 0,1-2 0,0 0 0,-1 0 0,1-4 0,-1 1 0,2-1 0,2 0 0,-2-1 0,2-3 0,-2 1 0,-1-1 0,3-1 0,1-2 0,0 1 0,0 0 0,3 3 0,-3 0 0,2-1 0,1-1 0,-1-2 0,0 1 0,1-1 0,3 1 0,1 4 0,2 3 0,3 2 0,5 1 0,-5 0 0,1 1 0,1 2 0,-2 0 0,1 2 0,1 0 0,-2 2 0,0-2 0,-2 0 0,3-1 0,-2 3 0,1 1 0,-4-3 0,1 2 0,-2 1 0,-1 2 0,0 0 0,0 0 0,0-3 0,0 0 0,0 1 0,-1 1 0,-2 2 0,-3-2 0,-4-1 0,-1-1 0,4-5 0,1 2 0,-2-3 0,-2-1 0,-1 0 0,-2 0 0,-1 0 0,2 0 0,-4 0 0,-1 0 0,0 0 0,0 0 0,0 0 0,-4 0 0,1 0 0,3 0 0,-2-4 0,1 1 0,0 0 0,1-2 0,-3 4 0,4-4 0,-1 2 0,-1-1 0,2 0 0,-1 1 0,2-1 0,0-2 0,4 3 0,-3-4 0,2 0 0,2 1 0,-1-2 0,2 3 0,1 1 0,1-1 0,0-3 0,2 2 0,0 1 0,6 0 0,3 5 0,-3 0 0,3 0 0,-4 0 0,4 1 0,-1 3 0,1-2 0,-3 4 0,2-2 0,0 4 0,4-1 0,-5-1 0,2 0 0,0-1 0,-1 1 0,1-2 0,-3 1 0,2 0 0,-1 3 0,1-1 0,2-1 0,-2 1 0,-1 1 0,0-3 0,-2 2 0,-2-1 0,0 2 0,-1-1 0,-5-4 0,1 4 0,-3-4 0,0 1 0,0 0 0,-1-1 0,4 1 0,1-4 0,-2 1 0,-2 2 0,0-2 0,0 3 0,-1-3 0,1-1 0,0 0 0,-1 1 0,1 1 0,-1 2 0,1-1 0,0-3 0,-1 0 0,1-4 0,0-2 0,-1-4 0</inkml:trace>
  <inkml:trace contextRef="#ctx0" brushRef="#br0" timeOffset="517">1668 0 12287,'0'11'0,"0"-1"0,0-4 0,1-2 0,1-3 0,2 3 0,-1-2 0,-3 5 0,0-5 0,5 3 0,-4-5 0,4 0 0</inkml:trace>
  <inkml:trace contextRef="#ctx0" brushRef="#br0" timeOffset="733">1533 11 12287,'1'9'0,"2"-1"0,0-1 0,1-5 0,-4 4 0,0-3 0,-2-2 0,-1 3 0,2-3 0,-8-1 0,3 0 0</inkml:trace>
  <inkml:trace contextRef="#ctx0" brushRef="#br0" timeOffset="1634">218 373 12287,'10'6'0,"-3"2"0,0-5 0,-4 1 0,4-4 0,-3 0 0,2 1 0,3 2 0,-4 0 0,2 2 0,0 1 0,-1 0 0,3-3 0,-3 4 0,1 1 0,0 2 0,-2-3 0,3-1 0,-2 3 0,-1 0 0,-1 0 0,-1-1 0,0-1 0,-1 1 0,0 1 0,-2 2 0,0-1 0,0-3 0,0 0 0,-2 0 0,-1-2 0,-3 3 0,-4-3 0,0 0 0,-1-1 0,1 3 0,-2-2 0,0-1 0,-2 1 0,-5 2 0,2-3 0,-2 1 0,-2 0 0,-1-2 0,-1-3 0,-4 0 0,-2 0 0,0 0 0,-7 0 0,5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20:01.747"/>
    </inkml:context>
    <inkml:brush xml:id="br0">
      <inkml:brushProperty name="width" value="0.08571" units="cm"/>
      <inkml:brushProperty name="height" value="0.08571" units="cm"/>
      <inkml:brushProperty name="color" value="#5B2D90"/>
    </inkml:brush>
  </inkml:definitions>
  <inkml:trace contextRef="#ctx0" brushRef="#br0">1749 191 12287,'0'11'0,"0"-7"0,0-4 0,0-2 0,0-2 0,0 6 0,0 8 0,0 0 0,0 3 0,0 2 0,0 0 0,0 3 0,0 1 0,0 1 0,2 0 0,1 0 0,-2 0 0,4 1 0,-1-2 0,3-3 0,-2-1 0,2-5 0,-5 0 0,3 0 0</inkml:trace>
  <inkml:trace contextRef="#ctx0" brushRef="#br0" timeOffset="1066">1599 212 12287,'0'-7'0,"0"0"0,0 5 0,0-3 0,1 5 0,1 2 0,1 1 0,1-1 0,-4 5 0,0 1 0,3 1 0,0 1 0,0 0 0,1 0 0,-1 0 0,0 0 0,-2 0 0,-1-3 0,0-1 0,0 2 0,0 1 0,-5 1 0,-1 0 0,-3 0 0,0-3 0,0-1 0,0-1 0,-2 1 0,-2-4 0,2 2 0,-1 0 0,-1-1 0,-4 0 0,2-1 0,0 0 0,-3 1 0,-2 1 0,-3-4 0,-1 0 0,-2 0 0,4 0 0,-2 0 0,3 0 0,1 0 0,-2 3 0,0 0 0,3-1 0,0 0 0,4-2 0,-2 0 0,0 0 0,2 0 0,-3 0 0,3 0 0,1 0 0,-1 0 0,-2 0 0,3 0 0,-1 0 0,1 0 0,-3 0 0,3 0 0,-1-2 0,0-1 0,-1 1 0,2-4 0,1 2 0,-2 2 0,4-4 0,-2 0 0,2 0 0,1-1 0,0 4 0,-1-4 0,1-1 0,1-1 0,2-1 0,0 0 0,5 3 0,-2 1 0,3-2 0,1-1 0,0-1 0,0 0 0,0 0 0,0 0 0,0 0 0,0 0 0,0 0 0,0 0 0,0-1 0,1 6 0,3 2 0,-3-3 0,3 6 0,-4 0 0,0 1 0,0 6 0,0 1 0,0 1 0,0 1 0,0 0 0,0-4 0,0 1 0,-1 1 0,-2 1 0,2 1 0,-4 0 0,2 0 0,0 0 0,-5 0 0,2 0 0,-1 0 0,1 0 0,-1 0 0,-3 0 0,0 0 0,0 0 0,0 0 0,0 1 0,1-1 0,2 0 0,-2-4 0,2 0 0,-1 0 0,-3-1 0,5-3 0,-1 2 0,-1-3 0,3-1 0,-1-1 0,1-3 0,-1-2 0,4-7 0,-3 0 0,2 1 0,0 0 0,-1 2 0,3 0 0,-1 0 0,-2 0 0,1 4 0,3-1 0,0-1 0,0-1 0,0-1 0,0 0 0,0 0 0,0 3 0,0 1 0,0-2 0,0-6 0,0-1 0</inkml:trace>
  <inkml:trace contextRef="#ctx0" brushRef="#br0" timeOffset="1232">623 191 12287,'5'11'0,"2"-1"0,1 0 0,3 0 0,-1 0 0,0 0 0,0 0 0,0 0 0,0 0 0,0 4 0,0 2 0</inkml:trace>
  <inkml:trace contextRef="#ctx0" brushRef="#br0" timeOffset="2033">302 272 12287,'0'16'0,"-1"-4"0,-3-4 0,2-1 0,-5-3 0,2 0 0,-2 0 0,2-2 0,5 5 0,0 0 0,0-1 0,2 0 0,1-2 0,1 4 0,4-3 0,-1 1 0,1-3 0,-3 2 0,2-2 0,1-1 0,1 0 0,1-2 0,-3 0 0,-1 0 0,-3 0 0,1 0 0,-5 0 0,-2 0 0,-4 0 0,-1-2 0,0 0 0,1-1 0,0 1 0,1-1 0,-1 1 0,1-2 0,0-2 0,-3 3 0,2-3 0,0 1 0,0-1 0,-2-1 0,2-2 0,-1 2 0,2 0 0,-3 0 0,2-3 0,-1 0 0,2 0 0,-3 0 0,3 0 0,-1 1 0,1 2 0,3-2 0,-1 4 0,1-2 0,-1 0 0,1 4 0,3-4 0,0 5 0,0-1 0,0 6 0,-1 1 0,-1 4 0,-2-1 0,2 1 0,-3-3 0,1 2 0,0 1 0,-1 1 0,-3 1 0,2 0 0,-3 0 0,2 0 0,1 0 0,2 0 0,2 0 0,-1-3 0,1 0 0,-1 0 0,-1-1 0,6 1 0,1 1 0,3-4 0,4-1 0,0-2 0,0-1 0,3-3 0,2-1 0,0-2 0,3-2 0,-2-1 0,1-1 0,-1-1 0,0-2 0,3 2 0,-8-8 0,4 3 0</inkml:trace>
  <inkml:trace contextRef="#ctx0" brushRef="#br0" timeOffset="2300">251 0 12287,'1'6'0,"3"-3"0,-3 3 0,-1-5 0,-10 4 0,-6-5 0</inkml:trace>
  <inkml:trace contextRef="#ctx0" brushRef="#br0" timeOffset="2549">50 111 12287,'-15'9'0,"1"-2"0,3-4 0,5-2 0,2-1 0,8-9 0,2-2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20:05.946"/>
    </inkml:context>
    <inkml:brush xml:id="br0">
      <inkml:brushProperty name="width" value="0.08571" units="cm"/>
      <inkml:brushProperty name="height" value="0.08571" units="cm"/>
      <inkml:brushProperty name="color" value="#5B2D90"/>
    </inkml:brush>
  </inkml:definitions>
  <inkml:trace contextRef="#ctx0" brushRef="#br0">142 0 12287,'4'10'0,"-3"-4"0,4 3 0,-5-4 0,0 6 0,0-5 0,-1 0 0,-3-2 0,2 3 0,-4-3 0,1 1 0,-1-1 0,0 0 0,-4-4 0,0 0 0,-1 0 0,1 0 0,0 0 0,0-1 0,0-3 0,0-2 0,5-3 0,1-1 0,3 0 0,2 1 0,3 2 0,1-1 0,5 5 0,0 0 0,0-1 0,0 1 0,0 0 0,1 2 0,-1 2 0,0 2 0,-1 1 0,-3 2 0,2 0 0,-3 6 0,-1 0 0,0 1 0,0 5 0,-5 0 0,-3 3 0,-2 3 0,-8 3 0,-3-3 0,-1 1 0,-3-1 0,-3-5 0,-2-4 0,-4-5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20:06.746"/>
    </inkml:context>
    <inkml:brush xml:id="br0">
      <inkml:brushProperty name="width" value="0.08571" units="cm"/>
      <inkml:brushProperty name="height" value="0.08571" units="cm"/>
      <inkml:brushProperty name="color" value="#5B2D90"/>
    </inkml:brush>
  </inkml:definitions>
  <inkml:trace contextRef="#ctx0" brushRef="#br0">2042 60 12287,'0'10'0,"-5"-4"0,4-3 0,-2-6 0,2 3 0,1 0 0,1 5 0,1 5 0,1 0 0,4 0 0,-2 0 0,-1 0 0,0 0 0,3 0 0,-2 1 0,0 1 0,3 2 0,1-1 0,1-3 0,0 0 0,0 0 0,-3 0 0,0-1 0,-1-1 0,0-1 0,3-5 0,-4 3 0,5-5 0</inkml:trace>
  <inkml:trace contextRef="#ctx0" brushRef="#br0" timeOffset="1015">1841 70 12287,'5'5'0,"4"-4"0,-2 2 0,-3-1 0,2-4 0,-3-1 0,-2 2 0,8-4 0,-4 10 0,2 2 0,-2-3 0,-3 1 0,2-1 0,-1-2 0,-3 5 0,0 1 0,0 1 0,-1 1 0,-2 0 0,-3 0 0,-4 0 0,0 0 0,0 0 0,0-2 0,0 1 0,-1 2 0,-3 0 0,2 0 0,-5-1 0,0-1 0,2-2 0,-4 5 0,2-3 0,-2 0 0,-1-1 0,0-1 0,0 3 0,1-1 0,2-3 0,1 2 0,4-3 0,-1-1 0,0 1 0,2 2 0,5-5 0,2 3 0,5-3 0,2 2 0,0-1 0,3-3 0,2 0 0,1 0 0,5 3 0,0 1 0,2-2 0,2-1 0,-3-1 0,2 0 0,1 0 0,1 0 0,4 0 0,1 0 0,-2 0 0,-1 0 0,-1-3 0,2-1 0,0 1 0,2-1 0,-2 1 0,-4-2 0,-2-1 0,2 1 0,-2 1 0,0-2 0,-2-1 0,-2 1 0,0-3 0,-2 3 0,-5 1 0,-1-3 0,-8 5 0,-4 1 0,-4 1 0,0 1 0,-4 0 0,1 0 0,-1 0 0,0 0 0,-2 0 0,2 0 0,-2 0 0,-2 0 0,-3 0 0,0 0 0,1 0 0,-1 0 0,0 0 0,-3 0 0,0 0 0,-3-1 0,2-2 0,-2 0 0,-1 1 0,0-4 0,1-1 0,2-2 0,4-1 0,-1 0 0,2 0 0,2 0 0,1 0 0,2-1 0,7-1 0,1-2 0,2 2 0,3 1 0,4 1 0,0 0 0,0 0 0,4 3 0,3 0 0,3-1 0,4 0 0,-2 1 0,5 1 0,-1 1 0,0-1 0,3 1 0,-2-3 0,2 2 0,1 2 0,0-1 0,0 3 0,0-3 0,0 0 0,-3 2 0,-1-3 0,-2 1 0,4-2 0,-2 1 0</inkml:trace>
  <inkml:trace contextRef="#ctx0" brushRef="#br0" timeOffset="1900">936 272 12287,'-1'5'0,"-3"-2"0,-2-1 0,-3-2 0,-1 0 0,0-2 0,-1-1 0,5 1 0,-1-5 0,1 0 0,0-3 0,1 0 0,5 0 0,0 4 0,0-1 0,0-1 0,1 3 0,3-2 0,1 1 0,5-2 0,0 3 0,1 0 0,-4 1 0,2 2 0,2-2 0,1 2 0,-1 0 0,-1 0 0,0-2 0,0 2 0,0 1 0,0 1 0,0 0 0,0 0 0,0 0 0,0 0 0,0 1 0,0 2 0,-1 3 0,-1 4 0,-1 0 0,-5-3 0,1-1 0,-1 2 0,-7 1 0,-2 0 0,-2-2 0,-1 2 0,0-4 0,0 1 0,0-3 0,0 2 0,-1-2 0,-1-1 0,-2-1 0,1-1 0,2 0 0,-2 0 0,0 0 0,0 0 0,1-1 0,0-1 0,-1-1 0,-1-4 0,4 3 0,-1-1 0,-2 1 0,2-3 0,-3 4 0,3 0 0,1 2 0,-1-2 0,-2 0 0,0 0 0,1 2 0,1 2 0,1 3 0,0 2 0,-1-1 0,3-1 0,0 0 0,1-1 0,4 4 0,-3-3 0,2 2 0,0-4 0,3 2 0,-2-4 0,2-4 0,-3-3 0,0-2 0,-1-1 0,0 0 0,3 4 0,-3-1 0,2-1 0,-1-1 0,-2-1 0,1 0 0,1 0 0,-1 0 0,-1 0 0,1 0 0,1 0 0,-1 0 0,1 0 0,1 0 0,0 0 0,-4-1 0,3 1 0,-1 0 0,1 0 0,-4 5 0,3-9 0,-5 3 0</inkml:trace>
  <inkml:trace contextRef="#ctx0" brushRef="#br0" timeOffset="2484">322 151 12287,'0'10'0,"-4"0"0,3-3 0,-2-1 0,5-2 0,1 2 0,2 0 0,-3 2 0,1-1 0,-1 0 0,0 2 0,-2 1 0,-4 0 0,0-1 0,-2-2 0,3 1 0,-4-5 0,-1-1 0,-1 0 0,-1-2 0,0 0 0,0-5 0,0 0 0,1-2 0,2 0 0,-2 0 0,3-3 0,-3 0 0,-1 0 0,1 0 0,1 0 0,1 0 0,0 0 0,-2 3 0,-1 1 0,-1-1 0,1 1 0,0 1 0,0 3 0,0-2 0,0 2 0,4 1 0,-1 1 0,-1 1 0,-1 2 0,-1 0 0,1 3 0,1 3 0,2 3 0,2 0 0,-1 1 0,-1-2 0,0-1 0,4 0 0,-1 0 0,2 0 0,1 0 0,0 1 0,1-3 0,1 0 0,1-1 0,5-5 0,-2 3 0,1-2 0,-1 0 0,1 2 0,4-3 0,1 1 0,2 0 0,0-2 0,-1-2 0,0-3 0,5-1 0,-2-5 0</inkml:trace>
  <inkml:trace contextRef="#ctx0" brushRef="#br0" timeOffset="2717">393 422 12287,'-14'-13'0,"1"0"0,0-1 0,3 5 0,0 2 0,4 9 0,3 7 0,1 4 0,2 3 0,0-4 0,0 1 0,5-6 0,1-3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20:21.512"/>
    </inkml:context>
    <inkml:brush xml:id="br0">
      <inkml:brushProperty name="width" value="0.08571" units="cm"/>
      <inkml:brushProperty name="height" value="0.08571" units="cm"/>
      <inkml:brushProperty name="color" value="#5B2D90"/>
    </inkml:brush>
  </inkml:definitions>
  <inkml:trace contextRef="#ctx0" brushRef="#br0">10129 274 12287,'0'-15'0,"0"0"0,0 10 0,0-8 0,0 5 0,11 6 0,4-6 0,5 6 0,3 2 0,0 2 0,0 6 0,-3-3 0,-2 8 0,-3-3 0,3-5 0,2 5 0,0 0 0,-5 3 0,3-6 0,-10 9 0,-3 1 0,-3 4 0,-4 1 0,-6 1 0,-12 3 0,-11 1 0,1 4 0,-3-3 0,5-3 0,-7-2 0,-1 0 0,1 0 0,7-1 0,-3-1 0,6-4 0,2-1 0,8-4 0,2 6 0,1-5 0,-1-3 0,8 8 0,-3-3 0,6-5 0,2 3 0,0-6 0,2-4 0,6 4 0,7-4 0,5-3 0,11 0 0,2 0 0,0 0 0,0 0 0,7 0 0,-4-3 0,2-2 0,0-2 0,-10-1 0,2 8 0,-5 0 0,-2 0 0,0 0 0,0 0 0,-8 0 0,-2-3 0,-3-4 0,-5 4 0,-13-7 0,-7 0 0,-5 8 0,-5-9 0,-3 4 0,-3-1 0,-2-7 0,5 7 0,-2 1 0,2-3 0,3 5 0,2-8 0,-2 0 0,-6 1 0,6 4 0,-6-7 0,4 0 0,-4 2 0,3-7 0,-7 4 0,2-4 0,5-3 0,3 0 0,2 3 0,-3 0 0,-4-3 0,5 5 0,-3-12 0,10 5 0,0 2 0,8 0 0,-3 0 0,8 0 0,-2 0 0,-6 1 0,0-1 0</inkml:trace>
  <inkml:trace contextRef="#ctx0" brushRef="#br0" timeOffset="1199">9377 502 12287,'-16'8'0,"1"-1"0,10 1 0,-5-8 0,13 0 0,4 0 0,-2 0 0,10 0 0,-7 8 0,7-1 0,-10 11 0,3-3 0,-6-2 0,-2 2 0,0-7 0,0 7 0,-2-2 0,-6 4 0,-7-1 0,2-11 0,-2 5 0,-3-3 0,-2 1 0,-3 2 0,1-5 0,-4 3 0,-4-3 0,4 0 0,-7 0 0,3 3 0,0-3 0,-11 0 0,3 0 0,-2 2 0,1-2 0,-4-2 0,5 0 0,-5 2 0,-2 2 0,-1 1 0,0-8 0,1 0 0,-1 0 0,1 7 0,-1 1 0,0-3 0,1-2 0,7-3 0,0 0 0,0 0 0,2 0 0,3 0 0,10 0 0,0 0 0,1 0 0,-1 0 0,0 0 0,8 0 0,0 0 0,10-3 0,-3-4 0,5 1 0,3-9 0,0 8 0,0-9 0,0 9 0,0-8 0,0 7 0,0-7 0,11 10 0,1-5 0,11 10 0,-8 0 0,0 0 0,3 0 0,-5 0 0,2 0 0,3 0 0,-5 0 0,-1 2 0,-2 6 0,6-3 0,-6 7 0,0 1 0,0 0 0,0-8 0,-5 5 0,3 0 0,2 3 0,-2 10 0,-6-1 0,6 1 0,-16 0 0,-7-3 0,-5-4 0,-3 1 0,0-7 0,0 1 0,0-1 0,-7-3 0,-1-4 0,1 2 0,-3 3 0,8-1 0,-6-7 0,6 0 0,2 0 0,0-10 0,1-3 0</inkml:trace>
  <inkml:trace contextRef="#ctx0" brushRef="#br0" timeOffset="1699">9012 206 12287,'0'15'0,"0"0"0,2-7 0,6 7 0,-6-10 0,-2 5 0,-12-10 0</inkml:trace>
  <inkml:trace contextRef="#ctx0" brushRef="#br0" timeOffset="1831">8920 251 12287,'-2'16'0,"-6"-1"0,3-10 0,-10 2 0,7-4 0,-7-3 0,8 0 0,-9 0 0,11 0 0,-15-10 0,7-3 0</inkml:trace>
  <inkml:trace contextRef="#ctx0" brushRef="#br0" timeOffset="2732">7483 388 12287,'-13'0'0,"-7"0"0,15 0 0,-10 0 0,0 0 0,-8 0 0,8 3 0,-1 4 0,4-2 0,-3 11 0,2-9 0,5 8 0,8-2 0,0 2 0,3 3 0,12-10 0,3-3 0,-6 5 0,1 0 0,-3 3 0,5-6 0,-7 8 0,0-7 0,-6 5 0,6-3 0,-6 0 0,6-2 0,-6 7 0,-2-2 0,-2-1 0,-6-2 0,3 6 0,-10-6 0,-3 2 0,6-7 0,-1 6 0,0-4 0,1 1 0,-1 2 0,-5-5 0,3 3 0,-3-3 0,6 0 0,-4 0 0,-1 2 0,-4-2 0,6-2 0,0-3 0,-3 0 0,-2 0 0,-3 0 0,3-10 0,2-3 0,5-2 0,3 0 0,0 0 0,5-8 0,-3 0 0,3 0 0,3-2 0,2-3 0,0-3 0,0 4 0,0 1 0,0 3 0,0 1 0,0-1 0,0 0 0,0 0 0</inkml:trace>
  <inkml:trace contextRef="#ctx0" brushRef="#br0" timeOffset="3065">7369 844 12287,'-13'13'0,"3"-3"0,10-10 0</inkml:trace>
  <inkml:trace contextRef="#ctx0" brushRef="#br0" timeOffset="3283">7369 867 12287,'0'15'0,"0"1"0,0-9 0,0 9 0,0-11 0,0 5 0,0-10 0,0-10 0,0-3 0</inkml:trace>
  <inkml:trace contextRef="#ctx0" brushRef="#br0" timeOffset="3465">7209 913 12287,'-10'13'0,"8"-1"0,-9-7 0,1 3 0,8 0 0,-8-8 0,10 0 0,0 0 0,0-11 0,0-1 0</inkml:trace>
  <inkml:trace contextRef="#ctx0" brushRef="#br0" timeOffset="5199">6753 434 12287,'13'10'0,"-1"-8"0,-4 6 0,-5-5 0,7-3 0,-13 0 0,-4 0 0,1 0 0,-9 0 0,8 2 0,-9 6 0,1-3 0,-8 10 0,1-7 0,-1 7 0,10-8 0,3 6 0,0-3 0,7 0 0,-7-5 0,0 3 0,7 2 0,-4-2 0,4-3 0,3 10 0,3-10 0,4 3 0,-1 2 0,9-2 0,-10 2 0,2-3 0,-4 6 0,-3 10 0,0 0 0,0-8 0,2-3 0,6-1 0,-5-1 0,4-3 0,-2-4 0,3 4 0,-3-4 0,10-3 0,-7 0 0,7 0 0,0 0 0,8 0 0,-10 0 0,-3 0 0,-10 0 0,-3 0 0,-4 0 0,-9 0 0,4 0 0,-3 0 0,-3 0 0,5 0 0,-2 0 0,-3 0 0,6 0 0,-4 0 0,4 3 0,-6 2 0,3 2 0,10 1 0,-5-6 0,10 6 0,2-5 0,6 4 0,-3-4 0,7-1 0,-1 6 0,6-6 0,-2 6 0,-2-6 0,2-2 0,-10 0 0,16 0 0,-19 0 0,8 0 0,-20 0 0,-5 0 0,-5 0 0,-3 0 0,0 0 0,0 0 0,1 0 0,-1 0 0,0 0 0,0 0 0,0-2 0,0-3 0,1-3 0,6 1 0,1 7 0,3-3 0,-6-2 0,3-3 0,7-9 0,-7 1 0,10 4 0,-3-3 0,6-3 0,-6 5 0,0-2 0,3-3 0,0-2 0,0-3 0,-2 0 0,-1 1 0,8-1 0,0 0 0,0 0 0,-8 0 0,1 0 0,2 1 0,2-1 0,1 0 0,-6 0 0,5 0 0,-7 8 0,10 0 0,0 10 0,0 5 0,3 15 0,4 5 0,-4 3 0,5 0 0,-6 0 0,-2 0 0,8-1 0,-1 1 0,1 0 0,2 0 0,-5 0 0,8 0 0,-1-1 0,1 1 0,-8 0 0,5 0 0,-2 0 0,0-1 0,7 1 0,-5-3 0,0-2 0,0-3 0,5 1 0,-7 6 0,-3 1 0,0-8 0,0 1 0,3 1 0,-1-4 0,-7 2 0,0-10 0,-10 6 0,-5-11 0,-5 0 0,-3 0 0,0 0 0,8 0 0,0 0 0,-3 0 0,-2 0 0,-3 0 0,3-3 0,4-5 0,-4 6 0,5-8 0,-5 0 0,-3-6 0,3 4 0,2-4 0,3-1 0,2-4 0,-5-1 0,3-1 0,10 0 0,-3 0 0,6 0 0,2 1 0,10-1 0,3 0 0</inkml:trace>
  <inkml:trace contextRef="#ctx0" brushRef="#br0" timeOffset="6399">5407 708 12287,'-20'-3'0,"4"-5"0,-1 3 0,9-10 0,3-3 0,3 6 0,2-3 0,0-3 0,2 8 0,3 0 0,3-1 0,2 6 0,-3-10 0,-4 10 0,10-5 0,-6 10 0,9 0 0,-4 2 0,3 3 0,3 3 0,-5 7 0,2-5 0,3 3 0,2-5 0,3 7 0,0 0 0,0 8 0,-3-8 0,-5 0 0,-7 3 0,2-5 0,-3 2 0,3-10 0,-4 5 0,1 0 0,1-5 0,-11 8 0,-4-3 0,2 5 0,-11-7 0,-1-3 0,-4-2 0,-1 4 0,-1 1 0,0-3 0,0-3 0,-2 6 0,-3 0 0,-3-1 0,4 3 0,-1-7 0,0 5 0,-3-6 0,3-2 0,-4 8 0,1-1 0,3-2 0,3-2 0,2-3 0,0 0 0,0 0 0,1 0 0,-1 0 0,0 0 0,0 0 0,0 0 0,1 0 0,-1 0 0,0 0 0,0 0 0,0 0 0,0 0 0,1 0 0,-1-3 0,0-4 0,0 4 0,0-7 0,1 0 0,6 7 0,4-7 0,2 0 0,-1 8 0,4-6 0,4-5 0,-7 1 0,10-11 0,0 8 0,0-1 0,0 1 0,0-8 0,3 11 0,4 2 0,8-1 0,-2 9 0,2-6 0,3 6 0,-5-6 0,2 1 0,3 1 0,-6 4 0,1-1 0,0-2 0,-1-2 0,-4-1 0,7 8 0,0 0 0,8 0 0,-8 8 0,1-1 0,-4 11 0,4-3 0,-6-2 0,-8 0 0,6-3 0,-6 0 0,6-2 0,-5-3 0,-3 10 0,0-8 0,-3 6 0,-5-3 0,-4 0 0,-11-5 0,0 3 0,3 2 0,2-5 0,3 3 0,-3-3 0,-2-3 0,-3-2 0,0 0 0,8 8 0,0 0 0,-3-3 0,-2-3 0,5-2 0,-1 0 0,-1 0 0,-4 0 0,-2-10 0,1-3 0</inkml:trace>
  <inkml:trace contextRef="#ctx0" brushRef="#br0" timeOffset="6764">4449 274 12287,'-13'10'0,"-7"-7"0,17 17 0,-7-15 0,10 10 0,0-7 0,0 7 0,3 0 0,4-2 0,-4 7 0,7-4 0,0 4 0,0 3 0,8-1 0,-5 1 0,-3 0 0,5 7 0,-7 1 0,-3-3 0,-3-3 0,6-2 0,-1 0 0,-1 0 0,6-1 0,1 1 0</inkml:trace>
  <inkml:trace contextRef="#ctx0" brushRef="#br0" timeOffset="7615">4654 822 12287,'-7'15'0,"-1"0"0,-10-7 0,3 7 0,-5-10 0,-3 3 0,0-6 0,0-2 0,0 0 0,1 0 0,-1 0 0,0 0 0,0 0 0,0 0 0,1 0 0,6 0 0,4-2 0,2-6 0,-1 3 0,4-10 0,4 7 0,-7-5 0,0 3 0,7-7 0,-4 1 0,4-4 0,3-3 0,0 0 0,0 1 0,0-1 0,0 0 0,0 8 0,0 0 0,0 9 0,-2-4 0,-6 10 0,-2 3 0,-8 2 0,6 5 0,1 3 0,-6-6 0,4 9 0,-2-1 0,0-3 0,2 9 0,-5-9 0,6 4 0,1-1 0,-4 0 0,8 8 0,-1 0 0,8-1 0,0-6 0,0-1 0,2-2 0,6 2 0,7-8 0,-5-2 0,1 1 0,-1 1 0,-5 1 0,7-6 0,-1 6 0,-4-3 0,-7 10 0,0-10 0,-2 13 0,-6-8 0,-7 3 0,2-8 0,-5 5 0,-4-2 0,-6-1 0,-3 8 0,6-7 0,-3-3 0,-2-2 0,-8 4 0,7 1 0,3-3 0,3-3 0,2 1 0,0 2 0,1 3 0,9-3 0,5-13 0,6-5 0,2-9 0</inkml:trace>
  <inkml:trace contextRef="#ctx0" brushRef="#br0" timeOffset="7899">5521 0 12287,'0'16'0,"0"-1"0,0-10 0,0 15 0,0-17 0,0 17 0,0-7 0</inkml:trace>
  <inkml:trace contextRef="#ctx0" brushRef="#br0" timeOffset="8182">4723 959 12287,'-13'0'0,"-7"7"0,4 1 0,-4 2 0,-3-3 0,8-4 0,0 7 0,-3 0 0,-2-7 0,-3 4 0,0 6 0,0 0 0</inkml:trace>
  <inkml:trace contextRef="#ctx0" brushRef="#br0" timeOffset="8932">3285 411 12287,'-12'0'0,"-1"0"0,5 0 0,6 0 0,-8 3 0,10 4 0,0-2 0,2 10 0,3 3 0,3 2 0,7 3 0,-5 3 0,0 1 0,0 4 0,6 2 0,-9-5 0,1 2 0,2-2 0,-7-3 0,7-2 0,-3 0 0,1 0 0,0-8 0,-8 0 0,-11 0 0,-1 8 0</inkml:trace>
  <inkml:trace contextRef="#ctx0" brushRef="#br0" timeOffset="9248">3012 753 12287,'-13'0'0,"5"-7"0,16-1 0,-3 0 0,10 8 0,-7 0 0,7 0 0,-10 11 0,3 4 0,-6-3 0,-2 4 0,0 1 0,0-4 0,-2 0 0,-6-3 0,3 5 0,-10-5 0,-3 3 0,-2-8 0,-3 3 0,0-6 0,0-2 0,0 0 0,1 0 0,-1 0 0,0 0 0,-10-10 0,-2-3 0</inkml:trace>
  <inkml:trace contextRef="#ctx0" brushRef="#br0" timeOffset="9398">2852 525 12287,'-3'-20'0,"-4"5"0,4-6 0,-7 19 0,0-8 0,-3 10 0</inkml:trace>
  <inkml:trace contextRef="#ctx0" brushRef="#br0" timeOffset="9732">2578 457 12287,'-13'0'0,"3"10"0,10 5 0,0 5 0,0 3 0,3 0 0,4 0 0,-2 0 0,8 2 0,0 3 0,-1 2 0,-6 1 0,4-6 0,-3 3 0,1 2 0,10 1 0,-6-9 0</inkml:trace>
  <inkml:trace contextRef="#ctx0" brushRef="#br0" timeOffset="10779">2076 822 12287,'0'15'0,"0"0"0,0 3 0,0-6 0,0 4 0,0-9 0,0 9 0,3-11 0,4 2 0,8-4 0,6-3 0,2 0 0,-1 0 0,-6 0 0,-1 0 0,3 0 0,-6-3 0,3-4 0,-7 4 0,5-7 0,-3 0 0,0 5 0,-2-11 0,-6 1 0,6-5 0,-16 5 0,6 2 0,-9 8 0,1-3 0,5 1 0,-10 7 0,-3 0 0,6 0 0,-4 0 0,-1 0 0,-1 2 0,0 3 0,3 3 0,-3-3 0,6 5 0,-4-2 0,1-1 0,2 4 0,-7-6 0,5 10 0,-5-8 0,-3 9 0,0-11 0,8 13 0,0-11 0,10 1 0,-6-11 0,11-4 0,0 2 0,0-11 0,0 1 0,0-8 0,0 8 0,0 0 0,0 10 0,0-8 0,0 6 0,3 4 0,5-5 0,-6 6 0,1 4 0,-11 6 0,-7-3 0,5 8 0,-3-3 0,8 8 0,-3-3 0,-2-3 0,3 4 0,-1-9 0,8 9 0,0-1 0,0 8 0,0-8 0,0 0 0,0-7 0,0 7 0,0-8 0,0 9 0,0-9 0,-3 6 0,-4-3 0,2 0 0,-10-5 0,-3 3 0,5 7 0,-2-5 0,-3 0 0,-2 0 0,-3 1 0,0-6 0,0 5 0,1 2 0,-1-6 0,0 4 0,0-3 0,0 1 0,1-1 0,-1-4 0,0 2 0,0 3 0,0-1 0,1-7 0,-1 0 0,10-20 0,3-5 0</inkml:trace>
  <inkml:trace contextRef="#ctx0" brushRef="#br0" timeOffset="11012">1643 571 12287,'-13'2'0,"5"6"0,3-6 0,-2 6 0,4-5 0,-7 7 0,10 2 0</inkml:trace>
  <inkml:trace contextRef="#ctx0" brushRef="#br0" timeOffset="11481">1278 502 12287,'-10'13'0,"7"7"0,-7-17 0,10 9 0,0-4 0,2 2 0,3 8 0,6-5 0,1-3 0,1 7 0,5-1 0,-3 4 0,3 3 0,-6-8 0,4 0 0,-1 3 0,-3 2 0,6 3 0,-10 0 0,-3 0 0,-3-1 0,6 1 0,0 0 0,-3 0 0,-3 0 0,-4-3 0,-6-5 0,5 5 0,-7-7 0</inkml:trace>
  <inkml:trace contextRef="#ctx0" brushRef="#br0" timeOffset="12448">958 776 12287,'0'23'0,"0"-10"0,0-3 0,10-10 0,6 0 0,-4 0 0,3 0 0,-2-3 0,5-2 0,-3-3 0,0 1 0,8 7 0,-8 0 0,1 0 0,-11 2 0,5 3 0,0 3 0,-8 2 0,6-2 0,-8-6 0,-5 8 0,-5-2 0,-3 0 0,6 2 0,-9-5 0,-1 2 0,-4 9 0,-1-9 0,-1 1 0,0 2 0,8-7 0,-1 4 0,-1-2 0,-4 3 0,6-6 0,0 6 0,-3-5 0,-2-3 0,-3 0 0,8 0 0,0-3 0,-3-5 0,8 3 0,2-10 0,6-3 0,-6 6 0,1-4 0,1-1 0,-4-4 0,0-1 0,-2-1 0,6 0 0,-4 0 0,3 0 0,-1 1 0,0 6 0,6 1 0,-3-3 0,-3-2 0,1 5 0,7 0 0,0-3 0,0 5 0,0-2 0,0 10 0,0-3 0,0 16 0,0 5 0,2 10 0,6-1 0,-6 1 0,8 0 0,1 0 0,-9 0 0,8-1 0,0 1 0,-4 0 0,6 0 0,-2 0 0,6-1 0,-9 1 0,1 0 0,2 0 0,-8-8 0,9 0 0,-1 3 0,-8 2 0,6 3 0,-6 0 0,-2 0 0,-2-8 0,-6-2 0,-7-3 0,2-3 0,-2-4 0,-3 2 0,-2 3 0,-3-1 0,0-7 0,1 0 0,-1 0 0,0 8 0,0-1 0,-2-1 0,-6-4 0,6-2 0,-8 0 0,3 0 0,-1 0 0,-7 0 0,8 0 0,2 0 0,3 0 0,2-2 0,0-6 0,0-7 0,8 2 0,2-2 0,3-3 0,3-2 0,7-3 0,2 3 0,6 4 0,4-14 0,11 5 0</inkml:trace>
  <inkml:trace contextRef="#ctx0" brushRef="#br0" timeOffset="12664">821 1187 12287,'0'22'0,"-2"-9"0,-3-3 0,-3 0 0,-2-7 0,2 5 0,-4-6 0,-11-2 0</inkml:trace>
  <inkml:trace contextRef="#ctx0" brushRef="#br0" timeOffset="13062">183 502 12287,'-3'15'0,"-5"1"0,3-4 0,-7 6 0,2-3 0,2-7 0,8 7 0,0 3 0,2 0 0,6-1 0,7-1 0,6 1 0,1-4 0,1 0 0,0-1 0,0 1 0,0-5 0,-1 4 0,1-2 0,-8 6 0,-2-6 0,-3 2 0,-5-4 0,-12 5 0,-8-3 0,-8 0 0,-5-2 0,-5 4 0,-3 1 0,6 5 0,-8-8 0,-3 0 0,-2 0 0,-2-2 0,-1-8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20:36.293"/>
    </inkml:context>
    <inkml:brush xml:id="br0">
      <inkml:brushProperty name="width" value="0.08571" units="cm"/>
      <inkml:brushProperty name="height" value="0.08571" units="cm"/>
      <inkml:brushProperty name="color" value="#5B2D90"/>
    </inkml:brush>
  </inkml:definitions>
  <inkml:trace contextRef="#ctx0" brushRef="#br0">1598 502 12287,'-13'10'0,"0"-7"0,8 7 0,-3 0 0,1-7 0,4 7 0,-4-10 0,2 0 0,-11 0 0,-1 0 0,-4 0 0,-4 0 0,-5 0 0,4 0 0,-7 0 0,3 0 0,0 0 0,-11 0 0,5 0 0,-2 0 0,0 0 0,0 0 0,-5 0 0,3 0 0,2 0 0,7 0 0,-4 0 0,2 0 0,5 0 0,3 0 0,2-3 0,0-2 0,0-2 0,0-11 0,1 3 0,9 2 0,5-2 0,6-1 0,2 1 0,0 0 0,0 10 0,2-5 0,6 10 0,-6 10 0,6 5 0,-5-2 0,-3 2 0,0-7 0,0 7 0,-8-8 0,-2 6 0,-3-3 0,0 0 0,-4-4 0,2 1 0,-3-2 0,5-2 0,-2-3 0,-3 0 0,5 0 0,-2 0 0,-2 0 0,4 0 0,0-3 0,3-4 0,0 4 0,5-7 0,-3 0 0,1 7 0,7-9 0,0 4 0,0 5 0,0-7 0,0 10 0,0 0 0,0 10 0,0-5 0,0 11 0,0-9 0,0 9 0,-3-4 0,-5 6 0,-7-3 0,-5-2 0,-3 5 0,-2-6 0,-6-2 0,6-2 0,-5-8 0,2 3 0,-3 4 0,3-4 0,-7 4 0,2-7 0,5-7 0,3 2 0,2-11 0,0-1 0,3-4 0,5-4 0,7-3 0,6-2 0,2-1 0,0 8 0,2 1 0,6-1 0,4 0 0,11 0 0,0 0 0,0-10 0,0-2 0</inkml:trace>
  <inkml:trace contextRef="#ctx0" brushRef="#br0" timeOffset="268">1004 69 12287,'0'-16'0,"0"1"0,0 8 0,0-9 0,-2 11 0,-6-2 0,3 4 0,-8 6 0,3 4 0,5 9 0,-5-4 0,3 3 0,-21 11 0,2 9 0</inkml:trace>
  <inkml:trace contextRef="#ctx0" brushRef="#br0" timeOffset="466">731 662 12287,'-23'0'0,"0"0"0,0 0 0,0 0 0,1 0 0,-1 0 0,7 0 0,1 0 0,0 0 0,-8 0 0,0-10 0,1-3 0</inkml:trace>
  <inkml:trace contextRef="#ctx0" brushRef="#br0" timeOffset="615">251 137 12287,'-7'-15'0,"-1"0"0,1 10 0,7-16 0,0 9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9:20:51.974"/>
    </inkml:context>
    <inkml:brush xml:id="br0">
      <inkml:brushProperty name="width" value="0.08571" units="cm"/>
      <inkml:brushProperty name="height" value="0.08571" units="cm"/>
      <inkml:brushProperty name="color" value="#5B2D90"/>
    </inkml:brush>
  </inkml:definitions>
  <inkml:trace contextRef="#ctx0" brushRef="#br0">4599 549 12287,'23'23'0,"-11"-10"0,-12-3 0,-15-10 0,2 8 0,1 2 0,2 2 0,-6 4 0,9 7 0,-1-1 0,8 1 0,0 0 0,0 0 0,3-8 0,4 1 0,-2-11 0,11 2 0,1-4 0,4-3 0,-6 0 0,0 0 0,3 0 0,2-8 0,1-2 0,-6-3 0,5 6 0,-5-9 0,-4 9 0,-1-6 0,-3 0 0,1 1 0,0 4 0,-8-7 0,0-3 0,0 5 0,0-2 0,0 7 0,0-7 0,-3 8 0,-4-9 0,1 11 0,-6-5 0,2 0 0,-8 7 0,13-7 0,-11 10 0,11 0 0,-15 0 0,7 0 0,-10 0 0,8 0 0,0 0 0,7 0 0,-7 0 0,0 0 0,-6 3 0,6 4 0,-5-2 0,5 8 0,-6-3 0,-2-5 0,1 6 0,-1-1 0,0 0 0,0 0 0,0 5 0,0-5 0,0 1 0,0-1 0,1 5 0,-1-5 0,0 0 0,0 1 0,0-4 0,3-4 0,2 2 0,3 2 0,-1 1 0,-6-8 0,-1 0 0,7 0 0,1 0 0,-3 0 0,8-2 0,0-4 0,2-4 0,1-2 0,-8 4 0,7-7 0,0-1 0,-2 4 0,8-9 0,-9 9 0,4-4 0,-1 1 0,1 8 0,7-9 0,0-1 0,0 4 0,0-2 0,0 7 0,0-7 0,0 10 0,0-6 0,0 14 0,0 5 0,0-3 0,0 10 0,0-7 0,0 7 0,0 0 0,0 8 0,0-8 0,-3-2 0,-5-3 0,-2 0 0,-8-5 0,3 3 0,-3-3 0,-2 5 0,-3-2 0,0-1 0,0 4 0,-2-9 0,-3 8 0,-5-2 0,-3 0 0,6-1 0,-6-4 0,3 2 0,5 2 0,0 1 0,0-8 0,-2 3 0,2 4 0,10-4 0,3 4 0,0-14 0,-8-6 0</inkml:trace>
  <inkml:trace contextRef="#ctx0" brushRef="#br0" timeOffset="248">3844 183 12287,'0'15'0,"0"1"0,-3-11 0,-4 2 0,4 6 0,-7 0 0</inkml:trace>
  <inkml:trace contextRef="#ctx0" brushRef="#br0" timeOffset="2066">2952 389 12287,'0'13'0,"0"-3"0,10-10 0,-5 0 0,10 0 0,3 0 0,-5 0 0,2 0 0,3 0 0,2 0 0,3 0 0,0 0 0,0 0 0,0 0 0,7 0 0,3 0 0,0 0 0,0 0 0,-2 0 0,-8 0 0,0 0 0,-1 0 0,1 0 0,0 0 0,-8 0 0,1 0 0,-11 0 0,5 2 0,-10 6 0,0-5 0,-3 7 0,-4-10 0,4 2 0,-4 6 0,4-5 0,1 14 0,-6-9 0,-5 10 0,-10-3 0,0 3 0,1 0 0,1-3 0,6 3 0,-5-6 0,4 4 0,-4-1 0,-3-2 0,0 4 0,0-7 0,1 1 0,-1-1 0,0 5 0,0-5 0,0 0 0,0 1 0,0 4 0,0-8 0,1-1 0,-1-4 0,7 1 0,1 2 0,-3 2 0,-2-2 0,5-2 0,0-3 0,-3 0 0,-3 0 0,6 0 0,0 0 0,-3 0 0,-2 0 0,-3 0 0,0 0 0,0 0 0,8 0 0,0 0 0,-3 0 0,-2-3 0,-3-2 0,0-2 0,8-3 0,-1 2 0,9 3 0,-6-10 0,3-3 0,-5 5 0,4-2 0,-1-3 0,7 5 0,-6-2 0,1-3 0,8 8 0,-11-8 0,5 11 0,6-1 0,-8 8 0,12 8 0,3 2 0,3 3 0,0-6 0,-6 6 0,6-3 0,-6 0 0,6-2 0,-6 7 0,6-2 0,0 2 0,-3 3 0,-3 2 0,-2 3 0,0 0 0,0 0 0,-2-3 0,-6-2 0,-7-5 0,-5-3 0,-6 8 0,-2-6 0,-5 4 0,-2-1 0,-11-10 0,-8 5 0,1-2 0,-3-1 0,0 9 0,-7-9 0,4-2 0,3-2 0,3-3 0,-3-10 0,-2-3 0</inkml:trace>
  <inkml:trace contextRef="#ctx0" brushRef="#br0" timeOffset="2867">1671 595 12287,'-21'-3'0,"6"-4"0,-3-6 0,11-10 0,2 0 0,2 0 0,3 1 0,0-1 0,0 0 0,0 0 0,0 0 0,0 0 0,3 3 0,2 2 0,2 3 0,1 10 0,-5-5 0,4 10 0,-2 2 0,11 6 0,-11-3 0,5 8 0,-3-1 0,1 1 0,7-5 0,-5 7 0,3 3 0,0 2 0,5 3 0,-3 0 0,-10 0 0,3-1 0,-6 1 0,-2 0 0,0 0 0,0 0 0,-2 0 0,-6-3 0,-7-5 0,-6 3 0,-1-8 0,-1 1 0,0-1 0,0 0 0,0-5 0,0 3 0,0-3 0,0-3 0,1-2 0,-1 0 0,0 0 0,0-2 0,0-6 0,0-5 0,0 1 0,0-11 0,1 2 0,-1-7 0,0 0 0,0-5 0,0 0 0,0 0 0,0 0 0,8-5 0,0 8 0,0 2 0,2 2 0,-5 3 0,8 1 0,0-1 0,0 0 0,-8 8 0,3-1 0,2 11 0,-2-2 0,-3 4 0,5 3 0,0 3 0,1 2 0,-1 2 0,-2 9 0,-8-6 0,0 2 0,0 1 0,0 5 0,3-3 0,5 3 0,-6-5 0,9 2 0,-4 3 0,1 2 0,10-5 0,-5 1 0,2 1 0,1 4 0,-1 2 0,8-1 0,0 1 0,2-7 0,6-1 0,7 3 0,-2-8 0,2-3 0,3-4 0,2-3 0,3 0 0,0 0 0,0 0 0,0 0 0,0 0 0,0-3 0,0-2 0,-1-2 0,1-11 0,0 3 0,0-6 0,0-4 0,0-6 0,0-4 0,0-11 0</inkml:trace>
  <inkml:trace contextRef="#ctx0" brushRef="#br0" timeOffset="3048">1396 0 12287,'-23'0'0</inkml:trace>
  <inkml:trace contextRef="#ctx0" brushRef="#br0" timeOffset="3317">802 46 12287,'-23'0'0,"-3"0"0,-4 0 0,2 0 0,-13 2 0,-5 6 0,-4 7 0,-17 6 0,1 2 0,-10-1 0,-5 1 0,7 0 0,25-7 0,-1 1 0,3 1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2:01.123"/>
    </inkml:context>
    <inkml:brush xml:id="br0">
      <inkml:brushProperty name="width" value="0.08571" units="cm"/>
      <inkml:brushProperty name="height" value="0.08571" units="cm"/>
      <inkml:brushProperty name="color" value="#5B2D90"/>
    </inkml:brush>
  </inkml:definitions>
  <inkml:trace contextRef="#ctx0" brushRef="#br0">1345 155 12287,'0'4'0,"0"1"0,-1-3 0,-1 0 0,0 0 0,-3 0 0,3-1 0,-3 1 0,0-1 0,1-1 0,-1 0 0,0 0 0,1 0 0,-1 0 0,3 0 0,-3 0 0,4-1 0,-1-1 0,1-3 0,1-1 0,1 1 0,0 0 0,2 1 0,1 0 0,-2-2 0,3 1 0,1-1 0,-3 1 0,0 1 0,0 1 0,0 0 0,2 1 0,0 2 0,-3 0 0,0 4 0,-1-1 0,-1 3 0,0 1 0,0 1 0,0 3 0,0-3 0,0 2 0,0 1 0,-3-2 0,0 3 0,0 1 0,0 0 0,0 1 0,1 0 0,0 0 0,1 0 0,0-1 0,0-1 0,-1-1 0,0-1 0,0 2 0,2-3 0,0 0 0,0-1 0,2-1 0,1-1 0,1-1 0,-2-2 0,3-3 0,1 0 0,-3 0 0,2 0 0,0-1 0,-1-1 0,2-2 0,-2-3 0,0 0 0,1 0 0,-1-3 0,1 1 0,-1 1 0,-1 0 0,2-2 0,-3 0 0,0 0 0,-1 0 0,2-2 0,1 1 0</inkml:trace>
  <inkml:trace contextRef="#ctx0" brushRef="#br0" timeOffset="198">1240 36 12287,'-6'-5'0,"1"0"0,-1 1 0,4-3 0,0 2 0,2 0 0,3 4 0,2-1 0,1 1 0,1 1 0</inkml:trace>
  <inkml:trace contextRef="#ctx0" brushRef="#br0" timeOffset="517">1541 435 12287,'0'4'0,"0"1"0,0-3 0,0 3 0,0 1 0,0-3 0,-1 2 0,-1 1 0,-3 0 0,-4 1 0,-1-1 0,-1-1 0,0 1 0,-4-2 0,-1 0 0,-3-2 0,-1 2 0,-1 0 0</inkml:trace>
  <inkml:trace contextRef="#ctx0" brushRef="#br0" timeOffset="850">988 141 12287,'4'11'0,"-1"-2"0,-1-1 0,0-1 0,3 0 0,-2 1 0,1 0 0,2 1 0,2 4 0,2-1 0,0 1 0,0 1 0,2 0 0,-2 0 0,0 0 0,0 0 0,0-1 0,-4-1 0,-1-3 0,0-1 0,-3-4 0,3-2 0,-3-4 0,1-2 0</inkml:trace>
  <inkml:trace contextRef="#ctx0" brushRef="#br0" timeOffset="1516">869 155 12287,'-5'0'0,"1"0"0,1-1 0,-1-1 0,2 1 0,-1-1 0,4 3 0,1 2 0,3 1 0,1 1 0,1 2 0,0 0 0,0 0 0,0 0 0,0 0 0,0 0 0,0 0 0,0 0 0,-1 0 0,-1 0 0,0 0 0,-3-3 0,2 1 0,0 1 0,0 0 0,-2 1 0,0 0 0,-1 0 0,-1 0 0,-1 0 0,-2 0 0,-4 0 0,0 0 0,-3 0 0,0 0 0,-2 0 0,-1 0 0,-1-1 0,0-1 0,0 0 0,0-3 0,0 2 0,0-1 0,0-1 0,2-1 0,1-1 0,0 0 0,1 0 0,2-3 0,0-1 0,3-1 0,-1 0 0,1 1 0,0-3 0,3 0 0,1 0 0,1 0 0,0 0 0,0 0 0,1 1 0,0 0 0,2 1 0,0 2 0,-2-3 0,2 2 0,1 1 0,-1 1 0,0 1 0,1-1 0,0 0 0,-1 0 0,1 2 0,0 1 0,1 1 0,0 2 0,-2 3 0,-1 0 0,-2 0 0,0 0 0,0-3 0,0 1 0,0 1 0,0 0 0,0 1 0,0 0 0,0 0 0,-1-3 0,-1-2 0,-1 0 0,-3-1 0,2 1 0,1 1 0,-1-3 0,-1-1 0,1-1 0,-5-2 0,1-3 0</inkml:trace>
  <inkml:trace contextRef="#ctx0" brushRef="#br0" timeOffset="1748">547 127 12287,'-4'0'0,"1"1"0,3 1 0,1 2 0,1 0 0,1 2 0,3-1 0,1 2 0,0 2 0,2-1 0,-1 1 0,0 0 0,2 0 0,1-1 0,-1 1 0,2-1 0,-1-1 0</inkml:trace>
  <inkml:trace contextRef="#ctx0" brushRef="#br0" timeOffset="2600">750 344 12287,'-4'-3'0,"0"2"0,2-1 0,1 1 0,-5 1 0,2 2 0,-3 0 0,0 1 0,0-3 0,0 0 0,0 0 0,0 0 0,0 0 0,0 0 0,0 0 0,0 0 0,0-3 0,0 1 0,2 0 0,1 2 0,-2 0 0,2 0 0,0 0 0,-2 0 0,2 2 0,0 0 0,-2 0 0,0 1 0,-1-1 0,0 0 0,0-1 0,0-1 0,0 0 0,0 0 0,2 0 0,1 0 0,-1-1 0,1-1 0,-2 0 0,1-3 0,1 4 0,0-1 0,2 1 0,-3 2 0,2 1 0,-1-1 0,0 4 0,1 1 0,0-3 0,-1 0 0,1 0 0,-1-2 0,0 3 0,1-1 0,0 1 0,-1-2 0,-1 2 0,-2 3 0,2-3 0,1-1 0,1 0 0,-1 1 0,1 3 0,-1-3 0,1 1 0,0-3 0,1 0 0,0-1 0,-2-2 0,1-1 0,1 0 0,1-2 0,-1 1 0,1-2 0,-2 0 0,0-1 0,2 1 0,-1 0 0,-2 2 0,-1-2 0,1-1 0,0 4 0,1 0 0,-1 2 0,-1 0 0,-2 0 0,0 2 0,0 1 0,0 1 0,0-2 0,0 2 0,0-1 0,0 2 0,0-3 0,0 1 0,0 0 0,2-2 0,1 2 0,0-1 0,1 0 0,0 1 0,-1-3 0,-1 0 0,-2 0 0</inkml:trace>
  <inkml:trace contextRef="#ctx0" brushRef="#br0" timeOffset="2831">547 449 12287,'-2'-5'0,"-1"0"0,1 3 0,2-3 0,-3 4 0,-1 1 0,-3 4 0</inkml:trace>
  <inkml:trace contextRef="#ctx0" brushRef="#br0" timeOffset="2998">435 498 12287,'-9'-1'0,"-1"-1"0,1 1 0,2-1 0,1 0 0,1 0 0,1 1 0,2-1 0,-3 1 0,1 1 0,0-1 0,1-1 0,-5-2 0,0-3 0</inkml:trace>
  <inkml:trace contextRef="#ctx0" brushRef="#br0" timeOffset="3500">120 358 12287,'7'0'0,"0"0"0,0 0 0,-2 0 0,-1 0 0,2 0 0,0 0 0,-1 2 0,-1 1 0,2 1 0,-3-2 0,-1 3 0,-1 1 0,-1-3 0,0 2 0,0 1 0,-1-3 0,-1 2 0,-2-1 0,-3 1 0,0-3 0,0 0 0,0-1 0,0 1 0,0 0 0,0-1 0,0-1 0,0 0 0,0 0 0,0 0 0,0 0 0,0 0 0,0 0 0,0 0 0,0 0 0,0 0 0,0 0 0,0 0 0,0 0 0,0 0 0,1 1 0,0 0 0,2 1 0,2 2 0,-1-3 0,1 2 0,-1 1 0,1 1 0,2 2 0,0 0 0,1 0 0,1 0 0,3 0 0,1 0 0,1-3 0,0-2 0,0-1 0,0-1 0,2 0 0,1 0 0,2-6 0,-1-2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2:13.506"/>
    </inkml:context>
    <inkml:brush xml:id="br0">
      <inkml:brushProperty name="width" value="0.08571" units="cm"/>
      <inkml:brushProperty name="height" value="0.08571" units="cm"/>
      <inkml:brushProperty name="color" value="#5B2D90"/>
    </inkml:brush>
  </inkml:definitions>
  <inkml:trace contextRef="#ctx0" brushRef="#br0">1 1 12287,'3'7'0,"-2"-3"0,1 1 0,2-3 0,-3 1 0,2-3 0,0 0 0,0 1 0,2 0 0,0 1 0,1 0 0,0 0 0,1-1 0,0 1 0,0 0 0,0 1 0,0 0 0,1 0 0,1 0 0,1 1 0,2-3 0,-2 2 0,0 1 0,-2-2 0,3 1 0,0-1 0,0 0 0,-2 1 0,0-3 0,-1 0 0,-1 0 0,2 2 0,0 0 0,0 0 0,-1-1 0,-1-1 0,0 0 0,0 0 0,0 0 0,0 0 0,0 0 0,0 0 0,0 0 0,0 0 0,0 0 0,0 0 0,0 0 0,2-3 0,0 1 0,1 1 0,0 0 0,-2 1 0,1 0 0,0 0 0,0 0 0,-1 0 0,3 0 0,0 0 0,0 0 0,-2 0 0,3 0 0,0 0 0,-1 0 0,2 0 0,-2 0 0,0 0 0,1 0 0,0 1 0,2 0 0,-1 1 0,-1 0 0,1-1 0,-2-1 0,0 0 0,1 0 0,-3 0 0,2-1 0,0-1 0,0 0 0,0 0 0,1 1 0,-1-1 0,-1 0 0,3-1 0,-2 1 0,2 0 0,-1 1 0,1-1 0,-2 0 0,2 0 0,-1 1 0,1 0 0,-2 1 0,2 0 0,-1 0 0,0 0 0,-2 0 0,0 0 0,0 0 0,0 0 0,-3 0 0,2 0 0,0 0 0,1 0 0,-3 0 0,0 0 0,3 0 0,-2 0 0,2 0 0,-1 0 0,0 0 0,1 0 0,-1 0 0,0 0 0,0 0 0,1 0 0,-1 0 0,1 0 0,0 0 0,-2 0 0,1 0 0,-1 0 0,-1 0 0,-3 0 0,1 0 0,0 0 0,2 0 0,0 0 0,0 0 0,0 0 0,0 0 0,0 0 0,0 0 0,0 0 0,0 0 0,0 0 0,0 0 0,0 0 0,0 0 0,-3 0 0,1 0 0,0 0 0,-1 0 0,1 0 0,0 0 0,2 0 0,-3 0 0,2 0 0,-5 0 0,2 0 0,0 0 0,-2 1 0,1 1 0,-1-1 0,2 1 0,-2-1 0,4-1 0,-1 1 0,1 1 0,1-1 0,-2 1 0,0-1 0,1-1 0,-3 3 0,1-2 0,0 1 0,-2-1 0,2-1 0,0-3 0,1-1 0</inkml:trace>
  <inkml:trace contextRef="#ctx0" brushRef="#br0" timeOffset="533">1492 295 12287,'0'4'0,"0"2"0,0-5 0,0 2 0,-3-3 0,-1 0 0</inkml:trace>
  <inkml:trace contextRef="#ctx0" brushRef="#br0" timeOffset="1600">1534 232 12287,'0'-5'0,"0"0"0,0 0 0,0-1 0,0-1 0,0 0 0,0 0 0,0 0 0,0 0 0,-1 3 0,-1 2 0,0 4 0,-2 3 0,1 1 0,1 1 0,1 0 0,-1 0 0,0 0 0,-1 0 0,1 0 0,0 1 0,0 1 0,-1-1 0,1 1 0,0 0 0,2 0 0,0-1 0,0 1 0,0-1 0,0-1 0,0 0 0,0-1 0,3-1 0,1-3 0,3-1 0,0-2 0,0-1 0,-3 0 0,1-3 0,0 0 0,1 1 0,-1 0 0,0 1 0,-1 0 0,1 1 0,0 0 0,-3 1 0,0 3 0,-2 2 0,-2 3 0,0 0 0,-3 0 0,2-1 0,-1-1 0,-1 0 0,1-3 0,-1 3 0,0 1 0,-1-3 0,1 1 0,0-1 0,0-1 0,1 1 0,-1-1 0,0 0 0,-1-1 0,0 0 0,0 0 0,-2 1 0,0 0 0,1-1 0,-1-1 0,-1 0 0,0 0 0,-3 0 0,2 0 0,0 0 0,0 0 0,0 0 0,1 0 0,0-1 0,0-1 0,4 1 0,0-2 0,0 0 0,1 2 0,-1-1 0,4 1 0,-2 4 0,3 2 0,0 1 0,0-2 0,0 1 0,0 1 0,0 0 0,0 1 0,0-1 0,2-1 0,0 0 0,1-1 0,-1 1 0,1-1 0,1-1 0,-2 2 0,2-2 0,0 0 0,0 0 0,-2 1 0,3-2 0,0 3 0,-1-2 0,0 0 0,-1 0 0,0 0 0,-1 2 0,0 0 0,0 1 0,-1-3 0,-1 2 0,-1 1 0,-1 0 0,-2 1 0,-3 0 0,0 0 0,0 0 0,0 2 0,-1 0 0,-1 0 0,0-1 0,-1-1 0,1 0 0,0-1 0,0-1 0,2 0 0,0-3 0,0 0 0,0-1 0,2-1 0,0-1 0,0-1 0,1-2 0,-1-3 0,1-3 0,-3-1 0</inkml:trace>
  <inkml:trace contextRef="#ctx0" brushRef="#br0" timeOffset="1915">1422 85 12287,'0'7'0,"0"-3"0,0 1 0,0-3 0,0 3 0,-1-3 0,-1 0 0,1 2 0,-5-3 0,2 2 0</inkml:trace>
  <inkml:trace contextRef="#ctx0" brushRef="#br0" timeOffset="2333">1583 512 12287,'0'7'0,"0"-3"0,0 1 0,0 1 0,0-3 0,-1 2 0,-1 1 0,-2-3 0,-1 1 0,0 0 0,0 0 0,1 1 0,-1 1 0,0-1 0,-1 0 0,-1-1 0,0 1 0,-1 0 0,-1 1 0,1-3 0,-5 3 0,2-2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2:17.738"/>
    </inkml:context>
    <inkml:brush xml:id="br0">
      <inkml:brushProperty name="width" value="0.08571" units="cm"/>
      <inkml:brushProperty name="height" value="0.08571" units="cm"/>
      <inkml:brushProperty name="color" value="#5B2D90"/>
    </inkml:brush>
  </inkml:definitions>
  <inkml:trace contextRef="#ctx0" brushRef="#br0">750 92 12287,'-4'0'0,"0"0"0,2 0 0,1 0 0,-3 0 0,2 0 0,1 0 0,-2 1 0,3 1 0,0-1 0,0 4 0,0 1 0,0 0 0,0 1 0,0 0 0,2 0 0,0 0 0,1-1 0,0-1 0,-2 0 0,4-3 0,0 1 0,2-3 0,-1-1 0,-1-1 0,0 0 0,-3-3 0,2 0 0,0-1 0,0-1 0,-2 0 0,0 0 0,-1 0 0,-1 0 0,0 0 0,0 0 0,0 0 0,-3 3 0,-1 1 0,-1 0 0,0 1 0,1 0 0,-3 2 0,0 0 0,2 0 0,0 0 0,0 0 0,-1 1 0,1 0 0,0 1 0,0 0 0,1 1 0,-1 0 0,1 1 0,0 2 0,-2 0 0,2 1 0,-1 0 0,0 0 0,3 0 0,-2 0 0,0 0 0,0 0 0,2 0 0,-2 0 0,1 0 0,1 0 0,2 0 0,0 0 0,0 0 0,0-3 0,0 1 0,0-1 0,3 1 0,1-2 0,3-3 0,0 0 0,0 0 0,0 0 0,-3 0 0,1 0 0,0-1 0,-1-1 0,-1 0 0,0-2 0,1 1 0,0-2 0,1 3 0,-3-1 0,0 1 0,-1 1 0,-4-1 0,-2 4 0,-1 3 0,1-2 0,0 1 0,0 0 0,-1 0 0,-1 0 0,0 1 0,0 0 0,0 0 0,0 1 0,0-1 0,0-3 0,0 0 0,2-1 0,0 1 0,0 0 0,-1-1 0,-1-1 0,0 0 0,0-1 0,2-1 0,0 0 0,1-3 0,-3 2 0,2 0 0,0 0 0,1-2 0,-1 1 0,0-1 0,0 0 0,1 3 0,-1-3 0,0 0 0,-1-1 0,-1-1 0,0 2 0,3 0 0,-2 4 0,5-1 0,-2 4 0,0 3 0,2-2 0,-2 2 0,3 1 0,0 0 0,0 1 0,-1 0 0,-1 0 0,0 0 0,0 0 0,2 0 0,0 0 0,0 0 0,0-3 0,0 1 0,0 1 0,0-3 0,0 2 0,0-3 0,0 3 0,0-3 0,3 0 0,-2-1 0,2-1 0,-4 2 0,-1 0 0,-2 4 0,-3-2 0,0 0 0,0 1 0,0-2 0,0 1 0,0 2 0,0-3 0,2 1 0,0-1 0,0-1 0,-1 2 0,-1 0 0</inkml:trace>
  <inkml:trace contextRef="#ctx0" brushRef="#br0" timeOffset="334">659 351 12287,'-1'7'0,"-1"0"0,0 0 0,-3-1 0,1-1 0,0 0 0,0-3 0,2 0 0,-2 0 0,0 0 0,0-1 0,2 1 0,-3-1 0,-1 0 0,1 0 0,0 1 0,1 1 0,-3-3 0,0 0 0,0 0 0,0-3 0,0-1 0</inkml:trace>
  <inkml:trace contextRef="#ctx0" brushRef="#br0" timeOffset="565">463 57 12287,'0'4'0,"-3"-1"0,1-6 0,-3 1 0,3 0 0,-3 2 0,1 0 0,-3 0 0,0 0 0,0 0 0</inkml:trace>
  <inkml:trace contextRef="#ctx0" brushRef="#br0" timeOffset="1050">239 141 12287,'-7'7'0,"0"0"0,0 0 0,3 0 0,1 0 0,3-3 0,0 1 0,0-3 0,0 1 0,3-3 0,-2-1 0,1-1 0,1 0 0,-1-3 0,1 3 0,-3-3 0,3 0 0,-2 1 0,1-1 0,-1 1 0,-1-3 0,0 2 0,0 0 0,0 0 0,0 1 0,0-1 0,-1 4 0,-1-1 0,-2-2 0,-3 2 0,0 1 0,0 0 0,-3-2 0,-1-1 0</inkml:trace>
  <inkml:trace contextRef="#ctx0" brushRef="#br0" timeOffset="1231">106 1 12287,'-3'4'0,"-2"-2"0,-1 1 0,-1-1 0,2 1 0,0-3 0,4 0 0,-2 0 0</inkml:trace>
  <inkml:trace contextRef="#ctx0" brushRef="#br0" timeOffset="1364">29 36 12287,'-1'7'0,"-1"0"0,0-1 0,-3-1 0,3-2 0,-3-3 0,1 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2:52:38.272"/>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999.65674"/>
      <inkml:brushProperty name="anchorY" value="-1303.07031"/>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522.92578"/>
      <inkml:brushProperty name="anchorY" value="-4965.87891"/>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5022.39844"/>
      <inkml:brushProperty name="anchorY" value="-6490.17871"/>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2045.48438"/>
      <inkml:brushProperty name="anchorY" value="-9931.75781"/>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5717.39453"/>
      <inkml:brushProperty name="anchorY" value="-11152.89063"/>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9610.5332"/>
      <inkml:brushProperty name="anchorY" value="-12709.96484"/>
      <inkml:brushProperty name="scaleFactor" value="0.5"/>
    </inkml:brush>
  </inkml:definitions>
  <inkml:trace contextRef="#ctx0" brushRef="#br0">1107 295 12287,'8'8'0,"0"-3"0,-1-3 0,-1-4 0,-2 1 0,-1-2 0,-1 2 0,2 2 0,0 2 0,0-1 0,-3 3 0,2 2 0,0 0 0,-2 1 0,2 0 0,-3-2 0,3-1 0,-2 1 0,-1 2 0,0 0 0,0 0 0,0-2 0,0-1 0,0 1 0,0-1 0,0 0 0,0 1 0,0 2 0,-1-2 0,-2-1 0,3-2 0,-3 2 0,2-2 0,1 2 0,-1-2 0,-2 3 0,2-4 0,-1 4 0,-2-3 0,1 2 0,0-3 0,1 1 0,-1 1 0,-1-3 0,3 3 0,-2-1 0,-4-2 0,2 2 0,0-2 0,0-1 0,0 0 0,-4 0 0,1 0 0,0 0 0,0 0 0,2 0 0,1 0 0,-2 0 0,0 0 0,-1 0 0,0 0 0,0 0 0,2 0 0,1-1 0,-2-1 0,0-1 0,-1 0 0,0 1 0,-1-2 0,1 0 0,0-2 0,0-1 0,-1 1 0,-2 0 0,2 1 0,-3-3 0,1 0 0,0 3 0,-1-3 0,2 3 0,-1-1 0,1 0 0,1 0 0,1 2 0,0 1 0,0-1 0,-1 0 0,1 2 0,0 0 0,2-1 0,1 3 0,-1 0 0,1 0 0,0 0 0,-2 0 0,4 0 0,-1 0 0,5 0 0,2 0 0,1 0 0,4 0 0,1 0 0,-1 0 0,0 0 0,0 0 0,0 0 0,1 0 0,-1 0 0,0 0 0,0 0 0,0 0 0,1 0 0,-1 0 0,1 0 0,1 0 0,1 0 0,0 0 0,-2 0 0,1 0 0,1 0 0,0 0 0,-3 0 0,0 0 0,0 0 0,0 0 0,-3 1 0,-2 2 0,-5-2 0,-2 4 0,0 0 0,-3-1 0,0-1 0,-1 2 0,0 2 0,-1-3 0,1 2 0,-1-1 0,-2 0 0,4 2 0,-3-2 0,0 0 0,1 0 0,0 1 0,1 1 0,-1 0 0,1-2 0,-1 0 0,-1 3 0,-1-2 0,1 0 0,-2-1 0,1 2 0,1 0 0,1-2 0,-3-2 0,0 1 0,-1 0 0,2-2 0,-2 0 0,0 0 0,-1 0 0,-3 0 0,6-1 0,-7-2 0,1-1 0,-1 0 0,-1-5 0,2 2 0,1-3 0,0 0 0,0 0 0,2 0 0,0 0 0,-1-1 0,3 1 0,2 0 0,0 0 0,2 0 0,3 0 0,0-1 0,1 1 0,-1 0 0,3 0 0,0 0 0,1-1 0,1 1 0,0 0 0,1 1 0,1 1 0,0-1 0,4 1 0,-1-1 0,0-1 0,2 0 0,-2 1 0,3 0 0,0 2 0,0-1 0,0-1 0,0 1 0,1 0 0,-1 4 0,0 0 0,0 0 0,0-1 0,-2 2 0,-1-2 0,2 2 0,0 4 0,0 1 0,-1 0 0,-4 3 0,0 0 0,0 1 0,1 0 0,-1 1 0,-1-1 0,-1 0 0,0 1 0,0 2 0,-3-5 0,0 3 0,0-2 0,0 0 0,1 1 0,-3 1 0,1-1 0,-1 0 0,1 0 0,-3 0 0,2 1 0,-2-1 0,0 0 0,-1-1 0,0 0 0,0-2 0,-1 0 0,0 3 0,-1-2 0,-1 0 0,-3-5 0,1 3 0,-3-4 0</inkml:trace>
  <inkml:trace contextRef="#ctx0" brushRef="#br1" timeOffset="315">279 0 12287,'5'8'0,"1"0"0,-4-3 0,2 0 0,-1-3 0,-1 3 0,3 3 0,1 0 0,-2 0 0,4 4 0,-3 2 0,2 1 0,1 2 0,1 3 0,-2 3 0,-1 2 0,0 2 0,-4 3 0,0-2 0,-1 3 0,-1-2 0</inkml:trace>
  <inkml:trace contextRef="#ctx0" brushRef="#br2" timeOffset="770">1147 631 12287,'13'8'0,"-1"-3"0,-7-2 0,-2-3 0,-4 1 0,-1 1 0,-4 1 0,2 3 0,-3 0 0,-1 1 0,-2 1 0,-5 0 0,2 1 0,-3-1 0,0 0 0,0-1 0,-2 0 0,0-3 0,-1 0 0,-6-2 0,3-2 0,-1 0 0,0-3 0,-2-2 0</inkml:trace>
  <inkml:trace contextRef="#ctx0" brushRef="#br3" timeOffset="1031">877 107 12287,'-4'-1'0,"1"-2"0,2 2 0,1-3 0,4 8 0,0 1 0</inkml:trace>
  <inkml:trace contextRef="#ctx0" brushRef="#br4" timeOffset="1766">394 451 12287,'-4'-5'0,"-1"2"0,-3 3 0,0 0 0,0 0 0,0 0 0,-1 0 0,1 0 0,-1 0 0,-2 3 0,1-1 0,-3 3 0,-2-1 0,0 1 0,1 0 0,0 3 0,0 0 0,-2 1 0,1 0 0,1 1 0,3 1 0,2-1 0,2-1 0,0-1 0,3 0 0,0 0 0,1 1 0,3-1 0,1 0 0,2 0 0,2-1 0,3 0 0,0-2 0,0 2 0,0 0 0,-2 1 0,-1 0 0,2 1 0,-4-1 0,0 0 0,-2 0 0,-1 0 0,0 1 0,-1-1 0,-2 0 0,0-3 0,-4 0 0,2-1 0,-1-3 0,-2 0 0,0-1 0,0 0 0,0 0 0,-1-1 0,-1-1 0,-1-4 0,1-1 0,0-1 0,2 0 0,0-1 0,0 1 0,0-1 0,0-1 0,-1-2 0,1-1 0,0 0 0,0-4 0,0 2 0,3 1 0,1-1 0,4 0 0,0-1 0,0-1 0,1 0 0,2 5 0,2 0 0,3 1 0,3 0 0,0 3 0,3-1 0,-1 1 0</inkml:trace>
  <inkml:trace contextRef="#ctx0" brushRef="#br5" timeOffset="2099">344 721 12287,'0'13'0,"0"-2"0,-2-5 0,-1 0 0,-3-5 0,0 2 0,-1-2 0,-1-1 0,-4 0 0,-1 0 0</inkml:trace>
  <inkml:trace contextRef="#ctx0" brushRef="#br6" timeOffset="2213">181 754 12287,'-9'8'0,"1"-1"0,0-1 0,3-3 0,-1-3 0,4-3 0,-1-2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2:52:50.437"/>
    </inkml:context>
    <inkml:brush xml:id="br0">
      <inkml:brushProperty name="width" value="0.08571" units="cm"/>
      <inkml:brushProperty name="height" value="0.08571" units="cm"/>
      <inkml:brushProperty name="color" value="#AE198D"/>
      <inkml:brushProperty name="inkEffects" value="galaxy"/>
      <inkml:brushProperty name="anchorX" value="-33356.1875"/>
      <inkml:brushProperty name="anchorY" value="-14275.2334"/>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7271.45703"/>
      <inkml:brushProperty name="anchorY" value="-16743.56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40609.60156"/>
      <inkml:brushProperty name="anchorY" value="-18981.0390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44134.19922"/>
      <inkml:brushProperty name="anchorY" value="-20952.15039"/>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47445.70313"/>
      <inkml:brushProperty name="anchorY" value="-23518.14648"/>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50011.38281"/>
      <inkml:brushProperty name="anchorY" value="-26252.8418"/>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52958.85547"/>
      <inkml:brushProperty name="anchorY" value="-28943.14258"/>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55453.50391"/>
      <inkml:brushProperty name="anchorY" value="-31589.04883"/>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57424.29688"/>
      <inkml:brushProperty name="anchorY" value="-33844.2851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59741.36719"/>
      <inkml:brushProperty name="anchorY" value="-35904.18359"/>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60842.03125"/>
      <inkml:brushProperty name="anchorY" value="-37884.17188"/>
      <inkml:brushProperty name="scaleFactor" value="0.5"/>
    </inkml:brush>
  </inkml:definitions>
  <inkml:trace contextRef="#ctx0" brushRef="#br0">2895 143 12287,'0'9'0,"0"-1"0,0 1 0,-4-4 0,4-1 0,-1-3 0,3 2 0,4 2 0,-4 5 0,1 1 0,1 1 0,-2 4 0,3 1 0,-1 4 0,-2 2 0,-1 3 0,-1 4 0,0-1 0,0 2 0,-4-3 0,-2 2 0,-2-1 0,0-3 0,-1-1 0,0-8 0,0-2 0,-4-3 0,-1-3 0</inkml:trace>
  <inkml:trace contextRef="#ctx0" brushRef="#br1" timeOffset="966">2681 63 12287,'0'9'0,"0"-1"0,0 1 0,0 0 0,1 0 0,1 0 0,1 0 0,0 0 0,-3 1 0,0 0 0,0 2 0,0 1 0,0-2 0,0 2 0,0 1 0,0-3 0,0 3 0,0-1 0,0-2 0,0 2 0,0-1 0,0-2 0,0 0 0,-1-1 0,-2 0 0,-3 0 0,-1-1 0,-1-1 0,2-1 0,-2-4 0,3 0 0,0-4 0,-2-3 0,3-4 0,-1 0 0,3-3 0,-2 0 0,1 1 0,0 2 0,-1 3 0,2 0 0,-1-1 0,-2-1 0,3 2 0,-2 1 0,1 0 0,0 0 0,-4 3 0,1-1 0,1 2 0,-1 1 0,-1 0 0,2 1 0,-1 2 0,3 2 0,-2 4 0,1 0 0,2 0 0,2 0 0,-1 0 0,-1-1 0,-1 1 0,-1 0 0,2 0 0,-1 0 0,1 0 0,1 0 0,0-1 0,-1-1 0,-1-2 0,0-2 0,3 3 0,0 1 0,0 1 0,0 1 0,0-3 0,0 0 0,-1-4 0,-1 2 0,-1 0 0,-1 0 0,2 3 0,-2-3 0,-1 0 0,-1 3 0,-3-1 0,0 2 0,1-2 0,-1 0 0,0 1 0,0-3 0,1 0 0,1-1 0,1 0 0,0 0 0,-3-3 0,1-1 0,-1-2 0,0-2 0,1-4 0,2 0 0,-2 1 0,3 1 0,-1 1 0,0-1 0,3 0 0,-3-2 0,0 0 0,1 1 0,0 1 0,0 1 0,0-1 0,-1-1 0,-3-1 0,0 0 0</inkml:trace>
  <inkml:trace contextRef="#ctx0" brushRef="#br2" timeOffset="1216">2539 1 12287,'14'4'0,"-6"-4"0,-7 4 0,-3 0 0,-5-2 0,1 4 0,-2 1 0,0 1 0,-1 1 0,0 0 0,0 0 0,-1 0 0,-2-1 0,-2 5 0,-3 1 0</inkml:trace>
  <inkml:trace contextRef="#ctx0" brushRef="#br3" timeOffset="1617">2486 560 12287,'9'4'0,"-3"0"0,-1 3 0,-1-1 0,-1-4 0,-3 2 0,-4-3 0,-2 1 0,-2 0 0,1 5 0,-1-1 0,-2 1 0,0-1 0,-2 2 0,-1-2 0,-2 2 0,-4 1 0,2 0 0,-5-1 0,0 0 0,-2-2 0,-1 2 0,-2-3 0,1 4 0</inkml:trace>
  <inkml:trace contextRef="#ctx0" brushRef="#br4" timeOffset="2667">1971 311 12287,'-5'5'0,"0"0"0,2-2 0,2-2 0,-3 3 0,4-8 0,1 3 0,2-2 0,2 3 0,4 3 0,-4-1 0,-1 4 0,-1 1 0,0 1 0,0 1 0,-3 0 0,0 0 0,0 3 0,0-1 0,0 3 0,0-1 0,0-2 0,0 1 0,-1 0 0,-1 0 0,-1 1 0,-3-3 0,2 2 0,-1-1 0,-2 0 0,-1-1 0,0 2 0,-1-2 0,0-1 0,0 0 0,0 0 0,0-1 0,0 1 0,0 0 0,1 0 0,2-1 0,0-2 0,4 2 0,-2-7 0,8 3 0,2-5 0,1-1 0,2-1 0,0-4 0,0 1 0,0-2 0,0-1 0,0 1 0,0 1 0,0 1 0,-1 0 0,2 1 0,1-1 0,1-1 0,0 2 0,-3 0 0,0 1 0,-5 1 0,-1 3 0,-6 1 0,-2 2 0,-3 3 0,-4 2 0,-1 2 0,-1 1 0,-2 0 0,3 1 0,-1-3 0,1 0 0,2 0 0,-2 0 0,0 0 0,1-1 0,-1 1 0,1-3 0,3-1 0,0 0 0,0 0 0,3-3 0,0 1 0,0-2 0,1-1 0,0-1 0,1-2 0,1 1 0,3-4 0,0-1 0,0 2 0,-1 0 0,-2 1 0,2 0 0,-2 2 0,1 1 0,-1-2 0,1 5 0,-3 2 0,0-1 0,0 1 0,2 3 0,-3-1 0,3 2 0,-3 1 0,0 0 0,2-3 0,0-1 0,1 0 0,0 0 0,0-2 0,2 1 0,-2 0 0,-1 3 0,-3-2 0,1 0 0,3 2 0,-3-3 0,-1 1 0,-1 2 0,-1-2 0,1 1 0,-1 0 0,0-1 0,-1 2 0,-1-2 0,-1 1 0,1 0 0,-1-1 0,0 2 0,1-2 0,1-1 0,1 2 0,0-3 0,0-1 0,1 3 0,-1 0 0</inkml:trace>
  <inkml:trace contextRef="#ctx0" brushRef="#br5" timeOffset="3033">2087 738 12287,'0'8'0,"-1"-2"0,-2-1 0,-3-1 0,-2 2 0,-2-2 0,-2 1 0,-3 2 0,-5-2 0,-4 1 0,-2 1 0,0 1 0,-5 0 0,-1 1 0</inkml:trace>
  <inkml:trace contextRef="#ctx0" brushRef="#br6" timeOffset="3466">1492 622 12287,'-4'5'0,"-2"-2"0,1-2 0,-1-1 0,-1 0 0,0-1 0,1-2 0,2-2 0,4-4 0,0 0 0,4 1 0,1 2 0,1 0 0,0-1 0,0 0 0,4 0 0,1 1 0,0-1 0,5 0 0,-1 0 0,2 2 0,1 1 0,-1-2 0,0 3 0,0 2 0,1 0 0,-7 2 0,4 1 0,-4 5 0,-2 4 0,-1 0 0,-2 4 0,-3 1 0,-2 0 0,-9 2 0,-4 0 0,-4 0 0,-2-1 0,-3 1 0,-4 0 0,-2-1 0,-3-2 0,-1 0 0,2-3 0,-3 0 0,-3-3 0</inkml:trace>
  <inkml:trace contextRef="#ctx0" brushRef="#br7" timeOffset="3850">1305 489 12287,'9'19'0,"-4"-3"0,-2-7 0,-2 0 0,-4 0 0,-1 0 0,-1 0 0,-2 0 0,-1 1 0,-1 0 0,0 2 0,-3-1 0,1-2 0,-4-2 0,-2-1 0,-2 1 0,-3 0 0,-3 0 0,2-3 0,-2 0 0,2-1 0,1-3 0,0 0 0,2 0 0,1 0 0,2 0 0,-1 0 0,0 0 0,3-4 0,1-2 0,2-1 0,1-2 0,1-1 0,1-2 0,1-3 0,2-2 0,2 0 0,4-2 0,0-1 0,0-1 0,1-5 0,2 1 0,3 1 0,6-1 0,2-2 0</inkml:trace>
  <inkml:trace contextRef="#ctx0" brushRef="#br8" timeOffset="4266">1270 187 12287,'-4'5'0,"-2"-2"0,-2-2 0,3-1 0,1 0 0,4 0 0,0 0 0</inkml:trace>
  <inkml:trace contextRef="#ctx0" brushRef="#br9" timeOffset="5166">701 347 12287,'0'18'0,"0"-5"0,0 0 0,-1 0 0,-1 2 0,-3 3 0,-5 1 0,-1 3 0,-1 1 0,-7 0 0,2 4 0,-3 0 0,-2-1 0,-5 1 0,-5 0 0,-4-2 0,-2-1 0,1-2 0,-1-5 0,2 1 0,4 0 0,-1-4 0,7-3 0,4-4 0,5-1 0,1-5 0,4-1 0,0-5 0,2-2 0,-1-3 0,6-2 0,-1-3 0,0-2 0,4-1 0,-1-2 0,2-2 0,1-1 0,5-3 0,3-5 0,4 1 0,2-1 0,1 1 0,2 4 0,1 0 0,0 2 0,3 1 0,-1 4 0,1 3 0,1 2 0,-4 4 0,3 3 0,-2 2 0,-1 1 0,-2 1 0,-1 4 0,-4 2 0,-4 3 0,0 5 0,-4 1 0,-3 2 0,-5 2 0,-2 2 0,-8 2 0,-1 3 0,0 0 0,-5-1 0,0-5 0,3 1 0,2 0 0,-1-1 0,3-4 0,0-4 0,3-5 0,1-3 0,2-2 0,2-2 0,3-3 0,2-5 0,2-4 0,2-2 0,3-1 0,2-1 0,1 1 0,0-1 0,3 2 0,-2 2 0,3 1 0,-1 2 0,0 2 0,-1 4 0,-2 1 0,0 1 0,-1 2 0,-2 6 0,-3 4 0,-2 3 0,-2 5 0,-3-2 0,-4 3 0,-3 1 0,-4 0 0,3-1 0,-2 1 0,-2 0 0,-1 3 0,-1-2 0,-2-1 0,-1-2 0,-1-2 0,2 2 0,-3-4 0,0-2 0,2 0 0,4-7 0,1-1 0,1-1 0,4-4 0,1-2 0,2-2 0,2-3 0,4-2 0,-1 1 0,2-5 0,1-4 0,0-1 0,-1-4 0,-1-4 0,-1-1 0,0-9 0,3-3 0,-1-1 0,-2 0 0,2 0 0,-2 2 0,2 4 0,1 7 0,0 5 0,0 10 0,0 4 0,0 1 0,1 5 0,2 2 0,3 2 0,-2 1 0,4-4 0,-3-1 0</inkml:trace>
  <inkml:trace contextRef="#ctx0" brushRef="#br10" timeOffset="5415">710 711 12287,'-9'0'0,"1"0"0,-1 0 0,4-1 0,2-2 0,6-6 0,2-5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2:53:28.534"/>
    </inkml:context>
    <inkml:brush xml:id="br0">
      <inkml:brushProperty name="width" value="0.08571" units="cm"/>
      <inkml:brushProperty name="height" value="0.08571" units="cm"/>
      <inkml:brushProperty name="color" value="#AE198D"/>
      <inkml:brushProperty name="inkEffects" value="galaxy"/>
      <inkml:brushProperty name="anchorX" value="-62599.73047"/>
      <inkml:brushProperty name="anchorY" value="-40432.4101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8821.44531"/>
      <inkml:brushProperty name="anchorY" value="-41708.82422"/>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75338.21094"/>
      <inkml:brushProperty name="anchorY" value="-42664.5312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81290.53125"/>
      <inkml:brushProperty name="anchorY" value="-43697.20703"/>
      <inkml:brushProperty name="scaleFactor" value="0.5"/>
    </inkml:brush>
  </inkml:definitions>
  <inkml:trace contextRef="#ctx0" brushRef="#br0">975 206 12287,'0'4'0,"0"1"0,0-3 0,-1 1 0,-1 0 0,1 1 0,-4-1 0,1 1 0,-2-2 0,-1 2 0,-1-1 0,-1 1 0,1-2 0,1 1 0,-1 0 0,-1-1 0,1-2 0,1 0 0,1 0 0,-1 0 0,2-2 0,0-3 0,3 0 0,2-2 0,0 1 0,0-1 0,0 1 0,2-1 0,1 1 0,0 0 0,1-1 0,1 2 0,-2 0 0,0 0 0,2 4 0,-1-2 0,0 1 0,0 0 0,-2 0 0,2 1 0,-1-1 0,1 0 0,-2 0 0,2 2 0,1 0 0,1 0 0,1 0 0,-1 0 0,0 0 0,1 1 0,-1 1 0,-2-1 0,1 3 0,0 0 0,0-1 0,0-1 0,-1 2 0,0-1 0,0 1 0,2 0 0,-2 3 0,2-1 0,-2-2 0,-1 1 0,0 0 0,2 0 0,-3 2 0,-1-1 0,0 1 0,-1-1 0,0 0 0,-3 1 0,-1-1 0,0 1 0,0-1 0,-3 0 0,-1 1 0,-1-1 0,0 1 0,1-1 0,-3 0 0,1-1 0,0-1 0,-2 0 0,2 3 0,-1-2 0,0 0 0,1 0 0,-2-3 0,0 0 0,1 1 0,1-2 0,-3 1 0,0-2 0,0 0 0,0-2 0,1-1 0,-1 0 0,0-2 0,2 1 0,1 0 0,-2-1 0,0-1 0,0 1 0,1 0 0,3 0 0,1 0 0,0 2 0,1-1 0,2-1 0,1 1 0,3 0 0,0-1 0,1 1 0,1 1 0,2 0 0,2-2 0,1 3 0,-1-1 0,0 0 0,1-1 0,-1 2 0,1-1 0,-1 1 0,0 1 0,1-1 0,-1 1 0,1 1 0,-3 0 0,0 0 0,1 0 0,-1 1 0,0 1 0,1 2 0,-2 0 0,-1 0 0,-1 1 0,-1-2 0,0 2 0,0 0 0,0-2 0,-1 1 0,0-1 0,-1 1 0,-3-2 0,0 2 0,0 1 0,-3-1 0,1 0 0,-2 1 0,1-2 0,-1 3 0,0-3 0,-1 2 0,-2-1 0,0-1 0,0 2 0,1 0 0,0 0 0,0-2 0,-1 1 0,1-1 0,3 1 0,1-3 0,0 2 0,1 0 0,0-3 0,2 0 0,1 0 0,0-8 0,0 0 0</inkml:trace>
  <inkml:trace contextRef="#ctx0" brushRef="#br1" timeOffset="316">988 14 12287,'-3'-6'0,"-1"2"0,0 1 0,0 3 0,-2 1 0,-2 1 0,-2 1 0,-5 4 0,-2-1 0,-2 0 0,-6 4 0,-1 0 0</inkml:trace>
  <inkml:trace contextRef="#ctx0" brushRef="#br2" timeOffset="881">449 174 12287,'3'4'0,"-2"-1"0,2-1 0,-1 0 0,0 2 0,0 0 0,-2 3 0,0 0 0,0 1 0,-3 0 0,-1 3 0,-3 0 0,-1 1 0,-2 1 0,-4-1 0,0 0 0,-1-2 0,0-2 0,2 1 0,0-3 0,1-2 0,0-1 0,0-3 0,2 0 0,1 0 0,0 0 0,3-3 0,-1-1 0,-2-1 0,3-4 0,-1 0 0,2 1 0,0-1 0,-1-1 0,0-3 0,-1-1 0,1-1 0,-1 1 0,1-3 0,0-1 0,-1 0 0,0 1 0,-1 2 0,-1 2 0,-1 0 0,1 3 0,-1 2 0,-1 3 0,1 3 0,-1 1 0,1 2 0,0 1 0,-1 2 0,2 4 0,-1 1 0,2-1 0,-1 2 0,1-3 0,2 2 0,1-1 0,1 1 0,2 0 0,-2-3 0,1 0 0,2 1 0,0-1 0,1 1 0,0-1 0,1-2 0,1 0 0,2-1 0,3-1 0,1-2 0,2-1 0,0-1 0,4 1 0,-1-4 0,1 0 0,2 0 0,1-2 0,2 1 0,0-1 0,0 1 0,1-3 0,-1 1 0,0 0 0,0 1 0,-2-2 0,-2-1 0</inkml:trace>
  <inkml:trace contextRef="#ctx0" brushRef="#br3" timeOffset="1099">302 450 12287,'-7'0'0,"1"0"0,-4 3 0,-2 2 0,-3 2 0,-2 4 0,0 3 0,-3 1 0,0 0 0,-2-2 0,-2-1 0,0-1 0,-1-2 0,-3-5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5:43.48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434 301 16383,'20'-26'0,"7"4"0,-9 22 0,19-5 0,11 3 0,7-3 0,5 10 0,-5-3 0,-2 3 0,-10-5 0,9 0 0,-7 1 0,12 3 0,-23-2 0,21 3 0,-16-5 0,16 0 0,-2 0 0,-15 0 0,-4 0 0,-15-5 0,4-2 0,-4-10 0,5 3 0,0-3 0,0 5 0,0 0 0,-11 5 0,3-3 0,-57 8 0,30-3 0,-60 5 0,29-4 0,-23 0 0,12-4 0,1 4 0,18-4 0,-14 4 0,19-6 0,-27 9 0,22-10 0,-13 10 0,11-10 0,-5 10 0,-11-10 0,-9 3 0,8-4 0,-3-4 0,16 7 0,-20-3 0,23 2 0,-29 4 0,20 0 0,-19 6 0,15 0 0,9 6 0,11-5 0,6 10 0,11-10 0,-3 4 0,9 12 0,-5-13 0,0 17 0,-5-14 0,3-1 0,-3 0 0,-1-1 0,5-4 0,-4 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2:53:36.484"/>
    </inkml:context>
    <inkml:brush xml:id="br0">
      <inkml:brushProperty name="width" value="0.08571" units="cm"/>
      <inkml:brushProperty name="height" value="0.08571" units="cm"/>
      <inkml:brushProperty name="color" value="#AE198D"/>
      <inkml:brushProperty name="inkEffects" value="galaxy"/>
      <inkml:brushProperty name="anchorX" value="-86986.28906"/>
      <inkml:brushProperty name="anchorY" value="-45178.8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0106.60938"/>
      <inkml:brushProperty name="anchorY" value="-47805.44141"/>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3567.1875"/>
      <inkml:brushProperty name="anchorY" value="-49896.093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6143.08594"/>
      <inkml:brushProperty name="anchorY" value="-52352.52734"/>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9144.3125"/>
      <inkml:brushProperty name="anchorY" value="-54800.45313"/>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01796.76563"/>
      <inkml:brushProperty name="anchorY" value="-57333.44531"/>
      <inkml:brushProperty name="scaleFactor" value="0.5"/>
    </inkml:brush>
  </inkml:definitions>
  <inkml:trace contextRef="#ctx0" brushRef="#br0">1472 213 12287,'4'5'0,"-3"3"0,3-8 0,-4 3 0,0-6 0,0-2 0,0 0 0,0-1 0,0 5 0,0 1 0,1 4 0,1 5 0,0-1 0,3 1 0,-1-1 0,-2 1 0,2-1 0,1 1 0,0-1 0,-2 1 0,-1 0 0,-1 2 0,2 0 0,-1-1 0,-1 1 0,-2-1 0,-2 2 0,-2-2 0,-3 2 0,0 0 0,-1-2 0,1-1 0,-4 0 0,1-1 0,0 0 0,2-2 0,1 0 0,-2-3 0,0-1 0,-2-1 0,1-1 0,2 0 0,0 0 0,-2 0 0,1-4 0,-1-1 0,1-3 0,2-1 0,3 1 0,1-1 0,2 1 0,-1-1 0,0 1 0,3-1 0,0 1 0,0-1 0,0 1 0,0-1 0,0 1 0,4-1 0,1 1 0,3 0 0,0 3 0,1-2 0,-1 4 0,1 1 0,-1 1 0,-2 1 0,0 0 0,0 0 0,2 0 0,1 0 0,-1 0 0,0 4 0,-3 2 0,-2 1 0,-2 2 0,-1-1 0,0 1 0,0 0 0,0 3 0,-1-3 0,-2 3 0,-2 1 0,-3 1 0,0 1 0,-2 0 0,0-1 0,-2 1 0,-3 1 0,1 1 0,-2 1 0,-1-1 0,0-3 0,0-1 0,0-1 0,0-1 0,1-2 0,2-1 0,2-2 0,3 0 0,0-4 0,2 0 0,1-4 0,2-3 0,4-3 0</inkml:trace>
  <inkml:trace contextRef="#ctx0" brushRef="#br1" timeOffset="299">1608 1 12287,'-3'5'0,"0"0"0,-2-1 0,2 1 0,-3-2 0,0 0 0,-2 1 0,0 0 0,-2 2 0,-1 0 0,-3 1 0,-2 0 0,-1 2 0</inkml:trace>
  <inkml:trace contextRef="#ctx0" brushRef="#br2" timeOffset="881">996 230 12287,'8'0'0,"1"0"0,-2-4 0,0-1 0,-1-3 0,0 0 0,2-2 0,0 0 0,1-1 0,-1 0 0,4 2 0,-1 0 0,0 2 0,2 1 0,-4 1 0,2 3 0,-1 0 0,-5 0 0,-3 4 0,-1 4 0,-1 2 0,-1 1 0,-1 2 0,-5 4 0,-3 1 0,-1-1 0,-3 1 0,0 2 0,1 0 0,-4-1 0,3-2 0,-2-1 0,-1 1 0,1-1 0,1-1 0,1-2 0,-1-3 0,0-1 0,-1-4 0,3-1 0,1-1 0,0-1 0,2-1 0,1-2 0,1-3 0,3-1 0,-1-2 0,3 1 0,2-1 0,1 1 0,0-1 0,0 1 0,0 2 0,0 0 0,0 5 0,4-3 0,-3 5 0,1 1 0,-4 0 0,0 4 0,-4-2 0,0 1 0,-2 1 0,0-1 0,-2 1 0,0 1 0,-2 4 0,-3-2 0,1 2 0,-2-1 0,-1-2 0,-3 4 0,0-1 0,1-1 0,1-4 0,-2 2 0,-2-4 0</inkml:trace>
  <inkml:trace contextRef="#ctx0" brushRef="#br3" timeOffset="1115">1106 409 12287,'-8'0'0,"-1"0"0,1 0 0,2 1 0,0 2 0,2-1 0,-2 3 0,-2-3 0,4 2 0,-5-4 0</inkml:trace>
  <inkml:trace contextRef="#ctx0" brushRef="#br4" timeOffset="1297">843 392 12287,'-12'0'0,"1"0"0,-3 3 0,2 1 0,2 0 0,1 3 0,0 3 0,1 3 0,-1-1 0,0 0 0,1 2 0,-1-2 0,1-2 0,-4-1 0,-2 0 0</inkml:trace>
  <inkml:trace contextRef="#ctx0" brushRef="#br5" timeOffset="1914">409 392 12287,'-4'-17'0,"-4"0"0,-3 1 0,2 1 0,2 1 0,0 3 0,5-1 0,0 0 0,1 1 0,2-1 0,2 1 0,5-1 0,2-1 0,6 0 0,-2-1 0,2 2 0,1 3 0,1 3 0,2 1 0,1 2 0,1 1 0,2 4 0,-4 5 0,-3 4 0,-1 3 0,-1 2 0,-5 2 0,-2 1 0,-5 0 0,-2 2 0,-2-2 0,-1 1 0,-4-1 0,-3-2 0,-1-3 0,-2-2 0,-1 1 0,-1-4 0,-1 2 0,2-5 0,1-3 0,0-2 0,4-1 0,0-1 0,3-2 0,-2-3 0,4-5 0,1-2 0,1 0 0,1-2 0,0 2 0,0 1 0,0 0 0,3 3 0,0 4 0,-1-2 0,-1 3 0,-1 4 0,-1 6 0,-2 1 0,-3 2 0,-4 2 0,-2 1 0,-1-2 0,1-1 0,-3 0 0,2-2 0,-1 0 0,-1-1 0,1-4 0,-3 0 0,1-1 0,2-1 0,1-1 0,2 0 0,-1-3 0,-1-1 0,2-3 0,0-4 0,1 1 0,-2-1 0,2-2 0,-3-3 0,-1 0 0,1 0 0,2 3 0,-3 1 0,0 0 0,0-1 0,1 7 0,3-1 0,-2 4 0,2 2 0,0 1 0,2 2 0,-1 2 0,2 2 0,0 7 0,2 1 0,-2 0 0,2 3 0,1-3 0,0 1 0,2 1 0,-2-5 0,1 1 0,1-1 0,1-2 0,5-3 0,2-2 0,2-2 0,4-1 0,4-4 0,6-3 0,2-6 0,5-4 0,7-6 0,4-2 0,2-2 0,0-9 0,1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3:47.914"/>
    </inkml:context>
    <inkml:brush xml:id="br0">
      <inkml:brushProperty name="width" value="0.08571" units="cm"/>
      <inkml:brushProperty name="height" value="0.08571" units="cm"/>
      <inkml:brushProperty name="color" value="#5B2D90"/>
    </inkml:brush>
  </inkml:definitions>
  <inkml:trace contextRef="#ctx0" brushRef="#br0">29 365 12287,'0'-19'0,"0"0"0,0 1 0,0-10 0,0 0 0,0 12 0,0 4 0,0 33 0,0 7 0,0 4 0,0-1 0,-3-3 0,-4 0 0,-2 0 0,0 9 0,9 0 0,0-2 0,0-4 0,0-13 0,0 1 0,0 3 0,0 3 0,3-10 0,6-5 0,10-10 0,6-10 0,12-8 0,3-20 0,1-8 0,-1-7 0,7 6 0,-7 0 0,4-2 0,6-4 0,3 6 0,3 3 0,-4 4 0,-5 6 0,3 3 0,-13 3 0,13-13 0,-6-2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3:46.313"/>
    </inkml:context>
    <inkml:brush xml:id="br0">
      <inkml:brushProperty name="width" value="0.08571" units="cm"/>
      <inkml:brushProperty name="height" value="0.08571" units="cm"/>
      <inkml:brushProperty name="color" value="#5B2D90"/>
    </inkml:brush>
  </inkml:definitions>
  <inkml:trace contextRef="#ctx0" brushRef="#br0">2464 57 12287,'0'-28'0,"0"12"0,13 4 0,6 12 0,5 0 0,4 0 0,0 0 0,0 0 0,10 9 0,2 0 0,4 1 0,6 2 0,2-9 0,4 10 0,0-4 0,0 0 0,-9 1 0,-3-10 0,-1 0 0,1 0 0,-7 0 0,7 3 0,-4 3 0,-6 3 0,-3 1 0,0-10 0,4 0 0,2 0 0,0 0 0,-9 3 0,0 3 0,0 3 0,10 4 0,-1-7 0,0 3 0,4-2 0,-7-1 0,13 0 0,2 3 0,4-2 0,3 5 0,0-3 0,0 1 0,0 2 0,10-9 0,-1 10 0,-3-4 0,-3 0 0,0 1 0,4-10 0,2 0 0,-3 0 0,-3 0 0,-3 0 0,3 0 0,7 0 0,-4 0 0,9 0 0,1 0 0,0 0 0,2-3 0,13-4 0,4-5 0,2-4 0,3 7 0,-5-6 0,2-1 0,-3 0 0,7 7 0,-4-6 0,-3 2 0,-3 7 0,0-7 0,7 4 0,-44 6 0,2 0 0,2 1 0,1 1 0,1 1 0,0 0 0,0 0 0,0 0 0,-1 0 0,-1 0 0,-3-1 0,1 2 0,1 3 0,-1 1 0,42 4 0,-4 1 0,-3 2 0,-12-9 0,3 10 0,6-4 0,6 0 0,6 10 0,-6-10 0,7 1 0,-47-4 0,-1 0 0,42 7 0,2 8 0,-6-5 0,-3-4 0,-3 7 0,-3-6 0,-4-1 0,4 0 0,0 7 0,0-10 0,-4-2 0,4-4 0,12 6 0,4 0 0,-7 1 0,-9 2 0,2-9 0,-5 10 0,3-4 0,-3 0 0,-7 4 0,-9-7 0,3 3 0,4-2 0,-1-4 0,-12-3 0,-7 0 0,-8 0 0,-7 0 0,-3 0 0,0 0 0,0 0 0,0 0 0,0 0 0,0-3 0,0-7 0,0 7 0,-3-9 0,-7-1 0,7 10 0,-6-6 0,3 3 0,-4-4 0,7 7 0,-22-9 0,10 12 0,-13 0 0,0 0 0,-13 0 0,-5 0 0,-10 9 0,-10 0 0,-18 26 0,-15-4 0</inkml:trace>
  <inkml:trace contextRef="#ctx0" brushRef="#br0" timeOffset="918">85 729 12287,'-16'15'0,"-9"10"0,19-9 0,-13 12 0,13-10 0,-3 1 0,6-10 0,3 10 0,0 3 0,0 3 0,0 3 0,0 0 0,0 0 0,0 0 0,0 0 0,0 0 0,0 0 0,3 0 0,3 0 0,3 0 0,-3 0 0,7-10 0,-1-2 0,4-4 0,3-2 0,9-10 0,0-3 0,0-7 0,3-5 0,6-13 0,10-3 0,6-7 0,6 4 0,3-13 0,6-2 0,4-4 0,-7-3 0,7 0 0,-4 3 0,-6 6 0,-6-3 0,-6 13 0,-6 3 0,-4 3 0,-6 3 0,-12 3 0,-3 6 0,-13 7 0,3 15 0,-18 6 0,-19 7 0,-15 12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3:49.147"/>
    </inkml:context>
    <inkml:brush xml:id="br0">
      <inkml:brushProperty name="width" value="0.08571" units="cm"/>
      <inkml:brushProperty name="height" value="0.08571" units="cm"/>
      <inkml:brushProperty name="color" value="#5B2D90"/>
    </inkml:brush>
  </inkml:definitions>
  <inkml:trace contextRef="#ctx0" brushRef="#br0">56 446 12287,'0'28'0,"-3"0"0,-6 0 0,6 0 0,-6 0 0,2 0 0,-2 0 0,6 0 0,-6 0 0,5 3 0,4 6 0,0-6 0,0 6 0,0-5 0,0-4 0,0 0 0,0 0 0,0-13 0,16-2 0,9-13 0,12-7 0,7-11 0,6-4 0,15-28 0,10-6 0,-35 26 0,0-2 0,3-5 0,-2-1 0,0 4 0,-1 0 0,0-1 0,-2-2 0,0-1 0,-1-2 0,28-31 0,-29 35 0,0 0 0,32-32 0,-6 6 0,-12 12 0,-3 6 0,-1 7 0,-2 12 0,-4 0 0,-12 16 0,-12 3 0,-7 15 0,-6 13 0,-3 12 0,-21 10 0,-10 12 0,-10 0 0,-6 0 0,-9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3:50.614"/>
    </inkml:context>
    <inkml:brush xml:id="br0">
      <inkml:brushProperty name="width" value="0.08571" units="cm"/>
      <inkml:brushProperty name="height" value="0.08571" units="cm"/>
      <inkml:brushProperty name="color" value="#5B2D90"/>
    </inkml:brush>
  </inkml:definitions>
  <inkml:trace contextRef="#ctx0" brushRef="#br0">1260 112 12287,'0'16'0,"0"-4"0,4-12 0,5 0 0,-6 0 0,9 4 0,-12 5 0,0 10 0,0-4 0,0 4 0,0 6 0,0 9 0,0 0 0,0 13 0,0 3 0,0 2 0,0 8 0,0 2 0,0 6 0,0 4 0,10-10 0,2 3 0,1-9 0,-1-9 0,7-7 0,-10-12 0,0-3 0,4-6 0,-7-7 0,13-15 0,3-9 0,2-16 0,17-13 0,6-18 0,5-6 0,4-10 0,-24 36 0,2 1 0,0-2 0,0 2 0,1 1 0,2 2 0,1 1 0,2 0 0,0-4 0,0 1 0,2 4 0,0 1 0,-1 1 0,-1 0 0,35-29 0,-7 4-288,-12 0 0,0 0 0,0 0 0</inkml:trace>
  <inkml:trace contextRef="#ctx0" brushRef="#br0" timeOffset="1666">1 1512 12287,'15'-12'0,"-6"-7"0,-5 7 0,-4-13 0,0 22 0,3-10 0,6 13 0,-6 0 0,10 0 0,-13 0 0,3 13 0,6 6 0,-6 5 0,6 4 0,-5 0 0,-4 0 0,9 0 0,0 0 0,-3 0 0,-2 0 0,5 0 0,0 0 0,-3 0 0,-2 0 0,-1-3 0,3-3 0,3-3 0,4-13 0,-4 3 0,-3-6 0,13-6 0,6-9 0,9-16 0,10-3 0,15-19 0,3-6 0,3-6 0,-26 28 0,0-1 0,36-30 0,-35 29 0,0 0 0,2 1 0,0-1 0,1-4 0,-2-1 0,0 4 0,-1-1-225,-2-2 0,-1-1 0,4 0 0,-1-2 0,-4 1 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3:53.299"/>
    </inkml:context>
    <inkml:brush xml:id="br0">
      <inkml:brushProperty name="width" value="0.08571" units="cm"/>
      <inkml:brushProperty name="height" value="0.08571" units="cm"/>
      <inkml:brushProperty name="color" value="#5B2D90"/>
    </inkml:brush>
  </inkml:definitions>
  <inkml:trace contextRef="#ctx0" brushRef="#br0">1 946 12287,'3'-15'0,"3"2"0,3 1 0,1 6 0,-10-13 0,0 13 0,0-7 0,0 16 0,0 7 0,0 5 0,0 13 0,0 0 0,0 0 0,3 3 0,3 4 0,3 5 0,-3 4 0,1-7 0,-1 7 0,3-4 0,-3-6 0,7-3 0,-1-6 0,1-3 0,-1-3 0,13-13 0,3 3 0,16-9 0,8-9 0,20-28 0,-29 7 0,1-3 0,9-3 0,3-2 0,7-5 0,2-1 0,7-8 0,2-2 0,1 0 0,-1-1 0,0-5 0,-2-1-206,1-3 0,-3 0 0,-5 4 0,-2-1 0,0-4 1,-2-1 205,2-1 0,-1 0 0,-4 2 0,-1 0 0,4-5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09.060"/>
    </inkml:context>
    <inkml:brush xml:id="br0">
      <inkml:brushProperty name="width" value="0.08571" units="cm"/>
      <inkml:brushProperty name="height" value="0.08571" units="cm"/>
      <inkml:brushProperty name="color" value="#5B2D90"/>
    </inkml:brush>
  </inkml:definitions>
  <inkml:trace contextRef="#ctx0" brushRef="#br0">1303 36 12287,'0'-7'0,"0"-1"0,0 3 0,0 1 0,0-1 0,0 1 0,0 1 0,0 6 0,0 2 0,0 3 0,0 3 0,0 0 0,0 2 0,0 4 0,0 1 0,0 0 0,0-1 0,0 4 0,0-2 0,0 2 0,0 1 0,0 3 0,-1-1 0,-1 1 0,0 0 0,0-2 0,1 1 0,-1-1 0,0-1 0,-1-3 0,3-1 0,-1-2 0,-1-2 0,1-4 0,-1 0 0,0 0 0,0 0 0,1-3 0,-2-2 0,3 1 0,0 0 0,0 2 0,0-4 0,0-1 0,0-3 0,-4-10 0,0-2 0</inkml:trace>
  <inkml:trace contextRef="#ctx0" brushRef="#br0" timeOffset="1549">1061 58 12287,'4'4'0,"-4"3"0,3-3 0,-2 3 0,-1 0 0,0 1 0,2 0 0,1 1 0,-1 1 0,-2 4 0,0 1 0,0 1 0,-1 2 0,0 0 0,-3 0 0,0 3 0,2 0 0,-2 1 0,0 0 0,0 0 0,1 1 0,-1-1 0,0 0 0,0-3 0,2-1 0,0-3 0,1-2 0,1-1 0,-3-3 0,2-4 0,-2-3 0,4-4 0,1-3 0,1 1 0,3 0 0,-2-1 0,-1 1 0,3 2 0,-1-3 0,1-1 0,1 2 0,-1 0 0,-2 0 0,2 0 0,-2 2 0,1-2 0,1 0 0,-2-1 0,0 2 0,-1-1 0,2 2 0,-3-3 0,2 3 0,-2 0 0,-1 1 0,1 1 0,-4 0 0,-2 0 0,0 0 0,0 0 0,1 0 0,2 0 0,-4 0 0,2 0 0,-2 0 0,0 0 0,-2 2 0,0 1 0,0-1 0,-1 2 0,0-4 0,-1 4 0,-1-1 0,-2 2 0,2-1 0,-4 1 0,-2 0 0,1 2 0,-1 0 0,-1 1 0,0-1 0,-2 0 0,3 0 0,-1-2 0,1 0 0,1 1 0,1-3 0,0 0 0,1-2 0,1 2 0,3-3 0,-2 3 0,1-2 0,1-1 0,-1-1 0,3-1 0,-1 0 0,1 0 0,-1 1 0,-2 1 0,-2 0 0,-2 0 0,2 0 0,0-2 0,-1 0 0,-1 0 0,-1 1 0,1 1 0,1-1 0,1-1 0,0 1 0,-3-1 0,1 1 0,-1 1 0,0 0 0,2 0 0,0 0 0,0 0 0,2 1 0,-2 0 0,2 2 0,0-2 0,-2 3 0,2-2 0,-1 0 0,3 2 0,-2-4 0,0 3 0,1-2 0,-1-1 0,-1 0 0,1 0 0,1 0 0,-1 0 0,-2 0 0,1 0 0,-1 0 0,1 0 0,-2 0 0,3 0 0,-2 0 0,1 0 0,1 0 0,-2 0 0,2 0 0,0 0 0,0 1 0,2 0 0,0 2 0,0 2 0,1-4 0,0 2 0,1 1 0,0 1 0,-1-2 0,1 0 0,0-1 0,-1 1 0,3-1 0,1-2 0,-2 0 0,2 0 0,-1 0 0,3 0 0,0-3 0,1 1 0,1-2 0,1-1 0,1 1 0,-1-3 0,2 3 0,0-1 0,-1 0 0,3 0 0,-2-2 0,1 0 0,1-1 0,0 1 0,-1 0 0,0 0 0,-1-1 0,-2 1 0,2 0 0,-2-1 0,3 1 0,-2 0 0,0-1 0,-1 1 0,1 0 0,1-1 0,-2 0 0,0-2 0,-1 2 0,0-2 0,0 0 0,0 0 0,0-2 0,0 1 0,0 1 0,0-1 0,-2-2 0,-1 1 0,1-2 0,-2 0 0,4 1 0,-4 2 0,2 0 0,-1-1 0,-1 3 0,0 0 0,1 0 0,0 2 0,-3 0 0,2-4 0,-3 0 0</inkml:trace>
  <inkml:trace contextRef="#ctx0" brushRef="#br0" timeOffset="2134">651 358 12287,'8'0'0,"-1"0"0,0 0 0,0-1 0,-2-1 0,0 0 0,-1-3 0,0 0 0,-3 1 0,2-1 0,-2-1 0,-1 2 0,0-1 0,0-1 0,0 0 0,0-2 0,0 1 0,-1 1 0,-2 1 0,3 1 0,-4 1 0,1-2 0,1 1 0,-2-1 0,-1 1 0,-3-1 0,1 0 0,2 3 0,1-1 0,0 1 0,0-1 0,0 0 0,-2 1 0,1-1 0,0-1 0,1 2 0,0-1 0,-1 1 0,1-1 0,2 1 0,-2 1 0,1-2 0,-1 3 0,2-3 0,1 3 0,-2 3 0,0 1 0,1 3 0,0 1 0,2 2 0,0 2 0,0 2 0,-3 1 0,0 2 0,0 3 0,-1 1 0,-1 0 0,0-1 0,-5 1 0,-1-2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14.943"/>
    </inkml:context>
    <inkml:brush xml:id="br0">
      <inkml:brushProperty name="width" value="0.08571" units="cm"/>
      <inkml:brushProperty name="height" value="0.08571" units="cm"/>
      <inkml:brushProperty name="color" value="#5B2D90"/>
    </inkml:brush>
  </inkml:definitions>
  <inkml:trace contextRef="#ctx0" brushRef="#br0">572 1 12287,'0'4'0,"0"2"0,-1-5 0,-2 2 0,3 1 0,-4-1 0,1 2 0,2 1 0,-1-1 0,1 2 0,1 0 0,0-2 0,0 0 0,0 0 0,1-1 0,1-2 0,2-1 0,4-1 0,-1 0 0,-2 0 0,0 0 0,0 0 0,2 0 0,0 0 0,1-1 0,-1-1 0,0-2 0,1 0 0,-2 0 0,-1 1 0,1 2 0,-1-1 0,-1 1 0,-2 2 0,-4 0 0,-3 2 0,-2 3 0,0-2 0,0 3 0,-1 0 0,0 1 0,-1-1 0,-1 0 0,1 1 0,0-1 0,1 0 0,-2 1 0,1-1 0,-2 0 0,2 1 0,0-2 0,0-1 0,1 1 0,-1-3 0,0 1 0,-1-2 0,3 0 0,-1-1 0,1-1 0,0-1 0,3-1 0,-2 0 0,3-2 0,-1 0 0,1 0 0,-3-1 0,2-2 0,0-1 0,0 3 0,3 0 0,-2 0 0,-2 1 0,2 0 0,-1 0 0,2 2 0,-1 2 0,3 1 0,0 1 0,0 3 0,0 2 0,-1 0 0,-1 0 0,0 1 0,-3-1 0,0 0 0,-2 0 0,0 3 0,-1 1 0,0 0 0,-1 2 0,-4 2 0,-4 2 0,-2 2 0,-2 3 0,-5 3 0,-4 2 0,-3 1 0,-3 1 0,0-3 0,-1-1 0,0-6 0,1-1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15.509"/>
    </inkml:context>
    <inkml:brush xml:id="br0">
      <inkml:brushProperty name="width" value="0.08571" units="cm"/>
      <inkml:brushProperty name="height" value="0.08571" units="cm"/>
      <inkml:brushProperty name="color" value="#5B2D90"/>
    </inkml:brush>
  </inkml:definitions>
  <inkml:trace contextRef="#ctx0" brushRef="#br0">44 1 12287,'0'7'0,"0"-1"0,0 0 0,0 3 0,0 2 0,0 4 0,-1 4 0,0 1 0,-2-1 0,1 1 0,2 2 0,-1 0 0,-2 0 0,2-4 0,-3-1 0,1-1 0,1-2 0,0-1 0,1-2 0,-3-1 0,0-4 0,-1-2 0,-2-4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16.410"/>
    </inkml:context>
    <inkml:brush xml:id="br0">
      <inkml:brushProperty name="width" value="0.08571" units="cm"/>
      <inkml:brushProperty name="height" value="0.08571" units="cm"/>
      <inkml:brushProperty name="color" value="#5B2D90"/>
    </inkml:brush>
  </inkml:definitions>
  <inkml:trace contextRef="#ctx0" brushRef="#br0">264 147 12287,'0'-5'0,"0"0"0,0 3 0,0-3 0,0-1 0,0 2 0,0-1 0,0 0 0,0 1 0,0-1 0,0-1 0,-1 3 0,-1 0 0,0-1 0,-1 4 0,1 0 0,-1 4 0,-1 3 0,2 0 0,-1 1 0,0 0 0,1 1 0,-4 0 0,2 4 0,-1-1 0,0-1 0,0 3 0,-2-2 0,0 2 0,-1 1 0,1-1 0,0 1 0,-1 0 0,-2 2 0,2-1 0,-2 1 0,2-2 0,1-3 0,-2 2 0,1-3 0,0 0 0,2-1 0,2-2 0,0 0 0,0-1 0,0 0 0,3-2 0,-2 0 0,6-3 0,1-1 0,3-2 0,0-1 0,1-3 0,0-1 0,2 0 0,-2-1 0,1-1 0,0 1 0,1 0 0,-2 2 0,2 0 0,-2-1 0,-1 0 0,1-1 0,-1 2 0,0 0 0,0 0 0,-1-2 0,-2 2 0,-2 2 0,1 3 0,-6 0 0,-1-1 0,0-1 0,-3 1 0,3-1 0,-3 1 0,0 1 0,-1 0 0,1 0 0,0-1 0,-1-1 0,4 1 0,-1-2 0,-1 3 0,0 0 0,-2-3 0,1 0 0,0-1 0,-1 1 0,1-2 0,0 1 0,-1-1 0,2-1 0,0 1 0,1-1 0,0-2 0,-1 0 0,0-2 0,2-1 0,1 0 0,-3-3 0,2 2 0,0-3 0,2-2 0,-2 1 0,2-1 0,0-1 0,1 1 0,1 0 0,0 3 0,0 1 0,0 1 0,0 3 0,0 0 0,-2 3 0,0 1 0,-2 3 0,2 0 0,-5-2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6:04.654"/>
    </inkml:context>
    <inkml:brush xml:id="br0">
      <inkml:brushProperty name="width" value="0.08571" units="cm"/>
      <inkml:brushProperty name="height" value="0.08571" units="cm"/>
      <inkml:brushProperty name="color" value="#5B2D90"/>
    </inkml:brush>
  </inkml:definitions>
  <inkml:trace contextRef="#ctx0" brushRef="#br0">1 0 12287,'6'5'0,"5"-3"0,-8 3 0,5-5 0,-6 0 0,5 0 0,-3 0 0,-3 0 0,6 0 0,-3 0 0,-2 0 0,3 0 0,-5 0 0,0-1 0,0-3 0,0 2 0,0-3 0,0 5 0,0 0 0,5 0 0,-2 0 0,5 0 0,1 0 0,-2 0 0,0 1 0,-1 2 0,1 1 0,-3 0 0,4-4 0,1 0 0,2 0 0,1 1 0,0 2 0,0 1 0,0-1 0,0-2 0,0 0 0,0 2 0,0 1 0,0 0 0,0-4 0,0 0 0,1 0 0,-1 0 0,0 0 0,0 0 0,0 0 0,0 0 0,0 0 0,-4 0 0,0 0 0,1 0 0,2 0 0,1 0 0,0 0 0,1 0 0,3 0 0,-1 0 0,4 0 0,-1 0 0,1 0 0,0 0 0,4 1 0,-1 2 0,4 1 0,5 0 0,-2-4 0,2 0 0,2 0 0,7 4 0,4 0 0,3-1 0,1-2 0,-4 3 0,2 0 0,2 0 0,3 2 0,-3-5 0,-5 4 0,-2-1 0,-2 0 0,-2 0 0,-2-4 0,-3 0 0,-4 0 0,-4 0 0,-2 0 0,-2 0 0,1 0 0,-3 0 0,-2 0 0,-3 0 0,-1 0 0,0-1 0,0-2 0,0-1 0,0 2 0,0-1 0,0 0 0,0-1 0,0 0 0,0 3 0,0-3 0,-4 3 0,0-3 0,-4 2 0,5 2 0,-5-4 0,4 0 0,0 0 0,4 4 0,0 0 0,-4 0 0,0 0 0,1 0 0,2 0 0,1 0 0,-4 0 0,0 0 0,1 0 0,-2 0 0,1 0 0,-4 0 0,4 0 0,-5 0 0,2 0 0,-5 0 0,0 0 0,-5 0 0,3 0 0,-3 0 0,5 0 0,0 0 0,-5 0 0,-2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17.576"/>
    </inkml:context>
    <inkml:brush xml:id="br0">
      <inkml:brushProperty name="width" value="0.08571" units="cm"/>
      <inkml:brushProperty name="height" value="0.08571" units="cm"/>
      <inkml:brushProperty name="color" value="#5B2D90"/>
    </inkml:brush>
  </inkml:definitions>
  <inkml:trace contextRef="#ctx0" brushRef="#br0">557 125 12287,'-5'0'0,"0"0"0,1-1 0,-1 0 0,0-2 0,2 1 0,-2 2 0,0 0 0,1 0 0,-1 0 0,0-3 0,-3 1 0,1-3 0,1 2 0,0-1 0,1-2 0,3 2 0,-2-1 0,0-1 0,3 0 0,-3 1 0,2 0 0,0 0 0,-2 1 0,4-2 0,-3 1 0,2-2 0,1 2 0,0 1 0,0 1 0,1-1 0,2 1 0,1 0 0,3 3 0,0 0 0,1 0 0,-1 0 0,0 0 0,0 0 0,1 0 0,-1 0 0,1 0 0,2 0 0,-2 0 0,2 0 0,-2 0 0,-1 0 0,3 0 0,0 0 0,0 0 0,0 0 0,-2 0 0,2 0 0,-2 0 0,0 0 0,-1 0 0,0 0 0,0 0 0,1 0 0,-1 0 0,-3 0 0,-1 4 0,-6 0 0,-2 0 0,1 1 0,-1-1 0,0 0 0,-2 1 0,2 0 0,0-1 0,0 0 0,-2 0 0,0 1 0,0 1 0,-1 0 0,1-1 0,0-1 0,-1 1 0,1 0 0,0 1 0,-1-2 0,1 1 0,0 0 0,-1-1 0,-1 2 0,-1-2 0,1 1 0,1 0 0,0-1 0,0 1 0,-1-2 0,0 1 0,-1-4 0,3 3 0,-1-1 0,1 0 0,-1-1 0,-1 1 0,-1-1 0,1-1 0,-1 0 0,0 0 0,0 0 0,-1 0 0,3-2 0,-4-1 0,2 1 0,1-2 0,-2 4 0,0-3 0,1 2 0,-1-2 0,1 2 0,1-4 0,-1 2 0,1 2 0,1-3 0,0-1 0,-1 1 0,-1-1 0,0 1 0,3-2 0,1 1 0,1-1 0,-2 0 0,2-1 0,0-1 0,0 1 0,-2 0 0,3-1 0,0 1 0,2 0 0,-2-1 0,2 1 0,0 0 0,2-1 0,0 1 0,0 3 0,0 1 0,0 4 0,0 1 0,0 0 0,0 2 0,0 2 0,0 1 0,0 0 0,0 0 0,0 1 0,-1 0 0,-1 1 0,-1 0 0,-1 0 0,1 0 0,-2 0 0,0 2 0,-2 0 0,0-2 0,-1 2 0,-1-1 0,-1-1 0,0 1 0,2-3 0,0 1 0,1-1 0,-2 0 0,4 0 0,-2-2 0,3-2 0,-2-3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18.026"/>
    </inkml:context>
    <inkml:brush xml:id="br0">
      <inkml:brushProperty name="width" value="0.08571" units="cm"/>
      <inkml:brushProperty name="height" value="0.08571" units="cm"/>
      <inkml:brushProperty name="color" value="#5B2D90"/>
    </inkml:brush>
  </inkml:definitions>
  <inkml:trace contextRef="#ctx0" brushRef="#br0">1 7 12287,'1'-4'0,"1"2"0,0 4 0,3 3 0,0 1 0,-1 2 0,1-1 0,2 0 0,2 1 0,-1 1 0,2 1 0,1 0 0,1 1 0,0-3 0,-1 2 0,0 0 0,1 0 0,-3 0 0,3-3 0,-2 0 0,-1 1 0,-1-2 0,0 0 0,-1-2 0,0-1 0,1-1 0,-1-2 0,0-3 0,1-1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18.343"/>
    </inkml:context>
    <inkml:brush xml:id="br0">
      <inkml:brushProperty name="width" value="0.08571" units="cm"/>
      <inkml:brushProperty name="height" value="0.08571" units="cm"/>
      <inkml:brushProperty name="color" value="#5B2D90"/>
    </inkml:brush>
  </inkml:definitions>
  <inkml:trace contextRef="#ctx0" brushRef="#br0">23 19 12287,'0'-7'0,"0"2"0,0 0 0,0 3 0,-3 2 0,-2 5 0,-2-2 0,0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20.192"/>
    </inkml:context>
    <inkml:brush xml:id="br0">
      <inkml:brushProperty name="width" value="0.08571" units="cm"/>
      <inkml:brushProperty name="height" value="0.08571" units="cm"/>
      <inkml:brushProperty name="color" value="#5B2D90"/>
    </inkml:brush>
  </inkml:definitions>
  <inkml:trace contextRef="#ctx0" brushRef="#br0">601 158 12287,'0'5'0,"0"0"0,-3-3 0,1 3 0,-2-1 0,3 2 0,-2-1 0,0-1 0,1 1 0,-1-1 0,-1 0 0,3-1 0,-3-1 0,1 0 0,-1 3 0,-3-3 0,2 1 0,0-3 0,-1 0 0,2 0 0,-1 0 0,4-3 0,-3-2 0,2 1 0,-1-1 0,1 0 0,1-2 0,0-2 0,-2 0 0,1 0 0,2 0 0,-1 0 0,-2-1 0,3 1 0,-3-2 0,2 0 0,1 2 0,0-1 0,0-1 0,0 0 0,0 1 0,0 0 0,0 3 0,1-1 0,2 1 0,-3 0 0,3 0 0,1-1 0,-2 5 0,2 3 0,-2 3 0,1 5 0,1-1 0,-4 0 0,4 1 0,-2 1 0,1 1 0,2 0 0,-1-3 0,1 0 0,0 1 0,-2-1 0,1 0 0,1 1 0,-1-1 0,3 0 0,-2 1 0,0-1 0,0 0 0,2 1 0,-2-1 0,1 0 0,-1-2 0,0 0 0,1 1 0,-2-2 0,1 1 0,-4-4 0,2 3 0,-3-1 0,0-2 0,0 4 0,0-3 0,-3 0 0,2 2 0,-3-1 0,0 1 0,-1-2 0,0 1 0,-2 0 0,2-2 0,0 2 0,0 0 0,-2-2 0,0 2 0,0-3 0,-1 1 0,1 1 0,0 0 0,-1 1 0,1-3 0,0 0 0,-1 0 0,1 0 0,0 0 0,-1 0 0,1 0 0,0 0 0,-1 0 0,1-1 0,0-1 0,-1 0 0,1-1 0,0 1 0,0 0 0,2-3 0,0 2 0,0 1 0,1-1 0,-3 1 0,2-3 0,-1 3 0,-1-3 0,-1 0 0,1-2 0,2 0 0,1 1 0,1 1 0,-2 1 0,2-4 0,0 2 0,1 1 0,1-2 0,-2 7 0,3 0 0,-3 4 0,1 3 0,0 0 0,1 1 0,-1-1 0,-1 0 0,2 1 0,-2-1 0,-1 0 0,0 0 0,2 0 0,-2-1 0,0-1 0,0 0 0,-1-1 0,-3 0 0,1 0 0,2-1 0,0-1 0,0 0 0,-2 0 0,0-2 0,0 0 0,-1 0 0,1 0 0,0 0 0,-1 0 0,1 0 0,0-2 0,-1-1 0,1-1 0,0 1 0,2-2 0,0 2 0,-1 0 0,0 0 0,-1-3 0,2 2 0,0-1 0,-1 0 0,2 1 0,0-2 0,0 1 0,0 0 0,1 1 0,-1-1 0,0 0 0,0 1 0,2-3 0,-3 2 0,0-1 0,-2-1 0,2 3 0,0 1 0,0 2 0,-2 1 0,2 0 0,0 0 0,-1 0 0,2 3 0,0 0 0,0 1 0,0 2 0,-1 0 0,-2 2 0,3-1 0,-2 0 0,3 1 0,-1-1 0,1 0 0,-2-2 0,3 0 0,0 1 0,1 0 0,1 1 0,0 1 0,0-1 0,0 0 0,0 1 0,0-1 0,1-3 0,2-1 0,2 1 0,1-4 0,1 3 0,1-2 0,-1-1 0,0 0 0,1-1 0,2-2 0,-2 2 0,2-4 0,-1 0 0,1 1 0,-1-3 0,3 3 0,1-4 0,1-2 0,0 2 0,1-4 0,0 0 0,3-2 0,0-2 0,4-6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24.092"/>
    </inkml:context>
    <inkml:brush xml:id="br0">
      <inkml:brushProperty name="width" value="0.08571" units="cm"/>
      <inkml:brushProperty name="height" value="0.08571" units="cm"/>
      <inkml:brushProperty name="color" value="#5B2D90"/>
    </inkml:brush>
  </inkml:definitions>
  <inkml:trace contextRef="#ctx0" brushRef="#br0">1 7 12287,'7'0'0,"-2"0"0,0 0 0,0 0 0,2 0 0,0 0 0,1-3 0,2 2 0,1-2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24.892"/>
    </inkml:context>
    <inkml:brush xml:id="br0">
      <inkml:brushProperty name="width" value="0.08571" units="cm"/>
      <inkml:brushProperty name="height" value="0.08571" units="cm"/>
      <inkml:brushProperty name="color" value="#5B2D90"/>
    </inkml:brush>
  </inkml:definitions>
  <inkml:trace contextRef="#ctx0" brushRef="#br0">1 16 12287,'5'0'0,"-1"0"0,-2 0 0,2 0 0,-1 0 0,-2 0 0,4 0 0,0 0 0,2 0 0,1 0 0,1-1 0,1-1 0,-1 0 0,2-4 0,1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25.559"/>
    </inkml:context>
    <inkml:brush xml:id="br0">
      <inkml:brushProperty name="width" value="0.08571" units="cm"/>
      <inkml:brushProperty name="height" value="0.08571" units="cm"/>
      <inkml:brushProperty name="color" value="#5B2D90"/>
    </inkml:brush>
  </inkml:definitions>
  <inkml:trace contextRef="#ctx0" brushRef="#br0">1 52 12287,'0'-8'0,"0"1"0,0 2 0,0 1 0,3 1 0,-2 0 0,4 1 0,1 0 0,1-2 0,0 3 0,1-2 0,2 2 0,-2 0 0,2-2 0,-2-2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39.024"/>
    </inkml:context>
    <inkml:brush xml:id="br0">
      <inkml:brushProperty name="width" value="0.08571" units="cm"/>
      <inkml:brushProperty name="height" value="0.08571" units="cm"/>
      <inkml:brushProperty name="color" value="#5B2D90"/>
    </inkml:brush>
  </inkml:definitions>
  <inkml:trace contextRef="#ctx0" brushRef="#br0">106 134 12287,'2'5'0,"0"-1"0,1 1 0,-3-1 0,0-1 0,0-3 0,0 3 0,0 2 0,0 1 0,0 1 0,0 0 0,0 0 0,0 0 0,0 0 0,0 0 0,0 0 0,0 0 0,0 0 0,0 0 0,0 0 0,0 0 0,0 0 0,0 0 0,0 0 0,0 0 0,0 0 0,0 0 0,0 0 0,0 0 0,0 0 0,0 0 0,1 0 0,1 0 0,-1 0 0,1 0 0,-1 0 0,-4-3 0,-1-1 0</inkml:trace>
  <inkml:trace contextRef="#ctx0" brushRef="#br0" timeOffset="917">1 92 12287,'4'2'0,"1"1"0,-3-1 0,3-2 0,-3-1 0,0-1 0,-1 0 0,-1-2 0,0 2 0,-1-3 0,-1 2 0,1 0 0,-1 1 0,1 0 0,1-2 0,0-1 0,0-2 0,0 0 0,0 0 0,0 2 0,0 1 0,0-2 0,0 2 0,1 0 0,1 1 0,-1-1 0,4 1 0,-3 0 0,1 2 0,0-2 0,-2 1 0,4 2 0,-3 0 0,2 1 0,-1 1 0,3 0 0,-1 2 0,0 1 0,0 2 0,0 0 0,-3-2 0,2-1 0,0 1 0,0-1 0,-2 1 0,2-2 0,-1 1 0,-1 2 0,1-2 0,-1 0 0,4 1 0,-5-1 0,4-2 0,-3-1 0,4-1 0,-1 0 0,-2-2 0,1-2 0,0 1 0,0 0 0,-2-2 0,3 0 0,0-1 0,2-1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6:41.273"/>
    </inkml:context>
    <inkml:brush xml:id="br0">
      <inkml:brushProperty name="width" value="0.08571" units="cm"/>
      <inkml:brushProperty name="height" value="0.08571" units="cm"/>
      <inkml:brushProperty name="color" value="#5B2D90"/>
    </inkml:brush>
  </inkml:definitions>
  <inkml:trace contextRef="#ctx0" brushRef="#br0">393 266 12287,'0'-7'0,"0"2"0,0 0 0,0 3 0,0-3 0,0 4 0,-1-3 0,-1 2 0,0 1 0,-3-1 0,3 1 0,-3 1 0,3 0 0,-3 1 0,0 1 0,1-1 0,0 2 0,0-1 0,0 0 0,2 2 0,-3-3 0,0 1 0,1 1 0,0-2 0,0 0 0,0 1 0,2 1 0,-3-3 0,0 0 0,1 0 0,-1 0 0,1 0 0,-3 0 0,2 0 0,1-1 0,1-1 0,-2 0 0,3-3 0,0 1 0,-1 0 0,1-2 0,-2 1 0,1-1 0,-2-1 0,3 0 0,0 0 0,-1 0 0,2 0 0,-2 0 0,0 0 0,1 0 0,-1 0 0,1 0 0,0 0 0,1 0 0,-1 0 0,0 0 0,0 0 0,-3 0 0,3 0 0,1 0 0,0 0 0,0 1 0,-1 0 0,0 2 0,0 1 0,2-1 0,-1 2 0,-1 0 0,1-2 0,-2 0 0</inkml:trace>
  <inkml:trace contextRef="#ctx0" brushRef="#br0" timeOffset="634">344 70 12287,'0'4'0,"3"2"0,-2-5 0,2 2 0,-3-3 0,0 0 0</inkml:trace>
  <inkml:trace contextRef="#ctx0" brushRef="#br0" timeOffset="883">316 91 12287,'3'4'0,"-2"-1"0,2-4 0,-3-1 0,0 1 0,0-2 0,-3 0 0,-1-1 0</inkml:trace>
  <inkml:trace contextRef="#ctx0" brushRef="#br0" timeOffset="1065">309 21 12287,'0'-7'0,"0"2"0,0 1 0,-1 2 0,-1 0 0,-2 4 0,-3 2 0</inkml:trace>
  <inkml:trace contextRef="#ctx0" brushRef="#br0" timeOffset="1500">141 210 12287,'0'7'0,"0"0"0,0 0 0,0 0 0,-1 1 0,-1 0 0,-1 2 0,-1 1 0,0 1 0,-4 3 0,-1 0 0,0 1 0,-3 2 0,-1-3 0,-2 2 0,-4 1 0,-1-2 0,-1 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05.072"/>
    </inkml:context>
    <inkml:brush xml:id="br0">
      <inkml:brushProperty name="width" value="0.08571" units="cm"/>
      <inkml:brushProperty name="height" value="0.08571" units="cm"/>
      <inkml:brushProperty name="color" value="#5B2D90"/>
    </inkml:brush>
  </inkml:definitions>
  <inkml:trace contextRef="#ctx0" brushRef="#br0">1389 256 12287,'10'6'0,"-2"-1"0,-1-5 0,-5 0 0,3 0 0,-5 0 0,0 4 0,0-1 0,0 4 0,0 1 0,-4 2 0,1 0 0,0 1 0,-1 0 0,-1-1 0,-1 1 0,2-2 0,-2 0 0,0-3 0,1-2 0,1 3 0,-2-2 0,1 1 0,-3-3 0,2 1 0,0 1 0,-3-4 0,2 3 0,-3-3 0,-1-1 0,1 0 0,3-4 0,-1 1 0,1-1 0,1 0 0,-3-2 0,2-5 0,-3 0 0,3 4 0,0 0 0,-1-1 0,3 2 0,0 0 0,1 1 0,2-3 0,-2 2 0,4 0 0,0 1 0,0 5 0,1 4 0,1 1 0,2 0 0,-1 3 0,-3 2 0,0 1 0,0 0 0,0-1 0,0 1 0,-1-4 0,-1 0 0,-2 1 0,2 2 0,-3-3 0,0-1 0,1 0 0,-1 0 0,-2-3 0,2 3 0,-1-1 0,-2-3 0,2 0 0,-1-2 0,-2 0 0,0 0 0,-2 0 0,1 0 0,-1 0 0,0 0 0,1 0 0,-1 0 0,4-2 0,0 0 0,-1-3 0,3-1 0,-5 3 0,3-3 0,-3 1 0,3-3 0,1 1 0,2-3 0,-3 3 0,2 1 0,0 0 0,0 0 0,2 3 0,2-4 0,-3-2 0,3 3 0,-3-1 0,3 5 0,1-3 0,0 5 0,5 0 0,-4 0 0,4 0 0,-5 0 0,0 5 0,0 2 0,0-1 0,0 1 0,-4 0 0,-1 4 0,0 0 0,1-4 0,-2 0 0,0 0 0,0-1 0,3 3 0,-5-1 0,0 1 0,-1 2 0,-2-1 0,0 1 0,1 0 0,-2-4 0,-1 0 0,-1 1 0,0 2 0,-2 0 0,-1 1 0,-1 0 0,1-1 0,-5 5 0,-4-1 0,0-1 0,0-1 0,0-2 0,2 1 0,-1-1 0,2-3 0,1-2 0,4-5 0,-2-5 0,4-1 0</inkml:trace>
  <inkml:trace contextRef="#ctx0" brushRef="#br0" timeOffset="783">1581 416 12287,'0'6'0,"0"0"0,0-3 0,0-1 0,0 4 0,0-3 0,-1-1 0,-3 6 0,-3 0 0,-2-2 0,-2 0 0,0 0 0,1 0 0,-2 1 0,-1 3 0,-2 1 0,2 0 0,-2-1 0,0 1 0,-2 0 0,-2-1 0,4-4 0,0-2 0,-6 2 0,-2 0 0</inkml:trace>
  <inkml:trace contextRef="#ctx0" brushRef="#br0" timeOffset="1399">1207 128 12287,'0'10'0,"0"-4"0,-1-2 0,-1-8 0,-2-3 0,-1-2 0,2-2 0,-4 0 0,1 1 0,0-1 0,0 0 0,0 1 0,2-1 0,-3 0 0,-1 1 0,3 3 0,1 1 0,0 0 0,0 0 0,0 3 0,0 0 0,-1 3 0,-3 5 0,1 5 0,5 2 0,-3 5 0,0-1 0,-2 1 0,1 1 0,-1 3 0,0 0 0,1 1 0,-4-6 0,4 9 0,-4-2 0</inkml:trace>
  <inkml:trace contextRef="#ctx0" brushRef="#br0" timeOffset="1699">1133 683 12287,'0'-6'0,"-2"1"0,-1 5 0,0 0 0,-2 1 0,-1 2 0,0 0 0,2 2 0,-3-3 0,-1 2 0,-2 4 0,0-2 0</inkml:trace>
  <inkml:trace contextRef="#ctx0" brushRef="#br0" timeOffset="3166">503 416 12287,'0'11'0,"0"-1"0,-1-4 0,-3-2 0,2-8 0,-6-3 0,1-2 0,-3-2 0,-1 0 0,4 4 0,0 0 0,0-1 0,1-2 0,-4-4 0,4 0 0,-1 0 0,0-2 0,4 4 0,-3-3 0,1 1 0,2-1 0,-1 0 0,0 2 0,2-1 0,1 1 0,1 1 0,0 1 0,0 0 0,1 2 0,2 1 0,4 1 0,-1 4 0,2 0 0,0 1 0,1 2 0,0 0 0,1 0 0,6 0 0,-2 0 0,0 0 0,-1 0 0,1 0 0,-1 0 0,4 0 0,0 0 0,-1 0 0,1 2 0,1 0 0,-3 3 0,1 1 0,-5 0 0,4 2 0,-5-1 0,-3 1 0,2-2 0,-6 1 0,1 0 0,1-1 0,-4 4 0,2-3 0,-3 1 0,-3-1 0,-2 3 0,-3-4 0,1 1 0,-2 0 0,0-1 0,-2 2 0,0-1 0,1 2 0,-1-3 0,0 0 0,1-2 0,3 0 0,0-4 0,3 0 0,-3 0 0,3 0 0,-2-1 0,2-3 0,0-2 0,4-4 0,0-1 0,0 4 0,0 0 0,0-2 0,0 0 0,1-1 0,3 3 0,-2-1 0,4 3 0,-1-1 0,0 4 0,-2-2 0,0 3 0,4 1 0,-5 5 0,2 2 0,-3 2 0,-1 2 0,-1 0 0,-3 1 0,-3 2 0,-1-2 0,-1 2 0,2-2 0,-1-1 0,-2 0 0,0 1 0,-1 0 0,0-2 0,2-2 0,1 1 0,0-1 0,0-5 0,2-2 0,-1-1 0,-1 0 0,-2 0 0,1-1 0,2-2 0,-2-3 0,5-5 0,-1 0 0,0 1 0,-2 1 0,2 1 0,1-2 0,-1 2 0,-2 0 0,2-3 0,-1 2 0,-2 2 0,2-2 0,-1 5 0,-2-2 0,0 3 0,-2 0 0,1 2 0,-1 1 0,0 1 0,1 1 0,-1 3 0,0 1 0,2 1 0,0 4 0,2-1 0,-1 1 0,-2 3 0,1 0 0,1-1 0,1-1 0,4-1 0,0 0 0,1-1 0,2 1 0,0-4 0,0 0 0,0 2 0,2-5 0,1 1 0,4 0 0,-1-4 0,1 2 0,2-1 0,-3-2 0,1 0 0,-5 0 0,2 0 0,-8 1 0,-3 1 0,-3 2 0,0 1 0,-2-3 0,-1 3 0,-1 1 0,-5-3 0,2 4 0,0 0 0,3-1 0,-1 3 0,1-5 0,1 1 0,1 0 0,1 3 0,0-1 0,2-1 0,2 1 0,2 0 0,5 4 0,4-4 0,0 0 0,2 0 0,2-1 0,2 4 0,-1-3 0,0 2 0,-2 2 0,-1 0 0,2 0 0,-1 0 0,2 4 0,0-4 0,1 5 0,-2-2 0,-1 0 0,-1 5 0,2-2 0,-1 1 0,2 0 0,5-5 0,2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6:07.503"/>
    </inkml:context>
    <inkml:brush xml:id="br0">
      <inkml:brushProperty name="width" value="0.08571" units="cm"/>
      <inkml:brushProperty name="height" value="0.08571" units="cm"/>
      <inkml:brushProperty name="color" value="#5B2D90"/>
    </inkml:brush>
  </inkml:definitions>
  <inkml:trace contextRef="#ctx0" brushRef="#br0">361 301 12287,'-48'-1'0,"3"-4"0,5-7 0,9-11 0,9-9 0,-2-2 0,-2 2 0,-6-1 0,5 3 0,4 0 0,-1-2 0,5-5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0.003"/>
    </inkml:context>
    <inkml:brush xml:id="br0">
      <inkml:brushProperty name="width" value="0.08571" units="cm"/>
      <inkml:brushProperty name="height" value="0.08571" units="cm"/>
      <inkml:brushProperty name="color" value="#5B2D90"/>
    </inkml:brush>
  </inkml:definitions>
  <inkml:trace contextRef="#ctx0" brushRef="#br0">245 1 12287,'0'8'0,"0"-1"0,1-4 0,3 1 0,-2-2 0,1 2 0,-1-1 0,-2 5 0,0 1 0,1-3 0,2 2 0,0 1 0,1-3 0,-4 2 0,0 1 0,0 1 0,0 2 0,0 0 0,0-1 0,0 1 0,0 4 0,0-1 0,0 1 0,0 0 0,-1-3 0,-2 3 0,-2-3 0,-1-2 0,2 1 0,-2 0 0,-1-1 0,1 1 0,-2-4 0,-2-1 0,0 1 0,3-2 0,-1 4 0,-5-5 0,-1 0 0,-2 0 0,0 3 0,1-4 0,-1-2 0,-3 0 0,4-2 0,-4 0 0,-1-6 0,-3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0.636"/>
    </inkml:context>
    <inkml:brush xml:id="br0">
      <inkml:brushProperty name="width" value="0.08571" units="cm"/>
      <inkml:brushProperty name="height" value="0.08571" units="cm"/>
      <inkml:brushProperty name="color" value="#5B2D90"/>
    </inkml:brush>
  </inkml:definitions>
  <inkml:trace contextRef="#ctx0" brushRef="#br0">186 1 12287,'0'6'0,"0"-1"0,0-5 0,5 0 0,3 0 0,-1 2 0,0 0 0,2 2 0,-2 1 0,1-2 0,1 1 0,1 3 0,0-1 0,-2 0 0,1-2 0,-5 4 0,4-4 0,-4 3 0,-1-3 0,-3 4 0,-3-4 0,-3 2 0,0 1 0,-3-1 0,2-2 0,0 4 0,-2 0 0,-2-2 0,4 4 0,-1-3 0,-1 1 0,-2-1 0,0-3 0,-1 4 0,1 1 0,-1-3 0,0 1 0,1-1 0,-1 1 0,0-5 0,1 2 0,-1-2 0,1-2 0,-1 0 0,0 0 0,1 0 0,-1 0 0,-5-6 0,-1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1.286"/>
    </inkml:context>
    <inkml:brush xml:id="br0">
      <inkml:brushProperty name="width" value="0.08571" units="cm"/>
      <inkml:brushProperty name="height" value="0.08571" units="cm"/>
      <inkml:brushProperty name="color" value="#5B2D90"/>
    </inkml:brush>
  </inkml:definitions>
  <inkml:trace contextRef="#ctx0" brushRef="#br0">187 94 12287,'0'11'0,"0"1"0,0-6 0,-5 0 0,-3-6 0,2 0 0,-2 0 0,0-6 0,-4-1 0,1-4 0,-1 0 0,2-1 0,1 2 0,1 2 0,6-2 0,-2 2 0,2 1 0,2 0 0,0 3 0,0-4 0,0 4 0,0-4 0,6 6 0,1-2 0,0 3 0,0 1 0,-3 0 0,4 0 0,0 0 0,3 0 0,-3 0 0,0 0 0,-4 4 0,2 1 0,-1 1 0,-1-2 0,-2 3 0,2-2 0,-3 4 0,3-1 0,-2 1 0,1 0 0,1-2 0,0 1 0,-4 4 0,0-1 0,0 1 0,0 0 0,0-1 0,0 1 0,-2-2 0,0-1 0,-2-1 0,-4-4 0,3 2 0,0 1 0,0-1 0,-4 1 0,1 2 0,-3-1 0,0 1 0,-1-4 0,-1 0 0,-1-1 0,-1 0 0,-5 0 0,5-4 0,-6 0 0,3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1.936"/>
    </inkml:context>
    <inkml:brush xml:id="br0">
      <inkml:brushProperty name="width" value="0.08571" units="cm"/>
      <inkml:brushProperty name="height" value="0.08571" units="cm"/>
      <inkml:brushProperty name="color" value="#5B2D90"/>
    </inkml:brush>
  </inkml:definitions>
  <inkml:trace contextRef="#ctx0" brushRef="#br0">59 1 12287,'5'6'0,"0"1"0,4-5 0,-1 2 0,-6 0 0,5-4 0,-3 0 0,-2 0 0,6 0 0,-5 1 0,2 2 0,0 1 0,-4 1 0,3-1 0,1-2 0,-1 6 0,1-2 0,-2 3 0,1-1 0,0-4 0,-4 4 0,0-4 0,0 3 0,-2 0 0,0 2 0,-2-1 0,-5-1 0,1 5 0,-2 0 0,-2-1 0,0 1 0,1 0 0,-1-1 0,1 1 0,-1-2 0,0-2 0,-5 7 0,-1-2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2.702"/>
    </inkml:context>
    <inkml:brush xml:id="br0">
      <inkml:brushProperty name="width" value="0.08571" units="cm"/>
      <inkml:brushProperty name="height" value="0.08571" units="cm"/>
      <inkml:brushProperty name="color" value="#5B2D90"/>
    </inkml:brush>
  </inkml:definitions>
  <inkml:trace contextRef="#ctx0" brushRef="#br0">0 23 12287,'0'-7'0,"2"0"0,1 2 0,-1 1 0,4 5 0,-2 3 0,-1-1 0,3 5 0,1 1 0,-1 1 0,0 2 0,3 1 0,-1 1 0,1 1 0,-2 1 0,0-3 0,1 1 0,-1 1 0,3 2 0,-3-3 0,0 2 0,1-2 0,-4 3 0,2-2 0,1 0 0,-1-3 0,-3-5 0,2 3 0,-5-3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3.836"/>
    </inkml:context>
    <inkml:brush xml:id="br0">
      <inkml:brushProperty name="width" value="0.08571" units="cm"/>
      <inkml:brushProperty name="height" value="0.08571" units="cm"/>
      <inkml:brushProperty name="color" value="#5B2D90"/>
    </inkml:brush>
  </inkml:definitions>
  <inkml:trace contextRef="#ctx0" brushRef="#br0">675 256 12287,'-5'7'0,"2"-2"0,-5-5 0,1 0 0,-5 0 0,4 0 0,0 0 0,1-5 0,-5-3 0,6 2 0,0-1 0,1 2 0,4 0 0,-3 1 0,3 1 0,1-4 0,0 3 0,1-3 0,3 2 0,-1-3 0,4 4 0,1-1 0,4 1 0,-1 3 0,1-3 0,-4 7 0,-2 2 0,-1 1 0,-1 2 0,-2 4 0,1-1 0,-1-3 0,2 0 0,-3 1 0,-1 1 0,0 2 0,0 0 0,0-5 0,0 1 0,0 1 0,0-2 0,0 0 0,0-4 0,-5 6 0,-3-5 0,-2 0 0,-2-4 0,0 0 0,1 0 0,-1 0 0,0 0 0,1 0 0,-1 0 0,1 0 0,-2 0 0,-3 0 0,2 0 0,-4-2 0,0 0 0,0-2 0,0-4 0,-3 3 0,3 0 0,1 0 0,-2-3 0,2 3 0,0 0 0,0 0 0,2-3 0,3 4 0,1 0 0,-1-1 0,0 4 0,2-5 0,2 1 0,-2 3 0,2-6 0,3 5 0,0-2 0,10 5 0,3 0 0,-2 0 0,2 0 0,1 0 0,1 0 0,2 0 0,0 0 0,-1 0 0,1 0 0,-1 0 0,1 0 0,0 0 0,-1 0 0,1 0 0,0 0 0,-5 1 0,0 3 0,-2 4 0,-2-2 0,-6 2 0,-1 1 0,-5-2 0,1 1 0,-2 1 0,-2 1 0,1 2 0,-1-1 0,0-1 0,1-2 0,-1 3 0,1-4 0,-1 2 0,0-1 0,1 2 0,-1-3 0,0-1 0,1 0 0,0-5 0,2 1 0,2 2 0,3 0 0,-4-5 0,-1-3 0,3 1 0,-2-4 0,5-1 0,-2-4 0,0 1 0,4-1 0,-5 0 0,1 1 0,3 0 0,-5 2 0,2 2 0,2-2 0,-2-2 0,0 0 0,-1-2 0,-3-3 0,2 3 0,1-4 0,1 2 0,2-1 0,-4-4 0,1 2 0,0-2 0,2 1 0,1 5 0,0-2 0,0 2 0,0-1 0,2 6 0,1-3 0,0 2 0,-5 4 0,-2-4 0,-5 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4.235"/>
    </inkml:context>
    <inkml:brush xml:id="br0">
      <inkml:brushProperty name="width" value="0.08571" units="cm"/>
      <inkml:brushProperty name="height" value="0.08571" units="cm"/>
      <inkml:brushProperty name="color" value="#5B2D90"/>
    </inkml:brush>
  </inkml:definitions>
  <inkml:trace contextRef="#ctx0" brushRef="#br0">35 34 12287,'0'-6'0,"0"-4"0,0 2 0,-1 3 0,-3 1 0,3 4 0,-4 4 0,1 3 0,0 4 0,-5 0 0,2 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38.186"/>
    </inkml:context>
    <inkml:brush xml:id="br0">
      <inkml:brushProperty name="width" value="0.08571" units="cm"/>
      <inkml:brushProperty name="height" value="0.08571" units="cm"/>
      <inkml:brushProperty name="color" value="#5B2D90"/>
    </inkml:brush>
  </inkml:definitions>
  <inkml:trace contextRef="#ctx0" brushRef="#br0">757 36 12287,'6'0'0,"-1"1"0,-5 3 0,0-3 0,0 4 0,0-5 0,0 0 0,0-5 0,0 4 0,2-4 0,1 5 0,0 1 0,5 3 0,-4 1 0,2 4 0,-1-1 0,0-2 0,-2 3 0,1-1 0,4 0 0,-5 3 0,0 1 0,2-4 0,-1-1 0,-1 3 0,2-4 0,-1 2 0,0-4 0,-3 3 0,3 2 0,-3-3 0,4 4 0,-5-8 0,0 6 0,-1-5 0,-3 1 0,1 1 0,-4-1 0,-2-2 0,2 0 0,-1-2 0,-1 0 0,-1 0 0,-2 0 0,1 0 0,3 0 0,0 0 0,-1 0 0,-1 0 0,-2 0 0,1 0 0,-1 0 0,4 0 0,1 0 0,-1 0 0,-3 1 0,2 1 0,2 2 0,4 2 0,-2-4 0,1 3 0,0 2 0,-4-3 0,3 3 0,-1 2 0,-1 2 0,-2-1 0,2-1 0,-2-1 0,2-2 0,-1 3 0,-1-1 0,-1 1 0,-2-2 0,1 0 0,-1 2 0,0 2 0,0-3 0,-4-1 0,-3 1 0,-3-2 0,2 5 0,1-5 0,-2 1 0,-1-3 0,-1 1 0,0-1 0,0-2 0,-1 0 0,6-2 0,1 0 0,2 0 0,-1 0 0,1-4 0,3-2 0,1 0 0,-1-3 0,0-5 0,1-2 0,-1 1 0,0-2 0,5 3 0,-1-4 0,-1 0 0,-1-1 0,-1 0 0,2-3 0,3 1 0,1 2 0,-1 0 0,4-3 0,-2 2 0,1 5 0,-2-2 0,1 2 0,-5-11 0,3 1 0</inkml:trace>
  <inkml:trace contextRef="#ctx0" brushRef="#br0" timeOffset="366">419 1 12287,'7'18'0,"-3"-3"0,-3-7 0,-1-3 0,0-5 0,0-5 0,0-1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56.734"/>
    </inkml:context>
    <inkml:brush xml:id="br0">
      <inkml:brushProperty name="width" value="0.08571" units="cm"/>
      <inkml:brushProperty name="height" value="0.08571" units="cm"/>
      <inkml:brushProperty name="color" value="#5B2D90"/>
    </inkml:brush>
  </inkml:definitions>
  <inkml:trace contextRef="#ctx0" brushRef="#br0">2122 272 12287,'7'0'0,"-2"0"0,0-2 0,-1-2 0,0 3 0,-6-5 0,-2 6 0,-3 0 0,-5 0 0,0 0 0,-1 4 0,0 2 0,-2 1 0,-2 2 0,1 2 0,3 2 0,1-1 0,0 0 0,-1 1 0,1 0 0,1 3 0,3 0 0,-2 0 0,6-3 0,2-1 0,0 0 0,2-3 0,0-1 0,0 1 0,6-3 0,2-2 0,3-3 0,3-1 0,1-1 0,1-2 0,-1-1 0,-1-4 0,-2 2 0,0 1 0,1 0 0,-1-4 0,0 4 0,1-2 0,-2 3 0,-2-3 0,0 2 0,-7 0 0,4 7 0,-6 2 0,-2 3 0,-2 5 0,-2 0 0,-1 1 0,-4-1 0,2 0 0,-2 1 0,-1-1 0,0 0 0,-1 1 0,1-2 0,0-3 0,-1 3 0,1-4 0,0 0 0,-1 2 0,1-5 0,0 0 0,-1-4 0,1 0 0,1-1 0,2-2 0,0-2 0,0-2 0,2 0 0,-1-2 0,-2 0 0,-1 0 0,-1-4 0,-1-2 0,1-1 0,0 1 0,-1-4 0,0-2 0,-2-2 0,-2-2 0,-1 0 0,3 1 0,-1-1 0,1 0 0,-3-3 0,2-1 0,0 1 0,3 2 0,0 2 0,1-1 0,1 0 0,3 1 0,2 5 0,6 2 0,0 3 0,0-3 0,0-3 0</inkml:trace>
  <inkml:trace contextRef="#ctx0" brushRef="#br0" timeOffset="650">1431 395 12287,'2'8'0,"2"1"0,-3-7 0,5 9 0,-6-9 0,0 3 0,5-5 0,3 0 0,-1 0 0,2 0 0,-1 0 0,4 0 0,-4 0 0,-1 1 0,-1 4 0,-2 1 0,-4 7 0,0-1 0,0 0 0,-2 1 0,-2-1 0,-3 0 0,-5 1 0,0-1 0,-1 0 0,1-1 0,-2-1 0,-1-2 0,-1 2 0,-1-5 0,0 1 0,-3-6 0</inkml:trace>
  <inkml:trace contextRef="#ctx0" brushRef="#br0" timeOffset="1199">1037 531 12287,'0'8'0,"0"0"0,0 0 0,-4 5 0,-2-2 0,-1-3 0,3 2 0,-3-5 0,0 1 0,1-1 0,1 5 0,-3-2 0,4 1 0,-3 1 0,2-2 0,1-5 0,5 2 0,3-5 0,4-1 0,3-3 0,2-2 0,-1-3 0,0 1 0,1-2 0,-1-1 0,0-1 0,1-1 0,-2 5 0,-2 0 0,-1-2 0,-3 4 0,3-3 0,-4 5 0,4-4 0,-5 4 0,1-4 0,-4 5 0,-4-1 0,-4 2 0,1 2 0,-1 0 0,-2 0 0,-1 0 0,-1 0 0,-1 0 0,1 0 0,0 0 0,-1 2 0,1 2 0,0-3 0,1 5 0,1-2 0,2 0 0,0 0 0,-5-4 0,-4 0 0,-3 0 0</inkml:trace>
  <inkml:trace contextRef="#ctx0" brushRef="#br0" timeOffset="1516">1024 272 12287,'6'12'0,"1"-5"0,0-2 0,-7-5 0,-9 0 0,-2 0 0,-1 0 0,0 0 0,-1 0 0,1 0 0,0 0 0,-1 0 0,1 0 0</inkml:trace>
  <inkml:trace contextRef="#ctx0" brushRef="#br0" timeOffset="1630">876 321 12287,'-1'7'0,"-3"-3"0,1-1 0,-5 1 0,0-3 0,-5 5 0</inkml:trace>
  <inkml:trace contextRef="#ctx0" brushRef="#br0" timeOffset="2566">568 506 12287,'1'12'0,"3"1"0,-2-1 0,2 0 0,-3-3 0,-2-3 0,-2 1 0,-1 0 0,-1-3 0,0 3 0,-3-1 0,-3 2 0,-1-4 0,0 0 0,-1-4 0,1 0 0,4 0 0,0 0 0,-2 0 0,4-1 0,1-2 0,1-2 0,0-2 0,-2 4 0,3-3 0,-1 1 0,0 2 0,4-5 0,0 5 0,0-1 0,0 8 0,0-1 0,-1 4 0,-2 0 0,-1 0 0,-1-5 0,2 4 0,-1-1 0,-2-3 0,2 2 0,-3-3 0,-5-1 0,4 0 0,-1 0 0,3-1 0,-4-3 0,2-5 0,4 3 0,-5-1 0,0 1 0,2 1 0,-1 2 0,-2-1 0,1-2 0,-1 4 0,2-2 0,0-1 0,-5 5 0,1 0 0,4 0 0,-1 0 0,1 6 0,-4 2 0,4-1 0,1 1 0,1 2 0,1-3 0,2 1 0,-1 1 0,-1 2 0,0 2 0,3-1 0,-7 0 0,3-3 0,-4-2 0,3-1 0,2 1 0,-4-3 0,4 3 0,-2 0 0,-2 0 0,2-3 0,-2 3 0,0-2 0,-2-2 0,3 3 0,-1-1 0,0 2 0,2-4 0,-1 1 0,5 3 0,-2-5 0,5 7 0,5-1 0,3 4 0,2 0 0,-1-1 0,0-1 0,0-2 0,-2-1 0,0 3 0,0-2 0,0 2 0,1 0 0,3 3 0,-3-1 0,3 0 0,-4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7:59.981"/>
    </inkml:context>
    <inkml:brush xml:id="br0">
      <inkml:brushProperty name="width" value="0.08571" units="cm"/>
      <inkml:brushProperty name="height" value="0.08571" units="cm"/>
      <inkml:brushProperty name="color" value="#5B2D90"/>
    </inkml:brush>
  </inkml:definitions>
  <inkml:trace contextRef="#ctx0" brushRef="#br0">1517 408 12287,'-8'7'0,"1"-2"0,2 1 0,-1-5 0,4 4 0,-4 0 0,-1-1 0,3 4 0,-4-3 0,0 2 0,1 3 0,-8-3 0,2 1 0,0 1 0,-1 2 0,-4 2 0,-2-2 0,-4-2 0,0 0 0,-7-7 0,0 4 0</inkml:trace>
  <inkml:trace contextRef="#ctx0" brushRef="#br0" timeOffset="304">1221 99 12287,'-8'-4'0,"0"0"0,0 1 0,-6 8 0,-3 3 0,-2 8 0,-7 6 0,-4 6 0,-7 4 0,-5 4 0,-8 1 0,-10 0 0,-3 0 0</inkml:trace>
  <inkml:trace contextRef="#ctx0" brushRef="#br0" timeOffset="1702">481 235 12287,'-7'-1'0,"3"-3"0,-1 1 0,1-5 0,0 5 0,4-1 0,0 8 0,5-1 0,2 5 0,1 1 0,0 2 0,1-2 0,3-1 0,0 1 0,1 1 0,-3 0 0,0-4 0,-2 0 0,-5-1 0,3-2 0,-1 1 0,-2 2 0,5-2 0,-5-3 0,-3 6 0,-9-4 0,-1 1 0,-3-1 0,1-2 0,-2-1 0,-1 1 0,-1 4 0,-2-4 0,3 3 0,-3-3 0,-1-1 0,4 0 0,-3 0 0,1 0 0,1 0 0,-1 0 0,5 0 0,0-1 0,-1-3 0,7 3 0,2-5 0,6 5 0,2-3 0,6 2 0,-3-3 0,1 1 0,0 0 0,-4-1 0,5 5 0,-5-4 0,4 0 0,-4 0 0,3 5 0,-2 4 0,-1 1 0,-4 7 0,0-1 0,-4-4 0,-1 1 0,-1 0 0,1 2 0,-5 0 0,3-1 0,-1-2 0,0 1 0,4-2 0,-4 0 0,-2-1 0,3 2 0,-1-4 0,0 0 0,-5-4 0,5 0 0,1-1 0,2-3 0,-5 2 0,3-3 0,-1-1 0,0-2 0,4 1 0,-4 0 0,-1 1 0,3-1 0,-5-2 0,2-3 0,-2 0 0,3-1 0,1 1 0,2 0 0,-3-1 0,4 1 0,1 0 0,-3-1 0,2 1 0,1 0 0,2 4 0,1-1 0,0 7 0,0-3 0,-1 10 0,-3 3 0,1 3 0,-4 2 0,0 3 0,0 0 0,0 0 0,-2-3 0,2-1 0,2 0 0,-4 2 0,5 1 0,0 0 0,-1-4 0,3 2 0,-2-5 0,3 3 0,2 0 0,3-3 0,4-4 0,3-3 0,2-1 0,-1 0 0,0 0 0,1 0 0,-1 0 0,-4 0 0,1 0 0,-7 0 0,2 0 0,-8 0 0,-4 0 0,-3 0 0,-1 2 0,-1 1 0,1 1 0,0 1 0,-1-2 0,1 1 0,4 0 0,1-3 0,0 2 0,0 1 0,5 2 0,-3-2 0,4-1 0,1 5 0,0 1 0,6-2 0,0 2 0,3-1 0,-1-1 0,0 4 0,4-3 0,1 3 0,-1 1 0,-1-4 0,-1 1 0,-2 0 0,1 2 0,1 1 0,0-1 0,-3-1 0,-2-2 0,-1-5 0,2 2 0,0-5 0</inkml:trace>
  <inkml:trace contextRef="#ctx0" brushRef="#br0" timeOffset="2052">419 1 12287,'0'12'0,"0"0"0,0-5 0,-1 3 0,-2-5 0,-2 1 0,-2-1 0,-3 5 0,-5-2 0,-1 3 0,-11 7 0,0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6:28.851"/>
    </inkml:context>
    <inkml:brush xml:id="br0">
      <inkml:brushProperty name="width" value="0.08571" units="cm"/>
      <inkml:brushProperty name="height" value="0.08571" units="cm"/>
      <inkml:brushProperty name="color" value="#5B2D90"/>
    </inkml:brush>
  </inkml:definitions>
  <inkml:trace contextRef="#ctx0" brushRef="#br0">1 1 12287,'5'6'0,"-4"1"0,3-3 0,2-1 0,-2 5 0,1-6 0,-1 2 0,-1-2 0,5-2 0,-4 4 0,4 0 0,-4 0 0,4-4 0,-4 0 0,4 0 0,-6 0 0,9 0 0,-8 0 0,5 0 0,-6 0 0,5 0 0,-3 0 0,-1 0 0,5 0 0,-4 0 0,4 0 0,-4 0 0,4 0 0,-4 0 0,4 0 0,-4 0 0,4 0 0,1 0 0,-2 0 0,1 0 0,0 0 0,4 0 0,0 0 0,-4 0 0,0 0 0,2 0 0,0 0 0,2 0 0,0 0 0,0 0 0,0 0 0,0 0 0,0 0 0,1 0 0,-1 0 0,-4 0 0,0 0 0,-4 0 0,4 0 0,-4 0 0,4 0 0,-6 0 0,9 0 0,-8 0 0,5 0 0,-6 0 0,9 0 0,-4 0 0,5 0 0,-4 0 0,0 0 0,1 0 0,2 0 0,1 0 0,-1 1 0,-3 3 0,2-3 0,-2 3 0,3-2 0,1-2 0,-1 1 0,-2 2 0,-1 1 0,2-2 0,-4 0 0,2-2 0,2 0 0,-4 0 0,2 0 0,-4 0 0,4 0 0,-4 0 0,4 0 0,-4 0 0,4 0 0,0 0 0,4 0 0,1 0 0,-5 0 0,0 0 0,-4 0 0,4 0 0,-4 0 0,4 0 0,-4 0 0,4 0 0,-4 0 0,4 0 0,-4 0 0,4 0 0,-4 0 0,4 0 0,-4 0 0,2-2 0,0-2 0,-1 3 0,-1-3 0,-2 3 0,4 1 0,-2 0 0,-2 0 0,4 0 0,-2 0 0,-1 0 0,5 0 0,-4 0 0,4 0 0,-5 0 0,7 0 0,-3 0 0,1 0 0,0 0 0,-4 0 0,4 0 0,-5 0 0,2 0 0,-5 0 0,0 0 0,4 1 0,0 3 0,2-3 0,-2 3 0,2 2 0,6-2 0,-5 1 0,-2-2 0,1 1 0,-4 1 0,6-1 0,-5-2 0,8 8 0,-10-3 0,-1 0 0,-8-3 0,-3-8 0,-1-3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02.814"/>
    </inkml:context>
    <inkml:brush xml:id="br0">
      <inkml:brushProperty name="width" value="0.08571" units="cm"/>
      <inkml:brushProperty name="height" value="0.08571" units="cm"/>
      <inkml:brushProperty name="color" value="#5B2D90"/>
    </inkml:brush>
  </inkml:definitions>
  <inkml:trace contextRef="#ctx0" brushRef="#br0">3479 60 12287,'0'7'0,"1"0"0,4-3 0,-4-1 0,3 5 0,-1-4 0,0 5 0,1 0 0,1 2 0,-2 1 0,1 1 0,-1-1 0,2 0 0,-1 1 0,-1 0 0,-2 4 0,-1-2 0,2 4 0,1-1 0,1-3 0,0-1 0,-4-2 0,0 0 0,-6 1 0,-1-1 0</inkml:trace>
  <inkml:trace contextRef="#ctx0" brushRef="#br0" timeOffset="1018">3171 97 12287,'-9'-1'0,"1"-3"0,1-3 0,-2-4 0,1 2 0,-2 0 0,4 1 0,1-4 0,0-1 0,3 1 0,-3 5 0,9 3 0,1 7 0,2 1 0,-4 6 0,2-2 0,-1 3 0,1 1 0,3 0 0,-3 1 0,2-1 0,3 0 0,-3 1 0,-1-1 0,1-1 0,0-3 0,0 3 0,3-3 0,-2 3 0,1 2 0,-2-2 0,1-2 0,1 0 0,-2 0 0,4 1 0,-5-1 0,3-2 0,-1-1 0,-4 2 0,4-3 0,2 2 0,-3-4 0,1 1 0,-4-3 0,3-2 0,-2-3 0,5 1 0,-2-5 0,3-2 0,-3-1 0,0-1 0,-1 0 0,2-1 0,-3 5 0,-1 0 0,-4 4 0,3-4 0,-4 5 0,-4-1 0,-4 2 0,1 4 0,-1 1 0,-2 1 0,0 1 0,1-2 0,1 1 0,-2-1 0,3 2 0,-1 1 0,-2-1 0,-1 1 0,3 3 0,0-2 0,-2 1 0,-1 1 0,-1-3 0,0 4 0,-2-2 0,-2 2 0,0 1 0,-3 1 0,1 0 0,3 1 0,2-1 0,-1-1 0,-1-1 0,-2-2 0,1-1 0,4 2 0,-1-2 0,1-1 0,-2 2 0,-1-4 0,-1 0 0,1 2 0,-4-4 0,-1 5 0,1-1 0,3-4 0,-2 4 0,1-2 0,2-1 0,2-2 0,0-1 0,1 0 0,0 1 0,-1 4 0,0-4 0,-2 3 0,-2-3 0,-3-1 0,3 0 0,2 0 0,1 0 0,1-1 0,-2-2 0,-2-1 0,2 1 0,-3 1 0,2-1 0,1-2 0,1-2 0,2 3 0,-1-3 0,1 0 0,0 0 0,-1 3 0,1-4 0,0-2 0,-1-1 0,1-1 0,1-1 0,3 1 0,-3 4 0,4 0 0,-1-2 0,-1-1 0,3-1 0,-4-1 0,3 1 0,2 0 0,-4 4 0,5-1 0,0 0 0,-1-2 0,3 3 0,-3 1 0,1 0 0,0 0 0,-2 4 0,3-2 0,-1-1 0,-1 4 0,1-7 0,-3 7 0,0-4 0,2 6 0,5-5 0,0-2 0</inkml:trace>
  <inkml:trace contextRef="#ctx0" brushRef="#br0" timeOffset="1469">2924 110 12287,'-8'-4'0,"1"-2"0,1-1 0,-3 5 0,1-3 0,-3 0 0,-2 1 0,1 0 0,0 4 0,-1-2 0,1-2 0,0 3 0,-1-3 0,1 2 0,0 2 0,-1 0 0,1 0 0,4 0 0,0 0 0,-2 0 0,3 2 0,0 2 0,0 3 0,1 0 0,3 4 0,-3-3 0,2 4 0,0 5 0,-4-2 0,2 5 0,1 1 0,-1-2 0,-9 4 0,2-4 0</inkml:trace>
  <inkml:trace contextRef="#ctx0" brushRef="#br0" timeOffset="2769">2110 356 12287,'0'7'0,"0"-1"0,0-6 0,0-2 0,0-2 0,0 3 0,0-5 0,0 6 0,0 0 0,0 6 0,0 2 0,1-2 0,3-2 0,5-3 0,-3 3 0,3 0 0,0-1 0,2-2 0,2-1 0,-1 0 0,0 0 0,1 0 0,-1-1 0,0-2 0,1-1 0,-1-4 0,0 4 0,1-6 0,-7 9 0,-1 0 0,-10 6 0,-3 2 0,-1 1 0,-1 3 0,2-3 0,0 2 0,-3-5 0,2 2 0,-2-3 0,3 5 0,3-7 0,-6 4 0,4-6 0,-5 0 0,-1 0 0,5 0 0,0 0 0,4 0 0,-5 0 0,1-4 0,-4 0 0,4-1 0,-1 5 0,5 0 0,-4 0 0,4 2 0,-4 2 0,5-1 0,-2 4 0,-1-2 0,5-1 0,-5 2 0,6-4 0,0 7 0,0-5 0,0 4 0,4-4 0,0 4 0,1 0 0,-7 5 0,-2-1 0,1-4 0,-5 1 0,0 0 0,1 2 0,-4 1 0,3-1 0,-3-1 0,-1-2 0,-2-1 0,-3 1 0,4 3 0,-5-4 0</inkml:trace>
  <inkml:trace contextRef="#ctx0" brushRef="#br0" timeOffset="3669">1715 208 12287,'-7'0'0,"2"0"0,5 0 0,0 0 0,5 2 0,4 2 0,0-1 0,1 5 0,-2 1 0,0 1 0,3 0 0,-1-3 0,-2-2 0,-4 5 0,4-2 0,2 3 0,-5-3 0,-1 0 0,-2 2 0,3-5 0,2 1 0</inkml:trace>
  <inkml:trace contextRef="#ctx0" brushRef="#br0" timeOffset="4486">1431 245 12287,'9'0'0,"-1"0"0,-5 0 0,2-1 0,-5-3 0,0 3 0,6-5 0,-4 6 0,7 0 0,-5 0 0,4 0 0,0 4 0,4 0 0,-3 5 0,-2-4 0,-2 2 0,1-3 0,-4 4 0,2 2 0,0 1 0,-5 1 0,-3 0 0,1 1 0,-4-1 0,1 0 0,-1 1 0,3-1 0,-3 0 0,0-1 0,0-2 0,3 2 0,-3-3 0,2 3 0,-4 1 0,5 0 0,0-5 0,5-1 0,4-6 0,1-2 0,7-2 0,-1-4 0,0-3 0,1-1 0,-1-1 0,0 1 0,5-4 0,-1-1 0,-1 2 0,-5 3 0,-3 2 0,0 3 0,0 2 0,-5-5 0,2 5 0,-8-2 0,-4 7 0,1 1 0,-1 6 0,-3 0 0,-4 0 0,1 0 0,-2 2 0,2-2 0,2-1 0,-1 3 0,1-2 0,0 0 0,4-2 0,-1-3 0,0 2 0,-2-3 0,-2 3 0,1-4 0,1-4 0,3-4 0,-2 1 0,5-1 0,-1-2 0,1-1 0,-5-1 0,3 0 0,1-1 0,-4 0 0,5-1 0,-1 0 0,1 3 0,-4 2 0,4-4 0,-1 1 0,1 0 0,-3 4 0,4-1 0,-12 1 0,3-4 0</inkml:trace>
  <inkml:trace contextRef="#ctx0" brushRef="#br0" timeOffset="5418">1111 418 12287,'-7'0'0,"-3"-1"0,6-3 0,0-3 0,4-6 0,0 1 0,0 0 0,-4-1 0,0 1 0,-2 0 0,2-1 0,3 5 0,-3 0 0,2 4 0,2-4 0,2 4 0,2-5 0,-1 7 0,5-3 0,-4 4 0,4 1 0,2 0 0,-3 0 0,1 0 0,0 1 0,4 4 0,-1-3 0,-2 7 0,-5 0 0,-2-2 0,1 1 0,1 2 0,0-3 0,-4 1 0,-5 0 0,-3 4 0,1-1 0,-1-2 0,-1-4 0,3 1 0,-5-5 0,4 4 0,-1 0 0,-1-1 0,2 1 0,-2-2 0,1 2 0,-2 2 0,-1-4 0,-3 1 0,-1-1 0,-1 1 0,-1-3 0,5 3 0,0-2 0,-1-2 0,1 0 0,0 0 0,-1 0 0,1 0 0,0 0 0,-1-2 0,1 0 0,0-2 0,-1-5 0,2 4 0,2-1 0,1 1 0,3-5 0,-1 2 0,0-3 0,-2 3 0,4 0 0,1-2 0,2 3 0,1-1 0,0-2 0,0 4 0,0-3 0,0 5 0,1-3 0,3 2 0,-2-1 0,2 2 0,-2 3 0,3-3 0,-4 4 0,3 4 0,-3 3 0,-1 5 0,0 0 0,0 1 0,2-2 0,0-2 0,3 0 0,-1-1 0,-4 4 0,0 0 0,0 1 0,0-1 0,0 0 0,0 1 0,-2-2 0,0-2 0,-3 0 0,1-1 0,4 4 0,-1-5 0,-3-3 0,3-3 0,-5-1 0,1-5 0,-2-2 0</inkml:trace>
  <inkml:trace contextRef="#ctx0" brushRef="#br0" timeOffset="5702">691 356 12287,'2'7'0,"2"-3"0,-1-2 0,5-2 0,-4 1 0,4 3 0,0-2 0,5 3 0,-1 1 0,-4-5 0,0 4 0,2 1 0,1-3 0,1 4 0,1-2 0,-5-1 0,0-4 0,2 0 0,1 0 0,1 0 0</inkml:trace>
  <inkml:trace contextRef="#ctx0" brushRef="#br0" timeOffset="5985">938 85 12287,'0'7'0,"0"0"0,0-3 0,0-3 0,0 5 0,6-12 0,0-1 0</inkml:trace>
  <inkml:trace contextRef="#ctx0" brushRef="#br0" timeOffset="7186">531 381 12287,'-8'0'0,"0"0"0,3 0 0,-3 0 0,0-1 0,-4-3 0,-1 2 0,1-3 0,0-1 0,3 5 0,3-5 0,0 1 0,-2-2 0,4-5 0,-4 4 0,3-1 0,1 5 0,4-4 0,0 5 0,0-2 0,2 5 0,2 0 0,3 0 0,4-2 0,-3-2 0,3 3 0,-3-3 0,3 2 0,1 2 0,1 0 0,-5 2 0,-1 2 0,-2 4 0,3-1 0,-3 1 0,-3 2 0,0 1 0,-2 1 0,0 0 0,0 1 0,-4-5 0,-1 0 0,1 0 0,-1-1 0,2 3 0,-4-5 0,2 2 0,-1-4 0,2 1 0,-3-3 0,-5-1 0,0 0 0,-1 0 0,1 0 0,0 0 0,-1 0 0,1 0 0,0 0 0,-1 0 0,5 0 0,0 0 0,5 2 0,-1 2 0,1-3 0,-1 3 0,1 2 0,-5-2 0,4 4 0,-4-4 0,1 2 0,-3-3 0,2 1 0,4 0 0,-4-4 0,4 0 0,-4 0 0,-1 0 0,-3 0 0,4-4 0,1-2 0,1-1 0,1 5 0,2-4 0,-2 2 0,-2 0 0,3 0 0,-4 2 0,-2-2 0,-1 3 0,-1-3 0,-1 2 0,1 2 0,0 0 0,-1 0 0,1 2 0,0 1 0,1 2 0,2 2 0,-2-3 0,3 4 0,-1-4 0,-1 5 0,2 0 0,5-2 0,-1 1 0,3 0 0,2 3 0,3-2 0,-1 0 0,5-3 0,2-1 0,1 1 0,-3 2 0,0-4 0,2-1 0,1-2 0,1-1 0,0 0 0,1 0 0,-1 0 0,-4 0 0,0 0 0,2 0 0,1 0 0,-3-4 0,0-1 0,1-2 0,-3-3 0,5-1 0,-4-1 0,2-1 0,-1 1 0,-4 0 0,4-1 0,-5-4 0,2-3 0</inkml:trace>
  <inkml:trace contextRef="#ctx0" brushRef="#br0" timeOffset="7366">309 184 12287,'-6'-7'0,"5"1"0,-4 6 0,-1 0 0,-1 0 0</inkml:trace>
  <inkml:trace contextRef="#ctx0" brushRef="#br0" timeOffset="7634">432 480 12287,'-12'0'0,"0"0"0,-1 4 0,1 0 0,0 0 0,-1 2 0,0 0 0,-2 8 0,-3 3 0,-1 3 0,2 3 0,-2 2 0,-2 1 0,-2 3 0,1-3 0,-8 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12.299"/>
    </inkml:context>
    <inkml:brush xml:id="br0">
      <inkml:brushProperty name="width" value="0.08571" units="cm"/>
      <inkml:brushProperty name="height" value="0.08571" units="cm"/>
      <inkml:brushProperty name="color" value="#5B2D90"/>
    </inkml:brush>
  </inkml:definitions>
  <inkml:trace contextRef="#ctx0" brushRef="#br0">100 136 12287,'-6'7'0,"3"-6"0,-4-7 0,2 0 0,-1 1 0,2-3 0,2 0 0,-7-4 0,7-1 0,-2 1 0,2 4 0,2 0 0,0-2 0,0 3 0,0-1 0,0-2 0,2 3 0,2-1 0,-2 6 0,7-3 0,0 4 0,-2 1 0,1 0 0,-5 1 0,1 4 0,2 1 0,-2 7 0,0-1 0,-4 0 0,0 1 0,-2-1 0,0 0 0,-2 1 0,1-1 0,-3 0 0,1 1 0,-2-1 0,-3 0 0,4 1 0,-1-1 0,0 0 0,0 1 0,0 3 0,-2 1 0,2-2 0,1-2 0,-2 4 0,4-1 0,1-1 0,2-1 0,1-6 0,0 1 0,0 0 0,1-3 0,3-2 0,3-3 0,6-1 0,-1 0 0,0-4 0,-1-2 0,-1 1 0,-2 0 0,0-4 0,3 4 0,-1-2 0,-2-3 0,-1 4 0,2-1 0,-2 0 0,-1 0 0,-2 3 0,-3-4 0,3-2 0,-1-1 0,5-1 0,-5-6 0,3-1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12.513"/>
    </inkml:context>
    <inkml:brush xml:id="br0">
      <inkml:brushProperty name="width" value="0.08571" units="cm"/>
      <inkml:brushProperty name="height" value="0.08571" units="cm"/>
      <inkml:brushProperty name="color" value="#5B2D90"/>
    </inkml:brush>
  </inkml:definitions>
  <inkml:trace contextRef="#ctx0" brushRef="#br0">13 20 12287,'0'-13'0,"0"6"0,-5 7 0,-2 7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12.863"/>
    </inkml:context>
    <inkml:brush xml:id="br0">
      <inkml:brushProperty name="width" value="0.08571" units="cm"/>
      <inkml:brushProperty name="height" value="0.08571" units="cm"/>
      <inkml:brushProperty name="color" value="#5B2D90"/>
    </inkml:brush>
  </inkml:definitions>
  <inkml:trace contextRef="#ctx0" brushRef="#br0">284 0 12287,'-12'0'0,"1"1"0,3 4 0,-3-4 0,3 3 0,-3-1 0,-2 1 0,-3-1 0,-2 5 0,-1 1 0,-3 2 0,-1-2 0,-2-1 0,0 1 0,-5 2 0,-1 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13.197"/>
    </inkml:context>
    <inkml:brush xml:id="br0">
      <inkml:brushProperty name="width" value="0.08571" units="cm"/>
      <inkml:brushProperty name="height" value="0.08571" units="cm"/>
      <inkml:brushProperty name="color" value="#5B2D90"/>
    </inkml:brush>
  </inkml:definitions>
  <inkml:trace contextRef="#ctx0" brushRef="#br0">1 0 12287,'0'13'0,"4"-5"0,0 0 0,1-1 0,0 3 0,3-2 0,3-4 0,2 3 0,3 0 0,0 0 0,2 1 0,-2 4 0,3 0 0,1 1 0,-3-1 0,-4 0 0,-1 1 0,0-1 0,1 0 0,-1 1 0,0-1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14.131"/>
    </inkml:context>
    <inkml:brush xml:id="br0">
      <inkml:brushProperty name="width" value="0.08571" units="cm"/>
      <inkml:brushProperty name="height" value="0.08571" units="cm"/>
      <inkml:brushProperty name="color" value="#5B2D90"/>
    </inkml:brush>
  </inkml:definitions>
  <inkml:trace contextRef="#ctx0" brushRef="#br0">543 185 12287,'-8'-11'0,"1"2"0,1 1 0,1 1 0,2-3 0,-2 3 0,-2 2 0,3-5 0,-5 2 0,5 3 0,-4 0 0,5 5 0,-1 5 0,-1-3 0,1 6 0,1 2 0,1 1 0,4 0 0,2-3 0,-1 3 0,5-3 0,1 3 0,-2 0 0,0-1 0,0-3 0,0-2 0,-3 5 0,3-2 0,-2 3 0,4-3 0,-4 1 0,2 0 0,-4-2 0,1 1 0,-3 2 0,-1-3 0,-1 1 0,-3 1 0,-3-2 0,-6 0 0,1 0 0,0 0 0,-2-3 0,-1 3 0,-3-2 0,-1-2 0,-3 0 0,-5 0 0,-2 1 0,1-2 0,2 0 0,2-2 0,-1 0 0,0 0 0,2 0 0,1 0 0,3 0 0,1 0 0,2 0 0,3-2 0,1-2 0,1-3 0,3-5 0,4 0 0,2-1 0,2 1 0,0 0 0,0 4 0,0-1 0,0 0 0,4-2 0,2 0 0,-1 1 0,1 2 0,4 4 0,-2-4 0,3 4 0,1-3 0,0 1 0,-3 2 0,-1 4 0,1 0 0,-2 0 0,1 0 0,2 0 0,-3 0 0,1 0 0,2 0 0,1 4 0,1 0 0,0 6 0,-3-9 0,-3 5 0,0-1 0,-2-2 0,-5 4 0,-3-2 0,-3 1 0,-6-3 0,1 1 0,0 4 0,-1-4 0,1 0 0,0 2 0,-1-5 0,1 4 0,0 0 0,-1-1 0,1 0 0,0-4 0,-1 1 0,1 3 0,0-2 0,-1 2 0,1-3 0,4-2 0,0-3 0,-2-5 0,5 3 0,0-3 0,4 0 0,1-2 0,-1-2 0,-2 1 0,-1 0 0,1-1 0,2-3 0,1-1 0,0 2 0,0 2 0,0 0 0,0 1 0,0 0 0,0-1 0,0 1 0,0 0 0,0-1 0,0 1 0,0 0 0,-2 3 0,0 1 0,-3-1 0,-4-2 0,2-2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28.498"/>
    </inkml:context>
    <inkml:brush xml:id="br0">
      <inkml:brushProperty name="width" value="0.08571" units="cm"/>
      <inkml:brushProperty name="height" value="0.08571" units="cm"/>
      <inkml:brushProperty name="color" value="#5B2D90"/>
    </inkml:brush>
  </inkml:definitions>
  <inkml:trace contextRef="#ctx0" brushRef="#br0">50 25 12287,'-12'0'0,"-1"-4"0,2-1 0,3-2 0,3 4 0,5-2 0,5 9 0,3 0 0,3 6 0,2-4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25.447"/>
    </inkml:context>
    <inkml:brush xml:id="br0">
      <inkml:brushProperty name="width" value="0.08571" units="cm"/>
      <inkml:brushProperty name="height" value="0.08571" units="cm"/>
      <inkml:brushProperty name="color" value="#5B2D90"/>
    </inkml:brush>
  </inkml:definitions>
  <inkml:trace contextRef="#ctx0" brushRef="#br0">1617 469 12287,'0'-8'0,"0"0"0,0-2 0,4-1 0,0-1 0,1 0 0,-2-1 0,1 1 0,0 4 0,-4 0 0,4 4 0,1-5 0,-1 7 0,-4-3 0,0 10 0,0-4 0,0 6 0,0-3 0,0-3 0,-6 5 0,3-6 0,-5 0 0,0 0 0,-4 0 0,3 0 0,3 1 0,0 3 0,-3-2 0,0 2 0,-2-3 0,-1-1 0,0 0 0,-1 0 0,1 0 0,0 0 0,-2 1 0,-2 4 0,2-4 0,-4 3 0,0-3 0,-2-1 0,2 0 0,0 0 0,2 0 0,-1 0 0,1 5 0,3-1 0,1-2 0,0 0 0,-1-2 0,1 0 0,0 0 0,-1 0 0,5 0 0,0 0 0,-2 0 0,3 0 0,-1 0 0,5-2 0,-1-2 0,3 3 0,1-5 0,1 6 0,3 0 0,-2 0 0,3-1 0,-5-3 0,0 3 0,0-6 0,0 3 0,0 1 0,0-5 0,0 5 0,0-4 0,2 4 0,2-1 0,-3-1 0,3 1 0,-2 2 0,2-5 0,0 3 0,0 3 0,-3-9 0,3 6 0,-2 0 0,5 4 0,-3 0 0,-1 0 0,5 0 0,0 0 0,4 0 0,-3 0 0,-1 0 0,0 4 0,4 0 0,1 2 0,-1-3 0,0 1 0,-3 1 0,-1-2 0,1 1 0,-2 4 0,1-4 0,-3 5 0,3-5 0,-5 5 0,1-1 0,-3-2 0,-2 5 0,-3-3 0,1-2 0,-5-2 0,-1-2 0,2 3 0,-3-4 0,1 4 0,-2 0 0,-1-1 0,0 4 0,-1-3 0,1 1 0,0-1 0,2 1 0,-1-2 0,-3 3 0,1 0 0,-1-1 0,2-3 0,-1 3 0,1 1 0,-2-3 0,-1 2 0,-1 1 0,1 0 0,1-4 0,2 2 0,-1 1 0,1-5 0,0 3 0,-1-2 0,1-2 0,0 0 0,1-2 0,1-2 0,2-4 0,4 1 0,-4-1 0,-2-2 0,3 1 0,0-1 0,2 2 0,-3 4 0,2-3 0,-1 2 0,3-4 0,-3 4 0,2-2 0,-5 3 0,2-4 0,1 4 0,-1-5 0,4 5 0,-5-4 0,7 0 0,-4 1 0,6 1 0,2 6 0,2 0 0,3 0 0,5-1 0,0-3 0,-4 3 0,1-4 0,0 4 0,2 1 0,2 0 0,-1 0 0,-4 0 0,0 0 0,2 0 0,1 0 0,1 0 0,-1 1 0,-3 4 0,-3 3 0,0-1 0,-1 1 0,-1 1 0,-2 2 0,-1 2 0,0-1 0,0 0 0,0 1 0,0-1 0,-1 0 0,-2 1 0,-2-2 0,-2-3 0,3 3 0,-4-4 0,-2 1 0,-1 0 0,-1-1 0,-1 3 0,1-4 0,0 0 0,-2 4 0,-1-4 0,-3 3 0,-1-1 0,-2-4 0,-3 3 0,-2 0 0,-3 0 0,3-5 0,-3 4 0,3-2 0,1 0 0,2 0 0,1-4 0,3 0 0,1 0 0,6 0 0,3 0 0,1-1 0,1-3 0,-4-3 0,5-6 0</inkml:trace>
  <inkml:trace contextRef="#ctx0" brushRef="#br0" timeOffset="384">1123 186 12287,'0'7'0,"-1"2"0,-3-5 0,2 6 0,-4-7 0,1 5 0,4-5 0,-10 8 0,4-5 0</inkml:trace>
  <inkml:trace contextRef="#ctx0" brushRef="#br0" timeOffset="1667">519 186 12287,'0'-9'0,"0"1"0,0 4 0,-1-3 0,-4 2 0,4-1 0,-3 2 0,3-4 0,-1 3 0,-1-1 0,-1 1 0,0 2 0,4-5 0,-5 5 0,3-3 0,-3 6 0,5 6 0,0 2 0,0 3 0,0 1 0,4-2 0,0 1 0,-1 3 0,-2-1 0,3 1 0,0-2 0,1 2 0,0 3 0,-4-4 0,4 4 0,-4-2 0,-1 1 0,1-2 0,2 2 0,1-2 0,-1-2 0,-2 1 0,-1-1 0,0 0 0,-1-5 0,-2-1 0,-1-1 0,-1-3 0,0 2 0,-1-4 0,-7-4 0,2-3 0,2-4 0,0 3 0,3 1 0,-4 4 0,2-1 0,0-4 0,-5 4 0,1 1 0,1 0 0,1 0 0,2-1 0,-1 1 0,-2 2 0,-2 0 0,1-3 0,0 2 0,-1-2 0,1 1 0,0-1 0,3 3 0,1-5 0,-2 2 0,0 0 0,-3-5 0,1 2 0,0 0 0,3-4 0,1 4 0,0-1 0,1 0 0,-3 3 0,5-3 0,-2-1 0,4 3 0,-2-5 0,5 10 0,0-5 0,0 6 0,0 0 0,0 6 0,0 2 0,0 3 0,-2 0 0,0-1 0,-2-2 0,0 0 0,2 4 0,-1 1 0,-1-1 0,0 0 0,4 1 0,0-1 0,0 0 0,-1-1 0,-2-1 0,-1-2 0,1 2 0,2-3 0,1 1 0,1-1 0,3 1 0,3-3 0,6-5 0,-1 0 0,-4-4 0,-1-1 0,0-1 0,0 1 0,1-5 0,4 2 0,1-3 0,-1-1 0,0-1 0,-4 5 0,1 0 0,0-2 0,-2 4 0,1-3 0,2 0 0,-3-1 0,0 0 0,-2 2 0,5-5 0,-3-7 0</inkml:trace>
  <inkml:trace contextRef="#ctx0" brushRef="#br0" timeOffset="2017">161 25 12287,'0'-7'0,"-5"-3"0,-2 3 0</inkml:trace>
  <inkml:trace contextRef="#ctx0" brushRef="#br0" timeOffset="2198">25 99 12287,'-6'0'0,"-5"0"0,9 0 0,-3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32.930"/>
    </inkml:context>
    <inkml:brush xml:id="br0">
      <inkml:brushProperty name="width" value="0.04286" units="cm"/>
      <inkml:brushProperty name="height" value="0.04286" units="cm"/>
      <inkml:brushProperty name="color" value="#DA0C07"/>
      <inkml:brushProperty name="inkEffects" value="lava"/>
      <inkml:brushProperty name="anchorX" value="-1.0676E6"/>
      <inkml:brushProperty name="anchorY" value="-644447.125"/>
      <inkml:brushProperty name="scaleFactor" value="0.5"/>
    </inkml:brush>
  </inkml:definitions>
  <inkml:trace contextRef="#ctx0" brushRef="#br0">333 852 12287,'-4'-8'0,"0"-1"0,-4 1 0,2-4 0,-1-1 0,3 5 0,-3 0 0,1 0 0,-1 1 0,3-4 0,-3 3 0,0-2 0,0 2 0,-1-3 0,-5 3 0,1-3 0,0 3 0,-1-1 0,1 1 0,0 1 0,-1-4 0,0 4 0,-2-1 0,-2 0 0,1 1 0,3-2 0,1 0 0,0 0 0,4 2 0,-1-1 0,0-2 0,2 5 0,0-1 0,2 1 0,-1-2 0,2-6 0,3 5 0,-4 0 0,4 4 0,1-4 0,0-1 0,0-3 0,0 0 0,4 3 0,0 1 0,-1-1 0,3-2 0,-1-2 0,2 1 0,-4 0 0,2-1 0,1 1 0,-4 0 0,5-1 0,-1 1 0,-1 4 0,-2 0 0,2-1 0,2 3 0,-3-4 0,3 4 0,0 1 0,0-1 0,-3-2 0,3 3 0,0-1 0,0 1 0,1-5 0,4 3 0,0 0 0,1-2 0,-1 3 0,0 0 0,1-1 0,-2-3 0,-2 3 0,0 2 0,-1-5 0,4 3 0,0-1 0,1 0 0,-1 4 0,0-3 0,2 0 0,3 0 0,-4 4 0,4-2 0,-2 1 0,1 0 0,-1-4 0,5 3 0,-1 1 0,0-1 0,0 2 0,3-4 0,-1 2 0,1 2 0,-3-2 0,1 0 0,2 3 0,2 0 0,2-2 0,1-1 0,2-1 0,-2 1 0,-1 1 0,-1 4 0,0-2 0,-1-2 0,0 3 0,-3-3 0,-1 2 0,-3 2 0,5-1 0,-2-2 0,0-1 0,1 1 0,-5 2 0,3 1 0,1 0 0,-1 0 0,1 0 0,4 0 0,-3 0 0,0 0 0,-2-1 0,3-2 0,-3-1 0,-1 1 0,3 2 0,-5 1 0,-1 0 0,-1 0 0,-2 0 0,1 0 0,-1 0 0,0 0 0,1 0 0,-1 0 0,0 0 0,1 0 0,-1 0 0,0 1 0,2 2 0,1 1 0,2-1 0,0-2 0,-2 0 0,2 2 0,-2 1 0,3 0 0,-2-2 0,1 0 0,0 3 0,-1-1 0,3-4 0,-1 1 0,-3 3 0,0-2 0,0 2 0,1-3 0,-1-1 0,3 4 0,-1 0 0,-2-1 0,-2-2 0,1-1 0,1 2 0,2 0 0,-2 3 0,-2-1 0,0-4 0,-1 1 0,0 3 0,1-2 0,-1 2 0,2-3 0,2-1 0,-2 0 0,2 0 0,-1 0 0,2 0 0,-3 0 0,3 0 0,0 0 0,-1 0 0,2 0 0,-3 0 0,3 0 0,1 0 0,-4 0 0,3-1 0,-1-2 0,-1-1 0,5 0 0,-4 4 0,1 0 0,0 0 0,-2 0 0,-3 0 0,0 0 0,4 0 0,-3 0 0,2 0 0,-2 0 0,-2 0 0,0 0 0,1 0 0,-1 0 0,0 0 0,1 0 0,-1 4 0,-1 1 0,-3 2 0,2-3 0,-5 3 0,2-1 0,3-4 0,-3 4 0,1-1 0,1 2 0,2-3 0,2 4 0,-1 2 0,0-3 0,1 0 0,-1-2 0,-4 3 0,1-3 0,0-1 0,2 1 0,-3-2 0,1 4 0,-1 0 0,-1-1 0,4-1 0,-3 1 0,1 1 0,0 0 0,2-3 0,-3 3 0,3-1 0,-3 2 0,-1-3 0,-2 2 0,1-3 0,-2 3 0,4-1 0,-1 2 0,0-3 0,-2 2 0,4-3 0,-4 3 0,2-1 0,1 3 0,4-2 0,1 0 0,-5 4 0,0-4 0,2 0 0,-3 4 0,1-3 0,-1-1 0,2 1 0,0 1 0,-5-2 0,4 1 0,-1 1 0,1 3 0,2-4 0,-5-1 0,2-1 0,-4-1 0,2-1 0,1 4 0,-5-1 0,5 0 0,-1-1 0,-4-1 0,5-2 0,-1 1 0,-3 6 0,3-4 0,1 1 0,-5 0 0,5-4 0,-1 1 0,-4 6 0,3-2 0,2-1 0,-2 1 0,2-4 0,-2 4 0,-3-4 0,3 5 0,-2-5 0,-2 4 0,0-4 0,1 3 0,3-2 0,-3 5 0,3-2 0,-2-1 0,-2 1 0,0 2 0,-2-1 0,0 1 0,-2-2 0,1 2 0,2-3 0,-1-1 0,-1 1 0,-1 0 0,-1 0 0,2 3 0,-1-2 0,-4 0 0,4 4 0,-5-3 0,4-3 0,-2 0 0,3 2 0,-3-2 0,2 1 0,-1-5 0,3 4 0,-1-1 0,-5-2 0,2 5 0,0 2 0,-4-5 0,4 1 0,0-1 0,-2-2 0,3 4 0,-1-2 0,1 1 0,-4-3 0,3 2 0,2 2 0,-5-4 0,2 2 0,-3 1 0,-2-4 0,1 5 0,0-1 0,-1-1 0,1-2 0,-2 2 0,-2 2 0,2-3 0,-2 3 0,1 0 0,-2 0 0,2-3 0,-4 3 0,1 0 0,3 0 0,-3-5 0,2 4 0,1-2 0,1 0 0,2 4 0,-1-4 0,1-1 0,1 0 0,2 0 0,0 1 0,5 0 0,-4-4 0,-2 0 0,4 0 0,-3 0 0,0 0 0,2 0 0,-1 0 0,-2 0 0,-1 0 0,-1 0 0,-1 0 0,1-2 0,0 0 0,-1-2 0,1 1 0,-2 1 0,-1 2 0,-3 0 0,-1 0 0,3 0 0,-5 0 0,-1 2 0,-1 2 0,3-3 0,-1 3 0,0-2 0,2-2 0,-4 0 0,2 0 0,-1 1 0,2 3 0,-2-2 0,4 2 0,-1-3 0,-3-1 0,4 0 0,0 0 0,2 0 0,-1 0 0,0 0 0,2 0 0,-2 0 0,2 0 0,0 0 0,-1 0 0,-4 0 0,1 0 0,0 4 0,3 0 0,-4-1 0,1-2 0,-4-1 0,4 0 0,-2 0 0,1 0 0,3 0 0,-3 0 0,-1 0 0,2 0 0,-5 0 0,5 0 0,0 0 0,3 0 0,-4 0 0,1 0 0,-1 0 0,-1 0 0,5-4 0,-3 0 0,-1 1 0,1 2 0,0-3 0,-3 0 0,1 1 0,0 2 0,-1 1 0,0 0 0,1 0 0,-1 0 0,0-2 0,-1 0 0,1-2 0,0 1 0,-3 1 0,8 2 0,-1 0 0,0 0 0,-3-1 0,4-2 0,-1-1 0,0 1 0,2 2 0,3 1 0,1 0 0,0 0 0,-1-1 0,1-2 0,0-1 0,-1 1 0,1 2 0,0 1 0,-1-2 0,1-2 0,0 3 0,-1-3 0,1 2 0,0 2 0,-1 0 0,1-1 0,0-3 0,-5 3 0,1-4 0,1 4 0,1 1 0,2 0 0,-2 0 0,-3 0 0,0-4 0,-4 0 0,5 1 0,-2 2 0,1-1 0,2 0 0,2-2 0,0-2 0,1 3 0,-1-1 0,3-1 0,0 2 0,2-1 0,1-2 0,-1 2 0,2 3 0,6-6 0,0 3 0,-5 3 0,2-5 0,-5 6 0,-1 0 0,-3 0 0,0 0 0,-1 0 0,0 0 0,-4 0 0,-2 6 0,-6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49.279"/>
    </inkml:context>
    <inkml:brush xml:id="br0">
      <inkml:brushProperty name="width" value="0.08571" units="cm"/>
      <inkml:brushProperty name="height" value="0.08571" units="cm"/>
      <inkml:brushProperty name="color" value="#5B2D90"/>
    </inkml:brush>
  </inkml:definitions>
  <inkml:trace contextRef="#ctx0" brushRef="#br0">2772 259 12287,'0'12'0,"0"-3"0,0-9 0,0 0 0,7-2 0,3-3 0,2-2 0,-5-3 0,7 6 0,3-4 0,-5 1 0,2 5 0,3-5 0,2 4 0,3-4 0,-1 5 0,0-5 0,1-1 0,-3 4 0,-5 11 0,-4 5 0,-12 9 0,-6 1 0,-4-1 0,-9 1 0,-1-1 0,1 1 0,0-1 0,-1 1 0,1-1 0,-1 1 0,1-1 0,1 1 0,6-1 0,-3-7 0,8 1 0,-3 1 0,5 1 0,-5 0 0,2-3 0,3-7 0,5 5 0,-5-2 0,4-1 0,-4-1 0,7-6 0,7 5 0,5-5 0,10-2 0,-8 0 0,0 0 0,3 0 0,2-7 0,0-2 0,-5-3 0,-2 5 0,-4-5 0,6 2 0,-2-7 0,2 3 0,-9 2 0,5 0 0,-1 3 0,-7-8 0,6 7 0,-16-6 0,-6 1 0,2 11 0,-2-6 0,-3 1 0,5 6 0,0-6 0,0 1 0,0 1 0,-2-2 0,-7 2 0,-1-5 0,1-10 0,1 1 0,4 2 0,4 2 0,2 3 0,1 2 0,4-5 0,-2 3 0,2-3 0,-5 5 0,3-2 0,0-1 0,-2 3 0,4-7 0,-7 5 0,2-5 0,3 4 0,7 1 0,0-3 0,-9-2 0,-3-2 0</inkml:trace>
  <inkml:trace contextRef="#ctx0" brushRef="#br0" timeOffset="582">2407 280 12287,'14'19'0,"0"-4"0,-6-6 0,6-9 0,-7 0 0,7 0 0,-6 3 0,6 4 0,-9 5 0,2 9 0,-5-7 0,-2 1 0,0 2 0,0-6 0,0 4 0,0 1 0,0-4 0,0 3 0,0-10 0,-2 11 0,-5-9 0,2 3 0,-9-3 0,6-4 0,-6 4 0,7-3 0,-7 4 0,-1-6 0,-6 5 0,6-4 0,1-3 0,-3 0 0,5-3 0,-2-4 0,7-3 0,-5-6 0,2 1 0,-4 1 0,7-7 0,2-1 0,-4 8 0,2-1 0,2-1 0,-5 4 0,3-3 0,-7 1 0,4-5 0,-2 5 0,7-5 0,-2 4 0,2-1 0,-2 1 0,5-4 0,-17-2 0,7-13 0</inkml:trace>
  <inkml:trace contextRef="#ctx0" brushRef="#br0" timeOffset="714">2192 151 12287,'12'15'0,"-5"-1"0,-5 0 0,-2-2 0,0-2 0,0-13 0,0-4 0,0-7 0,0-15 0,0-4 0</inkml:trace>
  <inkml:trace contextRef="#ctx0" brushRef="#br0" timeOffset="1050">1870 130 12287,'11'9'0,"-3"6"0,4-6 0,-8 3 0,11-5 0,-3 5 0,2 10 0,-7-1 0,3 1 0,-3-1 0,-2 1 0,-1-1 0,1 1 0,2-1 0,-2 1 0,-3-1 0,-2 1 0,0-1 0,0 1 0,0-8 0,0 0 0,0-9 0,-9 5 0,-3-10 0</inkml:trace>
  <inkml:trace contextRef="#ctx0" brushRef="#br0" timeOffset="1733">1655 130 12287,'0'21'0,"-3"-6"0,-4-1 0,5-9 0,-8 7 0,13-8 0,4 4 0,-5 1 0,8-4 0,-3 4 0,0 3 0,0-4 0,-4 3 0,1 1 0,3 0 0,1 3 0,-8 6 0,0 1 0,0-1 0,0 1 0,0-1 0,0 1 0,-3-1 0,-2 1 0,-4-1 0,-3 1 0,5-1 0,-5 1 0,2-1 0,-4 1 0,7-1 0,2 0 0,3-6 0,2-1 0,0-9 0,9 2 0,6-14 0,4-5 0,2-7 0,1 5 0,-8-3 0,-2 7 0,-3-2 0,1 5 0,-3-7 0,3 0 0,4-8 0,-4 8 0,-8 2 0,5 2 0,-4-6 0,4 1 0,-5 3 0,-2-2 0,-2 9 0,-3-4 0,-5 1 0,-2 1 0,-2 0 0,-5 5 0,2-3 0,3-2 0,0-3 0,-8 5 0,1-4 0,-1-3 0,1 7 0,-1-4 0,1-1 0,-1-4 0,1 2 0,2-2 0,2-3 0,3-2 0,2-3 0,-5 1 0,3-1 0,9 1 0,-2-1 0,4 1 0,3-1 0,3 1 0,4-1 0,-2 8 0,9 0 0,0-1 0,8-6 0</inkml:trace>
  <inkml:trace contextRef="#ctx0" brushRef="#br0" timeOffset="2533">1375 517 12287,'0'33'0,"-2"-9"0,-5-10 0,-5-9 0,-10 2 0,8-7 0,2-7 0,3-7 0,-6 2 0,8-3 0,2-1 0,0-1 0,1 0 0,-3 3 0,-1 0 0,8-8 0,0 8 0,0-1 0,0 11 0,3-8 0,4 5 0,-2 4 0,9-4 0,3 5 0,-5 2 0,2 0 0,-2 2 0,5 3 0,-3 2 0,-7 3 0,7-3 0,-9 5 0,2 9 0,-4 1 0,-3-1 0,0 1 0,0-1 0,0-7 0,-3-2 0,-4-2 0,-5-3 0,-9-7 0,6 0 0,1 0 0,-3 0 0,6 0 0,-4 0 0,-2 0 0,6 0 0,-4-2 0,-2-6 0,-2-1 0,-2-8 0,-1 3 0,8 7 0,2-8 0,0 1 0,0 2 0,5-5 0,-5 8 0,3-3 0,4-5 0,-5 5 0,3-2 0,2-3 0,3-2 0,2-2 0,-2 2 0,-3 2 0,-2 3 0,-1 9 0,8-5 0,0 20 0,0 4 0,0 5 0,-2 3 0,-3-1 0,-2 1 0,2-1 0,1 8 0,-1-1 0,-2-1 0,2-3 0,-5 4 0,3 1 0,0-3 0,-3-2 0,6-3 0,-8 1 0,0-1 0,0 1 0,5-1 0,-5 1 0,2-1 0,-4-6 0,7-1 0,-8-12 0,8-2 0,2-11 0,3-9 0,2-1 0,0-10 0,0-3 0</inkml:trace>
  <inkml:trace contextRef="#ctx0" brushRef="#br0" timeOffset="2782">752 409 12287,'10'12'0,"2"-2"0,9-10 0,1 0 0,-8 2 0,0 5 0,-7 3 0,5 6 0,0-1 0,0 1 0,-5-4 0,8 3 0,1 1 0,-4-4 0,3 0 0,1-2 0,-4-3 0,3-9 0,1-6 0,-6-3 0,-1-11 0</inkml:trace>
  <inkml:trace contextRef="#ctx0" brushRef="#br0" timeOffset="2998">1117 173 12287,'-2'12'0,"-5"-5"0,4-5 0,-6-2 0,9-9 0,0-3 0</inkml:trace>
  <inkml:trace contextRef="#ctx0" brushRef="#br0" timeOffset="3966">387 603 12287,'0'11'0,"0"-1"0,0-10 0,0-2 0,0-6 0,0 4 0,0-11 0,9 11 0,6-4 0,-3 6 0,2 2 0,0 0 0,8 0 0,-3 2 0,-2 3 0,-3 2 0,-9 3 0,2-3 0,-5 7 0,1-2 0,1 3 0,4 1 0,-1-4 0,-10 3 0,-4 1 0,2-4 0,-7 3 0,3 1 0,-8-4 0,3 3 0,-5 1 0,4-6 0,1-3 0,0-2 0,2 2 0,-7-5 0,4 6 0,-4-6 0,-2-2 0,-1 0 0,1 0 0,-1 0 0,1 0 0,-1-2 0,1-3 0,-1-2 0,1-3 0,-1 3 0,1-7 0,2 2 0,2-3 0,3 1 0,-3 2 0,8-7 0,-1 5 0,3-6 0,0-1 0,-1-1 0,8 1 0,-9-10 0,-3-2 0</inkml:trace>
  <inkml:trace contextRef="#ctx0" brushRef="#br0" timeOffset="4181">387 259 12287,'21'12'0,"-6"4"0,-1-8 0,-9-1 0,2 0 0,-14 2 0,-8 3 0,-4 3 0,-2 4 0,-1-3 0,1-1 0,-8-1 0,1 5 0,-1-2 0,-2-3 0,-3 1 0,-9 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6:33.018"/>
    </inkml:context>
    <inkml:brush xml:id="br0">
      <inkml:brushProperty name="width" value="0.08571" units="cm"/>
      <inkml:brushProperty name="height" value="0.08571" units="cm"/>
      <inkml:brushProperty name="color" value="#5B2D90"/>
    </inkml:brush>
  </inkml:definitions>
  <inkml:trace contextRef="#ctx0" brushRef="#br0">0 13 12287,'8'0'0,"0"0"0,-5 1 0,1 3 0,-1-3 0,1 3 0,-2-2 0,6-2 0,-4 0 0,4 0 0,-4 4 0,5 0 0,-5 0 0,4-4 0,1 0 0,-2 0 0,1 0 0,1 0 0,2 0 0,1 0 0,0 0 0,0 0 0,0 0 0,0 0 0,0-4 0,0 0 0,0 1 0,-4 2 0,0 1 0,1 0 0,2-4 0,1 0 0,0 1 0,-4 2 0,0 1 0,2 0 0,0 0 0,-2 0 0,0 0 0,2-2 0,0-2 0,-2 3 0,0-3 0,2 3 0,0 1 0,2 0 0,-4 0 0,0 0 0,-4 0 0,5 0 0,-7 0 0,9 0 0,-8 0 0,5 0 0,-4 0 0,4 0 0,-6 1 0,2 3 0,3-3 0,-4 5 0,5-6 0,-6 1 0,2 3 0,-1-3 0,1 3 0,-1-2 0,5-2 0,-6 1 0,4 2 0,-1 1 0,-4 0 0,10-4 0,-4 0 0,1 1 0,0 3 0,0-3 0,4 3 0,-4-2 0,0-2 0,-1 1 0,2 2 0,-1 1 0,1-2 0,-2 0 0,1-2 0,1 0 0,2 0 0,1 0 0,0 1 0,0 3 0,0-3 0,0 3 0,-4-2 0,0-2 0,-4 0 0,4 0 0,0 0 0,4 0 0,-3 1 0,-1 2 0,1 1 0,-2 0 0,1-4 0,0 0 0,4 0 0,-4 0 0,0 0 0,1 0 0,-2 0 0,1 0 0,-4 0 0,4 0 0,-4 0 0,4 0 0,-4 0 0,4 0 0,0 0 0,4 0 0,0 0 0,0 0 0,-4 0 0,0 0 0,1 0 0,2 0 0,1 0 0,0 0 0,0 0 0,0 0 0,0 0 0,2 0 0,2 0 0,-3 0 0,4 1 0,-1 2 0,1 1 0,0 0 0,-2-4 0,1 0 0,-2 0 0,0 0 0,-2 0 0,0 0 0,0 0 0,0 0 0,-4 0 0,0 0 0,-5 0 0,1 0 0,-8 0 0,2 0 0,-2 0 0,8 0 0,-1 0 0,5 0 0,1 0 0,-2 0 0,1 0 0,1 0 0,2 0 0,1 0 0,-4 0 0,0 0 0,-5 0 0,8 0 0,-10 0 0,10 0 0,-5 0 0,6 0 0,0 0 0,0 0 0,-4 0 0,0 0 0,-4 0 0,4 0 0,-4 0 0,4 0 0,-4 0 0,5 0 0,0 0 0,-2 0 0,1 0 0,1 0 0,2 0 0,-3 0 0,0 0 0,1 0 0,2 0 0,-3 0 0,0 1 0,1 2 0,2 1 0,-3 0 0,0-4 0,1 0 0,-2 0 0,1 0 0,0 0 0,0 0 0,0 0 0,0 0 0,4 0 0,-4 4 0,0 0 0,1-1 0,2-2 0,1-1 0,0 0 0,-4 0 0,0 0 0,2 0 0,0 0 0,2 1 0,0 2 0,0 1 0,0 0 0,1-4 0,-1 0 0,0 4 0,0 0 0,0-1 0,-4-2 0,0-1 0,1 0 0,2 0 0,1 0 0,0 0 0,-4 0 0,0 0 0,1 0 0,2 0 0,1 0 0,0 0 0,0 0 0,0 0 0,0 0 0,0 0 0,0 0 0,-4 0 0,0 0 0,2 0 0,0 0 0,-2 0 0,0 0 0,2 0 0,0 0 0,2 0 0,0 0 0,0 0 0,-4 0 0,1 0 0,-7 0 0,4 0 0,-6 0 0,0 0 0,5 0 0,-2 0 0,5 0 0,-4 0 0,4 0 0,-4 0 0,4 0 0,-4 0 0,4 0 0,-4 4 0,4 0 0,-4 0 0,4-4 0,-6 0 0,4 0 0,-6 0 0,0 0 0,0-5 0,0-2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56.462"/>
    </inkml:context>
    <inkml:brush xml:id="br0">
      <inkml:brushProperty name="width" value="0.08571" units="cm"/>
      <inkml:brushProperty name="height" value="0.08571" units="cm"/>
      <inkml:brushProperty name="color" value="#5B2D90"/>
    </inkml:brush>
  </inkml:definitions>
  <inkml:trace contextRef="#ctx0" brushRef="#br0">817 150 12287,'22'0'0,"-8"0"0,0 0 0,-9 3 0,2 4 0,-4-5 0,-3 18 0,0-6 0,0-2 0,-3 2 0,-4 3 0,2-5 0,-6 2 0,1 3 0,-7 0 0,5-1 0,0-1 0,-4-8 0,6 5 0,-2-3 0,-2-2 0,-8-7 0,10 0 0,-4-2 0,9-5 0,-1-5 0,6 0 0,-5 5 0,2 4 0,-9 3 0,9 3 0,-2 4 0,-3-2 0,3 9 0,-2-9 0,1 2 0,4-5 0,-11-2 0,8 0 0,-7 0 0,7 0 0,-8 0 0,8 0 0,-5-2 0,3-5 0,-6 2 0,6-7 0,-1 0 0,1 0 0,-6 5 0,6-7 0,-1-3 0,1-2 0,-6 5 0,8-1 0,0 1 0,-3 2 0,8-7 0,-7 5 0,-1-6 0,8-1 0,-6 0 0,6-1 0,2 1 0,10-1 0,2 1 0,9-1 0</inkml:trace>
  <inkml:trace contextRef="#ctx0" brushRef="#br0" timeOffset="265">860 580 12287,'0'15'0,"0"-1"0,-2-7 0,-5 7 0,4-9 0,-9 5 0,5-10 0,5-3 0,-5-4 0,4-7 0,3-5 0,-9-3 0,-3 1 0</inkml:trace>
  <inkml:trace contextRef="#ctx0" brushRef="#br0" timeOffset="532">602 0 12287,'22'12'0,"-10"-2"0,-3-10 0,-9 0 0,-9-10 0,-3-2 0</inkml:trace>
  <inkml:trace contextRef="#ctx0" brushRef="#br0" timeOffset="1250">1 150 12287,'12'15'0,"-5"-1"0,2-7 0,-1 8 0,-1-8 0,-7 7 0,0 0 0,0 8 0,-7-1 0,-1 1 0,1-1 0,7 1 0,0-1 0,0 1 0,3-10 0,4-5 0,-2-5 0,9-2 0,3 0 0,2-2 0,2-3 0,1-2 0,-8-7 0,-2 4 0,-2-2 0,4 5 0,-7-7 0,0 9 0,-7-2 0,-2 12 0,-3 4 0,-2 3 0,-10 2 0,3 5 0,-5-2 0,-3-2 0,5-4 0,-4 4 0,4 4 0,-14-7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55.095"/>
    </inkml:context>
    <inkml:brush xml:id="br0">
      <inkml:brushProperty name="width" value="0.08571" units="cm"/>
      <inkml:brushProperty name="height" value="0.08571" units="cm"/>
      <inkml:brushProperty name="color" value="#5B2D90"/>
    </inkml:brush>
  </inkml:definitions>
  <inkml:trace contextRef="#ctx0" brushRef="#br0">516 301 12287,'0'22'0,"0"-8"0,0 1 0,-2-11 0,-5 4 0,2-13 0,-7-5 0,2-2 0,1 0 0,4-4 0,-2 1 0,2-1 0,-4-3 0,-1-3 0,-2 1 0,5-1 0,-5 1 0,3-1 0,1 8 0,8-1 0,0-1 0,0-3 0,0-3 0,3 8 0,4 2 0,7 2 0,-2-4 0,3 7 0,1 2 0,-4 3 0,2 2 0,3 0 0,-5 0 0,0 2 0,-2 5 0,-3-2 0,-5 9 0,5 3 0,-4 2 0,4 3 0,-2-3 0,-1-3 0,4-1 0,-1-1 0,-7 8 0,0-8 0,0 0 0,0 3 0,0-5 0,-3 2 0,-4 1 0,-7-4 0,2 9 0,-2-9 0,-3 4 0,-2-1 0,4-2 0,1 2 0,0-4 0,2 0 0,-7-8 0,4 5 0,6-14 0,2-7 0,4-6 0,6-1 0,4-1 0,7 1 0,-2 0 0,0-1 0,-2 1 0,4 6 0,-7 1 0,3 2 0,-3-2 0,-5 4 0,8 20 0,-13 2 0,-4 0 0,5 7 0,-5-5 0,-3-2 0,3 2 0,-3-9 0,3 2 0,2-4 0,-9-3 0,7 0 0,-7 0 0,7 0 0,-8 0 0,8 0 0,-5-3 0,3-4 0,-1 5 0,3-6 0,4 6 0,-16 2 0,10 10 0,-6 4 0,8 5 0,5-5 0,2 1 0,0 1 0,0 3 0,0 3 0,0-1 0,0-6 0,0-1 0,7 0 0,3 6 0,2-6 0,-8-2 0,4-5 0,-6 7 0,-2-2 0,0 3 0,0 1 0,0-4 0,-2 3 0,-6 1 0,4-4 0,-11 0 0,-1-2 0,4 4 0,-3-7 0,-1-2 0,-4-3 0,-1-2 0,-1 0 0,8 0 0,0-2 0,-3-5 0,-2-5 0,-2-10 0,-1 1 0,8 7 0,2-1 0,2-2 0,-4-2 0,7-2 0,0-1 0,7 1 0,0-1 0,0 1 0,0-10 0,0-3 0</inkml:trace>
  <inkml:trace contextRef="#ctx0" brushRef="#br0" timeOffset="232">280 753 12287,'0'33'0,"0"-4"0,0-5 0,-2-12 0,-6-5 0,-6-5 0,-5 5 0,-3 1 0,1-4 0,-8-4 0,1-4 0,1-4 0,-6-8 0,0 4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9:01.260"/>
    </inkml:context>
    <inkml:brush xml:id="br0">
      <inkml:brushProperty name="width" value="0.08571" units="cm"/>
      <inkml:brushProperty name="height" value="0.08571" units="cm"/>
      <inkml:brushProperty name="color" value="#5B2D90"/>
    </inkml:brush>
  </inkml:definitions>
  <inkml:trace contextRef="#ctx0" brushRef="#br0">22 0 12287,'15'7'0,"-1"0"0,-9 3 0,2-3 0,-5-4 0,-4 6 0,-5-9 0,-8 0 0,6 0 0,-10 0 0,7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8:59.825"/>
    </inkml:context>
    <inkml:brush xml:id="br0">
      <inkml:brushProperty name="width" value="0.08571" units="cm"/>
      <inkml:brushProperty name="height" value="0.08571" units="cm"/>
      <inkml:brushProperty name="color" value="#5B2D90"/>
    </inkml:brush>
  </inkml:definitions>
  <inkml:trace contextRef="#ctx0" brushRef="#br0">2128 22 12287,'11'2'0,"-3"5"0,-4-5 0,4 6 0,-6-4 0,5 4 0,-4-6 0,4 10 0,0-5 0,0-5 0,-7 10 0,0-4 0,0-6 0,0 17 0,0-14 0,-2 7 0,-6-3 0,-3 6 0,-11-6 0,1 3 0,-1-5 0,1 5 0,-1-2 0,1 4 0,-1-4 0,1-1 0,-1 1 0,8-3 0,-1-5 0,-1 3 0,-3 2 0,4 0 0,1-7 0,-3 0 0,-2 0 0,-2 0 0,9-9 0,5-5 0,4-6 0,-6-1 0,-3-1 0</inkml:trace>
  <inkml:trace contextRef="#ctx0" brushRef="#br0" timeOffset="339">2171 451 12287,'0'15'0,"0"-1"0,0-7 0,-3 5 0,-4-2 0,2-3 0,-7-5 0,0 3 0,0 2 0,0 3 0,-4-6 0,1 4 0,-1-4 0,-3 1 0,-3 0 0,1 2 0,-1-2 0,1-3 0,-1-2 0,1 0 0,-1 0 0,1 0 0,-1 0 0,1 0 0,-1-2 0,1-5 0,2-8 0,4-4 0,-1 5 0,8 0 0,-8-10 0,4-10 0</inkml:trace>
  <inkml:trace contextRef="#ctx0" brushRef="#br0" timeOffset="1122">1483 22 12287,'14'11'0,"1"-3"0,-11-6 0,6-2 0,-10 0 0,2 0 0,5 0 0,-2 0 0,9 0 0,1 0 0,6 0 0,1 0 0,-8 0 0,-2 2 0,0 3 0,0 2 0,-5 0 0,7-7 0,-6 3 0,6 4 0,-7-5 0,5 8 0,-2 0 0,-3-8 0,-7 17 0,0-5 0,0 5 0,-3 1 0,-1-4 0,-4-1 0,-8-1 0,4 7 0,0 1 0,-7-8 0,7 1 0,-3-1 0,1-2 0,0 5 0,-5-8 0,4 3 0,-4-7 0,7 4 0,-2-1 0,0-1 0,-1 0 0,-6-7 0,-1 0 0,8 0 0,0 0 0,-3 0 0,5-7 0,-2 0 0,-1-1 0,3-1 0,-7 4 0,5-9 0,2 7 0,-2-8 0,9 8 0,-2-7 0,4 9 0,3-5 0,-2 10 0,-5 0 0,5 0 0,-15 3 0,7 2 0,-2 2 0,5 7 0,-7-4 0,-3 2 0,5-8 0,0 6 0,0-3 0,0 0 0,0 3 0,-4-5 0,1 2 0,1 7 0,-7-7 0,-1-2 0,8-3 0,2 1 0,0 1 0,0 4 0,5-1 0,-5-10 0,2-4 0,3 2 0,7-9 0,-9 0 0,-3-8 0</inkml:trace>
  <inkml:trace contextRef="#ctx0" brushRef="#br0" timeOffset="1719">1204 22 12287,'-15'9'0,"1"5"0,7-4 0,-8-1 0,-1 1 0,-3-8 0,-3 18 0,1-9 0</inkml:trace>
  <inkml:trace contextRef="#ctx0" brushRef="#br0" timeOffset="3286">881 387 12287,'0'12'0,"0"0"0,0-5 0,0-5 0,0 5 0,0-14 0,0 2 0,0-9 0,-2 7 0,-3-7 0,-2-3 0,-3 5 0,6-2 0,-4-3 0,-1 0 0,4 1 0,-2 1 0,2-1 0,0 4 0,1-3 0,-4-1 0,4-4 0,-1 6 0,0 0 0,-2-3 0,0 5 0,7-2 0,-7 7 0,-1-8 0,1 11 0,7-6 0,0 12 0,0 6 0,7-4 0,1 11 0,-4 1 0,1 1 0,0 0 0,2-3 0,7 0 0,-4 6 0,2-6 0,-5 5 0,7-5 0,-6 3 0,3 0 0,-1-3 0,0-7 0,-3 8 0,-5-1 0,5 7 0,-4-6 0,-3-1 0,0 3 0,-3-8 0,-2 1 0,-2-1 0,-9-6 0,1 4 0,3-5 0,-2-2 0,0 0 0,-8 0 0,1-2 0,-1-3 0,1-2 0,-1 0 0,1 7 0,-1 0 0,1 0 0,6 0 0,1 0 0,-3 0 0,-2 0 0,-2 0 0,-1 0 0,1 0 0,7 0 0,-1 0 0,3-10 0,-2-4 0,4 2 0,10-2 0,3-1 0,4-6 0,-5 9 0,17 2 0,-14 10 0,10 0 0,-8 0 0,7 0 0,-7 0 0,8 0 0,-11 0 0,8 0 0,-5 0 0,-4 3 0,4 4 0,-5-5 0,-2 10 0,0-5 0,0-2 0,0 10 0,0-11 0,0 8 0,0-5 0,0-4 0,-9 13 0,-6-8 0,4-1 0,-1-5 0,0 3 0,0 2 0,5 0 0,-8-7 0,-2 0 0,-2 3 0,-2 1 0,-1 4 0,8-1 0,0-7 0,-3 0 0,-2 0 0,5 0 0,-1 0 0,-1 0 0,-4 0 0,-1-3 0,0-1 0,-1-4 0,8 1 0,-1 7 0,-1 0 0,-1-2 0,0-3 0,3-2 0,-3 2 0,5 3 0,-2 2 0,-3 0 0,5-7 0,-2-3 0,-3-2 0,8 5 0,2-7 0,4-3 0,3 5 0,0-2 0,0-3 0,0-2 0,10-12 0,2-3 0</inkml:trace>
  <inkml:trace contextRef="#ctx0" brushRef="#br0" timeOffset="3500">408 0 12287,'0'12'0,"-9"-2"0,-3-1 0,-10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9:05.678"/>
    </inkml:context>
    <inkml:brush xml:id="br0">
      <inkml:brushProperty name="width" value="0.08571" units="cm"/>
      <inkml:brushProperty name="height" value="0.08571" units="cm"/>
      <inkml:brushProperty name="color" value="#5B2D90"/>
    </inkml:brush>
  </inkml:definitions>
  <inkml:trace contextRef="#ctx0" brushRef="#br0">3632 387 12287,'12'2'0,"-4"6"0,3-6 0,-8 7 0,6-9 0,-9 0 0,0 0 0,0 10 0,0-5 0,0 9 0,3-2 0,2 5 0,2-3 0,0 0 0,-7 8 0,0-1 0,-3-1 0,-4-6 0,3 3 0,-8-8 0,2 3 0,-7-7 0,3 2 0,-5-5 0,5-2 0,-1 0 0,-1 0 0,-4-2 0,-1-3 0,-1-2 0,8-7 0,2 4 0,0 1 0,0-1 0,8 1 0,-6 4 0,0-2 0,8-3 0,-5 3 0,5 4 0,2-6 0,-3 9 0,-2 2 0,-2 5 0,0-2 0,5 10 0,-6 1 0,4-4 0,-8 3 0,2 1 0,-6 3 0,1 3 0,-4-3 0,-2-5 0,-1-4 0,1-10 0,-1-3 0,1-4 0,-1-5 0,1-9 0,9 7 0,5-1 0,2 10 0,-2-2 0,4 3 0,-4-4 0,5 6 0,2-8 0,0 13 0,0 4 0,0-2 0,0 9 0,0 3 0,-3-1 0,-1 1 0,-4-2 0,-6-1 0,4 5 0,1-2 0,-1-3 0,-4 0 0,4 5 0,-1-4 0,-4 1 0,-6-6 0,-1 2 0,8-7 0,0 2 0,-6-5 0,-6-2 0,2 0 0,-4-2 0,4-5 0,2-8 0,-6-4 0,-1-2 0,3-1 0,2 1 0,10-1 0,-1 1 0,1-1 0,2 1 0,-7-10 0,16-3 0,-6-9 0</inkml:trace>
  <inkml:trace contextRef="#ctx0" brushRef="#br0" timeOffset="699">3654 666 12287,'12'10'0,"0"-8"0,-5 5 0,-5-4 0,8-3 0,-10-3 0,0-4 0,0 5 0,0-8 0,-7 8 0,0-5 0,-10-5 0,5-10 0</inkml:trace>
  <inkml:trace contextRef="#ctx0" brushRef="#br0" timeOffset="914">3525 774 12287,'0'21'0,"0"1"0,0-1 0,0-9 0,-2-2 0,-6-10 0,-6 0 0,-5 7 0,-3 2 0,1 3 0,0-7 0,-1 2 0,1-2 0,-1 2 0,1-4 0,-1 4 0,1-5 0,-1-2 0,1 0 0,-1-2 0,1-5 0,-10-15 0,-3-11 0</inkml:trace>
  <inkml:trace contextRef="#ctx0" brushRef="#br0" timeOffset="1114">2945 430 12287,'-12'2'0,"5"6"0,-5-6 0,-3 5 0,6-5 0,-1-2 0</inkml:trace>
  <inkml:trace contextRef="#ctx0" brushRef="#br0" timeOffset="1466">2386 194 12287,'0'21'0,"0"1"0,0-8 0,0 0 0,2 1 0,3 6 0,2 1 0,-2-1 0,-2 1 0,-3-1 0,2 3 0,5 5 0,-5-6 0,6 6 0,-4-5 0,4-3 0,-6 1 0,5-1 0,-4-9 0,6-2 0,3-10 0</inkml:trace>
  <inkml:trace contextRef="#ctx0" brushRef="#br0" timeOffset="2031">2214 280 12287,'-12'0'0,"0"0"0,5 0 0,5 0 0,-8 0 0,10 0 0,0 2 0,0 5 0,0-2 0,0 9 0,0 3 0,3-5 0,1 2 0,3 3 0,1 2 0,-8 2 0,0 1 0,7-1 0,0 1 0,0-1 0,-7 1 0,-2-10 0,-5-5 0,2-5 0,-10-2 0,8 0 0,-5-2 0,3-5 0,-1-3 0,6-6 0,-4 1 0,-1 11 0,2-4 0,2-1 0,-9 2 0,9-1 0,-14 8 0,9 3 0,-7 2 0,3 2 0,7 0 0,-5-5 0,2 6 0,-6-4 0,1 11 0,-1-8 0,-1 5 0,3-3 0,6-2 0,-6-7 0,0 10 0,-8 2 0</inkml:trace>
  <inkml:trace contextRef="#ctx0" brushRef="#br0" timeOffset="2383">1956 280 12287,'0'14'0,"0"0"0,-2-9 0,-5 2 0,4-7 0,-6-5 0,-1-2 0,5-9 0,-9 1 0,9 3 0,-2-2 0,2 9 0,-2-2 0,5 5 0,-8 4 0,10 5 0,0-2 0,0 9 0,0 3 0,-2-7 0,-5-3 0,4 5 0,-6 0 0</inkml:trace>
  <inkml:trace contextRef="#ctx0" brushRef="#br0" timeOffset="3066">1870 516 12287,'15'0'0,"-1"0"0,3 0 0,-8 0 0,1 0 0,-13 0 0,-4 0 0,-5 0 0,-9 0 0,-1 0 0,1 0 0,-1 0 0,3-2 0,5-6 0,-5 6 0,4-5 0,-4 4 0,5-4 0,0 0 0,9-10 0,-2 3 0,4 2 0,3-2 0,3-1 0,4-6 0,-2 9 0,9 5 0,0-3 0,8 3 0,-8 0 0,1 7 0,-11 0 0,8 7 0,-5 0 0,-4 10 0,6-5 0,-9 9 0,0-6 0,-2-3 0,-3 0 0,-2 0 0,-3-5 0,3 5 0,-7-3 0,2 6 0,0-6 0,0 1 0,0-1 0,5 1 0,-7-3 0,-1-5 0,-6 6 0,-1-6 0,3-4 0,5-6 0,-3 4 0,8-8 0,-1 0 0,1 0 0,-6 5 0,6-8 0,-3-1 0,-5-4 0,5 6 0,-2 0 0,0-3 0,2-2 0,-8 5 0,6-1 0,-5-1 0,5-1 0,2 0 0,0 5 0,0 3 0,5-8 0,-8 3 0,11 2 0,-4-3 0,6 1 0,2-7 0,7 6 0,3 3 0,2 0 0,4 0 0,-4 5 0,3-7 0,-1 0 0,8-8 0</inkml:trace>
  <inkml:trace contextRef="#ctx0" brushRef="#br0" timeOffset="3466">1655 65 12287,'0'14'0,"0"0"0,0-9 0,0 5 0,0-10 0,0 0 0,0-10 0,-9-2 0,-3-9 0</inkml:trace>
  <inkml:trace contextRef="#ctx0" brushRef="#br0" timeOffset="3629">1569 129 12287,'0'22'0,"0"-1"0,0-9 0,-2 0 0,-5-5 0,5-4 0,-18-3 0,8-12 0</inkml:trace>
  <inkml:trace contextRef="#ctx0" brushRef="#br0" timeOffset="4329">1183 430 12287,'0'14'0,"0"1"0,0-11 0,-10 6 0,5-17 0,-7-3 0,3-2 0,2-2 0,7-8 0,0 8 0,0 0 0,0-3 0,0 5 0,0-2 0,2 2 0,3-5 0,2 3 0,3 9 0,-3-2 0,-5-5 0,15 12 0,-10 0 0,0 2 0,-7 13 0,0 1 0,-2 4 0,-3 1 0,-2 1 0,-7-1 0,4 0 0,-2 1 0,5-1 0,-5 1 0,0-1 0,0 1 0,5-8 0,-5 1 0,0-1 0,0-2 0,5 5 0,-5-8 0,2 3 0,-4-5 0,5 5 0,-3-2 0,4-3 0,-6-7 0,9-3 0,-2-4 0,5-7 0,-5-5 0,-1-3 0,4 1 0,-6 7 0,3-1 0,2-1 0,3-4 0,-5 6 0,-3 0 0,1-3 0,-1-2 0,0 5 0,6-1 0,-6 1 0,-2 2 0,7-7 0,-4 5 0,-1-5 0,1-3 0,-8 3 0,5 2 0,3 3 0,-6 7 0,6-5 0,-3 2 0,5-6 0,-8 1 0,10 3 0,-4 0 0,2 0 0,0 0 0,-1 8 0,8-15 0,0 7 0</inkml:trace>
  <inkml:trace contextRef="#ctx0" brushRef="#br0" timeOffset="4597">925 0 12287,'7'22'0,"0"-1"0,0-6 0,-7-1 0,0-7 0,0 7 0,-2-9 0,-5 2 0,2-4 0,-9-3 0,-1-10 0,-6-2 0</inkml:trace>
  <inkml:trace contextRef="#ctx0" brushRef="#br0" timeOffset="5232">581 301 12287,'0'12'0,"0"7"0,0-17 0,0 8 0,0-10 0,0 10 0,0-8 0,0 17 0,0-5 0,0-2 0,0 3 0,0-8 0,0 7 0,0 3 0,0-5 0,-2 0 0,-6-3 0,4 6 0,-8-6 0,2 3 0,1-7 0,1 2 0,-3 3 0,-11-3 0,1-2 0,-1-3 0,1-2 0,-1 0 0,1 0 0,-1 0 0,1 0 0,-1 0 0,1 0 0,-1 0 0,1 0 0,-1 0 0,1 0 0,-1 0 0,1 0 0,2-2 0,2-3 0,3-2 0,2-3 0,-5 5 0,3-2 0,9-2 0,-5 4 0,3-5 0,0-2 0,0 5 0,7-7 0,0-3 0,-10-2 0,-2-3 0,-9 1 0</inkml:trace>
  <inkml:trace contextRef="#ctx0" brushRef="#br0" timeOffset="5599">130 108 12287,'9'21'0,"6"1"0,-6-10 0,1-3 0,-10-9 0,0-9 0,-10 6 0,5-14 0,-7 8 0,3-3 0,-8-2 0,5-8 0</inkml:trace>
  <inkml:trace contextRef="#ctx0" brushRef="#br0" timeOffset="5729">65 129 12287,'3'19'0,"1"-2"0,4-3 0,-1-7 0,-7 8 0,-3-10 0,-4 2 0,5-5 0,-17-2 0,16 0 0,-16-9 0,7-3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9:15.426"/>
    </inkml:context>
    <inkml:brush xml:id="br0">
      <inkml:brushProperty name="width" value="0.08571" units="cm"/>
      <inkml:brushProperty name="height" value="0.08571" units="cm"/>
      <inkml:brushProperty name="color" value="#5B2D90"/>
    </inkml:brush>
  </inkml:definitions>
  <inkml:trace contextRef="#ctx0" brushRef="#br0">7994 581 12287,'0'12'0,"0"-3"0,-2-9 0,-5 0 0,2 0 0,-10 0 0,8 0 0,-7 0 0,-3 0 0,5 0 0,0-2 0,3-5 0,-8 2 0,3-9 0,2 9 0,0-5 0,2 1 0,-4 4 0,4-7 0,-1 3 0,6-1 0,-2 3 0,4-5 0,3-9 0,0-1 0,0 1 0,10-1 0,4 1 0,-2 9 0,2 4 0,3 6 0,-5 2 0,2 0 0,3 0 0,2 0 0,3 0 0,-1 0 0,-7 2 0,1 3 0,1 2 0,4 10 0,-1-3 0,-5 6 0,-4-6 0,-8 0 0,3 3 0,2 2 0,0 2 0,-9 3 0,-6 5 0,4-5 0,-11 5 0,-1-6 0,-3-1 0,-3 7 0,1-1 0,-1 1 0,1 2 0,-8-5 0,-2 8 0,0-3 0,0-5 0,-7 5 0,2 0 0,-5 0 0,-2 0 0,0-2 0,0-10 0,0-5 0,-9-4 0,-3-10 0</inkml:trace>
  <inkml:trace contextRef="#ctx0" brushRef="#br0" timeOffset="967">7242 538 12287,'0'21'0,"0"1"0,2-8 0,6 1 0,-6-1 0,5 7 0,-5 1 0,-2-1 0,0-6 0,0-1 0,0 0 0,0 8 0,0-10 0,0-3 0,0-9 0,0-2 0,0-5 0,-2-3 0,-3-6 0,-2 1 0,2-1 0,1 4 0,-1-3 0,-2-1 0,2-4 0,2-1 0,1-1 0,-3 1 0,-2-1 0,0 1 0,7-1 0,0 1 0,0 0 0,0-1 0,0 1 0,0-1 0,0 1 0,7-1 0,3 1 0,-1-1 0,1 1 0,4-1 0,-4 1 0,2-1 0,4 1 0,3-1 0,3 3 0,-1 2 0,1 3 0,-1 2 0,1-5 0,2 5 0,4 3 0,-4-5 0,5 4 0,-5-2 0,-3 5 0,-2-7 0,-4-3 0,4 7 0,-7 1 0</inkml:trace>
  <inkml:trace contextRef="#ctx0" brushRef="#br0" timeOffset="1684">7263 710 12287,'0'12'0,"0"-3"0,0-9 0,0 0 0,-9 3 0,-5 4 0,-6-5 0,-1 5 0,-1-4 0,8-3 0,0 0 0,-3 0 0,-2 0 0,-2 0 0,-1 0 0,1 0 0,-1 0 0,3-3 0,5-4 0,-5 5 0,4-8 0,-4 1 0,5 4 0,-1-9 0,8 7 0,-5-8 0,3-1 0,2 4 0,7-3 0,0 8 0,0-7 0,0 9 0,0-5 0,0 10 0,2 0 0,5 0 0,-4 3 0,4 4 0,-5 5 0,-2 9 0,0-6 0,0-1 0,0 3 0,-2 2 0,-3 2 0,-2 1 0,-8-8 0,6 1 0,-3 1 0,-2 3 0,-8 3 0,1-3 0,-1-5 0,8-4 0,0-10 0,2-3 0,-3-4 0,-4-5 0,7-9 0</inkml:trace>
  <inkml:trace contextRef="#ctx0" brushRef="#br0" timeOffset="1848">6726 431 12287,'15'7'0,"-1"0"0,-7 0 0,7-7 0,-11 2 0,-3 6 0,-10-6 0,-11 17 0,-1-7 0</inkml:trace>
  <inkml:trace contextRef="#ctx0" brushRef="#br0" timeOffset="2784">6447 474 12287,'0'11'0,"0"-1"0,-3-10 0,-4 0 0,5 2 0,-5 6 0,4-4 0,3 11 0,3-3 0,2 4 0,2-1 0,-3 1 0,6-4 0,-3 3 0,0-1 0,3-2 0,-5 7 0,7-5 0,-3 5 0,-2-4 0,-4-1 0,4 3 0,-5-5 0,5 2 0,-4-9 0,-3 2 0,0-14 0,-7 2 0,-3-9 0,-2-3 0,5 5 0,-5-2 0,0-1 0,0 3 0,5-7 0,-7 7 0,-1-2 0,3 0 0,-7-1 0,5-4 0,-3 3 0,3 1 0,-5 3 0,5-4 0,-3 1 0,2-1 0,-1 4 0,6 0 0,-2 0 0,-4 0 0,6 5 0,0-5 0,1 2 0,4 1 0,-9 2 0,9 4 0,-4-4 0,9 14 0,0 7 0,2-2 0,3 3 0,2 1 0,2 1 0,-4 0 0,2-3 0,-2 3 0,5 2 0,-1 2 0,3 1 0,-7-1 0,4-1 0,-1-4 0,-1-1 0,0-8 0,-7 7 0,0 3 0,0-5 0,0 2 0,0 0 0,0 8 0,-2-10 0,-6-5 0,-4-5 0,-9-2 0,-1 8 0,1-1 0,0-3 0,-1-1 0,1-3 0,-1 0 0,1 0 0,-1 0 0,1 0 0,-1 0 0,1 0 0,-1 0 0,5 0 0,-2 0 0,-5 0 0,-2-7 0,5 0 0,-1-1 0,10 6 0,5-5 0,5-5 0,-8-19 0,-2-3 0</inkml:trace>
  <inkml:trace contextRef="#ctx0" brushRef="#br0" timeOffset="3234">5781 345 12287,'-15'-3'0,"1"-4"0,9 5 0,-4-8 0,9 12 0,0 6 0,0 6 0,0-2 0,0 2 0,0 3 0,0 2 0,2 0 0,5-5 0,-4-2 0,6-7 0,1 2 0,-5 1 0,9-8 0,-9 0 0,14 0 0,-17 2 0,5 5 0,-4-2 0,-3 9 0,0 0 0,-3 8 0,-4-1 0,2 1 0,-9-1 0,-3 1 0,-11-1 0,-6 1 0</inkml:trace>
  <inkml:trace contextRef="#ctx0" brushRef="#br0" timeOffset="3599">5136 516 12287,'0'22'0,"0"-1"0,0-6 0,0-1 0,2 3 0,6 2 0,-6 2 0,5 1 0,-4-1 0,-3 1 0,7 2 0,0 2 0,-2 3 0,-3-3 0,0-2 0,3 0 0,2 4 0,3-4 0,-5 5 0,2-5 0,2-12 0,-4-8 0,2-8 0,0-1 0,-7-9 0,10-10 0,2-10 0</inkml:trace>
  <inkml:trace contextRef="#ctx0" brushRef="#br0" timeOffset="4650">4878 602 12287,'14'-2'0,"1"-5"0,-10 5 0,4-8 0,-9 10 0,0 2 0,0 6 0,0 3 0,0 11 0,0-1 0,0 1 0,0-1 0,0 1 0,0-1 0,0 1 0,0-1 0,0 1 0,0-1 0,0-6 0,0-1 0,0 3 0,7 2 0,0 2 0,10-9 0,-2-5 0,-4-4 0,1-6 0,-2-4 0,4 2 0,-4-9 0,2-3 0,-7 5 0,4 1 0,-2-1 0,0 0 0,1 5 0,-8-8 0,0 10 0,0-4 0,0 9 0,-3 0 0,-4 0 0,2 0 0,-9 0 0,0 7 0,-6 3 0,6 2 0,-5-5 0,5 7 0,-5-2 0,-3 5 0,1-3 0,6-9 0,1 4 0,-3 1 0,-2-5 0,-2 7 0,-1-3 0,8 5 0,0-6 0,-3-4 0,5-1 0,-2-3 0,-3 0 0,-2 0 0,-3 0 0,1 0 0,-1 0 0,1 0 0,-1 0 0,1 0 0,7 0 0,-1-3 0,-2-4 0,-2 5 0,-2-5 0,-1 4 0,1 3 0,-1 0 0,1 0 0,-1 0 0,1 0 0,-1 0 0,1 0 0,-1 0 0,1 0 0,-1 0 0,1 0 0,0 0 0,-1 0 0,1 0 0,-1 0 0,8 0 0,-1 0 0,8 0 0,-7 0 0,7 0 0,-8 0 0,11-2 0,-6-3 0,1-2 0,6-3 0,-6 6 0,-1-4 0,8-8 0,-8 4 0,1 0 0,6 0 0,-4 5 0,5-8 0,-1 4 0,-4-4 0,5 1 0,-5-8 0,4 1 0,3 7 0,0-1 0,0-1 0,0-4 0,0-1 0,0-1 0,0 1 0,0-1 0,7 8 0,3 0 0,2-3 0,-5 5 0,7-2 0,3-3 0,-7 5 0,-3-2 0,5 0 0,0-8 0</inkml:trace>
  <inkml:trace contextRef="#ctx0" brushRef="#br0" timeOffset="5047">4706 452 12287,'-14'-14'0,"0"-1"0,6 11 0,-6-4 0,7 6 0,-7 2 0,6 2 0,-3 6 0,1 6 0,0-2 0,6 2 0,-6 3 0,-2 2 0,5 2 0,-5 1 0,3-1 0,-8 1 0,5-1 0</inkml:trace>
  <inkml:trace contextRef="#ctx0" brushRef="#br0" timeOffset="6430">3524 452 12287,'-14'0'0,"0"0"0,9 0 0,-12 2 0,10 6 0,-7-4 0,7 11 0,2 1 0,0 1 0,0 0 0,-2-3 0,2 3 0,3 2 0,2 2 0,0 1 0,0-8 0,0 1 0,0 1 0,9-4 0,6 0 0,4-2 0,2-3 0,1-7 0,-1 0 0,1 0 0,-1 0 0,1 0 0,-1 0 0,1-2 0,-1-6 0,-6 6 0,-1-5 0,-9 4 0,4 3 0,-11 0 0,-5 0 0,4 3 0,-4 4 0,-5-5 0,-2 6 0,2-6 0,-2-2 0,6 0 0,-6 0 0,7 0 0,-7 0 0,-3 0 0,5 0 0,-2 0 0,-1 0 0,-6 2 0,-1 5 0,8-4 0,0 6 0,-3 1 0,-2-5 0,-3 9 0,3-7 0,3 8 0,1 1 0,11-4 0,-6 0 0,0-2 0,8 6 0,-5-1 0,4-3 0,3 2 0,0-7 0,0 7 0,0-6 0,0 6 0,0-7 0,0 7 0,0-6 0,0 6 0,0-7 0,0 7 0,0-6 0,0 6 0,-9 0 0,-5 8 0,-6-1 0,-1 1 0,0-1 0,-1 1 0,1-1 0,-3 3 0,-3 2 0,-1 3 0,-3 2 0,4-5 0,-4 3 0,-2-3 0,-3-11 0,-7 4 0,0-7 0</inkml:trace>
  <inkml:trace contextRef="#ctx0" brushRef="#br0" timeOffset="7366">2901 345 12287,'0'-12'0,"0"21"0,0 6 0,0 13 0,0-4 0,7-2 0,1-1 0,-4 1 0,-1-1 0,-1 0 0,3 1 0,2-1 0,-2 1 0,-3-1 0,1 1 0,1-1 0,3 1 0,1-8 0,-8 1 0,0 1 0,0 3 0,2 3 0,5-1 0,-4-6 0,4-1 0,-5-9 0,-2-5 0,0-15 0,0-4 0,-9 7 0,6-7 0,-6 7 0</inkml:trace>
  <inkml:trace contextRef="#ctx0" brushRef="#br0" timeOffset="7964">2643 388 12287,'0'14'0,"0"0"0,0 3 0,-7 2 0,-2 3 0,-1-1 0,1 0 0,-8 8 0,5 0 0,-2-1 0,-1 3 0,8-4 0,-7 6 0,-1-2 0,3-5 0,1-2 0,6-2 0,-2-1 0,2 1 0,2-1 0,3 1 0,0-10 0,10-5 0,4-14 0,5-3 0,3-7 0,-1 3 0,1 0 0,-1-8 0,1 1 0,-8 7 0,0-1 0,3-2 0,-7 6 0,-3-4 0,-5 8 0,-2-7 0,0 7 0,0-8 0,-9 8 0,-6-7 0,-1 7 0,-1-5 0,3 2 0,7-4 0,-8 4 0,-2-2 0,1 5 0,-1-5 0,3 0 0,-3 0 0,5 0 0,-2-4 0,-3 1 0,-2-1 0,-3 4 0,3-3 0,3-1 0,1-3 0,8 4 0,-5 1 0,3-3 0,1-2 0,8-2 0,0-1 0,-9 1 0,-3-1 0</inkml:trace>
  <inkml:trace contextRef="#ctx0" brushRef="#br0" timeOffset="9033">2128 688 12287,'-3'-21'0,"-2"-1"0,-2 1 0,0 7 0,5 2 0,-3 0 0,-2 0 0,-3 5 0,3-8 0,-7-1 0,2 4 0,-3-3 0,8 11 0,-7-4 0,9 6 0,-4 2 0,9 0 0,9 0 0,6 0 0,-4 0 0,4 0 0,-8 0 0,5 2 0,0 3 0,0 2 0,-5 0 0,7-7 0,-7 0 0,8 0 0,-1 0 0,5 3 0,-5 4 0,-2-5 0,-7 8 0,2 0 0,1-6 0,-8 11 0,0-8 0,0 7 0,0-9 0,0 7 0,0-5 0,0-5 0,-3 8 0,-2-8 0,-2 5 0,-2-4 0,1 4 0,6-2 0,-7 0 0,-1 2 0,5 0 0,-7-5 0,3 5 0,-8-4 0,3 4 0,-5-5 0,-3-2 0,8 0 0,-1 0 0,-1 0 0,4 0 0,0-2 0,0-3 0,0-2 0,5 0 0,-5 5 0,2-6 0,-4 4 0,4-8 0,1 0 0,-1 0 0,1 5 0,2-8 0,-8-1 0,6 4 0,-1 0 0,3 0 0,0 0 0,-3 5 0,6-8 0,-4-1 0,-1 4 0,2-3 0,4 8 0,-4-7 0,5 9 0,-1-2 0,-1 14 0,-4 7 0,1-2 0,7 3 0,0 1 0,-2 3 0,-3 3 0,-2-1 0,2 1 0,0-1 0,1 3 0,-6 3 0,-2 1 0,7 3 0,-4-4 0,2 4 0,-1 2 0,-6-7 0,5 5 0,-3-2 0,-5 0 0,5-1 0,0-6 0,3-1 0,1-6 0,8-1 0,0-12 0,0-2 0,3-2 0,2-12 0,2-6 0,-3-6 0,8 2 0,0-16 0,10 6 0</inkml:trace>
  <inkml:trace contextRef="#ctx0" brushRef="#br0" timeOffset="9332">1547 602 12287,'12'0'0,"-2"3"0,-10 4 0,2-5 0,3 8 0,2-1 0,0-4 0,-7 10 0,8-8 0,1 5 0,3-3 0,-5 6 0,7-6 0,3 3 0,2-7 0,3 4 0,-1 1 0,1-8 0,-1 5 0,1-4 0,-3-6 0,-5-4 0,5-5 0,-7-9 0</inkml:trace>
  <inkml:trace contextRef="#ctx0" brushRef="#br0" timeOffset="9914">1913 173 12287,'-15'0'0,"1"0"0,0 9 0,-8 3 0</inkml:trace>
  <inkml:trace contextRef="#ctx0" brushRef="#br0" timeOffset="11233">1204 753 12287,'0'12'0,"0"7"0,0-14 0,0 9 0,0-9 0,-3 4 0,-2-11 0,-2-5 0,0 2 0,7-9 0,-7 7 0,0-8 0,0 1 0,-3 2 0,8-7 0,-8 7 0,1 0 0,6-7 0,-6 7 0,1-2 0,1-1 0,0 8 0,5-7 0,-5-3 0,4 5 0,-4-2 0,2 7 0,-2-8 0,5 11 0,-8-6 0,20 10 0,4 0 0,-2 0 0,2 0 0,1 0 0,6 0 0,1 0 0,-8 2 0,0 3 0,3 2 0,-5 0 0,2-4 0,3 4 0,-5-5 0,0 8 0,-3 0 0,6-6 0,-8 11 0,0-8 0,-7 7 0,0 0 0,0 8 0,-10-10 0,-4-5 0,2-5 0,-2-2 0,-3 0 0,5 0 0,-2 0 0,0 0 0,-8 0 0,8 0 0,2-2 0,2-5 0,-6 4 0,4-6 0,-8 11 0,6 5 0,2 3 0,7 7 0,-2-3 0,0 0 0,7 8 0,-7-8 0,0 1 0,-3-11 0,3 3 0,5-2 0,-5 2 0,2-4 0,-2 4 0,2-5 0,-9-2 0,6 0 0,-6 0 0,2-2 0,-5-3 0,3-2 0,2-3 0,-5 6 0,3-3 0,0-8 0,-5 6 0,2-1 0,3 1 0,6-1 0,-6 3 0,0-3 0,-8-4 0,8-3 0,0 10 0,-3 2 0,5 3 0,-2 2 0,-1 2 0,-6 5 0,-1 5 0,1 10 0,-1-1 0,1 1 0,-1 2 0,3 2 0,5 3 0,-5-1 0,7-4 0,-2 2 0,-1 3 0,8 0 0,-5-8 0,3 1 0,1-1 0,8 1 0,0-1 0,0-9 0,3-2 0,4-10 0,7 0 0,-2 0 0,3 0 0,1 0 0,-4-3 0,3-4 0,1-7 0,1 2 0,0 0 0,-5 0 0,-3 0 0,8-2 0,-3-8 0,3 1 0,-3-1 0,5 1 0,-4-1 0,4 1 0,2-1 0,-6 1 0,-1-1 0,0 1 0,-2-1 0,7 1 0,-7-10 0,10-3 0</inkml:trace>
  <inkml:trace contextRef="#ctx0" brushRef="#br0" timeOffset="11515">1010 65 12287,'0'15'0,"0"-1"0,0-9 0,0 14 0,0-5 0,-9 5 0,-3 3 0,0-1 0,-7 1 0,7-1 0,-3 1 0,1-1 0,-10 1 0,-9-1 0</inkml:trace>
  <inkml:trace contextRef="#ctx0" brushRef="#br0" timeOffset="11866">1161 882 12287,'2'19'0,"5"-5"0,-4-2 0,4-5 0,-5 8 0,-4-3 0,-5 2 0,2-7 0,-10 7 0,-1 3 0,4-5 0,-3 0 0,1 0 0,2 0 0,-7-5 0,5 5 0,-5 0 0,-3 0 0,-9-7 0,-2 14 0,-10-7 0</inkml:trace>
  <inkml:trace contextRef="#ctx0" brushRef="#br0" timeOffset="12064">258 474 12287,'-21'-10'0,"-1"8"0,3-8 0,2 3 0,3 0 0,7 0 0,-8 7 0,1 2 0,2 5 0,-5 7 0,8 13 0,-3 4 0,-5 2 0,8 3 0,-20 7 0,5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9:43.474"/>
    </inkml:context>
    <inkml:brush xml:id="br0">
      <inkml:brushProperty name="width" value="0.08571" units="cm"/>
      <inkml:brushProperty name="height" value="0.08571" units="cm"/>
      <inkml:brushProperty name="color" value="#5B2D90"/>
    </inkml:brush>
  </inkml:definitions>
  <inkml:trace contextRef="#ctx0" brushRef="#br0">4028 34 12287,'0'18'0,"0"0"0,-4 4 0,-1-4 0,2-2 0,2-1 0,-4 4 0,1 3 0,-1 3 0,0 2 0,3-1 0,-2 2 0,1 3 0,-2 5 0,4 4 0,-4 2 0,2 4 0,-1 1 0,2-2 0,-2 1 0,3-5 0,1-7 0,-6-5 0,-2-8 0,-5-2 0</inkml:trace>
  <inkml:trace contextRef="#ctx0" brushRef="#br0" timeOffset="1399">3736 8 12287,'0'-8'0,"4"8"0,0 9 0,-1 3 0,-1 1 0,-1 5 0,2 1 0,2 2 0,-2 2 0,0 3 0,0 0 0,1 1 0,-1-1 0,-2 2 0,-1 2 0,0 1 0,0-2 0,0 4 0,0-2 0,0-1 0,0-2 0,0-3 0,0-2 0,-1-1 0,-3 2 0,1-5 0,-6-1 0,0-3 0,1-2 0,-2 0 0,4-1 0,-1-3 0,-2 3 0,-3-12 0,3 0 0,-1-6 0,6-7 0,1-1 0,-5 1 0,1 0 0,-1 0 0,1-1 0,4 1 0,-3 0 0,-1-1 0,2 1 0,-4 0 0,1-1 0,0 1 0,-4 0 0,5 0 0,-2-1 0,0 1 0,2 0 0,-3 1 0,1 2 0,-2 1 0,4 4 0,-2-2 0,-1 1 0,2 2 0,0 4 0,-3 0 0,5 1 0,2 3 0,2-1 0,2 6 0,0-6 0,2 3 0,2-6 0,2 2 0,5 1 0,-3 1 0,1 0 0,5-4 0,-3 2 0,0 1 0,-2 1 0,-5 1 0,5-5 0,-5 4 0,5 1 0,-6 0 0,2 0 0,-4-2 0,-1 6 0,0-5 0,0 5 0,0 1 0,-4-2 0,-2 1 0,-2-1 0,-2 0 0,0 4 0,-1-5 0,2 2 0,-1 0 0,-2-5 0,-1 5 0,0 1 0,-1-4 0,1-1 0,0-4 0,0-1 0,-1 0 0,1 0 0,0 0 0,-1 0 0,1-1 0,0-2 0,-1-2 0,6-4 0,-1 5 0,0 0 0,1-2 0,-2 3 0,4-5 0,0 1 0,0 0 0,2 2 0,3-4 0,-4-1 0,4 3 0,-4-2 0,4-2 0,1 4 0,1 0 0,2-1 0,2 1 0,0 4 0,0-2 0,2 0 0,7 0 0,-6 2 0,0 8 0,-2 3 0,-2 4 0,-4 2 0,0-1 0,0 0 0,0-3 0,0 2 0,0 3 0,0 0 0,-1 0 0,-4-2 0,-2 0 0,-1 1 0,-3-1 0,2-1 0,-3-2 0,-1-1 0,-1-2 0,1 4 0,0-4 0,0-1 0,-5 3 0,0-5 0,2-1 0,1-1 0,3-4 0,3-2 0,-2-10 0,3-6 0</inkml:trace>
  <inkml:trace contextRef="#ctx0" brushRef="#br0" timeOffset="1699">2991 167 12287,'13'0'0,"1"0"0,-1 0 0,0 6 0,1 3 0,-3 3 0,-2 1 0,2 5 0,-7 1 0,0 2 0,2 2 0,-4 1 0,2 0 0,-2-2 0,-2 1 0,0 2 0,0 2 0,-2-2 0,-2-3 0,1 2 0,-4-6 0,-1-2 0,1-1 0,4-8 0,-9 5 0,5-5 0</inkml:trace>
  <inkml:trace contextRef="#ctx0" brushRef="#br0" timeOffset="2182">2858 579 12287,'-12'-1'0,"4"-4"0,0 2 0,5-6 0,-1-1 0,-5-2 0,4-1 0,3 0 0,-4 4 0,1 0 0,2-1 0,2-2 0,1-1 0,0-1 0,0 5 0,0 1 0,0-3 0,1 5 0,2 0 0,2 0 0,5 1 0,-1-4 0,3-2 0,1 7 0,-4 0 0,0 4 0,-6 1 0,2 2 0,0 3 0,-1 1 0,1 2 0,-5 4 0,0 1 0,-2-1 0,-1 0 0,-3-1 0,-1-3 0,4 3 0,-3-3 0,2 2 0,-1 3 0,-4-5 0,4-1 0,-3 1 0,-2-1 0,2 2 0,1-4 0,0 0 0,-1 0 0,1 0 0,-3-3 0,1 1 0,-2-1 0,4-1 0,-2-2 0,-1 0 0,-2 0 0,0-2 0,3-2 0,-8-10 0,2-6 0</inkml:trace>
  <inkml:trace contextRef="#ctx0" brushRef="#br0" timeOffset="2432">2552 180 12287,'9'12'0,"-1"-1"0,-2-3 0,0-3 0,-4 4 0,3 1 0,4 2 0,-5 1 0,-1 0 0,-1 1 0,2-1 0,0 0 0,-1 2 0,-1 3 0,-2-2 0,0 5 0,0-2 0,0-3 0,0-1 0,0 4 0,0 2 0</inkml:trace>
  <inkml:trace contextRef="#ctx0" brushRef="#br0" timeOffset="3048">2659 659 12287,'-8'-9'0,"4"0"0,1 6 0,0-3 0,-1 0 0,-2 5 0,3-5 0,-3 2 0,-2-1 0,4 1 0,-5 4 0,-1 0 0,-2 0 0,-1 0 0,-1 0 0,1 0 0,0 0 0,0 0 0,-1 0 0,1 0 0,0 0 0,-1 0 0,1 0 0,0 0 0,1-2 0,2-1 0,1-1 0,6-6 0,-2 1 0,4-3 0,1-1 0,0-1 0,0 5 0,1 2 0,2 0 0,2-1 0,1 5 0,-2-1 0,4 1 0,-1-1 0,5 2 0,-3-2 0,-2 2 0,2 2 0,0 0 0,4 6 0,-1 1 0,-3 7 0,-3-1 0,-6 0 0,0 1 0,-2-6 0,-1 1 0,-3 0 0,-1-1 0,2 3 0,-3-2 0,-3 2 0,-1-3 0,4 4 0,-1-4 0,-2 1 0,0-1 0,-3-5 0,1 3 0,0 0 0,-1-4 0,1 2 0,0-2 0,-1-2 0,6 0 0,-1-2 0,-2-2 0,0-4 0,-3-5 0,1 0 0,0-1 0,-1 1 0,1 0 0,4 4 0,0 0 0,-1-1 0,-2-1 0,0 1 0,2 1 0,1-1 0,5 2 0,-5 0 0,-1-3 0,4-1 0,-6-1 0,4 0 0</inkml:trace>
  <inkml:trace contextRef="#ctx0" brushRef="#br0" timeOffset="3197">2260 353 12287,'9'-4'0,"-2"-2"0,-1-1 0,-1 4 0,-5-3 0,-6 6 0,-2 0 0,-5 0 0</inkml:trace>
  <inkml:trace contextRef="#ctx0" brushRef="#br0" timeOffset="3781">1649 340 12287,'5'7'0,"-3"5"0,2-2 0,-1 5 0,2 3 0,-4 4 0,5-1 0,-1 2 0,-1 5 0,5 2 0,-3-3 0,0-1 0,0 1 0,2 4 0,-3 0 0,-2-2 0,-2-1 0,4-7 0,-1-3 0,1-3 0,-5-2 0</inkml:trace>
  <inkml:trace contextRef="#ctx0" brushRef="#br0" timeOffset="4833">1436 300 12287,'0'7'0,"0"-1"0,0-4 0,0 2 0,0 4 0,0 5 0,0 0 0,0 2 0,0 1 0,0 3 0,0 2 0,0-3 0,0 3 0,0-1 0,0 1 0,0-3 0,0 2 0,-2-1 0,-2-2 0,2-2 0,-3-2 0,-1 0 0,3-6 0,-6-2 0,4-4 0,-3-1 0,3-1 0,-2-4 0,-1-3 0,1-4 0,4-1 0,-3-1 0,2 1 0,-1 0 0,-4-1 0,3 1 0,1 0 0,-1-1 0,-3 6 0,4-1 0,1-2 0,-2 0 0,5 2 0,-5 1 0,0 2 0,3-2 0,-6 3 0,0 1 0,-4 4 0,4 6 0,0 2 0,-1 4 0,4 2 0,0-1 0,1 0 0,1 0 0,-5 1 0,5-1 0,1 0 0,1 1 0,-2-1 0,-1 0 0,2 1 0,2-1 0,1 0 0,0 0 0,0 1 0,1-5 0,2-1 0,2 3 0,5-5 0,-1-2 0,3 2 0,1-2 0,-4 1 0,0-5 0,-6 1 0,1 4 0,-2-2 0,-2 6 0,-2-6 0,-2 2 0,-5 1 0,2-4 0,-1 4 0,1-2 0,-1 1 0,0-1 0,-6-3 0,1 4 0,4-4 0,0 4 0,-1-4 0,-2-1 0,-1 0 0,0 0 0,-1-1 0,1-2 0,0-2 0,4 0 0,0 0 0,-1-4 0,2-1 0,1 0 0,1 1 0,3-2 0,-3 0 0,2-3 0,-1 1 0,-1 0 0,5-1 0,-4 0 0,4-3 0,1 0 0,0-1 0,0 5 0,0-1 0,0 1 0,0 0 0,0-1 0,0 1 0,0 0 0,0 0 0,0-1 0,0 1 0,0-6 0,0-2 0</inkml:trace>
  <inkml:trace contextRef="#ctx0" brushRef="#br0" timeOffset="5115">1197 127 12287,'-14'0'0,"1"0"0,4 2 0,0 1 0,-1 1 0,3 2 0,-2-2 0,-2 5 0,0-1 0,-3 1 0,1 1 0,-5 2 0,0 1 0,-5 0 0,2 1 0</inkml:trace>
  <inkml:trace contextRef="#ctx0" brushRef="#br0" timeOffset="5415">1329 885 12287,'9'0'0,"0"0"0,-4 0 0,4 0 0,-2 1 0,2 4 0,-3-2 0,-8 6 0,-2 0 0,-5-2 0,-7 5 0,-2-3 0,0 2 0,-1 3 0,-2-1 0,-5 0 0,-1 1 0,1-1 0,-7 0 0,-1 0 0</inkml:trace>
  <inkml:trace contextRef="#ctx0" brushRef="#br0" timeOffset="6716">505 234 12287,'8'-6'0,"-1"4"0,-2-2 0,0 4 0,6 3 0,-2 3 0,1 1 0,0-3 0,1 5 0,-2 2 0,1 0 0,2 3 0,1-1 0,-1 2 0,-3 3 0,2-2 0,-3 4 0,1 1 0,0 0 0,-5-3 0,3 2 0,-1 1 0,-3 0 0,-1-4 0,-2 4 0,0-2 0,0-3 0,-2 4 0,-2-3 0,-5 0 0,-3-3 0,3 0 0,0-1 0,-1 0 0,-2 1 0,-1-1 0,0-1 0,-1-2 0,1-1 0,0-5 0,-1 4 0,1-2 0,0-3 0,0 2 0,-1 0 0,1-2 0,0-2 0,-1-1 0,1-1 0,0-2 0,0-2 0,-1-5 0,1 1 0,1-3 0,3-1 0,-3 0 0,5 0 0,-2-1 0,0 1 0,2 0 0,-3-1 0,2 1 0,2 0 0,-3 0 0,5-1 0,0-1 0,-2-2 0,4 2 0,-2-3 0,2 3 0,2 2 0,0 0 0,0 0 0,0-1 0,0 1 0,5 0 0,1 1 0,0 2 0,-1 1 0,6 4 0,-2-4 0,3-1 0,1 4 0,0 2 0,0 2 0,-4 2 0,0 0 0,1 0 0,-2 5 0,-1 1 0,1 1 0,-1 3 0,-4 2 0,1 1 0,-2 1 0,-2 0 0,0 3 0,0 0 0,0 0 0,0-3 0,-2 0 0,-1-1 0,-1 0 0,-5 1 0,3-3 0,0 0 0,0-2 0,0-5 0,2 5 0,-5 1 0,2-4 0,-2-1 0,6-5 0,-1-5 0,2-2 0,2-6 0,0-1 0,0 1 0,2 0 0,1-1 0,1 1 0,2 0 0,-2-1 0,4 1 0,-1 0 0,3 4 0,-5 0 0,-1 0 0,2 2 0,-3 0 0,6 2 0,-5 4 0,5-4 0,-6 10 0,2 3 0,-4 4 0,-7 2 0,-1-1 0,-2 2 0,0 2 0,2-2 0,-4 3 0,3-3 0,-3-2 0,-1 0 0,-1 1 0,0-1 0,0 0 0,-1-1 0,1-3 0,4-3 0,0-6 0,-1 0 0,2 0 0,0 0 0,-3 0 0,1-2 0,0-1 0,2-3 0,2-1 0,-4 0 0,3-4 0,-2 2 0,0-1 0,1-2 0,-2-1 0,1 0 0,-1-1 0,3 1 0,-2-2 0,-2-1 0,0-2 0,2-1 0,0 3 0,-2-2 0,0 2 0,-3-3 0,1 1 0,0 2 0,-1-5 0,1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9:51.137"/>
    </inkml:context>
    <inkml:brush xml:id="br0">
      <inkml:brushProperty name="width" value="0.08571" units="cm"/>
      <inkml:brushProperty name="height" value="0.08571" units="cm"/>
      <inkml:brushProperty name="color" value="#5B2D90"/>
    </inkml:brush>
  </inkml:definitions>
  <inkml:trace contextRef="#ctx0" brushRef="#br0">971 227 12287,'6'7'0,"-5"-1"0,5-6 0,-2 2 0,1 2 0,-1-1 0,-2 6 0,2 1 0,-2 2 0,2 1 0,-1 2 0,2 3 0,-4-2 0,3 6 0,-1 0 0,2-1 0,-4 4 0,4-3 0,-4 2 0,-1-2 0,5 2 0,-1-5 0,-1 0 0,-2 0 0,-1-1 0,0-5 0,-5-5 0,-3-2 0</inkml:trace>
  <inkml:trace contextRef="#ctx0" brushRef="#br0" timeOffset="702">745 413 12287,'0'9'0,"0"0"0,0 0 0,0 4 0,-2 0 0,-1 0 0,-1 1 0,-6-1 0,2 0 0,1 1 0,-4-6 0,6 1 0,-3 2 0,4-1 0,-5 0 0,-1-1 0,2-6 0,-1 3 0,-1 0 0,3-5 0,-2 4 0,0-4 0,-4-1 0,4 0 0,1-1 0,1-2 0,-1-1 0,6-2 0,-4 3 0,0-2 0,0-5 0,-5 3 0,3-1 0,3-4 0,-2 3 0,1-2 0,0 2 0,3 0 0,-3-1 0,-1-2 0,2-2 0,-2 1 0,0 0 0,-1 0 0,5-2 0,-3-1 0,2-2 0,-1 2 0,-3-4 0,3 3 0,1 0 0,-2 3 0,4 0 0,-2 1 0,1 0 0,-1-1 0,2 1 0,-2 0 0,1 0 0,-2-1 0,4 5 0,-4 1 0,4 3 0,1-4 0,0 0 0,0-4 0</inkml:trace>
  <inkml:trace contextRef="#ctx0" brushRef="#br0" timeOffset="1268">638 214 12287,'0'13'0,"0"-6"0,0-7 0,0-7 0</inkml:trace>
  <inkml:trace contextRef="#ctx0" brushRef="#br0" timeOffset="1484">572 267 12287,'0'-8'0,"0"1"0,0 3 0,0 2 0,-6-10 0,-1 5 0</inkml:trace>
  <inkml:trace contextRef="#ctx0" brushRef="#br0" timeOffset="1617">532 160 12287,'0'-7'0,"-6"-5"0,-1 5 0</inkml:trace>
  <inkml:trace contextRef="#ctx0" brushRef="#br0" timeOffset="1986">758 94 12287,'7'-6'0,"-1"-1"0,-6-7 0,0 6 0,0-1 0,2 4 0,2-4 0,-2 0 0,4 1 0,-6-1 0,6 6 0,1-3 0,6 6 0,-4 0 0,0 0 0,1 0 0,-2 0 0,1 0 0,-1 0 0,6 0 0</inkml:trace>
  <inkml:trace contextRef="#ctx0" brushRef="#br0" timeOffset="2683">173 599 12287,'0'13'0,"0"-4"0,0 0 0,0-4 0,0 3 0,0-5 0,0 3 0,0-6 0,0 0 0,0 6 0,-1-3 0,-4 6 0,4-5 0,-5 4 0,0-2 0,3 3 0,-4-4 0,-1 3 0,1 2 0,-2 1 0,-4-1 0,-1 0 0,1 5 0,-2-2 0,-2 5 0,-4-3 0,-6-2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59:56.040"/>
    </inkml:context>
    <inkml:brush xml:id="br0">
      <inkml:brushProperty name="width" value="0.08571" units="cm"/>
      <inkml:brushProperty name="height" value="0.08571" units="cm"/>
      <inkml:brushProperty name="color" value="#5B2D90"/>
    </inkml:brush>
  </inkml:definitions>
  <inkml:trace contextRef="#ctx0" brushRef="#br0">1609 120 12287,'0'13'0,"0"-4"0,0 0 0,0 1 0,0 2 0,2 3 0,1 1 0,1 2 0,-1-2 0,0 3 0,0 1 0,1-1 0,-1 0 0,0 0 0,0-3 0,2 2 0,-2-2 0,-2-1 0,-1-2 0,0 1 0,0-1 0,0 0 0,0-5 0,0 3 0,0-3 0</inkml:trace>
  <inkml:trace contextRef="#ctx0" brushRef="#br0" timeOffset="982">1224 399 12287,'-2'-13'0,"-1"0"0,-1-1 0,-1 1 0,5 0 0,0-1 0,0 1 0,0 6 0,0 1 0,2 7 0,2 4 0,-2-2 0,4 4 0,0-1 0,-3 0 0,5-2 0,1-1 0,5 5 0,-1-2 0,-4-2 0,0-4 0,1 0 0,2 4 0,1 1 0,0-2 0,-4-2 0,0 1 0,1 2 0,-2-2 0,1 4 0,1-1 0,-3-3 0,2 2 0,-6 4 0,7-5 0,-5 6 0,-1-5 0,-5 3 0,-4-1 0,2 3 0,-4-3 0,0 0 0,-1 0 0,4 4 0,-5-2 0,-1 0 0,-2 1 0,-1-1 0,-1 2 0,1-1 0,0 1 0,-1-2 0,0-1 0,-3 0 0,0 1 0,-1-4 0,5 4 0,-2-3 0,-3-2 0,3-1 0,-2-2 0,2 0 0,2 0 0,-5 0 0,0 0 0,2-2 0,1-2 0,2-3 0,0-7 0,-1 1 0,1 0 0,4-1 0,0 0 0,0-3 0,2 0 0,-3-2 0,5 2 0,1 0 0,-2 0 0,4-2 0,-2 1 0,3 2 0,1 1 0,0 2 0,0 0 0,0-1 0,0 6 0,-2 0 0,-2 2 0,1 3 0,-6 8 0,6-2 0,-3 6 0,1 1 0,1 2 0,-5 3 0,5 1 0,-1 2 0,-1-2 0,3 3 0,-4 0 0,0 2 0,-1 2 0,4 1 0,-3 0 0,-1-4 0,1 0 0,2 2 0,-2-3 0,0 0 0,-1 0 0,1-1 0,-4-3 0,3 3 0,3-5 0,-2 2 0,1-5 0,0-9 0,1-1 0,4-5 0,-5-9 0</inkml:trace>
  <inkml:trace contextRef="#ctx0" brushRef="#br0" timeOffset="1299">758 333 12287,'0'13'0,"2"0"0,1 1 0,3-1 0,1 0 0,-2 0 0,2 1 0,0-1 0,1 0 0,-4 5 0,5-2 0,0-2 0,-2-4 0,4-1 0,-5 3 0,1-2 0,3-1 0,-2-6 0,0 1 0,1-8 0,5-4 0</inkml:trace>
  <inkml:trace contextRef="#ctx0" brushRef="#br0" timeOffset="1531">1210 27 12287,'0'-9'0,"0"0"0,-1 6 0,-4-1 0,-2 2 0,-6 2 0</inkml:trace>
  <inkml:trace contextRef="#ctx0" brushRef="#br0" timeOffset="2699">519 532 12287,'-4'-9'0,"-1"0"0,1 5 0,2-4 0,-2 3 0,2-1 0,-2 1 0,3-4 0,-5 2 0,-3-2 0,1 5 0,0-5 0,-3-1 0,4 2 0,-2-1 0,-1-1 0,2 3 0,1-2 0,1-2 0,1 0 0,5-3 0,0 1 0,0 0 0,0-1 0,0 1 0,2 4 0,2 0 0,-1 6 0,6-1 0,0 2 0,4 2 0,1 0 0,-5 2 0,-1 1 0,3 1 0,1 2 0,1-1 0,0 4 0,0-2 0,1 2 0,-1 1 0,-4 2 0,-2 1 0,-1 1 0,-1-1 0,-5 0 0,0 0 0,0 1 0,-5-1 0,-1 0 0,-1 1 0,-3-1 0,-2 0 0,-2 0 0,1-1 0,0-3 0,-5 3 0,0-5 0,2 2 0,1 0 0,2-6 0,0 1 0,-1-2 0,1-2 0,0 0 0,1-6 0,3-3 0,5-3 0,2-1 0,2 0 0,0 5 0,-1 2 0,-4 6 0,4 2 0,-5 1 0,2 3 0,-1 1 0,-4 2 0,3 3 0,0-2 0,1-1 0,-4 0 0,3 3 0,0-2 0,0-1 0,-3-5 0,3 4 0,-1-2 0,2-2 0,-3-4 0,3 0 0,-2-1 0,1-4 0,1 2 0,4-6 0,-4-1 0,4 3 0,-3-2 0,1 0 0,-2 2 0,2-5 0,-6 3 0,-1-3 0,3 0 0,-1 2 0,1 1 0,-1-1 0,4 2 0,-5-1 0,-1-1 0,2 3 0,0-1 0,-3 2 0,4-2 0,-2 3 0,5 1 0,-5 4 0,-2 0 0,4 6 0,0 2 0,1 4 0,0 0 0,3-2 0,-2-1 0,2 2 0,1-1 0,-1 0 0,-2-1 0,2 2 0,2-4 0,1 2 0,0 1 0,0 2 0,0-3 0,0 0 0,0 1 0,0-3 0,0 2 0,0 2 0,6-4 0,2 2 0,4-6 0,2 1 0,-1-2 0,-4-4 0,0-1 0,-1-3 0,0-1 0,4-2 0,-3-4 0,1 0 0,-1-1 0,3-5 0,-5-2 0</inkml:trace>
  <inkml:trace contextRef="#ctx0" brushRef="#br0" timeOffset="2930">479 40 12287,'-6'13'0,"-1"-4"0,-6 0 0,1 2 0,3 0 0,-7 3 0,2-1 0,-2 0 0,-3 1 0,4-1 0,-4 2 0,0 2 0,-2-2 0,-5 4 0</inkml:trace>
  <inkml:trace contextRef="#ctx0" brushRef="#br0" timeOffset="3249">506 891 12287,'-8'0'0,"-3"1"0,2 4 0,1-2 0,0 6 0,-3 1 0,-1 2 0,-1 1 0,-6 6 0,-2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1.923"/>
    </inkml:context>
    <inkml:brush xml:id="br0">
      <inkml:brushProperty name="width" value="0.08571" units="cm"/>
      <inkml:brushProperty name="height" value="0.08571" units="cm"/>
      <inkml:brushProperty name="color" value="#5B2D90"/>
    </inkml:brush>
  </inkml:definitions>
  <inkml:trace contextRef="#ctx0" brushRef="#br0">1011 12 12287,'0'-7'0,"0"2"0,0 10 0,5 2 0,-1 6 0,-1 1 0,-2-1 0,-1 0 0,0 1 0,0-1 0,0 0 0,-4 1 0,-2-3 0,-1-2 0,2 2 0,-4-7 0,0 0 0,-4-4 0,0 0 0,4 0 0,0 0 0,-1 0 0,-2 0 0,3 0 0,0 0 0,0-1 0,2-4 0,-5 3 0,5-7 0,-1-2 0,-3 4 0,2-2 0,3 6 0,-6-3 0,9 6 0,-6 0 0,6 2 0,-3 1 0,2 3 0,0 1 0,-2-4 0,3 3 0,-3-2 0,-2 1 0,4 1 0,-5-2 0,0-3 0,-4 4 0,4-4 0,0-1 0,5 0 0,-5 0 0,4-4 0,-3 0 0,3-1 0,-4 5 0,5 0 0,-5 0 0,0 5 0,-4-1 0,4 2 0,0-2 0,0-2 0,-4 2 0,4-2 0,0-2 0,6 1 0,-1 4 0,-4-4 0,0 3 0,0 2 0,1 0 0,1 2 0,0-5 0,3 3 0,-3-2 0,-1 0 0,2 1 0,-2-4 0,0 2 0,-1 2 0,4-1 0,-5-4 0,-1 0 0,2 0 0,-1 0 0,-1 0 0,-2 0 0,-1 0 0,0 0 0,-1 0 0,1-4 0,0-1 0,4 1 0,0 4 0,0 1 0,-4 2 0,0 2 0,4 4 0,0-4 0,-2 3 0,0-1 0,-3 4 0,1-3 0,0 3 0,1-4 0,2 2 0,1 0 0,-2-2 0,0 4 0,-3-5 0,1-1 0,0 1 0,1 0 0,2-3 0,1 2 0,-2-2 0,0-2 0,-1-2 0,3-4 0,-1 2 0,4-6 0,-2-1 0,4-2 0,-4-3 0,3-2 0,-6-4 0,4-6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0:48:39.307"/>
    </inkml:context>
    <inkml:brush xml:id="br0">
      <inkml:brushProperty name="width" value="0.08571" units="cm"/>
      <inkml:brushProperty name="height" value="0.08571" units="cm"/>
      <inkml:brushProperty name="color" value="#5B2D90"/>
    </inkml:brush>
  </inkml:definitions>
  <inkml:trace contextRef="#ctx0" brushRef="#br0">1359 358 12287,'0'5'0,"0"-1"0,0-2 0,-3 1 0,2-3 0,-5 0 0,2 0 0,-3 0 0,2 0 0,0 0 0,0 0 0,-1 0 0,1 0 0,0 0 0,0 0 0,-1 0 0,-1-1 0,0 0 0,0-2 0,0 0 0,0 1 0,0-3 0,2 1 0,1 0 0,1-2 0,-2 0 0,3-1 0,1 0 0,0 0 0,1 0 0,0 0 0,1 1 0,1 0 0,2 2 0,0-2 0,2 0 0,-1 0 0,0 0 0,0 2 0,1 0 0,-1-2 0,1 2 0,1 1 0,0-1 0,0 0 0,0 1 0,0 0 0,-3-1 0,1 1 0,1 2 0,0 0 0,1 1 0,0 0 0,0 0 0,-3 2 0,0 1 0,0 1 0,0 2 0,-2 0 0,1 1 0,-1 0 0,0 0 0,1 0 0,-3 0 0,0 0 0,0 0 0,0 0 0,0 0 0,1 0 0,1 0 0,-1 0 0,1 0 0,-1 0 0,-1 0 0,0 0 0,0 0 0,0 0 0,0-3 0,0-1 0,-3-3 0,-2 0 0,1 0 0,-1 0 0,0 0 0,1 1 0,-1 0 0,0 2 0,-1-2 0,-1 1 0,0-1 0,0 2 0,0-2 0,-1 2 0,-1 0 0,0 0 0,1 1 0,-3 0 0,1-1 0,0 0 0,0 1 0,-2 0 0,2-1 0,0 0 0,0 1 0,-2 1 0,2-1 0,0 1 0,0-1 0,-2 0 0,1 2 0,-1-2 0,0 2 0,3-2 0,-3 0 0,1 1 0,0-1 0,-2-1 0,1-3 0,1 0 0,0 0 0,1 0 0,-1 0 0,-1 0 0,1 0 0,-1 0 0,1-1 0,1 0 0,0-2 0,-1 0 0,0 2 0,1-2 0,0 2 0,1 0 0,2 1 0,0 0 0,0 0 0,0-1 0,0 0 0,0-2 0,1-2 0,1 0 0,0-1 0,2-1 0,1 0 0,2 0 0,0 0 0,0 2 0,0 1 0,0-2 0,0 0 0,0-1 0,0 0 0,0 0 0,0 0 0,0 0 0,0 2 0,0 1 0,1 1 0,0-1 0,2-2 0,0 3 0,-2 0 0,2 0 0,0 2 0,-2-2 0,2 1 0,1-1 0,-1 1 0,0 1 0,1 0 0,0-2 0,-1 1 0,0 1 0,1 0 0,0-2 0,1 1 0,2 2 0,-2 0 0,-1 0 0,1-2 0,2-1 0,0 2 0,0 0 0,0 0 0,0 0 0,0-2 0,-2 1 0,-1 2 0,2 0 0,0 0 0,1 0 0,0 1 0,0 1 0,-2-1 0,-2 2 0,1-1 0,0 1 0,-1 1 0,0-1 0,1 1 0,-3 2 0,2-2 0,0 0 0,-2 2 0,0 0 0,-1-1 0,0-1 0,0 2 0,0 0 0,-1 1 0,-1 0 0,-3 0 0,-1 0 0,-1 0 0,-1 0 0,0 1 0,-2 1 0,0-1 0,2 1 0,-2-1 0,2-1 0,-1 0 0,1 0 0,-2-1 0,2-1 0,0 0 0,1-2 0,0 0 0,0-1 0,-2-1 0,-1 1 0,2-1 0,0-1 0,3-1 0,1-1 0,-2-2 0,0 0 0,1-2 0,1 1 0,-2-1 0,0-1 0,-1 0 0,0 0 0,0 0 0,0 1 0,0 1 0,0-1 0,0 1 0,0 2 0,0 1 0,0 1 0,2-1 0,1-1 0,1 1 0,-1 3 0,1 1 0,-1 0 0,1 2 0,1 1 0,-1-1 0,2 2 0,-2-1 0,1 1 0,-1 1 0,-1 0 0,0 0 0,1 0 0,0 0 0,-1 2 0,0 1 0,1-2 0,-3 0 0,2 1 0,0 1 0,-2-2 0,0 0 0,0-1 0,0 0 0,2-1 0,-2-1 0,1 1 0,-1-2 0,2 0 0,-2-2 0,2-1 0,0-1 0,-2 0 0,2 0 0,0-1 0,-2-1 0,3-2 0,0-3 0,1 0 0,-1 0 0,-1 0 0,0 0 0,1 0 0,0 0 0,-1 0 0,0 0 0,1 0 0,0 0 0,-1 0 0,0 0 0,1 0 0,0 0 0,-2 0 0,1 0 0,0 0 0,-2 2 0,1 1 0,-1 1 0,-1 1 0,0 2 0,0 0 0,0 1 0,0 1 0,0 3 0,0 1 0,0 1 0,0 0 0,1 1 0,1 1 0,-1-1 0,1 2 0,0-1 0,0 1 0,0 1 0,1-1 0,1-2 0,0 0 0,1-1 0,2 0 0,0 0 0,0 0 0,1 0 0,1 0 0,2-2 0,3-2 0,0 1 0,-2-1 0,-1-2 0,2 2 0,-1 0 0,1-2 0,-2 1 0,-2 4 0,0-1 0,-2 1 0,-2 1 0,-3 0 0,-2 1 0,-1 0 0,-3 2 0,-3 1 0,1 2 0,-5 2 0,-2 2 0,0 1 0,-1 0 0,0 1 0,0 0 0,0 1 0,0-1 0,0 0 0,0-4 0,0-2 0,1-1 0,0-2 0,2 0 0,1 0 0,2 0 0,3-4 0,3-1 0,1 0 0,1-3 0,0-2 0,0-4 0</inkml:trace>
  <inkml:trace contextRef="#ctx0" brushRef="#br0" timeOffset="850">1233 1 12287,'1'6'0,"0"0"0,1-2 0,1-2 0,-3 1 0,0-3 0,-3-1 0,1-1 0,-3 1 0,1-2 0</inkml:trace>
  <inkml:trace contextRef="#ctx0" brushRef="#br0" timeOffset="1267">722 701 12287,'-3'4'0,"-2"-2"0,1 1 0,0-1 0,-2 1 0,0 0 0,-1 1 0,-1 3 0,0 0 0,-2 0 0,-3 3 0,0 2 0,-4 1 0,0 1 0,-5 0 0,-3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2.339"/>
    </inkml:context>
    <inkml:brush xml:id="br0">
      <inkml:brushProperty name="width" value="0.08571" units="cm"/>
      <inkml:brushProperty name="height" value="0.08571" units="cm"/>
      <inkml:brushProperty name="color" value="#5B2D90"/>
    </inkml:brush>
  </inkml:definitions>
  <inkml:trace contextRef="#ctx0" brushRef="#br0">54 14 12287,'-6'-8'0,"3"3"0,-4 6 0,1 3 0,-5-2 0,4 4 0,-6-6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2.671"/>
    </inkml:context>
    <inkml:brush xml:id="br0">
      <inkml:brushProperty name="width" value="0.08571" units="cm"/>
      <inkml:brushProperty name="height" value="0.08571" units="cm"/>
      <inkml:brushProperty name="color" value="#5B2D90"/>
    </inkml:brush>
  </inkml:definitions>
  <inkml:trace contextRef="#ctx0" brushRef="#br0">1 40 12287,'0'-9'0,"0"0"0,0 0 0,0-4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2.886"/>
    </inkml:context>
    <inkml:brush xml:id="br0">
      <inkml:brushProperty name="width" value="0.08571" units="cm"/>
      <inkml:brushProperty name="height" value="0.08571" units="cm"/>
      <inkml:brushProperty name="color" value="#5B2D90"/>
    </inkml:brush>
  </inkml:definitions>
  <inkml:trace contextRef="#ctx0" brushRef="#br0">93 13 12287,'-8'0'0,"-1"0"0,4-4 0,-4 0 0,0-1 0,-4 5 0,6 2 0,1 1 0,0 1 0,-1 6 0,-7-2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3.855"/>
    </inkml:context>
    <inkml:brush xml:id="br0">
      <inkml:brushProperty name="width" value="0.08571" units="cm"/>
      <inkml:brushProperty name="height" value="0.08571" units="cm"/>
      <inkml:brushProperty name="color" value="#5B2D90"/>
    </inkml:brush>
  </inkml:definitions>
  <inkml:trace contextRef="#ctx0" brushRef="#br0">479 506 12287,'-13'-7'0,"4"-4"0,2 5 0,1-1 0,-3 2 0,3-2 0,-1 1 0,2-3 0,-2 3 0,-1 1 0,1-1 0,4 0 0,-3 1 0,0-4 0,3 3 0,-5 2 0,5-3 0,-3 5 0,7-4 0,4 8 0,3 2 0,0-2 0,1 4 0,1-2 0,2 0 0,-2 2 0,3-3 0,7 2 0,-3-1 0,1-2 0,-3 1 0,-2 1 0,0 0 0,1-4 0,-1 0 0,0 0 0,1 0 0,-1 0 0,0 0 0,1 0 0,-6 0 0,1 0 0,2 0 0,-6 2 0,0 2 0,-4-1 0,-2 6 0,-4 2 0,3-1 0,-7 0 0,-3-1 0,-4 1 0,1-2 0,-3 1 0,3 0 0,2-2 0,0 3 0,-1-4 0,1 2 0,0-6 0,0 3 0,-1-2 0,1 1 0,0-2 0,-1 2 0,1-2 0,0-2 0,0 0 0,-1-2 0,-1-1 0,-2-1 0,2-2 0,-3 1 0,2-2 0,-2 0 0,-1-5 0,-5 3 0,4-3 0,1-1 0,-5 0 0,2-1 0,-2 1 0,2 0 0,-2-5 0,7 0 0,0 1 0,3-3 0,2 6 0,1-6 0,4 3 0,1-1 0,2-1 0,4 3 0,0-2 0,0 2 0,1-4 0,4 3 0,4-1 0,2-1 0,7 4 0,1-3 0,0 3 0,1 2 0,3-2 0,-2-1 0,0-2 0,-4 2 0,-2 1 0,4 2 0,2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5.204"/>
    </inkml:context>
    <inkml:brush xml:id="br0">
      <inkml:brushProperty name="width" value="0.08571" units="cm"/>
      <inkml:brushProperty name="height" value="0.08571" units="cm"/>
      <inkml:brushProperty name="color" value="#5B2D90"/>
    </inkml:brush>
  </inkml:definitions>
  <inkml:trace contextRef="#ctx0" brushRef="#br0">918 107 12287,'-6'7'0,"3"3"0,-4-4 0,1 2 0,-4-4 0,1 5 0,1-6 0,1 3 0,1 0 0,-4-5 0,1 3 0,-3 2 0,-1-1 0,0-1 0,-1-2 0,1 2 0,0-2 0,-1 2 0,1-2 0,4-2 0,2 1 0,-1 2 0,1 1 0,3 1 0,-4-4 0,2 4 0,0-2 0,3 6 0,-1 1 0,0-3 0,4 2 0,1 0 0,4 4 0,-3-4 0,7-1 0,2-3 0,0 0 0,3-5 0,-1 0 0,0 0 0,1 0 0,-1 0 0,-6 0 0,1-2 0,-4-2 0,-2 3 0,4-5 0,-8 1 0,-2 1 0,1-1 0,-6 4 0,-2-4 0,4 4 0,-2-3 0,-1 2 0,3 2 0,-2 0 0,-2 0 0,-1 0 0,-1 0 0,0 0 0,0 0 0,-1 4 0,1 1 0,0-2 0,-1-2 0,1 4 0,0-1 0,0-1 0,-1-1 0,1-2 0,0 1 0,-1 2 0,1 1 0,0 1 0,0-5 0,-1 0 0,5 0 0,0 0 0,1 0 0,-1 0 0,0 0 0,6 0 0,-3 0 0,6 0 0,0-2 0,0-2 0,0 3 0,0-5 0,0 6 0,0 0 0,-6 0 0,5 0 0,-5-2 0,6-2 0,0 2 0,0-4 0,0 6 0,0 0 0,-6 0 0,4 2 0,-4 1 0,1 1 0,2 1 0,-5-4 0,2 4 0,-4-4 0,1 3 0,-3 2 0,-1-1 0,4-1 0,2-2 0,1 2 0,-4-2 0,1 2 0,3-3 0,-6-1 0,3 0 0,2-1 0,-2-3 0,4 1 0,-3-6 0,-3-2 0,4 1 0,-2 0 0,-1 1 0,-2-1 0,3-2 0,0-2 0,-1 1 0,-2 0 0,-1 0 0,-1-1 0,1 1 0,0 0 0,4-1 0,0 1 0,-1 0 0,-2 0 0,3-1 0,2 1 0,-1 1 0,1 3 0,4-3 0,-2 4 0,4 0 0,2 1 0,4 1 0,2-4 0,7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5.369"/>
    </inkml:context>
    <inkml:brush xml:id="br0">
      <inkml:brushProperty name="width" value="0.08571" units="cm"/>
      <inkml:brushProperty name="height" value="0.08571" units="cm"/>
      <inkml:brushProperty name="color" value="#5B2D90"/>
    </inkml:brush>
  </inkml:definitions>
  <inkml:trace contextRef="#ctx0" brushRef="#br0">27 28 12287,'-6'-8'0,"5"1"0,-3 2 0,2 4 0,-4-5 0,-1 6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6.089"/>
    </inkml:context>
    <inkml:brush xml:id="br0">
      <inkml:brushProperty name="width" value="0.08571" units="cm"/>
      <inkml:brushProperty name="height" value="0.08571" units="cm"/>
      <inkml:brushProperty name="color" value="#5B2D90"/>
    </inkml:brush>
  </inkml:definitions>
  <inkml:trace contextRef="#ctx0" brushRef="#br0">253 27 12287,'-9'-2'0,"0"-2"0,6 1 0,-3-4 0,0 1 0,3 1 0,-6 5 0,6 2 0,-1 2 0,-2 4 0,2 5 0,1 0 0,1 0 0,2 1 0,-1-1 0,-2 0 0,-2 1 0,1-1 0,4 0 0,0 0 0,-2-1 0,-1-1 0,-1-3 0,1-5 0,7 2 0,4-4 0,5-1 0,0 0 0,1-4 0,-2-2 0,-4-1 0,3 2 0,-5-2 0,1 1 0,-4 1 0,3 5 0,-8 0 0,-2 0 0,-5 0 0,-3 0 0,-1 2 0,0 2 0,-1-2 0,1 2 0,-2-2 0,-2-2 0,2 0 0,-3 0 0,3 0 0,2 0 0,0 0 0,0 0 0,-1 0 0,5 0 0,0 0 0,-1 0 0,4 0 0,-6 0 0,11 6 0,-3 3 0,2 2 0,2 3 0,0-1 0,0 0 0,0 0 0,4 1 0,2-1 0,0 0 0,0 1 0,3-5 0,-3-2 0,1 0 0,4 1 0,1-5 0,1 1 0,0-2 0,0-2 0,2 0 0,1 0 0,2-2 0,-2-2 0,5-10 0,0-6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6.488"/>
    </inkml:context>
    <inkml:brush xml:id="br0">
      <inkml:brushProperty name="width" value="0.08571" units="cm"/>
      <inkml:brushProperty name="height" value="0.08571" units="cm"/>
      <inkml:brushProperty name="color" value="#5B2D90"/>
    </inkml:brush>
  </inkml:definitions>
  <inkml:trace contextRef="#ctx0" brushRef="#br0">0 1 12287,'6'7'0,"2"5"0,5-4 0,-1 0 0,-3 1 0,2-4 0,-2 4 0,3 1 0,-3-3 0,0 2 0,0-6 0,-2 3 0,-1-6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7.355"/>
    </inkml:context>
    <inkml:brush xml:id="br0">
      <inkml:brushProperty name="width" value="0.08571" units="cm"/>
      <inkml:brushProperty name="height" value="0.08571" units="cm"/>
      <inkml:brushProperty name="color" value="#5B2D90"/>
    </inkml:brush>
  </inkml:definitions>
  <inkml:trace contextRef="#ctx0" brushRef="#br0">146 0 12287,'0'14'0,"0"-1"0,0 0 0,2 1 0,2-1 0,-2 5 0,4 1 0,-1 0 0,4 0 0,-1 3 0,-1-2 0,0-1 0,1 0 0,-1 3 0,4-4 0,-3-2 0,3-1 0,-4-3 0,1-2 0,-1-3 0,0-1 0,-2-1 0,4-5 0,1 0 0,0-2 0,1-1 0,-3-3 0,3-1 0,-4-2 0,2-4 0,1 0 0,1-1 0,-1 2 0,-3 2 0,-1 1 0,0 6 0,-3-3 0,2 0 0,-1 5 0,-14 5 0,-4 10 0,-2-2 0,3-4 0,0 3 0,-1 1 0,1-1 0,0 0 0,-1-2 0,1 1 0,0 0 0,0 1 0,-1-3 0,5-3 0,1 2 0,-3-1 0,4-1 0,-2-5 0,-1 0 0,2 0 0,-1 0 0,2-2 0,-3-2 0,1-5 0,6 1 0,-3 0 0,0-3 0,5 4 0,-4-2 0,4 5 0,1-5 0,0 6 0,0-3 0,0 7 0,0 4 0,0 2 0,0 6 0,0 1 0,-2-1 0,-1 0 0,-1 1 0,-5-1 0,3 0 0,0 2 0,0 3 0,-4-4 0,2 4 0,0-3 0,-1-2 0,0-1 0,-4-3 0,-1 3 0,1-5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1:00:08.089"/>
    </inkml:context>
    <inkml:brush xml:id="br0">
      <inkml:brushProperty name="width" value="0.08571" units="cm"/>
      <inkml:brushProperty name="height" value="0.08571" units="cm"/>
      <inkml:brushProperty name="color" value="#5B2D90"/>
    </inkml:brush>
  </inkml:definitions>
  <inkml:trace contextRef="#ctx0" brushRef="#br0">519 107 12287,'-9'0'0,"0"0"0,0-1 0,2-4 0,-3 2 0,4-4 0,-2 1 0,5 0 0,-2 3 0,0-3 0,1-1 0,-1 2 0,5-3 0,0-1 0,0-5 0,5 6 0,1 0 0,1 2 0,-3 2 0,5 4 0,2 0 0,-4 0 0,2 0 0,0 0 0,4 0 0,0 0 0,-1 1 0,-3 4 0,3-2 0,-3 6 0,1-1 0,-1 6 0,1-1 0,-5 0 0,-1 1 0,-4-1 0,0 0 0,-6 0 0,-3 1 0,-3-1 0,4-4 0,-1 0 0,-2 0 0,0-2 0,-3 0 0,1-4 0,0 2 0,-1-1 0,1-4 0,0 0 0,0 0 0,-1 0 0,1 0 0,0 0 0,-1 0 0,5 0 0,1-1 0,-3-4 0,1 2 0,1-5 0,5-3 0,-2 4 0,1-2 0,1 5 0,5-4 0,4 2 0,1 0 0,4 3 0,-1-1 0,0-1 0,4 5 0,-4 0 0,0 0 0,-2 2 0,2 2 0,-5 5 0,-2-1 0,-2 1 0,0 1 0,-5 2 0,0-1 0,-3 0 0,-2-2 0,-2 0 0,-1 4 0,-1-1 0,1-3 0,-5 2 0,1-3 0,-1 1 0,-1-1 0,0-5 0,-4 3 0,4-1 0,0-1 0,4 1 0,-4-5 0,1 0 0,1 0 0,-1 0 0,5 0 0,-1 0 0,1 0 0,0-6 0,-1-3 0,3-3 0,2-1 0,4-1 0,-2 1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ACEC1C1E-85E2-4A5A-AED1-45F75A5EE1AF}" type="datetimeFigureOut">
              <a:rPr lang="en-US"/>
              <a:pPr>
                <a:defRPr/>
              </a:pPr>
              <a:t>5/3/23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8125870-A32B-4573-B930-5E4E1F537AB8}" type="slidenum">
              <a:rPr lang="en-US"/>
              <a:pPr>
                <a:defRPr/>
              </a:pPr>
              <a:t>‹#›</a:t>
            </a:fld>
            <a:endParaRPr lang="en-US" dirty="0"/>
          </a:p>
        </p:txBody>
      </p:sp>
    </p:spTree>
    <p:extLst>
      <p:ext uri="{BB962C8B-B14F-4D97-AF65-F5344CB8AC3E}">
        <p14:creationId xmlns:p14="http://schemas.microsoft.com/office/powerpoint/2010/main" val="380306632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457200" rtl="0" eaLnBrk="0" fontAlgn="base" latinLnBrk="0" hangingPunct="0">
              <a:lnSpc>
                <a:spcPct val="100000"/>
              </a:lnSpc>
              <a:spcBef>
                <a:spcPct val="30000"/>
              </a:spcBef>
              <a:spcAft>
                <a:spcPct val="0"/>
              </a:spcAft>
              <a:buClrTx/>
              <a:buSzTx/>
              <a:buFontTx/>
              <a:buNone/>
              <a:tabLst/>
              <a:defRPr/>
            </a:pPr>
            <a:r>
              <a:rPr lang="en-GB" sz="1200" b="1" kern="1200" dirty="0">
                <a:solidFill>
                  <a:schemeClr val="tx1"/>
                </a:solidFill>
                <a:effectLst/>
                <a:latin typeface="+mn-lt"/>
                <a:ea typeface="MS PGothic" pitchFamily="34" charset="-128"/>
                <a:cs typeface="+mn-cs"/>
              </a:rPr>
              <a:t>The reason is not that people of different cultures are inherently different: </a:t>
            </a:r>
            <a:r>
              <a:rPr lang="en-US" dirty="0">
                <a:latin typeface="Times New Roman" panose="02020603050405020304" pitchFamily="18" charset="0"/>
                <a:cs typeface="Times New Roman" panose="02020603050405020304" pitchFamily="18" charset="0"/>
              </a:rPr>
              <a:t>People in most cultures appear to experience certain positive and negative emotions, and people interpret them in much the same way worldwide. However, an individual’s experience of emotions appears to be culturally shaped.</a:t>
            </a:r>
          </a:p>
          <a:p>
            <a:pPr marL="0" marR="0" lvl="2" indent="0" algn="l" defTabSz="4572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MS PGothic" pitchFamily="34" charset="-128"/>
                <a:cs typeface="+mn-cs"/>
              </a:rPr>
              <a:t>We all view negative emotions such as hate, terror, and rage as dangerous and destructive, and we desire positive emotions such as joy, love, and happiness. However, an individual’s experience of emotions appears to be culturally shaped. (</a:t>
            </a:r>
            <a:r>
              <a:rPr lang="en-GB" sz="1200" kern="1200" dirty="0">
                <a:solidFill>
                  <a:schemeClr val="tx1"/>
                </a:solidFill>
                <a:effectLst/>
                <a:latin typeface="+mn-lt"/>
                <a:ea typeface="MS PGothic" pitchFamily="34" charset="-128"/>
                <a:cs typeface="ＭＳ Ｐゴシック" pitchFamily="-72" charset="-128"/>
              </a:rPr>
              <a:t>Some cultures embrace negative emotions, such as Japan and Russia, while others emphasize positive emotions and expressions, such as Mexico and Brazil) </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F8125870-A32B-4573-B930-5E4E1F537AB8}" type="slidenum">
              <a:rPr lang="en-US" smtClean="0"/>
              <a:pPr>
                <a:defRPr/>
              </a:pPr>
              <a:t>10</a:t>
            </a:fld>
            <a:endParaRPr lang="en-US"/>
          </a:p>
        </p:txBody>
      </p:sp>
    </p:spTree>
    <p:extLst>
      <p:ext uri="{BB962C8B-B14F-4D97-AF65-F5344CB8AC3E}">
        <p14:creationId xmlns:p14="http://schemas.microsoft.com/office/powerpoint/2010/main" val="52283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Do emotions make us irrational? There are some who think that emotions are linked to irrationality and that expressing emotions in public may be damaging to your career or status. However, research has shown that emotions are necessary for rational thinking. They help us make better decisions and help us understand the world around us. If we are going to make decisions, we need to incorporate both thinking and feeling.</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1B500B-FAE5-47E5-BC7E-777CBDE70149}"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A growing body of research has begun to examine the relationship between emotions and moral attitudes.</a:t>
            </a:r>
          </a:p>
          <a:p>
            <a:pPr eaLnBrk="1" hangingPunct="1">
              <a:spcBef>
                <a:spcPct val="0"/>
              </a:spcBef>
            </a:pPr>
            <a:endParaRPr lang="en-US" dirty="0">
              <a:latin typeface="Arial" charset="0"/>
            </a:endParaRPr>
          </a:p>
          <a:p>
            <a:pPr eaLnBrk="1" hangingPunct="1">
              <a:spcBef>
                <a:spcPct val="0"/>
              </a:spcBef>
            </a:pPr>
            <a:r>
              <a:rPr lang="en-US" dirty="0">
                <a:latin typeface="Arial" charset="0"/>
              </a:rPr>
              <a:t>Examples of moral emotions include sympathy for the suffering of others, guilt about our own immoral behavior, anger about injustice done to others, contempt for those who behave unethically, and disgust at violations of moral norms. Numerous studies suggest that these reactions are largely based on feelings rather than on cold cognition.</a:t>
            </a:r>
          </a:p>
          <a:p>
            <a:pPr eaLnBrk="1" hangingPunct="1">
              <a:spcBef>
                <a:spcPct val="0"/>
              </a:spcBef>
            </a:pPr>
            <a:endParaRPr lang="en-US" dirty="0">
              <a:latin typeface="Arial" charset="0"/>
            </a:endParaRPr>
          </a:p>
          <a:p>
            <a:pPr eaLnBrk="1" hangingPunct="1">
              <a:spcBef>
                <a:spcPct val="0"/>
              </a:spcBef>
            </a:pPr>
            <a:r>
              <a:rPr lang="en-US" dirty="0">
                <a:latin typeface="Arial" charset="0"/>
              </a:rPr>
              <a:t>Our beliefs are actually shaped by our groups, which influence our perceptions of others, resulting in unconscious responses and a feeling that shared emotions are “right.” Unfortunately, this feeling allows us sometimes to justify purely emotional reactions as “ethical.” In work and in life, our moral judgments therefore have more to do with emotions than with cognitions, yet we tend to think the opposite, especially when those judgments are shared by fellow members of our in-group.</a:t>
            </a:r>
          </a:p>
          <a:p>
            <a:pPr eaLnBrk="1" hangingPunct="1">
              <a:spcBef>
                <a:spcPct val="0"/>
              </a:spcBef>
            </a:pPr>
            <a:endParaRPr lang="en-US" dirty="0">
              <a:latin typeface="Arial" charset="0"/>
            </a:endParaRPr>
          </a:p>
          <a:p>
            <a:pPr eaLnBrk="1" hangingPunct="1">
              <a:spcBef>
                <a:spcPct val="0"/>
              </a:spcBef>
            </a:pPr>
            <a:r>
              <a:rPr lang="en-US" dirty="0">
                <a:latin typeface="Arial" charset="0"/>
              </a:rPr>
              <a:t>We can conclude that people who are behaving ethically are at least partially making decisions based on their emotions and feelings, and this</a:t>
            </a:r>
            <a:r>
              <a:rPr lang="en-US" baseline="0" dirty="0">
                <a:latin typeface="Arial" charset="0"/>
              </a:rPr>
              <a:t> </a:t>
            </a:r>
            <a:r>
              <a:rPr lang="en-US" dirty="0">
                <a:latin typeface="Arial" charset="0"/>
              </a:rPr>
              <a:t>emotional reaction will often be a good thing.</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1B500B-FAE5-47E5-BC7E-777CBDE70149}"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There are many things that impact our mood and emotions. Personality is a key component and will definitely impact the intensity of the emotions we feel. The day and time of the week is a common pattern for all of us as well.</a:t>
            </a:r>
            <a:r>
              <a:rPr lang="en-US" baseline="0" dirty="0">
                <a:latin typeface="Arial" charset="0"/>
              </a:rPr>
              <a:t> </a:t>
            </a:r>
          </a:p>
          <a:p>
            <a:pPr eaLnBrk="1" hangingPunct="1">
              <a:spcBef>
                <a:spcPct val="0"/>
              </a:spcBef>
            </a:pPr>
            <a:endParaRPr lang="en-US" baseline="0" dirty="0">
              <a:latin typeface="Arial" charset="0"/>
            </a:endParaRPr>
          </a:p>
          <a:p>
            <a:pPr eaLnBrk="1" hangingPunct="1">
              <a:spcBef>
                <a:spcPct val="0"/>
              </a:spcBef>
            </a:pPr>
            <a:r>
              <a:rPr lang="en-US" dirty="0">
                <a:latin typeface="Arial" charset="0"/>
              </a:rPr>
              <a:t>Exhibit 4-3 in your text shows the results of recent research related to time of day. Positive emotions have their greatest effect in mid-morning and then remain stable before rising again until midnight.</a:t>
            </a:r>
          </a:p>
          <a:p>
            <a:pPr eaLnBrk="1" hangingPunct="1">
              <a:spcBef>
                <a:spcPct val="0"/>
              </a:spcBef>
            </a:pPr>
            <a:endParaRPr lang="en-US" dirty="0">
              <a:latin typeface="Arial"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charset="0"/>
              </a:rPr>
              <a:t>In Exhibit 4-4, we can see how the day of the week affects emotions. As the week progresses, positive effects of emotions increases while negative effects decrease. So positive emotions are considerably higher toward the end of the week than they are at the beginning. This tends to be true among many cultures. </a:t>
            </a:r>
          </a:p>
          <a:p>
            <a:pPr eaLnBrk="1" hangingPunct="1">
              <a:spcBef>
                <a:spcPct val="0"/>
              </a:spcBef>
            </a:pPr>
            <a:endParaRPr lang="en-US" dirty="0">
              <a:latin typeface="Arial" charset="0"/>
            </a:endParaRP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D60A3F-5B5B-4839-A5E7-EA290B83DD9E}"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Weather is thought to have an impact on our emotions, but there is no proven effect.   </a:t>
            </a:r>
          </a:p>
          <a:p>
            <a:pPr eaLnBrk="1" hangingPunct="1">
              <a:spcBef>
                <a:spcPct val="0"/>
              </a:spcBef>
            </a:pPr>
            <a:endParaRPr lang="en-US" dirty="0">
              <a:latin typeface="Arial" charset="0"/>
            </a:endParaRPr>
          </a:p>
          <a:p>
            <a:pPr eaLnBrk="1" hangingPunct="1">
              <a:spcBef>
                <a:spcPct val="0"/>
              </a:spcBef>
            </a:pPr>
            <a:r>
              <a:rPr lang="en-US" dirty="0">
                <a:latin typeface="Arial" charset="0"/>
              </a:rPr>
              <a:t>Stress is an important factor and even at low levels it can cause our mood to change. It is important to maintain a low level of stress to help control psychological and physical health.  </a:t>
            </a:r>
          </a:p>
          <a:p>
            <a:pPr eaLnBrk="1" hangingPunct="1">
              <a:spcBef>
                <a:spcPct val="0"/>
              </a:spcBef>
            </a:pPr>
            <a:endParaRPr lang="en-US" dirty="0">
              <a:latin typeface="Arial" charset="0"/>
            </a:endParaRPr>
          </a:p>
          <a:p>
            <a:pPr eaLnBrk="1" hangingPunct="1">
              <a:spcBef>
                <a:spcPct val="0"/>
              </a:spcBef>
            </a:pPr>
            <a:r>
              <a:rPr lang="en-US" dirty="0">
                <a:latin typeface="Arial" charset="0"/>
              </a:rPr>
              <a:t>Social activities have been shown to have a positive impact on our moods. This could be physical outlets such as playing in a basketball league, or as simple as going out to dinner with friends. </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65ACB8-DCFC-4F0D-A249-707B60261C02}"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Some additional sources of emotion and moods include such factors as sleep and exercise. It is important to get enough and high-quality levels of sleep. </a:t>
            </a:r>
          </a:p>
          <a:p>
            <a:pPr eaLnBrk="1" hangingPunct="1">
              <a:spcBef>
                <a:spcPct val="0"/>
              </a:spcBef>
            </a:pPr>
            <a:endParaRPr lang="en-US" dirty="0">
              <a:latin typeface="Arial" charset="0"/>
            </a:endParaRPr>
          </a:p>
          <a:p>
            <a:pPr eaLnBrk="1" hangingPunct="1">
              <a:spcBef>
                <a:spcPct val="0"/>
              </a:spcBef>
            </a:pPr>
            <a:r>
              <a:rPr lang="en-US" dirty="0">
                <a:latin typeface="Arial" charset="0"/>
              </a:rPr>
              <a:t>Physical activity can also aid in keeping our moods upbeat, particularly for people who are depressed.</a:t>
            </a:r>
          </a:p>
          <a:p>
            <a:pPr eaLnBrk="1" hangingPunct="1">
              <a:spcBef>
                <a:spcPct val="0"/>
              </a:spcBef>
            </a:pPr>
            <a:endParaRPr lang="en-US" dirty="0">
              <a:latin typeface="Arial" charset="0"/>
            </a:endParaRP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9951C2-1A35-4F9D-BB7A-9838E3F45D6A}"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Some characteristics that are beyond our control can impact our moods, such as age and sex. Elderly people tend to have fewer negative emotions,</a:t>
            </a:r>
            <a:r>
              <a:rPr lang="en-US" baseline="0" dirty="0">
                <a:latin typeface="Arial" charset="0"/>
              </a:rPr>
              <a:t> while </a:t>
            </a:r>
            <a:r>
              <a:rPr lang="en-US" dirty="0">
                <a:latin typeface="Arial" charset="0"/>
              </a:rPr>
              <a:t>women tend to express their emotions readily and their moods tend to last longer. Research has shown that this is due more to cultural socialization than to biology.  </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71F2B8-AEC5-41F7-A72C-A889967136CB}"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In many jobs, there is an implied agreement on the types of emotions that should be expressed. For example, waitresses are supposed to be friendly and cheerful, whether they are currently feeling that emotion or not. </a:t>
            </a:r>
          </a:p>
          <a:p>
            <a:pPr eaLnBrk="1" hangingPunct="1">
              <a:spcBef>
                <a:spcPct val="0"/>
              </a:spcBef>
            </a:pPr>
            <a:endParaRPr lang="en-US" dirty="0">
              <a:latin typeface="Arial" charset="0"/>
            </a:endParaRPr>
          </a:p>
          <a:p>
            <a:pPr eaLnBrk="1" hangingPunct="1">
              <a:spcBef>
                <a:spcPct val="0"/>
              </a:spcBef>
            </a:pPr>
            <a:r>
              <a:rPr lang="en-US" dirty="0">
                <a:latin typeface="Arial" charset="0"/>
              </a:rPr>
              <a:t>An employee’s actual emotions are their felt emotions. The emotions that are required or deemed appropriate by the employer are called </a:t>
            </a:r>
            <a:r>
              <a:rPr lang="en-US" i="1" dirty="0">
                <a:latin typeface="Arial" charset="0"/>
              </a:rPr>
              <a:t>displayed emotions</a:t>
            </a:r>
            <a:r>
              <a:rPr lang="en-US" dirty="0">
                <a:latin typeface="Arial" charset="0"/>
              </a:rPr>
              <a:t>. Displaying fake emotions requires suppressing real ones and acting. </a:t>
            </a:r>
          </a:p>
          <a:p>
            <a:pPr eaLnBrk="1" hangingPunct="1">
              <a:spcBef>
                <a:spcPct val="0"/>
              </a:spcBef>
            </a:pPr>
            <a:endParaRPr lang="en-US" dirty="0">
              <a:latin typeface="Arial" charset="0"/>
            </a:endParaRPr>
          </a:p>
          <a:p>
            <a:pPr eaLnBrk="1" hangingPunct="1">
              <a:spcBef>
                <a:spcPct val="0"/>
              </a:spcBef>
            </a:pPr>
            <a:r>
              <a:rPr lang="en-US" i="1" dirty="0">
                <a:latin typeface="Arial" charset="0"/>
              </a:rPr>
              <a:t>Surface acting </a:t>
            </a:r>
            <a:r>
              <a:rPr lang="en-US" dirty="0">
                <a:latin typeface="Arial" charset="0"/>
              </a:rPr>
              <a:t>occurs when an employee displays the appropriate emotions even when he or she don’t feel those emotions. </a:t>
            </a:r>
            <a:r>
              <a:rPr lang="en-US" i="1" dirty="0">
                <a:latin typeface="Arial" charset="0"/>
              </a:rPr>
              <a:t>Deep acting </a:t>
            </a:r>
            <a:r>
              <a:rPr lang="en-US" dirty="0">
                <a:latin typeface="Arial" charset="0"/>
              </a:rPr>
              <a:t>occurs when the employee actually changes his or her internal feelings to match display rules; this level of acting can be very stressful. </a:t>
            </a:r>
          </a:p>
          <a:p>
            <a:pPr eaLnBrk="1" hangingPunct="1">
              <a:spcBef>
                <a:spcPct val="0"/>
              </a:spcBef>
            </a:pPr>
            <a:endParaRPr lang="en-US" dirty="0">
              <a:latin typeface="Arial" charset="0"/>
            </a:endParaRP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D731FD-A7A4-43A5-B966-8B77501AA8F7}"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Affective Events Theory, or AET, demonstrates that employees react emotionally to things that happen to them at work, which can influence their job performance and job satisfaction. The intensity of these responses will be based on emotion and mood.  </a:t>
            </a:r>
          </a:p>
          <a:p>
            <a:pPr eaLnBrk="1" hangingPunct="1">
              <a:spcBef>
                <a:spcPct val="0"/>
              </a:spcBef>
            </a:pPr>
            <a:endParaRPr lang="en-US" dirty="0">
              <a:latin typeface="Times New Roman" panose="02020603050405020304" pitchFamily="18" charset="0"/>
              <a:cs typeface="Times New Roman" panose="02020603050405020304" pitchFamily="18" charset="0"/>
            </a:endParaRPr>
          </a:p>
          <a:p>
            <a:pPr marL="0" lvl="2"/>
            <a:r>
              <a:rPr lang="en-US" dirty="0">
                <a:latin typeface="Times New Roman" panose="02020603050405020304" pitchFamily="18" charset="0"/>
                <a:cs typeface="Times New Roman" panose="02020603050405020304" pitchFamily="18" charset="0"/>
              </a:rPr>
              <a:t>Work events trigger positive or negative emotional reactions to which employees’ personalities and moods predispose them to respond with greater or lesser intensity. </a:t>
            </a:r>
          </a:p>
          <a:p>
            <a:pPr eaLnBrk="1" hangingPunct="1">
              <a:spcBef>
                <a:spcPct val="0"/>
              </a:spcBef>
            </a:pPr>
            <a:endParaRPr lang="en-US" dirty="0">
              <a:latin typeface="Arial" charset="0"/>
            </a:endParaRPr>
          </a:p>
          <a:p>
            <a:pPr eaLnBrk="1" hangingPunct="1">
              <a:spcBef>
                <a:spcPct val="0"/>
              </a:spcBef>
            </a:pPr>
            <a:endParaRPr lang="en-US" dirty="0">
              <a:latin typeface="Arial" charset="0"/>
            </a:endParaRP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D731FD-A7A4-43A5-B966-8B77501AA8F7}"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lgn="l" eaLnBrk="1" hangingPunct="1">
              <a:spcBef>
                <a:spcPct val="0"/>
              </a:spcBef>
            </a:pPr>
            <a:r>
              <a:rPr lang="en-US" dirty="0"/>
              <a:t>In summary, emotions do provide very valuable information and predict factors about behavior.  </a:t>
            </a:r>
          </a:p>
          <a:p>
            <a:pPr algn="l" eaLnBrk="1" hangingPunct="1">
              <a:spcBef>
                <a:spcPct val="0"/>
              </a:spcBef>
            </a:pPr>
            <a:endParaRPr lang="en-US" dirty="0"/>
          </a:p>
          <a:p>
            <a:pPr marL="228600" indent="-228600" algn="l" eaLnBrk="1" hangingPunct="1">
              <a:spcBef>
                <a:spcPct val="0"/>
              </a:spcBef>
            </a:pPr>
            <a:r>
              <a:rPr lang="en-US" dirty="0"/>
              <a:t>In addition, it is important not to ignore minor</a:t>
            </a:r>
            <a:r>
              <a:rPr lang="en-US" baseline="0" dirty="0"/>
              <a:t> </a:t>
            </a:r>
            <a:r>
              <a:rPr lang="en-US" dirty="0"/>
              <a:t>events as they accumulate over time.</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A2DACB-065D-4118-9B1C-E5C0B0E6924D}"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Chapter 4: Emotions and Moods</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spcBef>
                <a:spcPct val="0"/>
              </a:spcBef>
            </a:pPr>
            <a:r>
              <a:rPr lang="en-US" dirty="0"/>
              <a:t>Emotional Intelligence is a person’s ability to be self-aware,</a:t>
            </a:r>
            <a:r>
              <a:rPr lang="en-US" baseline="0" dirty="0"/>
              <a:t> which is t</a:t>
            </a:r>
            <a:r>
              <a:rPr lang="en-US" dirty="0"/>
              <a:t>o recognize his or her own experienced emotions and to understand them. More significantly is the ability to observe and detect emotion in others, and to regulate the emotions in a cascading relationship. People who know their emotions and can read emotional cues are likely to be most effective. </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0A1453-47B1-4239-98C4-901060289D5C}"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spcBef>
                <a:spcPct val="0"/>
              </a:spcBef>
            </a:pPr>
            <a:r>
              <a:rPr lang="en-US" dirty="0"/>
              <a:t>Exhibit 4-5 illustrates the Cascading Model of Emotional Intelligence. Here we see the suggested relationship between Conscientiousness, Cognitive, and Emotional Stability, and the outcomes of detecting</a:t>
            </a:r>
            <a:r>
              <a:rPr lang="en-US" baseline="0" dirty="0"/>
              <a:t> one’s own and</a:t>
            </a:r>
            <a:r>
              <a:rPr lang="en-US" dirty="0"/>
              <a:t> others’ emotions, understanding what they mean, and regulating the emotions successfully.</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6F5C84-976F-4217-8023-46CACC48B83D}"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r>
              <a:rPr lang="en-US" sz="1300" dirty="0">
                <a:latin typeface="Times New Roman" panose="02020603050405020304" pitchFamily="18" charset="0"/>
                <a:cs typeface="Times New Roman" panose="02020603050405020304" pitchFamily="18" charset="0"/>
              </a:rPr>
              <a:t>The process of identifying and modifying emotions you feel is called </a:t>
            </a:r>
            <a:r>
              <a:rPr lang="en-US" sz="1300" i="1" dirty="0">
                <a:latin typeface="Times New Roman" panose="02020603050405020304" pitchFamily="18" charset="0"/>
                <a:cs typeface="Times New Roman" panose="02020603050405020304" pitchFamily="18" charset="0"/>
              </a:rPr>
              <a:t>emotion regulation</a:t>
            </a:r>
            <a:r>
              <a:rPr lang="en-US" sz="1300" dirty="0">
                <a:latin typeface="Times New Roman" panose="02020603050405020304" pitchFamily="18" charset="0"/>
                <a:cs typeface="Times New Roman" panose="02020603050405020304" pitchFamily="18" charset="0"/>
              </a:rPr>
              <a:t>. </a:t>
            </a:r>
          </a:p>
          <a:p>
            <a:pPr eaLnBrk="1" hangingPunct="1">
              <a:spcBef>
                <a:spcPct val="0"/>
              </a:spcBef>
            </a:pPr>
            <a:endParaRPr lang="en-US" sz="1300" dirty="0">
              <a:latin typeface="Times New Roman" panose="02020603050405020304" pitchFamily="18" charset="0"/>
              <a:cs typeface="Times New Roman" panose="02020603050405020304" pitchFamily="18" charset="0"/>
            </a:endParaRPr>
          </a:p>
          <a:p>
            <a:pPr marL="0" lvl="2"/>
            <a:r>
              <a:rPr lang="en-US" sz="1300" dirty="0">
                <a:latin typeface="Times New Roman" panose="02020603050405020304" pitchFamily="18" charset="0"/>
                <a:cs typeface="Times New Roman" panose="02020603050405020304" pitchFamily="18" charset="0"/>
              </a:rPr>
              <a:t>As you might suspect, not everyone is equally good at regulating emotions. </a:t>
            </a:r>
          </a:p>
          <a:p>
            <a:pPr marL="0" lvl="2"/>
            <a:r>
              <a:rPr lang="en-US" sz="1300" dirty="0">
                <a:latin typeface="Times New Roman" panose="02020603050405020304" pitchFamily="18" charset="0"/>
                <a:cs typeface="Times New Roman" panose="02020603050405020304" pitchFamily="18" charset="0"/>
              </a:rPr>
              <a:t>Individuals who are higher in the personality trait of neuroticism have more trouble doing so and often find their moods are beyond their ability to control.  </a:t>
            </a:r>
          </a:p>
          <a:p>
            <a:pPr marL="0" lvl="2"/>
            <a:r>
              <a:rPr lang="en-US" sz="1300" dirty="0">
                <a:latin typeface="Times New Roman" panose="02020603050405020304" pitchFamily="18" charset="0"/>
                <a:cs typeface="Times New Roman" panose="02020603050405020304" pitchFamily="18" charset="0"/>
              </a:rPr>
              <a:t>The workplace environment has an effect on an individual’s tendency to employ emotion regulation.</a:t>
            </a:r>
          </a:p>
          <a:p>
            <a:pPr marL="0" lvl="2"/>
            <a:r>
              <a:rPr lang="en-US" sz="1300" dirty="0">
                <a:latin typeface="Times New Roman" panose="02020603050405020304" pitchFamily="18" charset="0"/>
                <a:cs typeface="Times New Roman" panose="02020603050405020304" pitchFamily="18" charset="0"/>
              </a:rPr>
              <a:t>In general, diversity in work groups increases the likelihood that you will regulate your emotions.  Racial diversity also has an effect: if diversity is low, the minority will engage in emotion regulation, perhaps to “fit in” with the majority race as much as possible; if diversity is high and many different races are represented, the majority race will employ emotion regulation, perhaps to integrate themselves with the whole group. </a:t>
            </a:r>
          </a:p>
          <a:p>
            <a:pPr marL="0" lvl="3"/>
            <a:r>
              <a:rPr lang="en-US" sz="1300" dirty="0">
                <a:latin typeface="Times New Roman" panose="02020603050405020304" pitchFamily="18" charset="0"/>
                <a:cs typeface="Times New Roman" panose="02020603050405020304" pitchFamily="18" charset="0"/>
              </a:rPr>
              <a:t>These findings suggest a beneficial outcome of diversity—it may cause us to regulate our emotions more consciously and effectively.</a:t>
            </a:r>
          </a:p>
          <a:p>
            <a:pPr eaLnBrk="1" hangingPunct="1">
              <a:spcBef>
                <a:spcPct val="0"/>
              </a:spcBef>
            </a:pPr>
            <a:r>
              <a:rPr lang="en-US" sz="1300" dirty="0">
                <a:latin typeface="Times New Roman" panose="02020603050405020304" pitchFamily="18" charset="0"/>
                <a:cs typeface="Times New Roman" panose="02020603050405020304" pitchFamily="18" charset="0"/>
              </a:rPr>
              <a:t>It’s important to note that there is a downside to trying to change the way you feel. The effort involved can be exhausting.  </a:t>
            </a:r>
          </a:p>
          <a:p>
            <a:pPr marL="0" lvl="2"/>
            <a:r>
              <a:rPr lang="en-US" sz="1300" dirty="0">
                <a:latin typeface="Times New Roman" panose="02020603050405020304" pitchFamily="18" charset="0"/>
                <a:cs typeface="Times New Roman" panose="02020603050405020304" pitchFamily="18" charset="0"/>
              </a:rPr>
              <a:t>From another perspective, research suggests that avoiding negative emotional experiences is less likely to lead to positive moods than does seeking out positive emotional experiences. </a:t>
            </a:r>
          </a:p>
          <a:p>
            <a:pPr eaLnBrk="1" hangingPunct="1">
              <a:spcBef>
                <a:spcPct val="0"/>
              </a:spcBef>
            </a:pPr>
            <a:endParaRPr lang="en-US" dirty="0">
              <a:latin typeface="Arial" charset="0"/>
            </a:endParaRP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F9EEA5-95A1-4800-B60D-D2D2AC29D798}"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xfrm>
            <a:off x="685800" y="4258339"/>
            <a:ext cx="5486400" cy="4341813"/>
          </a:xfrm>
          <a:noFill/>
        </p:spPr>
        <p:txBody>
          <a:bodyPr wrap="square" numCol="1" anchor="t" anchorCtr="0" compatLnSpc="1">
            <a:prstTxWarp prst="textNoShape">
              <a:avLst/>
            </a:prstTxWarp>
            <a:noAutofit/>
          </a:bodyPr>
          <a:lstStyle/>
          <a:p>
            <a:r>
              <a:rPr lang="en-US" sz="1000" dirty="0">
                <a:latin typeface="Times New Roman" panose="02020603050405020304" pitchFamily="18" charset="0"/>
                <a:cs typeface="Times New Roman" panose="02020603050405020304" pitchFamily="18" charset="0"/>
              </a:rPr>
              <a:t>Researchers of emotion regulation often study the strategies people employ to change their emotions. </a:t>
            </a:r>
          </a:p>
          <a:p>
            <a:r>
              <a:rPr lang="en-US" sz="1000" dirty="0">
                <a:latin typeface="Times New Roman" panose="02020603050405020304" pitchFamily="18" charset="0"/>
                <a:cs typeface="Times New Roman" panose="02020603050405020304" pitchFamily="18" charset="0"/>
              </a:rPr>
              <a:t>One technique we have discussed in this chapter is surface acting, or literally “putting on a face” of appropriate response to a given situation.  Surface acting doesn’t change the emotions, though, so the regulation effect is minimal, and the result of daily surface acting leads to exhaustion and fewer OCBs. </a:t>
            </a:r>
          </a:p>
          <a:p>
            <a:r>
              <a:rPr lang="en-US" sz="1000" dirty="0">
                <a:latin typeface="Times New Roman" panose="02020603050405020304" pitchFamily="18" charset="0"/>
                <a:cs typeface="Times New Roman" panose="02020603050405020304" pitchFamily="18" charset="0"/>
              </a:rPr>
              <a:t>Deep acting, another technique we have covered, is less psychologically costly than surface acting because the employee is actually trying to experience the emotion. Emotion regulation through deep acting can have a positive impact on work outcomes.</a:t>
            </a:r>
          </a:p>
          <a:p>
            <a:r>
              <a:rPr lang="en-US" sz="1000" dirty="0">
                <a:latin typeface="Times New Roman" panose="02020603050405020304" pitchFamily="18" charset="0"/>
                <a:cs typeface="Times New Roman" panose="02020603050405020304" pitchFamily="18" charset="0"/>
              </a:rPr>
              <a:t>One technique of emotion regulation is </a:t>
            </a:r>
            <a:r>
              <a:rPr lang="en-US" sz="1000" i="1" dirty="0">
                <a:latin typeface="Times New Roman" panose="02020603050405020304" pitchFamily="18" charset="0"/>
                <a:cs typeface="Times New Roman" panose="02020603050405020304" pitchFamily="18" charset="0"/>
              </a:rPr>
              <a:t>emotional suppression</a:t>
            </a:r>
            <a:r>
              <a:rPr lang="en-US" sz="1000" dirty="0">
                <a:latin typeface="Times New Roman" panose="02020603050405020304" pitchFamily="18" charset="0"/>
                <a:cs typeface="Times New Roman" panose="02020603050405020304" pitchFamily="18" charset="0"/>
              </a:rPr>
              <a:t>, or suppressing initial emotional responses to situations.  This response seems to facilitate practical thinking in the short term. However, it appears to be helpful only when a strongly negative event would illicit a distressed emotional reaction in a crisis situation.  Thus, unless we’re truly in a crisis situation, acknowledging rather than suppressing our emotional responses to situations, and re-evaluating events after they occur, yields the best outcomes.</a:t>
            </a:r>
          </a:p>
          <a:p>
            <a:r>
              <a:rPr lang="en-US" sz="1000" i="1" dirty="0">
                <a:latin typeface="Times New Roman" panose="02020603050405020304" pitchFamily="18" charset="0"/>
                <a:cs typeface="Times New Roman" panose="02020603050405020304" pitchFamily="18" charset="0"/>
              </a:rPr>
              <a:t>Cognitive reappraisal</a:t>
            </a:r>
            <a:r>
              <a:rPr lang="en-US" sz="1000" dirty="0">
                <a:latin typeface="Times New Roman" panose="02020603050405020304" pitchFamily="18" charset="0"/>
                <a:cs typeface="Times New Roman" panose="02020603050405020304" pitchFamily="18" charset="0"/>
              </a:rPr>
              <a:t>, or reframing our outlook on an emotional situation, is one way to effectively regulate emotions. This result suggests that cognitive reappraisal may allow people to change their emotional responses, even when the subject matter is highly emotionally charged.</a:t>
            </a:r>
          </a:p>
          <a:p>
            <a:r>
              <a:rPr lang="en-US" sz="1000" dirty="0">
                <a:latin typeface="Times New Roman" panose="02020603050405020304" pitchFamily="18" charset="0"/>
                <a:cs typeface="Times New Roman" panose="02020603050405020304" pitchFamily="18" charset="0"/>
              </a:rPr>
              <a:t>Another technique with potential for emotion regulation is </a:t>
            </a:r>
            <a:r>
              <a:rPr lang="en-US" sz="1000" i="1" dirty="0">
                <a:latin typeface="Times New Roman" panose="02020603050405020304" pitchFamily="18" charset="0"/>
                <a:cs typeface="Times New Roman" panose="02020603050405020304" pitchFamily="18" charset="0"/>
              </a:rPr>
              <a:t>social sharing</a:t>
            </a:r>
            <a:r>
              <a:rPr lang="en-US" sz="1000" dirty="0">
                <a:latin typeface="Times New Roman" panose="02020603050405020304" pitchFamily="18" charset="0"/>
                <a:cs typeface="Times New Roman" panose="02020603050405020304" pitchFamily="18" charset="0"/>
              </a:rPr>
              <a:t>, or venting. Research shows that the open expression of emotions can help individuals to regulate their emotions, as opposed to keeping emotions “bottled up.”  Social sharing can reduce anger reactions when people can talk about the facts of a bad situation, their feelings about the situation, or any positive aspects of the situation. </a:t>
            </a:r>
          </a:p>
          <a:p>
            <a:r>
              <a:rPr lang="en-US" sz="1000" dirty="0">
                <a:latin typeface="Times New Roman" panose="02020603050405020304" pitchFamily="18" charset="0"/>
                <a:cs typeface="Times New Roman" panose="02020603050405020304" pitchFamily="18" charset="0"/>
              </a:rPr>
              <a:t>Note, that while emotion regulation techniques can help us cope with difficult workplace situations, research indicates that the effect varies. Thus, while there is much promise in emotion regulation techniques, the best route to a positive workplace is to recruit positive-minded individuals and train leaders to manage their moods, job attitudes, and performance. </a:t>
            </a:r>
          </a:p>
          <a:p>
            <a:r>
              <a:rPr lang="en-US" sz="1000" dirty="0">
                <a:latin typeface="Times New Roman" panose="02020603050405020304" pitchFamily="18" charset="0"/>
                <a:cs typeface="Times New Roman" panose="02020603050405020304" pitchFamily="18" charset="0"/>
              </a:rPr>
              <a:t>Finally, emotion regulation has important ethical implications.  Some people might argue that controlling your emotions is unethical because it requires a degree of acting. Recent research has found that acting like you are in a good mood might </a:t>
            </a:r>
            <a:r>
              <a:rPr lang="en-US" sz="1000" i="1" dirty="0">
                <a:latin typeface="Times New Roman" panose="02020603050405020304" pitchFamily="18" charset="0"/>
                <a:cs typeface="Times New Roman" panose="02020603050405020304" pitchFamily="18" charset="0"/>
              </a:rPr>
              <a:t>put </a:t>
            </a:r>
            <a:r>
              <a:rPr lang="en-US" sz="1000" dirty="0">
                <a:latin typeface="Times New Roman" panose="02020603050405020304" pitchFamily="18" charset="0"/>
                <a:cs typeface="Times New Roman" panose="02020603050405020304" pitchFamily="18" charset="0"/>
              </a:rPr>
              <a:t>you in a good mood.</a:t>
            </a:r>
          </a:p>
          <a:p>
            <a:r>
              <a:rPr lang="en-US" sz="1000" dirty="0">
                <a:latin typeface="Times New Roman" panose="02020603050405020304" pitchFamily="18" charset="0"/>
                <a:cs typeface="Times New Roman" panose="02020603050405020304" pitchFamily="18" charset="0"/>
              </a:rPr>
              <a:t> </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F9EEA5-95A1-4800-B60D-D2D2AC29D798}"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Understanding emotions and moods can help us explain and predict selection, decision making, creativity, motivation, leadership, interpersonal conflict, negotiation, customer service, job attitudes, and deviant workplace behaviors. When it comes to selection, EI should be a hiring factor to ensure employee fit. Positive emotions can lead to better decisions and often more creative ones as well. </a:t>
            </a: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04BB28-0E2F-40FA-8919-D9E4532960BA}"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Positive mood affects expectations of success by all people, which contributes to their motivation for performance. Leadership is affected by mood and emotion, as people in a positive emotional state are found to be more receptive of messages from leaders. Emotions, those both held and displayed, are effective contributors to negotiation, as the potential impact of displayed emotion on negotiation is large. The best negotiators are probably those who remain emotionally detached. </a:t>
            </a:r>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08FEC4-E318-4A5B-976A-1491CE53F7B9}"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Emotions affect customer service in a number of ways, ranging from the attitude of the employee, to the effectiveness of communication with customers, to overall feelings about the outcome. Research has found that people who are on an emotional high at the end of a day take the positive feelings home with them, and vice versa. This good mood, however, tends to dissipate overnight.</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9A71E0-B7AE-45DD-83A9-B1B288461BC8}"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Negative emotions can lead to deviant workplace behaviors. These are actions that violate norms and threaten the organization.</a:t>
            </a:r>
          </a:p>
          <a:p>
            <a:r>
              <a:rPr lang="en-US" dirty="0">
                <a:latin typeface="Times New Roman" panose="02020603050405020304" pitchFamily="18" charset="0"/>
                <a:cs typeface="Times New Roman" panose="02020603050405020304" pitchFamily="18" charset="0"/>
              </a:rPr>
              <a:t>Once aggression starts, it’s likely that other people will become angry and aggressive, so the stage is set for a serious escalation of negative behavior.</a:t>
            </a:r>
          </a:p>
          <a:p>
            <a:r>
              <a:rPr lang="en-US" dirty="0">
                <a:latin typeface="Times New Roman" panose="02020603050405020304" pitchFamily="18" charset="0"/>
                <a:cs typeface="Times New Roman" panose="02020603050405020304" pitchFamily="18" charset="0"/>
              </a:rPr>
              <a:t>Managers, therefore, need to stay connected with their employees to gauge emotions and emotional intensity levels.</a:t>
            </a:r>
          </a:p>
          <a:p>
            <a:pPr marL="0" lvl="2" eaLnBrk="1" hangingPunct="1">
              <a:spcBef>
                <a:spcPct val="0"/>
              </a:spcBef>
            </a:pPr>
            <a:r>
              <a:rPr lang="en-US" dirty="0">
                <a:latin typeface="Times New Roman" panose="02020603050405020304" pitchFamily="18" charset="0"/>
                <a:cs typeface="Times New Roman" panose="02020603050405020304" pitchFamily="18" charset="0"/>
              </a:rPr>
              <a:t>In addition, research has found that workers asked to do dangerous work while in negative emotional states are more likely to have accidents. Selecting positive team members can have a contagion effect, as positive moods transmit from team member to team member.</a:t>
            </a:r>
          </a:p>
          <a:p>
            <a:pPr eaLnBrk="1" hangingPunct="1">
              <a:spcBef>
                <a:spcPct val="0"/>
              </a:spcBef>
            </a:pPr>
            <a:endParaRPr lang="en-US" dirty="0">
              <a:latin typeface="Arial" charset="0"/>
            </a:endParaRP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2377C3-64C5-4943-95C9-F8384685C349}"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lvl="0"/>
            <a:r>
              <a:rPr lang="en-US" dirty="0">
                <a:latin typeface="Arial" charset="0"/>
              </a:rPr>
              <a:t>Finally, </a:t>
            </a:r>
          </a:p>
          <a:p>
            <a:pPr marL="171450" indent="-171450">
              <a:buFont typeface="Arial" panose="020B0604020202020204" pitchFamily="34" charset="0"/>
              <a:buChar char="•"/>
            </a:pPr>
            <a:r>
              <a:rPr lang="en-US" dirty="0"/>
              <a:t>Recognize that emotions are a natural part of the workplace and good management does not mean creating an emotion-free environment.</a:t>
            </a:r>
          </a:p>
          <a:p>
            <a:pPr marL="171450" indent="-171450">
              <a:buFont typeface="Arial" panose="020B0604020202020204" pitchFamily="34" charset="0"/>
              <a:buChar char="•"/>
            </a:pPr>
            <a:r>
              <a:rPr lang="en-US" dirty="0"/>
              <a:t>To foster effective decision making, creativity, and motivation in employees, look to model positive emotions and moods as much as is authentically possible.</a:t>
            </a:r>
          </a:p>
          <a:p>
            <a:pPr marL="171450" indent="-171450">
              <a:buFont typeface="Arial" panose="020B0604020202020204" pitchFamily="34" charset="0"/>
              <a:buChar char="•"/>
            </a:pPr>
            <a:r>
              <a:rPr lang="en-US" dirty="0"/>
              <a:t>Provide positive feedback to increase the positivity of employees.  Of course, it also helps to hire people who are predisposed to positive moods.</a:t>
            </a:r>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FA4C85-A4F2-486E-8635-06F54F4D96AA}"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lvl="0"/>
            <a:r>
              <a:rPr lang="en-US" dirty="0">
                <a:latin typeface="Arial" charset="0"/>
              </a:rPr>
              <a:t>Finally, </a:t>
            </a:r>
          </a:p>
          <a:p>
            <a:pPr marL="171450" indent="-171450">
              <a:buFont typeface="Arial" panose="020B0604020202020204" pitchFamily="34" charset="0"/>
              <a:buChar char="•"/>
            </a:pPr>
            <a:r>
              <a:rPr lang="en-US" dirty="0"/>
              <a:t>In the service sector, encourage positive displays of emotion, which make customers feel more positive and thus, improve customer service interactions and negotiations.</a:t>
            </a:r>
          </a:p>
          <a:p>
            <a:pPr marL="171450" indent="-171450">
              <a:buFont typeface="Arial" panose="020B0604020202020204" pitchFamily="34" charset="0"/>
              <a:buChar char="•"/>
            </a:pPr>
            <a:r>
              <a:rPr lang="en-US" dirty="0"/>
              <a:t>Understand the role of emotions and moods to significantly improve your ability to explain and predict your coworkers’ and other’s behavior.</a:t>
            </a:r>
          </a:p>
          <a:p>
            <a:pPr marL="0" lvl="0" indent="0">
              <a:buFont typeface="Arial" panose="020B0604020202020204" pitchFamily="34" charset="0"/>
              <a:buNone/>
            </a:pPr>
            <a:r>
              <a:rPr lang="en-US" sz="1200" kern="1200" dirty="0">
                <a:solidFill>
                  <a:schemeClr val="tx1"/>
                </a:solidFill>
                <a:effectLst/>
                <a:latin typeface="+mn-lt"/>
                <a:ea typeface="MS PGothic" pitchFamily="34" charset="-128"/>
                <a:cs typeface="ＭＳ Ｐゴシック" pitchFamily="-72" charset="-128"/>
              </a:rPr>
              <a:t>As one consultant aptly put it, “You can’t divorce emotions from the workplace because you can’t divorce emotions from people.”  Managers who understand the role of emotions and moods will significantly improve their ability to explain and predict their coworkers’ and employees’ behavior.</a:t>
            </a:r>
            <a:endParaRPr lang="en-US" dirty="0">
              <a:ea typeface="ＭＳ Ｐゴシック" pitchFamily="34" charset="-128"/>
            </a:endParaRPr>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FA4C85-A4F2-486E-8635-06F54F4D96AA}"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After studying this chapter, you should be able to:</a:t>
            </a:r>
          </a:p>
          <a:p>
            <a:pPr marL="171450" indent="-171450" eaLnBrk="1" hangingPunct="1">
              <a:spcBef>
                <a:spcPct val="0"/>
              </a:spcBef>
              <a:buFont typeface="Arial" panose="020B0604020202020204" pitchFamily="34" charset="0"/>
              <a:buChar char="•"/>
            </a:pPr>
            <a:r>
              <a:rPr lang="en-US">
                <a:cs typeface="Arial"/>
              </a:rPr>
              <a:t>Differentiate </a:t>
            </a:r>
            <a:r>
              <a:rPr lang="en-US" dirty="0">
                <a:cs typeface="Arial"/>
              </a:rPr>
              <a:t>between emotions and moods.</a:t>
            </a:r>
          </a:p>
          <a:p>
            <a:pPr marL="171450" indent="-171450" eaLnBrk="1" fontAlgn="auto" hangingPunct="1">
              <a:spcAft>
                <a:spcPts val="0"/>
              </a:spcAft>
              <a:buFont typeface="Arial" panose="020B0604020202020204" pitchFamily="34" charset="0"/>
              <a:buChar char="•"/>
              <a:defRPr/>
            </a:pPr>
            <a:r>
              <a:rPr lang="en-US" dirty="0">
                <a:cs typeface="Arial"/>
              </a:rPr>
              <a:t>Identify the sources of emotions and moods.</a:t>
            </a:r>
          </a:p>
          <a:p>
            <a:pPr marL="171450" indent="-171450" eaLnBrk="1" fontAlgn="auto" hangingPunct="1">
              <a:spcAft>
                <a:spcPts val="0"/>
              </a:spcAft>
              <a:buFont typeface="Arial" panose="020B0604020202020204" pitchFamily="34" charset="0"/>
              <a:buChar char="•"/>
              <a:defRPr/>
            </a:pPr>
            <a:r>
              <a:rPr lang="en-US" dirty="0">
                <a:cs typeface="Arial"/>
              </a:rPr>
              <a:t>Show the impact emotional labor has on employees.</a:t>
            </a:r>
          </a:p>
          <a:p>
            <a:pPr marL="171450" indent="-171450" eaLnBrk="1" fontAlgn="auto" hangingPunct="1">
              <a:spcAft>
                <a:spcPts val="0"/>
              </a:spcAft>
              <a:buFont typeface="Arial" panose="020B0604020202020204" pitchFamily="34" charset="0"/>
              <a:buChar char="•"/>
              <a:defRPr/>
            </a:pPr>
            <a:r>
              <a:rPr lang="en-US" dirty="0">
                <a:cs typeface="Arial"/>
              </a:rPr>
              <a:t>Describe affective events theory.</a:t>
            </a:r>
          </a:p>
          <a:p>
            <a:pPr marL="171450" indent="-171450" eaLnBrk="1" fontAlgn="auto" hangingPunct="1">
              <a:spcAft>
                <a:spcPts val="0"/>
              </a:spcAft>
              <a:buFont typeface="Arial" panose="020B0604020202020204" pitchFamily="34" charset="0"/>
              <a:buChar char="•"/>
              <a:defRPr/>
            </a:pPr>
            <a:r>
              <a:rPr lang="en-US" dirty="0">
                <a:cs typeface="Arial"/>
              </a:rPr>
              <a:t>Describe emotional intelligence.</a:t>
            </a:r>
          </a:p>
          <a:p>
            <a:pPr marL="171450" indent="-171450" eaLnBrk="1" fontAlgn="auto">
              <a:spcAft>
                <a:spcPts val="0"/>
              </a:spcAft>
              <a:buFont typeface="Arial" panose="020B0604020202020204" pitchFamily="34" charset="0"/>
              <a:buChar char="•"/>
              <a:defRPr/>
            </a:pPr>
            <a:r>
              <a:rPr lang="en-US" dirty="0">
                <a:cs typeface="Arial"/>
              </a:rPr>
              <a:t>Identify strategies for emotion regulation.</a:t>
            </a:r>
          </a:p>
          <a:p>
            <a:pPr marL="171450" indent="-171450" eaLnBrk="1" fontAlgn="auto">
              <a:spcAft>
                <a:spcPts val="0"/>
              </a:spcAft>
              <a:buFont typeface="Arial" panose="020B0604020202020204" pitchFamily="34" charset="0"/>
              <a:buChar char="•"/>
              <a:defRPr/>
            </a:pPr>
            <a:r>
              <a:rPr lang="en-US" dirty="0">
                <a:cs typeface="Arial"/>
              </a:rPr>
              <a:t>Apply concepts about emotions and moods to specific OB issues.</a:t>
            </a:r>
          </a:p>
          <a:p>
            <a:pPr eaLnBrk="1" hangingPunct="1">
              <a:spcBef>
                <a:spcPct val="0"/>
              </a:spcBef>
            </a:pPr>
            <a:r>
              <a:rPr lang="en-US" dirty="0"/>
              <a:t>We will discuss each of these objectives in some detail.</a:t>
            </a:r>
          </a:p>
          <a:p>
            <a:pPr eaLnBrk="1" hangingPunct="1">
              <a:spcBef>
                <a:spcPct val="0"/>
              </a:spcBef>
            </a:pPr>
            <a:endParaRPr lang="en-US" dirty="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5E1E1-067D-4CF1-8FD7-D095258FA403}"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Three terms that are closely intertwined: affect, emotion, and moods.</a:t>
            </a:r>
          </a:p>
          <a:p>
            <a:pPr eaLnBrk="1" hangingPunct="1">
              <a:spcBef>
                <a:spcPct val="0"/>
              </a:spcBef>
            </a:pPr>
            <a:endParaRPr lang="en-US" i="1" dirty="0">
              <a:latin typeface="Arial" charset="0"/>
            </a:endParaRPr>
          </a:p>
          <a:p>
            <a:pPr eaLnBrk="1" hangingPunct="1">
              <a:spcBef>
                <a:spcPct val="0"/>
              </a:spcBef>
            </a:pPr>
            <a:r>
              <a:rPr lang="en-US" i="1" dirty="0">
                <a:latin typeface="Arial" charset="0"/>
              </a:rPr>
              <a:t>Affect</a:t>
            </a:r>
            <a:r>
              <a:rPr lang="en-US" dirty="0">
                <a:latin typeface="Arial" charset="0"/>
              </a:rPr>
              <a:t> is a generic term that covers a broad range of feelings people experience. This includes both emotions and moods. Emotions are intense feelings that are directed at someone or something. Moods are the feelings that tend to be less intense than emotions and that lack a contextual stimulus.  </a:t>
            </a:r>
          </a:p>
          <a:p>
            <a:pPr eaLnBrk="1" hangingPunct="1">
              <a:spcBef>
                <a:spcPct val="0"/>
              </a:spcBef>
            </a:pPr>
            <a:endParaRPr lang="en-US" dirty="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D51E4-FA14-48F7-8598-E2ED16F53312}"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Though</a:t>
            </a:r>
            <a:r>
              <a:rPr lang="en-US" baseline="0" dirty="0">
                <a:latin typeface="Arial" charset="0"/>
              </a:rPr>
              <a:t> n</a:t>
            </a:r>
            <a:r>
              <a:rPr lang="en-US" dirty="0">
                <a:latin typeface="Arial" charset="0"/>
              </a:rPr>
              <a:t>ot all psychologists agree, there do seem to be six basic emotions that emerge in studies: anger, fear, sadness, happiness, disgust, and surprise. All other emotions fall under these six categories. Sometimes as many as twelve emotions are identified.</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56BB82-5BE0-49E0-BA98-C14779516239}"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marL="0" lvl="2"/>
            <a:r>
              <a:rPr lang="en-US" dirty="0">
                <a:latin typeface="Times New Roman" panose="02020603050405020304" pitchFamily="18" charset="0"/>
                <a:cs typeface="Times New Roman" panose="02020603050405020304" pitchFamily="18" charset="0"/>
              </a:rPr>
              <a:t>Researchers have been studying what are called </a:t>
            </a:r>
            <a:r>
              <a:rPr lang="en-US" b="1" dirty="0">
                <a:latin typeface="Times New Roman" panose="02020603050405020304" pitchFamily="18" charset="0"/>
                <a:cs typeface="Times New Roman" panose="02020603050405020304" pitchFamily="18" charset="0"/>
              </a:rPr>
              <a:t>moral emotions</a:t>
            </a:r>
            <a:r>
              <a:rPr lang="en-US" dirty="0">
                <a:latin typeface="Times New Roman" panose="02020603050405020304" pitchFamily="18" charset="0"/>
                <a:cs typeface="Times New Roman" panose="02020603050405020304" pitchFamily="18" charset="0"/>
              </a:rPr>
              <a:t>; that is, emotions that have moral implications because of our instant judgement of the situation that evokes them. Interestingly, research indicates that our responses to moral emotions differ from our responses to other emotions.</a:t>
            </a:r>
          </a:p>
          <a:p>
            <a:pPr marL="0" lvl="2"/>
            <a:r>
              <a:rPr lang="en-US" dirty="0">
                <a:latin typeface="Times New Roman" panose="02020603050405020304" pitchFamily="18" charset="0"/>
                <a:cs typeface="Times New Roman" panose="02020603050405020304" pitchFamily="18" charset="0"/>
              </a:rPr>
              <a:t>Moral emotions are learned, usually in childhood, and thus, they are not universal like innate emotions.</a:t>
            </a:r>
          </a:p>
          <a:p>
            <a:pPr marL="0" lvl="2"/>
            <a:r>
              <a:rPr lang="en-US" dirty="0">
                <a:latin typeface="Times New Roman" panose="02020603050405020304" pitchFamily="18" charset="0"/>
                <a:cs typeface="Times New Roman" panose="02020603050405020304" pitchFamily="18" charset="0"/>
              </a:rPr>
              <a:t>Because morality is a construct that differs between cultures, so do moral emotions. Therefore, we need to be aware of the moral aspects of situations that trigger our emotions and make certain we understand </a:t>
            </a:r>
            <a:r>
              <a:rPr lang="en-US" dirty="0"/>
              <a:t>the context before we act, especially in the workplace. </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C69973-3B69-4102-8B28-2C6524D0FABB}"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charset="0"/>
              </a:rPr>
              <a:t>Our basic moods carry positive and negative affects, and they cannot be neutral. Emotions are grouped into general mood states as shown in Exhibit 4-2. These states impact how employees perceive reality;</a:t>
            </a:r>
            <a:r>
              <a:rPr lang="en-US" baseline="0" dirty="0">
                <a:latin typeface="Arial" charset="0"/>
              </a:rPr>
              <a:t> </a:t>
            </a:r>
            <a:r>
              <a:rPr lang="en-US" dirty="0">
                <a:latin typeface="Arial" charset="0"/>
              </a:rPr>
              <a:t>thereby, the moods can impact the work of employees.</a:t>
            </a:r>
          </a:p>
          <a:p>
            <a:pPr eaLnBrk="1" hangingPunct="1">
              <a:spcBef>
                <a:spcPct val="0"/>
              </a:spcBef>
            </a:pPr>
            <a:endParaRPr lang="en-US" dirty="0">
              <a:latin typeface="Arial" charset="0"/>
            </a:endParaRPr>
          </a:p>
          <a:p>
            <a:pPr eaLnBrk="1" hangingPunct="1">
              <a:spcBef>
                <a:spcPct val="0"/>
              </a:spcBef>
            </a:pPr>
            <a:r>
              <a:rPr lang="en-US" dirty="0">
                <a:latin typeface="Arial" charset="0"/>
              </a:rPr>
              <a:t>At zero input, most people experience a mildly positive mood. This is referred to as </a:t>
            </a:r>
            <a:r>
              <a:rPr lang="en-US" i="1" dirty="0">
                <a:latin typeface="Arial" charset="0"/>
              </a:rPr>
              <a:t>positivity offset</a:t>
            </a:r>
            <a:r>
              <a:rPr lang="en-US" dirty="0">
                <a:latin typeface="Arial" charset="0"/>
              </a:rPr>
              <a:t>.  </a:t>
            </a:r>
          </a:p>
          <a:p>
            <a:pPr eaLnBrk="1" hangingPunct="1">
              <a:spcBef>
                <a:spcPct val="0"/>
              </a:spcBef>
            </a:pPr>
            <a:endParaRPr lang="en-US" dirty="0">
              <a:latin typeface="Arial" charset="0"/>
            </a:endParaRPr>
          </a:p>
          <a:p>
            <a:pPr eaLnBrk="1" hangingPunct="1">
              <a:spcBef>
                <a:spcPct val="0"/>
              </a:spcBef>
            </a:pPr>
            <a:r>
              <a:rPr lang="en-US" dirty="0">
                <a:latin typeface="Arial" charset="0"/>
              </a:rPr>
              <a:t>People in most cultures experience certain positive and negative emotions, but the frequency and tendency varies somewhat. </a:t>
            </a:r>
          </a:p>
          <a:p>
            <a:pPr eaLnBrk="1" hangingPunct="1">
              <a:spcBef>
                <a:spcPct val="0"/>
              </a:spcBef>
            </a:pPr>
            <a:endParaRPr lang="en-US" dirty="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096147-2C13-431B-8AC9-2DCD3EB21055}"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MS PGothic" pitchFamily="34" charset="-128"/>
                <a:cs typeface="ＭＳ Ｐゴシック" pitchFamily="-72" charset="-128"/>
              </a:rPr>
              <a:t>While we rarely experience both positive and negative affect at the same time, over time people do differ in how much they experience each. Some people (we might call them emotional or intense) may experience quite a bit of high positive and high negative affect over, say, a week’s time. Others (we might call them unemotional or phlegmatic) experience little of either. And still others may experience one much more predominately than the other. </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F8125870-A32B-4573-B930-5E4E1F537AB8}" type="slidenum">
              <a:rPr lang="en-US" smtClean="0"/>
              <a:pPr>
                <a:defRPr/>
              </a:pPr>
              <a:t>8</a:t>
            </a:fld>
            <a:endParaRPr lang="en-US"/>
          </a:p>
        </p:txBody>
      </p:sp>
    </p:spTree>
    <p:extLst>
      <p:ext uri="{BB962C8B-B14F-4D97-AF65-F5344CB8AC3E}">
        <p14:creationId xmlns:p14="http://schemas.microsoft.com/office/powerpoint/2010/main" val="2906059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marL="0" lvl="2"/>
            <a:r>
              <a:rPr lang="en-US" dirty="0">
                <a:latin typeface="Times New Roman" panose="02020603050405020304" pitchFamily="18" charset="0"/>
                <a:cs typeface="Times New Roman" panose="02020603050405020304" pitchFamily="18" charset="0"/>
              </a:rPr>
              <a:t>As if it weren’t complex enough to consider the many distinct emotions and moods a person might identify, the reality is that we all experience moods and emotions differently. </a:t>
            </a:r>
          </a:p>
          <a:p>
            <a:pPr marL="0" lvl="2"/>
            <a:r>
              <a:rPr lang="en-US" dirty="0">
                <a:latin typeface="Times New Roman" panose="02020603050405020304" pitchFamily="18" charset="0"/>
                <a:cs typeface="Times New Roman" panose="02020603050405020304" pitchFamily="18" charset="0"/>
              </a:rPr>
              <a:t>For most people, positive moods are somewhat more common than negative moods. Indeed, research finds a </a:t>
            </a:r>
            <a:r>
              <a:rPr lang="en-US" b="1" dirty="0">
                <a:latin typeface="Times New Roman" panose="02020603050405020304" pitchFamily="18" charset="0"/>
                <a:cs typeface="Times New Roman" panose="02020603050405020304" pitchFamily="18" charset="0"/>
              </a:rPr>
              <a:t>positivity offset</a:t>
            </a:r>
            <a:r>
              <a:rPr lang="en-US" dirty="0">
                <a:latin typeface="Times New Roman" panose="02020603050405020304" pitchFamily="18" charset="0"/>
                <a:cs typeface="Times New Roman" panose="02020603050405020304" pitchFamily="18" charset="0"/>
              </a:rPr>
              <a:t>, meaning that at zero input (when nothing in particular is going on), most individuals experience a mildly positive mood. </a:t>
            </a:r>
          </a:p>
          <a:p>
            <a:pPr marL="0" lvl="2"/>
            <a:r>
              <a:rPr lang="en-US" dirty="0">
                <a:latin typeface="Times New Roman" panose="02020603050405020304" pitchFamily="18" charset="0"/>
                <a:cs typeface="Times New Roman" panose="02020603050405020304" pitchFamily="18" charset="0"/>
              </a:rPr>
              <a:t>Does the degree to which people experience positive and negative emotions vary across cultures? Yes (see the OB Poll). </a:t>
            </a:r>
          </a:p>
          <a:p>
            <a:pPr marL="0" lvl="2"/>
            <a:r>
              <a:rPr lang="en-US" dirty="0">
                <a:latin typeface="Times New Roman" panose="02020603050405020304" pitchFamily="18" charset="0"/>
                <a:cs typeface="Times New Roman" panose="02020603050405020304" pitchFamily="18" charset="0"/>
              </a:rPr>
              <a:t>People in most cultures appear to experience certain positive and negative emotions, and people interpret them in much the same way worldwide. </a:t>
            </a:r>
          </a:p>
          <a:p>
            <a:pPr marL="0" lvl="2"/>
            <a:r>
              <a:rPr lang="en-US" dirty="0">
                <a:latin typeface="Times New Roman" panose="02020603050405020304" pitchFamily="18" charset="0"/>
                <a:cs typeface="Times New Roman" panose="02020603050405020304" pitchFamily="18" charset="0"/>
              </a:rPr>
              <a:t>However, an individual’s experience of emotions appears to be culturally shaped.</a:t>
            </a:r>
          </a:p>
          <a:p>
            <a:pPr eaLnBrk="1" hangingPunct="1">
              <a:spcBef>
                <a:spcPct val="0"/>
              </a:spcBef>
            </a:pPr>
            <a:endParaRPr lang="en-US" dirty="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096147-2C13-431B-8AC9-2DCD3EB21055}"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6307C10A-9870-4AB6-A822-98587B11CB04}"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A24275F7-F77B-47ED-92A2-F62AA847BFC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DB04B695-9FEC-47C0-961C-E860C4B2E05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88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1-</a:t>
            </a:r>
            <a:fld id="{C77999EF-90ED-4367-B3F0-D58CE9512B7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1E3953E8-712D-4125-9D02-2C835DD1D79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11493ACD-24A1-4CD8-9272-38A6ED5DF00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D05C7049-F33D-4451-807B-B6BEB94A4DA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EB3CD35A-E9BC-4AD4-A669-561B377FF789}" type="slidenum">
              <a:rPr lang="en-US" smtClean="0"/>
              <a:pPr>
                <a:defRPr/>
              </a:pPr>
              <a:t>‹#›</a:t>
            </a:fld>
            <a:endParaRPr lang="en-US"/>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C3361C7-E381-4EE5-8152-B37ADE49015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7474F3F1-9694-46D7-86C5-720BB0A213CC}"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A2FDC5D4-05D4-4819-9471-7664774F4469}"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1-</a:t>
            </a:r>
            <a:fld id="{6307C10A-9870-4AB6-A822-98587B11CB04}"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customXml" Target="../ink/ink124.xml"/><Relationship Id="rId18" Type="http://schemas.openxmlformats.org/officeDocument/2006/relationships/image" Target="../media/image126.png"/><Relationship Id="rId26" Type="http://schemas.openxmlformats.org/officeDocument/2006/relationships/image" Target="../media/image130.png"/><Relationship Id="rId39" Type="http://schemas.openxmlformats.org/officeDocument/2006/relationships/customXml" Target="../ink/ink137.xml"/><Relationship Id="rId21" Type="http://schemas.openxmlformats.org/officeDocument/2006/relationships/customXml" Target="../ink/ink128.xml"/><Relationship Id="rId34" Type="http://schemas.openxmlformats.org/officeDocument/2006/relationships/image" Target="../media/image134.png"/><Relationship Id="rId42" Type="http://schemas.openxmlformats.org/officeDocument/2006/relationships/image" Target="../media/image138.png"/><Relationship Id="rId47" Type="http://schemas.openxmlformats.org/officeDocument/2006/relationships/customXml" Target="../ink/ink141.xml"/><Relationship Id="rId7" Type="http://schemas.openxmlformats.org/officeDocument/2006/relationships/customXml" Target="../ink/ink121.xml"/><Relationship Id="rId2" Type="http://schemas.openxmlformats.org/officeDocument/2006/relationships/notesSlide" Target="../notesSlides/notesSlide10.xml"/><Relationship Id="rId16" Type="http://schemas.openxmlformats.org/officeDocument/2006/relationships/image" Target="../media/image125.png"/><Relationship Id="rId29" Type="http://schemas.openxmlformats.org/officeDocument/2006/relationships/customXml" Target="../ink/ink132.xml"/><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customXml" Target="../ink/ink123.xml"/><Relationship Id="rId24" Type="http://schemas.openxmlformats.org/officeDocument/2006/relationships/image" Target="../media/image129.png"/><Relationship Id="rId32" Type="http://schemas.openxmlformats.org/officeDocument/2006/relationships/image" Target="../media/image133.png"/><Relationship Id="rId37" Type="http://schemas.openxmlformats.org/officeDocument/2006/relationships/customXml" Target="../ink/ink136.xml"/><Relationship Id="rId40" Type="http://schemas.openxmlformats.org/officeDocument/2006/relationships/image" Target="../media/image137.png"/><Relationship Id="rId45" Type="http://schemas.openxmlformats.org/officeDocument/2006/relationships/customXml" Target="../ink/ink140.xml"/><Relationship Id="rId5" Type="http://schemas.openxmlformats.org/officeDocument/2006/relationships/customXml" Target="../ink/ink120.xml"/><Relationship Id="rId15" Type="http://schemas.openxmlformats.org/officeDocument/2006/relationships/customXml" Target="../ink/ink125.xml"/><Relationship Id="rId23" Type="http://schemas.openxmlformats.org/officeDocument/2006/relationships/customXml" Target="../ink/ink129.xml"/><Relationship Id="rId28" Type="http://schemas.openxmlformats.org/officeDocument/2006/relationships/image" Target="../media/image131.png"/><Relationship Id="rId36" Type="http://schemas.openxmlformats.org/officeDocument/2006/relationships/image" Target="../media/image135.png"/><Relationship Id="rId10" Type="http://schemas.openxmlformats.org/officeDocument/2006/relationships/image" Target="../media/image122.png"/><Relationship Id="rId19" Type="http://schemas.openxmlformats.org/officeDocument/2006/relationships/customXml" Target="../ink/ink127.xml"/><Relationship Id="rId31" Type="http://schemas.openxmlformats.org/officeDocument/2006/relationships/customXml" Target="../ink/ink133.xml"/><Relationship Id="rId44" Type="http://schemas.openxmlformats.org/officeDocument/2006/relationships/image" Target="../media/image139.png"/><Relationship Id="rId4" Type="http://schemas.openxmlformats.org/officeDocument/2006/relationships/image" Target="../media/image119.png"/><Relationship Id="rId9" Type="http://schemas.openxmlformats.org/officeDocument/2006/relationships/customXml" Target="../ink/ink122.xml"/><Relationship Id="rId14" Type="http://schemas.openxmlformats.org/officeDocument/2006/relationships/image" Target="../media/image124.png"/><Relationship Id="rId22" Type="http://schemas.openxmlformats.org/officeDocument/2006/relationships/image" Target="../media/image128.png"/><Relationship Id="rId27" Type="http://schemas.openxmlformats.org/officeDocument/2006/relationships/customXml" Target="../ink/ink131.xml"/><Relationship Id="rId30" Type="http://schemas.openxmlformats.org/officeDocument/2006/relationships/image" Target="../media/image132.png"/><Relationship Id="rId35" Type="http://schemas.openxmlformats.org/officeDocument/2006/relationships/customXml" Target="../ink/ink135.xml"/><Relationship Id="rId43" Type="http://schemas.openxmlformats.org/officeDocument/2006/relationships/customXml" Target="../ink/ink139.xml"/><Relationship Id="rId48" Type="http://schemas.openxmlformats.org/officeDocument/2006/relationships/image" Target="../media/image141.png"/><Relationship Id="rId8" Type="http://schemas.openxmlformats.org/officeDocument/2006/relationships/image" Target="../media/image121.png"/><Relationship Id="rId3" Type="http://schemas.openxmlformats.org/officeDocument/2006/relationships/customXml" Target="../ink/ink119.xml"/><Relationship Id="rId12" Type="http://schemas.openxmlformats.org/officeDocument/2006/relationships/image" Target="../media/image123.png"/><Relationship Id="rId17" Type="http://schemas.openxmlformats.org/officeDocument/2006/relationships/customXml" Target="../ink/ink126.xml"/><Relationship Id="rId25" Type="http://schemas.openxmlformats.org/officeDocument/2006/relationships/customXml" Target="../ink/ink130.xml"/><Relationship Id="rId33" Type="http://schemas.openxmlformats.org/officeDocument/2006/relationships/customXml" Target="../ink/ink134.xml"/><Relationship Id="rId38" Type="http://schemas.openxmlformats.org/officeDocument/2006/relationships/image" Target="../media/image136.png"/><Relationship Id="rId46" Type="http://schemas.openxmlformats.org/officeDocument/2006/relationships/image" Target="../media/image140.png"/><Relationship Id="rId20" Type="http://schemas.openxmlformats.org/officeDocument/2006/relationships/image" Target="../media/image127.png"/><Relationship Id="rId41" Type="http://schemas.openxmlformats.org/officeDocument/2006/relationships/customXml" Target="../ink/ink1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customXml" Target="../ink/ink147.xml"/><Relationship Id="rId18" Type="http://schemas.openxmlformats.org/officeDocument/2006/relationships/image" Target="../media/image149.png"/><Relationship Id="rId26" Type="http://schemas.openxmlformats.org/officeDocument/2006/relationships/image" Target="../media/image153.png"/><Relationship Id="rId3" Type="http://schemas.openxmlformats.org/officeDocument/2006/relationships/customXml" Target="../ink/ink142.xml"/><Relationship Id="rId21" Type="http://schemas.openxmlformats.org/officeDocument/2006/relationships/customXml" Target="../ink/ink151.xml"/><Relationship Id="rId34" Type="http://schemas.openxmlformats.org/officeDocument/2006/relationships/image" Target="../media/image157.png"/><Relationship Id="rId7" Type="http://schemas.openxmlformats.org/officeDocument/2006/relationships/customXml" Target="../ink/ink144.xml"/><Relationship Id="rId12" Type="http://schemas.openxmlformats.org/officeDocument/2006/relationships/image" Target="../media/image146.png"/><Relationship Id="rId17" Type="http://schemas.openxmlformats.org/officeDocument/2006/relationships/customXml" Target="../ink/ink149.xml"/><Relationship Id="rId25" Type="http://schemas.openxmlformats.org/officeDocument/2006/relationships/customXml" Target="../ink/ink153.xml"/><Relationship Id="rId33" Type="http://schemas.openxmlformats.org/officeDocument/2006/relationships/customXml" Target="../ink/ink157.xml"/><Relationship Id="rId2" Type="http://schemas.openxmlformats.org/officeDocument/2006/relationships/notesSlide" Target="../notesSlides/notesSlide12.xml"/><Relationship Id="rId16" Type="http://schemas.openxmlformats.org/officeDocument/2006/relationships/image" Target="../media/image148.png"/><Relationship Id="rId20" Type="http://schemas.openxmlformats.org/officeDocument/2006/relationships/image" Target="../media/image150.png"/><Relationship Id="rId29" Type="http://schemas.openxmlformats.org/officeDocument/2006/relationships/customXml" Target="../ink/ink155.xml"/><Relationship Id="rId1" Type="http://schemas.openxmlformats.org/officeDocument/2006/relationships/slideLayout" Target="../slideLayouts/slideLayout2.xml"/><Relationship Id="rId6" Type="http://schemas.openxmlformats.org/officeDocument/2006/relationships/image" Target="../media/image143.png"/><Relationship Id="rId11" Type="http://schemas.openxmlformats.org/officeDocument/2006/relationships/customXml" Target="../ink/ink146.xml"/><Relationship Id="rId24" Type="http://schemas.openxmlformats.org/officeDocument/2006/relationships/image" Target="../media/image152.png"/><Relationship Id="rId32" Type="http://schemas.openxmlformats.org/officeDocument/2006/relationships/image" Target="../media/image156.png"/><Relationship Id="rId5" Type="http://schemas.openxmlformats.org/officeDocument/2006/relationships/customXml" Target="../ink/ink143.xml"/><Relationship Id="rId15" Type="http://schemas.openxmlformats.org/officeDocument/2006/relationships/customXml" Target="../ink/ink148.xml"/><Relationship Id="rId23" Type="http://schemas.openxmlformats.org/officeDocument/2006/relationships/customXml" Target="../ink/ink152.xml"/><Relationship Id="rId28" Type="http://schemas.openxmlformats.org/officeDocument/2006/relationships/image" Target="../media/image154.png"/><Relationship Id="rId36" Type="http://schemas.openxmlformats.org/officeDocument/2006/relationships/image" Target="../media/image158.png"/><Relationship Id="rId10" Type="http://schemas.openxmlformats.org/officeDocument/2006/relationships/image" Target="../media/image145.png"/><Relationship Id="rId19" Type="http://schemas.openxmlformats.org/officeDocument/2006/relationships/customXml" Target="../ink/ink150.xml"/><Relationship Id="rId31" Type="http://schemas.openxmlformats.org/officeDocument/2006/relationships/customXml" Target="../ink/ink156.xml"/><Relationship Id="rId4" Type="http://schemas.openxmlformats.org/officeDocument/2006/relationships/image" Target="../media/image142.png"/><Relationship Id="rId9" Type="http://schemas.openxmlformats.org/officeDocument/2006/relationships/customXml" Target="../ink/ink145.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154.xml"/><Relationship Id="rId30" Type="http://schemas.openxmlformats.org/officeDocument/2006/relationships/image" Target="../media/image155.png"/><Relationship Id="rId35" Type="http://schemas.openxmlformats.org/officeDocument/2006/relationships/customXml" Target="../ink/ink158.xml"/><Relationship Id="rId8" Type="http://schemas.openxmlformats.org/officeDocument/2006/relationships/image" Target="../media/image144.png"/></Relationships>
</file>

<file path=ppt/slides/_rels/slide13.xml.rels><?xml version="1.0" encoding="UTF-8" standalone="yes"?>
<Relationships xmlns="http://schemas.openxmlformats.org/package/2006/relationships"><Relationship Id="rId13" Type="http://schemas.openxmlformats.org/officeDocument/2006/relationships/customXml" Target="../ink/ink164.xml"/><Relationship Id="rId18" Type="http://schemas.openxmlformats.org/officeDocument/2006/relationships/image" Target="../media/image166.png"/><Relationship Id="rId26" Type="http://schemas.openxmlformats.org/officeDocument/2006/relationships/image" Target="../media/image170.png"/><Relationship Id="rId3" Type="http://schemas.openxmlformats.org/officeDocument/2006/relationships/customXml" Target="../ink/ink159.xml"/><Relationship Id="rId21" Type="http://schemas.openxmlformats.org/officeDocument/2006/relationships/customXml" Target="../ink/ink168.xml"/><Relationship Id="rId34" Type="http://schemas.openxmlformats.org/officeDocument/2006/relationships/image" Target="../media/image174.png"/><Relationship Id="rId7" Type="http://schemas.openxmlformats.org/officeDocument/2006/relationships/customXml" Target="../ink/ink161.xml"/><Relationship Id="rId12" Type="http://schemas.openxmlformats.org/officeDocument/2006/relationships/image" Target="../media/image163.png"/><Relationship Id="rId17" Type="http://schemas.openxmlformats.org/officeDocument/2006/relationships/customXml" Target="../ink/ink166.xml"/><Relationship Id="rId25" Type="http://schemas.openxmlformats.org/officeDocument/2006/relationships/customXml" Target="../ink/ink170.xml"/><Relationship Id="rId33" Type="http://schemas.openxmlformats.org/officeDocument/2006/relationships/customXml" Target="../ink/ink174.xml"/><Relationship Id="rId2" Type="http://schemas.openxmlformats.org/officeDocument/2006/relationships/notesSlide" Target="../notesSlides/notesSlide13.xml"/><Relationship Id="rId16" Type="http://schemas.openxmlformats.org/officeDocument/2006/relationships/image" Target="../media/image165.png"/><Relationship Id="rId20" Type="http://schemas.openxmlformats.org/officeDocument/2006/relationships/image" Target="../media/image167.png"/><Relationship Id="rId29" Type="http://schemas.openxmlformats.org/officeDocument/2006/relationships/customXml" Target="../ink/ink172.xml"/><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63.xml"/><Relationship Id="rId24" Type="http://schemas.openxmlformats.org/officeDocument/2006/relationships/image" Target="../media/image169.png"/><Relationship Id="rId32" Type="http://schemas.openxmlformats.org/officeDocument/2006/relationships/image" Target="../media/image173.png"/><Relationship Id="rId5" Type="http://schemas.openxmlformats.org/officeDocument/2006/relationships/customXml" Target="../ink/ink160.xml"/><Relationship Id="rId15" Type="http://schemas.openxmlformats.org/officeDocument/2006/relationships/customXml" Target="../ink/ink165.xml"/><Relationship Id="rId23" Type="http://schemas.openxmlformats.org/officeDocument/2006/relationships/customXml" Target="../ink/ink169.xml"/><Relationship Id="rId28" Type="http://schemas.openxmlformats.org/officeDocument/2006/relationships/image" Target="../media/image171.png"/><Relationship Id="rId36" Type="http://schemas.openxmlformats.org/officeDocument/2006/relationships/image" Target="../media/image175.png"/><Relationship Id="rId10" Type="http://schemas.openxmlformats.org/officeDocument/2006/relationships/image" Target="../media/image162.png"/><Relationship Id="rId19" Type="http://schemas.openxmlformats.org/officeDocument/2006/relationships/customXml" Target="../ink/ink167.xml"/><Relationship Id="rId31" Type="http://schemas.openxmlformats.org/officeDocument/2006/relationships/customXml" Target="../ink/ink173.xml"/><Relationship Id="rId4" Type="http://schemas.openxmlformats.org/officeDocument/2006/relationships/image" Target="../media/image159.png"/><Relationship Id="rId9" Type="http://schemas.openxmlformats.org/officeDocument/2006/relationships/customXml" Target="../ink/ink162.xml"/><Relationship Id="rId14" Type="http://schemas.openxmlformats.org/officeDocument/2006/relationships/image" Target="../media/image164.png"/><Relationship Id="rId22" Type="http://schemas.openxmlformats.org/officeDocument/2006/relationships/image" Target="../media/image168.png"/><Relationship Id="rId27" Type="http://schemas.openxmlformats.org/officeDocument/2006/relationships/customXml" Target="../ink/ink171.xml"/><Relationship Id="rId30" Type="http://schemas.openxmlformats.org/officeDocument/2006/relationships/image" Target="../media/image172.png"/><Relationship Id="rId35" Type="http://schemas.openxmlformats.org/officeDocument/2006/relationships/customXml" Target="../ink/ink175.xml"/><Relationship Id="rId8" Type="http://schemas.openxmlformats.org/officeDocument/2006/relationships/image" Target="../media/image161.png"/></Relationships>
</file>

<file path=ppt/slides/_rels/slide14.xml.rels><?xml version="1.0" encoding="UTF-8" standalone="yes"?>
<Relationships xmlns="http://schemas.openxmlformats.org/package/2006/relationships"><Relationship Id="rId8" Type="http://schemas.openxmlformats.org/officeDocument/2006/relationships/image" Target="../media/image177.png"/><Relationship Id="rId13" Type="http://schemas.openxmlformats.org/officeDocument/2006/relationships/customXml" Target="../ink/ink181.xml"/><Relationship Id="rId3" Type="http://schemas.openxmlformats.org/officeDocument/2006/relationships/customXml" Target="../ink/ink176.xml"/><Relationship Id="rId7" Type="http://schemas.openxmlformats.org/officeDocument/2006/relationships/customXml" Target="../ink/ink178.xml"/><Relationship Id="rId12" Type="http://schemas.openxmlformats.org/officeDocument/2006/relationships/image" Target="../media/image179.png"/><Relationship Id="rId2" Type="http://schemas.openxmlformats.org/officeDocument/2006/relationships/notesSlide" Target="../notesSlides/notesSlide14.xml"/><Relationship Id="rId16" Type="http://schemas.openxmlformats.org/officeDocument/2006/relationships/image" Target="../media/image181.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customXml" Target="../ink/ink180.xml"/><Relationship Id="rId5" Type="http://schemas.openxmlformats.org/officeDocument/2006/relationships/customXml" Target="../ink/ink177.xml"/><Relationship Id="rId15" Type="http://schemas.openxmlformats.org/officeDocument/2006/relationships/customXml" Target="../ink/ink182.xml"/><Relationship Id="rId10" Type="http://schemas.openxmlformats.org/officeDocument/2006/relationships/image" Target="../media/image178.png"/><Relationship Id="rId4" Type="http://schemas.openxmlformats.org/officeDocument/2006/relationships/image" Target="../media/image1750.png"/><Relationship Id="rId9" Type="http://schemas.openxmlformats.org/officeDocument/2006/relationships/customXml" Target="../ink/ink179.xml"/><Relationship Id="rId14" Type="http://schemas.openxmlformats.org/officeDocument/2006/relationships/image" Target="../media/image180.png"/></Relationships>
</file>

<file path=ppt/slides/_rels/slide15.xml.rels><?xml version="1.0" encoding="UTF-8" standalone="yes"?>
<Relationships xmlns="http://schemas.openxmlformats.org/package/2006/relationships"><Relationship Id="rId3" Type="http://schemas.openxmlformats.org/officeDocument/2006/relationships/customXml" Target="../ink/ink18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3.png"/><Relationship Id="rId5" Type="http://schemas.openxmlformats.org/officeDocument/2006/relationships/customXml" Target="../ink/ink184.xml"/><Relationship Id="rId4" Type="http://schemas.openxmlformats.org/officeDocument/2006/relationships/image" Target="../media/image182.png"/></Relationships>
</file>

<file path=ppt/slides/_rels/slide16.xml.rels><?xml version="1.0" encoding="UTF-8" standalone="yes"?>
<Relationships xmlns="http://schemas.openxmlformats.org/package/2006/relationships"><Relationship Id="rId8" Type="http://schemas.openxmlformats.org/officeDocument/2006/relationships/image" Target="../media/image186.png"/><Relationship Id="rId13" Type="http://schemas.openxmlformats.org/officeDocument/2006/relationships/customXml" Target="../ink/ink190.xml"/><Relationship Id="rId3" Type="http://schemas.openxmlformats.org/officeDocument/2006/relationships/customXml" Target="../ink/ink185.xml"/><Relationship Id="rId7" Type="http://schemas.openxmlformats.org/officeDocument/2006/relationships/customXml" Target="../ink/ink187.xml"/><Relationship Id="rId12" Type="http://schemas.openxmlformats.org/officeDocument/2006/relationships/image" Target="../media/image188.png"/><Relationship Id="rId2" Type="http://schemas.openxmlformats.org/officeDocument/2006/relationships/notesSlide" Target="../notesSlides/notesSlide16.xml"/><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customXml" Target="../ink/ink189.xml"/><Relationship Id="rId5" Type="http://schemas.openxmlformats.org/officeDocument/2006/relationships/customXml" Target="../ink/ink186.xml"/><Relationship Id="rId15" Type="http://schemas.openxmlformats.org/officeDocument/2006/relationships/customXml" Target="../ink/ink191.xml"/><Relationship Id="rId10" Type="http://schemas.openxmlformats.org/officeDocument/2006/relationships/image" Target="../media/image187.png"/><Relationship Id="rId4" Type="http://schemas.openxmlformats.org/officeDocument/2006/relationships/image" Target="../media/image184.png"/><Relationship Id="rId9" Type="http://schemas.openxmlformats.org/officeDocument/2006/relationships/customXml" Target="../ink/ink188.xml"/><Relationship Id="rId14" Type="http://schemas.openxmlformats.org/officeDocument/2006/relationships/image" Target="../media/image189.png"/></Relationships>
</file>

<file path=ppt/slides/_rels/slide17.xml.rels><?xml version="1.0" encoding="UTF-8" standalone="yes"?>
<Relationships xmlns="http://schemas.openxmlformats.org/package/2006/relationships"><Relationship Id="rId13" Type="http://schemas.openxmlformats.org/officeDocument/2006/relationships/customXml" Target="../ink/ink197.xml"/><Relationship Id="rId18" Type="http://schemas.openxmlformats.org/officeDocument/2006/relationships/image" Target="../media/image198.png"/><Relationship Id="rId26" Type="http://schemas.openxmlformats.org/officeDocument/2006/relationships/image" Target="../media/image202.png"/><Relationship Id="rId39" Type="http://schemas.openxmlformats.org/officeDocument/2006/relationships/customXml" Target="../ink/ink210.xml"/><Relationship Id="rId21" Type="http://schemas.openxmlformats.org/officeDocument/2006/relationships/customXml" Target="../ink/ink201.xml"/><Relationship Id="rId34" Type="http://schemas.openxmlformats.org/officeDocument/2006/relationships/image" Target="../media/image206.png"/><Relationship Id="rId42" Type="http://schemas.openxmlformats.org/officeDocument/2006/relationships/image" Target="../media/image210.png"/><Relationship Id="rId7" Type="http://schemas.openxmlformats.org/officeDocument/2006/relationships/customXml" Target="../ink/ink194.xml"/><Relationship Id="rId2" Type="http://schemas.openxmlformats.org/officeDocument/2006/relationships/notesSlide" Target="../notesSlides/notesSlide17.xml"/><Relationship Id="rId16" Type="http://schemas.openxmlformats.org/officeDocument/2006/relationships/image" Target="../media/image197.png"/><Relationship Id="rId29" Type="http://schemas.openxmlformats.org/officeDocument/2006/relationships/customXml" Target="../ink/ink205.xml"/><Relationship Id="rId1" Type="http://schemas.openxmlformats.org/officeDocument/2006/relationships/slideLayout" Target="../slideLayouts/slideLayout2.xml"/><Relationship Id="rId6" Type="http://schemas.openxmlformats.org/officeDocument/2006/relationships/image" Target="../media/image192.png"/><Relationship Id="rId11" Type="http://schemas.openxmlformats.org/officeDocument/2006/relationships/customXml" Target="../ink/ink196.xml"/><Relationship Id="rId24" Type="http://schemas.openxmlformats.org/officeDocument/2006/relationships/image" Target="../media/image201.png"/><Relationship Id="rId32" Type="http://schemas.openxmlformats.org/officeDocument/2006/relationships/image" Target="../media/image205.png"/><Relationship Id="rId37" Type="http://schemas.openxmlformats.org/officeDocument/2006/relationships/customXml" Target="../ink/ink209.xml"/><Relationship Id="rId40" Type="http://schemas.openxmlformats.org/officeDocument/2006/relationships/image" Target="../media/image209.png"/><Relationship Id="rId45" Type="http://schemas.openxmlformats.org/officeDocument/2006/relationships/customXml" Target="../ink/ink213.xml"/><Relationship Id="rId5" Type="http://schemas.openxmlformats.org/officeDocument/2006/relationships/customXml" Target="../ink/ink193.xml"/><Relationship Id="rId15" Type="http://schemas.openxmlformats.org/officeDocument/2006/relationships/customXml" Target="../ink/ink198.xml"/><Relationship Id="rId23" Type="http://schemas.openxmlformats.org/officeDocument/2006/relationships/customXml" Target="../ink/ink202.xml"/><Relationship Id="rId28" Type="http://schemas.openxmlformats.org/officeDocument/2006/relationships/image" Target="../media/image203.png"/><Relationship Id="rId36" Type="http://schemas.openxmlformats.org/officeDocument/2006/relationships/image" Target="../media/image207.png"/><Relationship Id="rId10" Type="http://schemas.openxmlformats.org/officeDocument/2006/relationships/image" Target="../media/image194.png"/><Relationship Id="rId19" Type="http://schemas.openxmlformats.org/officeDocument/2006/relationships/customXml" Target="../ink/ink200.xml"/><Relationship Id="rId31" Type="http://schemas.openxmlformats.org/officeDocument/2006/relationships/customXml" Target="../ink/ink206.xml"/><Relationship Id="rId44" Type="http://schemas.openxmlformats.org/officeDocument/2006/relationships/image" Target="../media/image211.png"/><Relationship Id="rId4" Type="http://schemas.openxmlformats.org/officeDocument/2006/relationships/image" Target="../media/image191.png"/><Relationship Id="rId9" Type="http://schemas.openxmlformats.org/officeDocument/2006/relationships/customXml" Target="../ink/ink195.xml"/><Relationship Id="rId14" Type="http://schemas.openxmlformats.org/officeDocument/2006/relationships/image" Target="../media/image196.png"/><Relationship Id="rId22" Type="http://schemas.openxmlformats.org/officeDocument/2006/relationships/image" Target="../media/image200.png"/><Relationship Id="rId27" Type="http://schemas.openxmlformats.org/officeDocument/2006/relationships/customXml" Target="../ink/ink204.xml"/><Relationship Id="rId30" Type="http://schemas.openxmlformats.org/officeDocument/2006/relationships/image" Target="../media/image204.png"/><Relationship Id="rId35" Type="http://schemas.openxmlformats.org/officeDocument/2006/relationships/customXml" Target="../ink/ink208.xml"/><Relationship Id="rId43" Type="http://schemas.openxmlformats.org/officeDocument/2006/relationships/customXml" Target="../ink/ink212.xml"/><Relationship Id="rId8" Type="http://schemas.openxmlformats.org/officeDocument/2006/relationships/image" Target="../media/image193.png"/><Relationship Id="rId3" Type="http://schemas.openxmlformats.org/officeDocument/2006/relationships/customXml" Target="../ink/ink192.xml"/><Relationship Id="rId12" Type="http://schemas.openxmlformats.org/officeDocument/2006/relationships/image" Target="../media/image195.png"/><Relationship Id="rId17" Type="http://schemas.openxmlformats.org/officeDocument/2006/relationships/customXml" Target="../ink/ink199.xml"/><Relationship Id="rId25" Type="http://schemas.openxmlformats.org/officeDocument/2006/relationships/customXml" Target="../ink/ink203.xml"/><Relationship Id="rId33" Type="http://schemas.openxmlformats.org/officeDocument/2006/relationships/customXml" Target="../ink/ink207.xml"/><Relationship Id="rId38" Type="http://schemas.openxmlformats.org/officeDocument/2006/relationships/image" Target="../media/image208.png"/><Relationship Id="rId46" Type="http://schemas.openxmlformats.org/officeDocument/2006/relationships/image" Target="../media/image212.png"/><Relationship Id="rId20" Type="http://schemas.openxmlformats.org/officeDocument/2006/relationships/image" Target="../media/image199.png"/><Relationship Id="rId41" Type="http://schemas.openxmlformats.org/officeDocument/2006/relationships/customXml" Target="../ink/ink211.xml"/></Relationships>
</file>

<file path=ppt/slides/_rels/slide18.xml.rels><?xml version="1.0" encoding="UTF-8" standalone="yes"?>
<Relationships xmlns="http://schemas.openxmlformats.org/package/2006/relationships"><Relationship Id="rId8" Type="http://schemas.openxmlformats.org/officeDocument/2006/relationships/image" Target="../media/image214.png"/><Relationship Id="rId13" Type="http://schemas.openxmlformats.org/officeDocument/2006/relationships/customXml" Target="../ink/ink219.xml"/><Relationship Id="rId18" Type="http://schemas.openxmlformats.org/officeDocument/2006/relationships/image" Target="../media/image219.png"/><Relationship Id="rId3" Type="http://schemas.openxmlformats.org/officeDocument/2006/relationships/customXml" Target="../ink/ink214.xml"/><Relationship Id="rId21" Type="http://schemas.openxmlformats.org/officeDocument/2006/relationships/customXml" Target="../ink/ink223.xml"/><Relationship Id="rId7" Type="http://schemas.openxmlformats.org/officeDocument/2006/relationships/customXml" Target="../ink/ink216.xml"/><Relationship Id="rId12" Type="http://schemas.openxmlformats.org/officeDocument/2006/relationships/image" Target="../media/image216.png"/><Relationship Id="rId17" Type="http://schemas.openxmlformats.org/officeDocument/2006/relationships/customXml" Target="../ink/ink221.xml"/><Relationship Id="rId2" Type="http://schemas.openxmlformats.org/officeDocument/2006/relationships/notesSlide" Target="../notesSlides/notesSlide18.xml"/><Relationship Id="rId16" Type="http://schemas.openxmlformats.org/officeDocument/2006/relationships/image" Target="../media/image218.png"/><Relationship Id="rId20"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13.png"/><Relationship Id="rId11" Type="http://schemas.openxmlformats.org/officeDocument/2006/relationships/customXml" Target="../ink/ink218.xml"/><Relationship Id="rId24" Type="http://schemas.openxmlformats.org/officeDocument/2006/relationships/image" Target="../media/image222.png"/><Relationship Id="rId5" Type="http://schemas.openxmlformats.org/officeDocument/2006/relationships/customXml" Target="../ink/ink215.xml"/><Relationship Id="rId15" Type="http://schemas.openxmlformats.org/officeDocument/2006/relationships/customXml" Target="../ink/ink220.xml"/><Relationship Id="rId23" Type="http://schemas.openxmlformats.org/officeDocument/2006/relationships/customXml" Target="../ink/ink224.xml"/><Relationship Id="rId10" Type="http://schemas.openxmlformats.org/officeDocument/2006/relationships/image" Target="../media/image215.png"/><Relationship Id="rId19" Type="http://schemas.openxmlformats.org/officeDocument/2006/relationships/customXml" Target="../ink/ink222.xml"/><Relationship Id="rId4" Type="http://schemas.openxmlformats.org/officeDocument/2006/relationships/image" Target="../media/image2120.png"/><Relationship Id="rId9" Type="http://schemas.openxmlformats.org/officeDocument/2006/relationships/customXml" Target="../ink/ink217.xml"/><Relationship Id="rId14" Type="http://schemas.openxmlformats.org/officeDocument/2006/relationships/image" Target="../media/image217.png"/><Relationship Id="rId22" Type="http://schemas.openxmlformats.org/officeDocument/2006/relationships/image" Target="../media/image221.png"/></Relationships>
</file>

<file path=ppt/slides/_rels/slide19.xml.rels><?xml version="1.0" encoding="UTF-8" standalone="yes"?>
<Relationships xmlns="http://schemas.openxmlformats.org/package/2006/relationships"><Relationship Id="rId13" Type="http://schemas.openxmlformats.org/officeDocument/2006/relationships/customXml" Target="../ink/ink230.xml"/><Relationship Id="rId18" Type="http://schemas.openxmlformats.org/officeDocument/2006/relationships/image" Target="../media/image230.png"/><Relationship Id="rId26" Type="http://schemas.openxmlformats.org/officeDocument/2006/relationships/image" Target="../media/image234.png"/><Relationship Id="rId39" Type="http://schemas.openxmlformats.org/officeDocument/2006/relationships/customXml" Target="../ink/ink243.xml"/><Relationship Id="rId21" Type="http://schemas.openxmlformats.org/officeDocument/2006/relationships/customXml" Target="../ink/ink234.xml"/><Relationship Id="rId34" Type="http://schemas.openxmlformats.org/officeDocument/2006/relationships/image" Target="../media/image238.png"/><Relationship Id="rId42" Type="http://schemas.openxmlformats.org/officeDocument/2006/relationships/image" Target="../media/image242.png"/><Relationship Id="rId47" Type="http://schemas.openxmlformats.org/officeDocument/2006/relationships/customXml" Target="../ink/ink247.xml"/><Relationship Id="rId50" Type="http://schemas.openxmlformats.org/officeDocument/2006/relationships/image" Target="../media/image246.png"/><Relationship Id="rId7" Type="http://schemas.openxmlformats.org/officeDocument/2006/relationships/customXml" Target="../ink/ink227.xml"/><Relationship Id="rId2" Type="http://schemas.openxmlformats.org/officeDocument/2006/relationships/notesSlide" Target="../notesSlides/notesSlide19.xml"/><Relationship Id="rId16" Type="http://schemas.openxmlformats.org/officeDocument/2006/relationships/image" Target="../media/image229.png"/><Relationship Id="rId29" Type="http://schemas.openxmlformats.org/officeDocument/2006/relationships/customXml" Target="../ink/ink238.xml"/><Relationship Id="rId11" Type="http://schemas.openxmlformats.org/officeDocument/2006/relationships/customXml" Target="../ink/ink229.xml"/><Relationship Id="rId24" Type="http://schemas.openxmlformats.org/officeDocument/2006/relationships/image" Target="../media/image233.png"/><Relationship Id="rId32" Type="http://schemas.openxmlformats.org/officeDocument/2006/relationships/image" Target="../media/image237.png"/><Relationship Id="rId37" Type="http://schemas.openxmlformats.org/officeDocument/2006/relationships/customXml" Target="../ink/ink242.xml"/><Relationship Id="rId40" Type="http://schemas.openxmlformats.org/officeDocument/2006/relationships/image" Target="../media/image241.png"/><Relationship Id="rId45" Type="http://schemas.openxmlformats.org/officeDocument/2006/relationships/customXml" Target="../ink/ink246.xml"/><Relationship Id="rId5" Type="http://schemas.openxmlformats.org/officeDocument/2006/relationships/customXml" Target="../ink/ink226.xml"/><Relationship Id="rId15" Type="http://schemas.openxmlformats.org/officeDocument/2006/relationships/customXml" Target="../ink/ink231.xml"/><Relationship Id="rId23" Type="http://schemas.openxmlformats.org/officeDocument/2006/relationships/customXml" Target="../ink/ink235.xml"/><Relationship Id="rId28" Type="http://schemas.openxmlformats.org/officeDocument/2006/relationships/image" Target="../media/image235.png"/><Relationship Id="rId36" Type="http://schemas.openxmlformats.org/officeDocument/2006/relationships/image" Target="../media/image239.png"/><Relationship Id="rId49" Type="http://schemas.openxmlformats.org/officeDocument/2006/relationships/customXml" Target="../ink/ink248.xml"/><Relationship Id="rId10" Type="http://schemas.openxmlformats.org/officeDocument/2006/relationships/image" Target="../media/image226.png"/><Relationship Id="rId19" Type="http://schemas.openxmlformats.org/officeDocument/2006/relationships/customXml" Target="../ink/ink233.xml"/><Relationship Id="rId31" Type="http://schemas.openxmlformats.org/officeDocument/2006/relationships/customXml" Target="../ink/ink239.xml"/><Relationship Id="rId44" Type="http://schemas.openxmlformats.org/officeDocument/2006/relationships/image" Target="../media/image243.png"/><Relationship Id="rId52" Type="http://schemas.openxmlformats.org/officeDocument/2006/relationships/image" Target="../media/image247.png"/><Relationship Id="rId4" Type="http://schemas.openxmlformats.org/officeDocument/2006/relationships/image" Target="../media/image223.png"/><Relationship Id="rId9" Type="http://schemas.openxmlformats.org/officeDocument/2006/relationships/customXml" Target="../ink/ink228.xml"/><Relationship Id="rId14" Type="http://schemas.openxmlformats.org/officeDocument/2006/relationships/image" Target="../media/image228.png"/><Relationship Id="rId22" Type="http://schemas.openxmlformats.org/officeDocument/2006/relationships/image" Target="../media/image232.png"/><Relationship Id="rId27" Type="http://schemas.openxmlformats.org/officeDocument/2006/relationships/customXml" Target="../ink/ink237.xml"/><Relationship Id="rId30" Type="http://schemas.openxmlformats.org/officeDocument/2006/relationships/image" Target="../media/image236.png"/><Relationship Id="rId35" Type="http://schemas.openxmlformats.org/officeDocument/2006/relationships/customXml" Target="../ink/ink241.xml"/><Relationship Id="rId43" Type="http://schemas.openxmlformats.org/officeDocument/2006/relationships/customXml" Target="../ink/ink245.xml"/><Relationship Id="rId48" Type="http://schemas.openxmlformats.org/officeDocument/2006/relationships/image" Target="../media/image245.png"/><Relationship Id="rId8" Type="http://schemas.openxmlformats.org/officeDocument/2006/relationships/image" Target="../media/image225.png"/><Relationship Id="rId51" Type="http://schemas.openxmlformats.org/officeDocument/2006/relationships/customXml" Target="../ink/ink249.xml"/><Relationship Id="rId3" Type="http://schemas.openxmlformats.org/officeDocument/2006/relationships/customXml" Target="../ink/ink225.xml"/><Relationship Id="rId12" Type="http://schemas.openxmlformats.org/officeDocument/2006/relationships/image" Target="../media/image227.png"/><Relationship Id="rId17" Type="http://schemas.openxmlformats.org/officeDocument/2006/relationships/customXml" Target="../ink/ink232.xml"/><Relationship Id="rId25" Type="http://schemas.openxmlformats.org/officeDocument/2006/relationships/customXml" Target="../ink/ink236.xml"/><Relationship Id="rId33" Type="http://schemas.openxmlformats.org/officeDocument/2006/relationships/customXml" Target="../ink/ink240.xml"/><Relationship Id="rId38" Type="http://schemas.openxmlformats.org/officeDocument/2006/relationships/image" Target="../media/image240.png"/><Relationship Id="rId46" Type="http://schemas.openxmlformats.org/officeDocument/2006/relationships/image" Target="../media/image244.png"/><Relationship Id="rId20" Type="http://schemas.openxmlformats.org/officeDocument/2006/relationships/image" Target="../media/image231.png"/><Relationship Id="rId41" Type="http://schemas.openxmlformats.org/officeDocument/2006/relationships/customXml" Target="../ink/ink244.xml"/><Relationship Id="rId1" Type="http://schemas.openxmlformats.org/officeDocument/2006/relationships/slideLayout" Target="../slideLayouts/slideLayout2.xml"/><Relationship Id="rId6" Type="http://schemas.openxmlformats.org/officeDocument/2006/relationships/image" Target="../media/image2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customXml" Target="../ink/ink252.xml"/><Relationship Id="rId13" Type="http://schemas.openxmlformats.org/officeDocument/2006/relationships/image" Target="../media/image2420.png"/><Relationship Id="rId18" Type="http://schemas.openxmlformats.org/officeDocument/2006/relationships/customXml" Target="../ink/ink257.xml"/><Relationship Id="rId3" Type="http://schemas.openxmlformats.org/officeDocument/2006/relationships/hyperlink" Target="|" TargetMode="External"/><Relationship Id="rId7" Type="http://schemas.openxmlformats.org/officeDocument/2006/relationships/image" Target="../media/image2390.png"/><Relationship Id="rId12" Type="http://schemas.openxmlformats.org/officeDocument/2006/relationships/customXml" Target="../ink/ink254.xml"/><Relationship Id="rId17" Type="http://schemas.openxmlformats.org/officeDocument/2006/relationships/image" Target="../media/image248.png"/><Relationship Id="rId2" Type="http://schemas.openxmlformats.org/officeDocument/2006/relationships/notesSlide" Target="../notesSlides/notesSlide20.xml"/><Relationship Id="rId16" Type="http://schemas.openxmlformats.org/officeDocument/2006/relationships/customXml" Target="../ink/ink256.xml"/><Relationship Id="rId1" Type="http://schemas.openxmlformats.org/officeDocument/2006/relationships/slideLayout" Target="../slideLayouts/slideLayout2.xml"/><Relationship Id="rId6" Type="http://schemas.openxmlformats.org/officeDocument/2006/relationships/customXml" Target="../ink/ink251.xml"/><Relationship Id="rId11" Type="http://schemas.openxmlformats.org/officeDocument/2006/relationships/image" Target="../media/image2410.png"/><Relationship Id="rId5" Type="http://schemas.openxmlformats.org/officeDocument/2006/relationships/image" Target="../media/image2380.png"/><Relationship Id="rId15" Type="http://schemas.openxmlformats.org/officeDocument/2006/relationships/image" Target="../media/image2430.png"/><Relationship Id="rId10" Type="http://schemas.openxmlformats.org/officeDocument/2006/relationships/customXml" Target="../ink/ink253.xml"/><Relationship Id="rId19" Type="http://schemas.openxmlformats.org/officeDocument/2006/relationships/image" Target="../media/image249.png"/><Relationship Id="rId4" Type="http://schemas.openxmlformats.org/officeDocument/2006/relationships/customXml" Target="../ink/ink250.xml"/><Relationship Id="rId9" Type="http://schemas.openxmlformats.org/officeDocument/2006/relationships/image" Target="../media/image2400.png"/><Relationship Id="rId14" Type="http://schemas.openxmlformats.org/officeDocument/2006/relationships/customXml" Target="../ink/ink255.xml"/></Relationships>
</file>

<file path=ppt/slides/_rels/slide21.xml.rels><?xml version="1.0" encoding="UTF-8" standalone="yes"?>
<Relationships xmlns="http://schemas.openxmlformats.org/package/2006/relationships"><Relationship Id="rId8" Type="http://schemas.openxmlformats.org/officeDocument/2006/relationships/customXml" Target="../ink/ink260.xml"/><Relationship Id="rId13" Type="http://schemas.openxmlformats.org/officeDocument/2006/relationships/image" Target="../media/image2490.png"/><Relationship Id="rId3" Type="http://schemas.openxmlformats.org/officeDocument/2006/relationships/image" Target="../media/image250.png"/><Relationship Id="rId7" Type="http://schemas.openxmlformats.org/officeDocument/2006/relationships/image" Target="../media/image2460.png"/><Relationship Id="rId12" Type="http://schemas.openxmlformats.org/officeDocument/2006/relationships/customXml" Target="../ink/ink26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ustomXml" Target="../ink/ink259.xml"/><Relationship Id="rId11" Type="http://schemas.openxmlformats.org/officeDocument/2006/relationships/image" Target="../media/image2480.png"/><Relationship Id="rId5" Type="http://schemas.openxmlformats.org/officeDocument/2006/relationships/image" Target="../media/image2450.png"/><Relationship Id="rId10" Type="http://schemas.openxmlformats.org/officeDocument/2006/relationships/customXml" Target="../ink/ink261.xml"/><Relationship Id="rId4" Type="http://schemas.openxmlformats.org/officeDocument/2006/relationships/customXml" Target="../ink/ink258.xml"/><Relationship Id="rId9" Type="http://schemas.openxmlformats.org/officeDocument/2006/relationships/image" Target="../media/image2470.png"/></Relationships>
</file>

<file path=ppt/slides/_rels/slide22.xml.rels><?xml version="1.0" encoding="UTF-8" standalone="yes"?>
<Relationships xmlns="http://schemas.openxmlformats.org/package/2006/relationships"><Relationship Id="rId8" Type="http://schemas.openxmlformats.org/officeDocument/2006/relationships/image" Target="../media/image252.png"/><Relationship Id="rId3" Type="http://schemas.openxmlformats.org/officeDocument/2006/relationships/customXml" Target="../ink/ink263.xml"/><Relationship Id="rId7" Type="http://schemas.openxmlformats.org/officeDocument/2006/relationships/customXml" Target="../ink/ink265.xml"/><Relationship Id="rId12" Type="http://schemas.openxmlformats.org/officeDocument/2006/relationships/image" Target="../media/image25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1.png"/><Relationship Id="rId11" Type="http://schemas.openxmlformats.org/officeDocument/2006/relationships/customXml" Target="../ink/ink267.xml"/><Relationship Id="rId5" Type="http://schemas.openxmlformats.org/officeDocument/2006/relationships/customXml" Target="../ink/ink264.xml"/><Relationship Id="rId10" Type="http://schemas.openxmlformats.org/officeDocument/2006/relationships/image" Target="../media/image253.png"/><Relationship Id="rId4" Type="http://schemas.openxmlformats.org/officeDocument/2006/relationships/image" Target="../media/image2500.png"/><Relationship Id="rId9" Type="http://schemas.openxmlformats.org/officeDocument/2006/relationships/customXml" Target="../ink/ink266.xml"/></Relationships>
</file>

<file path=ppt/slides/_rels/slide23.xml.rels><?xml version="1.0" encoding="UTF-8" standalone="yes"?>
<Relationships xmlns="http://schemas.openxmlformats.org/package/2006/relationships"><Relationship Id="rId26" Type="http://schemas.openxmlformats.org/officeDocument/2006/relationships/image" Target="../media/image262.png"/><Relationship Id="rId21" Type="http://schemas.openxmlformats.org/officeDocument/2006/relationships/customXml" Target="../ink/ink277.xml"/><Relationship Id="rId42" Type="http://schemas.openxmlformats.org/officeDocument/2006/relationships/image" Target="../media/image270.png"/><Relationship Id="rId47" Type="http://schemas.openxmlformats.org/officeDocument/2006/relationships/customXml" Target="../ink/ink290.xml"/><Relationship Id="rId63" Type="http://schemas.openxmlformats.org/officeDocument/2006/relationships/customXml" Target="../ink/ink298.xml"/><Relationship Id="rId68" Type="http://schemas.openxmlformats.org/officeDocument/2006/relationships/image" Target="../media/image283.png"/><Relationship Id="rId84" Type="http://schemas.openxmlformats.org/officeDocument/2006/relationships/image" Target="../media/image291.png"/><Relationship Id="rId89" Type="http://schemas.openxmlformats.org/officeDocument/2006/relationships/customXml" Target="../ink/ink311.xml"/><Relationship Id="rId16" Type="http://schemas.openxmlformats.org/officeDocument/2006/relationships/image" Target="../media/image257.png"/><Relationship Id="rId11" Type="http://schemas.openxmlformats.org/officeDocument/2006/relationships/customXml" Target="../ink/ink272.xml"/><Relationship Id="rId32" Type="http://schemas.openxmlformats.org/officeDocument/2006/relationships/image" Target="../media/image265.png"/><Relationship Id="rId37" Type="http://schemas.openxmlformats.org/officeDocument/2006/relationships/customXml" Target="../ink/ink285.xml"/><Relationship Id="rId53" Type="http://schemas.openxmlformats.org/officeDocument/2006/relationships/customXml" Target="../ink/ink293.xml"/><Relationship Id="rId58" Type="http://schemas.openxmlformats.org/officeDocument/2006/relationships/image" Target="../media/image278.png"/><Relationship Id="rId74" Type="http://schemas.openxmlformats.org/officeDocument/2006/relationships/image" Target="../media/image286.png"/><Relationship Id="rId79" Type="http://schemas.openxmlformats.org/officeDocument/2006/relationships/customXml" Target="../ink/ink306.xml"/><Relationship Id="rId5" Type="http://schemas.openxmlformats.org/officeDocument/2006/relationships/customXml" Target="../ink/ink269.xml"/><Relationship Id="rId90" Type="http://schemas.openxmlformats.org/officeDocument/2006/relationships/image" Target="../media/image294.png"/><Relationship Id="rId95" Type="http://schemas.openxmlformats.org/officeDocument/2006/relationships/customXml" Target="../ink/ink314.xml"/><Relationship Id="rId22" Type="http://schemas.openxmlformats.org/officeDocument/2006/relationships/image" Target="../media/image260.png"/><Relationship Id="rId27" Type="http://schemas.openxmlformats.org/officeDocument/2006/relationships/customXml" Target="../ink/ink280.xml"/><Relationship Id="rId43" Type="http://schemas.openxmlformats.org/officeDocument/2006/relationships/customXml" Target="../ink/ink288.xml"/><Relationship Id="rId48" Type="http://schemas.openxmlformats.org/officeDocument/2006/relationships/image" Target="../media/image273.png"/><Relationship Id="rId64" Type="http://schemas.openxmlformats.org/officeDocument/2006/relationships/image" Target="../media/image281.png"/><Relationship Id="rId69" Type="http://schemas.openxmlformats.org/officeDocument/2006/relationships/customXml" Target="../ink/ink301.xml"/><Relationship Id="rId80" Type="http://schemas.openxmlformats.org/officeDocument/2006/relationships/image" Target="../media/image289.png"/><Relationship Id="rId85" Type="http://schemas.openxmlformats.org/officeDocument/2006/relationships/customXml" Target="../ink/ink309.xml"/><Relationship Id="rId3" Type="http://schemas.openxmlformats.org/officeDocument/2006/relationships/customXml" Target="../ink/ink268.xml"/><Relationship Id="rId12" Type="http://schemas.openxmlformats.org/officeDocument/2006/relationships/image" Target="../media/image255.png"/><Relationship Id="rId17" Type="http://schemas.openxmlformats.org/officeDocument/2006/relationships/customXml" Target="../ink/ink275.xml"/><Relationship Id="rId25" Type="http://schemas.openxmlformats.org/officeDocument/2006/relationships/customXml" Target="../ink/ink279.xml"/><Relationship Id="rId33" Type="http://schemas.openxmlformats.org/officeDocument/2006/relationships/customXml" Target="../ink/ink283.xml"/><Relationship Id="rId38" Type="http://schemas.openxmlformats.org/officeDocument/2006/relationships/image" Target="../media/image268.png"/><Relationship Id="rId46" Type="http://schemas.openxmlformats.org/officeDocument/2006/relationships/image" Target="../media/image272.png"/><Relationship Id="rId59" Type="http://schemas.openxmlformats.org/officeDocument/2006/relationships/customXml" Target="../ink/ink296.xml"/><Relationship Id="rId67" Type="http://schemas.openxmlformats.org/officeDocument/2006/relationships/customXml" Target="../ink/ink300.xml"/><Relationship Id="rId20" Type="http://schemas.openxmlformats.org/officeDocument/2006/relationships/image" Target="../media/image259.png"/><Relationship Id="rId41" Type="http://schemas.openxmlformats.org/officeDocument/2006/relationships/customXml" Target="../ink/ink287.xml"/><Relationship Id="rId54" Type="http://schemas.openxmlformats.org/officeDocument/2006/relationships/image" Target="../media/image276.png"/><Relationship Id="rId62" Type="http://schemas.openxmlformats.org/officeDocument/2006/relationships/image" Target="../media/image280.png"/><Relationship Id="rId70" Type="http://schemas.openxmlformats.org/officeDocument/2006/relationships/image" Target="../media/image284.png"/><Relationship Id="rId75" Type="http://schemas.openxmlformats.org/officeDocument/2006/relationships/customXml" Target="../ink/ink304.xml"/><Relationship Id="rId83" Type="http://schemas.openxmlformats.org/officeDocument/2006/relationships/customXml" Target="../ink/ink308.xml"/><Relationship Id="rId88" Type="http://schemas.openxmlformats.org/officeDocument/2006/relationships/image" Target="../media/image293.png"/><Relationship Id="rId91" Type="http://schemas.openxmlformats.org/officeDocument/2006/relationships/customXml" Target="../ink/ink312.xml"/><Relationship Id="rId96" Type="http://schemas.openxmlformats.org/officeDocument/2006/relationships/image" Target="../media/image297.png"/><Relationship Id="rId1" Type="http://schemas.openxmlformats.org/officeDocument/2006/relationships/slideLayout" Target="../slideLayouts/slideLayout2.xml"/><Relationship Id="rId6" Type="http://schemas.openxmlformats.org/officeDocument/2006/relationships/image" Target="../media/image2520.png"/><Relationship Id="rId15" Type="http://schemas.openxmlformats.org/officeDocument/2006/relationships/customXml" Target="../ink/ink274.xml"/><Relationship Id="rId23" Type="http://schemas.openxmlformats.org/officeDocument/2006/relationships/customXml" Target="../ink/ink278.xml"/><Relationship Id="rId28" Type="http://schemas.openxmlformats.org/officeDocument/2006/relationships/image" Target="../media/image263.png"/><Relationship Id="rId36" Type="http://schemas.openxmlformats.org/officeDocument/2006/relationships/image" Target="../media/image267.png"/><Relationship Id="rId49" Type="http://schemas.openxmlformats.org/officeDocument/2006/relationships/customXml" Target="../ink/ink291.xml"/><Relationship Id="rId57" Type="http://schemas.openxmlformats.org/officeDocument/2006/relationships/customXml" Target="../ink/ink295.xml"/><Relationship Id="rId10" Type="http://schemas.openxmlformats.org/officeDocument/2006/relationships/image" Target="../media/image2540.png"/><Relationship Id="rId31" Type="http://schemas.openxmlformats.org/officeDocument/2006/relationships/customXml" Target="../ink/ink282.xml"/><Relationship Id="rId44" Type="http://schemas.openxmlformats.org/officeDocument/2006/relationships/image" Target="../media/image271.png"/><Relationship Id="rId52" Type="http://schemas.openxmlformats.org/officeDocument/2006/relationships/image" Target="../media/image275.png"/><Relationship Id="rId60" Type="http://schemas.openxmlformats.org/officeDocument/2006/relationships/image" Target="../media/image279.png"/><Relationship Id="rId65" Type="http://schemas.openxmlformats.org/officeDocument/2006/relationships/customXml" Target="../ink/ink299.xml"/><Relationship Id="rId73" Type="http://schemas.openxmlformats.org/officeDocument/2006/relationships/customXml" Target="../ink/ink303.xml"/><Relationship Id="rId78" Type="http://schemas.openxmlformats.org/officeDocument/2006/relationships/image" Target="../media/image288.png"/><Relationship Id="rId81" Type="http://schemas.openxmlformats.org/officeDocument/2006/relationships/customXml" Target="../ink/ink307.xml"/><Relationship Id="rId86" Type="http://schemas.openxmlformats.org/officeDocument/2006/relationships/image" Target="../media/image292.png"/><Relationship Id="rId94" Type="http://schemas.openxmlformats.org/officeDocument/2006/relationships/image" Target="../media/image296.png"/><Relationship Id="rId99" Type="http://schemas.openxmlformats.org/officeDocument/2006/relationships/customXml" Target="../ink/ink316.xml"/><Relationship Id="rId4" Type="http://schemas.openxmlformats.org/officeDocument/2006/relationships/image" Target="../media/image2510.png"/><Relationship Id="rId9" Type="http://schemas.openxmlformats.org/officeDocument/2006/relationships/customXml" Target="../ink/ink271.xml"/><Relationship Id="rId13" Type="http://schemas.openxmlformats.org/officeDocument/2006/relationships/customXml" Target="../ink/ink273.xml"/><Relationship Id="rId18" Type="http://schemas.openxmlformats.org/officeDocument/2006/relationships/image" Target="../media/image258.png"/><Relationship Id="rId39" Type="http://schemas.openxmlformats.org/officeDocument/2006/relationships/customXml" Target="../ink/ink286.xml"/><Relationship Id="rId34" Type="http://schemas.openxmlformats.org/officeDocument/2006/relationships/image" Target="../media/image266.png"/><Relationship Id="rId50" Type="http://schemas.openxmlformats.org/officeDocument/2006/relationships/image" Target="../media/image274.png"/><Relationship Id="rId55" Type="http://schemas.openxmlformats.org/officeDocument/2006/relationships/customXml" Target="../ink/ink294.xml"/><Relationship Id="rId76" Type="http://schemas.openxmlformats.org/officeDocument/2006/relationships/image" Target="../media/image287.png"/><Relationship Id="rId97" Type="http://schemas.openxmlformats.org/officeDocument/2006/relationships/customXml" Target="../ink/ink315.xml"/><Relationship Id="rId7" Type="http://schemas.openxmlformats.org/officeDocument/2006/relationships/customXml" Target="../ink/ink270.xml"/><Relationship Id="rId71" Type="http://schemas.openxmlformats.org/officeDocument/2006/relationships/customXml" Target="../ink/ink302.xml"/><Relationship Id="rId92" Type="http://schemas.openxmlformats.org/officeDocument/2006/relationships/image" Target="../media/image295.png"/><Relationship Id="rId2" Type="http://schemas.openxmlformats.org/officeDocument/2006/relationships/notesSlide" Target="../notesSlides/notesSlide23.xml"/><Relationship Id="rId29" Type="http://schemas.openxmlformats.org/officeDocument/2006/relationships/customXml" Target="../ink/ink281.xml"/><Relationship Id="rId24" Type="http://schemas.openxmlformats.org/officeDocument/2006/relationships/image" Target="../media/image261.png"/><Relationship Id="rId40" Type="http://schemas.openxmlformats.org/officeDocument/2006/relationships/image" Target="../media/image269.png"/><Relationship Id="rId45" Type="http://schemas.openxmlformats.org/officeDocument/2006/relationships/customXml" Target="../ink/ink289.xml"/><Relationship Id="rId66" Type="http://schemas.openxmlformats.org/officeDocument/2006/relationships/image" Target="../media/image282.png"/><Relationship Id="rId87" Type="http://schemas.openxmlformats.org/officeDocument/2006/relationships/customXml" Target="../ink/ink310.xml"/><Relationship Id="rId61" Type="http://schemas.openxmlformats.org/officeDocument/2006/relationships/customXml" Target="../ink/ink297.xml"/><Relationship Id="rId82" Type="http://schemas.openxmlformats.org/officeDocument/2006/relationships/image" Target="../media/image290.png"/><Relationship Id="rId19" Type="http://schemas.openxmlformats.org/officeDocument/2006/relationships/customXml" Target="../ink/ink276.xml"/><Relationship Id="rId14" Type="http://schemas.openxmlformats.org/officeDocument/2006/relationships/image" Target="../media/image256.png"/><Relationship Id="rId30" Type="http://schemas.openxmlformats.org/officeDocument/2006/relationships/image" Target="../media/image264.png"/><Relationship Id="rId35" Type="http://schemas.openxmlformats.org/officeDocument/2006/relationships/customXml" Target="../ink/ink284.xml"/><Relationship Id="rId56" Type="http://schemas.openxmlformats.org/officeDocument/2006/relationships/image" Target="../media/image277.png"/><Relationship Id="rId77" Type="http://schemas.openxmlformats.org/officeDocument/2006/relationships/customXml" Target="../ink/ink305.xml"/><Relationship Id="rId100" Type="http://schemas.openxmlformats.org/officeDocument/2006/relationships/image" Target="../media/image299.png"/><Relationship Id="rId8" Type="http://schemas.openxmlformats.org/officeDocument/2006/relationships/image" Target="../media/image2530.png"/><Relationship Id="rId51" Type="http://schemas.openxmlformats.org/officeDocument/2006/relationships/customXml" Target="../ink/ink292.xml"/><Relationship Id="rId72" Type="http://schemas.openxmlformats.org/officeDocument/2006/relationships/image" Target="../media/image285.png"/><Relationship Id="rId93" Type="http://schemas.openxmlformats.org/officeDocument/2006/relationships/customXml" Target="../ink/ink313.xml"/><Relationship Id="rId98" Type="http://schemas.openxmlformats.org/officeDocument/2006/relationships/image" Target="../media/image298.png"/></Relationships>
</file>

<file path=ppt/slides/_rels/slide24.xml.rels><?xml version="1.0" encoding="UTF-8" standalone="yes"?>
<Relationships xmlns="http://schemas.openxmlformats.org/package/2006/relationships"><Relationship Id="rId8" Type="http://schemas.openxmlformats.org/officeDocument/2006/relationships/image" Target="../media/image302.png"/><Relationship Id="rId3" Type="http://schemas.openxmlformats.org/officeDocument/2006/relationships/customXml" Target="../ink/ink317.xml"/><Relationship Id="rId7" Type="http://schemas.openxmlformats.org/officeDocument/2006/relationships/customXml" Target="../ink/ink31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customXml" Target="../ink/ink318.xml"/><Relationship Id="rId4" Type="http://schemas.openxmlformats.org/officeDocument/2006/relationships/image" Target="../media/image300.png"/></Relationships>
</file>

<file path=ppt/slides/_rels/slide25.xml.rels><?xml version="1.0" encoding="UTF-8" standalone="yes"?>
<Relationships xmlns="http://schemas.openxmlformats.org/package/2006/relationships"><Relationship Id="rId8" Type="http://schemas.openxmlformats.org/officeDocument/2006/relationships/image" Target="../media/image3000.png"/><Relationship Id="rId3" Type="http://schemas.openxmlformats.org/officeDocument/2006/relationships/customXml" Target="../ink/ink320.xml"/><Relationship Id="rId7" Type="http://schemas.openxmlformats.org/officeDocument/2006/relationships/customXml" Target="../ink/ink32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90.png"/><Relationship Id="rId5" Type="http://schemas.openxmlformats.org/officeDocument/2006/relationships/customXml" Target="../ink/ink321.xml"/><Relationship Id="rId4" Type="http://schemas.openxmlformats.org/officeDocument/2006/relationships/image" Target="../media/image2980.png"/></Relationships>
</file>

<file path=ppt/slides/_rels/slide26.xml.rels><?xml version="1.0" encoding="UTF-8" standalone="yes"?>
<Relationships xmlns="http://schemas.openxmlformats.org/package/2006/relationships"><Relationship Id="rId8" Type="http://schemas.openxmlformats.org/officeDocument/2006/relationships/image" Target="../media/image303.png"/><Relationship Id="rId3" Type="http://schemas.openxmlformats.org/officeDocument/2006/relationships/customXml" Target="../ink/ink323.xml"/><Relationship Id="rId7" Type="http://schemas.openxmlformats.org/officeDocument/2006/relationships/customXml" Target="../ink/ink3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20.png"/><Relationship Id="rId5" Type="http://schemas.openxmlformats.org/officeDocument/2006/relationships/customXml" Target="../ink/ink324.xml"/><Relationship Id="rId10" Type="http://schemas.openxmlformats.org/officeDocument/2006/relationships/image" Target="../media/image304.png"/><Relationship Id="rId4" Type="http://schemas.openxmlformats.org/officeDocument/2006/relationships/image" Target="../media/image3010.png"/><Relationship Id="rId9" Type="http://schemas.openxmlformats.org/officeDocument/2006/relationships/customXml" Target="../ink/ink326.xml"/></Relationships>
</file>

<file path=ppt/slides/_rels/slide27.xml.rels><?xml version="1.0" encoding="UTF-8" standalone="yes"?>
<Relationships xmlns="http://schemas.openxmlformats.org/package/2006/relationships"><Relationship Id="rId8" Type="http://schemas.openxmlformats.org/officeDocument/2006/relationships/image" Target="../media/image307.png"/><Relationship Id="rId13" Type="http://schemas.openxmlformats.org/officeDocument/2006/relationships/customXml" Target="../ink/ink331.xml"/><Relationship Id="rId18" Type="http://schemas.openxmlformats.org/officeDocument/2006/relationships/image" Target="../media/image312.png"/><Relationship Id="rId3" Type="http://schemas.openxmlformats.org/officeDocument/2006/relationships/customXml" Target="../ink/ink327.xml"/><Relationship Id="rId21" Type="http://schemas.openxmlformats.org/officeDocument/2006/relationships/customXml" Target="../ink/ink335.xml"/><Relationship Id="rId7" Type="http://schemas.openxmlformats.org/officeDocument/2006/relationships/customXml" Target="../ink/ink328.xml"/><Relationship Id="rId12" Type="http://schemas.openxmlformats.org/officeDocument/2006/relationships/image" Target="../media/image309.png"/><Relationship Id="rId17" Type="http://schemas.openxmlformats.org/officeDocument/2006/relationships/customXml" Target="../ink/ink333.xml"/><Relationship Id="rId2" Type="http://schemas.openxmlformats.org/officeDocument/2006/relationships/notesSlide" Target="../notesSlides/notesSlide27.xml"/><Relationship Id="rId16" Type="http://schemas.openxmlformats.org/officeDocument/2006/relationships/image" Target="../media/image311.png"/><Relationship Id="rId20" Type="http://schemas.openxmlformats.org/officeDocument/2006/relationships/image" Target="../media/image313.png"/><Relationship Id="rId1" Type="http://schemas.openxmlformats.org/officeDocument/2006/relationships/slideLayout" Target="../slideLayouts/slideLayout2.xml"/><Relationship Id="rId6" Type="http://schemas.openxmlformats.org/officeDocument/2006/relationships/image" Target="../media/image306.png"/><Relationship Id="rId11" Type="http://schemas.openxmlformats.org/officeDocument/2006/relationships/customXml" Target="../ink/ink330.xml"/><Relationship Id="rId24" Type="http://schemas.openxmlformats.org/officeDocument/2006/relationships/image" Target="../media/image305.png"/><Relationship Id="rId15" Type="http://schemas.openxmlformats.org/officeDocument/2006/relationships/customXml" Target="../ink/ink332.xml"/><Relationship Id="rId23" Type="http://schemas.openxmlformats.org/officeDocument/2006/relationships/customXml" Target="../ink/ink336.xml"/><Relationship Id="rId10" Type="http://schemas.openxmlformats.org/officeDocument/2006/relationships/image" Target="../media/image308.png"/><Relationship Id="rId19" Type="http://schemas.openxmlformats.org/officeDocument/2006/relationships/customXml" Target="../ink/ink334.xml"/><Relationship Id="rId9" Type="http://schemas.openxmlformats.org/officeDocument/2006/relationships/customXml" Target="../ink/ink329.xml"/><Relationship Id="rId14" Type="http://schemas.openxmlformats.org/officeDocument/2006/relationships/image" Target="../media/image310.png"/><Relationship Id="rId22" Type="http://schemas.openxmlformats.org/officeDocument/2006/relationships/image" Target="../media/image3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2.png"/><Relationship Id="rId42" Type="http://schemas.openxmlformats.org/officeDocument/2006/relationships/customXml" Target="../ink/ink20.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7.png"/><Relationship Id="rId32" Type="http://schemas.openxmlformats.org/officeDocument/2006/relationships/customXml" Target="../ink/ink15.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1.png"/><Relationship Id="rId5" Type="http://schemas.openxmlformats.org/officeDocument/2006/relationships/image" Target="../media/image4.png"/><Relationship Id="rId61" Type="http://schemas.openxmlformats.org/officeDocument/2006/relationships/image" Target="../media/image32.png"/><Relationship Id="rId82" Type="http://schemas.openxmlformats.org/officeDocument/2006/relationships/customXml" Target="../ink/ink40.xml"/><Relationship Id="rId19" Type="http://schemas.openxmlformats.org/officeDocument/2006/relationships/image" Target="../media/image1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png"/><Relationship Id="rId30" Type="http://schemas.openxmlformats.org/officeDocument/2006/relationships/customXml" Target="../ink/ink14.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3.xml"/><Relationship Id="rId51" Type="http://schemas.openxmlformats.org/officeDocument/2006/relationships/image" Target="../media/image27.png"/><Relationship Id="rId72" Type="http://schemas.openxmlformats.org/officeDocument/2006/relationships/customXml" Target="../ink/ink35.xml"/><Relationship Id="rId80" Type="http://schemas.openxmlformats.org/officeDocument/2006/relationships/customXml" Target="../ink/ink39.xml"/><Relationship Id="rId3"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9.xml"/><Relationship Id="rId41" Type="http://schemas.openxmlformats.org/officeDocument/2006/relationships/image" Target="../media/image22.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4.xml"/><Relationship Id="rId31" Type="http://schemas.openxmlformats.org/officeDocument/2006/relationships/image" Target="../media/image17.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8.xml"/><Relationship Id="rId81" Type="http://schemas.openxmlformats.org/officeDocument/2006/relationships/image" Target="../media/image42.png"/><Relationship Id="rId4" Type="http://schemas.openxmlformats.org/officeDocument/2006/relationships/customXml" Target="../ink/ink1.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8.xml"/><Relationship Id="rId39" Type="http://schemas.openxmlformats.org/officeDocument/2006/relationships/image" Target="../media/image21.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9.png"/><Relationship Id="rId76" Type="http://schemas.openxmlformats.org/officeDocument/2006/relationships/customXml" Target="../ink/ink37.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notesSlide" Target="../notesSlides/notesSlide4.xml"/><Relationship Id="rId29" Type="http://schemas.openxmlformats.org/officeDocument/2006/relationships/image" Target="../media/image16.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4.png"/><Relationship Id="rId66" Type="http://schemas.openxmlformats.org/officeDocument/2006/relationships/customXml" Target="../ink/ink32.xml"/></Relationships>
</file>

<file path=ppt/slides/_rels/slide5.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customXml" Target="../ink/ink41.xml"/><Relationship Id="rId7" Type="http://schemas.openxmlformats.org/officeDocument/2006/relationships/customXml" Target="../ink/ink43.xml"/><Relationship Id="rId12"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customXml" Target="../ink/ink45.xml"/><Relationship Id="rId5" Type="http://schemas.openxmlformats.org/officeDocument/2006/relationships/customXml" Target="../ink/ink42.xml"/><Relationship Id="rId10" Type="http://schemas.openxmlformats.org/officeDocument/2006/relationships/image" Target="../media/image430.png"/><Relationship Id="rId4" Type="http://schemas.openxmlformats.org/officeDocument/2006/relationships/image" Target="../media/image400.png"/><Relationship Id="rId9" Type="http://schemas.openxmlformats.org/officeDocument/2006/relationships/customXml" Target="../ink/ink44.xml"/></Relationships>
</file>

<file path=ppt/slides/_rels/slide6.xml.rels><?xml version="1.0" encoding="UTF-8" standalone="yes"?>
<Relationships xmlns="http://schemas.openxmlformats.org/package/2006/relationships"><Relationship Id="rId26" Type="http://schemas.openxmlformats.org/officeDocument/2006/relationships/image" Target="../media/image56.png"/><Relationship Id="rId21" Type="http://schemas.openxmlformats.org/officeDocument/2006/relationships/customXml" Target="../ink/ink55.xml"/><Relationship Id="rId42" Type="http://schemas.openxmlformats.org/officeDocument/2006/relationships/image" Target="../media/image64.png"/><Relationship Id="rId47" Type="http://schemas.openxmlformats.org/officeDocument/2006/relationships/customXml" Target="../ink/ink68.xml"/><Relationship Id="rId63" Type="http://schemas.openxmlformats.org/officeDocument/2006/relationships/customXml" Target="../ink/ink76.xml"/><Relationship Id="rId68" Type="http://schemas.openxmlformats.org/officeDocument/2006/relationships/image" Target="../media/image77.png"/><Relationship Id="rId84" Type="http://schemas.openxmlformats.org/officeDocument/2006/relationships/image" Target="../media/image85.png"/><Relationship Id="rId89" Type="http://schemas.openxmlformats.org/officeDocument/2006/relationships/customXml" Target="../ink/ink89.xml"/><Relationship Id="rId112" Type="http://schemas.openxmlformats.org/officeDocument/2006/relationships/image" Target="../media/image99.png"/><Relationship Id="rId16" Type="http://schemas.openxmlformats.org/officeDocument/2006/relationships/image" Target="../media/image51.png"/><Relationship Id="rId107" Type="http://schemas.openxmlformats.org/officeDocument/2006/relationships/customXml" Target="../ink/ink98.xml"/><Relationship Id="rId11" Type="http://schemas.openxmlformats.org/officeDocument/2006/relationships/customXml" Target="../ink/ink50.xml"/><Relationship Id="rId32" Type="http://schemas.openxmlformats.org/officeDocument/2006/relationships/image" Target="../media/image59.png"/><Relationship Id="rId37" Type="http://schemas.openxmlformats.org/officeDocument/2006/relationships/customXml" Target="../ink/ink63.xml"/><Relationship Id="rId53" Type="http://schemas.openxmlformats.org/officeDocument/2006/relationships/customXml" Target="../ink/ink71.xml"/><Relationship Id="rId58" Type="http://schemas.openxmlformats.org/officeDocument/2006/relationships/image" Target="../media/image72.png"/><Relationship Id="rId74" Type="http://schemas.openxmlformats.org/officeDocument/2006/relationships/image" Target="../media/image80.png"/><Relationship Id="rId79" Type="http://schemas.openxmlformats.org/officeDocument/2006/relationships/customXml" Target="../ink/ink84.xml"/><Relationship Id="rId102" Type="http://schemas.openxmlformats.org/officeDocument/2006/relationships/image" Target="../media/image94.png"/><Relationship Id="rId5" Type="http://schemas.openxmlformats.org/officeDocument/2006/relationships/customXml" Target="../ink/ink47.xml"/><Relationship Id="rId90" Type="http://schemas.openxmlformats.org/officeDocument/2006/relationships/image" Target="../media/image88.png"/><Relationship Id="rId95" Type="http://schemas.openxmlformats.org/officeDocument/2006/relationships/customXml" Target="../ink/ink92.xml"/><Relationship Id="rId22" Type="http://schemas.openxmlformats.org/officeDocument/2006/relationships/image" Target="../media/image54.png"/><Relationship Id="rId27" Type="http://schemas.openxmlformats.org/officeDocument/2006/relationships/customXml" Target="../ink/ink58.xml"/><Relationship Id="rId43" Type="http://schemas.openxmlformats.org/officeDocument/2006/relationships/customXml" Target="../ink/ink66.xml"/><Relationship Id="rId48" Type="http://schemas.openxmlformats.org/officeDocument/2006/relationships/image" Target="../media/image67.png"/><Relationship Id="rId64" Type="http://schemas.openxmlformats.org/officeDocument/2006/relationships/image" Target="../media/image75.png"/><Relationship Id="rId69" Type="http://schemas.openxmlformats.org/officeDocument/2006/relationships/customXml" Target="../ink/ink79.xml"/><Relationship Id="rId113" Type="http://schemas.openxmlformats.org/officeDocument/2006/relationships/customXml" Target="../ink/ink101.xml"/><Relationship Id="rId80" Type="http://schemas.openxmlformats.org/officeDocument/2006/relationships/image" Target="../media/image83.png"/><Relationship Id="rId85" Type="http://schemas.openxmlformats.org/officeDocument/2006/relationships/customXml" Target="../ink/ink87.xml"/><Relationship Id="rId12" Type="http://schemas.openxmlformats.org/officeDocument/2006/relationships/image" Target="../media/image49.png"/><Relationship Id="rId17" Type="http://schemas.openxmlformats.org/officeDocument/2006/relationships/customXml" Target="../ink/ink53.xml"/><Relationship Id="rId33" Type="http://schemas.openxmlformats.org/officeDocument/2006/relationships/customXml" Target="../ink/ink61.xml"/><Relationship Id="rId38" Type="http://schemas.openxmlformats.org/officeDocument/2006/relationships/image" Target="../media/image62.png"/><Relationship Id="rId59" Type="http://schemas.openxmlformats.org/officeDocument/2006/relationships/customXml" Target="../ink/ink74.xml"/><Relationship Id="rId103" Type="http://schemas.openxmlformats.org/officeDocument/2006/relationships/customXml" Target="../ink/ink96.xml"/><Relationship Id="rId108" Type="http://schemas.openxmlformats.org/officeDocument/2006/relationships/image" Target="../media/image97.png"/><Relationship Id="rId54" Type="http://schemas.openxmlformats.org/officeDocument/2006/relationships/image" Target="../media/image70.png"/><Relationship Id="rId70" Type="http://schemas.openxmlformats.org/officeDocument/2006/relationships/image" Target="../media/image78.png"/><Relationship Id="rId75" Type="http://schemas.openxmlformats.org/officeDocument/2006/relationships/customXml" Target="../ink/ink82.xml"/><Relationship Id="rId91" Type="http://schemas.openxmlformats.org/officeDocument/2006/relationships/customXml" Target="../ink/ink90.xml"/><Relationship Id="rId9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46.png"/><Relationship Id="rId15" Type="http://schemas.openxmlformats.org/officeDocument/2006/relationships/customXml" Target="../ink/ink52.xml"/><Relationship Id="rId23" Type="http://schemas.openxmlformats.org/officeDocument/2006/relationships/customXml" Target="../ink/ink56.xml"/><Relationship Id="rId28" Type="http://schemas.openxmlformats.org/officeDocument/2006/relationships/image" Target="../media/image57.png"/><Relationship Id="rId36" Type="http://schemas.openxmlformats.org/officeDocument/2006/relationships/image" Target="../media/image61.png"/><Relationship Id="rId49" Type="http://schemas.openxmlformats.org/officeDocument/2006/relationships/customXml" Target="../ink/ink69.xml"/><Relationship Id="rId57" Type="http://schemas.openxmlformats.org/officeDocument/2006/relationships/customXml" Target="../ink/ink73.xml"/><Relationship Id="rId106" Type="http://schemas.openxmlformats.org/officeDocument/2006/relationships/image" Target="../media/image96.png"/><Relationship Id="rId114" Type="http://schemas.openxmlformats.org/officeDocument/2006/relationships/image" Target="../media/image100.png"/><Relationship Id="rId10" Type="http://schemas.openxmlformats.org/officeDocument/2006/relationships/image" Target="../media/image48.png"/><Relationship Id="rId31" Type="http://schemas.openxmlformats.org/officeDocument/2006/relationships/customXml" Target="../ink/ink60.xml"/><Relationship Id="rId44" Type="http://schemas.openxmlformats.org/officeDocument/2006/relationships/image" Target="../media/image65.png"/><Relationship Id="rId52" Type="http://schemas.openxmlformats.org/officeDocument/2006/relationships/image" Target="../media/image69.png"/><Relationship Id="rId60" Type="http://schemas.openxmlformats.org/officeDocument/2006/relationships/image" Target="../media/image73.png"/><Relationship Id="rId65" Type="http://schemas.openxmlformats.org/officeDocument/2006/relationships/customXml" Target="../ink/ink77.xml"/><Relationship Id="rId73" Type="http://schemas.openxmlformats.org/officeDocument/2006/relationships/customXml" Target="../ink/ink81.xml"/><Relationship Id="rId78" Type="http://schemas.openxmlformats.org/officeDocument/2006/relationships/image" Target="../media/image82.png"/><Relationship Id="rId81" Type="http://schemas.openxmlformats.org/officeDocument/2006/relationships/customXml" Target="../ink/ink85.xml"/><Relationship Id="rId86" Type="http://schemas.openxmlformats.org/officeDocument/2006/relationships/image" Target="../media/image86.png"/><Relationship Id="rId94" Type="http://schemas.openxmlformats.org/officeDocument/2006/relationships/image" Target="../media/image90.png"/><Relationship Id="rId99" Type="http://schemas.openxmlformats.org/officeDocument/2006/relationships/customXml" Target="../ink/ink94.xml"/><Relationship Id="rId101" Type="http://schemas.openxmlformats.org/officeDocument/2006/relationships/customXml" Target="../ink/ink95.xml"/><Relationship Id="rId4" Type="http://schemas.openxmlformats.org/officeDocument/2006/relationships/image" Target="../media/image45.png"/><Relationship Id="rId9" Type="http://schemas.openxmlformats.org/officeDocument/2006/relationships/customXml" Target="../ink/ink49.xml"/><Relationship Id="rId13" Type="http://schemas.openxmlformats.org/officeDocument/2006/relationships/customXml" Target="../ink/ink51.xml"/><Relationship Id="rId18" Type="http://schemas.openxmlformats.org/officeDocument/2006/relationships/image" Target="../media/image52.png"/><Relationship Id="rId39" Type="http://schemas.openxmlformats.org/officeDocument/2006/relationships/customXml" Target="../ink/ink64.xml"/><Relationship Id="rId109" Type="http://schemas.openxmlformats.org/officeDocument/2006/relationships/customXml" Target="../ink/ink99.xml"/><Relationship Id="rId34" Type="http://schemas.openxmlformats.org/officeDocument/2006/relationships/image" Target="../media/image60.png"/><Relationship Id="rId50" Type="http://schemas.openxmlformats.org/officeDocument/2006/relationships/image" Target="../media/image68.png"/><Relationship Id="rId55" Type="http://schemas.openxmlformats.org/officeDocument/2006/relationships/customXml" Target="../ink/ink72.xml"/><Relationship Id="rId76" Type="http://schemas.openxmlformats.org/officeDocument/2006/relationships/image" Target="../media/image81.png"/><Relationship Id="rId97" Type="http://schemas.openxmlformats.org/officeDocument/2006/relationships/customXml" Target="../ink/ink93.xml"/><Relationship Id="rId104" Type="http://schemas.openxmlformats.org/officeDocument/2006/relationships/image" Target="../media/image95.png"/><Relationship Id="rId7" Type="http://schemas.openxmlformats.org/officeDocument/2006/relationships/customXml" Target="../ink/ink48.xml"/><Relationship Id="rId71" Type="http://schemas.openxmlformats.org/officeDocument/2006/relationships/customXml" Target="../ink/ink80.xml"/><Relationship Id="rId92" Type="http://schemas.openxmlformats.org/officeDocument/2006/relationships/image" Target="../media/image89.png"/><Relationship Id="rId2" Type="http://schemas.openxmlformats.org/officeDocument/2006/relationships/notesSlide" Target="../notesSlides/notesSlide6.xml"/><Relationship Id="rId29" Type="http://schemas.openxmlformats.org/officeDocument/2006/relationships/customXml" Target="../ink/ink59.xml"/><Relationship Id="rId24" Type="http://schemas.openxmlformats.org/officeDocument/2006/relationships/image" Target="../media/image55.png"/><Relationship Id="rId40" Type="http://schemas.openxmlformats.org/officeDocument/2006/relationships/image" Target="../media/image63.png"/><Relationship Id="rId45" Type="http://schemas.openxmlformats.org/officeDocument/2006/relationships/customXml" Target="../ink/ink67.xml"/><Relationship Id="rId66" Type="http://schemas.openxmlformats.org/officeDocument/2006/relationships/image" Target="../media/image76.png"/><Relationship Id="rId87" Type="http://schemas.openxmlformats.org/officeDocument/2006/relationships/customXml" Target="../ink/ink88.xml"/><Relationship Id="rId110" Type="http://schemas.openxmlformats.org/officeDocument/2006/relationships/image" Target="../media/image98.png"/><Relationship Id="rId115" Type="http://schemas.openxmlformats.org/officeDocument/2006/relationships/customXml" Target="../ink/ink102.xml"/><Relationship Id="rId61" Type="http://schemas.openxmlformats.org/officeDocument/2006/relationships/customXml" Target="../ink/ink75.xml"/><Relationship Id="rId82" Type="http://schemas.openxmlformats.org/officeDocument/2006/relationships/image" Target="../media/image84.png"/><Relationship Id="rId19" Type="http://schemas.openxmlformats.org/officeDocument/2006/relationships/customXml" Target="../ink/ink54.xml"/><Relationship Id="rId14" Type="http://schemas.openxmlformats.org/officeDocument/2006/relationships/image" Target="../media/image50.png"/><Relationship Id="rId30" Type="http://schemas.openxmlformats.org/officeDocument/2006/relationships/image" Target="../media/image58.png"/><Relationship Id="rId35" Type="http://schemas.openxmlformats.org/officeDocument/2006/relationships/customXml" Target="../ink/ink62.xml"/><Relationship Id="rId56" Type="http://schemas.openxmlformats.org/officeDocument/2006/relationships/image" Target="../media/image71.png"/><Relationship Id="rId77" Type="http://schemas.openxmlformats.org/officeDocument/2006/relationships/customXml" Target="../ink/ink83.xml"/><Relationship Id="rId100" Type="http://schemas.openxmlformats.org/officeDocument/2006/relationships/image" Target="../media/image93.png"/><Relationship Id="rId105" Type="http://schemas.openxmlformats.org/officeDocument/2006/relationships/customXml" Target="../ink/ink97.xml"/><Relationship Id="rId8" Type="http://schemas.openxmlformats.org/officeDocument/2006/relationships/image" Target="../media/image47.png"/><Relationship Id="rId51" Type="http://schemas.openxmlformats.org/officeDocument/2006/relationships/customXml" Target="../ink/ink70.xml"/><Relationship Id="rId72" Type="http://schemas.openxmlformats.org/officeDocument/2006/relationships/image" Target="../media/image79.png"/><Relationship Id="rId93" Type="http://schemas.openxmlformats.org/officeDocument/2006/relationships/customXml" Target="../ink/ink91.xml"/><Relationship Id="rId98" Type="http://schemas.openxmlformats.org/officeDocument/2006/relationships/image" Target="../media/image92.png"/><Relationship Id="rId3" Type="http://schemas.openxmlformats.org/officeDocument/2006/relationships/customXml" Target="../ink/ink46.xml"/><Relationship Id="rId25" Type="http://schemas.openxmlformats.org/officeDocument/2006/relationships/customXml" Target="../ink/ink57.xml"/><Relationship Id="rId46" Type="http://schemas.openxmlformats.org/officeDocument/2006/relationships/image" Target="../media/image66.png"/><Relationship Id="rId67" Type="http://schemas.openxmlformats.org/officeDocument/2006/relationships/customXml" Target="../ink/ink78.xml"/><Relationship Id="rId116" Type="http://schemas.openxmlformats.org/officeDocument/2006/relationships/image" Target="../media/image101.png"/><Relationship Id="rId20" Type="http://schemas.openxmlformats.org/officeDocument/2006/relationships/image" Target="../media/image53.png"/><Relationship Id="rId41" Type="http://schemas.openxmlformats.org/officeDocument/2006/relationships/customXml" Target="../ink/ink65.xml"/><Relationship Id="rId62" Type="http://schemas.openxmlformats.org/officeDocument/2006/relationships/image" Target="../media/image74.png"/><Relationship Id="rId83" Type="http://schemas.openxmlformats.org/officeDocument/2006/relationships/customXml" Target="../ink/ink86.xml"/><Relationship Id="rId88" Type="http://schemas.openxmlformats.org/officeDocument/2006/relationships/image" Target="../media/image87.png"/><Relationship Id="rId111" Type="http://schemas.openxmlformats.org/officeDocument/2006/relationships/customXml" Target="../ink/ink100.xml"/></Relationships>
</file>

<file path=ppt/slides/_rels/slide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customXml" Target="../ink/ink108.xml"/><Relationship Id="rId18" Type="http://schemas.openxmlformats.org/officeDocument/2006/relationships/image" Target="../media/image108.png"/><Relationship Id="rId26" Type="http://schemas.openxmlformats.org/officeDocument/2006/relationships/image" Target="../media/image112.png"/><Relationship Id="rId3" Type="http://schemas.openxmlformats.org/officeDocument/2006/relationships/customXml" Target="../ink/ink103.xml"/><Relationship Id="rId21" Type="http://schemas.openxmlformats.org/officeDocument/2006/relationships/customXml" Target="../ink/ink112.xml"/><Relationship Id="rId7" Type="http://schemas.openxmlformats.org/officeDocument/2006/relationships/customXml" Target="../ink/ink105.xml"/><Relationship Id="rId12" Type="http://schemas.openxmlformats.org/officeDocument/2006/relationships/image" Target="../media/image105.png"/><Relationship Id="rId17" Type="http://schemas.openxmlformats.org/officeDocument/2006/relationships/customXml" Target="../ink/ink110.xml"/><Relationship Id="rId25" Type="http://schemas.openxmlformats.org/officeDocument/2006/relationships/customXml" Target="../ink/ink114.xml"/><Relationship Id="rId2" Type="http://schemas.openxmlformats.org/officeDocument/2006/relationships/notesSlide" Target="../notesSlides/notesSlide8.xml"/><Relationship Id="rId16" Type="http://schemas.openxmlformats.org/officeDocument/2006/relationships/image" Target="../media/image107.png"/><Relationship Id="rId20"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020.png"/><Relationship Id="rId11" Type="http://schemas.openxmlformats.org/officeDocument/2006/relationships/customXml" Target="../ink/ink107.xml"/><Relationship Id="rId24" Type="http://schemas.openxmlformats.org/officeDocument/2006/relationships/image" Target="../media/image111.png"/><Relationship Id="rId5" Type="http://schemas.openxmlformats.org/officeDocument/2006/relationships/customXml" Target="../ink/ink104.xml"/><Relationship Id="rId15" Type="http://schemas.openxmlformats.org/officeDocument/2006/relationships/customXml" Target="../ink/ink109.xml"/><Relationship Id="rId23" Type="http://schemas.openxmlformats.org/officeDocument/2006/relationships/customXml" Target="../ink/ink113.xml"/><Relationship Id="rId28" Type="http://schemas.openxmlformats.org/officeDocument/2006/relationships/image" Target="../media/image113.png"/><Relationship Id="rId10" Type="http://schemas.openxmlformats.org/officeDocument/2006/relationships/image" Target="../media/image104.png"/><Relationship Id="rId19" Type="http://schemas.openxmlformats.org/officeDocument/2006/relationships/customXml" Target="../ink/ink111.xml"/><Relationship Id="rId4" Type="http://schemas.openxmlformats.org/officeDocument/2006/relationships/image" Target="../media/image1010.png"/><Relationship Id="rId9" Type="http://schemas.openxmlformats.org/officeDocument/2006/relationships/customXml" Target="../ink/ink106.xml"/><Relationship Id="rId14" Type="http://schemas.openxmlformats.org/officeDocument/2006/relationships/image" Target="../media/image106.png"/><Relationship Id="rId22" Type="http://schemas.openxmlformats.org/officeDocument/2006/relationships/image" Target="../media/image110.png"/><Relationship Id="rId27" Type="http://schemas.openxmlformats.org/officeDocument/2006/relationships/customXml" Target="../ink/ink115.xml"/></Relationships>
</file>

<file path=ppt/slides/_rels/slide9.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4.png"/><Relationship Id="rId7" Type="http://schemas.openxmlformats.org/officeDocument/2006/relationships/customXml" Target="../ink/ink11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customXml" Target="../ink/ink116.xml"/><Relationship Id="rId10" Type="http://schemas.openxmlformats.org/officeDocument/2006/relationships/image" Target="../media/image118.png"/><Relationship Id="rId4" Type="http://schemas.openxmlformats.org/officeDocument/2006/relationships/image" Target="../media/image115.png"/><Relationship Id="rId9" Type="http://schemas.openxmlformats.org/officeDocument/2006/relationships/customXml" Target="../ink/ink1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223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8777-0FD8-B741-B006-E7EE73333A15}"/>
              </a:ext>
            </a:extLst>
          </p:cNvPr>
          <p:cNvSpPr>
            <a:spLocks noGrp="1"/>
          </p:cNvSpPr>
          <p:nvPr>
            <p:ph type="title"/>
          </p:nvPr>
        </p:nvSpPr>
        <p:spPr>
          <a:xfrm>
            <a:off x="636104" y="144010"/>
            <a:ext cx="8300678" cy="1143000"/>
          </a:xfrm>
        </p:spPr>
        <p:txBody>
          <a:bodyPr/>
          <a:lstStyle/>
          <a:p>
            <a:r>
              <a:rPr lang="en-US">
                <a:cs typeface="Arial Narrow"/>
              </a:rPr>
              <a:t>Differentiate Between </a:t>
            </a:r>
            <a:br>
              <a:rPr lang="en-US">
                <a:cs typeface="Arial Narrow"/>
              </a:rPr>
            </a:br>
            <a:r>
              <a:rPr lang="en-US">
                <a:cs typeface="Arial Narrow"/>
              </a:rPr>
              <a:t>Emotions and Moods</a:t>
            </a:r>
            <a:endParaRPr lang="en-GB"/>
          </a:p>
        </p:txBody>
      </p:sp>
      <p:sp>
        <p:nvSpPr>
          <p:cNvPr id="3" name="Content Placeholder 2">
            <a:extLst>
              <a:ext uri="{FF2B5EF4-FFF2-40B4-BE49-F238E27FC236}">
                <a16:creationId xmlns:a16="http://schemas.microsoft.com/office/drawing/2014/main" id="{AD37849E-6DF8-804B-9931-94ECCE2747F3}"/>
              </a:ext>
            </a:extLst>
          </p:cNvPr>
          <p:cNvSpPr>
            <a:spLocks noGrp="1"/>
          </p:cNvSpPr>
          <p:nvPr>
            <p:ph idx="1"/>
          </p:nvPr>
        </p:nvSpPr>
        <p:spPr/>
        <p:txBody>
          <a:bodyPr/>
          <a:lstStyle/>
          <a:p>
            <a:r>
              <a:rPr lang="en-US" sz="2400">
                <a:latin typeface="Times" pitchFamily="2" charset="0"/>
                <a:cs typeface="Times New Roman" panose="02020603050405020304" pitchFamily="18" charset="0"/>
              </a:rPr>
              <a:t>The degree to which people experience positive and negative emotions vary across cultures</a:t>
            </a:r>
            <a:endParaRPr lang="en-GB" sz="2400">
              <a:latin typeface="Times" pitchFamily="2" charset="0"/>
              <a:ea typeface="MS PGothic" pitchFamily="34" charset="-128"/>
            </a:endParaRPr>
          </a:p>
          <a:p>
            <a:endParaRPr lang="en-GB" sz="2400">
              <a:latin typeface="Times" pitchFamily="2" charset="0"/>
              <a:ea typeface="MS PGothic" pitchFamily="34" charset="-128"/>
            </a:endParaRPr>
          </a:p>
          <a:p>
            <a:r>
              <a:rPr lang="en-GB" sz="2400">
                <a:latin typeface="Times" pitchFamily="2" charset="0"/>
                <a:ea typeface="MS PGothic" pitchFamily="34" charset="-128"/>
              </a:rPr>
              <a:t>The reason is not that people of different cultures are inherently different</a:t>
            </a:r>
          </a:p>
          <a:p>
            <a:endParaRPr lang="en-GB" sz="2400">
              <a:latin typeface="Times" pitchFamily="2" charset="0"/>
              <a:ea typeface="MS PGothic" pitchFamily="34" charset="-128"/>
            </a:endParaRPr>
          </a:p>
          <a:p>
            <a:r>
              <a:rPr lang="en-GB" sz="2400">
                <a:latin typeface="Times" pitchFamily="2" charset="0"/>
                <a:ea typeface="MS PGothic" pitchFamily="34" charset="-128"/>
              </a:rPr>
              <a:t>We all view negative emotions such as hate, terror, and rage as dangerous and destructive, and we desire positive emotions such as joy, love, and happiness</a:t>
            </a:r>
          </a:p>
          <a:p>
            <a:endParaRPr lang="en-GB" sz="2400">
              <a:latin typeface="Times" pitchFamily="2" charset="0"/>
              <a:ea typeface="MS PGothic" pitchFamily="34" charset="-128"/>
            </a:endParaRPr>
          </a:p>
          <a:p>
            <a:r>
              <a:rPr lang="en-GB" sz="2400">
                <a:latin typeface="Times" pitchFamily="2" charset="0"/>
              </a:rPr>
              <a:t>Collectivist vs. Individualist countries </a:t>
            </a:r>
          </a:p>
          <a:p>
            <a:pPr marL="114300" indent="0">
              <a:buNone/>
            </a:pPr>
            <a:endParaRPr lang="en-GB">
              <a:latin typeface="Times" pitchFamily="2" charset="0"/>
            </a:endParaRPr>
          </a:p>
        </p:txBody>
      </p:sp>
      <p:sp>
        <p:nvSpPr>
          <p:cNvPr id="4" name="Slide Number Placeholder 3">
            <a:extLst>
              <a:ext uri="{FF2B5EF4-FFF2-40B4-BE49-F238E27FC236}">
                <a16:creationId xmlns:a16="http://schemas.microsoft.com/office/drawing/2014/main" id="{05C559B6-3D02-1642-BB82-C233E9FAB63C}"/>
              </a:ext>
            </a:extLst>
          </p:cNvPr>
          <p:cNvSpPr>
            <a:spLocks noGrp="1"/>
          </p:cNvSpPr>
          <p:nvPr>
            <p:ph type="sldNum" sz="quarter" idx="12"/>
          </p:nvPr>
        </p:nvSpPr>
        <p:spPr/>
        <p:txBody>
          <a:bodyPr/>
          <a:lstStyle/>
          <a:p>
            <a:pPr>
              <a:defRPr/>
            </a:pPr>
            <a:r>
              <a:rPr lang="en-US"/>
              <a:t>1-</a:t>
            </a:r>
            <a:fld id="{C77999EF-90ED-4367-B3F0-D58CE9512B74}" type="slidenum">
              <a:rPr lang="en-US" smtClean="0"/>
              <a:pPr>
                <a:defRPr/>
              </a:pPr>
              <a:t>10</a:t>
            </a:fld>
            <a:endParaRPr lang="en-US"/>
          </a:p>
        </p:txBody>
      </p:sp>
      <mc:AlternateContent xmlns:mc="http://schemas.openxmlformats.org/markup-compatibility/2006" xmlns:p14="http://schemas.microsoft.com/office/powerpoint/2010/main">
        <mc:Choice Requires="p14">
          <p:contentPart p14:bwMode="auto" r:id="rId3">
            <p14:nvContentPartPr>
              <p14:cNvPr id="22" name="حبر 22">
                <a:extLst>
                  <a:ext uri="{FF2B5EF4-FFF2-40B4-BE49-F238E27FC236}">
                    <a16:creationId xmlns:a16="http://schemas.microsoft.com/office/drawing/2014/main" id="{07E2BDAA-1088-C5EE-22A3-7D6A640840C5}"/>
                  </a:ext>
                </a:extLst>
              </p14:cNvPr>
              <p14:cNvContentPartPr/>
              <p14:nvPr/>
            </p14:nvContentPartPr>
            <p14:xfrm>
              <a:off x="2098489" y="2502285"/>
              <a:ext cx="1327680" cy="235440"/>
            </p14:xfrm>
          </p:contentPart>
        </mc:Choice>
        <mc:Fallback xmlns="">
          <p:pic>
            <p:nvPicPr>
              <p:cNvPr id="22" name="حبر 22">
                <a:extLst>
                  <a:ext uri="{FF2B5EF4-FFF2-40B4-BE49-F238E27FC236}">
                    <a16:creationId xmlns:a16="http://schemas.microsoft.com/office/drawing/2014/main" id="{07E2BDAA-1088-C5EE-22A3-7D6A640840C5}"/>
                  </a:ext>
                </a:extLst>
              </p:cNvPr>
              <p:cNvPicPr/>
              <p:nvPr/>
            </p:nvPicPr>
            <p:blipFill>
              <a:blip r:embed="rId4"/>
              <a:stretch>
                <a:fillRect/>
              </a:stretch>
            </p:blipFill>
            <p:spPr>
              <a:xfrm>
                <a:off x="2083369" y="2487165"/>
                <a:ext cx="13582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حبر 28">
                <a:extLst>
                  <a:ext uri="{FF2B5EF4-FFF2-40B4-BE49-F238E27FC236}">
                    <a16:creationId xmlns:a16="http://schemas.microsoft.com/office/drawing/2014/main" id="{FF509AD4-CCFC-3DD5-1576-3315D0C1CD53}"/>
                  </a:ext>
                </a:extLst>
              </p14:cNvPr>
              <p14:cNvContentPartPr/>
              <p14:nvPr/>
            </p14:nvContentPartPr>
            <p14:xfrm>
              <a:off x="1711253" y="2538516"/>
              <a:ext cx="301680" cy="245520"/>
            </p14:xfrm>
          </p:contentPart>
        </mc:Choice>
        <mc:Fallback xmlns="">
          <p:pic>
            <p:nvPicPr>
              <p:cNvPr id="28" name="حبر 28">
                <a:extLst>
                  <a:ext uri="{FF2B5EF4-FFF2-40B4-BE49-F238E27FC236}">
                    <a16:creationId xmlns:a16="http://schemas.microsoft.com/office/drawing/2014/main" id="{FF509AD4-CCFC-3DD5-1576-3315D0C1CD53}"/>
                  </a:ext>
                </a:extLst>
              </p:cNvPr>
              <p:cNvPicPr/>
              <p:nvPr/>
            </p:nvPicPr>
            <p:blipFill>
              <a:blip r:embed="rId6"/>
              <a:stretch>
                <a:fillRect/>
              </a:stretch>
            </p:blipFill>
            <p:spPr>
              <a:xfrm>
                <a:off x="1695773" y="2523374"/>
                <a:ext cx="331920" cy="27616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حبر 28">
                <a:extLst>
                  <a:ext uri="{FF2B5EF4-FFF2-40B4-BE49-F238E27FC236}">
                    <a16:creationId xmlns:a16="http://schemas.microsoft.com/office/drawing/2014/main" id="{EA2155B6-7610-98BD-6B08-791AEA92277D}"/>
                  </a:ext>
                </a:extLst>
              </p14:cNvPr>
              <p14:cNvContentPartPr/>
              <p14:nvPr/>
            </p14:nvContentPartPr>
            <p14:xfrm>
              <a:off x="1741133" y="2562276"/>
              <a:ext cx="10440" cy="10080"/>
            </p14:xfrm>
          </p:contentPart>
        </mc:Choice>
        <mc:Fallback xmlns="">
          <p:pic>
            <p:nvPicPr>
              <p:cNvPr id="29" name="حبر 28">
                <a:extLst>
                  <a:ext uri="{FF2B5EF4-FFF2-40B4-BE49-F238E27FC236}">
                    <a16:creationId xmlns:a16="http://schemas.microsoft.com/office/drawing/2014/main" id="{EA2155B6-7610-98BD-6B08-791AEA92277D}"/>
                  </a:ext>
                </a:extLst>
              </p:cNvPr>
              <p:cNvPicPr/>
              <p:nvPr/>
            </p:nvPicPr>
            <p:blipFill>
              <a:blip r:embed="rId8"/>
              <a:stretch>
                <a:fillRect/>
              </a:stretch>
            </p:blipFill>
            <p:spPr>
              <a:xfrm>
                <a:off x="1725653" y="2546796"/>
                <a:ext cx="40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29">
                <a:extLst>
                  <a:ext uri="{FF2B5EF4-FFF2-40B4-BE49-F238E27FC236}">
                    <a16:creationId xmlns:a16="http://schemas.microsoft.com/office/drawing/2014/main" id="{502F8A88-01AD-F473-7F37-5753816D4A24}"/>
                  </a:ext>
                </a:extLst>
              </p14:cNvPr>
              <p14:cNvContentPartPr/>
              <p14:nvPr/>
            </p14:nvContentPartPr>
            <p14:xfrm>
              <a:off x="1569053" y="2571636"/>
              <a:ext cx="92520" cy="106200"/>
            </p14:xfrm>
          </p:contentPart>
        </mc:Choice>
        <mc:Fallback xmlns="">
          <p:pic>
            <p:nvPicPr>
              <p:cNvPr id="30" name="حبر 29">
                <a:extLst>
                  <a:ext uri="{FF2B5EF4-FFF2-40B4-BE49-F238E27FC236}">
                    <a16:creationId xmlns:a16="http://schemas.microsoft.com/office/drawing/2014/main" id="{502F8A88-01AD-F473-7F37-5753816D4A24}"/>
                  </a:ext>
                </a:extLst>
              </p:cNvPr>
              <p:cNvPicPr/>
              <p:nvPr/>
            </p:nvPicPr>
            <p:blipFill>
              <a:blip r:embed="rId10"/>
              <a:stretch>
                <a:fillRect/>
              </a:stretch>
            </p:blipFill>
            <p:spPr>
              <a:xfrm>
                <a:off x="1553933" y="2556516"/>
                <a:ext cx="1231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حبر 30">
                <a:extLst>
                  <a:ext uri="{FF2B5EF4-FFF2-40B4-BE49-F238E27FC236}">
                    <a16:creationId xmlns:a16="http://schemas.microsoft.com/office/drawing/2014/main" id="{9D4CAAAD-28B1-0008-8B30-CA3CCC03E134}"/>
                  </a:ext>
                </a:extLst>
              </p14:cNvPr>
              <p14:cNvContentPartPr/>
              <p14:nvPr/>
            </p14:nvContentPartPr>
            <p14:xfrm>
              <a:off x="1605413" y="2565156"/>
              <a:ext cx="3600" cy="6840"/>
            </p14:xfrm>
          </p:contentPart>
        </mc:Choice>
        <mc:Fallback xmlns="">
          <p:pic>
            <p:nvPicPr>
              <p:cNvPr id="31" name="حبر 30">
                <a:extLst>
                  <a:ext uri="{FF2B5EF4-FFF2-40B4-BE49-F238E27FC236}">
                    <a16:creationId xmlns:a16="http://schemas.microsoft.com/office/drawing/2014/main" id="{9D4CAAAD-28B1-0008-8B30-CA3CCC03E134}"/>
                  </a:ext>
                </a:extLst>
              </p:cNvPr>
              <p:cNvPicPr/>
              <p:nvPr/>
            </p:nvPicPr>
            <p:blipFill>
              <a:blip r:embed="rId12"/>
              <a:stretch>
                <a:fillRect/>
              </a:stretch>
            </p:blipFill>
            <p:spPr>
              <a:xfrm>
                <a:off x="1589933" y="2550036"/>
                <a:ext cx="34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حبر 31">
                <a:extLst>
                  <a:ext uri="{FF2B5EF4-FFF2-40B4-BE49-F238E27FC236}">
                    <a16:creationId xmlns:a16="http://schemas.microsoft.com/office/drawing/2014/main" id="{DA1A54E5-696E-1B78-B624-71A2F5EA1933}"/>
                  </a:ext>
                </a:extLst>
              </p14:cNvPr>
              <p14:cNvContentPartPr/>
              <p14:nvPr/>
            </p14:nvContentPartPr>
            <p14:xfrm>
              <a:off x="1390133" y="2628156"/>
              <a:ext cx="146160" cy="66600"/>
            </p14:xfrm>
          </p:contentPart>
        </mc:Choice>
        <mc:Fallback xmlns="">
          <p:pic>
            <p:nvPicPr>
              <p:cNvPr id="32" name="حبر 31">
                <a:extLst>
                  <a:ext uri="{FF2B5EF4-FFF2-40B4-BE49-F238E27FC236}">
                    <a16:creationId xmlns:a16="http://schemas.microsoft.com/office/drawing/2014/main" id="{DA1A54E5-696E-1B78-B624-71A2F5EA1933}"/>
                  </a:ext>
                </a:extLst>
              </p:cNvPr>
              <p:cNvPicPr/>
              <p:nvPr/>
            </p:nvPicPr>
            <p:blipFill>
              <a:blip r:embed="rId14"/>
              <a:stretch>
                <a:fillRect/>
              </a:stretch>
            </p:blipFill>
            <p:spPr>
              <a:xfrm>
                <a:off x="1374653" y="2612676"/>
                <a:ext cx="176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حبر 38">
                <a:extLst>
                  <a:ext uri="{FF2B5EF4-FFF2-40B4-BE49-F238E27FC236}">
                    <a16:creationId xmlns:a16="http://schemas.microsoft.com/office/drawing/2014/main" id="{65611891-0571-58F0-9FB5-061E35B8B79F}"/>
                  </a:ext>
                </a:extLst>
              </p14:cNvPr>
              <p14:cNvContentPartPr/>
              <p14:nvPr/>
            </p14:nvContentPartPr>
            <p14:xfrm>
              <a:off x="1396613" y="2538516"/>
              <a:ext cx="63360" cy="37080"/>
            </p14:xfrm>
          </p:contentPart>
        </mc:Choice>
        <mc:Fallback xmlns="">
          <p:pic>
            <p:nvPicPr>
              <p:cNvPr id="38" name="حبر 38">
                <a:extLst>
                  <a:ext uri="{FF2B5EF4-FFF2-40B4-BE49-F238E27FC236}">
                    <a16:creationId xmlns:a16="http://schemas.microsoft.com/office/drawing/2014/main" id="{65611891-0571-58F0-9FB5-061E35B8B79F}"/>
                  </a:ext>
                </a:extLst>
              </p:cNvPr>
              <p:cNvPicPr/>
              <p:nvPr/>
            </p:nvPicPr>
            <p:blipFill>
              <a:blip r:embed="rId16"/>
              <a:stretch>
                <a:fillRect/>
              </a:stretch>
            </p:blipFill>
            <p:spPr>
              <a:xfrm>
                <a:off x="1381493" y="2523248"/>
                <a:ext cx="93600" cy="679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حبر 41">
                <a:extLst>
                  <a:ext uri="{FF2B5EF4-FFF2-40B4-BE49-F238E27FC236}">
                    <a16:creationId xmlns:a16="http://schemas.microsoft.com/office/drawing/2014/main" id="{A5985F5E-19D6-4CFF-DDB2-0A6D67B5DF49}"/>
                  </a:ext>
                </a:extLst>
              </p14:cNvPr>
              <p14:cNvContentPartPr/>
              <p14:nvPr/>
            </p14:nvContentPartPr>
            <p14:xfrm>
              <a:off x="1210512" y="2913714"/>
              <a:ext cx="6709680" cy="517320"/>
            </p14:xfrm>
          </p:contentPart>
        </mc:Choice>
        <mc:Fallback xmlns="">
          <p:pic>
            <p:nvPicPr>
              <p:cNvPr id="41" name="حبر 41">
                <a:extLst>
                  <a:ext uri="{FF2B5EF4-FFF2-40B4-BE49-F238E27FC236}">
                    <a16:creationId xmlns:a16="http://schemas.microsoft.com/office/drawing/2014/main" id="{A5985F5E-19D6-4CFF-DDB2-0A6D67B5DF49}"/>
                  </a:ext>
                </a:extLst>
              </p:cNvPr>
              <p:cNvPicPr/>
              <p:nvPr/>
            </p:nvPicPr>
            <p:blipFill>
              <a:blip r:embed="rId18"/>
              <a:stretch>
                <a:fillRect/>
              </a:stretch>
            </p:blipFill>
            <p:spPr>
              <a:xfrm>
                <a:off x="1195033" y="2898234"/>
                <a:ext cx="6739918"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3">
                <a:extLst>
                  <a:ext uri="{FF2B5EF4-FFF2-40B4-BE49-F238E27FC236}">
                    <a16:creationId xmlns:a16="http://schemas.microsoft.com/office/drawing/2014/main" id="{50EEDA3D-16E3-D82F-BC04-F8EBFA583F0F}"/>
                  </a:ext>
                </a:extLst>
              </p14:cNvPr>
              <p14:cNvContentPartPr/>
              <p14:nvPr/>
            </p14:nvContentPartPr>
            <p14:xfrm>
              <a:off x="1192152" y="3638034"/>
              <a:ext cx="2938680" cy="370800"/>
            </p14:xfrm>
          </p:contentPart>
        </mc:Choice>
        <mc:Fallback xmlns="">
          <p:pic>
            <p:nvPicPr>
              <p:cNvPr id="53" name="حبر 53">
                <a:extLst>
                  <a:ext uri="{FF2B5EF4-FFF2-40B4-BE49-F238E27FC236}">
                    <a16:creationId xmlns:a16="http://schemas.microsoft.com/office/drawing/2014/main" id="{50EEDA3D-16E3-D82F-BC04-F8EBFA583F0F}"/>
                  </a:ext>
                </a:extLst>
              </p:cNvPr>
              <p:cNvPicPr/>
              <p:nvPr/>
            </p:nvPicPr>
            <p:blipFill>
              <a:blip r:embed="rId20"/>
              <a:stretch>
                <a:fillRect/>
              </a:stretch>
            </p:blipFill>
            <p:spPr>
              <a:xfrm>
                <a:off x="1176670" y="3622914"/>
                <a:ext cx="2969284"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حبر 61">
                <a:extLst>
                  <a:ext uri="{FF2B5EF4-FFF2-40B4-BE49-F238E27FC236}">
                    <a16:creationId xmlns:a16="http://schemas.microsoft.com/office/drawing/2014/main" id="{05DF51E6-FECB-2DC0-DE74-BB25F8675C0C}"/>
                  </a:ext>
                </a:extLst>
              </p14:cNvPr>
              <p14:cNvContentPartPr/>
              <p14:nvPr/>
            </p14:nvContentPartPr>
            <p14:xfrm>
              <a:off x="2092512" y="3753594"/>
              <a:ext cx="760680" cy="243000"/>
            </p14:xfrm>
          </p:contentPart>
        </mc:Choice>
        <mc:Fallback xmlns="">
          <p:pic>
            <p:nvPicPr>
              <p:cNvPr id="61" name="حبر 61">
                <a:extLst>
                  <a:ext uri="{FF2B5EF4-FFF2-40B4-BE49-F238E27FC236}">
                    <a16:creationId xmlns:a16="http://schemas.microsoft.com/office/drawing/2014/main" id="{05DF51E6-FECB-2DC0-DE74-BB25F8675C0C}"/>
                  </a:ext>
                </a:extLst>
              </p:cNvPr>
              <p:cNvPicPr/>
              <p:nvPr/>
            </p:nvPicPr>
            <p:blipFill>
              <a:blip r:embed="rId22"/>
              <a:stretch>
                <a:fillRect/>
              </a:stretch>
            </p:blipFill>
            <p:spPr>
              <a:xfrm>
                <a:off x="2077032" y="3738474"/>
                <a:ext cx="7912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 name="حبر 68">
                <a:extLst>
                  <a:ext uri="{FF2B5EF4-FFF2-40B4-BE49-F238E27FC236}">
                    <a16:creationId xmlns:a16="http://schemas.microsoft.com/office/drawing/2014/main" id="{D77405A1-0197-22F2-F27C-F373478ED86B}"/>
                  </a:ext>
                </a:extLst>
              </p14:cNvPr>
              <p14:cNvContentPartPr/>
              <p14:nvPr/>
            </p14:nvContentPartPr>
            <p14:xfrm>
              <a:off x="3656720" y="4664991"/>
              <a:ext cx="4680" cy="9000"/>
            </p14:xfrm>
          </p:contentPart>
        </mc:Choice>
        <mc:Fallback xmlns="">
          <p:pic>
            <p:nvPicPr>
              <p:cNvPr id="69" name="حبر 68">
                <a:extLst>
                  <a:ext uri="{FF2B5EF4-FFF2-40B4-BE49-F238E27FC236}">
                    <a16:creationId xmlns:a16="http://schemas.microsoft.com/office/drawing/2014/main" id="{D77405A1-0197-22F2-F27C-F373478ED86B}"/>
                  </a:ext>
                </a:extLst>
              </p:cNvPr>
              <p:cNvPicPr/>
              <p:nvPr/>
            </p:nvPicPr>
            <p:blipFill>
              <a:blip r:embed="rId24"/>
              <a:stretch>
                <a:fillRect/>
              </a:stretch>
            </p:blipFill>
            <p:spPr>
              <a:xfrm>
                <a:off x="3641600" y="4649511"/>
                <a:ext cx="352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6" name="حبر 75">
                <a:extLst>
                  <a:ext uri="{FF2B5EF4-FFF2-40B4-BE49-F238E27FC236}">
                    <a16:creationId xmlns:a16="http://schemas.microsoft.com/office/drawing/2014/main" id="{7494B7C7-0A5C-E649-0666-351A310A9071}"/>
                  </a:ext>
                </a:extLst>
              </p14:cNvPr>
              <p14:cNvContentPartPr/>
              <p14:nvPr/>
            </p14:nvContentPartPr>
            <p14:xfrm>
              <a:off x="3028880" y="4634391"/>
              <a:ext cx="109080" cy="100800"/>
            </p14:xfrm>
          </p:contentPart>
        </mc:Choice>
        <mc:Fallback xmlns="">
          <p:pic>
            <p:nvPicPr>
              <p:cNvPr id="76" name="حبر 75">
                <a:extLst>
                  <a:ext uri="{FF2B5EF4-FFF2-40B4-BE49-F238E27FC236}">
                    <a16:creationId xmlns:a16="http://schemas.microsoft.com/office/drawing/2014/main" id="{7494B7C7-0A5C-E649-0666-351A310A9071}"/>
                  </a:ext>
                </a:extLst>
              </p:cNvPr>
              <p:cNvPicPr/>
              <p:nvPr/>
            </p:nvPicPr>
            <p:blipFill>
              <a:blip r:embed="rId26"/>
              <a:stretch>
                <a:fillRect/>
              </a:stretch>
            </p:blipFill>
            <p:spPr>
              <a:xfrm>
                <a:off x="3013760" y="4619271"/>
                <a:ext cx="1393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1" name="حبر 82">
                <a:extLst>
                  <a:ext uri="{FF2B5EF4-FFF2-40B4-BE49-F238E27FC236}">
                    <a16:creationId xmlns:a16="http://schemas.microsoft.com/office/drawing/2014/main" id="{A78C15D1-BC9A-6BAC-55DE-D005DCF44152}"/>
                  </a:ext>
                </a:extLst>
              </p14:cNvPr>
              <p14:cNvContentPartPr/>
              <p14:nvPr/>
            </p14:nvContentPartPr>
            <p14:xfrm>
              <a:off x="3730880" y="4568871"/>
              <a:ext cx="589680" cy="144360"/>
            </p14:xfrm>
          </p:contentPart>
        </mc:Choice>
        <mc:Fallback xmlns="">
          <p:pic>
            <p:nvPicPr>
              <p:cNvPr id="81" name="حبر 82">
                <a:extLst>
                  <a:ext uri="{FF2B5EF4-FFF2-40B4-BE49-F238E27FC236}">
                    <a16:creationId xmlns:a16="http://schemas.microsoft.com/office/drawing/2014/main" id="{A78C15D1-BC9A-6BAC-55DE-D005DCF44152}"/>
                  </a:ext>
                </a:extLst>
              </p:cNvPr>
              <p:cNvPicPr/>
              <p:nvPr/>
            </p:nvPicPr>
            <p:blipFill>
              <a:blip r:embed="rId28"/>
              <a:stretch>
                <a:fillRect/>
              </a:stretch>
            </p:blipFill>
            <p:spPr>
              <a:xfrm>
                <a:off x="3715751" y="4553751"/>
                <a:ext cx="620299"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2" name="حبر 82">
                <a:extLst>
                  <a:ext uri="{FF2B5EF4-FFF2-40B4-BE49-F238E27FC236}">
                    <a16:creationId xmlns:a16="http://schemas.microsoft.com/office/drawing/2014/main" id="{40A1E519-D479-7FD1-1947-C6D28FBCB1EA}"/>
                  </a:ext>
                </a:extLst>
              </p14:cNvPr>
              <p14:cNvContentPartPr/>
              <p14:nvPr/>
            </p14:nvContentPartPr>
            <p14:xfrm>
              <a:off x="2099000" y="4525311"/>
              <a:ext cx="467280" cy="183600"/>
            </p14:xfrm>
          </p:contentPart>
        </mc:Choice>
        <mc:Fallback xmlns="">
          <p:pic>
            <p:nvPicPr>
              <p:cNvPr id="82" name="حبر 82">
                <a:extLst>
                  <a:ext uri="{FF2B5EF4-FFF2-40B4-BE49-F238E27FC236}">
                    <a16:creationId xmlns:a16="http://schemas.microsoft.com/office/drawing/2014/main" id="{40A1E519-D479-7FD1-1947-C6D28FBCB1EA}"/>
                  </a:ext>
                </a:extLst>
              </p:cNvPr>
              <p:cNvPicPr/>
              <p:nvPr/>
            </p:nvPicPr>
            <p:blipFill>
              <a:blip r:embed="rId30"/>
              <a:stretch>
                <a:fillRect/>
              </a:stretch>
            </p:blipFill>
            <p:spPr>
              <a:xfrm>
                <a:off x="2083520" y="4509831"/>
                <a:ext cx="4978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3" name="حبر 82">
                <a:extLst>
                  <a:ext uri="{FF2B5EF4-FFF2-40B4-BE49-F238E27FC236}">
                    <a16:creationId xmlns:a16="http://schemas.microsoft.com/office/drawing/2014/main" id="{16DEEAA3-7635-F2FF-B2FA-6CE90FD785BC}"/>
                  </a:ext>
                </a:extLst>
              </p14:cNvPr>
              <p14:cNvContentPartPr/>
              <p14:nvPr/>
            </p14:nvContentPartPr>
            <p14:xfrm>
              <a:off x="3997280" y="4581831"/>
              <a:ext cx="48240" cy="52560"/>
            </p14:xfrm>
          </p:contentPart>
        </mc:Choice>
        <mc:Fallback xmlns="">
          <p:pic>
            <p:nvPicPr>
              <p:cNvPr id="83" name="حبر 82">
                <a:extLst>
                  <a:ext uri="{FF2B5EF4-FFF2-40B4-BE49-F238E27FC236}">
                    <a16:creationId xmlns:a16="http://schemas.microsoft.com/office/drawing/2014/main" id="{16DEEAA3-7635-F2FF-B2FA-6CE90FD785BC}"/>
                  </a:ext>
                </a:extLst>
              </p:cNvPr>
              <p:cNvPicPr/>
              <p:nvPr/>
            </p:nvPicPr>
            <p:blipFill>
              <a:blip r:embed="rId32"/>
              <a:stretch>
                <a:fillRect/>
              </a:stretch>
            </p:blipFill>
            <p:spPr>
              <a:xfrm>
                <a:off x="3981800" y="4566711"/>
                <a:ext cx="7884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0" name="حبر 90">
                <a:extLst>
                  <a:ext uri="{FF2B5EF4-FFF2-40B4-BE49-F238E27FC236}">
                    <a16:creationId xmlns:a16="http://schemas.microsoft.com/office/drawing/2014/main" id="{F3EA13FB-367A-2A42-0794-384DF0949DB5}"/>
                  </a:ext>
                </a:extLst>
              </p14:cNvPr>
              <p14:cNvContentPartPr/>
              <p14:nvPr/>
            </p14:nvContentPartPr>
            <p14:xfrm>
              <a:off x="5408728" y="4871406"/>
              <a:ext cx="1066680" cy="315720"/>
            </p14:xfrm>
          </p:contentPart>
        </mc:Choice>
        <mc:Fallback xmlns="">
          <p:pic>
            <p:nvPicPr>
              <p:cNvPr id="90" name="حبر 90">
                <a:extLst>
                  <a:ext uri="{FF2B5EF4-FFF2-40B4-BE49-F238E27FC236}">
                    <a16:creationId xmlns:a16="http://schemas.microsoft.com/office/drawing/2014/main" id="{F3EA13FB-367A-2A42-0794-384DF0949DB5}"/>
                  </a:ext>
                </a:extLst>
              </p:cNvPr>
              <p:cNvPicPr/>
              <p:nvPr/>
            </p:nvPicPr>
            <p:blipFill>
              <a:blip r:embed="rId34"/>
              <a:stretch>
                <a:fillRect/>
              </a:stretch>
            </p:blipFill>
            <p:spPr>
              <a:xfrm>
                <a:off x="5393608" y="4855926"/>
                <a:ext cx="10969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9" name="حبر 101">
                <a:extLst>
                  <a:ext uri="{FF2B5EF4-FFF2-40B4-BE49-F238E27FC236}">
                    <a16:creationId xmlns:a16="http://schemas.microsoft.com/office/drawing/2014/main" id="{A16EC5A4-A099-F3E8-2D02-B9872DFD232C}"/>
                  </a:ext>
                </a:extLst>
              </p14:cNvPr>
              <p14:cNvContentPartPr/>
              <p14:nvPr/>
            </p14:nvContentPartPr>
            <p14:xfrm>
              <a:off x="3829697" y="5457672"/>
              <a:ext cx="511200" cy="394560"/>
            </p14:xfrm>
          </p:contentPart>
        </mc:Choice>
        <mc:Fallback xmlns="">
          <p:pic>
            <p:nvPicPr>
              <p:cNvPr id="99" name="حبر 101">
                <a:extLst>
                  <a:ext uri="{FF2B5EF4-FFF2-40B4-BE49-F238E27FC236}">
                    <a16:creationId xmlns:a16="http://schemas.microsoft.com/office/drawing/2014/main" id="{A16EC5A4-A099-F3E8-2D02-B9872DFD232C}"/>
                  </a:ext>
                </a:extLst>
              </p:cNvPr>
              <p:cNvPicPr/>
              <p:nvPr/>
            </p:nvPicPr>
            <p:blipFill>
              <a:blip r:embed="rId36"/>
              <a:stretch>
                <a:fillRect/>
              </a:stretch>
            </p:blipFill>
            <p:spPr>
              <a:xfrm>
                <a:off x="3814217" y="5442552"/>
                <a:ext cx="54180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0" name="حبر 101">
                <a:extLst>
                  <a:ext uri="{FF2B5EF4-FFF2-40B4-BE49-F238E27FC236}">
                    <a16:creationId xmlns:a16="http://schemas.microsoft.com/office/drawing/2014/main" id="{AA7B191F-6455-FF79-6DAB-2386D19101A3}"/>
                  </a:ext>
                </a:extLst>
              </p14:cNvPr>
              <p14:cNvContentPartPr/>
              <p14:nvPr/>
            </p14:nvContentPartPr>
            <p14:xfrm>
              <a:off x="1533617" y="5647032"/>
              <a:ext cx="247320" cy="182160"/>
            </p14:xfrm>
          </p:contentPart>
        </mc:Choice>
        <mc:Fallback xmlns="">
          <p:pic>
            <p:nvPicPr>
              <p:cNvPr id="100" name="حبر 101">
                <a:extLst>
                  <a:ext uri="{FF2B5EF4-FFF2-40B4-BE49-F238E27FC236}">
                    <a16:creationId xmlns:a16="http://schemas.microsoft.com/office/drawing/2014/main" id="{AA7B191F-6455-FF79-6DAB-2386D19101A3}"/>
                  </a:ext>
                </a:extLst>
              </p:cNvPr>
              <p:cNvPicPr/>
              <p:nvPr/>
            </p:nvPicPr>
            <p:blipFill>
              <a:blip r:embed="rId38"/>
              <a:stretch>
                <a:fillRect/>
              </a:stretch>
            </p:blipFill>
            <p:spPr>
              <a:xfrm>
                <a:off x="1518497" y="5631552"/>
                <a:ext cx="2779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1" name="حبر 101">
                <a:extLst>
                  <a:ext uri="{FF2B5EF4-FFF2-40B4-BE49-F238E27FC236}">
                    <a16:creationId xmlns:a16="http://schemas.microsoft.com/office/drawing/2014/main" id="{DA4E4A0B-8954-4F24-1AB6-215EA01D20C6}"/>
                  </a:ext>
                </a:extLst>
              </p14:cNvPr>
              <p14:cNvContentPartPr/>
              <p14:nvPr/>
            </p14:nvContentPartPr>
            <p14:xfrm>
              <a:off x="2009537" y="5671872"/>
              <a:ext cx="329400" cy="157320"/>
            </p14:xfrm>
          </p:contentPart>
        </mc:Choice>
        <mc:Fallback xmlns="">
          <p:pic>
            <p:nvPicPr>
              <p:cNvPr id="101" name="حبر 101">
                <a:extLst>
                  <a:ext uri="{FF2B5EF4-FFF2-40B4-BE49-F238E27FC236}">
                    <a16:creationId xmlns:a16="http://schemas.microsoft.com/office/drawing/2014/main" id="{DA4E4A0B-8954-4F24-1AB6-215EA01D20C6}"/>
                  </a:ext>
                </a:extLst>
              </p:cNvPr>
              <p:cNvPicPr/>
              <p:nvPr/>
            </p:nvPicPr>
            <p:blipFill>
              <a:blip r:embed="rId40"/>
              <a:stretch>
                <a:fillRect/>
              </a:stretch>
            </p:blipFill>
            <p:spPr>
              <a:xfrm>
                <a:off x="1994417" y="5656392"/>
                <a:ext cx="3596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2" name="حبر 101">
                <a:extLst>
                  <a:ext uri="{FF2B5EF4-FFF2-40B4-BE49-F238E27FC236}">
                    <a16:creationId xmlns:a16="http://schemas.microsoft.com/office/drawing/2014/main" id="{CDAA0E12-3D4C-3C79-424B-56F1A1E51C37}"/>
                  </a:ext>
                </a:extLst>
              </p14:cNvPr>
              <p14:cNvContentPartPr/>
              <p14:nvPr/>
            </p14:nvContentPartPr>
            <p14:xfrm>
              <a:off x="3596057" y="5597352"/>
              <a:ext cx="116280" cy="116280"/>
            </p14:xfrm>
          </p:contentPart>
        </mc:Choice>
        <mc:Fallback xmlns="">
          <p:pic>
            <p:nvPicPr>
              <p:cNvPr id="102" name="حبر 101">
                <a:extLst>
                  <a:ext uri="{FF2B5EF4-FFF2-40B4-BE49-F238E27FC236}">
                    <a16:creationId xmlns:a16="http://schemas.microsoft.com/office/drawing/2014/main" id="{CDAA0E12-3D4C-3C79-424B-56F1A1E51C37}"/>
                  </a:ext>
                </a:extLst>
              </p:cNvPr>
              <p:cNvPicPr/>
              <p:nvPr/>
            </p:nvPicPr>
            <p:blipFill>
              <a:blip r:embed="rId42"/>
              <a:stretch>
                <a:fillRect/>
              </a:stretch>
            </p:blipFill>
            <p:spPr>
              <a:xfrm>
                <a:off x="3580937" y="5581872"/>
                <a:ext cx="1465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4" name="حبر 103">
                <a:extLst>
                  <a:ext uri="{FF2B5EF4-FFF2-40B4-BE49-F238E27FC236}">
                    <a16:creationId xmlns:a16="http://schemas.microsoft.com/office/drawing/2014/main" id="{2077A6BB-4383-47C5-F4BA-E3EDF887C6CC}"/>
                  </a:ext>
                </a:extLst>
              </p14:cNvPr>
              <p14:cNvContentPartPr/>
              <p14:nvPr/>
            </p14:nvContentPartPr>
            <p14:xfrm>
              <a:off x="5183657" y="5597352"/>
              <a:ext cx="132480" cy="132480"/>
            </p14:xfrm>
          </p:contentPart>
        </mc:Choice>
        <mc:Fallback xmlns="">
          <p:pic>
            <p:nvPicPr>
              <p:cNvPr id="104" name="حبر 103">
                <a:extLst>
                  <a:ext uri="{FF2B5EF4-FFF2-40B4-BE49-F238E27FC236}">
                    <a16:creationId xmlns:a16="http://schemas.microsoft.com/office/drawing/2014/main" id="{2077A6BB-4383-47C5-F4BA-E3EDF887C6CC}"/>
                  </a:ext>
                </a:extLst>
              </p:cNvPr>
              <p:cNvPicPr/>
              <p:nvPr/>
            </p:nvPicPr>
            <p:blipFill>
              <a:blip r:embed="rId44"/>
              <a:stretch>
                <a:fillRect/>
              </a:stretch>
            </p:blipFill>
            <p:spPr>
              <a:xfrm>
                <a:off x="5168537" y="5581872"/>
                <a:ext cx="1630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9" name="حبر 110">
                <a:extLst>
                  <a:ext uri="{FF2B5EF4-FFF2-40B4-BE49-F238E27FC236}">
                    <a16:creationId xmlns:a16="http://schemas.microsoft.com/office/drawing/2014/main" id="{54DDB253-3CB0-7FE9-E855-86AF2EC619AC}"/>
                  </a:ext>
                </a:extLst>
              </p14:cNvPr>
              <p14:cNvContentPartPr/>
              <p14:nvPr/>
            </p14:nvContentPartPr>
            <p14:xfrm>
              <a:off x="4315337" y="5514552"/>
              <a:ext cx="174240" cy="231840"/>
            </p14:xfrm>
          </p:contentPart>
        </mc:Choice>
        <mc:Fallback xmlns="">
          <p:pic>
            <p:nvPicPr>
              <p:cNvPr id="109" name="حبر 110">
                <a:extLst>
                  <a:ext uri="{FF2B5EF4-FFF2-40B4-BE49-F238E27FC236}">
                    <a16:creationId xmlns:a16="http://schemas.microsoft.com/office/drawing/2014/main" id="{54DDB253-3CB0-7FE9-E855-86AF2EC619AC}"/>
                  </a:ext>
                </a:extLst>
              </p:cNvPr>
              <p:cNvPicPr/>
              <p:nvPr/>
            </p:nvPicPr>
            <p:blipFill>
              <a:blip r:embed="rId46"/>
              <a:stretch>
                <a:fillRect/>
              </a:stretch>
            </p:blipFill>
            <p:spPr>
              <a:xfrm>
                <a:off x="4300186" y="5499432"/>
                <a:ext cx="204903"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0" name="حبر 110">
                <a:extLst>
                  <a:ext uri="{FF2B5EF4-FFF2-40B4-BE49-F238E27FC236}">
                    <a16:creationId xmlns:a16="http://schemas.microsoft.com/office/drawing/2014/main" id="{67ADC31D-4FAF-A89B-8E8E-415AB9DEE0BA}"/>
                  </a:ext>
                </a:extLst>
              </p14:cNvPr>
              <p14:cNvContentPartPr/>
              <p14:nvPr/>
            </p14:nvContentPartPr>
            <p14:xfrm>
              <a:off x="4687577" y="5531112"/>
              <a:ext cx="356040" cy="199080"/>
            </p14:xfrm>
          </p:contentPart>
        </mc:Choice>
        <mc:Fallback xmlns="">
          <p:pic>
            <p:nvPicPr>
              <p:cNvPr id="110" name="حبر 110">
                <a:extLst>
                  <a:ext uri="{FF2B5EF4-FFF2-40B4-BE49-F238E27FC236}">
                    <a16:creationId xmlns:a16="http://schemas.microsoft.com/office/drawing/2014/main" id="{67ADC31D-4FAF-A89B-8E8E-415AB9DEE0BA}"/>
                  </a:ext>
                </a:extLst>
              </p:cNvPr>
              <p:cNvPicPr/>
              <p:nvPr/>
            </p:nvPicPr>
            <p:blipFill>
              <a:blip r:embed="rId48"/>
              <a:stretch>
                <a:fillRect/>
              </a:stretch>
            </p:blipFill>
            <p:spPr>
              <a:xfrm>
                <a:off x="4672457" y="5515965"/>
                <a:ext cx="386280" cy="229735"/>
              </a:xfrm>
              <a:prstGeom prst="rect">
                <a:avLst/>
              </a:prstGeom>
            </p:spPr>
          </p:pic>
        </mc:Fallback>
      </mc:AlternateContent>
    </p:spTree>
    <p:extLst>
      <p:ext uri="{BB962C8B-B14F-4D97-AF65-F5344CB8AC3E}">
        <p14:creationId xmlns:p14="http://schemas.microsoft.com/office/powerpoint/2010/main" val="33553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p Arrow 15"/>
          <p:cNvSpPr/>
          <p:nvPr/>
        </p:nvSpPr>
        <p:spPr>
          <a:xfrm>
            <a:off x="5775807" y="2981794"/>
            <a:ext cx="800682" cy="1104459"/>
          </a:xfrm>
          <a:prstGeom prst="upArrow">
            <a:avLst/>
          </a:prstGeom>
          <a:solidFill>
            <a:srgbClr val="465E9C"/>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Up Arrow 14"/>
          <p:cNvSpPr/>
          <p:nvPr/>
        </p:nvSpPr>
        <p:spPr>
          <a:xfrm>
            <a:off x="2954242" y="2968520"/>
            <a:ext cx="800682" cy="1104459"/>
          </a:xfrm>
          <a:prstGeom prst="upArrow">
            <a:avLst/>
          </a:prstGeom>
          <a:solidFill>
            <a:srgbClr val="465E9C"/>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txBox="1">
            <a:spLocks/>
          </p:cNvSpPr>
          <p:nvPr/>
        </p:nvSpPr>
        <p:spPr>
          <a:xfrm>
            <a:off x="889488" y="176979"/>
            <a:ext cx="8049796" cy="1240657"/>
          </a:xfrm>
          <a:prstGeom prst="rect">
            <a:avLst/>
          </a:prstGeom>
        </p:spPr>
        <p:txBody>
          <a:bodyPr anchor="ctr"/>
          <a:lstStyle/>
          <a:p>
            <a:pPr algn="ctr" defTabSz="914400" fontAlgn="auto">
              <a:spcAft>
                <a:spcPts val="0"/>
              </a:spcAft>
              <a:defRPr/>
            </a:pPr>
            <a:r>
              <a:rPr lang="en-US" sz="4600" dirty="0">
                <a:solidFill>
                  <a:srgbClr val="0099FF"/>
                </a:solidFill>
                <a:latin typeface="Microsoft Sans Serif" panose="020B0604020202020204" pitchFamily="34" charset="0"/>
                <a:cs typeface="Microsoft Sans Serif" panose="020B0604020202020204" pitchFamily="34" charset="0"/>
              </a:rPr>
              <a:t>Differentiate Between </a:t>
            </a:r>
            <a:br>
              <a:rPr lang="en-US" sz="4600" dirty="0">
                <a:solidFill>
                  <a:srgbClr val="0099FF"/>
                </a:solidFill>
                <a:latin typeface="Microsoft Sans Serif" panose="020B0604020202020204" pitchFamily="34" charset="0"/>
                <a:cs typeface="Microsoft Sans Serif" panose="020B0604020202020204" pitchFamily="34" charset="0"/>
              </a:rPr>
            </a:br>
            <a:r>
              <a:rPr lang="en-US" sz="4600" dirty="0">
                <a:solidFill>
                  <a:srgbClr val="0099FF"/>
                </a:solidFill>
                <a:latin typeface="Microsoft Sans Serif" panose="020B0604020202020204" pitchFamily="34" charset="0"/>
                <a:cs typeface="Microsoft Sans Serif" panose="020B0604020202020204" pitchFamily="34" charset="0"/>
              </a:rPr>
              <a:t>Emotions and Moods</a:t>
            </a:r>
            <a:endParaRPr lang="en-US" sz="4600" b="1" dirty="0">
              <a:solidFill>
                <a:srgbClr val="0099FF"/>
              </a:solidFill>
              <a:effectLst>
                <a:outerShdw blurRad="50800" dist="50800" dir="2700000" algn="tl" rotWithShape="0">
                  <a:schemeClr val="bg1">
                    <a:alpha val="30000"/>
                  </a:schemeClr>
                </a:outerShdw>
              </a:effectLst>
              <a:latin typeface="Microsoft Sans Serif" panose="020B0604020202020204" pitchFamily="34" charset="0"/>
              <a:ea typeface="+mj-ea"/>
              <a:cs typeface="Microsoft Sans Serif" panose="020B0604020202020204" pitchFamily="34" charset="0"/>
            </a:endParaRPr>
          </a:p>
        </p:txBody>
      </p:sp>
      <p:sp>
        <p:nvSpPr>
          <p:cNvPr id="11" name="Rounded Rectangle 10"/>
          <p:cNvSpPr/>
          <p:nvPr/>
        </p:nvSpPr>
        <p:spPr>
          <a:xfrm>
            <a:off x="2418394" y="2181304"/>
            <a:ext cx="5113462" cy="717899"/>
          </a:xfrm>
          <a:prstGeom prst="roundRect">
            <a:avLst/>
          </a:prstGeom>
          <a:solidFill>
            <a:srgbClr val="B9CA1A"/>
          </a:solidFill>
          <a:ln>
            <a:solidFill>
              <a:srgbClr val="465E9C"/>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3200" dirty="0">
                <a:solidFill>
                  <a:schemeClr val="bg1"/>
                </a:solidFill>
              </a:rPr>
              <a:t>Decision Making</a:t>
            </a:r>
          </a:p>
        </p:txBody>
      </p:sp>
      <p:sp>
        <p:nvSpPr>
          <p:cNvPr id="12" name="Rounded Rectangle 11"/>
          <p:cNvSpPr/>
          <p:nvPr/>
        </p:nvSpPr>
        <p:spPr>
          <a:xfrm>
            <a:off x="1628974" y="4224555"/>
            <a:ext cx="2650535" cy="773121"/>
          </a:xfrm>
          <a:prstGeom prst="roundRect">
            <a:avLst/>
          </a:prstGeom>
          <a:solidFill>
            <a:srgbClr val="FF911A"/>
          </a:solidFill>
          <a:ln>
            <a:solidFill>
              <a:srgbClr val="465E9C"/>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800" dirty="0">
                <a:solidFill>
                  <a:schemeClr val="bg1"/>
                </a:solidFill>
              </a:rPr>
              <a:t>Thinking</a:t>
            </a:r>
          </a:p>
        </p:txBody>
      </p:sp>
      <p:sp>
        <p:nvSpPr>
          <p:cNvPr id="13" name="Rounded Rectangle 12"/>
          <p:cNvSpPr/>
          <p:nvPr/>
        </p:nvSpPr>
        <p:spPr>
          <a:xfrm>
            <a:off x="5543488" y="4224556"/>
            <a:ext cx="2650535" cy="773121"/>
          </a:xfrm>
          <a:prstGeom prst="roundRect">
            <a:avLst/>
          </a:prstGeom>
          <a:solidFill>
            <a:srgbClr val="99CCFF"/>
          </a:solidFill>
          <a:ln>
            <a:solidFill>
              <a:srgbClr val="465E9C"/>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800" dirty="0">
                <a:solidFill>
                  <a:schemeClr val="bg1"/>
                </a:solidFill>
              </a:rPr>
              <a:t>Feeling</a:t>
            </a:r>
          </a:p>
        </p:txBody>
      </p:sp>
      <p:sp>
        <p:nvSpPr>
          <p:cNvPr id="10"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11</a:t>
            </a:fld>
            <a:endParaRPr lang="en-US" dirty="0"/>
          </a:p>
        </p:txBody>
      </p:sp>
      <p:sp>
        <p:nvSpPr>
          <p:cNvPr id="17" name="Rounded Rectangle 1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89488" y="190185"/>
            <a:ext cx="8077091" cy="1240657"/>
          </a:xfrm>
          <a:prstGeom prst="rect">
            <a:avLst/>
          </a:prstGeom>
        </p:spPr>
        <p:txBody>
          <a:bodyPr anchor="ctr"/>
          <a:lstStyle/>
          <a:p>
            <a:pPr algn="ctr" defTabSz="914400" fontAlgn="auto">
              <a:spcAft>
                <a:spcPts val="0"/>
              </a:spcAft>
              <a:defRPr/>
            </a:pPr>
            <a:r>
              <a:rPr lang="en-US" sz="4600" dirty="0">
                <a:solidFill>
                  <a:srgbClr val="0099FF"/>
                </a:solidFill>
                <a:latin typeface="Microsoft Sans Serif" panose="020B0604020202020204" pitchFamily="34" charset="0"/>
                <a:cs typeface="Microsoft Sans Serif" panose="020B0604020202020204" pitchFamily="34" charset="0"/>
              </a:rPr>
              <a:t>Differentiate Between </a:t>
            </a:r>
            <a:br>
              <a:rPr lang="en-US" sz="4600" dirty="0">
                <a:solidFill>
                  <a:srgbClr val="0099FF"/>
                </a:solidFill>
                <a:latin typeface="Microsoft Sans Serif" panose="020B0604020202020204" pitchFamily="34" charset="0"/>
                <a:cs typeface="Microsoft Sans Serif" panose="020B0604020202020204" pitchFamily="34" charset="0"/>
              </a:rPr>
            </a:br>
            <a:r>
              <a:rPr lang="en-US" sz="4600" dirty="0">
                <a:solidFill>
                  <a:srgbClr val="0099FF"/>
                </a:solidFill>
                <a:latin typeface="Microsoft Sans Serif" panose="020B0604020202020204" pitchFamily="34" charset="0"/>
                <a:cs typeface="Microsoft Sans Serif" panose="020B0604020202020204" pitchFamily="34" charset="0"/>
              </a:rPr>
              <a:t>Emotions and Moods</a:t>
            </a:r>
            <a:endParaRPr lang="en-US" sz="4600" b="1" dirty="0">
              <a:solidFill>
                <a:srgbClr val="0099FF"/>
              </a:solidFill>
              <a:effectLst>
                <a:outerShdw blurRad="50800" dist="50800" dir="2700000" algn="tl" rotWithShape="0">
                  <a:schemeClr val="bg1">
                    <a:alpha val="30000"/>
                  </a:schemeClr>
                </a:outerShdw>
              </a:effectLst>
              <a:latin typeface="Microsoft Sans Serif" panose="020B0604020202020204" pitchFamily="34" charset="0"/>
              <a:cs typeface="Microsoft Sans Serif" panose="020B0604020202020204" pitchFamily="34" charset="0"/>
            </a:endParaRPr>
          </a:p>
        </p:txBody>
      </p:sp>
      <p:sp>
        <p:nvSpPr>
          <p:cNvPr id="17" name="Content Placeholder 13"/>
          <p:cNvSpPr>
            <a:spLocks noGrp="1"/>
          </p:cNvSpPr>
          <p:nvPr>
            <p:ph idx="1"/>
          </p:nvPr>
        </p:nvSpPr>
        <p:spPr>
          <a:xfrm>
            <a:off x="889488" y="1646218"/>
            <a:ext cx="8067368" cy="4557047"/>
          </a:xfrm>
        </p:spPr>
        <p:txBody>
          <a:bodyPr>
            <a:noAutofit/>
          </a:bodyPr>
          <a:lstStyle/>
          <a:p>
            <a:pPr eaLnBrk="1" fontAlgn="auto" hangingPunct="1">
              <a:spcAft>
                <a:spcPts val="0"/>
              </a:spcAft>
              <a:defRPr/>
            </a:pPr>
            <a:r>
              <a:rPr lang="en-US" sz="2800" dirty="0">
                <a:cs typeface="Arial"/>
              </a:rPr>
              <a:t>Do emotions make us ethical?</a:t>
            </a:r>
          </a:p>
          <a:p>
            <a:pPr lvl="1">
              <a:defRPr/>
            </a:pPr>
            <a:r>
              <a:rPr lang="en-US" sz="2800" dirty="0">
                <a:cs typeface="Arial"/>
              </a:rPr>
              <a:t>Research on moral emotions questions the previous belief that emotional decision making is based on higher-level cognitive processes.</a:t>
            </a:r>
          </a:p>
          <a:p>
            <a:pPr lvl="1" eaLnBrk="1" fontAlgn="auto" hangingPunct="1">
              <a:spcAft>
                <a:spcPts val="0"/>
              </a:spcAft>
              <a:defRPr/>
            </a:pPr>
            <a:r>
              <a:rPr lang="en-US" sz="2800" dirty="0">
                <a:cs typeface="Arial"/>
              </a:rPr>
              <a:t>Our beliefs are shaped by our groups, resulting in an unconscious feeling that our shared emotions are “right.”</a:t>
            </a:r>
          </a:p>
        </p:txBody>
      </p:sp>
      <p:sp>
        <p:nvSpPr>
          <p:cNvPr id="10"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12</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7" name="حبر 7">
                <a:extLst>
                  <a:ext uri="{FF2B5EF4-FFF2-40B4-BE49-F238E27FC236}">
                    <a16:creationId xmlns:a16="http://schemas.microsoft.com/office/drawing/2014/main" id="{E87650B4-B90F-3AD0-42DE-030236D93FC1}"/>
                  </a:ext>
                </a:extLst>
              </p14:cNvPr>
              <p14:cNvContentPartPr/>
              <p14:nvPr/>
            </p14:nvContentPartPr>
            <p14:xfrm>
              <a:off x="5443743" y="1540306"/>
              <a:ext cx="161640" cy="101160"/>
            </p14:xfrm>
          </p:contentPart>
        </mc:Choice>
        <mc:Fallback xmlns="">
          <p:pic>
            <p:nvPicPr>
              <p:cNvPr id="7" name="حبر 7">
                <a:extLst>
                  <a:ext uri="{FF2B5EF4-FFF2-40B4-BE49-F238E27FC236}">
                    <a16:creationId xmlns:a16="http://schemas.microsoft.com/office/drawing/2014/main" id="{E87650B4-B90F-3AD0-42DE-030236D93FC1}"/>
                  </a:ext>
                </a:extLst>
              </p:cNvPr>
              <p:cNvPicPr/>
              <p:nvPr/>
            </p:nvPicPr>
            <p:blipFill>
              <a:blip r:embed="rId4"/>
              <a:stretch>
                <a:fillRect/>
              </a:stretch>
            </p:blipFill>
            <p:spPr>
              <a:xfrm>
                <a:off x="5428623" y="1525186"/>
                <a:ext cx="1922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3">
                <a:extLst>
                  <a:ext uri="{FF2B5EF4-FFF2-40B4-BE49-F238E27FC236}">
                    <a16:creationId xmlns:a16="http://schemas.microsoft.com/office/drawing/2014/main" id="{E67B6179-139D-76AC-FD88-4C20088E6685}"/>
                  </a:ext>
                </a:extLst>
              </p14:cNvPr>
              <p14:cNvContentPartPr/>
              <p14:nvPr/>
            </p14:nvContentPartPr>
            <p14:xfrm>
              <a:off x="4802583" y="1499986"/>
              <a:ext cx="508320" cy="177840"/>
            </p14:xfrm>
          </p:contentPart>
        </mc:Choice>
        <mc:Fallback xmlns="">
          <p:pic>
            <p:nvPicPr>
              <p:cNvPr id="13" name="حبر 13">
                <a:extLst>
                  <a:ext uri="{FF2B5EF4-FFF2-40B4-BE49-F238E27FC236}">
                    <a16:creationId xmlns:a16="http://schemas.microsoft.com/office/drawing/2014/main" id="{E67B6179-139D-76AC-FD88-4C20088E6685}"/>
                  </a:ext>
                </a:extLst>
              </p:cNvPr>
              <p:cNvPicPr/>
              <p:nvPr/>
            </p:nvPicPr>
            <p:blipFill>
              <a:blip r:embed="rId6"/>
              <a:stretch>
                <a:fillRect/>
              </a:stretch>
            </p:blipFill>
            <p:spPr>
              <a:xfrm>
                <a:off x="4787463" y="1484866"/>
                <a:ext cx="5389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2">
                <a:extLst>
                  <a:ext uri="{FF2B5EF4-FFF2-40B4-BE49-F238E27FC236}">
                    <a16:creationId xmlns:a16="http://schemas.microsoft.com/office/drawing/2014/main" id="{E13E3865-E7CA-D0CE-DB52-CA44E96842A6}"/>
                  </a:ext>
                </a:extLst>
              </p14:cNvPr>
              <p14:cNvContentPartPr/>
              <p14:nvPr/>
            </p14:nvContentPartPr>
            <p14:xfrm>
              <a:off x="4181583" y="1569106"/>
              <a:ext cx="524160" cy="165240"/>
            </p14:xfrm>
          </p:contentPart>
        </mc:Choice>
        <mc:Fallback xmlns="">
          <p:pic>
            <p:nvPicPr>
              <p:cNvPr id="22" name="حبر 22">
                <a:extLst>
                  <a:ext uri="{FF2B5EF4-FFF2-40B4-BE49-F238E27FC236}">
                    <a16:creationId xmlns:a16="http://schemas.microsoft.com/office/drawing/2014/main" id="{E13E3865-E7CA-D0CE-DB52-CA44E96842A6}"/>
                  </a:ext>
                </a:extLst>
              </p:cNvPr>
              <p:cNvPicPr/>
              <p:nvPr/>
            </p:nvPicPr>
            <p:blipFill>
              <a:blip r:embed="rId8"/>
              <a:stretch>
                <a:fillRect/>
              </a:stretch>
            </p:blipFill>
            <p:spPr>
              <a:xfrm>
                <a:off x="4166463" y="1553626"/>
                <a:ext cx="5547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1">
                <a:extLst>
                  <a:ext uri="{FF2B5EF4-FFF2-40B4-BE49-F238E27FC236}">
                    <a16:creationId xmlns:a16="http://schemas.microsoft.com/office/drawing/2014/main" id="{3E3E4B23-E6E4-7B2A-D122-C365C392ADD0}"/>
                  </a:ext>
                </a:extLst>
              </p14:cNvPr>
              <p14:cNvContentPartPr/>
              <p14:nvPr/>
            </p14:nvContentPartPr>
            <p14:xfrm>
              <a:off x="3189587" y="1585163"/>
              <a:ext cx="883080" cy="205200"/>
            </p14:xfrm>
          </p:contentPart>
        </mc:Choice>
        <mc:Fallback xmlns="">
          <p:pic>
            <p:nvPicPr>
              <p:cNvPr id="31" name="حبر 31">
                <a:extLst>
                  <a:ext uri="{FF2B5EF4-FFF2-40B4-BE49-F238E27FC236}">
                    <a16:creationId xmlns:a16="http://schemas.microsoft.com/office/drawing/2014/main" id="{3E3E4B23-E6E4-7B2A-D122-C365C392ADD0}"/>
                  </a:ext>
                </a:extLst>
              </p:cNvPr>
              <p:cNvPicPr/>
              <p:nvPr/>
            </p:nvPicPr>
            <p:blipFill>
              <a:blip r:embed="rId10"/>
              <a:stretch>
                <a:fillRect/>
              </a:stretch>
            </p:blipFill>
            <p:spPr>
              <a:xfrm>
                <a:off x="3174467" y="1569710"/>
                <a:ext cx="913680" cy="23574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0D9CFFE2-737C-2B50-92FF-3D7B66E73035}"/>
                  </a:ext>
                </a:extLst>
              </p14:cNvPr>
              <p14:cNvContentPartPr/>
              <p14:nvPr/>
            </p14:nvContentPartPr>
            <p14:xfrm>
              <a:off x="1955769" y="1515904"/>
              <a:ext cx="1141200" cy="290880"/>
            </p14:xfrm>
          </p:contentPart>
        </mc:Choice>
        <mc:Fallback xmlns="">
          <p:pic>
            <p:nvPicPr>
              <p:cNvPr id="44" name="حبر 44">
                <a:extLst>
                  <a:ext uri="{FF2B5EF4-FFF2-40B4-BE49-F238E27FC236}">
                    <a16:creationId xmlns:a16="http://schemas.microsoft.com/office/drawing/2014/main" id="{0D9CFFE2-737C-2B50-92FF-3D7B66E73035}"/>
                  </a:ext>
                </a:extLst>
              </p:cNvPr>
              <p:cNvPicPr/>
              <p:nvPr/>
            </p:nvPicPr>
            <p:blipFill>
              <a:blip r:embed="rId12"/>
              <a:stretch>
                <a:fillRect/>
              </a:stretch>
            </p:blipFill>
            <p:spPr>
              <a:xfrm>
                <a:off x="1940294" y="1500784"/>
                <a:ext cx="117179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4">
                <a:extLst>
                  <a:ext uri="{FF2B5EF4-FFF2-40B4-BE49-F238E27FC236}">
                    <a16:creationId xmlns:a16="http://schemas.microsoft.com/office/drawing/2014/main" id="{B6DEF129-E7CA-1C6D-FBAD-C5B47C57FA4C}"/>
                  </a:ext>
                </a:extLst>
              </p14:cNvPr>
              <p14:cNvContentPartPr/>
              <p14:nvPr/>
            </p14:nvContentPartPr>
            <p14:xfrm>
              <a:off x="4962631" y="3438568"/>
              <a:ext cx="3478680" cy="96120"/>
            </p14:xfrm>
          </p:contentPart>
        </mc:Choice>
        <mc:Fallback xmlns="">
          <p:pic>
            <p:nvPicPr>
              <p:cNvPr id="45" name="حبر 44">
                <a:extLst>
                  <a:ext uri="{FF2B5EF4-FFF2-40B4-BE49-F238E27FC236}">
                    <a16:creationId xmlns:a16="http://schemas.microsoft.com/office/drawing/2014/main" id="{B6DEF129-E7CA-1C6D-FBAD-C5B47C57FA4C}"/>
                  </a:ext>
                </a:extLst>
              </p:cNvPr>
              <p:cNvPicPr/>
              <p:nvPr/>
            </p:nvPicPr>
            <p:blipFill>
              <a:blip r:embed="rId14"/>
              <a:stretch>
                <a:fillRect/>
              </a:stretch>
            </p:blipFill>
            <p:spPr>
              <a:xfrm>
                <a:off x="4947511" y="3423088"/>
                <a:ext cx="35092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حبر 45">
                <a:extLst>
                  <a:ext uri="{FF2B5EF4-FFF2-40B4-BE49-F238E27FC236}">
                    <a16:creationId xmlns:a16="http://schemas.microsoft.com/office/drawing/2014/main" id="{488DB14E-51F2-7A2C-11A2-A742958DC1E7}"/>
                  </a:ext>
                </a:extLst>
              </p14:cNvPr>
              <p14:cNvContentPartPr/>
              <p14:nvPr/>
            </p14:nvContentPartPr>
            <p14:xfrm>
              <a:off x="1659991" y="3837448"/>
              <a:ext cx="1603800" cy="104040"/>
            </p14:xfrm>
          </p:contentPart>
        </mc:Choice>
        <mc:Fallback xmlns="">
          <p:pic>
            <p:nvPicPr>
              <p:cNvPr id="46" name="حبر 45">
                <a:extLst>
                  <a:ext uri="{FF2B5EF4-FFF2-40B4-BE49-F238E27FC236}">
                    <a16:creationId xmlns:a16="http://schemas.microsoft.com/office/drawing/2014/main" id="{488DB14E-51F2-7A2C-11A2-A742958DC1E7}"/>
                  </a:ext>
                </a:extLst>
              </p:cNvPr>
              <p:cNvPicPr/>
              <p:nvPr/>
            </p:nvPicPr>
            <p:blipFill>
              <a:blip r:embed="rId16"/>
              <a:stretch>
                <a:fillRect/>
              </a:stretch>
            </p:blipFill>
            <p:spPr>
              <a:xfrm>
                <a:off x="1644511" y="3821968"/>
                <a:ext cx="16344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3" name="حبر 53">
                <a:extLst>
                  <a:ext uri="{FF2B5EF4-FFF2-40B4-BE49-F238E27FC236}">
                    <a16:creationId xmlns:a16="http://schemas.microsoft.com/office/drawing/2014/main" id="{CF33C059-877D-71E1-0768-08F6DC4C12C7}"/>
                  </a:ext>
                </a:extLst>
              </p14:cNvPr>
              <p14:cNvContentPartPr/>
              <p14:nvPr/>
            </p14:nvContentPartPr>
            <p14:xfrm>
              <a:off x="2180824" y="2520964"/>
              <a:ext cx="570600" cy="204480"/>
            </p14:xfrm>
          </p:contentPart>
        </mc:Choice>
        <mc:Fallback xmlns="">
          <p:pic>
            <p:nvPicPr>
              <p:cNvPr id="53" name="حبر 53">
                <a:extLst>
                  <a:ext uri="{FF2B5EF4-FFF2-40B4-BE49-F238E27FC236}">
                    <a16:creationId xmlns:a16="http://schemas.microsoft.com/office/drawing/2014/main" id="{CF33C059-877D-71E1-0768-08F6DC4C12C7}"/>
                  </a:ext>
                </a:extLst>
              </p:cNvPr>
              <p:cNvPicPr/>
              <p:nvPr/>
            </p:nvPicPr>
            <p:blipFill>
              <a:blip r:embed="rId18"/>
              <a:stretch>
                <a:fillRect/>
              </a:stretch>
            </p:blipFill>
            <p:spPr>
              <a:xfrm>
                <a:off x="2165344" y="2505844"/>
                <a:ext cx="6012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حبر 53">
                <a:extLst>
                  <a:ext uri="{FF2B5EF4-FFF2-40B4-BE49-F238E27FC236}">
                    <a16:creationId xmlns:a16="http://schemas.microsoft.com/office/drawing/2014/main" id="{0CF4E5BF-40FA-98DD-584F-44036F102D8E}"/>
                  </a:ext>
                </a:extLst>
              </p14:cNvPr>
              <p14:cNvContentPartPr/>
              <p14:nvPr/>
            </p14:nvContentPartPr>
            <p14:xfrm>
              <a:off x="4125648" y="4400998"/>
              <a:ext cx="915120" cy="53280"/>
            </p14:xfrm>
          </p:contentPart>
        </mc:Choice>
        <mc:Fallback xmlns="">
          <p:pic>
            <p:nvPicPr>
              <p:cNvPr id="54" name="حبر 53">
                <a:extLst>
                  <a:ext uri="{FF2B5EF4-FFF2-40B4-BE49-F238E27FC236}">
                    <a16:creationId xmlns:a16="http://schemas.microsoft.com/office/drawing/2014/main" id="{0CF4E5BF-40FA-98DD-584F-44036F102D8E}"/>
                  </a:ext>
                </a:extLst>
              </p:cNvPr>
              <p:cNvPicPr/>
              <p:nvPr/>
            </p:nvPicPr>
            <p:blipFill>
              <a:blip r:embed="rId20"/>
              <a:stretch>
                <a:fillRect/>
              </a:stretch>
            </p:blipFill>
            <p:spPr>
              <a:xfrm>
                <a:off x="4110528" y="4385518"/>
                <a:ext cx="9457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حبر 61">
                <a:extLst>
                  <a:ext uri="{FF2B5EF4-FFF2-40B4-BE49-F238E27FC236}">
                    <a16:creationId xmlns:a16="http://schemas.microsoft.com/office/drawing/2014/main" id="{F6347601-866C-9D8D-E73C-1E01BFB72B3D}"/>
                  </a:ext>
                </a:extLst>
              </p14:cNvPr>
              <p14:cNvContentPartPr/>
              <p14:nvPr/>
            </p14:nvContentPartPr>
            <p14:xfrm>
              <a:off x="4295208" y="3725998"/>
              <a:ext cx="657720" cy="340920"/>
            </p14:xfrm>
          </p:contentPart>
        </mc:Choice>
        <mc:Fallback xmlns="">
          <p:pic>
            <p:nvPicPr>
              <p:cNvPr id="61" name="حبر 61">
                <a:extLst>
                  <a:ext uri="{FF2B5EF4-FFF2-40B4-BE49-F238E27FC236}">
                    <a16:creationId xmlns:a16="http://schemas.microsoft.com/office/drawing/2014/main" id="{F6347601-866C-9D8D-E73C-1E01BFB72B3D}"/>
                  </a:ext>
                </a:extLst>
              </p:cNvPr>
              <p:cNvPicPr/>
              <p:nvPr/>
            </p:nvPicPr>
            <p:blipFill>
              <a:blip r:embed="rId22"/>
              <a:stretch>
                <a:fillRect/>
              </a:stretch>
            </p:blipFill>
            <p:spPr>
              <a:xfrm>
                <a:off x="4280088" y="3710862"/>
                <a:ext cx="687960" cy="37155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حبر 61">
                <a:extLst>
                  <a:ext uri="{FF2B5EF4-FFF2-40B4-BE49-F238E27FC236}">
                    <a16:creationId xmlns:a16="http://schemas.microsoft.com/office/drawing/2014/main" id="{AB7CAE9B-B189-BDB6-4DAE-CA04DFC53DA7}"/>
                  </a:ext>
                </a:extLst>
              </p14:cNvPr>
              <p14:cNvContentPartPr/>
              <p14:nvPr/>
            </p14:nvContentPartPr>
            <p14:xfrm>
              <a:off x="5756448" y="3896278"/>
              <a:ext cx="1848960" cy="528480"/>
            </p14:xfrm>
          </p:contentPart>
        </mc:Choice>
        <mc:Fallback xmlns="">
          <p:pic>
            <p:nvPicPr>
              <p:cNvPr id="62" name="حبر 61">
                <a:extLst>
                  <a:ext uri="{FF2B5EF4-FFF2-40B4-BE49-F238E27FC236}">
                    <a16:creationId xmlns:a16="http://schemas.microsoft.com/office/drawing/2014/main" id="{AB7CAE9B-B189-BDB6-4DAE-CA04DFC53DA7}"/>
                  </a:ext>
                </a:extLst>
              </p:cNvPr>
              <p:cNvPicPr/>
              <p:nvPr/>
            </p:nvPicPr>
            <p:blipFill>
              <a:blip r:embed="rId24"/>
              <a:stretch>
                <a:fillRect/>
              </a:stretch>
            </p:blipFill>
            <p:spPr>
              <a:xfrm>
                <a:off x="5741328" y="3880798"/>
                <a:ext cx="187920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 name="حبر 67">
                <a:extLst>
                  <a:ext uri="{FF2B5EF4-FFF2-40B4-BE49-F238E27FC236}">
                    <a16:creationId xmlns:a16="http://schemas.microsoft.com/office/drawing/2014/main" id="{6063FBEB-B32D-0EF8-E4BC-E20A028F567D}"/>
                  </a:ext>
                </a:extLst>
              </p14:cNvPr>
              <p14:cNvContentPartPr/>
              <p14:nvPr/>
            </p14:nvContentPartPr>
            <p14:xfrm>
              <a:off x="3996146" y="4788028"/>
              <a:ext cx="2605680" cy="223560"/>
            </p14:xfrm>
          </p:contentPart>
        </mc:Choice>
        <mc:Fallback xmlns="">
          <p:pic>
            <p:nvPicPr>
              <p:cNvPr id="67" name="حبر 67">
                <a:extLst>
                  <a:ext uri="{FF2B5EF4-FFF2-40B4-BE49-F238E27FC236}">
                    <a16:creationId xmlns:a16="http://schemas.microsoft.com/office/drawing/2014/main" id="{6063FBEB-B32D-0EF8-E4BC-E20A028F567D}"/>
                  </a:ext>
                </a:extLst>
              </p:cNvPr>
              <p:cNvPicPr/>
              <p:nvPr/>
            </p:nvPicPr>
            <p:blipFill>
              <a:blip r:embed="rId26"/>
              <a:stretch>
                <a:fillRect/>
              </a:stretch>
            </p:blipFill>
            <p:spPr>
              <a:xfrm>
                <a:off x="3980666" y="4772884"/>
                <a:ext cx="2636280" cy="25420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8" name="حبر 67">
                <a:extLst>
                  <a:ext uri="{FF2B5EF4-FFF2-40B4-BE49-F238E27FC236}">
                    <a16:creationId xmlns:a16="http://schemas.microsoft.com/office/drawing/2014/main" id="{23E3A23D-C4FF-CAEA-B201-230486984C28}"/>
                  </a:ext>
                </a:extLst>
              </p14:cNvPr>
              <p14:cNvContentPartPr/>
              <p14:nvPr/>
            </p14:nvContentPartPr>
            <p14:xfrm>
              <a:off x="1660412" y="5228458"/>
              <a:ext cx="4072680" cy="129600"/>
            </p14:xfrm>
          </p:contentPart>
        </mc:Choice>
        <mc:Fallback xmlns="">
          <p:pic>
            <p:nvPicPr>
              <p:cNvPr id="68" name="حبر 67">
                <a:extLst>
                  <a:ext uri="{FF2B5EF4-FFF2-40B4-BE49-F238E27FC236}">
                    <a16:creationId xmlns:a16="http://schemas.microsoft.com/office/drawing/2014/main" id="{23E3A23D-C4FF-CAEA-B201-230486984C28}"/>
                  </a:ext>
                </a:extLst>
              </p:cNvPr>
              <p:cNvPicPr/>
              <p:nvPr/>
            </p:nvPicPr>
            <p:blipFill>
              <a:blip r:embed="rId28"/>
              <a:stretch>
                <a:fillRect/>
              </a:stretch>
            </p:blipFill>
            <p:spPr>
              <a:xfrm>
                <a:off x="1645292" y="5212978"/>
                <a:ext cx="41032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2" name="حبر 72">
                <a:extLst>
                  <a:ext uri="{FF2B5EF4-FFF2-40B4-BE49-F238E27FC236}">
                    <a16:creationId xmlns:a16="http://schemas.microsoft.com/office/drawing/2014/main" id="{2FA319DF-047C-E2FB-3D4A-29DC0171A781}"/>
                  </a:ext>
                </a:extLst>
              </p14:cNvPr>
              <p14:cNvContentPartPr/>
              <p14:nvPr/>
            </p14:nvContentPartPr>
            <p14:xfrm>
              <a:off x="7939377" y="5416034"/>
              <a:ext cx="710640" cy="299520"/>
            </p14:xfrm>
          </p:contentPart>
        </mc:Choice>
        <mc:Fallback xmlns="">
          <p:pic>
            <p:nvPicPr>
              <p:cNvPr id="72" name="حبر 72">
                <a:extLst>
                  <a:ext uri="{FF2B5EF4-FFF2-40B4-BE49-F238E27FC236}">
                    <a16:creationId xmlns:a16="http://schemas.microsoft.com/office/drawing/2014/main" id="{2FA319DF-047C-E2FB-3D4A-29DC0171A781}"/>
                  </a:ext>
                </a:extLst>
              </p:cNvPr>
              <p:cNvPicPr/>
              <p:nvPr/>
            </p:nvPicPr>
            <p:blipFill>
              <a:blip r:embed="rId30"/>
              <a:stretch>
                <a:fillRect/>
              </a:stretch>
            </p:blipFill>
            <p:spPr>
              <a:xfrm>
                <a:off x="7924249" y="5400914"/>
                <a:ext cx="741256"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7" name="حبر 87">
                <a:extLst>
                  <a:ext uri="{FF2B5EF4-FFF2-40B4-BE49-F238E27FC236}">
                    <a16:creationId xmlns:a16="http://schemas.microsoft.com/office/drawing/2014/main" id="{3368B6F7-BD8F-D5A0-A187-47B53CE8E426}"/>
                  </a:ext>
                </a:extLst>
              </p14:cNvPr>
              <p14:cNvContentPartPr/>
              <p14:nvPr/>
            </p14:nvContentPartPr>
            <p14:xfrm>
              <a:off x="6203097" y="5431154"/>
              <a:ext cx="1578240" cy="302400"/>
            </p14:xfrm>
          </p:contentPart>
        </mc:Choice>
        <mc:Fallback xmlns="">
          <p:pic>
            <p:nvPicPr>
              <p:cNvPr id="87" name="حبر 87">
                <a:extLst>
                  <a:ext uri="{FF2B5EF4-FFF2-40B4-BE49-F238E27FC236}">
                    <a16:creationId xmlns:a16="http://schemas.microsoft.com/office/drawing/2014/main" id="{3368B6F7-BD8F-D5A0-A187-47B53CE8E426}"/>
                  </a:ext>
                </a:extLst>
              </p:cNvPr>
              <p:cNvPicPr/>
              <p:nvPr/>
            </p:nvPicPr>
            <p:blipFill>
              <a:blip r:embed="rId32"/>
              <a:stretch>
                <a:fillRect/>
              </a:stretch>
            </p:blipFill>
            <p:spPr>
              <a:xfrm>
                <a:off x="6187977" y="5415674"/>
                <a:ext cx="16088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0" name="حبر 100">
                <a:extLst>
                  <a:ext uri="{FF2B5EF4-FFF2-40B4-BE49-F238E27FC236}">
                    <a16:creationId xmlns:a16="http://schemas.microsoft.com/office/drawing/2014/main" id="{3AA7FD97-6C93-8095-41E5-FF26ABB3DFE9}"/>
                  </a:ext>
                </a:extLst>
              </p14:cNvPr>
              <p14:cNvContentPartPr/>
              <p14:nvPr/>
            </p14:nvContentPartPr>
            <p14:xfrm>
              <a:off x="6830217" y="5779994"/>
              <a:ext cx="1857240" cy="352440"/>
            </p14:xfrm>
          </p:contentPart>
        </mc:Choice>
        <mc:Fallback xmlns="">
          <p:pic>
            <p:nvPicPr>
              <p:cNvPr id="100" name="حبر 100">
                <a:extLst>
                  <a:ext uri="{FF2B5EF4-FFF2-40B4-BE49-F238E27FC236}">
                    <a16:creationId xmlns:a16="http://schemas.microsoft.com/office/drawing/2014/main" id="{3AA7FD97-6C93-8095-41E5-FF26ABB3DFE9}"/>
                  </a:ext>
                </a:extLst>
              </p:cNvPr>
              <p:cNvPicPr/>
              <p:nvPr/>
            </p:nvPicPr>
            <p:blipFill>
              <a:blip r:embed="rId34"/>
              <a:stretch>
                <a:fillRect/>
              </a:stretch>
            </p:blipFill>
            <p:spPr>
              <a:xfrm>
                <a:off x="6815097" y="5764514"/>
                <a:ext cx="18878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8" name="حبر 108">
                <a:extLst>
                  <a:ext uri="{FF2B5EF4-FFF2-40B4-BE49-F238E27FC236}">
                    <a16:creationId xmlns:a16="http://schemas.microsoft.com/office/drawing/2014/main" id="{D7FED193-76F7-6524-DD8F-7C10E99B1403}"/>
                  </a:ext>
                </a:extLst>
              </p14:cNvPr>
              <p14:cNvContentPartPr/>
              <p14:nvPr/>
            </p14:nvContentPartPr>
            <p14:xfrm>
              <a:off x="5750577" y="5809154"/>
              <a:ext cx="915840" cy="293760"/>
            </p14:xfrm>
          </p:contentPart>
        </mc:Choice>
        <mc:Fallback xmlns="">
          <p:pic>
            <p:nvPicPr>
              <p:cNvPr id="108" name="حبر 108">
                <a:extLst>
                  <a:ext uri="{FF2B5EF4-FFF2-40B4-BE49-F238E27FC236}">
                    <a16:creationId xmlns:a16="http://schemas.microsoft.com/office/drawing/2014/main" id="{D7FED193-76F7-6524-DD8F-7C10E99B1403}"/>
                  </a:ext>
                </a:extLst>
              </p:cNvPr>
              <p:cNvPicPr/>
              <p:nvPr/>
            </p:nvPicPr>
            <p:blipFill>
              <a:blip r:embed="rId36"/>
              <a:stretch>
                <a:fillRect/>
              </a:stretch>
            </p:blipFill>
            <p:spPr>
              <a:xfrm>
                <a:off x="5735457" y="5794034"/>
                <a:ext cx="946440" cy="324360"/>
              </a:xfrm>
              <a:prstGeom prst="rect">
                <a:avLst/>
              </a:prstGeom>
            </p:spPr>
          </p:pic>
        </mc:Fallback>
      </mc:AlternateContent>
      <p:sp>
        <p:nvSpPr>
          <p:cNvPr id="109" name="مربع نص 108">
            <a:extLst>
              <a:ext uri="{FF2B5EF4-FFF2-40B4-BE49-F238E27FC236}">
                <a16:creationId xmlns:a16="http://schemas.microsoft.com/office/drawing/2014/main" id="{EECA39E9-DDA7-32EA-30CC-72E76217316D}"/>
              </a:ext>
            </a:extLst>
          </p:cNvPr>
          <p:cNvSpPr txBox="1"/>
          <p:nvPr/>
        </p:nvSpPr>
        <p:spPr>
          <a:xfrm>
            <a:off x="4705743" y="1216161"/>
            <a:ext cx="4442179" cy="923330"/>
          </a:xfrm>
          <a:prstGeom prst="rect">
            <a:avLst/>
          </a:prstGeom>
          <a:noFill/>
        </p:spPr>
        <p:txBody>
          <a:bodyPr wrap="square" rtlCol="1">
            <a:spAutoFit/>
          </a:bodyPr>
          <a:lstStyle/>
          <a:p>
            <a:pPr algn="r"/>
            <a:r>
              <a:rPr lang="ar-SA" dirty="0"/>
              <a:t>البحث عن المشاعر الأخلاقية يشكك في الاعتقاد السابق بأن اتخاذ القرار العاطفي يعتمد على العمليات الإدراكية عالية المستوى</a:t>
            </a:r>
          </a:p>
        </p:txBody>
      </p:sp>
    </p:spTree>
    <p:extLst>
      <p:ext uri="{BB962C8B-B14F-4D97-AF65-F5344CB8AC3E}">
        <p14:creationId xmlns:p14="http://schemas.microsoft.com/office/powerpoint/2010/main" val="13495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34477" y="274638"/>
            <a:ext cx="8226159" cy="1143000"/>
          </a:xfrm>
        </p:spPr>
        <p:txBody>
          <a:bodyPr>
            <a:noAutofit/>
          </a:bodyPr>
          <a:lstStyle/>
          <a:p>
            <a:pPr eaLnBrk="1" fontAlgn="auto" hangingPunct="1">
              <a:spcAft>
                <a:spcPts val="0"/>
              </a:spcAft>
              <a:defRPr/>
            </a:pPr>
            <a:r>
              <a:rPr lang="en-US" dirty="0">
                <a:ea typeface="+mj-ea"/>
                <a:cs typeface="Arial Narrow"/>
              </a:rPr>
              <a:t>Identify the Sources of </a:t>
            </a:r>
            <a:br>
              <a:rPr lang="en-US" dirty="0">
                <a:ea typeface="+mj-ea"/>
                <a:cs typeface="Arial Narrow"/>
              </a:rPr>
            </a:br>
            <a:r>
              <a:rPr lang="en-US" dirty="0">
                <a:ea typeface="+mj-ea"/>
                <a:cs typeface="Arial Narrow"/>
              </a:rPr>
              <a:t>Emotions and Moods</a:t>
            </a:r>
          </a:p>
        </p:txBody>
      </p:sp>
      <p:sp>
        <p:nvSpPr>
          <p:cNvPr id="14" name="Content Placeholder 13"/>
          <p:cNvSpPr>
            <a:spLocks noGrp="1"/>
          </p:cNvSpPr>
          <p:nvPr>
            <p:ph idx="1"/>
          </p:nvPr>
        </p:nvSpPr>
        <p:spPr>
          <a:xfrm>
            <a:off x="896708" y="1792728"/>
            <a:ext cx="8063928" cy="4650350"/>
          </a:xfrm>
        </p:spPr>
        <p:txBody>
          <a:bodyPr wrap="square" numCol="1" anchor="t" anchorCtr="0" compatLnSpc="1">
            <a:prstTxWarp prst="textNoShape">
              <a:avLst/>
            </a:prstTxWarp>
            <a:normAutofit lnSpcReduction="10000"/>
          </a:bodyPr>
          <a:lstStyle/>
          <a:p>
            <a:pPr eaLnBrk="1" hangingPunct="1">
              <a:lnSpc>
                <a:spcPct val="90000"/>
              </a:lnSpc>
            </a:pPr>
            <a:r>
              <a:rPr lang="en-US" sz="2800" dirty="0"/>
              <a:t>Personality </a:t>
            </a:r>
          </a:p>
          <a:p>
            <a:pPr lvl="1" eaLnBrk="1" hangingPunct="1">
              <a:lnSpc>
                <a:spcPct val="90000"/>
              </a:lnSpc>
            </a:pPr>
            <a:r>
              <a:rPr lang="en-US" sz="2800" dirty="0"/>
              <a:t>Moods and emotions have a trait component.</a:t>
            </a:r>
          </a:p>
          <a:p>
            <a:pPr lvl="1">
              <a:lnSpc>
                <a:spcPct val="90000"/>
              </a:lnSpc>
            </a:pPr>
            <a:r>
              <a:rPr lang="en-US" sz="2800" b="1" dirty="0">
                <a:solidFill>
                  <a:srgbClr val="FF9900"/>
                </a:solidFill>
              </a:rPr>
              <a:t>Affect intensity</a:t>
            </a:r>
            <a:r>
              <a:rPr lang="en-US" sz="2800" b="1" dirty="0">
                <a:solidFill>
                  <a:srgbClr val="FF9900"/>
                </a:solidFill>
                <a:cs typeface="Arial" charset="0"/>
              </a:rPr>
              <a:t>:</a:t>
            </a:r>
            <a:r>
              <a:rPr lang="en-US" sz="2800" dirty="0">
                <a:solidFill>
                  <a:srgbClr val="FF9900"/>
                </a:solidFill>
              </a:rPr>
              <a:t> </a:t>
            </a:r>
            <a:r>
              <a:rPr lang="en-US" sz="2800" dirty="0"/>
              <a:t>how strongly people experience their emotions.</a:t>
            </a:r>
          </a:p>
          <a:p>
            <a:pPr eaLnBrk="1" hangingPunct="1">
              <a:lnSpc>
                <a:spcPct val="90000"/>
              </a:lnSpc>
            </a:pPr>
            <a:r>
              <a:rPr lang="en-US" sz="2800" dirty="0"/>
              <a:t>Time of Day </a:t>
            </a:r>
          </a:p>
          <a:p>
            <a:pPr lvl="1">
              <a:lnSpc>
                <a:spcPct val="90000"/>
              </a:lnSpc>
            </a:pPr>
            <a:r>
              <a:rPr lang="en-US" sz="2800" dirty="0"/>
              <a:t>There is a common pattern for all of us.</a:t>
            </a:r>
          </a:p>
          <a:p>
            <a:pPr lvl="2" eaLnBrk="1" hangingPunct="1">
              <a:lnSpc>
                <a:spcPct val="90000"/>
              </a:lnSpc>
            </a:pPr>
            <a:r>
              <a:rPr lang="en-US" sz="2800" dirty="0"/>
              <a:t>Happier in the midpoint of the daily awake period. </a:t>
            </a:r>
          </a:p>
          <a:p>
            <a:pPr>
              <a:lnSpc>
                <a:spcPct val="90000"/>
              </a:lnSpc>
            </a:pPr>
            <a:r>
              <a:rPr lang="en-US" sz="2800" dirty="0"/>
              <a:t>Day of the Week</a:t>
            </a:r>
          </a:p>
          <a:p>
            <a:pPr lvl="2">
              <a:lnSpc>
                <a:spcPct val="90000"/>
              </a:lnSpc>
            </a:pPr>
            <a:r>
              <a:rPr lang="en-US" sz="2800" dirty="0"/>
              <a:t>Happier toward the end of the week.</a:t>
            </a:r>
          </a:p>
          <a:p>
            <a:pPr marL="114300" indent="0">
              <a:lnSpc>
                <a:spcPct val="90000"/>
              </a:lnSpc>
              <a:buNone/>
            </a:pPr>
            <a:endParaRPr lang="en-US" dirty="0">
              <a:cs typeface="Arial" charset="0"/>
            </a:endParaRPr>
          </a:p>
          <a:p>
            <a:pPr lvl="2" eaLnBrk="1" hangingPunct="1">
              <a:lnSpc>
                <a:spcPct val="90000"/>
              </a:lnSpc>
            </a:pPr>
            <a:endParaRPr lang="en-US" sz="2800" dirty="0">
              <a:cs typeface="Arial" charset="0"/>
            </a:endParaRP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13</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774CFF0D-2266-795A-2D28-783DB78FF380}"/>
                  </a:ext>
                </a:extLst>
              </p14:cNvPr>
              <p14:cNvContentPartPr/>
              <p14:nvPr/>
            </p14:nvContentPartPr>
            <p14:xfrm>
              <a:off x="3647179" y="1711127"/>
              <a:ext cx="1219680" cy="320760"/>
            </p14:xfrm>
          </p:contentPart>
        </mc:Choice>
        <mc:Fallback xmlns="">
          <p:pic>
            <p:nvPicPr>
              <p:cNvPr id="12" name="حبر 12">
                <a:extLst>
                  <a:ext uri="{FF2B5EF4-FFF2-40B4-BE49-F238E27FC236}">
                    <a16:creationId xmlns:a16="http://schemas.microsoft.com/office/drawing/2014/main" id="{774CFF0D-2266-795A-2D28-783DB78FF380}"/>
                  </a:ext>
                </a:extLst>
              </p:cNvPr>
              <p:cNvPicPr/>
              <p:nvPr/>
            </p:nvPicPr>
            <p:blipFill>
              <a:blip r:embed="rId4"/>
              <a:stretch>
                <a:fillRect/>
              </a:stretch>
            </p:blipFill>
            <p:spPr>
              <a:xfrm>
                <a:off x="3632055" y="1696007"/>
                <a:ext cx="1250289"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2">
                <a:extLst>
                  <a:ext uri="{FF2B5EF4-FFF2-40B4-BE49-F238E27FC236}">
                    <a16:creationId xmlns:a16="http://schemas.microsoft.com/office/drawing/2014/main" id="{128E8000-25B3-5E62-44E5-ABA17FDD6EB9}"/>
                  </a:ext>
                </a:extLst>
              </p14:cNvPr>
              <p14:cNvContentPartPr/>
              <p14:nvPr/>
            </p14:nvContentPartPr>
            <p14:xfrm>
              <a:off x="1716884" y="2846178"/>
              <a:ext cx="1667520" cy="60840"/>
            </p14:xfrm>
          </p:contentPart>
        </mc:Choice>
        <mc:Fallback xmlns="">
          <p:pic>
            <p:nvPicPr>
              <p:cNvPr id="13" name="حبر 12">
                <a:extLst>
                  <a:ext uri="{FF2B5EF4-FFF2-40B4-BE49-F238E27FC236}">
                    <a16:creationId xmlns:a16="http://schemas.microsoft.com/office/drawing/2014/main" id="{128E8000-25B3-5E62-44E5-ABA17FDD6EB9}"/>
                  </a:ext>
                </a:extLst>
              </p:cNvPr>
              <p:cNvPicPr/>
              <p:nvPr/>
            </p:nvPicPr>
            <p:blipFill>
              <a:blip r:embed="rId6"/>
              <a:stretch>
                <a:fillRect/>
              </a:stretch>
            </p:blipFill>
            <p:spPr>
              <a:xfrm>
                <a:off x="1701404" y="2830698"/>
                <a:ext cx="16981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EA3F3AC1-9B65-E916-7C70-0B01514C02FD}"/>
                  </a:ext>
                </a:extLst>
              </p14:cNvPr>
              <p14:cNvContentPartPr/>
              <p14:nvPr/>
            </p14:nvContentPartPr>
            <p14:xfrm>
              <a:off x="4192604" y="2582298"/>
              <a:ext cx="652320" cy="203400"/>
            </p14:xfrm>
          </p:contentPart>
        </mc:Choice>
        <mc:Fallback xmlns="">
          <p:pic>
            <p:nvPicPr>
              <p:cNvPr id="17" name="حبر 17">
                <a:extLst>
                  <a:ext uri="{FF2B5EF4-FFF2-40B4-BE49-F238E27FC236}">
                    <a16:creationId xmlns:a16="http://schemas.microsoft.com/office/drawing/2014/main" id="{EA3F3AC1-9B65-E916-7C70-0B01514C02FD}"/>
                  </a:ext>
                </a:extLst>
              </p:cNvPr>
              <p:cNvPicPr/>
              <p:nvPr/>
            </p:nvPicPr>
            <p:blipFill>
              <a:blip r:embed="rId8"/>
              <a:stretch>
                <a:fillRect/>
              </a:stretch>
            </p:blipFill>
            <p:spPr>
              <a:xfrm>
                <a:off x="4177124" y="2567178"/>
                <a:ext cx="6825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1">
                <a:extLst>
                  <a:ext uri="{FF2B5EF4-FFF2-40B4-BE49-F238E27FC236}">
                    <a16:creationId xmlns:a16="http://schemas.microsoft.com/office/drawing/2014/main" id="{E6F14B8E-6A6B-47EA-F940-BACD2C6F46CF}"/>
                  </a:ext>
                </a:extLst>
              </p14:cNvPr>
              <p14:cNvContentPartPr/>
              <p14:nvPr/>
            </p14:nvContentPartPr>
            <p14:xfrm>
              <a:off x="2361544" y="2913703"/>
              <a:ext cx="1393200" cy="210600"/>
            </p14:xfrm>
          </p:contentPart>
        </mc:Choice>
        <mc:Fallback xmlns="">
          <p:pic>
            <p:nvPicPr>
              <p:cNvPr id="31" name="حبر 31">
                <a:extLst>
                  <a:ext uri="{FF2B5EF4-FFF2-40B4-BE49-F238E27FC236}">
                    <a16:creationId xmlns:a16="http://schemas.microsoft.com/office/drawing/2014/main" id="{E6F14B8E-6A6B-47EA-F940-BACD2C6F46CF}"/>
                  </a:ext>
                </a:extLst>
              </p:cNvPr>
              <p:cNvPicPr/>
              <p:nvPr/>
            </p:nvPicPr>
            <p:blipFill>
              <a:blip r:embed="rId10"/>
              <a:stretch>
                <a:fillRect/>
              </a:stretch>
            </p:blipFill>
            <p:spPr>
              <a:xfrm>
                <a:off x="2346424" y="2898583"/>
                <a:ext cx="14238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حبر 32">
                <a:extLst>
                  <a:ext uri="{FF2B5EF4-FFF2-40B4-BE49-F238E27FC236}">
                    <a16:creationId xmlns:a16="http://schemas.microsoft.com/office/drawing/2014/main" id="{4FCA177D-DDD5-1F14-6B9D-9FBA2EB5181E}"/>
                  </a:ext>
                </a:extLst>
              </p14:cNvPr>
              <p14:cNvContentPartPr/>
              <p14:nvPr/>
            </p14:nvContentPartPr>
            <p14:xfrm>
              <a:off x="4451773" y="3334010"/>
              <a:ext cx="2903760" cy="125280"/>
            </p14:xfrm>
          </p:contentPart>
        </mc:Choice>
        <mc:Fallback xmlns="">
          <p:pic>
            <p:nvPicPr>
              <p:cNvPr id="33" name="حبر 32">
                <a:extLst>
                  <a:ext uri="{FF2B5EF4-FFF2-40B4-BE49-F238E27FC236}">
                    <a16:creationId xmlns:a16="http://schemas.microsoft.com/office/drawing/2014/main" id="{4FCA177D-DDD5-1F14-6B9D-9FBA2EB5181E}"/>
                  </a:ext>
                </a:extLst>
              </p:cNvPr>
              <p:cNvPicPr/>
              <p:nvPr/>
            </p:nvPicPr>
            <p:blipFill>
              <a:blip r:embed="rId12"/>
              <a:stretch>
                <a:fillRect/>
              </a:stretch>
            </p:blipFill>
            <p:spPr>
              <a:xfrm>
                <a:off x="4436653" y="3318890"/>
                <a:ext cx="29343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5">
                <a:extLst>
                  <a:ext uri="{FF2B5EF4-FFF2-40B4-BE49-F238E27FC236}">
                    <a16:creationId xmlns:a16="http://schemas.microsoft.com/office/drawing/2014/main" id="{511140CD-5EB4-296B-51B3-26AB5A9EF842}"/>
                  </a:ext>
                </a:extLst>
              </p14:cNvPr>
              <p14:cNvContentPartPr/>
              <p14:nvPr/>
            </p14:nvContentPartPr>
            <p14:xfrm>
              <a:off x="4720459" y="4958185"/>
              <a:ext cx="943200" cy="230760"/>
            </p14:xfrm>
          </p:contentPart>
        </mc:Choice>
        <mc:Fallback xmlns="">
          <p:pic>
            <p:nvPicPr>
              <p:cNvPr id="45" name="حبر 45">
                <a:extLst>
                  <a:ext uri="{FF2B5EF4-FFF2-40B4-BE49-F238E27FC236}">
                    <a16:creationId xmlns:a16="http://schemas.microsoft.com/office/drawing/2014/main" id="{511140CD-5EB4-296B-51B3-26AB5A9EF842}"/>
                  </a:ext>
                </a:extLst>
              </p:cNvPr>
              <p:cNvPicPr/>
              <p:nvPr/>
            </p:nvPicPr>
            <p:blipFill>
              <a:blip r:embed="rId14"/>
              <a:stretch>
                <a:fillRect/>
              </a:stretch>
            </p:blipFill>
            <p:spPr>
              <a:xfrm>
                <a:off x="4704979" y="4943065"/>
                <a:ext cx="9738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6">
                <a:extLst>
                  <a:ext uri="{FF2B5EF4-FFF2-40B4-BE49-F238E27FC236}">
                    <a16:creationId xmlns:a16="http://schemas.microsoft.com/office/drawing/2014/main" id="{693E92DC-897D-F600-5627-225C72449650}"/>
                  </a:ext>
                </a:extLst>
              </p14:cNvPr>
              <p14:cNvContentPartPr/>
              <p14:nvPr/>
            </p14:nvContentPartPr>
            <p14:xfrm>
              <a:off x="7553413" y="4973818"/>
              <a:ext cx="1223640" cy="345240"/>
            </p14:xfrm>
          </p:contentPart>
        </mc:Choice>
        <mc:Fallback xmlns="">
          <p:pic>
            <p:nvPicPr>
              <p:cNvPr id="56" name="حبر 56">
                <a:extLst>
                  <a:ext uri="{FF2B5EF4-FFF2-40B4-BE49-F238E27FC236}">
                    <a16:creationId xmlns:a16="http://schemas.microsoft.com/office/drawing/2014/main" id="{693E92DC-897D-F600-5627-225C72449650}"/>
                  </a:ext>
                </a:extLst>
              </p:cNvPr>
              <p:cNvPicPr/>
              <p:nvPr/>
            </p:nvPicPr>
            <p:blipFill>
              <a:blip r:embed="rId16"/>
              <a:stretch>
                <a:fillRect/>
              </a:stretch>
            </p:blipFill>
            <p:spPr>
              <a:xfrm>
                <a:off x="7538293" y="4958338"/>
                <a:ext cx="125388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9" name="حبر 69">
                <a:extLst>
                  <a:ext uri="{FF2B5EF4-FFF2-40B4-BE49-F238E27FC236}">
                    <a16:creationId xmlns:a16="http://schemas.microsoft.com/office/drawing/2014/main" id="{6FB1E29C-89FB-8A90-35B1-6D94981BC55E}"/>
                  </a:ext>
                </a:extLst>
              </p14:cNvPr>
              <p14:cNvContentPartPr/>
              <p14:nvPr/>
            </p14:nvContentPartPr>
            <p14:xfrm>
              <a:off x="6815053" y="5048698"/>
              <a:ext cx="927360" cy="276840"/>
            </p14:xfrm>
          </p:contentPart>
        </mc:Choice>
        <mc:Fallback xmlns="">
          <p:pic>
            <p:nvPicPr>
              <p:cNvPr id="69" name="حبر 69">
                <a:extLst>
                  <a:ext uri="{FF2B5EF4-FFF2-40B4-BE49-F238E27FC236}">
                    <a16:creationId xmlns:a16="http://schemas.microsoft.com/office/drawing/2014/main" id="{6FB1E29C-89FB-8A90-35B1-6D94981BC55E}"/>
                  </a:ext>
                </a:extLst>
              </p:cNvPr>
              <p:cNvPicPr/>
              <p:nvPr/>
            </p:nvPicPr>
            <p:blipFill>
              <a:blip r:embed="rId18"/>
              <a:stretch>
                <a:fillRect/>
              </a:stretch>
            </p:blipFill>
            <p:spPr>
              <a:xfrm>
                <a:off x="6799573" y="5033218"/>
                <a:ext cx="9579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0" name="حبر 69">
                <a:extLst>
                  <a:ext uri="{FF2B5EF4-FFF2-40B4-BE49-F238E27FC236}">
                    <a16:creationId xmlns:a16="http://schemas.microsoft.com/office/drawing/2014/main" id="{4B273371-E513-4DEC-809D-130E76CCE047}"/>
                  </a:ext>
                </a:extLst>
              </p14:cNvPr>
              <p14:cNvContentPartPr/>
              <p14:nvPr/>
            </p14:nvContentPartPr>
            <p14:xfrm>
              <a:off x="8156027" y="3947387"/>
              <a:ext cx="319320" cy="213120"/>
            </p14:xfrm>
          </p:contentPart>
        </mc:Choice>
        <mc:Fallback xmlns="">
          <p:pic>
            <p:nvPicPr>
              <p:cNvPr id="70" name="حبر 69">
                <a:extLst>
                  <a:ext uri="{FF2B5EF4-FFF2-40B4-BE49-F238E27FC236}">
                    <a16:creationId xmlns:a16="http://schemas.microsoft.com/office/drawing/2014/main" id="{4B273371-E513-4DEC-809D-130E76CCE047}"/>
                  </a:ext>
                </a:extLst>
              </p:cNvPr>
              <p:cNvPicPr/>
              <p:nvPr/>
            </p:nvPicPr>
            <p:blipFill>
              <a:blip r:embed="rId20"/>
              <a:stretch>
                <a:fillRect/>
              </a:stretch>
            </p:blipFill>
            <p:spPr>
              <a:xfrm>
                <a:off x="8140530" y="3931881"/>
                <a:ext cx="349955" cy="24377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1" name="حبر 70">
                <a:extLst>
                  <a:ext uri="{FF2B5EF4-FFF2-40B4-BE49-F238E27FC236}">
                    <a16:creationId xmlns:a16="http://schemas.microsoft.com/office/drawing/2014/main" id="{50BA4529-D7F7-32FB-8ADA-72FFE1D5E39D}"/>
                  </a:ext>
                </a:extLst>
              </p14:cNvPr>
              <p14:cNvContentPartPr/>
              <p14:nvPr/>
            </p14:nvContentPartPr>
            <p14:xfrm>
              <a:off x="8223707" y="3986267"/>
              <a:ext cx="10080" cy="5040"/>
            </p14:xfrm>
          </p:contentPart>
        </mc:Choice>
        <mc:Fallback xmlns="">
          <p:pic>
            <p:nvPicPr>
              <p:cNvPr id="71" name="حبر 70">
                <a:extLst>
                  <a:ext uri="{FF2B5EF4-FFF2-40B4-BE49-F238E27FC236}">
                    <a16:creationId xmlns:a16="http://schemas.microsoft.com/office/drawing/2014/main" id="{50BA4529-D7F7-32FB-8ADA-72FFE1D5E39D}"/>
                  </a:ext>
                </a:extLst>
              </p:cNvPr>
              <p:cNvPicPr/>
              <p:nvPr/>
            </p:nvPicPr>
            <p:blipFill>
              <a:blip r:embed="rId22"/>
              <a:stretch>
                <a:fillRect/>
              </a:stretch>
            </p:blipFill>
            <p:spPr>
              <a:xfrm>
                <a:off x="8208227" y="3970787"/>
                <a:ext cx="406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2" name="حبر 71">
                <a:extLst>
                  <a:ext uri="{FF2B5EF4-FFF2-40B4-BE49-F238E27FC236}">
                    <a16:creationId xmlns:a16="http://schemas.microsoft.com/office/drawing/2014/main" id="{5C931672-76AF-E269-CAA4-8E749B266A50}"/>
                  </a:ext>
                </a:extLst>
              </p14:cNvPr>
              <p14:cNvContentPartPr/>
              <p14:nvPr/>
            </p14:nvContentPartPr>
            <p14:xfrm>
              <a:off x="7900067" y="4044227"/>
              <a:ext cx="183960" cy="155160"/>
            </p14:xfrm>
          </p:contentPart>
        </mc:Choice>
        <mc:Fallback xmlns="">
          <p:pic>
            <p:nvPicPr>
              <p:cNvPr id="72" name="حبر 71">
                <a:extLst>
                  <a:ext uri="{FF2B5EF4-FFF2-40B4-BE49-F238E27FC236}">
                    <a16:creationId xmlns:a16="http://schemas.microsoft.com/office/drawing/2014/main" id="{5C931672-76AF-E269-CAA4-8E749B266A50}"/>
                  </a:ext>
                </a:extLst>
              </p:cNvPr>
              <p:cNvPicPr/>
              <p:nvPr/>
            </p:nvPicPr>
            <p:blipFill>
              <a:blip r:embed="rId24"/>
              <a:stretch>
                <a:fillRect/>
              </a:stretch>
            </p:blipFill>
            <p:spPr>
              <a:xfrm>
                <a:off x="7884587" y="4028747"/>
                <a:ext cx="214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0" name="حبر 80">
                <a:extLst>
                  <a:ext uri="{FF2B5EF4-FFF2-40B4-BE49-F238E27FC236}">
                    <a16:creationId xmlns:a16="http://schemas.microsoft.com/office/drawing/2014/main" id="{97A8CEEE-2FEE-F4AD-C0CE-950D6D10500C}"/>
                  </a:ext>
                </a:extLst>
              </p14:cNvPr>
              <p14:cNvContentPartPr/>
              <p14:nvPr/>
            </p14:nvContentPartPr>
            <p14:xfrm>
              <a:off x="6513347" y="3908867"/>
              <a:ext cx="1413360" cy="270720"/>
            </p14:xfrm>
          </p:contentPart>
        </mc:Choice>
        <mc:Fallback xmlns="">
          <p:pic>
            <p:nvPicPr>
              <p:cNvPr id="80" name="حبر 80">
                <a:extLst>
                  <a:ext uri="{FF2B5EF4-FFF2-40B4-BE49-F238E27FC236}">
                    <a16:creationId xmlns:a16="http://schemas.microsoft.com/office/drawing/2014/main" id="{97A8CEEE-2FEE-F4AD-C0CE-950D6D10500C}"/>
                  </a:ext>
                </a:extLst>
              </p:cNvPr>
              <p:cNvPicPr/>
              <p:nvPr/>
            </p:nvPicPr>
            <p:blipFill>
              <a:blip r:embed="rId26"/>
              <a:stretch>
                <a:fillRect/>
              </a:stretch>
            </p:blipFill>
            <p:spPr>
              <a:xfrm>
                <a:off x="6497867" y="3893408"/>
                <a:ext cx="1443960" cy="300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7" name="حبر 87">
                <a:extLst>
                  <a:ext uri="{FF2B5EF4-FFF2-40B4-BE49-F238E27FC236}">
                    <a16:creationId xmlns:a16="http://schemas.microsoft.com/office/drawing/2014/main" id="{6A5FF322-77BB-8E06-0D48-9959C4957966}"/>
                  </a:ext>
                </a:extLst>
              </p14:cNvPr>
              <p14:cNvContentPartPr/>
              <p14:nvPr/>
            </p14:nvContentPartPr>
            <p14:xfrm>
              <a:off x="5836907" y="3928307"/>
              <a:ext cx="1058400" cy="193320"/>
            </p14:xfrm>
          </p:contentPart>
        </mc:Choice>
        <mc:Fallback xmlns="">
          <p:pic>
            <p:nvPicPr>
              <p:cNvPr id="87" name="حبر 87">
                <a:extLst>
                  <a:ext uri="{FF2B5EF4-FFF2-40B4-BE49-F238E27FC236}">
                    <a16:creationId xmlns:a16="http://schemas.microsoft.com/office/drawing/2014/main" id="{6A5FF322-77BB-8E06-0D48-9959C4957966}"/>
                  </a:ext>
                </a:extLst>
              </p:cNvPr>
              <p:cNvPicPr/>
              <p:nvPr/>
            </p:nvPicPr>
            <p:blipFill>
              <a:blip r:embed="rId28"/>
              <a:stretch>
                <a:fillRect/>
              </a:stretch>
            </p:blipFill>
            <p:spPr>
              <a:xfrm>
                <a:off x="5821427" y="3912856"/>
                <a:ext cx="1089000" cy="22386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4" name="حبر 95">
                <a:extLst>
                  <a:ext uri="{FF2B5EF4-FFF2-40B4-BE49-F238E27FC236}">
                    <a16:creationId xmlns:a16="http://schemas.microsoft.com/office/drawing/2014/main" id="{9006F15D-2832-1E8B-2138-F6441D7BD6BA}"/>
                  </a:ext>
                </a:extLst>
              </p14:cNvPr>
              <p14:cNvContentPartPr/>
              <p14:nvPr/>
            </p14:nvContentPartPr>
            <p14:xfrm>
              <a:off x="6397330" y="6187333"/>
              <a:ext cx="1825920" cy="249840"/>
            </p14:xfrm>
          </p:contentPart>
        </mc:Choice>
        <mc:Fallback xmlns="">
          <p:pic>
            <p:nvPicPr>
              <p:cNvPr id="94" name="حبر 95">
                <a:extLst>
                  <a:ext uri="{FF2B5EF4-FFF2-40B4-BE49-F238E27FC236}">
                    <a16:creationId xmlns:a16="http://schemas.microsoft.com/office/drawing/2014/main" id="{9006F15D-2832-1E8B-2138-F6441D7BD6BA}"/>
                  </a:ext>
                </a:extLst>
              </p:cNvPr>
              <p:cNvPicPr/>
              <p:nvPr/>
            </p:nvPicPr>
            <p:blipFill>
              <a:blip r:embed="rId30"/>
              <a:stretch>
                <a:fillRect/>
              </a:stretch>
            </p:blipFill>
            <p:spPr>
              <a:xfrm>
                <a:off x="6382210" y="6172213"/>
                <a:ext cx="18565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حبر 95">
                <a:extLst>
                  <a:ext uri="{FF2B5EF4-FFF2-40B4-BE49-F238E27FC236}">
                    <a16:creationId xmlns:a16="http://schemas.microsoft.com/office/drawing/2014/main" id="{FB0CA0D2-E4B7-55BC-7E29-58E9CDFA8484}"/>
                  </a:ext>
                </a:extLst>
              </p14:cNvPr>
              <p14:cNvContentPartPr/>
              <p14:nvPr/>
            </p14:nvContentPartPr>
            <p14:xfrm>
              <a:off x="6601450" y="6504853"/>
              <a:ext cx="748800" cy="34200"/>
            </p14:xfrm>
          </p:contentPart>
        </mc:Choice>
        <mc:Fallback xmlns="">
          <p:pic>
            <p:nvPicPr>
              <p:cNvPr id="95" name="حبر 95">
                <a:extLst>
                  <a:ext uri="{FF2B5EF4-FFF2-40B4-BE49-F238E27FC236}">
                    <a16:creationId xmlns:a16="http://schemas.microsoft.com/office/drawing/2014/main" id="{FB0CA0D2-E4B7-55BC-7E29-58E9CDFA8484}"/>
                  </a:ext>
                </a:extLst>
              </p:cNvPr>
              <p:cNvPicPr/>
              <p:nvPr/>
            </p:nvPicPr>
            <p:blipFill>
              <a:blip r:embed="rId32"/>
              <a:stretch>
                <a:fillRect/>
              </a:stretch>
            </p:blipFill>
            <p:spPr>
              <a:xfrm>
                <a:off x="6586330" y="6489733"/>
                <a:ext cx="7794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6" name="حبر 106">
                <a:extLst>
                  <a:ext uri="{FF2B5EF4-FFF2-40B4-BE49-F238E27FC236}">
                    <a16:creationId xmlns:a16="http://schemas.microsoft.com/office/drawing/2014/main" id="{DCEB3BDB-D235-815F-CD2D-C1F4DE22D50D}"/>
                  </a:ext>
                </a:extLst>
              </p14:cNvPr>
              <p14:cNvContentPartPr/>
              <p14:nvPr/>
            </p14:nvContentPartPr>
            <p14:xfrm>
              <a:off x="3846010" y="6096613"/>
              <a:ext cx="2177640" cy="655560"/>
            </p14:xfrm>
          </p:contentPart>
        </mc:Choice>
        <mc:Fallback xmlns="">
          <p:pic>
            <p:nvPicPr>
              <p:cNvPr id="106" name="حبر 106">
                <a:extLst>
                  <a:ext uri="{FF2B5EF4-FFF2-40B4-BE49-F238E27FC236}">
                    <a16:creationId xmlns:a16="http://schemas.microsoft.com/office/drawing/2014/main" id="{DCEB3BDB-D235-815F-CD2D-C1F4DE22D50D}"/>
                  </a:ext>
                </a:extLst>
              </p:cNvPr>
              <p:cNvPicPr/>
              <p:nvPr/>
            </p:nvPicPr>
            <p:blipFill>
              <a:blip r:embed="rId34"/>
              <a:stretch>
                <a:fillRect/>
              </a:stretch>
            </p:blipFill>
            <p:spPr>
              <a:xfrm>
                <a:off x="3830890" y="6081493"/>
                <a:ext cx="2207880"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 name="حبر 1">
                <a:extLst>
                  <a:ext uri="{FF2B5EF4-FFF2-40B4-BE49-F238E27FC236}">
                    <a16:creationId xmlns:a16="http://schemas.microsoft.com/office/drawing/2014/main" id="{602987A5-7F80-C750-D881-553B65CFA03E}"/>
                  </a:ext>
                </a:extLst>
              </p14:cNvPr>
              <p14:cNvContentPartPr/>
              <p14:nvPr/>
            </p14:nvContentPartPr>
            <p14:xfrm>
              <a:off x="7139160" y="2771640"/>
              <a:ext cx="1568880" cy="2067480"/>
            </p14:xfrm>
          </p:contentPart>
        </mc:Choice>
        <mc:Fallback xmlns="">
          <p:pic>
            <p:nvPicPr>
              <p:cNvPr id="2" name="حبر 1">
                <a:extLst>
                  <a:ext uri="{FF2B5EF4-FFF2-40B4-BE49-F238E27FC236}">
                    <a16:creationId xmlns:a16="http://schemas.microsoft.com/office/drawing/2014/main" id="{602987A5-7F80-C750-D881-553B65CFA03E}"/>
                  </a:ext>
                </a:extLst>
              </p:cNvPr>
              <p:cNvPicPr/>
              <p:nvPr/>
            </p:nvPicPr>
            <p:blipFill>
              <a:blip r:embed="rId36"/>
              <a:stretch>
                <a:fillRect/>
              </a:stretch>
            </p:blipFill>
            <p:spPr>
              <a:xfrm>
                <a:off x="7129800" y="2762280"/>
                <a:ext cx="1587600" cy="20862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236955"/>
            <a:ext cx="8086995" cy="1143000"/>
          </a:xfrm>
        </p:spPr>
        <p:txBody>
          <a:bodyPr>
            <a:noAutofit/>
          </a:bodyPr>
          <a:lstStyle/>
          <a:p>
            <a:pPr eaLnBrk="1" fontAlgn="auto" hangingPunct="1">
              <a:spcAft>
                <a:spcPts val="0"/>
              </a:spcAft>
              <a:defRPr/>
            </a:pPr>
            <a:r>
              <a:rPr lang="en-US" dirty="0">
                <a:ea typeface="+mj-ea"/>
                <a:cs typeface="Arial Narrow"/>
              </a:rPr>
              <a:t>Identify the Sources of </a:t>
            </a:r>
            <a:br>
              <a:rPr lang="en-US" dirty="0">
                <a:ea typeface="+mj-ea"/>
                <a:cs typeface="Arial Narrow"/>
              </a:rPr>
            </a:br>
            <a:r>
              <a:rPr lang="en-US" dirty="0">
                <a:ea typeface="+mj-ea"/>
                <a:cs typeface="Arial Narrow"/>
              </a:rPr>
              <a:t>Emotions and Moods</a:t>
            </a:r>
          </a:p>
        </p:txBody>
      </p:sp>
      <p:sp>
        <p:nvSpPr>
          <p:cNvPr id="14" name="Content Placeholder 13"/>
          <p:cNvSpPr>
            <a:spLocks noGrp="1"/>
          </p:cNvSpPr>
          <p:nvPr>
            <p:ph idx="1"/>
          </p:nvPr>
        </p:nvSpPr>
        <p:spPr>
          <a:xfrm>
            <a:off x="863770" y="1881520"/>
            <a:ext cx="8126361" cy="4478337"/>
          </a:xfrm>
        </p:spPr>
        <p:txBody>
          <a:bodyPr wrap="square" numCol="1" anchor="t" anchorCtr="0" compatLnSpc="1">
            <a:prstTxWarp prst="textNoShape">
              <a:avLst/>
            </a:prstTxWarp>
          </a:bodyPr>
          <a:lstStyle/>
          <a:p>
            <a:pPr eaLnBrk="1" hangingPunct="1">
              <a:lnSpc>
                <a:spcPct val="90000"/>
              </a:lnSpc>
            </a:pPr>
            <a:r>
              <a:rPr lang="en-US" sz="2800" dirty="0">
                <a:cs typeface="Arial" charset="0"/>
              </a:rPr>
              <a:t>Weather</a:t>
            </a:r>
          </a:p>
          <a:p>
            <a:pPr lvl="1" eaLnBrk="1" hangingPunct="1">
              <a:lnSpc>
                <a:spcPct val="90000"/>
              </a:lnSpc>
            </a:pPr>
            <a:r>
              <a:rPr lang="en-US" sz="2800" b="1" dirty="0">
                <a:solidFill>
                  <a:srgbClr val="FF9900"/>
                </a:solidFill>
                <a:cs typeface="Arial" charset="0"/>
              </a:rPr>
              <a:t>Illusory correlation </a:t>
            </a:r>
            <a:r>
              <a:rPr lang="en-US" sz="2800" dirty="0">
                <a:cs typeface="Arial" charset="0"/>
              </a:rPr>
              <a:t>– no effect. </a:t>
            </a:r>
          </a:p>
          <a:p>
            <a:pPr eaLnBrk="1" hangingPunct="1">
              <a:lnSpc>
                <a:spcPct val="90000"/>
              </a:lnSpc>
            </a:pPr>
            <a:r>
              <a:rPr lang="en-US" sz="2800" dirty="0">
                <a:cs typeface="Arial" charset="0"/>
              </a:rPr>
              <a:t>Stress</a:t>
            </a:r>
          </a:p>
          <a:p>
            <a:pPr lvl="1" eaLnBrk="1" hangingPunct="1">
              <a:lnSpc>
                <a:spcPct val="90000"/>
              </a:lnSpc>
            </a:pPr>
            <a:r>
              <a:rPr lang="en-US" sz="2800" dirty="0">
                <a:cs typeface="Arial" charset="0"/>
              </a:rPr>
              <a:t>Even low levels of constant stress can worsen moods.</a:t>
            </a:r>
          </a:p>
          <a:p>
            <a:pPr eaLnBrk="1" hangingPunct="1">
              <a:lnSpc>
                <a:spcPct val="90000"/>
              </a:lnSpc>
            </a:pPr>
            <a:r>
              <a:rPr lang="en-US" sz="2800" dirty="0">
                <a:cs typeface="Arial" charset="0"/>
              </a:rPr>
              <a:t>Social Activities</a:t>
            </a:r>
          </a:p>
          <a:p>
            <a:pPr lvl="1" eaLnBrk="1" hangingPunct="1">
              <a:lnSpc>
                <a:spcPct val="90000"/>
              </a:lnSpc>
            </a:pPr>
            <a:r>
              <a:rPr lang="en-US" sz="2800" dirty="0">
                <a:cs typeface="Arial" charset="0"/>
              </a:rPr>
              <a:t>Physical, informal, and dining activities increase positive moods.</a:t>
            </a: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14</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7" name="حبر 18">
                <a:extLst>
                  <a:ext uri="{FF2B5EF4-FFF2-40B4-BE49-F238E27FC236}">
                    <a16:creationId xmlns:a16="http://schemas.microsoft.com/office/drawing/2014/main" id="{DEA89B87-5BDF-084F-3EAB-201E30618541}"/>
                  </a:ext>
                </a:extLst>
              </p14:cNvPr>
              <p14:cNvContentPartPr/>
              <p14:nvPr/>
            </p14:nvContentPartPr>
            <p14:xfrm>
              <a:off x="2869667" y="2035283"/>
              <a:ext cx="686160" cy="452160"/>
            </p14:xfrm>
          </p:contentPart>
        </mc:Choice>
        <mc:Fallback xmlns="">
          <p:pic>
            <p:nvPicPr>
              <p:cNvPr id="17" name="حبر 18">
                <a:extLst>
                  <a:ext uri="{FF2B5EF4-FFF2-40B4-BE49-F238E27FC236}">
                    <a16:creationId xmlns:a16="http://schemas.microsoft.com/office/drawing/2014/main" id="{DEA89B87-5BDF-084F-3EAB-201E30618541}"/>
                  </a:ext>
                </a:extLst>
              </p:cNvPr>
              <p:cNvPicPr/>
              <p:nvPr/>
            </p:nvPicPr>
            <p:blipFill>
              <a:blip r:embed="rId4"/>
              <a:stretch>
                <a:fillRect/>
              </a:stretch>
            </p:blipFill>
            <p:spPr>
              <a:xfrm>
                <a:off x="2854539" y="2020163"/>
                <a:ext cx="716776"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حبر 18">
                <a:extLst>
                  <a:ext uri="{FF2B5EF4-FFF2-40B4-BE49-F238E27FC236}">
                    <a16:creationId xmlns:a16="http://schemas.microsoft.com/office/drawing/2014/main" id="{25C6ACF2-0945-A7B5-FFA7-D7FF13C0668F}"/>
                  </a:ext>
                </a:extLst>
              </p14:cNvPr>
              <p14:cNvContentPartPr/>
              <p14:nvPr/>
            </p14:nvContentPartPr>
            <p14:xfrm>
              <a:off x="3767867" y="1950323"/>
              <a:ext cx="851040" cy="388080"/>
            </p14:xfrm>
          </p:contentPart>
        </mc:Choice>
        <mc:Fallback xmlns="">
          <p:pic>
            <p:nvPicPr>
              <p:cNvPr id="18" name="حبر 18">
                <a:extLst>
                  <a:ext uri="{FF2B5EF4-FFF2-40B4-BE49-F238E27FC236}">
                    <a16:creationId xmlns:a16="http://schemas.microsoft.com/office/drawing/2014/main" id="{25C6ACF2-0945-A7B5-FFA7-D7FF13C0668F}"/>
                  </a:ext>
                </a:extLst>
              </p:cNvPr>
              <p:cNvPicPr/>
              <p:nvPr/>
            </p:nvPicPr>
            <p:blipFill>
              <a:blip r:embed="rId6"/>
              <a:stretch>
                <a:fillRect/>
              </a:stretch>
            </p:blipFill>
            <p:spPr>
              <a:xfrm>
                <a:off x="3752741" y="1935217"/>
                <a:ext cx="881653" cy="41829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حبر 18">
                <a:extLst>
                  <a:ext uri="{FF2B5EF4-FFF2-40B4-BE49-F238E27FC236}">
                    <a16:creationId xmlns:a16="http://schemas.microsoft.com/office/drawing/2014/main" id="{E3209058-D603-B9E1-C691-CF4FB78B0543}"/>
                  </a:ext>
                </a:extLst>
              </p14:cNvPr>
              <p14:cNvContentPartPr/>
              <p14:nvPr/>
            </p14:nvContentPartPr>
            <p14:xfrm>
              <a:off x="5144503" y="2715470"/>
              <a:ext cx="1658520" cy="144000"/>
            </p14:xfrm>
          </p:contentPart>
        </mc:Choice>
        <mc:Fallback xmlns="">
          <p:pic>
            <p:nvPicPr>
              <p:cNvPr id="19" name="حبر 18">
                <a:extLst>
                  <a:ext uri="{FF2B5EF4-FFF2-40B4-BE49-F238E27FC236}">
                    <a16:creationId xmlns:a16="http://schemas.microsoft.com/office/drawing/2014/main" id="{E3209058-D603-B9E1-C691-CF4FB78B0543}"/>
                  </a:ext>
                </a:extLst>
              </p:cNvPr>
              <p:cNvPicPr/>
              <p:nvPr/>
            </p:nvPicPr>
            <p:blipFill>
              <a:blip r:embed="rId8"/>
              <a:stretch>
                <a:fillRect/>
              </a:stretch>
            </p:blipFill>
            <p:spPr>
              <a:xfrm>
                <a:off x="5129383" y="2700350"/>
                <a:ext cx="16891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DBFC6410-DB7C-BA58-2DCF-9B9DCE41DE23}"/>
                  </a:ext>
                </a:extLst>
              </p14:cNvPr>
              <p14:cNvContentPartPr/>
              <p14:nvPr/>
            </p14:nvContentPartPr>
            <p14:xfrm>
              <a:off x="2453327" y="2871492"/>
              <a:ext cx="911160" cy="381240"/>
            </p14:xfrm>
          </p:contentPart>
        </mc:Choice>
        <mc:Fallback xmlns="">
          <p:pic>
            <p:nvPicPr>
              <p:cNvPr id="25" name="حبر 25">
                <a:extLst>
                  <a:ext uri="{FF2B5EF4-FFF2-40B4-BE49-F238E27FC236}">
                    <a16:creationId xmlns:a16="http://schemas.microsoft.com/office/drawing/2014/main" id="{DBFC6410-DB7C-BA58-2DCF-9B9DCE41DE23}"/>
                  </a:ext>
                </a:extLst>
              </p:cNvPr>
              <p:cNvPicPr/>
              <p:nvPr/>
            </p:nvPicPr>
            <p:blipFill>
              <a:blip r:embed="rId10"/>
              <a:stretch>
                <a:fillRect/>
              </a:stretch>
            </p:blipFill>
            <p:spPr>
              <a:xfrm>
                <a:off x="2437847" y="2856372"/>
                <a:ext cx="94176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حبر 34">
                <a:extLst>
                  <a:ext uri="{FF2B5EF4-FFF2-40B4-BE49-F238E27FC236}">
                    <a16:creationId xmlns:a16="http://schemas.microsoft.com/office/drawing/2014/main" id="{0A7E23AF-8604-52AF-816A-FABDCCE3AC03}"/>
                  </a:ext>
                </a:extLst>
              </p14:cNvPr>
              <p14:cNvContentPartPr/>
              <p14:nvPr/>
            </p14:nvContentPartPr>
            <p14:xfrm>
              <a:off x="4977360" y="3018910"/>
              <a:ext cx="1753200" cy="400680"/>
            </p14:xfrm>
          </p:contentPart>
        </mc:Choice>
        <mc:Fallback xmlns="">
          <p:pic>
            <p:nvPicPr>
              <p:cNvPr id="34" name="حبر 34">
                <a:extLst>
                  <a:ext uri="{FF2B5EF4-FFF2-40B4-BE49-F238E27FC236}">
                    <a16:creationId xmlns:a16="http://schemas.microsoft.com/office/drawing/2014/main" id="{0A7E23AF-8604-52AF-816A-FABDCCE3AC03}"/>
                  </a:ext>
                </a:extLst>
              </p:cNvPr>
              <p:cNvPicPr/>
              <p:nvPr/>
            </p:nvPicPr>
            <p:blipFill>
              <a:blip r:embed="rId12"/>
              <a:stretch>
                <a:fillRect/>
              </a:stretch>
            </p:blipFill>
            <p:spPr>
              <a:xfrm>
                <a:off x="4961880" y="3003776"/>
                <a:ext cx="1783800" cy="43130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حبر 34">
                <a:extLst>
                  <a:ext uri="{FF2B5EF4-FFF2-40B4-BE49-F238E27FC236}">
                    <a16:creationId xmlns:a16="http://schemas.microsoft.com/office/drawing/2014/main" id="{6F604402-EB2A-9172-414A-1212F95F9E99}"/>
                  </a:ext>
                </a:extLst>
              </p14:cNvPr>
              <p14:cNvContentPartPr/>
              <p14:nvPr/>
            </p14:nvContentPartPr>
            <p14:xfrm>
              <a:off x="1702080" y="4061110"/>
              <a:ext cx="2215080" cy="93960"/>
            </p14:xfrm>
          </p:contentPart>
        </mc:Choice>
        <mc:Fallback xmlns="">
          <p:pic>
            <p:nvPicPr>
              <p:cNvPr id="35" name="حبر 34">
                <a:extLst>
                  <a:ext uri="{FF2B5EF4-FFF2-40B4-BE49-F238E27FC236}">
                    <a16:creationId xmlns:a16="http://schemas.microsoft.com/office/drawing/2014/main" id="{6F604402-EB2A-9172-414A-1212F95F9E99}"/>
                  </a:ext>
                </a:extLst>
              </p:cNvPr>
              <p:cNvPicPr/>
              <p:nvPr/>
            </p:nvPicPr>
            <p:blipFill>
              <a:blip r:embed="rId14"/>
              <a:stretch>
                <a:fillRect/>
              </a:stretch>
            </p:blipFill>
            <p:spPr>
              <a:xfrm>
                <a:off x="1686960" y="4045630"/>
                <a:ext cx="22453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حبر 38">
                <a:extLst>
                  <a:ext uri="{FF2B5EF4-FFF2-40B4-BE49-F238E27FC236}">
                    <a16:creationId xmlns:a16="http://schemas.microsoft.com/office/drawing/2014/main" id="{57DD0F5C-9CA8-CB72-DA7D-4F34599035AD}"/>
                  </a:ext>
                </a:extLst>
              </p14:cNvPr>
              <p14:cNvContentPartPr/>
              <p14:nvPr/>
            </p14:nvContentPartPr>
            <p14:xfrm>
              <a:off x="1832040" y="3636310"/>
              <a:ext cx="801000" cy="158400"/>
            </p14:xfrm>
          </p:contentPart>
        </mc:Choice>
        <mc:Fallback xmlns="">
          <p:pic>
            <p:nvPicPr>
              <p:cNvPr id="38" name="حبر 38">
                <a:extLst>
                  <a:ext uri="{FF2B5EF4-FFF2-40B4-BE49-F238E27FC236}">
                    <a16:creationId xmlns:a16="http://schemas.microsoft.com/office/drawing/2014/main" id="{57DD0F5C-9CA8-CB72-DA7D-4F34599035AD}"/>
                  </a:ext>
                </a:extLst>
              </p:cNvPr>
              <p:cNvPicPr/>
              <p:nvPr/>
            </p:nvPicPr>
            <p:blipFill>
              <a:blip r:embed="rId16"/>
              <a:stretch>
                <a:fillRect/>
              </a:stretch>
            </p:blipFill>
            <p:spPr>
              <a:xfrm>
                <a:off x="1816920" y="3620830"/>
                <a:ext cx="831600" cy="1886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201127"/>
            <a:ext cx="8043868" cy="1255406"/>
          </a:xfrm>
        </p:spPr>
        <p:txBody>
          <a:bodyPr>
            <a:noAutofit/>
          </a:bodyPr>
          <a:lstStyle/>
          <a:p>
            <a:pPr eaLnBrk="1" fontAlgn="auto" hangingPunct="1">
              <a:spcAft>
                <a:spcPts val="0"/>
              </a:spcAft>
              <a:defRPr/>
            </a:pPr>
            <a:r>
              <a:rPr lang="en-US" dirty="0">
                <a:ea typeface="+mj-ea"/>
                <a:cs typeface="Arial Narrow"/>
              </a:rPr>
              <a:t>Identify the Sources of </a:t>
            </a:r>
            <a:br>
              <a:rPr lang="en-US" dirty="0">
                <a:ea typeface="+mj-ea"/>
                <a:cs typeface="Arial Narrow"/>
              </a:rPr>
            </a:br>
            <a:r>
              <a:rPr lang="en-US" dirty="0">
                <a:ea typeface="+mj-ea"/>
                <a:cs typeface="Arial Narrow"/>
              </a:rPr>
              <a:t>Emotions and Moods</a:t>
            </a:r>
          </a:p>
        </p:txBody>
      </p:sp>
      <p:sp>
        <p:nvSpPr>
          <p:cNvPr id="14" name="Content Placeholder 13"/>
          <p:cNvSpPr>
            <a:spLocks noGrp="1"/>
          </p:cNvSpPr>
          <p:nvPr>
            <p:ph idx="1"/>
          </p:nvPr>
        </p:nvSpPr>
        <p:spPr>
          <a:xfrm>
            <a:off x="1132763" y="1832334"/>
            <a:ext cx="7800593" cy="4704531"/>
          </a:xfrm>
        </p:spPr>
        <p:txBody>
          <a:bodyPr wrap="square" numCol="1" anchor="t" anchorCtr="0" compatLnSpc="1">
            <a:prstTxWarp prst="textNoShape">
              <a:avLst/>
            </a:prstTxWarp>
          </a:bodyPr>
          <a:lstStyle/>
          <a:p>
            <a:pPr eaLnBrk="1" hangingPunct="1"/>
            <a:r>
              <a:rPr lang="en-US" sz="2800" dirty="0">
                <a:cs typeface="Arial" charset="0"/>
              </a:rPr>
              <a:t>Sleep </a:t>
            </a:r>
          </a:p>
          <a:p>
            <a:pPr lvl="1" eaLnBrk="1" hangingPunct="1"/>
            <a:r>
              <a:rPr lang="en-US" sz="2800" dirty="0">
                <a:cs typeface="Arial" charset="0"/>
              </a:rPr>
              <a:t>Poor sleep quality increases negative affect.</a:t>
            </a:r>
          </a:p>
          <a:p>
            <a:pPr eaLnBrk="1" hangingPunct="1"/>
            <a:r>
              <a:rPr lang="en-US" sz="2800" dirty="0">
                <a:cs typeface="Arial" charset="0"/>
              </a:rPr>
              <a:t>Exercise</a:t>
            </a:r>
          </a:p>
          <a:p>
            <a:pPr lvl="1"/>
            <a:r>
              <a:rPr lang="en-US" sz="2800" dirty="0">
                <a:cs typeface="Arial" charset="0"/>
              </a:rPr>
              <a:t>Does somewhat improve mood, especially for depressed people.</a:t>
            </a:r>
          </a:p>
          <a:p>
            <a:pPr eaLnBrk="1" hangingPunct="1"/>
            <a:endParaRPr lang="en-US" dirty="0">
              <a:effectLst>
                <a:outerShdw blurRad="38100" dist="38100" dir="2700000" algn="tl">
                  <a:srgbClr val="0064E2"/>
                </a:outerShdw>
              </a:effectLst>
              <a:latin typeface="Arial" charset="0"/>
              <a:cs typeface="Arial" charset="0"/>
            </a:endParaRP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15</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D295C2DE-784A-09FF-11F1-1A67C7597E18}"/>
                  </a:ext>
                </a:extLst>
              </p14:cNvPr>
              <p14:cNvContentPartPr/>
              <p14:nvPr/>
            </p14:nvContentPartPr>
            <p14:xfrm>
              <a:off x="3460450" y="3085573"/>
              <a:ext cx="1167120" cy="653040"/>
            </p14:xfrm>
          </p:contentPart>
        </mc:Choice>
        <mc:Fallback xmlns="">
          <p:pic>
            <p:nvPicPr>
              <p:cNvPr id="10" name="حبر 10">
                <a:extLst>
                  <a:ext uri="{FF2B5EF4-FFF2-40B4-BE49-F238E27FC236}">
                    <a16:creationId xmlns:a16="http://schemas.microsoft.com/office/drawing/2014/main" id="{D295C2DE-784A-09FF-11F1-1A67C7597E18}"/>
                  </a:ext>
                </a:extLst>
              </p:cNvPr>
              <p:cNvPicPr/>
              <p:nvPr/>
            </p:nvPicPr>
            <p:blipFill>
              <a:blip r:embed="rId4"/>
              <a:stretch>
                <a:fillRect/>
              </a:stretch>
            </p:blipFill>
            <p:spPr>
              <a:xfrm>
                <a:off x="3445330" y="3070093"/>
                <a:ext cx="1197720" cy="68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96FDB963-C21E-BF85-8EB5-143D1AEB74FE}"/>
                  </a:ext>
                </a:extLst>
              </p14:cNvPr>
              <p14:cNvContentPartPr/>
              <p14:nvPr/>
            </p14:nvContentPartPr>
            <p14:xfrm>
              <a:off x="2513914" y="4586676"/>
              <a:ext cx="1618920" cy="636120"/>
            </p14:xfrm>
          </p:contentPart>
        </mc:Choice>
        <mc:Fallback xmlns="">
          <p:pic>
            <p:nvPicPr>
              <p:cNvPr id="21" name="حبر 21">
                <a:extLst>
                  <a:ext uri="{FF2B5EF4-FFF2-40B4-BE49-F238E27FC236}">
                    <a16:creationId xmlns:a16="http://schemas.microsoft.com/office/drawing/2014/main" id="{96FDB963-C21E-BF85-8EB5-143D1AEB74FE}"/>
                  </a:ext>
                </a:extLst>
              </p:cNvPr>
              <p:cNvPicPr/>
              <p:nvPr/>
            </p:nvPicPr>
            <p:blipFill>
              <a:blip r:embed="rId6"/>
              <a:stretch>
                <a:fillRect/>
              </a:stretch>
            </p:blipFill>
            <p:spPr>
              <a:xfrm>
                <a:off x="2498794" y="4571556"/>
                <a:ext cx="1649520" cy="6667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274638"/>
            <a:ext cx="8077090" cy="1143000"/>
          </a:xfrm>
        </p:spPr>
        <p:txBody>
          <a:bodyPr>
            <a:noAutofit/>
          </a:bodyPr>
          <a:lstStyle/>
          <a:p>
            <a:pPr eaLnBrk="1" fontAlgn="auto" hangingPunct="1">
              <a:spcAft>
                <a:spcPts val="0"/>
              </a:spcAft>
              <a:defRPr/>
            </a:pPr>
            <a:r>
              <a:rPr lang="en-US" dirty="0">
                <a:ea typeface="+mj-ea"/>
                <a:cs typeface="Arial Narrow"/>
              </a:rPr>
              <a:t>Identify the Sources of </a:t>
            </a:r>
            <a:br>
              <a:rPr lang="en-US" dirty="0">
                <a:ea typeface="+mj-ea"/>
                <a:cs typeface="Arial Narrow"/>
              </a:rPr>
            </a:br>
            <a:r>
              <a:rPr lang="en-US" dirty="0">
                <a:ea typeface="+mj-ea"/>
                <a:cs typeface="Arial Narrow"/>
              </a:rPr>
              <a:t>Emotions and Moods</a:t>
            </a:r>
          </a:p>
        </p:txBody>
      </p:sp>
      <p:sp>
        <p:nvSpPr>
          <p:cNvPr id="14" name="Content Placeholder 13"/>
          <p:cNvSpPr>
            <a:spLocks noGrp="1"/>
          </p:cNvSpPr>
          <p:nvPr>
            <p:ph idx="1"/>
          </p:nvPr>
        </p:nvSpPr>
        <p:spPr>
          <a:xfrm>
            <a:off x="1078173" y="1703794"/>
            <a:ext cx="7888406" cy="4478337"/>
          </a:xfrm>
        </p:spPr>
        <p:txBody>
          <a:bodyPr wrap="square" numCol="1" anchor="t" anchorCtr="0" compatLnSpc="1">
            <a:prstTxWarp prst="textNoShape">
              <a:avLst/>
            </a:prstTxWarp>
          </a:bodyPr>
          <a:lstStyle/>
          <a:p>
            <a:pPr eaLnBrk="1" hangingPunct="1"/>
            <a:r>
              <a:rPr lang="en-US" sz="2800" dirty="0">
                <a:cs typeface="Arial" charset="0"/>
              </a:rPr>
              <a:t>Age</a:t>
            </a:r>
          </a:p>
          <a:p>
            <a:pPr lvl="1" eaLnBrk="1" hangingPunct="1"/>
            <a:r>
              <a:rPr lang="en-US" sz="2800" dirty="0">
                <a:cs typeface="Arial" charset="0"/>
              </a:rPr>
              <a:t>Older people experience fewer negative emotions.</a:t>
            </a:r>
          </a:p>
          <a:p>
            <a:pPr eaLnBrk="1" hangingPunct="1"/>
            <a:r>
              <a:rPr lang="en-US" sz="2800" dirty="0">
                <a:cs typeface="Arial" charset="0"/>
              </a:rPr>
              <a:t>Sex</a:t>
            </a:r>
          </a:p>
          <a:p>
            <a:pPr lvl="1" eaLnBrk="1" hangingPunct="1"/>
            <a:r>
              <a:rPr lang="en-US" sz="2800" dirty="0">
                <a:cs typeface="Arial" charset="0"/>
              </a:rPr>
              <a:t>Women tend to be more emotionally expressive, feel emotions more intensely, have longer-lasting moods, and express emotions more frequently than men.</a:t>
            </a: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16</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3" name="حبر 14">
                <a:extLst>
                  <a:ext uri="{FF2B5EF4-FFF2-40B4-BE49-F238E27FC236}">
                    <a16:creationId xmlns:a16="http://schemas.microsoft.com/office/drawing/2014/main" id="{1137D0D8-F828-9A5A-2A86-905CCD83EE1D}"/>
                  </a:ext>
                </a:extLst>
              </p14:cNvPr>
              <p14:cNvContentPartPr/>
              <p14:nvPr/>
            </p14:nvContentPartPr>
            <p14:xfrm>
              <a:off x="1924656" y="1955880"/>
              <a:ext cx="1105920" cy="411120"/>
            </p14:xfrm>
          </p:contentPart>
        </mc:Choice>
        <mc:Fallback xmlns="">
          <p:pic>
            <p:nvPicPr>
              <p:cNvPr id="13" name="حبر 14">
                <a:extLst>
                  <a:ext uri="{FF2B5EF4-FFF2-40B4-BE49-F238E27FC236}">
                    <a16:creationId xmlns:a16="http://schemas.microsoft.com/office/drawing/2014/main" id="{1137D0D8-F828-9A5A-2A86-905CCD83EE1D}"/>
                  </a:ext>
                </a:extLst>
              </p:cNvPr>
              <p:cNvPicPr/>
              <p:nvPr/>
            </p:nvPicPr>
            <p:blipFill>
              <a:blip r:embed="rId4"/>
              <a:stretch>
                <a:fillRect/>
              </a:stretch>
            </p:blipFill>
            <p:spPr>
              <a:xfrm>
                <a:off x="1909536" y="1940773"/>
                <a:ext cx="1136520" cy="44169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حبر 22">
                <a:extLst>
                  <a:ext uri="{FF2B5EF4-FFF2-40B4-BE49-F238E27FC236}">
                    <a16:creationId xmlns:a16="http://schemas.microsoft.com/office/drawing/2014/main" id="{C38ABBA6-AE8F-51CA-25E4-9CA54F4ACCB7}"/>
                  </a:ext>
                </a:extLst>
              </p14:cNvPr>
              <p14:cNvContentPartPr/>
              <p14:nvPr/>
            </p14:nvContentPartPr>
            <p14:xfrm>
              <a:off x="2490538" y="4037907"/>
              <a:ext cx="512640" cy="189000"/>
            </p14:xfrm>
          </p:contentPart>
        </mc:Choice>
        <mc:Fallback xmlns="">
          <p:pic>
            <p:nvPicPr>
              <p:cNvPr id="22" name="حبر 22">
                <a:extLst>
                  <a:ext uri="{FF2B5EF4-FFF2-40B4-BE49-F238E27FC236}">
                    <a16:creationId xmlns:a16="http://schemas.microsoft.com/office/drawing/2014/main" id="{C38ABBA6-AE8F-51CA-25E4-9CA54F4ACCB7}"/>
                  </a:ext>
                </a:extLst>
              </p:cNvPr>
              <p:cNvPicPr/>
              <p:nvPr/>
            </p:nvPicPr>
            <p:blipFill>
              <a:blip r:embed="rId6"/>
              <a:stretch>
                <a:fillRect/>
              </a:stretch>
            </p:blipFill>
            <p:spPr>
              <a:xfrm>
                <a:off x="2475418" y="4022787"/>
                <a:ext cx="5432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حبر 30">
                <a:extLst>
                  <a:ext uri="{FF2B5EF4-FFF2-40B4-BE49-F238E27FC236}">
                    <a16:creationId xmlns:a16="http://schemas.microsoft.com/office/drawing/2014/main" id="{6758D9CA-B9A1-9506-4997-8009E1ECDB35}"/>
                  </a:ext>
                </a:extLst>
              </p14:cNvPr>
              <p14:cNvContentPartPr/>
              <p14:nvPr/>
            </p14:nvContentPartPr>
            <p14:xfrm>
              <a:off x="7319245" y="3897523"/>
              <a:ext cx="924840" cy="346320"/>
            </p14:xfrm>
          </p:contentPart>
        </mc:Choice>
        <mc:Fallback xmlns="">
          <p:pic>
            <p:nvPicPr>
              <p:cNvPr id="30" name="حبر 30">
                <a:extLst>
                  <a:ext uri="{FF2B5EF4-FFF2-40B4-BE49-F238E27FC236}">
                    <a16:creationId xmlns:a16="http://schemas.microsoft.com/office/drawing/2014/main" id="{6758D9CA-B9A1-9506-4997-8009E1ECDB35}"/>
                  </a:ext>
                </a:extLst>
              </p:cNvPr>
              <p:cNvPicPr/>
              <p:nvPr/>
            </p:nvPicPr>
            <p:blipFill>
              <a:blip r:embed="rId8"/>
              <a:stretch>
                <a:fillRect/>
              </a:stretch>
            </p:blipFill>
            <p:spPr>
              <a:xfrm>
                <a:off x="7304119" y="3882403"/>
                <a:ext cx="955452"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حبر 33">
                <a:extLst>
                  <a:ext uri="{FF2B5EF4-FFF2-40B4-BE49-F238E27FC236}">
                    <a16:creationId xmlns:a16="http://schemas.microsoft.com/office/drawing/2014/main" id="{85FF6B6D-7298-948E-96FF-4480FAB71BCB}"/>
                  </a:ext>
                </a:extLst>
              </p14:cNvPr>
              <p14:cNvContentPartPr/>
              <p14:nvPr/>
            </p14:nvContentPartPr>
            <p14:xfrm>
              <a:off x="2869080" y="4886627"/>
              <a:ext cx="2048760" cy="146160"/>
            </p14:xfrm>
          </p:contentPart>
        </mc:Choice>
        <mc:Fallback xmlns="">
          <p:pic>
            <p:nvPicPr>
              <p:cNvPr id="33" name="حبر 33">
                <a:extLst>
                  <a:ext uri="{FF2B5EF4-FFF2-40B4-BE49-F238E27FC236}">
                    <a16:creationId xmlns:a16="http://schemas.microsoft.com/office/drawing/2014/main" id="{85FF6B6D-7298-948E-96FF-4480FAB71BCB}"/>
                  </a:ext>
                </a:extLst>
              </p:cNvPr>
              <p:cNvPicPr/>
              <p:nvPr/>
            </p:nvPicPr>
            <p:blipFill>
              <a:blip r:embed="rId10"/>
              <a:stretch>
                <a:fillRect/>
              </a:stretch>
            </p:blipFill>
            <p:spPr>
              <a:xfrm>
                <a:off x="2853600" y="4871147"/>
                <a:ext cx="2079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7DEFC5AE-D94F-1760-6880-71DF6B361BBE}"/>
                  </a:ext>
                </a:extLst>
              </p14:cNvPr>
              <p14:cNvContentPartPr/>
              <p14:nvPr/>
            </p14:nvContentPartPr>
            <p14:xfrm>
              <a:off x="3429820" y="4493300"/>
              <a:ext cx="992520" cy="195480"/>
            </p14:xfrm>
          </p:contentPart>
        </mc:Choice>
        <mc:Fallback xmlns="">
          <p:pic>
            <p:nvPicPr>
              <p:cNvPr id="44" name="حبر 44">
                <a:extLst>
                  <a:ext uri="{FF2B5EF4-FFF2-40B4-BE49-F238E27FC236}">
                    <a16:creationId xmlns:a16="http://schemas.microsoft.com/office/drawing/2014/main" id="{7DEFC5AE-D94F-1760-6880-71DF6B361BBE}"/>
                  </a:ext>
                </a:extLst>
              </p:cNvPr>
              <p:cNvPicPr/>
              <p:nvPr/>
            </p:nvPicPr>
            <p:blipFill>
              <a:blip r:embed="rId12"/>
              <a:stretch>
                <a:fillRect/>
              </a:stretch>
            </p:blipFill>
            <p:spPr>
              <a:xfrm>
                <a:off x="3414700" y="4478180"/>
                <a:ext cx="10231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حبر 48">
                <a:extLst>
                  <a:ext uri="{FF2B5EF4-FFF2-40B4-BE49-F238E27FC236}">
                    <a16:creationId xmlns:a16="http://schemas.microsoft.com/office/drawing/2014/main" id="{3739756F-555B-3DCA-9F65-D3433C2FF8EA}"/>
                  </a:ext>
                </a:extLst>
              </p14:cNvPr>
              <p14:cNvContentPartPr/>
              <p14:nvPr/>
            </p14:nvContentPartPr>
            <p14:xfrm>
              <a:off x="7225392" y="4557066"/>
              <a:ext cx="716040" cy="178560"/>
            </p14:xfrm>
          </p:contentPart>
        </mc:Choice>
        <mc:Fallback xmlns="">
          <p:pic>
            <p:nvPicPr>
              <p:cNvPr id="48" name="حبر 48">
                <a:extLst>
                  <a:ext uri="{FF2B5EF4-FFF2-40B4-BE49-F238E27FC236}">
                    <a16:creationId xmlns:a16="http://schemas.microsoft.com/office/drawing/2014/main" id="{3739756F-555B-3DCA-9F65-D3433C2FF8EA}"/>
                  </a:ext>
                </a:extLst>
              </p:cNvPr>
              <p:cNvPicPr/>
              <p:nvPr/>
            </p:nvPicPr>
            <p:blipFill>
              <a:blip r:embed="rId14"/>
              <a:stretch>
                <a:fillRect/>
              </a:stretch>
            </p:blipFill>
            <p:spPr>
              <a:xfrm>
                <a:off x="7209912" y="4541915"/>
                <a:ext cx="746280" cy="20922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8">
                <a:extLst>
                  <a:ext uri="{FF2B5EF4-FFF2-40B4-BE49-F238E27FC236}">
                    <a16:creationId xmlns:a16="http://schemas.microsoft.com/office/drawing/2014/main" id="{CA05A8CE-8FDE-CE9A-02E2-BBC519777EBE}"/>
                  </a:ext>
                </a:extLst>
              </p14:cNvPr>
              <p14:cNvContentPartPr/>
              <p14:nvPr/>
            </p14:nvContentPartPr>
            <p14:xfrm>
              <a:off x="6799152" y="5344026"/>
              <a:ext cx="1005480" cy="82440"/>
            </p14:xfrm>
          </p:contentPart>
        </mc:Choice>
        <mc:Fallback xmlns="">
          <p:pic>
            <p:nvPicPr>
              <p:cNvPr id="49" name="حبر 48">
                <a:extLst>
                  <a:ext uri="{FF2B5EF4-FFF2-40B4-BE49-F238E27FC236}">
                    <a16:creationId xmlns:a16="http://schemas.microsoft.com/office/drawing/2014/main" id="{CA05A8CE-8FDE-CE9A-02E2-BBC519777EBE}"/>
                  </a:ext>
                </a:extLst>
              </p:cNvPr>
              <p:cNvPicPr/>
              <p:nvPr/>
            </p:nvPicPr>
            <p:blipFill>
              <a:blip r:embed="rId16"/>
              <a:stretch>
                <a:fillRect/>
              </a:stretch>
            </p:blipFill>
            <p:spPr>
              <a:xfrm>
                <a:off x="6784032" y="5328906"/>
                <a:ext cx="1036080" cy="1126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185874"/>
            <a:ext cx="8049796" cy="1143000"/>
          </a:xfrm>
        </p:spPr>
        <p:txBody>
          <a:bodyPr>
            <a:noAutofit/>
          </a:bodyPr>
          <a:lstStyle/>
          <a:p>
            <a:pPr eaLnBrk="1" fontAlgn="auto" hangingPunct="1">
              <a:spcAft>
                <a:spcPts val="0"/>
              </a:spcAft>
              <a:defRPr/>
            </a:pPr>
            <a:r>
              <a:rPr lang="en-US" dirty="0">
                <a:ea typeface="+mj-ea"/>
                <a:cs typeface="Arial Narrow"/>
              </a:rPr>
              <a:t>Show the Impact Emotional </a:t>
            </a:r>
            <a:br>
              <a:rPr lang="en-US" dirty="0">
                <a:ea typeface="+mj-ea"/>
                <a:cs typeface="Arial Narrow"/>
              </a:rPr>
            </a:br>
            <a:r>
              <a:rPr lang="en-US" dirty="0">
                <a:ea typeface="+mj-ea"/>
                <a:cs typeface="Arial Narrow"/>
              </a:rPr>
              <a:t>Labor Has on Employees</a:t>
            </a:r>
          </a:p>
        </p:txBody>
      </p:sp>
      <p:sp>
        <p:nvSpPr>
          <p:cNvPr id="14" name="Content Placeholder 13"/>
          <p:cNvSpPr>
            <a:spLocks noGrp="1"/>
          </p:cNvSpPr>
          <p:nvPr>
            <p:ph idx="1"/>
          </p:nvPr>
        </p:nvSpPr>
        <p:spPr>
          <a:xfrm>
            <a:off x="889489" y="1616965"/>
            <a:ext cx="8049796" cy="5002199"/>
          </a:xfrm>
        </p:spPr>
        <p:txBody>
          <a:bodyPr wrap="square" numCol="1" anchor="t" anchorCtr="0" compatLnSpc="1">
            <a:prstTxWarp prst="textNoShape">
              <a:avLst/>
            </a:prstTxWarp>
            <a:normAutofit lnSpcReduction="10000"/>
          </a:bodyPr>
          <a:lstStyle/>
          <a:p>
            <a:pPr marL="681038" indent="-457200" eaLnBrk="1" hangingPunct="1">
              <a:lnSpc>
                <a:spcPct val="90000"/>
              </a:lnSpc>
            </a:pPr>
            <a:r>
              <a:rPr lang="en-US" sz="2800" b="1" dirty="0">
                <a:solidFill>
                  <a:srgbClr val="FF9900"/>
                </a:solidFill>
                <a:cs typeface="Arial" charset="0"/>
              </a:rPr>
              <a:t>Emotional labor:</a:t>
            </a:r>
            <a:r>
              <a:rPr lang="en-US" sz="2800" dirty="0">
                <a:cs typeface="Arial" charset="0"/>
              </a:rPr>
              <a:t> an employee’s expression of organizationally desired emotions during interpersonal transactions at work.</a:t>
            </a:r>
          </a:p>
          <a:p>
            <a:pPr marL="223838" indent="0">
              <a:lnSpc>
                <a:spcPct val="90000"/>
              </a:lnSpc>
            </a:pPr>
            <a:r>
              <a:rPr lang="en-US" sz="2800" dirty="0"/>
              <a:t>Types of Emotions</a:t>
            </a:r>
          </a:p>
          <a:p>
            <a:pPr lvl="1">
              <a:lnSpc>
                <a:spcPct val="90000"/>
              </a:lnSpc>
            </a:pPr>
            <a:r>
              <a:rPr lang="en-US" sz="2800" b="1" dirty="0">
                <a:solidFill>
                  <a:srgbClr val="FF9900"/>
                </a:solidFill>
              </a:rPr>
              <a:t>Felt:</a:t>
            </a:r>
            <a:r>
              <a:rPr lang="en-US" sz="2800" dirty="0"/>
              <a:t> the individual’s actual emotions.</a:t>
            </a:r>
          </a:p>
          <a:p>
            <a:pPr lvl="1">
              <a:lnSpc>
                <a:spcPct val="90000"/>
              </a:lnSpc>
            </a:pPr>
            <a:r>
              <a:rPr lang="en-US" sz="2800" b="1" dirty="0">
                <a:solidFill>
                  <a:srgbClr val="FF9900"/>
                </a:solidFill>
              </a:rPr>
              <a:t>Displayed:</a:t>
            </a:r>
            <a:r>
              <a:rPr lang="en-US" sz="2800" dirty="0">
                <a:solidFill>
                  <a:srgbClr val="FF9900"/>
                </a:solidFill>
              </a:rPr>
              <a:t> </a:t>
            </a:r>
            <a:r>
              <a:rPr lang="en-US" sz="2800" dirty="0"/>
              <a:t>required or appropriate emotions.</a:t>
            </a:r>
          </a:p>
          <a:p>
            <a:pPr marL="1092200" lvl="2" indent="-315913">
              <a:lnSpc>
                <a:spcPct val="90000"/>
              </a:lnSpc>
            </a:pPr>
            <a:r>
              <a:rPr lang="en-US" sz="2800" b="1" dirty="0">
                <a:solidFill>
                  <a:srgbClr val="FF9900"/>
                </a:solidFill>
              </a:rPr>
              <a:t>Surface acting: </a:t>
            </a:r>
            <a:r>
              <a:rPr lang="en-US" sz="2800" dirty="0"/>
              <a:t>hiding one’s inner feelings and foregoing emotional expressions in response to display rules. </a:t>
            </a:r>
          </a:p>
          <a:p>
            <a:pPr marL="1146175" lvl="2" indent="-369888">
              <a:lnSpc>
                <a:spcPct val="90000"/>
              </a:lnSpc>
            </a:pPr>
            <a:r>
              <a:rPr lang="en-US" sz="2800" b="1" dirty="0">
                <a:solidFill>
                  <a:srgbClr val="FF9900"/>
                </a:solidFill>
              </a:rPr>
              <a:t>Deep acting:</a:t>
            </a:r>
            <a:r>
              <a:rPr lang="en-US" sz="2800" dirty="0">
                <a:solidFill>
                  <a:srgbClr val="FF9900"/>
                </a:solidFill>
              </a:rPr>
              <a:t> </a:t>
            </a:r>
            <a:r>
              <a:rPr lang="en-US" sz="2800" dirty="0"/>
              <a:t>trying to modify one’s true inner feelings based on display rules.</a:t>
            </a:r>
          </a:p>
          <a:p>
            <a:pPr marL="681038" indent="-457200" eaLnBrk="1" hangingPunct="1">
              <a:lnSpc>
                <a:spcPct val="90000"/>
              </a:lnSpc>
            </a:pPr>
            <a:endParaRPr lang="en-US" sz="2800" dirty="0">
              <a:cs typeface="Arial" charset="0"/>
            </a:endParaRP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17</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5" name="حبر 15">
                <a:extLst>
                  <a:ext uri="{FF2B5EF4-FFF2-40B4-BE49-F238E27FC236}">
                    <a16:creationId xmlns:a16="http://schemas.microsoft.com/office/drawing/2014/main" id="{D4275739-6839-F7A1-A34D-422A01B70460}"/>
                  </a:ext>
                </a:extLst>
              </p14:cNvPr>
              <p14:cNvContentPartPr/>
              <p14:nvPr/>
            </p14:nvContentPartPr>
            <p14:xfrm>
              <a:off x="2860506" y="1401072"/>
              <a:ext cx="1077480" cy="214920"/>
            </p14:xfrm>
          </p:contentPart>
        </mc:Choice>
        <mc:Fallback xmlns="">
          <p:pic>
            <p:nvPicPr>
              <p:cNvPr id="15" name="حبر 15">
                <a:extLst>
                  <a:ext uri="{FF2B5EF4-FFF2-40B4-BE49-F238E27FC236}">
                    <a16:creationId xmlns:a16="http://schemas.microsoft.com/office/drawing/2014/main" id="{D4275739-6839-F7A1-A34D-422A01B70460}"/>
                  </a:ext>
                </a:extLst>
              </p:cNvPr>
              <p:cNvPicPr/>
              <p:nvPr/>
            </p:nvPicPr>
            <p:blipFill>
              <a:blip r:embed="rId4"/>
              <a:stretch>
                <a:fillRect/>
              </a:stretch>
            </p:blipFill>
            <p:spPr>
              <a:xfrm>
                <a:off x="2845386" y="1385592"/>
                <a:ext cx="11080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5">
                <a:extLst>
                  <a:ext uri="{FF2B5EF4-FFF2-40B4-BE49-F238E27FC236}">
                    <a16:creationId xmlns:a16="http://schemas.microsoft.com/office/drawing/2014/main" id="{70C57124-3EA1-E7D3-1252-417E2B6F1415}"/>
                  </a:ext>
                </a:extLst>
              </p14:cNvPr>
              <p14:cNvContentPartPr/>
              <p14:nvPr/>
            </p14:nvContentPartPr>
            <p14:xfrm>
              <a:off x="4679312" y="2300054"/>
              <a:ext cx="1026360" cy="58320"/>
            </p14:xfrm>
          </p:contentPart>
        </mc:Choice>
        <mc:Fallback xmlns="">
          <p:pic>
            <p:nvPicPr>
              <p:cNvPr id="16" name="حبر 15">
                <a:extLst>
                  <a:ext uri="{FF2B5EF4-FFF2-40B4-BE49-F238E27FC236}">
                    <a16:creationId xmlns:a16="http://schemas.microsoft.com/office/drawing/2014/main" id="{70C57124-3EA1-E7D3-1252-417E2B6F1415}"/>
                  </a:ext>
                </a:extLst>
              </p:cNvPr>
              <p:cNvPicPr/>
              <p:nvPr/>
            </p:nvPicPr>
            <p:blipFill>
              <a:blip r:embed="rId6"/>
              <a:stretch>
                <a:fillRect/>
              </a:stretch>
            </p:blipFill>
            <p:spPr>
              <a:xfrm>
                <a:off x="4664192" y="2284934"/>
                <a:ext cx="10569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حبر 24">
                <a:extLst>
                  <a:ext uri="{FF2B5EF4-FFF2-40B4-BE49-F238E27FC236}">
                    <a16:creationId xmlns:a16="http://schemas.microsoft.com/office/drawing/2014/main" id="{8B2DC835-99FF-D3E0-5711-3373370A2A4C}"/>
                  </a:ext>
                </a:extLst>
              </p14:cNvPr>
              <p14:cNvContentPartPr/>
              <p14:nvPr/>
            </p14:nvContentPartPr>
            <p14:xfrm>
              <a:off x="5087295" y="1884530"/>
              <a:ext cx="451440" cy="146520"/>
            </p14:xfrm>
          </p:contentPart>
        </mc:Choice>
        <mc:Fallback xmlns="">
          <p:pic>
            <p:nvPicPr>
              <p:cNvPr id="24" name="حبر 24">
                <a:extLst>
                  <a:ext uri="{FF2B5EF4-FFF2-40B4-BE49-F238E27FC236}">
                    <a16:creationId xmlns:a16="http://schemas.microsoft.com/office/drawing/2014/main" id="{8B2DC835-99FF-D3E0-5711-3373370A2A4C}"/>
                  </a:ext>
                </a:extLst>
              </p:cNvPr>
              <p:cNvPicPr/>
              <p:nvPr/>
            </p:nvPicPr>
            <p:blipFill>
              <a:blip r:embed="rId8"/>
              <a:stretch>
                <a:fillRect/>
              </a:stretch>
            </p:blipFill>
            <p:spPr>
              <a:xfrm>
                <a:off x="5072175" y="1869088"/>
                <a:ext cx="482040" cy="17668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0C2BEE69-DF12-F1DC-A6B5-F60CB3FBD8EA}"/>
                  </a:ext>
                </a:extLst>
              </p14:cNvPr>
              <p14:cNvContentPartPr/>
              <p14:nvPr/>
            </p14:nvContentPartPr>
            <p14:xfrm>
              <a:off x="7851590" y="1910434"/>
              <a:ext cx="388440" cy="87840"/>
            </p14:xfrm>
          </p:contentPart>
        </mc:Choice>
        <mc:Fallback xmlns="">
          <p:pic>
            <p:nvPicPr>
              <p:cNvPr id="30" name="حبر 30">
                <a:extLst>
                  <a:ext uri="{FF2B5EF4-FFF2-40B4-BE49-F238E27FC236}">
                    <a16:creationId xmlns:a16="http://schemas.microsoft.com/office/drawing/2014/main" id="{0C2BEE69-DF12-F1DC-A6B5-F60CB3FBD8EA}"/>
                  </a:ext>
                </a:extLst>
              </p:cNvPr>
              <p:cNvPicPr/>
              <p:nvPr/>
            </p:nvPicPr>
            <p:blipFill>
              <a:blip r:embed="rId10"/>
              <a:stretch>
                <a:fillRect/>
              </a:stretch>
            </p:blipFill>
            <p:spPr>
              <a:xfrm>
                <a:off x="7836470" y="1895314"/>
                <a:ext cx="4190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حبر 50">
                <a:extLst>
                  <a:ext uri="{FF2B5EF4-FFF2-40B4-BE49-F238E27FC236}">
                    <a16:creationId xmlns:a16="http://schemas.microsoft.com/office/drawing/2014/main" id="{CA51408D-EE7E-A619-B678-5DD6C83F4D1B}"/>
                  </a:ext>
                </a:extLst>
              </p14:cNvPr>
              <p14:cNvContentPartPr/>
              <p14:nvPr/>
            </p14:nvContentPartPr>
            <p14:xfrm>
              <a:off x="6010959" y="2506743"/>
              <a:ext cx="2333160" cy="315000"/>
            </p14:xfrm>
          </p:contentPart>
        </mc:Choice>
        <mc:Fallback xmlns="">
          <p:pic>
            <p:nvPicPr>
              <p:cNvPr id="50" name="حبر 50">
                <a:extLst>
                  <a:ext uri="{FF2B5EF4-FFF2-40B4-BE49-F238E27FC236}">
                    <a16:creationId xmlns:a16="http://schemas.microsoft.com/office/drawing/2014/main" id="{CA51408D-EE7E-A619-B678-5DD6C83F4D1B}"/>
                  </a:ext>
                </a:extLst>
              </p:cNvPr>
              <p:cNvPicPr/>
              <p:nvPr/>
            </p:nvPicPr>
            <p:blipFill>
              <a:blip r:embed="rId12"/>
              <a:stretch>
                <a:fillRect/>
              </a:stretch>
            </p:blipFill>
            <p:spPr>
              <a:xfrm>
                <a:off x="5995839" y="2491623"/>
                <a:ext cx="23637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حبر 50">
                <a:extLst>
                  <a:ext uri="{FF2B5EF4-FFF2-40B4-BE49-F238E27FC236}">
                    <a16:creationId xmlns:a16="http://schemas.microsoft.com/office/drawing/2014/main" id="{228ED371-CD7B-062B-E7BE-FD1EFAD23795}"/>
                  </a:ext>
                </a:extLst>
              </p14:cNvPr>
              <p14:cNvContentPartPr/>
              <p14:nvPr/>
            </p14:nvContentPartPr>
            <p14:xfrm>
              <a:off x="1648940" y="3523385"/>
              <a:ext cx="802800" cy="39960"/>
            </p14:xfrm>
          </p:contentPart>
        </mc:Choice>
        <mc:Fallback xmlns="">
          <p:pic>
            <p:nvPicPr>
              <p:cNvPr id="51" name="حبر 50">
                <a:extLst>
                  <a:ext uri="{FF2B5EF4-FFF2-40B4-BE49-F238E27FC236}">
                    <a16:creationId xmlns:a16="http://schemas.microsoft.com/office/drawing/2014/main" id="{228ED371-CD7B-062B-E7BE-FD1EFAD23795}"/>
                  </a:ext>
                </a:extLst>
              </p:cNvPr>
              <p:cNvPicPr/>
              <p:nvPr/>
            </p:nvPicPr>
            <p:blipFill>
              <a:blip r:embed="rId14"/>
              <a:stretch>
                <a:fillRect/>
              </a:stretch>
            </p:blipFill>
            <p:spPr>
              <a:xfrm>
                <a:off x="1633460" y="3508265"/>
                <a:ext cx="8334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حبر 51">
                <a:extLst>
                  <a:ext uri="{FF2B5EF4-FFF2-40B4-BE49-F238E27FC236}">
                    <a16:creationId xmlns:a16="http://schemas.microsoft.com/office/drawing/2014/main" id="{12461FAE-F528-A4AA-AD42-BA9810153949}"/>
                  </a:ext>
                </a:extLst>
              </p14:cNvPr>
              <p14:cNvContentPartPr/>
              <p14:nvPr/>
            </p14:nvContentPartPr>
            <p14:xfrm>
              <a:off x="1721596" y="3297380"/>
              <a:ext cx="691560" cy="113400"/>
            </p14:xfrm>
          </p:contentPart>
        </mc:Choice>
        <mc:Fallback xmlns="">
          <p:pic>
            <p:nvPicPr>
              <p:cNvPr id="52" name="حبر 51">
                <a:extLst>
                  <a:ext uri="{FF2B5EF4-FFF2-40B4-BE49-F238E27FC236}">
                    <a16:creationId xmlns:a16="http://schemas.microsoft.com/office/drawing/2014/main" id="{12461FAE-F528-A4AA-AD42-BA9810153949}"/>
                  </a:ext>
                </a:extLst>
              </p:cNvPr>
              <p:cNvPicPr/>
              <p:nvPr/>
            </p:nvPicPr>
            <p:blipFill>
              <a:blip r:embed="rId16"/>
              <a:stretch>
                <a:fillRect/>
              </a:stretch>
            </p:blipFill>
            <p:spPr>
              <a:xfrm>
                <a:off x="1667956" y="3189380"/>
                <a:ext cx="79920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3" name="حبر 52">
                <a:extLst>
                  <a:ext uri="{FF2B5EF4-FFF2-40B4-BE49-F238E27FC236}">
                    <a16:creationId xmlns:a16="http://schemas.microsoft.com/office/drawing/2014/main" id="{A630E89F-E4E9-DD11-5276-9C84953C617D}"/>
                  </a:ext>
                </a:extLst>
              </p14:cNvPr>
              <p14:cNvContentPartPr/>
              <p14:nvPr/>
            </p14:nvContentPartPr>
            <p14:xfrm>
              <a:off x="1813036" y="3783740"/>
              <a:ext cx="1590840" cy="74160"/>
            </p14:xfrm>
          </p:contentPart>
        </mc:Choice>
        <mc:Fallback xmlns="">
          <p:pic>
            <p:nvPicPr>
              <p:cNvPr id="53" name="حبر 52">
                <a:extLst>
                  <a:ext uri="{FF2B5EF4-FFF2-40B4-BE49-F238E27FC236}">
                    <a16:creationId xmlns:a16="http://schemas.microsoft.com/office/drawing/2014/main" id="{A630E89F-E4E9-DD11-5276-9C84953C617D}"/>
                  </a:ext>
                </a:extLst>
              </p:cNvPr>
              <p:cNvPicPr/>
              <p:nvPr/>
            </p:nvPicPr>
            <p:blipFill>
              <a:blip r:embed="rId18"/>
              <a:stretch>
                <a:fillRect/>
              </a:stretch>
            </p:blipFill>
            <p:spPr>
              <a:xfrm>
                <a:off x="1759036" y="3675740"/>
                <a:ext cx="16984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حبر 62">
                <a:extLst>
                  <a:ext uri="{FF2B5EF4-FFF2-40B4-BE49-F238E27FC236}">
                    <a16:creationId xmlns:a16="http://schemas.microsoft.com/office/drawing/2014/main" id="{2F30D36A-F469-6BA4-3603-76ACDCECB741}"/>
                  </a:ext>
                </a:extLst>
              </p14:cNvPr>
              <p14:cNvContentPartPr/>
              <p14:nvPr/>
            </p14:nvContentPartPr>
            <p14:xfrm>
              <a:off x="7726004" y="3249512"/>
              <a:ext cx="1188000" cy="285840"/>
            </p14:xfrm>
          </p:contentPart>
        </mc:Choice>
        <mc:Fallback xmlns="">
          <p:pic>
            <p:nvPicPr>
              <p:cNvPr id="62" name="حبر 62">
                <a:extLst>
                  <a:ext uri="{FF2B5EF4-FFF2-40B4-BE49-F238E27FC236}">
                    <a16:creationId xmlns:a16="http://schemas.microsoft.com/office/drawing/2014/main" id="{2F30D36A-F469-6BA4-3603-76ACDCECB741}"/>
                  </a:ext>
                </a:extLst>
              </p:cNvPr>
              <p:cNvPicPr/>
              <p:nvPr/>
            </p:nvPicPr>
            <p:blipFill>
              <a:blip r:embed="rId20"/>
              <a:stretch>
                <a:fillRect/>
              </a:stretch>
            </p:blipFill>
            <p:spPr>
              <a:xfrm>
                <a:off x="7710524" y="3234392"/>
                <a:ext cx="12186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4" name="حبر 74">
                <a:extLst>
                  <a:ext uri="{FF2B5EF4-FFF2-40B4-BE49-F238E27FC236}">
                    <a16:creationId xmlns:a16="http://schemas.microsoft.com/office/drawing/2014/main" id="{32A648D9-CB5C-1383-2B14-0715B3C11F51}"/>
                  </a:ext>
                </a:extLst>
              </p14:cNvPr>
              <p14:cNvContentPartPr/>
              <p14:nvPr/>
            </p14:nvContentPartPr>
            <p14:xfrm>
              <a:off x="2882386" y="4167476"/>
              <a:ext cx="1212480" cy="277920"/>
            </p14:xfrm>
          </p:contentPart>
        </mc:Choice>
        <mc:Fallback xmlns="">
          <p:pic>
            <p:nvPicPr>
              <p:cNvPr id="74" name="حبر 74">
                <a:extLst>
                  <a:ext uri="{FF2B5EF4-FFF2-40B4-BE49-F238E27FC236}">
                    <a16:creationId xmlns:a16="http://schemas.microsoft.com/office/drawing/2014/main" id="{32A648D9-CB5C-1383-2B14-0715B3C11F51}"/>
                  </a:ext>
                </a:extLst>
              </p:cNvPr>
              <p:cNvPicPr/>
              <p:nvPr/>
            </p:nvPicPr>
            <p:blipFill>
              <a:blip r:embed="rId22"/>
              <a:stretch>
                <a:fillRect/>
              </a:stretch>
            </p:blipFill>
            <p:spPr>
              <a:xfrm>
                <a:off x="2867266" y="4152336"/>
                <a:ext cx="1243080" cy="308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8" name="حبر 78">
                <a:extLst>
                  <a:ext uri="{FF2B5EF4-FFF2-40B4-BE49-F238E27FC236}">
                    <a16:creationId xmlns:a16="http://schemas.microsoft.com/office/drawing/2014/main" id="{B57C93C1-ED04-3628-8947-027236732DEE}"/>
                  </a:ext>
                </a:extLst>
              </p14:cNvPr>
              <p14:cNvContentPartPr/>
              <p14:nvPr/>
            </p14:nvContentPartPr>
            <p14:xfrm>
              <a:off x="3035460" y="5340126"/>
              <a:ext cx="747720" cy="198000"/>
            </p14:xfrm>
          </p:contentPart>
        </mc:Choice>
        <mc:Fallback xmlns="">
          <p:pic>
            <p:nvPicPr>
              <p:cNvPr id="78" name="حبر 78">
                <a:extLst>
                  <a:ext uri="{FF2B5EF4-FFF2-40B4-BE49-F238E27FC236}">
                    <a16:creationId xmlns:a16="http://schemas.microsoft.com/office/drawing/2014/main" id="{B57C93C1-ED04-3628-8947-027236732DEE}"/>
                  </a:ext>
                </a:extLst>
              </p:cNvPr>
              <p:cNvPicPr/>
              <p:nvPr/>
            </p:nvPicPr>
            <p:blipFill>
              <a:blip r:embed="rId24"/>
              <a:stretch>
                <a:fillRect/>
              </a:stretch>
            </p:blipFill>
            <p:spPr>
              <a:xfrm>
                <a:off x="3019980" y="5324978"/>
                <a:ext cx="778320" cy="22865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5" name="حبر 85">
                <a:extLst>
                  <a:ext uri="{FF2B5EF4-FFF2-40B4-BE49-F238E27FC236}">
                    <a16:creationId xmlns:a16="http://schemas.microsoft.com/office/drawing/2014/main" id="{3BDB8924-41CD-FCFF-F70D-9988FBDF9A4F}"/>
                  </a:ext>
                </a:extLst>
              </p14:cNvPr>
              <p14:cNvContentPartPr/>
              <p14:nvPr/>
            </p14:nvContentPartPr>
            <p14:xfrm>
              <a:off x="2321580" y="5352726"/>
              <a:ext cx="1003680" cy="185400"/>
            </p14:xfrm>
          </p:contentPart>
        </mc:Choice>
        <mc:Fallback xmlns="">
          <p:pic>
            <p:nvPicPr>
              <p:cNvPr id="85" name="حبر 85">
                <a:extLst>
                  <a:ext uri="{FF2B5EF4-FFF2-40B4-BE49-F238E27FC236}">
                    <a16:creationId xmlns:a16="http://schemas.microsoft.com/office/drawing/2014/main" id="{3BDB8924-41CD-FCFF-F70D-9988FBDF9A4F}"/>
                  </a:ext>
                </a:extLst>
              </p:cNvPr>
              <p:cNvPicPr/>
              <p:nvPr/>
            </p:nvPicPr>
            <p:blipFill>
              <a:blip r:embed="rId26"/>
              <a:stretch>
                <a:fillRect/>
              </a:stretch>
            </p:blipFill>
            <p:spPr>
              <a:xfrm>
                <a:off x="2306460" y="5337577"/>
                <a:ext cx="1034280" cy="2160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1" name="حبر 91">
                <a:extLst>
                  <a:ext uri="{FF2B5EF4-FFF2-40B4-BE49-F238E27FC236}">
                    <a16:creationId xmlns:a16="http://schemas.microsoft.com/office/drawing/2014/main" id="{39253A36-6240-C779-5A14-4EC647D43915}"/>
                  </a:ext>
                </a:extLst>
              </p14:cNvPr>
              <p14:cNvContentPartPr/>
              <p14:nvPr/>
            </p14:nvContentPartPr>
            <p14:xfrm>
              <a:off x="6675775" y="4125928"/>
              <a:ext cx="630720" cy="276480"/>
            </p14:xfrm>
          </p:contentPart>
        </mc:Choice>
        <mc:Fallback xmlns="">
          <p:pic>
            <p:nvPicPr>
              <p:cNvPr id="91" name="حبر 91">
                <a:extLst>
                  <a:ext uri="{FF2B5EF4-FFF2-40B4-BE49-F238E27FC236}">
                    <a16:creationId xmlns:a16="http://schemas.microsoft.com/office/drawing/2014/main" id="{39253A36-6240-C779-5A14-4EC647D43915}"/>
                  </a:ext>
                </a:extLst>
              </p:cNvPr>
              <p:cNvPicPr/>
              <p:nvPr/>
            </p:nvPicPr>
            <p:blipFill>
              <a:blip r:embed="rId28"/>
              <a:stretch>
                <a:fillRect/>
              </a:stretch>
            </p:blipFill>
            <p:spPr>
              <a:xfrm>
                <a:off x="6660655" y="4110808"/>
                <a:ext cx="6613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7" name="حبر 96">
                <a:extLst>
                  <a:ext uri="{FF2B5EF4-FFF2-40B4-BE49-F238E27FC236}">
                    <a16:creationId xmlns:a16="http://schemas.microsoft.com/office/drawing/2014/main" id="{7878E224-129F-BB76-1733-FA47967E390E}"/>
                  </a:ext>
                </a:extLst>
              </p14:cNvPr>
              <p14:cNvContentPartPr/>
              <p14:nvPr/>
            </p14:nvContentPartPr>
            <p14:xfrm>
              <a:off x="4495255" y="4541728"/>
              <a:ext cx="88200" cy="26280"/>
            </p14:xfrm>
          </p:contentPart>
        </mc:Choice>
        <mc:Fallback xmlns="">
          <p:pic>
            <p:nvPicPr>
              <p:cNvPr id="97" name="حبر 96">
                <a:extLst>
                  <a:ext uri="{FF2B5EF4-FFF2-40B4-BE49-F238E27FC236}">
                    <a16:creationId xmlns:a16="http://schemas.microsoft.com/office/drawing/2014/main" id="{7878E224-129F-BB76-1733-FA47967E390E}"/>
                  </a:ext>
                </a:extLst>
              </p:cNvPr>
              <p:cNvPicPr/>
              <p:nvPr/>
            </p:nvPicPr>
            <p:blipFill>
              <a:blip r:embed="rId30"/>
              <a:stretch>
                <a:fillRect/>
              </a:stretch>
            </p:blipFill>
            <p:spPr>
              <a:xfrm>
                <a:off x="4480135" y="4526608"/>
                <a:ext cx="1188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8" name="حبر 98">
                <a:extLst>
                  <a:ext uri="{FF2B5EF4-FFF2-40B4-BE49-F238E27FC236}">
                    <a16:creationId xmlns:a16="http://schemas.microsoft.com/office/drawing/2014/main" id="{A1CAA675-7C73-172B-3472-04AE6F9E8295}"/>
                  </a:ext>
                </a:extLst>
              </p14:cNvPr>
              <p14:cNvContentPartPr/>
              <p14:nvPr/>
            </p14:nvContentPartPr>
            <p14:xfrm>
              <a:off x="4477615" y="4660528"/>
              <a:ext cx="637920" cy="108720"/>
            </p14:xfrm>
          </p:contentPart>
        </mc:Choice>
        <mc:Fallback xmlns="">
          <p:pic>
            <p:nvPicPr>
              <p:cNvPr id="98" name="حبر 98">
                <a:extLst>
                  <a:ext uri="{FF2B5EF4-FFF2-40B4-BE49-F238E27FC236}">
                    <a16:creationId xmlns:a16="http://schemas.microsoft.com/office/drawing/2014/main" id="{A1CAA675-7C73-172B-3472-04AE6F9E8295}"/>
                  </a:ext>
                </a:extLst>
              </p:cNvPr>
              <p:cNvPicPr/>
              <p:nvPr/>
            </p:nvPicPr>
            <p:blipFill>
              <a:blip r:embed="rId32"/>
              <a:stretch>
                <a:fillRect/>
              </a:stretch>
            </p:blipFill>
            <p:spPr>
              <a:xfrm>
                <a:off x="4462144" y="4645408"/>
                <a:ext cx="668503"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9" name="حبر 98">
                <a:extLst>
                  <a:ext uri="{FF2B5EF4-FFF2-40B4-BE49-F238E27FC236}">
                    <a16:creationId xmlns:a16="http://schemas.microsoft.com/office/drawing/2014/main" id="{3C7CD9C7-7B69-11C5-20E6-6197A64AF5C1}"/>
                  </a:ext>
                </a:extLst>
              </p14:cNvPr>
              <p14:cNvContentPartPr/>
              <p14:nvPr/>
            </p14:nvContentPartPr>
            <p14:xfrm>
              <a:off x="4435586" y="5364115"/>
              <a:ext cx="1351800" cy="65160"/>
            </p14:xfrm>
          </p:contentPart>
        </mc:Choice>
        <mc:Fallback xmlns="">
          <p:pic>
            <p:nvPicPr>
              <p:cNvPr id="99" name="حبر 98">
                <a:extLst>
                  <a:ext uri="{FF2B5EF4-FFF2-40B4-BE49-F238E27FC236}">
                    <a16:creationId xmlns:a16="http://schemas.microsoft.com/office/drawing/2014/main" id="{3C7CD9C7-7B69-11C5-20E6-6197A64AF5C1}"/>
                  </a:ext>
                </a:extLst>
              </p:cNvPr>
              <p:cNvPicPr/>
              <p:nvPr/>
            </p:nvPicPr>
            <p:blipFill>
              <a:blip r:embed="rId34"/>
              <a:stretch>
                <a:fillRect/>
              </a:stretch>
            </p:blipFill>
            <p:spPr>
              <a:xfrm>
                <a:off x="4420466" y="5348635"/>
                <a:ext cx="13820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7" name="حبر 107">
                <a:extLst>
                  <a:ext uri="{FF2B5EF4-FFF2-40B4-BE49-F238E27FC236}">
                    <a16:creationId xmlns:a16="http://schemas.microsoft.com/office/drawing/2014/main" id="{D4420CE6-9D5E-C367-871C-49AB2E8B1BEB}"/>
                  </a:ext>
                </a:extLst>
              </p14:cNvPr>
              <p14:cNvContentPartPr/>
              <p14:nvPr/>
            </p14:nvContentPartPr>
            <p14:xfrm>
              <a:off x="5095535" y="4991501"/>
              <a:ext cx="654840" cy="123840"/>
            </p14:xfrm>
          </p:contentPart>
        </mc:Choice>
        <mc:Fallback xmlns="">
          <p:pic>
            <p:nvPicPr>
              <p:cNvPr id="107" name="حبر 107">
                <a:extLst>
                  <a:ext uri="{FF2B5EF4-FFF2-40B4-BE49-F238E27FC236}">
                    <a16:creationId xmlns:a16="http://schemas.microsoft.com/office/drawing/2014/main" id="{D4420CE6-9D5E-C367-871C-49AB2E8B1BEB}"/>
                  </a:ext>
                </a:extLst>
              </p:cNvPr>
              <p:cNvPicPr/>
              <p:nvPr/>
            </p:nvPicPr>
            <p:blipFill>
              <a:blip r:embed="rId36"/>
              <a:stretch>
                <a:fillRect/>
              </a:stretch>
            </p:blipFill>
            <p:spPr>
              <a:xfrm>
                <a:off x="5080415" y="4976381"/>
                <a:ext cx="6854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5" name="حبر 115">
                <a:extLst>
                  <a:ext uri="{FF2B5EF4-FFF2-40B4-BE49-F238E27FC236}">
                    <a16:creationId xmlns:a16="http://schemas.microsoft.com/office/drawing/2014/main" id="{715902E5-8C36-90FA-3F22-B68337E3F1CF}"/>
                  </a:ext>
                </a:extLst>
              </p14:cNvPr>
              <p14:cNvContentPartPr/>
              <p14:nvPr/>
            </p14:nvContentPartPr>
            <p14:xfrm>
              <a:off x="7206470" y="4831682"/>
              <a:ext cx="1098360" cy="235800"/>
            </p14:xfrm>
          </p:contentPart>
        </mc:Choice>
        <mc:Fallback xmlns="">
          <p:pic>
            <p:nvPicPr>
              <p:cNvPr id="115" name="حبر 115">
                <a:extLst>
                  <a:ext uri="{FF2B5EF4-FFF2-40B4-BE49-F238E27FC236}">
                    <a16:creationId xmlns:a16="http://schemas.microsoft.com/office/drawing/2014/main" id="{715902E5-8C36-90FA-3F22-B68337E3F1CF}"/>
                  </a:ext>
                </a:extLst>
              </p:cNvPr>
              <p:cNvPicPr/>
              <p:nvPr/>
            </p:nvPicPr>
            <p:blipFill>
              <a:blip r:embed="rId38"/>
              <a:stretch>
                <a:fillRect/>
              </a:stretch>
            </p:blipFill>
            <p:spPr>
              <a:xfrm>
                <a:off x="7191350" y="4816562"/>
                <a:ext cx="11289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6" name="حبر 115">
                <a:extLst>
                  <a:ext uri="{FF2B5EF4-FFF2-40B4-BE49-F238E27FC236}">
                    <a16:creationId xmlns:a16="http://schemas.microsoft.com/office/drawing/2014/main" id="{996B170E-7550-3C55-8AAC-5B32A42DA9F0}"/>
                  </a:ext>
                </a:extLst>
              </p14:cNvPr>
              <p14:cNvContentPartPr/>
              <p14:nvPr/>
            </p14:nvContentPartPr>
            <p14:xfrm>
              <a:off x="1481236" y="4525548"/>
              <a:ext cx="286920" cy="159840"/>
            </p14:xfrm>
          </p:contentPart>
        </mc:Choice>
        <mc:Fallback xmlns="">
          <p:pic>
            <p:nvPicPr>
              <p:cNvPr id="116" name="حبر 115">
                <a:extLst>
                  <a:ext uri="{FF2B5EF4-FFF2-40B4-BE49-F238E27FC236}">
                    <a16:creationId xmlns:a16="http://schemas.microsoft.com/office/drawing/2014/main" id="{996B170E-7550-3C55-8AAC-5B32A42DA9F0}"/>
                  </a:ext>
                </a:extLst>
              </p:cNvPr>
              <p:cNvPicPr/>
              <p:nvPr/>
            </p:nvPicPr>
            <p:blipFill>
              <a:blip r:embed="rId40"/>
              <a:stretch>
                <a:fillRect/>
              </a:stretch>
            </p:blipFill>
            <p:spPr>
              <a:xfrm>
                <a:off x="1466116" y="4510068"/>
                <a:ext cx="3175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42" name="حبر 142">
                <a:extLst>
                  <a:ext uri="{FF2B5EF4-FFF2-40B4-BE49-F238E27FC236}">
                    <a16:creationId xmlns:a16="http://schemas.microsoft.com/office/drawing/2014/main" id="{96F77259-4D84-B29F-1E7C-865D1C9FB1B9}"/>
                  </a:ext>
                </a:extLst>
              </p14:cNvPr>
              <p14:cNvContentPartPr/>
              <p14:nvPr/>
            </p14:nvContentPartPr>
            <p14:xfrm>
              <a:off x="235996" y="4404038"/>
              <a:ext cx="1193760" cy="479160"/>
            </p14:xfrm>
          </p:contentPart>
        </mc:Choice>
        <mc:Fallback xmlns="">
          <p:pic>
            <p:nvPicPr>
              <p:cNvPr id="142" name="حبر 142">
                <a:extLst>
                  <a:ext uri="{FF2B5EF4-FFF2-40B4-BE49-F238E27FC236}">
                    <a16:creationId xmlns:a16="http://schemas.microsoft.com/office/drawing/2014/main" id="{96F77259-4D84-B29F-1E7C-865D1C9FB1B9}"/>
                  </a:ext>
                </a:extLst>
              </p:cNvPr>
              <p:cNvPicPr/>
              <p:nvPr/>
            </p:nvPicPr>
            <p:blipFill>
              <a:blip r:embed="rId42"/>
              <a:stretch>
                <a:fillRect/>
              </a:stretch>
            </p:blipFill>
            <p:spPr>
              <a:xfrm>
                <a:off x="220881" y="4388918"/>
                <a:ext cx="1223991"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3" name="حبر 153">
                <a:extLst>
                  <a:ext uri="{FF2B5EF4-FFF2-40B4-BE49-F238E27FC236}">
                    <a16:creationId xmlns:a16="http://schemas.microsoft.com/office/drawing/2014/main" id="{1A0E00D7-7C5C-1789-C802-48591AFCD34E}"/>
                  </a:ext>
                </a:extLst>
              </p14:cNvPr>
              <p14:cNvContentPartPr/>
              <p14:nvPr/>
            </p14:nvContentPartPr>
            <p14:xfrm>
              <a:off x="306196" y="5387198"/>
              <a:ext cx="1411200" cy="389880"/>
            </p14:xfrm>
          </p:contentPart>
        </mc:Choice>
        <mc:Fallback xmlns="">
          <p:pic>
            <p:nvPicPr>
              <p:cNvPr id="153" name="حبر 153">
                <a:extLst>
                  <a:ext uri="{FF2B5EF4-FFF2-40B4-BE49-F238E27FC236}">
                    <a16:creationId xmlns:a16="http://schemas.microsoft.com/office/drawing/2014/main" id="{1A0E00D7-7C5C-1789-C802-48591AFCD34E}"/>
                  </a:ext>
                </a:extLst>
              </p:cNvPr>
              <p:cNvPicPr/>
              <p:nvPr/>
            </p:nvPicPr>
            <p:blipFill>
              <a:blip r:embed="rId44"/>
              <a:stretch>
                <a:fillRect/>
              </a:stretch>
            </p:blipFill>
            <p:spPr>
              <a:xfrm>
                <a:off x="291076" y="5372078"/>
                <a:ext cx="144144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 name="حبر 1">
                <a:extLst>
                  <a:ext uri="{FF2B5EF4-FFF2-40B4-BE49-F238E27FC236}">
                    <a16:creationId xmlns:a16="http://schemas.microsoft.com/office/drawing/2014/main" id="{B59C5168-B89C-9549-45D6-2FE0744C91DB}"/>
                  </a:ext>
                </a:extLst>
              </p14:cNvPr>
              <p14:cNvContentPartPr/>
              <p14:nvPr/>
            </p14:nvContentPartPr>
            <p14:xfrm>
              <a:off x="3843360" y="4640760"/>
              <a:ext cx="1692720" cy="766800"/>
            </p14:xfrm>
          </p:contentPart>
        </mc:Choice>
        <mc:Fallback xmlns="">
          <p:pic>
            <p:nvPicPr>
              <p:cNvPr id="2" name="حبر 1">
                <a:extLst>
                  <a:ext uri="{FF2B5EF4-FFF2-40B4-BE49-F238E27FC236}">
                    <a16:creationId xmlns:a16="http://schemas.microsoft.com/office/drawing/2014/main" id="{B59C5168-B89C-9549-45D6-2FE0744C91DB}"/>
                  </a:ext>
                </a:extLst>
              </p:cNvPr>
              <p:cNvPicPr/>
              <p:nvPr/>
            </p:nvPicPr>
            <p:blipFill>
              <a:blip r:embed="rId46"/>
              <a:stretch>
                <a:fillRect/>
              </a:stretch>
            </p:blipFill>
            <p:spPr>
              <a:xfrm>
                <a:off x="3834000" y="4631400"/>
                <a:ext cx="1711440" cy="7855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185874"/>
            <a:ext cx="8077090" cy="1143000"/>
          </a:xfrm>
        </p:spPr>
        <p:txBody>
          <a:bodyPr>
            <a:noAutofit/>
          </a:bodyPr>
          <a:lstStyle/>
          <a:p>
            <a:pPr>
              <a:defRPr/>
            </a:pPr>
            <a:r>
              <a:rPr lang="en-US" sz="4800" dirty="0">
                <a:cs typeface="Arial Narrow"/>
              </a:rPr>
              <a:t>Describe Affective </a:t>
            </a:r>
            <a:br>
              <a:rPr lang="en-US" sz="4800" dirty="0">
                <a:cs typeface="Arial Narrow"/>
              </a:rPr>
            </a:br>
            <a:r>
              <a:rPr lang="en-US" sz="4800" dirty="0">
                <a:cs typeface="Arial Narrow"/>
              </a:rPr>
              <a:t>Events Theory</a:t>
            </a:r>
            <a:endParaRPr lang="en-US" dirty="0">
              <a:ea typeface="+mj-ea"/>
              <a:cs typeface="Arial Narrow"/>
            </a:endParaRPr>
          </a:p>
        </p:txBody>
      </p:sp>
      <p:sp>
        <p:nvSpPr>
          <p:cNvPr id="14" name="Content Placeholder 13"/>
          <p:cNvSpPr>
            <a:spLocks noGrp="1"/>
          </p:cNvSpPr>
          <p:nvPr>
            <p:ph idx="1"/>
          </p:nvPr>
        </p:nvSpPr>
        <p:spPr>
          <a:xfrm>
            <a:off x="569679" y="1592392"/>
            <a:ext cx="8049796" cy="5002199"/>
          </a:xfrm>
        </p:spPr>
        <p:txBody>
          <a:bodyPr wrap="square" numCol="1" anchor="t" anchorCtr="0" compatLnSpc="1">
            <a:prstTxWarp prst="textNoShape">
              <a:avLst/>
            </a:prstTxWarp>
            <a:normAutofit/>
          </a:bodyPr>
          <a:lstStyle/>
          <a:p>
            <a:pPr marL="463550" lvl="1" indent="-231775"/>
            <a:endParaRPr lang="en-US" sz="2800" b="1" dirty="0">
              <a:solidFill>
                <a:srgbClr val="FF9900"/>
              </a:solidFill>
            </a:endParaRPr>
          </a:p>
          <a:p>
            <a:pPr marL="463550" lvl="1" indent="-231775"/>
            <a:r>
              <a:rPr lang="en-US" sz="2800" b="1" dirty="0">
                <a:solidFill>
                  <a:srgbClr val="FF9900"/>
                </a:solidFill>
              </a:rPr>
              <a:t>Affective events theory (AET):</a:t>
            </a:r>
            <a:r>
              <a:rPr lang="en-US" sz="2800" b="1" dirty="0"/>
              <a:t> </a:t>
            </a:r>
            <a:r>
              <a:rPr lang="en-US" sz="2800" dirty="0"/>
              <a:t>employees react emotionally to things that happen to them at work and this influences job performance and satisfaction. </a:t>
            </a:r>
          </a:p>
          <a:p>
            <a:pPr marL="968375" lvl="2" indent="-231775"/>
            <a:r>
              <a:rPr lang="en-US" sz="2800" dirty="0"/>
              <a:t>Work events trigger positive or negative emotional reactions to which employees’ personalities and moods predispose them to respond with greater or lesser intensity. </a:t>
            </a:r>
          </a:p>
          <a:p>
            <a:pPr marL="463550" indent="-231775" eaLnBrk="1" hangingPunct="1">
              <a:lnSpc>
                <a:spcPct val="90000"/>
              </a:lnSpc>
            </a:pPr>
            <a:endParaRPr lang="en-US" sz="2800" dirty="0">
              <a:cs typeface="Arial" charset="0"/>
            </a:endParaRP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18</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EA0ABEFE-BDBB-B50A-0E41-048F5FD456EB}"/>
                  </a:ext>
                </a:extLst>
              </p14:cNvPr>
              <p14:cNvContentPartPr/>
              <p14:nvPr/>
            </p14:nvContentPartPr>
            <p14:xfrm>
              <a:off x="1442243" y="2358010"/>
              <a:ext cx="3991680" cy="131400"/>
            </p14:xfrm>
          </p:contentPart>
        </mc:Choice>
        <mc:Fallback xmlns="">
          <p:pic>
            <p:nvPicPr>
              <p:cNvPr id="2" name="حبر 1">
                <a:extLst>
                  <a:ext uri="{FF2B5EF4-FFF2-40B4-BE49-F238E27FC236}">
                    <a16:creationId xmlns:a16="http://schemas.microsoft.com/office/drawing/2014/main" id="{EA0ABEFE-BDBB-B50A-0E41-048F5FD456EB}"/>
                  </a:ext>
                </a:extLst>
              </p:cNvPr>
              <p:cNvPicPr/>
              <p:nvPr/>
            </p:nvPicPr>
            <p:blipFill>
              <a:blip r:embed="rId4"/>
              <a:stretch>
                <a:fillRect/>
              </a:stretch>
            </p:blipFill>
            <p:spPr>
              <a:xfrm>
                <a:off x="1388603" y="2250010"/>
                <a:ext cx="40993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2">
                <a:extLst>
                  <a:ext uri="{FF2B5EF4-FFF2-40B4-BE49-F238E27FC236}">
                    <a16:creationId xmlns:a16="http://schemas.microsoft.com/office/drawing/2014/main" id="{B7634481-FE67-7FB3-0F82-8245C44F9747}"/>
                  </a:ext>
                </a:extLst>
              </p14:cNvPr>
              <p14:cNvContentPartPr/>
              <p14:nvPr/>
            </p14:nvContentPartPr>
            <p14:xfrm>
              <a:off x="4116132" y="3825909"/>
              <a:ext cx="581040" cy="233640"/>
            </p14:xfrm>
          </p:contentPart>
        </mc:Choice>
        <mc:Fallback xmlns="">
          <p:pic>
            <p:nvPicPr>
              <p:cNvPr id="12" name="حبر 12">
                <a:extLst>
                  <a:ext uri="{FF2B5EF4-FFF2-40B4-BE49-F238E27FC236}">
                    <a16:creationId xmlns:a16="http://schemas.microsoft.com/office/drawing/2014/main" id="{B7634481-FE67-7FB3-0F82-8245C44F9747}"/>
                  </a:ext>
                </a:extLst>
              </p:cNvPr>
              <p:cNvPicPr/>
              <p:nvPr/>
            </p:nvPicPr>
            <p:blipFill>
              <a:blip r:embed="rId6"/>
              <a:stretch>
                <a:fillRect/>
              </a:stretch>
            </p:blipFill>
            <p:spPr>
              <a:xfrm>
                <a:off x="4101012" y="3810789"/>
                <a:ext cx="611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2">
                <a:extLst>
                  <a:ext uri="{FF2B5EF4-FFF2-40B4-BE49-F238E27FC236}">
                    <a16:creationId xmlns:a16="http://schemas.microsoft.com/office/drawing/2014/main" id="{9262AC0B-4B10-B58D-187E-D7F07D1E62F3}"/>
                  </a:ext>
                </a:extLst>
              </p14:cNvPr>
              <p14:cNvContentPartPr/>
              <p14:nvPr/>
            </p14:nvContentPartPr>
            <p14:xfrm>
              <a:off x="7249678" y="5790127"/>
              <a:ext cx="582840" cy="129960"/>
            </p14:xfrm>
          </p:contentPart>
        </mc:Choice>
        <mc:Fallback xmlns="">
          <p:pic>
            <p:nvPicPr>
              <p:cNvPr id="13" name="حبر 12">
                <a:extLst>
                  <a:ext uri="{FF2B5EF4-FFF2-40B4-BE49-F238E27FC236}">
                    <a16:creationId xmlns:a16="http://schemas.microsoft.com/office/drawing/2014/main" id="{9262AC0B-4B10-B58D-187E-D7F07D1E62F3}"/>
                  </a:ext>
                </a:extLst>
              </p:cNvPr>
              <p:cNvPicPr/>
              <p:nvPr/>
            </p:nvPicPr>
            <p:blipFill>
              <a:blip r:embed="rId8"/>
              <a:stretch>
                <a:fillRect/>
              </a:stretch>
            </p:blipFill>
            <p:spPr>
              <a:xfrm>
                <a:off x="7234208" y="5774647"/>
                <a:ext cx="613421"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79809D38-DDE4-D3C3-F4C9-A5CB68237825}"/>
                  </a:ext>
                </a:extLst>
              </p14:cNvPr>
              <p14:cNvContentPartPr/>
              <p14:nvPr/>
            </p14:nvContentPartPr>
            <p14:xfrm>
              <a:off x="7726318" y="5654767"/>
              <a:ext cx="147600" cy="29880"/>
            </p14:xfrm>
          </p:contentPart>
        </mc:Choice>
        <mc:Fallback xmlns="">
          <p:pic>
            <p:nvPicPr>
              <p:cNvPr id="15" name="حبر 14">
                <a:extLst>
                  <a:ext uri="{FF2B5EF4-FFF2-40B4-BE49-F238E27FC236}">
                    <a16:creationId xmlns:a16="http://schemas.microsoft.com/office/drawing/2014/main" id="{79809D38-DDE4-D3C3-F4C9-A5CB68237825}"/>
                  </a:ext>
                </a:extLst>
              </p:cNvPr>
              <p:cNvPicPr/>
              <p:nvPr/>
            </p:nvPicPr>
            <p:blipFill>
              <a:blip r:embed="rId10"/>
              <a:stretch>
                <a:fillRect/>
              </a:stretch>
            </p:blipFill>
            <p:spPr>
              <a:xfrm>
                <a:off x="7710800" y="5639287"/>
                <a:ext cx="178275"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حبر 15">
                <a:extLst>
                  <a:ext uri="{FF2B5EF4-FFF2-40B4-BE49-F238E27FC236}">
                    <a16:creationId xmlns:a16="http://schemas.microsoft.com/office/drawing/2014/main" id="{EA6CB262-CA5C-AE1E-EED7-4C0520C2B10C}"/>
                  </a:ext>
                </a:extLst>
              </p14:cNvPr>
              <p14:cNvContentPartPr/>
              <p14:nvPr/>
            </p14:nvContentPartPr>
            <p14:xfrm>
              <a:off x="7267318" y="5737207"/>
              <a:ext cx="123840" cy="23760"/>
            </p14:xfrm>
          </p:contentPart>
        </mc:Choice>
        <mc:Fallback xmlns="">
          <p:pic>
            <p:nvPicPr>
              <p:cNvPr id="16" name="حبر 15">
                <a:extLst>
                  <a:ext uri="{FF2B5EF4-FFF2-40B4-BE49-F238E27FC236}">
                    <a16:creationId xmlns:a16="http://schemas.microsoft.com/office/drawing/2014/main" id="{EA6CB262-CA5C-AE1E-EED7-4C0520C2B10C}"/>
                  </a:ext>
                </a:extLst>
              </p:cNvPr>
              <p:cNvPicPr/>
              <p:nvPr/>
            </p:nvPicPr>
            <p:blipFill>
              <a:blip r:embed="rId12"/>
              <a:stretch>
                <a:fillRect/>
              </a:stretch>
            </p:blipFill>
            <p:spPr>
              <a:xfrm>
                <a:off x="7251838" y="5721727"/>
                <a:ext cx="154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حبر 16">
                <a:extLst>
                  <a:ext uri="{FF2B5EF4-FFF2-40B4-BE49-F238E27FC236}">
                    <a16:creationId xmlns:a16="http://schemas.microsoft.com/office/drawing/2014/main" id="{8AD92EFE-0A5C-9A34-B399-8F6D00C06D3F}"/>
                  </a:ext>
                </a:extLst>
              </p14:cNvPr>
              <p14:cNvContentPartPr/>
              <p14:nvPr/>
            </p14:nvContentPartPr>
            <p14:xfrm>
              <a:off x="6737758" y="5760967"/>
              <a:ext cx="482400" cy="77040"/>
            </p14:xfrm>
          </p:contentPart>
        </mc:Choice>
        <mc:Fallback xmlns="">
          <p:pic>
            <p:nvPicPr>
              <p:cNvPr id="17" name="حبر 16">
                <a:extLst>
                  <a:ext uri="{FF2B5EF4-FFF2-40B4-BE49-F238E27FC236}">
                    <a16:creationId xmlns:a16="http://schemas.microsoft.com/office/drawing/2014/main" id="{8AD92EFE-0A5C-9A34-B399-8F6D00C06D3F}"/>
                  </a:ext>
                </a:extLst>
              </p:cNvPr>
              <p:cNvPicPr/>
              <p:nvPr/>
            </p:nvPicPr>
            <p:blipFill>
              <a:blip r:embed="rId14"/>
              <a:stretch>
                <a:fillRect/>
              </a:stretch>
            </p:blipFill>
            <p:spPr>
              <a:xfrm>
                <a:off x="6722278" y="5745487"/>
                <a:ext cx="5130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حبر 17">
                <a:extLst>
                  <a:ext uri="{FF2B5EF4-FFF2-40B4-BE49-F238E27FC236}">
                    <a16:creationId xmlns:a16="http://schemas.microsoft.com/office/drawing/2014/main" id="{8466E748-FDC8-7B0F-59A9-0293E181D25B}"/>
                  </a:ext>
                </a:extLst>
              </p14:cNvPr>
              <p14:cNvContentPartPr/>
              <p14:nvPr/>
            </p14:nvContentPartPr>
            <p14:xfrm>
              <a:off x="7114318" y="5920447"/>
              <a:ext cx="47520" cy="41040"/>
            </p14:xfrm>
          </p:contentPart>
        </mc:Choice>
        <mc:Fallback xmlns="">
          <p:pic>
            <p:nvPicPr>
              <p:cNvPr id="18" name="حبر 17">
                <a:extLst>
                  <a:ext uri="{FF2B5EF4-FFF2-40B4-BE49-F238E27FC236}">
                    <a16:creationId xmlns:a16="http://schemas.microsoft.com/office/drawing/2014/main" id="{8466E748-FDC8-7B0F-59A9-0293E181D25B}"/>
                  </a:ext>
                </a:extLst>
              </p:cNvPr>
              <p:cNvPicPr/>
              <p:nvPr/>
            </p:nvPicPr>
            <p:blipFill>
              <a:blip r:embed="rId16"/>
              <a:stretch>
                <a:fillRect/>
              </a:stretch>
            </p:blipFill>
            <p:spPr>
              <a:xfrm>
                <a:off x="7098720" y="5904967"/>
                <a:ext cx="78354"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حبر 18">
                <a:extLst>
                  <a:ext uri="{FF2B5EF4-FFF2-40B4-BE49-F238E27FC236}">
                    <a16:creationId xmlns:a16="http://schemas.microsoft.com/office/drawing/2014/main" id="{91B8B331-1507-7332-50F7-75E5F62A611B}"/>
                  </a:ext>
                </a:extLst>
              </p14:cNvPr>
              <p14:cNvContentPartPr/>
              <p14:nvPr/>
            </p14:nvContentPartPr>
            <p14:xfrm>
              <a:off x="6896518" y="5902087"/>
              <a:ext cx="112320" cy="41400"/>
            </p14:xfrm>
          </p:contentPart>
        </mc:Choice>
        <mc:Fallback xmlns="">
          <p:pic>
            <p:nvPicPr>
              <p:cNvPr id="19" name="حبر 18">
                <a:extLst>
                  <a:ext uri="{FF2B5EF4-FFF2-40B4-BE49-F238E27FC236}">
                    <a16:creationId xmlns:a16="http://schemas.microsoft.com/office/drawing/2014/main" id="{91B8B331-1507-7332-50F7-75E5F62A611B}"/>
                  </a:ext>
                </a:extLst>
              </p:cNvPr>
              <p:cNvPicPr/>
              <p:nvPr/>
            </p:nvPicPr>
            <p:blipFill>
              <a:blip r:embed="rId18"/>
              <a:stretch>
                <a:fillRect/>
              </a:stretch>
            </p:blipFill>
            <p:spPr>
              <a:xfrm>
                <a:off x="6880988" y="5886740"/>
                <a:ext cx="143018" cy="7173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حبر 19">
                <a:extLst>
                  <a:ext uri="{FF2B5EF4-FFF2-40B4-BE49-F238E27FC236}">
                    <a16:creationId xmlns:a16="http://schemas.microsoft.com/office/drawing/2014/main" id="{C0F739E9-2768-56A1-F2A8-801157E30DFC}"/>
                  </a:ext>
                </a:extLst>
              </p14:cNvPr>
              <p14:cNvContentPartPr/>
              <p14:nvPr/>
            </p14:nvContentPartPr>
            <p14:xfrm>
              <a:off x="6831718" y="5881927"/>
              <a:ext cx="6120" cy="26640"/>
            </p14:xfrm>
          </p:contentPart>
        </mc:Choice>
        <mc:Fallback xmlns="">
          <p:pic>
            <p:nvPicPr>
              <p:cNvPr id="20" name="حبر 19">
                <a:extLst>
                  <a:ext uri="{FF2B5EF4-FFF2-40B4-BE49-F238E27FC236}">
                    <a16:creationId xmlns:a16="http://schemas.microsoft.com/office/drawing/2014/main" id="{C0F739E9-2768-56A1-F2A8-801157E30DFC}"/>
                  </a:ext>
                </a:extLst>
              </p:cNvPr>
              <p:cNvPicPr/>
              <p:nvPr/>
            </p:nvPicPr>
            <p:blipFill>
              <a:blip r:embed="rId20"/>
              <a:stretch>
                <a:fillRect/>
              </a:stretch>
            </p:blipFill>
            <p:spPr>
              <a:xfrm>
                <a:off x="6816238" y="5866447"/>
                <a:ext cx="367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حبر 20">
                <a:extLst>
                  <a:ext uri="{FF2B5EF4-FFF2-40B4-BE49-F238E27FC236}">
                    <a16:creationId xmlns:a16="http://schemas.microsoft.com/office/drawing/2014/main" id="{3950D82D-A681-0B73-5094-7C8F0AA75F71}"/>
                  </a:ext>
                </a:extLst>
              </p14:cNvPr>
              <p14:cNvContentPartPr/>
              <p14:nvPr/>
            </p14:nvContentPartPr>
            <p14:xfrm>
              <a:off x="6213958" y="5866807"/>
              <a:ext cx="359280" cy="159120"/>
            </p14:xfrm>
          </p:contentPart>
        </mc:Choice>
        <mc:Fallback xmlns="">
          <p:pic>
            <p:nvPicPr>
              <p:cNvPr id="21" name="حبر 20">
                <a:extLst>
                  <a:ext uri="{FF2B5EF4-FFF2-40B4-BE49-F238E27FC236}">
                    <a16:creationId xmlns:a16="http://schemas.microsoft.com/office/drawing/2014/main" id="{3950D82D-A681-0B73-5094-7C8F0AA75F71}"/>
                  </a:ext>
                </a:extLst>
              </p:cNvPr>
              <p:cNvPicPr/>
              <p:nvPr/>
            </p:nvPicPr>
            <p:blipFill>
              <a:blip r:embed="rId22"/>
              <a:stretch>
                <a:fillRect/>
              </a:stretch>
            </p:blipFill>
            <p:spPr>
              <a:xfrm>
                <a:off x="6198478" y="5851362"/>
                <a:ext cx="389880" cy="18965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حبر 35">
                <a:extLst>
                  <a:ext uri="{FF2B5EF4-FFF2-40B4-BE49-F238E27FC236}">
                    <a16:creationId xmlns:a16="http://schemas.microsoft.com/office/drawing/2014/main" id="{E522E506-1AC5-4263-192A-9FC5D7D47AE9}"/>
                  </a:ext>
                </a:extLst>
              </p14:cNvPr>
              <p14:cNvContentPartPr/>
              <p14:nvPr/>
            </p14:nvContentPartPr>
            <p14:xfrm>
              <a:off x="5413678" y="5725687"/>
              <a:ext cx="1059480" cy="423720"/>
            </p14:xfrm>
          </p:contentPart>
        </mc:Choice>
        <mc:Fallback xmlns="">
          <p:pic>
            <p:nvPicPr>
              <p:cNvPr id="35" name="حبر 35">
                <a:extLst>
                  <a:ext uri="{FF2B5EF4-FFF2-40B4-BE49-F238E27FC236}">
                    <a16:creationId xmlns:a16="http://schemas.microsoft.com/office/drawing/2014/main" id="{E522E506-1AC5-4263-192A-9FC5D7D47AE9}"/>
                  </a:ext>
                </a:extLst>
              </p:cNvPr>
              <p:cNvPicPr/>
              <p:nvPr/>
            </p:nvPicPr>
            <p:blipFill>
              <a:blip r:embed="rId24"/>
              <a:stretch>
                <a:fillRect/>
              </a:stretch>
            </p:blipFill>
            <p:spPr>
              <a:xfrm>
                <a:off x="5398558" y="5710220"/>
                <a:ext cx="1090080" cy="454294"/>
              </a:xfrm>
              <a:prstGeom prst="rect">
                <a:avLst/>
              </a:prstGeom>
            </p:spPr>
          </p:pic>
        </mc:Fallback>
      </mc:AlternateContent>
    </p:spTree>
    <p:extLst>
      <p:ext uri="{BB962C8B-B14F-4D97-AF65-F5344CB8AC3E}">
        <p14:creationId xmlns:p14="http://schemas.microsoft.com/office/powerpoint/2010/main" val="312253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274638"/>
            <a:ext cx="8107680" cy="1143000"/>
          </a:xfrm>
        </p:spPr>
        <p:txBody>
          <a:bodyPr>
            <a:noAutofit/>
          </a:bodyPr>
          <a:lstStyle/>
          <a:p>
            <a:pPr eaLnBrk="1" fontAlgn="auto" hangingPunct="1">
              <a:spcAft>
                <a:spcPts val="0"/>
              </a:spcAft>
              <a:defRPr/>
            </a:pPr>
            <a:r>
              <a:rPr lang="en-US" sz="4800" dirty="0">
                <a:ea typeface="+mj-ea"/>
                <a:cs typeface="Arial Narrow"/>
              </a:rPr>
              <a:t>Describe Affective </a:t>
            </a:r>
            <a:br>
              <a:rPr lang="en-US" sz="4800" dirty="0">
                <a:ea typeface="+mj-ea"/>
                <a:cs typeface="Arial Narrow"/>
              </a:rPr>
            </a:br>
            <a:r>
              <a:rPr lang="en-US" sz="4800" dirty="0">
                <a:ea typeface="+mj-ea"/>
                <a:cs typeface="Arial Narrow"/>
              </a:rPr>
              <a:t>Events Theory</a:t>
            </a:r>
          </a:p>
        </p:txBody>
      </p:sp>
      <p:sp>
        <p:nvSpPr>
          <p:cNvPr id="19" name="Content Placeholder 18"/>
          <p:cNvSpPr>
            <a:spLocks noGrp="1"/>
          </p:cNvSpPr>
          <p:nvPr>
            <p:ph idx="1"/>
          </p:nvPr>
        </p:nvSpPr>
        <p:spPr>
          <a:xfrm>
            <a:off x="829102" y="1837306"/>
            <a:ext cx="8107680" cy="4727267"/>
          </a:xfrm>
        </p:spPr>
        <p:txBody>
          <a:bodyPr wrap="square" numCol="1" anchor="t" anchorCtr="0" compatLnSpc="1">
            <a:prstTxWarp prst="textNoShape">
              <a:avLst/>
            </a:prstTxWarp>
            <a:noAutofit/>
          </a:bodyPr>
          <a:lstStyle/>
          <a:p>
            <a:pPr marL="457200" indent="-457200" eaLnBrk="1" hangingPunct="1"/>
            <a:r>
              <a:rPr lang="en-US" sz="2800" dirty="0">
                <a:cs typeface="Arial" charset="0"/>
              </a:rPr>
              <a:t>AET offers two important messages: </a:t>
            </a:r>
          </a:p>
          <a:p>
            <a:pPr lvl="1">
              <a:spcBef>
                <a:spcPts val="0"/>
              </a:spcBef>
            </a:pPr>
            <a:r>
              <a:rPr lang="en-US" sz="2800" dirty="0">
                <a:cs typeface="Arial" charset="0"/>
              </a:rPr>
              <a:t>Emotions provide valuable insights into how workplace hassles and uplifting events influence employee performance and satisfaction.</a:t>
            </a:r>
          </a:p>
          <a:p>
            <a:pPr lvl="1">
              <a:spcBef>
                <a:spcPts val="0"/>
              </a:spcBef>
            </a:pPr>
            <a:r>
              <a:rPr lang="en-US" sz="2800" dirty="0">
                <a:cs typeface="Arial" charset="0"/>
              </a:rPr>
              <a:t>Emotions, and the events that cause them, should not be ignored at work because they accumulate.</a:t>
            </a:r>
          </a:p>
        </p:txBody>
      </p:sp>
      <p:sp>
        <p:nvSpPr>
          <p:cNvPr id="6" name="Slide Number Placeholder 5"/>
          <p:cNvSpPr>
            <a:spLocks noGrp="1"/>
          </p:cNvSpPr>
          <p:nvPr>
            <p:ph type="sldNum" sz="quarter" idx="12"/>
          </p:nvPr>
        </p:nvSpPr>
        <p:spPr/>
        <p:txBody>
          <a:bodyPr/>
          <a:lstStyle/>
          <a:p>
            <a:pPr>
              <a:defRPr/>
            </a:pPr>
            <a:r>
              <a:rPr lang="en-US"/>
              <a:t>4-</a:t>
            </a:r>
            <a:fld id="{A09ED5AE-13F6-44C7-A249-EC2589A7F2EC}" type="slidenum">
              <a:rPr lang="en-US"/>
              <a:pPr>
                <a:defRPr/>
              </a:pPr>
              <a:t>19</a:t>
            </a:fld>
            <a:endParaRPr lang="en-US"/>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2C035812-05D6-2403-D416-C6E96BB224B2}"/>
                  </a:ext>
                </a:extLst>
              </p14:cNvPr>
              <p14:cNvContentPartPr/>
              <p14:nvPr/>
            </p14:nvContentPartPr>
            <p14:xfrm>
              <a:off x="4597283" y="2688490"/>
              <a:ext cx="2308680" cy="60840"/>
            </p14:xfrm>
          </p:contentPart>
        </mc:Choice>
        <mc:Fallback xmlns="">
          <p:pic>
            <p:nvPicPr>
              <p:cNvPr id="2" name="حبر 1">
                <a:extLst>
                  <a:ext uri="{FF2B5EF4-FFF2-40B4-BE49-F238E27FC236}">
                    <a16:creationId xmlns:a16="http://schemas.microsoft.com/office/drawing/2014/main" id="{2C035812-05D6-2403-D416-C6E96BB224B2}"/>
                  </a:ext>
                </a:extLst>
              </p:cNvPr>
              <p:cNvPicPr/>
              <p:nvPr/>
            </p:nvPicPr>
            <p:blipFill>
              <a:blip r:embed="rId4"/>
              <a:stretch>
                <a:fillRect/>
              </a:stretch>
            </p:blipFill>
            <p:spPr>
              <a:xfrm>
                <a:off x="4581803" y="2673370"/>
                <a:ext cx="23389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10">
                <a:extLst>
                  <a:ext uri="{FF2B5EF4-FFF2-40B4-BE49-F238E27FC236}">
                    <a16:creationId xmlns:a16="http://schemas.microsoft.com/office/drawing/2014/main" id="{4860FC63-2D65-50FF-1D47-186675DD477C}"/>
                  </a:ext>
                </a:extLst>
              </p14:cNvPr>
              <p14:cNvContentPartPr/>
              <p14:nvPr/>
            </p14:nvContentPartPr>
            <p14:xfrm>
              <a:off x="6332119" y="2222611"/>
              <a:ext cx="491040" cy="166680"/>
            </p14:xfrm>
          </p:contentPart>
        </mc:Choice>
        <mc:Fallback xmlns="">
          <p:pic>
            <p:nvPicPr>
              <p:cNvPr id="10" name="حبر 10">
                <a:extLst>
                  <a:ext uri="{FF2B5EF4-FFF2-40B4-BE49-F238E27FC236}">
                    <a16:creationId xmlns:a16="http://schemas.microsoft.com/office/drawing/2014/main" id="{4860FC63-2D65-50FF-1D47-186675DD477C}"/>
                  </a:ext>
                </a:extLst>
              </p:cNvPr>
              <p:cNvPicPr/>
              <p:nvPr/>
            </p:nvPicPr>
            <p:blipFill>
              <a:blip r:embed="rId6"/>
              <a:stretch>
                <a:fillRect/>
              </a:stretch>
            </p:blipFill>
            <p:spPr>
              <a:xfrm>
                <a:off x="6316988" y="2207491"/>
                <a:ext cx="521662"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1">
                <a:extLst>
                  <a:ext uri="{FF2B5EF4-FFF2-40B4-BE49-F238E27FC236}">
                    <a16:creationId xmlns:a16="http://schemas.microsoft.com/office/drawing/2014/main" id="{BF1AB291-549E-8CA4-0125-AC721CA5BE28}"/>
                  </a:ext>
                </a:extLst>
              </p14:cNvPr>
              <p14:cNvContentPartPr/>
              <p14:nvPr/>
            </p14:nvContentPartPr>
            <p14:xfrm>
              <a:off x="6062119" y="2206051"/>
              <a:ext cx="58680" cy="12960"/>
            </p14:xfrm>
          </p:contentPart>
        </mc:Choice>
        <mc:Fallback xmlns="">
          <p:pic>
            <p:nvPicPr>
              <p:cNvPr id="12" name="حبر 11">
                <a:extLst>
                  <a:ext uri="{FF2B5EF4-FFF2-40B4-BE49-F238E27FC236}">
                    <a16:creationId xmlns:a16="http://schemas.microsoft.com/office/drawing/2014/main" id="{BF1AB291-549E-8CA4-0125-AC721CA5BE28}"/>
                  </a:ext>
                </a:extLst>
              </p:cNvPr>
              <p:cNvPicPr/>
              <p:nvPr/>
            </p:nvPicPr>
            <p:blipFill>
              <a:blip r:embed="rId8"/>
              <a:stretch>
                <a:fillRect/>
              </a:stretch>
            </p:blipFill>
            <p:spPr>
              <a:xfrm>
                <a:off x="6046999" y="2190931"/>
                <a:ext cx="889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حبر 14">
                <a:extLst>
                  <a:ext uri="{FF2B5EF4-FFF2-40B4-BE49-F238E27FC236}">
                    <a16:creationId xmlns:a16="http://schemas.microsoft.com/office/drawing/2014/main" id="{93004CE1-19B6-15A3-34BC-0AC6B9B727FE}"/>
                  </a:ext>
                </a:extLst>
              </p14:cNvPr>
              <p14:cNvContentPartPr/>
              <p14:nvPr/>
            </p14:nvContentPartPr>
            <p14:xfrm>
              <a:off x="5671519" y="2269051"/>
              <a:ext cx="511560" cy="87120"/>
            </p14:xfrm>
          </p:contentPart>
        </mc:Choice>
        <mc:Fallback xmlns="">
          <p:pic>
            <p:nvPicPr>
              <p:cNvPr id="14" name="حبر 14">
                <a:extLst>
                  <a:ext uri="{FF2B5EF4-FFF2-40B4-BE49-F238E27FC236}">
                    <a16:creationId xmlns:a16="http://schemas.microsoft.com/office/drawing/2014/main" id="{93004CE1-19B6-15A3-34BC-0AC6B9B727FE}"/>
                  </a:ext>
                </a:extLst>
              </p:cNvPr>
              <p:cNvPicPr/>
              <p:nvPr/>
            </p:nvPicPr>
            <p:blipFill>
              <a:blip r:embed="rId10"/>
              <a:stretch>
                <a:fillRect/>
              </a:stretch>
            </p:blipFill>
            <p:spPr>
              <a:xfrm>
                <a:off x="5656399" y="2253571"/>
                <a:ext cx="5418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حبر 14">
                <a:extLst>
                  <a:ext uri="{FF2B5EF4-FFF2-40B4-BE49-F238E27FC236}">
                    <a16:creationId xmlns:a16="http://schemas.microsoft.com/office/drawing/2014/main" id="{E9EF7C16-49C5-3BEC-2F60-8E9D5638E43E}"/>
                  </a:ext>
                </a:extLst>
              </p14:cNvPr>
              <p14:cNvContentPartPr/>
              <p14:nvPr/>
            </p14:nvContentPartPr>
            <p14:xfrm>
              <a:off x="1702296" y="4747021"/>
              <a:ext cx="4187160" cy="69480"/>
            </p14:xfrm>
          </p:contentPart>
        </mc:Choice>
        <mc:Fallback xmlns="">
          <p:pic>
            <p:nvPicPr>
              <p:cNvPr id="15" name="حبر 14">
                <a:extLst>
                  <a:ext uri="{FF2B5EF4-FFF2-40B4-BE49-F238E27FC236}">
                    <a16:creationId xmlns:a16="http://schemas.microsoft.com/office/drawing/2014/main" id="{E9EF7C16-49C5-3BEC-2F60-8E9D5638E43E}"/>
                  </a:ext>
                </a:extLst>
              </p:cNvPr>
              <p:cNvPicPr/>
              <p:nvPr/>
            </p:nvPicPr>
            <p:blipFill>
              <a:blip r:embed="rId12"/>
              <a:stretch>
                <a:fillRect/>
              </a:stretch>
            </p:blipFill>
            <p:spPr>
              <a:xfrm>
                <a:off x="1686816" y="4731901"/>
                <a:ext cx="42174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حبر 15">
                <a:extLst>
                  <a:ext uri="{FF2B5EF4-FFF2-40B4-BE49-F238E27FC236}">
                    <a16:creationId xmlns:a16="http://schemas.microsoft.com/office/drawing/2014/main" id="{C8B6F822-871C-D36C-7C3A-3691A3C6D51D}"/>
                  </a:ext>
                </a:extLst>
              </p14:cNvPr>
              <p14:cNvContentPartPr/>
              <p14:nvPr/>
            </p14:nvContentPartPr>
            <p14:xfrm>
              <a:off x="6442416" y="4912981"/>
              <a:ext cx="221760" cy="152640"/>
            </p14:xfrm>
          </p:contentPart>
        </mc:Choice>
        <mc:Fallback xmlns="">
          <p:pic>
            <p:nvPicPr>
              <p:cNvPr id="16" name="حبر 15">
                <a:extLst>
                  <a:ext uri="{FF2B5EF4-FFF2-40B4-BE49-F238E27FC236}">
                    <a16:creationId xmlns:a16="http://schemas.microsoft.com/office/drawing/2014/main" id="{C8B6F822-871C-D36C-7C3A-3691A3C6D51D}"/>
                  </a:ext>
                </a:extLst>
              </p:cNvPr>
              <p:cNvPicPr/>
              <p:nvPr/>
            </p:nvPicPr>
            <p:blipFill>
              <a:blip r:embed="rId14"/>
              <a:stretch>
                <a:fillRect/>
              </a:stretch>
            </p:blipFill>
            <p:spPr>
              <a:xfrm>
                <a:off x="6426936" y="4897501"/>
                <a:ext cx="2523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حبر 16">
                <a:extLst>
                  <a:ext uri="{FF2B5EF4-FFF2-40B4-BE49-F238E27FC236}">
                    <a16:creationId xmlns:a16="http://schemas.microsoft.com/office/drawing/2014/main" id="{B0826C49-2259-D5D6-39B2-5D98E3CF2754}"/>
                  </a:ext>
                </a:extLst>
              </p14:cNvPr>
              <p14:cNvContentPartPr/>
              <p14:nvPr/>
            </p14:nvContentPartPr>
            <p14:xfrm>
              <a:off x="6207336" y="4989301"/>
              <a:ext cx="187200" cy="72720"/>
            </p14:xfrm>
          </p:contentPart>
        </mc:Choice>
        <mc:Fallback xmlns="">
          <p:pic>
            <p:nvPicPr>
              <p:cNvPr id="17" name="حبر 16">
                <a:extLst>
                  <a:ext uri="{FF2B5EF4-FFF2-40B4-BE49-F238E27FC236}">
                    <a16:creationId xmlns:a16="http://schemas.microsoft.com/office/drawing/2014/main" id="{B0826C49-2259-D5D6-39B2-5D98E3CF2754}"/>
                  </a:ext>
                </a:extLst>
              </p:cNvPr>
              <p:cNvPicPr/>
              <p:nvPr/>
            </p:nvPicPr>
            <p:blipFill>
              <a:blip r:embed="rId16"/>
              <a:stretch>
                <a:fillRect/>
              </a:stretch>
            </p:blipFill>
            <p:spPr>
              <a:xfrm>
                <a:off x="6191856" y="4973821"/>
                <a:ext cx="2178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حبر 17">
                <a:extLst>
                  <a:ext uri="{FF2B5EF4-FFF2-40B4-BE49-F238E27FC236}">
                    <a16:creationId xmlns:a16="http://schemas.microsoft.com/office/drawing/2014/main" id="{D0195325-C7B2-DF25-4ED1-242A66BE0F70}"/>
                  </a:ext>
                </a:extLst>
              </p14:cNvPr>
              <p14:cNvContentPartPr/>
              <p14:nvPr/>
            </p14:nvContentPartPr>
            <p14:xfrm>
              <a:off x="6345576" y="4864741"/>
              <a:ext cx="7200" cy="21240"/>
            </p14:xfrm>
          </p:contentPart>
        </mc:Choice>
        <mc:Fallback xmlns="">
          <p:pic>
            <p:nvPicPr>
              <p:cNvPr id="18" name="حبر 17">
                <a:extLst>
                  <a:ext uri="{FF2B5EF4-FFF2-40B4-BE49-F238E27FC236}">
                    <a16:creationId xmlns:a16="http://schemas.microsoft.com/office/drawing/2014/main" id="{D0195325-C7B2-DF25-4ED1-242A66BE0F70}"/>
                  </a:ext>
                </a:extLst>
              </p:cNvPr>
              <p:cNvPicPr/>
              <p:nvPr/>
            </p:nvPicPr>
            <p:blipFill>
              <a:blip r:embed="rId18"/>
              <a:stretch>
                <a:fillRect/>
              </a:stretch>
            </p:blipFill>
            <p:spPr>
              <a:xfrm>
                <a:off x="6330096" y="4849261"/>
                <a:ext cx="378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حبر 19">
                <a:extLst>
                  <a:ext uri="{FF2B5EF4-FFF2-40B4-BE49-F238E27FC236}">
                    <a16:creationId xmlns:a16="http://schemas.microsoft.com/office/drawing/2014/main" id="{E0234549-5168-EE16-18A2-6FDE85A77321}"/>
                  </a:ext>
                </a:extLst>
              </p14:cNvPr>
              <p14:cNvContentPartPr/>
              <p14:nvPr/>
            </p14:nvContentPartPr>
            <p14:xfrm>
              <a:off x="6214176" y="4947901"/>
              <a:ext cx="62640" cy="28080"/>
            </p14:xfrm>
          </p:contentPart>
        </mc:Choice>
        <mc:Fallback xmlns="">
          <p:pic>
            <p:nvPicPr>
              <p:cNvPr id="20" name="حبر 19">
                <a:extLst>
                  <a:ext uri="{FF2B5EF4-FFF2-40B4-BE49-F238E27FC236}">
                    <a16:creationId xmlns:a16="http://schemas.microsoft.com/office/drawing/2014/main" id="{E0234549-5168-EE16-18A2-6FDE85A77321}"/>
                  </a:ext>
                </a:extLst>
              </p:cNvPr>
              <p:cNvPicPr/>
              <p:nvPr/>
            </p:nvPicPr>
            <p:blipFill>
              <a:blip r:embed="rId20"/>
              <a:stretch>
                <a:fillRect/>
              </a:stretch>
            </p:blipFill>
            <p:spPr>
              <a:xfrm>
                <a:off x="6198696" y="4932421"/>
                <a:ext cx="932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حبر 28">
                <a:extLst>
                  <a:ext uri="{FF2B5EF4-FFF2-40B4-BE49-F238E27FC236}">
                    <a16:creationId xmlns:a16="http://schemas.microsoft.com/office/drawing/2014/main" id="{0743C396-ABEC-1403-BBBE-D59653274D48}"/>
                  </a:ext>
                </a:extLst>
              </p14:cNvPr>
              <p14:cNvContentPartPr/>
              <p14:nvPr/>
            </p14:nvContentPartPr>
            <p14:xfrm>
              <a:off x="5709816" y="4912981"/>
              <a:ext cx="532080" cy="284400"/>
            </p14:xfrm>
          </p:contentPart>
        </mc:Choice>
        <mc:Fallback xmlns="">
          <p:pic>
            <p:nvPicPr>
              <p:cNvPr id="28" name="حبر 28">
                <a:extLst>
                  <a:ext uri="{FF2B5EF4-FFF2-40B4-BE49-F238E27FC236}">
                    <a16:creationId xmlns:a16="http://schemas.microsoft.com/office/drawing/2014/main" id="{0743C396-ABEC-1403-BBBE-D59653274D48}"/>
                  </a:ext>
                </a:extLst>
              </p:cNvPr>
              <p:cNvPicPr/>
              <p:nvPr/>
            </p:nvPicPr>
            <p:blipFill>
              <a:blip r:embed="rId22"/>
              <a:stretch>
                <a:fillRect/>
              </a:stretch>
            </p:blipFill>
            <p:spPr>
              <a:xfrm>
                <a:off x="5694346" y="4897842"/>
                <a:ext cx="562659" cy="31503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4" name="حبر 44">
                <a:extLst>
                  <a:ext uri="{FF2B5EF4-FFF2-40B4-BE49-F238E27FC236}">
                    <a16:creationId xmlns:a16="http://schemas.microsoft.com/office/drawing/2014/main" id="{A5776B1D-26C2-23F5-2F5A-FFE3EE354144}"/>
                  </a:ext>
                </a:extLst>
              </p14:cNvPr>
              <p14:cNvContentPartPr/>
              <p14:nvPr/>
            </p14:nvContentPartPr>
            <p14:xfrm>
              <a:off x="3688416" y="4940701"/>
              <a:ext cx="1813320" cy="325800"/>
            </p14:xfrm>
          </p:contentPart>
        </mc:Choice>
        <mc:Fallback xmlns="">
          <p:pic>
            <p:nvPicPr>
              <p:cNvPr id="44" name="حبر 44">
                <a:extLst>
                  <a:ext uri="{FF2B5EF4-FFF2-40B4-BE49-F238E27FC236}">
                    <a16:creationId xmlns:a16="http://schemas.microsoft.com/office/drawing/2014/main" id="{A5776B1D-26C2-23F5-2F5A-FFE3EE354144}"/>
                  </a:ext>
                </a:extLst>
              </p:cNvPr>
              <p:cNvPicPr/>
              <p:nvPr/>
            </p:nvPicPr>
            <p:blipFill>
              <a:blip r:embed="rId24"/>
              <a:stretch>
                <a:fillRect/>
              </a:stretch>
            </p:blipFill>
            <p:spPr>
              <a:xfrm>
                <a:off x="3672936" y="4925564"/>
                <a:ext cx="1843920" cy="3564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0" name="حبر 50">
                <a:extLst>
                  <a:ext uri="{FF2B5EF4-FFF2-40B4-BE49-F238E27FC236}">
                    <a16:creationId xmlns:a16="http://schemas.microsoft.com/office/drawing/2014/main" id="{9ADE8615-0844-173A-B4C7-D0E9BB050061}"/>
                  </a:ext>
                </a:extLst>
              </p14:cNvPr>
              <p14:cNvContentPartPr/>
              <p14:nvPr/>
            </p14:nvContentPartPr>
            <p14:xfrm>
              <a:off x="5342256" y="5293861"/>
              <a:ext cx="1225080" cy="353160"/>
            </p14:xfrm>
          </p:contentPart>
        </mc:Choice>
        <mc:Fallback xmlns="">
          <p:pic>
            <p:nvPicPr>
              <p:cNvPr id="50" name="حبر 50">
                <a:extLst>
                  <a:ext uri="{FF2B5EF4-FFF2-40B4-BE49-F238E27FC236}">
                    <a16:creationId xmlns:a16="http://schemas.microsoft.com/office/drawing/2014/main" id="{9ADE8615-0844-173A-B4C7-D0E9BB050061}"/>
                  </a:ext>
                </a:extLst>
              </p:cNvPr>
              <p:cNvPicPr/>
              <p:nvPr/>
            </p:nvPicPr>
            <p:blipFill>
              <a:blip r:embed="rId26"/>
              <a:stretch>
                <a:fillRect/>
              </a:stretch>
            </p:blipFill>
            <p:spPr>
              <a:xfrm>
                <a:off x="5326776" y="5278381"/>
                <a:ext cx="125568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8" name="حبر 58">
                <a:extLst>
                  <a:ext uri="{FF2B5EF4-FFF2-40B4-BE49-F238E27FC236}">
                    <a16:creationId xmlns:a16="http://schemas.microsoft.com/office/drawing/2014/main" id="{935C7ACA-B082-EAF2-3A07-67FF41B75338}"/>
                  </a:ext>
                </a:extLst>
              </p14:cNvPr>
              <p14:cNvContentPartPr/>
              <p14:nvPr/>
            </p14:nvContentPartPr>
            <p14:xfrm>
              <a:off x="4954536" y="5287021"/>
              <a:ext cx="720000" cy="623160"/>
            </p14:xfrm>
          </p:contentPart>
        </mc:Choice>
        <mc:Fallback xmlns="">
          <p:pic>
            <p:nvPicPr>
              <p:cNvPr id="58" name="حبر 58">
                <a:extLst>
                  <a:ext uri="{FF2B5EF4-FFF2-40B4-BE49-F238E27FC236}">
                    <a16:creationId xmlns:a16="http://schemas.microsoft.com/office/drawing/2014/main" id="{935C7ACA-B082-EAF2-3A07-67FF41B75338}"/>
                  </a:ext>
                </a:extLst>
              </p:cNvPr>
              <p:cNvPicPr/>
              <p:nvPr/>
            </p:nvPicPr>
            <p:blipFill>
              <a:blip r:embed="rId28"/>
              <a:stretch>
                <a:fillRect/>
              </a:stretch>
            </p:blipFill>
            <p:spPr>
              <a:xfrm>
                <a:off x="4939416" y="5271541"/>
                <a:ext cx="750600" cy="653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4" name="حبر 64">
                <a:extLst>
                  <a:ext uri="{FF2B5EF4-FFF2-40B4-BE49-F238E27FC236}">
                    <a16:creationId xmlns:a16="http://schemas.microsoft.com/office/drawing/2014/main" id="{60BA6F35-C613-F58D-8745-916EC31F2EDE}"/>
                  </a:ext>
                </a:extLst>
              </p14:cNvPr>
              <p14:cNvContentPartPr/>
              <p14:nvPr/>
            </p14:nvContentPartPr>
            <p14:xfrm>
              <a:off x="4467407" y="4361541"/>
              <a:ext cx="270000" cy="212040"/>
            </p14:xfrm>
          </p:contentPart>
        </mc:Choice>
        <mc:Fallback xmlns="">
          <p:pic>
            <p:nvPicPr>
              <p:cNvPr id="64" name="حبر 64">
                <a:extLst>
                  <a:ext uri="{FF2B5EF4-FFF2-40B4-BE49-F238E27FC236}">
                    <a16:creationId xmlns:a16="http://schemas.microsoft.com/office/drawing/2014/main" id="{60BA6F35-C613-F58D-8745-916EC31F2EDE}"/>
                  </a:ext>
                </a:extLst>
              </p:cNvPr>
              <p:cNvPicPr/>
              <p:nvPr/>
            </p:nvPicPr>
            <p:blipFill>
              <a:blip r:embed="rId30"/>
              <a:stretch>
                <a:fillRect/>
              </a:stretch>
            </p:blipFill>
            <p:spPr>
              <a:xfrm>
                <a:off x="4452287" y="4346421"/>
                <a:ext cx="300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5" name="حبر 64">
                <a:extLst>
                  <a:ext uri="{FF2B5EF4-FFF2-40B4-BE49-F238E27FC236}">
                    <a16:creationId xmlns:a16="http://schemas.microsoft.com/office/drawing/2014/main" id="{5FD929D6-80D7-07B7-3637-72FCAA12E115}"/>
                  </a:ext>
                </a:extLst>
              </p14:cNvPr>
              <p14:cNvContentPartPr/>
              <p14:nvPr/>
            </p14:nvContentPartPr>
            <p14:xfrm>
              <a:off x="4137287" y="4414821"/>
              <a:ext cx="287640" cy="158760"/>
            </p14:xfrm>
          </p:contentPart>
        </mc:Choice>
        <mc:Fallback xmlns="">
          <p:pic>
            <p:nvPicPr>
              <p:cNvPr id="65" name="حبر 64">
                <a:extLst>
                  <a:ext uri="{FF2B5EF4-FFF2-40B4-BE49-F238E27FC236}">
                    <a16:creationId xmlns:a16="http://schemas.microsoft.com/office/drawing/2014/main" id="{5FD929D6-80D7-07B7-3637-72FCAA12E115}"/>
                  </a:ext>
                </a:extLst>
              </p:cNvPr>
              <p:cNvPicPr/>
              <p:nvPr/>
            </p:nvPicPr>
            <p:blipFill>
              <a:blip r:embed="rId32"/>
              <a:stretch>
                <a:fillRect/>
              </a:stretch>
            </p:blipFill>
            <p:spPr>
              <a:xfrm>
                <a:off x="4122167" y="4399701"/>
                <a:ext cx="3182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 name="حبر 2">
                <a:extLst>
                  <a:ext uri="{FF2B5EF4-FFF2-40B4-BE49-F238E27FC236}">
                    <a16:creationId xmlns:a16="http://schemas.microsoft.com/office/drawing/2014/main" id="{7CFBBD95-FDD9-F4A2-D3E1-E1B60E40C43C}"/>
                  </a:ext>
                </a:extLst>
              </p14:cNvPr>
              <p14:cNvContentPartPr/>
              <p14:nvPr/>
            </p14:nvContentPartPr>
            <p14:xfrm>
              <a:off x="4978080" y="2114640"/>
              <a:ext cx="1202400" cy="307800"/>
            </p14:xfrm>
          </p:contentPart>
        </mc:Choice>
        <mc:Fallback xmlns="">
          <p:pic>
            <p:nvPicPr>
              <p:cNvPr id="3" name="حبر 2">
                <a:extLst>
                  <a:ext uri="{FF2B5EF4-FFF2-40B4-BE49-F238E27FC236}">
                    <a16:creationId xmlns:a16="http://schemas.microsoft.com/office/drawing/2014/main" id="{7CFBBD95-FDD9-F4A2-D3E1-E1B60E40C43C}"/>
                  </a:ext>
                </a:extLst>
              </p:cNvPr>
              <p:cNvPicPr/>
              <p:nvPr/>
            </p:nvPicPr>
            <p:blipFill>
              <a:blip r:embed="rId34"/>
              <a:stretch>
                <a:fillRect/>
              </a:stretch>
            </p:blipFill>
            <p:spPr>
              <a:xfrm>
                <a:off x="4968720" y="2105280"/>
                <a:ext cx="1221120" cy="32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4" name="حبر 3">
                <a:extLst>
                  <a:ext uri="{FF2B5EF4-FFF2-40B4-BE49-F238E27FC236}">
                    <a16:creationId xmlns:a16="http://schemas.microsoft.com/office/drawing/2014/main" id="{ACAB1AE9-23E1-389C-2FD5-251B30E0403F}"/>
                  </a:ext>
                </a:extLst>
              </p14:cNvPr>
              <p14:cNvContentPartPr/>
              <p14:nvPr/>
            </p14:nvContentPartPr>
            <p14:xfrm>
              <a:off x="7757602" y="2955021"/>
              <a:ext cx="644040" cy="340560"/>
            </p14:xfrm>
          </p:contentPart>
        </mc:Choice>
        <mc:Fallback xmlns="">
          <p:pic>
            <p:nvPicPr>
              <p:cNvPr id="4" name="حبر 3">
                <a:extLst>
                  <a:ext uri="{FF2B5EF4-FFF2-40B4-BE49-F238E27FC236}">
                    <a16:creationId xmlns:a16="http://schemas.microsoft.com/office/drawing/2014/main" id="{ACAB1AE9-23E1-389C-2FD5-251B30E0403F}"/>
                  </a:ext>
                </a:extLst>
              </p:cNvPr>
              <p:cNvPicPr/>
              <p:nvPr/>
            </p:nvPicPr>
            <p:blipFill>
              <a:blip r:embed="rId36"/>
              <a:stretch>
                <a:fillRect/>
              </a:stretch>
            </p:blipFill>
            <p:spPr>
              <a:xfrm>
                <a:off x="7726282" y="2923701"/>
                <a:ext cx="7066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حبر 24">
                <a:extLst>
                  <a:ext uri="{FF2B5EF4-FFF2-40B4-BE49-F238E27FC236}">
                    <a16:creationId xmlns:a16="http://schemas.microsoft.com/office/drawing/2014/main" id="{499110F0-3062-0EDC-ECAC-4C106C7BEAFD}"/>
                  </a:ext>
                </a:extLst>
              </p14:cNvPr>
              <p14:cNvContentPartPr/>
              <p14:nvPr/>
            </p14:nvContentPartPr>
            <p14:xfrm>
              <a:off x="8135242" y="3387381"/>
              <a:ext cx="781560" cy="208080"/>
            </p14:xfrm>
          </p:contentPart>
        </mc:Choice>
        <mc:Fallback xmlns="">
          <p:pic>
            <p:nvPicPr>
              <p:cNvPr id="24" name="حبر 24">
                <a:extLst>
                  <a:ext uri="{FF2B5EF4-FFF2-40B4-BE49-F238E27FC236}">
                    <a16:creationId xmlns:a16="http://schemas.microsoft.com/office/drawing/2014/main" id="{499110F0-3062-0EDC-ECAC-4C106C7BEAFD}"/>
                  </a:ext>
                </a:extLst>
              </p:cNvPr>
              <p:cNvPicPr/>
              <p:nvPr/>
            </p:nvPicPr>
            <p:blipFill>
              <a:blip r:embed="rId38"/>
              <a:stretch>
                <a:fillRect/>
              </a:stretch>
            </p:blipFill>
            <p:spPr>
              <a:xfrm>
                <a:off x="8119769" y="3371901"/>
                <a:ext cx="811786"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حبر 30">
                <a:extLst>
                  <a:ext uri="{FF2B5EF4-FFF2-40B4-BE49-F238E27FC236}">
                    <a16:creationId xmlns:a16="http://schemas.microsoft.com/office/drawing/2014/main" id="{81C57AA3-E804-693D-D9DB-9933F5E15A0D}"/>
                  </a:ext>
                </a:extLst>
              </p14:cNvPr>
              <p14:cNvContentPartPr/>
              <p14:nvPr/>
            </p14:nvContentPartPr>
            <p14:xfrm>
              <a:off x="7672282" y="3316821"/>
              <a:ext cx="401400" cy="258120"/>
            </p14:xfrm>
          </p:contentPart>
        </mc:Choice>
        <mc:Fallback xmlns="">
          <p:pic>
            <p:nvPicPr>
              <p:cNvPr id="30" name="حبر 30">
                <a:extLst>
                  <a:ext uri="{FF2B5EF4-FFF2-40B4-BE49-F238E27FC236}">
                    <a16:creationId xmlns:a16="http://schemas.microsoft.com/office/drawing/2014/main" id="{81C57AA3-E804-693D-D9DB-9933F5E15A0D}"/>
                  </a:ext>
                </a:extLst>
              </p:cNvPr>
              <p:cNvPicPr/>
              <p:nvPr/>
            </p:nvPicPr>
            <p:blipFill>
              <a:blip r:embed="rId40"/>
              <a:stretch>
                <a:fillRect/>
              </a:stretch>
            </p:blipFill>
            <p:spPr>
              <a:xfrm>
                <a:off x="7657162" y="3301701"/>
                <a:ext cx="4320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حبر 52">
                <a:extLst>
                  <a:ext uri="{FF2B5EF4-FFF2-40B4-BE49-F238E27FC236}">
                    <a16:creationId xmlns:a16="http://schemas.microsoft.com/office/drawing/2014/main" id="{83722CEC-BE19-673F-739A-3CD58758076B}"/>
                  </a:ext>
                </a:extLst>
              </p14:cNvPr>
              <p14:cNvContentPartPr/>
              <p14:nvPr/>
            </p14:nvContentPartPr>
            <p14:xfrm>
              <a:off x="6713242" y="3636861"/>
              <a:ext cx="2244240" cy="394920"/>
            </p14:xfrm>
          </p:contentPart>
        </mc:Choice>
        <mc:Fallback xmlns="">
          <p:pic>
            <p:nvPicPr>
              <p:cNvPr id="52" name="حبر 52">
                <a:extLst>
                  <a:ext uri="{FF2B5EF4-FFF2-40B4-BE49-F238E27FC236}">
                    <a16:creationId xmlns:a16="http://schemas.microsoft.com/office/drawing/2014/main" id="{83722CEC-BE19-673F-739A-3CD58758076B}"/>
                  </a:ext>
                </a:extLst>
              </p:cNvPr>
              <p:cNvPicPr/>
              <p:nvPr/>
            </p:nvPicPr>
            <p:blipFill>
              <a:blip r:embed="rId42"/>
              <a:stretch>
                <a:fillRect/>
              </a:stretch>
            </p:blipFill>
            <p:spPr>
              <a:xfrm>
                <a:off x="6698122" y="3621395"/>
                <a:ext cx="2274840" cy="4254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7" name="حبر 58">
                <a:extLst>
                  <a:ext uri="{FF2B5EF4-FFF2-40B4-BE49-F238E27FC236}">
                    <a16:creationId xmlns:a16="http://schemas.microsoft.com/office/drawing/2014/main" id="{7420FFCF-F3E8-9A58-6F23-7C306A23EF63}"/>
                  </a:ext>
                </a:extLst>
              </p14:cNvPr>
              <p14:cNvContentPartPr/>
              <p14:nvPr/>
            </p14:nvContentPartPr>
            <p14:xfrm>
              <a:off x="6083242" y="3645861"/>
              <a:ext cx="502920" cy="279360"/>
            </p14:xfrm>
          </p:contentPart>
        </mc:Choice>
        <mc:Fallback xmlns="">
          <p:pic>
            <p:nvPicPr>
              <p:cNvPr id="57" name="حبر 58">
                <a:extLst>
                  <a:ext uri="{FF2B5EF4-FFF2-40B4-BE49-F238E27FC236}">
                    <a16:creationId xmlns:a16="http://schemas.microsoft.com/office/drawing/2014/main" id="{7420FFCF-F3E8-9A58-6F23-7C306A23EF63}"/>
                  </a:ext>
                </a:extLst>
              </p:cNvPr>
              <p:cNvPicPr/>
              <p:nvPr/>
            </p:nvPicPr>
            <p:blipFill>
              <a:blip r:embed="rId44"/>
              <a:stretch>
                <a:fillRect/>
              </a:stretch>
            </p:blipFill>
            <p:spPr>
              <a:xfrm>
                <a:off x="6067762" y="3630401"/>
                <a:ext cx="533520" cy="309561"/>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4" name="حبر 74">
                <a:extLst>
                  <a:ext uri="{FF2B5EF4-FFF2-40B4-BE49-F238E27FC236}">
                    <a16:creationId xmlns:a16="http://schemas.microsoft.com/office/drawing/2014/main" id="{6B4BD2B1-A525-5871-DFE5-9D330186F169}"/>
                  </a:ext>
                </a:extLst>
              </p14:cNvPr>
              <p14:cNvContentPartPr/>
              <p14:nvPr/>
            </p14:nvContentPartPr>
            <p14:xfrm>
              <a:off x="5082802" y="3541821"/>
              <a:ext cx="914400" cy="398880"/>
            </p14:xfrm>
          </p:contentPart>
        </mc:Choice>
        <mc:Fallback xmlns="">
          <p:pic>
            <p:nvPicPr>
              <p:cNvPr id="74" name="حبر 74">
                <a:extLst>
                  <a:ext uri="{FF2B5EF4-FFF2-40B4-BE49-F238E27FC236}">
                    <a16:creationId xmlns:a16="http://schemas.microsoft.com/office/drawing/2014/main" id="{6B4BD2B1-A525-5871-DFE5-9D330186F169}"/>
                  </a:ext>
                </a:extLst>
              </p:cNvPr>
              <p:cNvPicPr/>
              <p:nvPr/>
            </p:nvPicPr>
            <p:blipFill>
              <a:blip r:embed="rId46"/>
              <a:stretch>
                <a:fillRect/>
              </a:stretch>
            </p:blipFill>
            <p:spPr>
              <a:xfrm>
                <a:off x="5067322" y="3526687"/>
                <a:ext cx="945000" cy="42950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8" name="حبر 88">
                <a:extLst>
                  <a:ext uri="{FF2B5EF4-FFF2-40B4-BE49-F238E27FC236}">
                    <a16:creationId xmlns:a16="http://schemas.microsoft.com/office/drawing/2014/main" id="{66E8EE42-19BA-A3A6-6FC0-C65DF40F7C60}"/>
                  </a:ext>
                </a:extLst>
              </p14:cNvPr>
              <p14:cNvContentPartPr/>
              <p14:nvPr/>
            </p14:nvContentPartPr>
            <p14:xfrm>
              <a:off x="3467842" y="3554421"/>
              <a:ext cx="1539360" cy="315360"/>
            </p14:xfrm>
          </p:contentPart>
        </mc:Choice>
        <mc:Fallback xmlns="">
          <p:pic>
            <p:nvPicPr>
              <p:cNvPr id="88" name="حبر 88">
                <a:extLst>
                  <a:ext uri="{FF2B5EF4-FFF2-40B4-BE49-F238E27FC236}">
                    <a16:creationId xmlns:a16="http://schemas.microsoft.com/office/drawing/2014/main" id="{66E8EE42-19BA-A3A6-6FC0-C65DF40F7C60}"/>
                  </a:ext>
                </a:extLst>
              </p:cNvPr>
              <p:cNvPicPr/>
              <p:nvPr/>
            </p:nvPicPr>
            <p:blipFill>
              <a:blip r:embed="rId48"/>
              <a:stretch>
                <a:fillRect/>
              </a:stretch>
            </p:blipFill>
            <p:spPr>
              <a:xfrm>
                <a:off x="3452718" y="3538941"/>
                <a:ext cx="1569967"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4" name="حبر 94">
                <a:extLst>
                  <a:ext uri="{FF2B5EF4-FFF2-40B4-BE49-F238E27FC236}">
                    <a16:creationId xmlns:a16="http://schemas.microsoft.com/office/drawing/2014/main" id="{2EA5126D-BEF9-3360-501C-EDB04DB03300}"/>
                  </a:ext>
                </a:extLst>
              </p14:cNvPr>
              <p14:cNvContentPartPr/>
              <p14:nvPr/>
            </p14:nvContentPartPr>
            <p14:xfrm>
              <a:off x="5717482" y="3935301"/>
              <a:ext cx="619920" cy="183240"/>
            </p14:xfrm>
          </p:contentPart>
        </mc:Choice>
        <mc:Fallback xmlns="">
          <p:pic>
            <p:nvPicPr>
              <p:cNvPr id="94" name="حبر 94">
                <a:extLst>
                  <a:ext uri="{FF2B5EF4-FFF2-40B4-BE49-F238E27FC236}">
                    <a16:creationId xmlns:a16="http://schemas.microsoft.com/office/drawing/2014/main" id="{2EA5126D-BEF9-3360-501C-EDB04DB03300}"/>
                  </a:ext>
                </a:extLst>
              </p:cNvPr>
              <p:cNvPicPr/>
              <p:nvPr/>
            </p:nvPicPr>
            <p:blipFill>
              <a:blip r:embed="rId50"/>
              <a:stretch>
                <a:fillRect/>
              </a:stretch>
            </p:blipFill>
            <p:spPr>
              <a:xfrm>
                <a:off x="5702362" y="3919821"/>
                <a:ext cx="6505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4" name="حبر 104">
                <a:extLst>
                  <a:ext uri="{FF2B5EF4-FFF2-40B4-BE49-F238E27FC236}">
                    <a16:creationId xmlns:a16="http://schemas.microsoft.com/office/drawing/2014/main" id="{1F8A32E6-E994-B0F5-C724-52D8A1325356}"/>
                  </a:ext>
                </a:extLst>
              </p14:cNvPr>
              <p14:cNvContentPartPr/>
              <p14:nvPr/>
            </p14:nvContentPartPr>
            <p14:xfrm>
              <a:off x="4620562" y="3871941"/>
              <a:ext cx="929520" cy="256680"/>
            </p14:xfrm>
          </p:contentPart>
        </mc:Choice>
        <mc:Fallback xmlns="">
          <p:pic>
            <p:nvPicPr>
              <p:cNvPr id="104" name="حبر 104">
                <a:extLst>
                  <a:ext uri="{FF2B5EF4-FFF2-40B4-BE49-F238E27FC236}">
                    <a16:creationId xmlns:a16="http://schemas.microsoft.com/office/drawing/2014/main" id="{1F8A32E6-E994-B0F5-C724-52D8A1325356}"/>
                  </a:ext>
                </a:extLst>
              </p:cNvPr>
              <p:cNvPicPr/>
              <p:nvPr/>
            </p:nvPicPr>
            <p:blipFill>
              <a:blip r:embed="rId52"/>
              <a:stretch>
                <a:fillRect/>
              </a:stretch>
            </p:blipFill>
            <p:spPr>
              <a:xfrm>
                <a:off x="4605442" y="3856821"/>
                <a:ext cx="960120" cy="28692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311449"/>
            <a:ext cx="6278562" cy="2819400"/>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Emotions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and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Moods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4</a:t>
            </a:r>
          </a:p>
        </p:txBody>
      </p:sp>
    </p:spTree>
    <p:extLst>
      <p:ext uri="{BB962C8B-B14F-4D97-AF65-F5344CB8AC3E}">
        <p14:creationId xmlns:p14="http://schemas.microsoft.com/office/powerpoint/2010/main" val="2637108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489" y="192088"/>
            <a:ext cx="8047293" cy="1143000"/>
          </a:xfrm>
        </p:spPr>
        <p:txBody>
          <a:bodyPr>
            <a:noAutofit/>
          </a:bodyPr>
          <a:lstStyle/>
          <a:p>
            <a:pPr eaLnBrk="1" fontAlgn="auto" hangingPunct="1">
              <a:spcAft>
                <a:spcPts val="0"/>
              </a:spcAft>
              <a:defRPr/>
            </a:pPr>
            <a:r>
              <a:rPr lang="en-US" dirty="0">
                <a:ea typeface="+mj-ea"/>
                <a:cs typeface="Arial Narrow"/>
              </a:rPr>
              <a:t>Describe Emotional Intelligence</a:t>
            </a:r>
          </a:p>
        </p:txBody>
      </p:sp>
      <p:sp>
        <p:nvSpPr>
          <p:cNvPr id="19" name="Content Placeholder 18"/>
          <p:cNvSpPr>
            <a:spLocks noGrp="1"/>
          </p:cNvSpPr>
          <p:nvPr>
            <p:ph idx="1"/>
          </p:nvPr>
        </p:nvSpPr>
        <p:spPr>
          <a:xfrm>
            <a:off x="1173707" y="1673533"/>
            <a:ext cx="7404972" cy="4727267"/>
          </a:xfrm>
        </p:spPr>
        <p:txBody>
          <a:bodyPr>
            <a:noAutofit/>
          </a:bodyPr>
          <a:lstStyle/>
          <a:p>
            <a:pPr eaLnBrk="1" fontAlgn="auto" hangingPunct="1">
              <a:spcAft>
                <a:spcPts val="0"/>
              </a:spcAft>
              <a:defRPr/>
            </a:pPr>
            <a:r>
              <a:rPr lang="en-US" sz="2800" b="1" dirty="0">
                <a:solidFill>
                  <a:srgbClr val="FF9900"/>
                </a:solidFill>
                <a:cs typeface="Arial"/>
              </a:rPr>
              <a:t>Emotional </a:t>
            </a:r>
            <a:r>
              <a:rPr lang="en-US" sz="2800" b="1" dirty="0">
                <a:solidFill>
                  <a:srgbClr val="FF9900"/>
                </a:solidFill>
                <a:cs typeface="Arial"/>
                <a:hlinkClick r:id="rId3"/>
              </a:rPr>
              <a:t>Intelligence</a:t>
            </a:r>
            <a:r>
              <a:rPr lang="en-US" sz="2800" b="1" dirty="0">
                <a:solidFill>
                  <a:srgbClr val="FF9900"/>
                </a:solidFill>
                <a:cs typeface="Arial"/>
              </a:rPr>
              <a:t>:</a:t>
            </a:r>
          </a:p>
          <a:p>
            <a:pPr marL="395288" indent="-53975" eaLnBrk="1" fontAlgn="auto" hangingPunct="1">
              <a:spcAft>
                <a:spcPts val="0"/>
              </a:spcAft>
              <a:buNone/>
              <a:defRPr/>
            </a:pPr>
            <a:r>
              <a:rPr lang="en-US" sz="2800" dirty="0">
                <a:cs typeface="Arial"/>
              </a:rPr>
              <a:t>	A person’s ability to:</a:t>
            </a:r>
          </a:p>
          <a:p>
            <a:pPr lvl="1" eaLnBrk="1" fontAlgn="auto" hangingPunct="1">
              <a:spcAft>
                <a:spcPts val="0"/>
              </a:spcAft>
              <a:defRPr/>
            </a:pPr>
            <a:r>
              <a:rPr lang="en-US" sz="2800" dirty="0">
                <a:cs typeface="Arial"/>
              </a:rPr>
              <a:t>Perceive emotions in the self and others.</a:t>
            </a:r>
          </a:p>
          <a:p>
            <a:pPr lvl="1" eaLnBrk="1" fontAlgn="auto" hangingPunct="1">
              <a:spcAft>
                <a:spcPts val="0"/>
              </a:spcAft>
              <a:defRPr/>
            </a:pPr>
            <a:r>
              <a:rPr lang="en-US" sz="2800" dirty="0">
                <a:cs typeface="Arial"/>
              </a:rPr>
              <a:t>Understand the meaning of these emotions.</a:t>
            </a:r>
          </a:p>
          <a:p>
            <a:pPr lvl="1" eaLnBrk="1" fontAlgn="auto" hangingPunct="1">
              <a:spcAft>
                <a:spcPts val="0"/>
              </a:spcAft>
              <a:defRPr/>
            </a:pPr>
            <a:r>
              <a:rPr lang="en-US" sz="2800" dirty="0">
                <a:cs typeface="Arial"/>
              </a:rPr>
              <a:t>Regulate one’s emotions accordingly in a cascading model.</a:t>
            </a:r>
          </a:p>
        </p:txBody>
      </p:sp>
      <p:sp>
        <p:nvSpPr>
          <p:cNvPr id="6" name="Slide Number Placeholder 5"/>
          <p:cNvSpPr>
            <a:spLocks noGrp="1"/>
          </p:cNvSpPr>
          <p:nvPr>
            <p:ph type="sldNum" sz="quarter" idx="12"/>
          </p:nvPr>
        </p:nvSpPr>
        <p:spPr/>
        <p:txBody>
          <a:bodyPr/>
          <a:lstStyle/>
          <a:p>
            <a:pPr>
              <a:defRPr/>
            </a:pPr>
            <a:r>
              <a:rPr lang="en-US"/>
              <a:t>4-</a:t>
            </a:r>
            <a:fld id="{361EB4BB-E0B2-4B5B-A0EC-B2781CF53B73}" type="slidenum">
              <a:rPr lang="en-US"/>
              <a:pPr>
                <a:defRPr/>
              </a:pPr>
              <a:t>20</a:t>
            </a:fld>
            <a:endParaRPr lang="en-US"/>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4">
            <p14:nvContentPartPr>
              <p14:cNvPr id="25" name="حبر 25">
                <a:extLst>
                  <a:ext uri="{FF2B5EF4-FFF2-40B4-BE49-F238E27FC236}">
                    <a16:creationId xmlns:a16="http://schemas.microsoft.com/office/drawing/2014/main" id="{43B70235-A873-086F-1584-2F3F22579B33}"/>
                  </a:ext>
                </a:extLst>
              </p14:cNvPr>
              <p14:cNvContentPartPr/>
              <p14:nvPr/>
            </p14:nvContentPartPr>
            <p14:xfrm>
              <a:off x="3067351" y="1217299"/>
              <a:ext cx="1967040" cy="545400"/>
            </p14:xfrm>
          </p:contentPart>
        </mc:Choice>
        <mc:Fallback xmlns="">
          <p:pic>
            <p:nvPicPr>
              <p:cNvPr id="25" name="حبر 25">
                <a:extLst>
                  <a:ext uri="{FF2B5EF4-FFF2-40B4-BE49-F238E27FC236}">
                    <a16:creationId xmlns:a16="http://schemas.microsoft.com/office/drawing/2014/main" id="{43B70235-A873-086F-1584-2F3F22579B33}"/>
                  </a:ext>
                </a:extLst>
              </p:cNvPr>
              <p:cNvPicPr/>
              <p:nvPr/>
            </p:nvPicPr>
            <p:blipFill>
              <a:blip r:embed="rId5"/>
              <a:stretch>
                <a:fillRect/>
              </a:stretch>
            </p:blipFill>
            <p:spPr>
              <a:xfrm>
                <a:off x="3051874" y="1201819"/>
                <a:ext cx="1997274"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حبر 32">
                <a:extLst>
                  <a:ext uri="{FF2B5EF4-FFF2-40B4-BE49-F238E27FC236}">
                    <a16:creationId xmlns:a16="http://schemas.microsoft.com/office/drawing/2014/main" id="{F0D595D7-D004-8FF3-58CC-F4FA458FEE32}"/>
                  </a:ext>
                </a:extLst>
              </p14:cNvPr>
              <p14:cNvContentPartPr/>
              <p14:nvPr/>
            </p14:nvContentPartPr>
            <p14:xfrm>
              <a:off x="2424068" y="2627018"/>
              <a:ext cx="642240" cy="230040"/>
            </p14:xfrm>
          </p:contentPart>
        </mc:Choice>
        <mc:Fallback xmlns="">
          <p:pic>
            <p:nvPicPr>
              <p:cNvPr id="32" name="حبر 32">
                <a:extLst>
                  <a:ext uri="{FF2B5EF4-FFF2-40B4-BE49-F238E27FC236}">
                    <a16:creationId xmlns:a16="http://schemas.microsoft.com/office/drawing/2014/main" id="{F0D595D7-D004-8FF3-58CC-F4FA458FEE32}"/>
                  </a:ext>
                </a:extLst>
              </p:cNvPr>
              <p:cNvPicPr/>
              <p:nvPr/>
            </p:nvPicPr>
            <p:blipFill>
              <a:blip r:embed="rId7"/>
              <a:stretch>
                <a:fillRect/>
              </a:stretch>
            </p:blipFill>
            <p:spPr>
              <a:xfrm>
                <a:off x="2408948" y="2611874"/>
                <a:ext cx="672840" cy="26068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2" name="حبر 42">
                <a:extLst>
                  <a:ext uri="{FF2B5EF4-FFF2-40B4-BE49-F238E27FC236}">
                    <a16:creationId xmlns:a16="http://schemas.microsoft.com/office/drawing/2014/main" id="{1426499A-697E-8609-E29A-B850D30FB109}"/>
                  </a:ext>
                </a:extLst>
              </p14:cNvPr>
              <p14:cNvContentPartPr/>
              <p14:nvPr/>
            </p14:nvContentPartPr>
            <p14:xfrm>
              <a:off x="2727165" y="4082896"/>
              <a:ext cx="450720" cy="220320"/>
            </p14:xfrm>
          </p:contentPart>
        </mc:Choice>
        <mc:Fallback xmlns="">
          <p:pic>
            <p:nvPicPr>
              <p:cNvPr id="42" name="حبر 42">
                <a:extLst>
                  <a:ext uri="{FF2B5EF4-FFF2-40B4-BE49-F238E27FC236}">
                    <a16:creationId xmlns:a16="http://schemas.microsoft.com/office/drawing/2014/main" id="{1426499A-697E-8609-E29A-B850D30FB109}"/>
                  </a:ext>
                </a:extLst>
              </p:cNvPr>
              <p:cNvPicPr/>
              <p:nvPr/>
            </p:nvPicPr>
            <p:blipFill>
              <a:blip r:embed="rId9"/>
              <a:stretch>
                <a:fillRect/>
              </a:stretch>
            </p:blipFill>
            <p:spPr>
              <a:xfrm>
                <a:off x="2711685" y="4067776"/>
                <a:ext cx="4809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9" name="حبر 50">
                <a:extLst>
                  <a:ext uri="{FF2B5EF4-FFF2-40B4-BE49-F238E27FC236}">
                    <a16:creationId xmlns:a16="http://schemas.microsoft.com/office/drawing/2014/main" id="{49046F64-312B-828A-774C-0AA9F5182CF6}"/>
                  </a:ext>
                </a:extLst>
              </p14:cNvPr>
              <p14:cNvContentPartPr/>
              <p14:nvPr/>
            </p14:nvContentPartPr>
            <p14:xfrm>
              <a:off x="6824603" y="3676330"/>
              <a:ext cx="212040" cy="131400"/>
            </p14:xfrm>
          </p:contentPart>
        </mc:Choice>
        <mc:Fallback xmlns="">
          <p:pic>
            <p:nvPicPr>
              <p:cNvPr id="49" name="حبر 50">
                <a:extLst>
                  <a:ext uri="{FF2B5EF4-FFF2-40B4-BE49-F238E27FC236}">
                    <a16:creationId xmlns:a16="http://schemas.microsoft.com/office/drawing/2014/main" id="{49046F64-312B-828A-774C-0AA9F5182CF6}"/>
                  </a:ext>
                </a:extLst>
              </p:cNvPr>
              <p:cNvPicPr/>
              <p:nvPr/>
            </p:nvPicPr>
            <p:blipFill>
              <a:blip r:embed="rId11"/>
              <a:stretch>
                <a:fillRect/>
              </a:stretch>
            </p:blipFill>
            <p:spPr>
              <a:xfrm>
                <a:off x="6809483" y="3661210"/>
                <a:ext cx="242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حبر 50">
                <a:extLst>
                  <a:ext uri="{FF2B5EF4-FFF2-40B4-BE49-F238E27FC236}">
                    <a16:creationId xmlns:a16="http://schemas.microsoft.com/office/drawing/2014/main" id="{37B6D0CE-6467-B833-1D32-C1B9EADE1139}"/>
                  </a:ext>
                </a:extLst>
              </p14:cNvPr>
              <p14:cNvContentPartPr/>
              <p14:nvPr/>
            </p14:nvContentPartPr>
            <p14:xfrm>
              <a:off x="6895163" y="3879010"/>
              <a:ext cx="655560" cy="301680"/>
            </p14:xfrm>
          </p:contentPart>
        </mc:Choice>
        <mc:Fallback xmlns="">
          <p:pic>
            <p:nvPicPr>
              <p:cNvPr id="50" name="حبر 50">
                <a:extLst>
                  <a:ext uri="{FF2B5EF4-FFF2-40B4-BE49-F238E27FC236}">
                    <a16:creationId xmlns:a16="http://schemas.microsoft.com/office/drawing/2014/main" id="{37B6D0CE-6467-B833-1D32-C1B9EADE1139}"/>
                  </a:ext>
                </a:extLst>
              </p:cNvPr>
              <p:cNvPicPr/>
              <p:nvPr/>
            </p:nvPicPr>
            <p:blipFill>
              <a:blip r:embed="rId13"/>
              <a:stretch>
                <a:fillRect/>
              </a:stretch>
            </p:blipFill>
            <p:spPr>
              <a:xfrm>
                <a:off x="6880043" y="3863890"/>
                <a:ext cx="6861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حبر 62">
                <a:extLst>
                  <a:ext uri="{FF2B5EF4-FFF2-40B4-BE49-F238E27FC236}">
                    <a16:creationId xmlns:a16="http://schemas.microsoft.com/office/drawing/2014/main" id="{8CF6330B-5A90-CB9D-B43E-6190D8EF9D76}"/>
                  </a:ext>
                </a:extLst>
              </p14:cNvPr>
              <p14:cNvContentPartPr/>
              <p14:nvPr/>
            </p14:nvContentPartPr>
            <p14:xfrm>
              <a:off x="2772803" y="5006890"/>
              <a:ext cx="2076840" cy="514440"/>
            </p14:xfrm>
          </p:contentPart>
        </mc:Choice>
        <mc:Fallback xmlns="">
          <p:pic>
            <p:nvPicPr>
              <p:cNvPr id="62" name="حبر 62">
                <a:extLst>
                  <a:ext uri="{FF2B5EF4-FFF2-40B4-BE49-F238E27FC236}">
                    <a16:creationId xmlns:a16="http://schemas.microsoft.com/office/drawing/2014/main" id="{8CF6330B-5A90-CB9D-B43E-6190D8EF9D76}"/>
                  </a:ext>
                </a:extLst>
              </p:cNvPr>
              <p:cNvPicPr/>
              <p:nvPr/>
            </p:nvPicPr>
            <p:blipFill>
              <a:blip r:embed="rId15"/>
              <a:stretch>
                <a:fillRect/>
              </a:stretch>
            </p:blipFill>
            <p:spPr>
              <a:xfrm>
                <a:off x="2757683" y="4991770"/>
                <a:ext cx="210708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حبر 21">
                <a:extLst>
                  <a:ext uri="{FF2B5EF4-FFF2-40B4-BE49-F238E27FC236}">
                    <a16:creationId xmlns:a16="http://schemas.microsoft.com/office/drawing/2014/main" id="{8B80969D-B4CD-3F17-7B36-93C9F9A6DDAA}"/>
                  </a:ext>
                </a:extLst>
              </p14:cNvPr>
              <p14:cNvContentPartPr/>
              <p14:nvPr/>
            </p14:nvContentPartPr>
            <p14:xfrm>
              <a:off x="6440375" y="4987065"/>
              <a:ext cx="2554560" cy="710640"/>
            </p14:xfrm>
          </p:contentPart>
        </mc:Choice>
        <mc:Fallback xmlns="">
          <p:pic>
            <p:nvPicPr>
              <p:cNvPr id="21" name="حبر 21">
                <a:extLst>
                  <a:ext uri="{FF2B5EF4-FFF2-40B4-BE49-F238E27FC236}">
                    <a16:creationId xmlns:a16="http://schemas.microsoft.com/office/drawing/2014/main" id="{8B80969D-B4CD-3F17-7B36-93C9F9A6DDAA}"/>
                  </a:ext>
                </a:extLst>
              </p:cNvPr>
              <p:cNvPicPr/>
              <p:nvPr/>
            </p:nvPicPr>
            <p:blipFill>
              <a:blip r:embed="rId17"/>
              <a:stretch>
                <a:fillRect/>
              </a:stretch>
            </p:blipFill>
            <p:spPr>
              <a:xfrm>
                <a:off x="6425255" y="4971945"/>
                <a:ext cx="2585160" cy="740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حبر 32">
                <a:extLst>
                  <a:ext uri="{FF2B5EF4-FFF2-40B4-BE49-F238E27FC236}">
                    <a16:creationId xmlns:a16="http://schemas.microsoft.com/office/drawing/2014/main" id="{468D151B-BD9B-6A4D-DF99-883522ABBE0A}"/>
                  </a:ext>
                </a:extLst>
              </p14:cNvPr>
              <p14:cNvContentPartPr/>
              <p14:nvPr/>
            </p14:nvContentPartPr>
            <p14:xfrm>
              <a:off x="8082322" y="5713150"/>
              <a:ext cx="786709" cy="394920"/>
            </p14:xfrm>
          </p:contentPart>
        </mc:Choice>
        <mc:Fallback xmlns="">
          <p:pic>
            <p:nvPicPr>
              <p:cNvPr id="31" name="حبر 32">
                <a:extLst>
                  <a:ext uri="{FF2B5EF4-FFF2-40B4-BE49-F238E27FC236}">
                    <a16:creationId xmlns:a16="http://schemas.microsoft.com/office/drawing/2014/main" id="{468D151B-BD9B-6A4D-DF99-883522ABBE0A}"/>
                  </a:ext>
                </a:extLst>
              </p:cNvPr>
              <p:cNvPicPr/>
              <p:nvPr/>
            </p:nvPicPr>
            <p:blipFill>
              <a:blip r:embed="rId19"/>
              <a:stretch>
                <a:fillRect/>
              </a:stretch>
            </p:blipFill>
            <p:spPr>
              <a:xfrm>
                <a:off x="8066840" y="5698016"/>
                <a:ext cx="817313" cy="425548"/>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4-</a:t>
            </a:r>
            <a:fld id="{EF598B21-7EBF-4058-8F79-DF76688DC8AA}" type="slidenum">
              <a:rPr lang="en-US"/>
              <a:pPr>
                <a:defRPr/>
              </a:pPr>
              <a:t>21</a:t>
            </a:fld>
            <a:endParaRPr lang="en-US"/>
          </a:p>
        </p:txBody>
      </p:sp>
      <p:sp>
        <p:nvSpPr>
          <p:cNvPr id="7" name="Title 7"/>
          <p:cNvSpPr txBox="1">
            <a:spLocks/>
          </p:cNvSpPr>
          <p:nvPr/>
        </p:nvSpPr>
        <p:spPr>
          <a:xfrm>
            <a:off x="889489" y="192088"/>
            <a:ext cx="813168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cap="none" spc="-100" baseline="0">
                <a:ln>
                  <a:noFill/>
                </a:ln>
                <a:solidFill>
                  <a:schemeClr val="tx2"/>
                </a:solidFill>
                <a:effectLst/>
                <a:latin typeface="+mj-lt"/>
                <a:ea typeface="+mj-ea"/>
                <a:cs typeface="+mj-cs"/>
              </a:defRPr>
            </a:lvl1pPr>
          </a:lstStyle>
          <a:p>
            <a:pPr>
              <a:defRPr/>
            </a:pPr>
            <a:r>
              <a:rPr lang="en-US" sz="4600" b="1" dirty="0">
                <a:solidFill>
                  <a:srgbClr val="0099FF"/>
                </a:solidFill>
                <a:latin typeface="Microsoft Sans Serif" panose="020B0604020202020204" pitchFamily="34" charset="0"/>
                <a:cs typeface="Microsoft Sans Serif" panose="020B0604020202020204" pitchFamily="34" charset="0"/>
              </a:rPr>
              <a:t>Describe Emotional Intelligence</a:t>
            </a:r>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407" y="1895120"/>
            <a:ext cx="7665844" cy="3877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9" name="حبر 9">
                <a:extLst>
                  <a:ext uri="{FF2B5EF4-FFF2-40B4-BE49-F238E27FC236}">
                    <a16:creationId xmlns:a16="http://schemas.microsoft.com/office/drawing/2014/main" id="{5F2624D7-5321-F8D1-4788-05E43123A8FC}"/>
                  </a:ext>
                </a:extLst>
              </p14:cNvPr>
              <p14:cNvContentPartPr/>
              <p14:nvPr/>
            </p14:nvContentPartPr>
            <p14:xfrm>
              <a:off x="2624287" y="2457839"/>
              <a:ext cx="574920" cy="329400"/>
            </p14:xfrm>
          </p:contentPart>
        </mc:Choice>
        <mc:Fallback xmlns="">
          <p:pic>
            <p:nvPicPr>
              <p:cNvPr id="9" name="حبر 9">
                <a:extLst>
                  <a:ext uri="{FF2B5EF4-FFF2-40B4-BE49-F238E27FC236}">
                    <a16:creationId xmlns:a16="http://schemas.microsoft.com/office/drawing/2014/main" id="{5F2624D7-5321-F8D1-4788-05E43123A8FC}"/>
                  </a:ext>
                </a:extLst>
              </p:cNvPr>
              <p:cNvPicPr/>
              <p:nvPr/>
            </p:nvPicPr>
            <p:blipFill>
              <a:blip r:embed="rId5"/>
              <a:stretch>
                <a:fillRect/>
              </a:stretch>
            </p:blipFill>
            <p:spPr>
              <a:xfrm>
                <a:off x="2608817" y="2442719"/>
                <a:ext cx="605141"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حبر 13">
                <a:extLst>
                  <a:ext uri="{FF2B5EF4-FFF2-40B4-BE49-F238E27FC236}">
                    <a16:creationId xmlns:a16="http://schemas.microsoft.com/office/drawing/2014/main" id="{C745F161-57E1-43F4-9A6D-036385764486}"/>
                  </a:ext>
                </a:extLst>
              </p14:cNvPr>
              <p14:cNvContentPartPr/>
              <p14:nvPr/>
            </p14:nvContentPartPr>
            <p14:xfrm>
              <a:off x="2616889" y="3799466"/>
              <a:ext cx="65520" cy="43200"/>
            </p14:xfrm>
          </p:contentPart>
        </mc:Choice>
        <mc:Fallback xmlns="">
          <p:pic>
            <p:nvPicPr>
              <p:cNvPr id="14" name="حبر 13">
                <a:extLst>
                  <a:ext uri="{FF2B5EF4-FFF2-40B4-BE49-F238E27FC236}">
                    <a16:creationId xmlns:a16="http://schemas.microsoft.com/office/drawing/2014/main" id="{C745F161-57E1-43F4-9A6D-036385764486}"/>
                  </a:ext>
                </a:extLst>
              </p:cNvPr>
              <p:cNvPicPr/>
              <p:nvPr/>
            </p:nvPicPr>
            <p:blipFill>
              <a:blip r:embed="rId7"/>
              <a:stretch>
                <a:fillRect/>
              </a:stretch>
            </p:blipFill>
            <p:spPr>
              <a:xfrm>
                <a:off x="2601769" y="3783986"/>
                <a:ext cx="957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حبر 15">
                <a:extLst>
                  <a:ext uri="{FF2B5EF4-FFF2-40B4-BE49-F238E27FC236}">
                    <a16:creationId xmlns:a16="http://schemas.microsoft.com/office/drawing/2014/main" id="{E1616DF0-5CF6-31BE-5562-32EC3C7FE2F2}"/>
                  </a:ext>
                </a:extLst>
              </p14:cNvPr>
              <p14:cNvContentPartPr/>
              <p14:nvPr/>
            </p14:nvContentPartPr>
            <p14:xfrm>
              <a:off x="2501329" y="3508226"/>
              <a:ext cx="405360" cy="218880"/>
            </p14:xfrm>
          </p:contentPart>
        </mc:Choice>
        <mc:Fallback xmlns="">
          <p:pic>
            <p:nvPicPr>
              <p:cNvPr id="15" name="حبر 15">
                <a:extLst>
                  <a:ext uri="{FF2B5EF4-FFF2-40B4-BE49-F238E27FC236}">
                    <a16:creationId xmlns:a16="http://schemas.microsoft.com/office/drawing/2014/main" id="{E1616DF0-5CF6-31BE-5562-32EC3C7FE2F2}"/>
                  </a:ext>
                </a:extLst>
              </p:cNvPr>
              <p:cNvPicPr/>
              <p:nvPr/>
            </p:nvPicPr>
            <p:blipFill>
              <a:blip r:embed="rId9"/>
              <a:stretch>
                <a:fillRect/>
              </a:stretch>
            </p:blipFill>
            <p:spPr>
              <a:xfrm>
                <a:off x="2485849" y="3492746"/>
                <a:ext cx="4356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حبر 23">
                <a:extLst>
                  <a:ext uri="{FF2B5EF4-FFF2-40B4-BE49-F238E27FC236}">
                    <a16:creationId xmlns:a16="http://schemas.microsoft.com/office/drawing/2014/main" id="{6E8A58CC-4148-B084-F122-300872258B9C}"/>
                  </a:ext>
                </a:extLst>
              </p14:cNvPr>
              <p14:cNvContentPartPr/>
              <p14:nvPr/>
            </p14:nvContentPartPr>
            <p14:xfrm>
              <a:off x="2078272" y="4594105"/>
              <a:ext cx="1052280" cy="268200"/>
            </p14:xfrm>
          </p:contentPart>
        </mc:Choice>
        <mc:Fallback xmlns="">
          <p:pic>
            <p:nvPicPr>
              <p:cNvPr id="23" name="حبر 23">
                <a:extLst>
                  <a:ext uri="{FF2B5EF4-FFF2-40B4-BE49-F238E27FC236}">
                    <a16:creationId xmlns:a16="http://schemas.microsoft.com/office/drawing/2014/main" id="{6E8A58CC-4148-B084-F122-300872258B9C}"/>
                  </a:ext>
                </a:extLst>
              </p:cNvPr>
              <p:cNvPicPr/>
              <p:nvPr/>
            </p:nvPicPr>
            <p:blipFill>
              <a:blip r:embed="rId11"/>
              <a:stretch>
                <a:fillRect/>
              </a:stretch>
            </p:blipFill>
            <p:spPr>
              <a:xfrm>
                <a:off x="2063152" y="4578965"/>
                <a:ext cx="1082880" cy="29884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حبر 32">
                <a:extLst>
                  <a:ext uri="{FF2B5EF4-FFF2-40B4-BE49-F238E27FC236}">
                    <a16:creationId xmlns:a16="http://schemas.microsoft.com/office/drawing/2014/main" id="{2E552BC5-4CED-CC6B-95F8-755CEB7A872C}"/>
                  </a:ext>
                </a:extLst>
              </p14:cNvPr>
              <p14:cNvContentPartPr/>
              <p14:nvPr/>
            </p14:nvContentPartPr>
            <p14:xfrm>
              <a:off x="1525312" y="4612105"/>
              <a:ext cx="531720" cy="390960"/>
            </p14:xfrm>
          </p:contentPart>
        </mc:Choice>
        <mc:Fallback xmlns="">
          <p:pic>
            <p:nvPicPr>
              <p:cNvPr id="32" name="حبر 32">
                <a:extLst>
                  <a:ext uri="{FF2B5EF4-FFF2-40B4-BE49-F238E27FC236}">
                    <a16:creationId xmlns:a16="http://schemas.microsoft.com/office/drawing/2014/main" id="{2E552BC5-4CED-CC6B-95F8-755CEB7A872C}"/>
                  </a:ext>
                </a:extLst>
              </p:cNvPr>
              <p:cNvPicPr/>
              <p:nvPr/>
            </p:nvPicPr>
            <p:blipFill>
              <a:blip r:embed="rId13"/>
              <a:stretch>
                <a:fillRect/>
              </a:stretch>
            </p:blipFill>
            <p:spPr>
              <a:xfrm>
                <a:off x="1510192" y="4596971"/>
                <a:ext cx="562320" cy="421588"/>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829102" y="192088"/>
            <a:ext cx="8107680" cy="1143000"/>
          </a:xfrm>
        </p:spPr>
        <p:txBody>
          <a:bodyPr>
            <a:noAutofit/>
          </a:bodyPr>
          <a:lstStyle/>
          <a:p>
            <a:pPr>
              <a:defRPr/>
            </a:pPr>
            <a:r>
              <a:rPr lang="en-US" sz="4000" dirty="0">
                <a:ea typeface="+mj-ea"/>
                <a:cs typeface="Arial Narrow"/>
              </a:rPr>
              <a:t> </a:t>
            </a:r>
            <a:r>
              <a:rPr lang="en-US" sz="4000" dirty="0">
                <a:cs typeface="Arial Narrow"/>
              </a:rPr>
              <a:t>Identify Strategies </a:t>
            </a:r>
            <a:br>
              <a:rPr lang="en-US" sz="4000" dirty="0">
                <a:cs typeface="Arial Narrow"/>
              </a:rPr>
            </a:br>
            <a:r>
              <a:rPr lang="en-US" sz="4000" dirty="0">
                <a:cs typeface="Arial Narrow"/>
              </a:rPr>
              <a:t>for Emotion Regulation</a:t>
            </a:r>
            <a:endParaRPr lang="en-US" sz="4000" dirty="0">
              <a:ea typeface="+mj-ea"/>
              <a:cs typeface="Arial Narrow"/>
            </a:endParaRPr>
          </a:p>
        </p:txBody>
      </p:sp>
      <p:sp>
        <p:nvSpPr>
          <p:cNvPr id="19" name="Content Placeholder 18"/>
          <p:cNvSpPr>
            <a:spLocks noGrp="1"/>
          </p:cNvSpPr>
          <p:nvPr>
            <p:ph idx="1"/>
          </p:nvPr>
        </p:nvSpPr>
        <p:spPr/>
        <p:txBody>
          <a:bodyPr>
            <a:noAutofit/>
          </a:bodyPr>
          <a:lstStyle/>
          <a:p>
            <a:pPr eaLnBrk="1" fontAlgn="auto" hangingPunct="1">
              <a:spcAft>
                <a:spcPts val="0"/>
              </a:spcAft>
              <a:defRPr/>
            </a:pPr>
            <a:endParaRPr lang="en-US" sz="2800" i="1" dirty="0">
              <a:solidFill>
                <a:srgbClr val="FF9900"/>
              </a:solidFill>
              <a:cs typeface="Arial"/>
            </a:endParaRPr>
          </a:p>
          <a:p>
            <a:pPr eaLnBrk="1" fontAlgn="auto" hangingPunct="1">
              <a:spcAft>
                <a:spcPts val="0"/>
              </a:spcAft>
              <a:defRPr/>
            </a:pPr>
            <a:r>
              <a:rPr lang="en-US" sz="2800" i="1" dirty="0">
                <a:solidFill>
                  <a:srgbClr val="FF9900"/>
                </a:solidFill>
                <a:cs typeface="Arial"/>
              </a:rPr>
              <a:t>Emotion regulation </a:t>
            </a:r>
            <a:r>
              <a:rPr lang="en-US" sz="2800" dirty="0">
                <a:cs typeface="Arial"/>
              </a:rPr>
              <a:t>involves identifying and modifying the emotions you feel.</a:t>
            </a:r>
          </a:p>
          <a:p>
            <a:endParaRPr lang="en-US" sz="2800" dirty="0"/>
          </a:p>
          <a:p>
            <a:r>
              <a:rPr lang="en-US" sz="2800" dirty="0"/>
              <a:t>Emotion Regulation Influences and Outcomes</a:t>
            </a:r>
          </a:p>
          <a:p>
            <a:pPr lvl="1"/>
            <a:r>
              <a:rPr lang="en-US" sz="2800" dirty="0"/>
              <a:t>Diversity in work groups may help us to regulate our emotions more consciously and effectively. </a:t>
            </a:r>
          </a:p>
          <a:p>
            <a:endParaRPr lang="en-US" dirty="0"/>
          </a:p>
        </p:txBody>
      </p:sp>
      <p:sp>
        <p:nvSpPr>
          <p:cNvPr id="6" name="Slide Number Placeholder 5"/>
          <p:cNvSpPr>
            <a:spLocks noGrp="1"/>
          </p:cNvSpPr>
          <p:nvPr>
            <p:ph type="sldNum" sz="quarter" idx="12"/>
          </p:nvPr>
        </p:nvSpPr>
        <p:spPr/>
        <p:txBody>
          <a:bodyPr/>
          <a:lstStyle/>
          <a:p>
            <a:pPr>
              <a:defRPr/>
            </a:pPr>
            <a:r>
              <a:rPr lang="en-US"/>
              <a:t>4-</a:t>
            </a:r>
            <a:fld id="{8C565FEC-9E92-4C76-AC78-C9A1E5715DA1}" type="slidenum">
              <a:rPr lang="en-US"/>
              <a:pPr>
                <a:defRPr/>
              </a:pPr>
              <a:t>22</a:t>
            </a:fld>
            <a:endParaRPr lang="en-US"/>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76FBDF39-7993-65AB-DF62-6AD791A327DF}"/>
                  </a:ext>
                </a:extLst>
              </p14:cNvPr>
              <p14:cNvContentPartPr/>
              <p14:nvPr/>
            </p14:nvContentPartPr>
            <p14:xfrm>
              <a:off x="1331363" y="2244970"/>
              <a:ext cx="2953440" cy="433800"/>
            </p14:xfrm>
          </p:contentPart>
        </mc:Choice>
        <mc:Fallback xmlns="">
          <p:pic>
            <p:nvPicPr>
              <p:cNvPr id="3" name="حبر 2">
                <a:extLst>
                  <a:ext uri="{FF2B5EF4-FFF2-40B4-BE49-F238E27FC236}">
                    <a16:creationId xmlns:a16="http://schemas.microsoft.com/office/drawing/2014/main" id="{76FBDF39-7993-65AB-DF62-6AD791A327DF}"/>
                  </a:ext>
                </a:extLst>
              </p:cNvPr>
              <p:cNvPicPr/>
              <p:nvPr/>
            </p:nvPicPr>
            <p:blipFill>
              <a:blip r:embed="rId4"/>
              <a:stretch>
                <a:fillRect/>
              </a:stretch>
            </p:blipFill>
            <p:spPr>
              <a:xfrm>
                <a:off x="1277723" y="2137330"/>
                <a:ext cx="3061080" cy="64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10">
                <a:extLst>
                  <a:ext uri="{FF2B5EF4-FFF2-40B4-BE49-F238E27FC236}">
                    <a16:creationId xmlns:a16="http://schemas.microsoft.com/office/drawing/2014/main" id="{EC2AE1E8-6346-D518-2837-EB34CD82A421}"/>
                  </a:ext>
                </a:extLst>
              </p14:cNvPr>
              <p14:cNvContentPartPr/>
              <p14:nvPr/>
            </p14:nvContentPartPr>
            <p14:xfrm>
              <a:off x="2154747" y="3935990"/>
              <a:ext cx="591480" cy="413640"/>
            </p14:xfrm>
          </p:contentPart>
        </mc:Choice>
        <mc:Fallback xmlns="">
          <p:pic>
            <p:nvPicPr>
              <p:cNvPr id="10" name="حبر 10">
                <a:extLst>
                  <a:ext uri="{FF2B5EF4-FFF2-40B4-BE49-F238E27FC236}">
                    <a16:creationId xmlns:a16="http://schemas.microsoft.com/office/drawing/2014/main" id="{EC2AE1E8-6346-D518-2837-EB34CD82A421}"/>
                  </a:ext>
                </a:extLst>
              </p:cNvPr>
              <p:cNvPicPr/>
              <p:nvPr/>
            </p:nvPicPr>
            <p:blipFill>
              <a:blip r:embed="rId6"/>
              <a:stretch>
                <a:fillRect/>
              </a:stretch>
            </p:blipFill>
            <p:spPr>
              <a:xfrm>
                <a:off x="2139627" y="3920870"/>
                <a:ext cx="62208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حبر 27">
                <a:extLst>
                  <a:ext uri="{FF2B5EF4-FFF2-40B4-BE49-F238E27FC236}">
                    <a16:creationId xmlns:a16="http://schemas.microsoft.com/office/drawing/2014/main" id="{F69BAA1E-FEF2-713D-85C6-016CEA6E6B04}"/>
                  </a:ext>
                </a:extLst>
              </p14:cNvPr>
              <p14:cNvContentPartPr/>
              <p14:nvPr/>
            </p14:nvContentPartPr>
            <p14:xfrm>
              <a:off x="7123682" y="4964915"/>
              <a:ext cx="1398960" cy="597240"/>
            </p14:xfrm>
          </p:contentPart>
        </mc:Choice>
        <mc:Fallback xmlns="">
          <p:pic>
            <p:nvPicPr>
              <p:cNvPr id="27" name="حبر 27">
                <a:extLst>
                  <a:ext uri="{FF2B5EF4-FFF2-40B4-BE49-F238E27FC236}">
                    <a16:creationId xmlns:a16="http://schemas.microsoft.com/office/drawing/2014/main" id="{F69BAA1E-FEF2-713D-85C6-016CEA6E6B04}"/>
                  </a:ext>
                </a:extLst>
              </p:cNvPr>
              <p:cNvPicPr/>
              <p:nvPr/>
            </p:nvPicPr>
            <p:blipFill>
              <a:blip r:embed="rId8"/>
              <a:stretch>
                <a:fillRect/>
              </a:stretch>
            </p:blipFill>
            <p:spPr>
              <a:xfrm>
                <a:off x="7108562" y="4949444"/>
                <a:ext cx="1429560" cy="62746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1">
                <a:extLst>
                  <a:ext uri="{FF2B5EF4-FFF2-40B4-BE49-F238E27FC236}">
                    <a16:creationId xmlns:a16="http://schemas.microsoft.com/office/drawing/2014/main" id="{1BFCF60D-DCD4-DEFC-CA7A-45B714A58D95}"/>
                  </a:ext>
                </a:extLst>
              </p14:cNvPr>
              <p14:cNvContentPartPr/>
              <p14:nvPr/>
            </p14:nvContentPartPr>
            <p14:xfrm>
              <a:off x="5414402" y="5030075"/>
              <a:ext cx="1456560" cy="555840"/>
            </p14:xfrm>
          </p:contentPart>
        </mc:Choice>
        <mc:Fallback xmlns="">
          <p:pic>
            <p:nvPicPr>
              <p:cNvPr id="31" name="حبر 31">
                <a:extLst>
                  <a:ext uri="{FF2B5EF4-FFF2-40B4-BE49-F238E27FC236}">
                    <a16:creationId xmlns:a16="http://schemas.microsoft.com/office/drawing/2014/main" id="{1BFCF60D-DCD4-DEFC-CA7A-45B714A58D95}"/>
                  </a:ext>
                </a:extLst>
              </p:cNvPr>
              <p:cNvPicPr/>
              <p:nvPr/>
            </p:nvPicPr>
            <p:blipFill>
              <a:blip r:embed="rId10"/>
              <a:stretch>
                <a:fillRect/>
              </a:stretch>
            </p:blipFill>
            <p:spPr>
              <a:xfrm>
                <a:off x="5398918" y="5014955"/>
                <a:ext cx="1487168"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حبر 36">
                <a:extLst>
                  <a:ext uri="{FF2B5EF4-FFF2-40B4-BE49-F238E27FC236}">
                    <a16:creationId xmlns:a16="http://schemas.microsoft.com/office/drawing/2014/main" id="{60654499-A401-F43F-6BC4-56165F9DC023}"/>
                  </a:ext>
                </a:extLst>
              </p14:cNvPr>
              <p14:cNvContentPartPr/>
              <p14:nvPr/>
            </p14:nvContentPartPr>
            <p14:xfrm>
              <a:off x="4457162" y="5046635"/>
              <a:ext cx="1571040" cy="1965600"/>
            </p14:xfrm>
          </p:contentPart>
        </mc:Choice>
        <mc:Fallback xmlns="">
          <p:pic>
            <p:nvPicPr>
              <p:cNvPr id="36" name="حبر 36">
                <a:extLst>
                  <a:ext uri="{FF2B5EF4-FFF2-40B4-BE49-F238E27FC236}">
                    <a16:creationId xmlns:a16="http://schemas.microsoft.com/office/drawing/2014/main" id="{60654499-A401-F43F-6BC4-56165F9DC023}"/>
                  </a:ext>
                </a:extLst>
              </p:cNvPr>
              <p:cNvPicPr/>
              <p:nvPr/>
            </p:nvPicPr>
            <p:blipFill>
              <a:blip r:embed="rId12"/>
              <a:stretch>
                <a:fillRect/>
              </a:stretch>
            </p:blipFill>
            <p:spPr>
              <a:xfrm>
                <a:off x="4442039" y="5031515"/>
                <a:ext cx="1601647" cy="19962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829102" y="192088"/>
            <a:ext cx="8107680" cy="1143000"/>
          </a:xfrm>
        </p:spPr>
        <p:txBody>
          <a:bodyPr>
            <a:noAutofit/>
          </a:bodyPr>
          <a:lstStyle/>
          <a:p>
            <a:pPr>
              <a:defRPr/>
            </a:pPr>
            <a:r>
              <a:rPr lang="en-US" sz="4000" dirty="0">
                <a:ea typeface="+mj-ea"/>
                <a:cs typeface="Arial Narrow"/>
              </a:rPr>
              <a:t> </a:t>
            </a:r>
            <a:r>
              <a:rPr lang="en-US" sz="4000" dirty="0">
                <a:cs typeface="Arial Narrow"/>
              </a:rPr>
              <a:t>Identify Strategies </a:t>
            </a:r>
            <a:br>
              <a:rPr lang="en-US" sz="4000" dirty="0">
                <a:cs typeface="Arial Narrow"/>
              </a:rPr>
            </a:br>
            <a:r>
              <a:rPr lang="en-US" sz="4000" dirty="0">
                <a:cs typeface="Arial Narrow"/>
              </a:rPr>
              <a:t>for Emotion Regulation</a:t>
            </a:r>
            <a:endParaRPr lang="en-US" sz="4000" dirty="0">
              <a:ea typeface="+mj-ea"/>
              <a:cs typeface="Arial Narrow"/>
            </a:endParaRPr>
          </a:p>
        </p:txBody>
      </p:sp>
      <p:sp>
        <p:nvSpPr>
          <p:cNvPr id="19" name="Content Placeholder 18"/>
          <p:cNvSpPr>
            <a:spLocks noGrp="1"/>
          </p:cNvSpPr>
          <p:nvPr>
            <p:ph idx="1"/>
          </p:nvPr>
        </p:nvSpPr>
        <p:spPr>
          <a:xfrm>
            <a:off x="829102" y="1550703"/>
            <a:ext cx="8107680" cy="4727267"/>
          </a:xfrm>
        </p:spPr>
        <p:txBody>
          <a:bodyPr>
            <a:noAutofit/>
          </a:bodyPr>
          <a:lstStyle/>
          <a:p>
            <a:r>
              <a:rPr lang="en-US" sz="2800" dirty="0"/>
              <a:t>Emotion Regulation Techniques</a:t>
            </a:r>
          </a:p>
          <a:p>
            <a:pPr lvl="2"/>
            <a:r>
              <a:rPr lang="en-US" sz="2800" dirty="0"/>
              <a:t>Surface acting</a:t>
            </a:r>
          </a:p>
          <a:p>
            <a:pPr lvl="2"/>
            <a:r>
              <a:rPr lang="en-US" sz="2800" dirty="0"/>
              <a:t>Deep acting</a:t>
            </a:r>
          </a:p>
          <a:p>
            <a:pPr lvl="2"/>
            <a:r>
              <a:rPr lang="en-US" sz="2800" dirty="0"/>
              <a:t>Emotional suppression</a:t>
            </a:r>
          </a:p>
          <a:p>
            <a:pPr lvl="2"/>
            <a:r>
              <a:rPr lang="en-US" sz="2800" dirty="0"/>
              <a:t>Cognitive reappraisal</a:t>
            </a:r>
          </a:p>
          <a:p>
            <a:pPr lvl="2"/>
            <a:r>
              <a:rPr lang="en-US" sz="2800" dirty="0"/>
              <a:t>Social </a:t>
            </a:r>
            <a:r>
              <a:rPr lang="en-US" sz="2600" dirty="0"/>
              <a:t>sharing</a:t>
            </a:r>
          </a:p>
          <a:p>
            <a:pPr marL="463550" indent="-349250"/>
            <a:r>
              <a:rPr lang="en-US" sz="2800" dirty="0"/>
              <a:t>The best option though is to recruit positive-minded individuals and train leaders to manage their moods, attitudes, and performance.</a:t>
            </a:r>
          </a:p>
        </p:txBody>
      </p:sp>
      <p:sp>
        <p:nvSpPr>
          <p:cNvPr id="6" name="Slide Number Placeholder 5"/>
          <p:cNvSpPr>
            <a:spLocks noGrp="1"/>
          </p:cNvSpPr>
          <p:nvPr>
            <p:ph type="sldNum" sz="quarter" idx="12"/>
          </p:nvPr>
        </p:nvSpPr>
        <p:spPr/>
        <p:txBody>
          <a:bodyPr/>
          <a:lstStyle/>
          <a:p>
            <a:pPr>
              <a:defRPr/>
            </a:pPr>
            <a:r>
              <a:rPr lang="en-US"/>
              <a:t>4-</a:t>
            </a:r>
            <a:fld id="{8C565FEC-9E92-4C76-AC78-C9A1E5715DA1}" type="slidenum">
              <a:rPr lang="en-US"/>
              <a:pPr>
                <a:defRPr/>
              </a:pPr>
              <a:t>23</a:t>
            </a:fld>
            <a:endParaRPr lang="en-US"/>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5" name="حبر 8">
                <a:extLst>
                  <a:ext uri="{FF2B5EF4-FFF2-40B4-BE49-F238E27FC236}">
                    <a16:creationId xmlns:a16="http://schemas.microsoft.com/office/drawing/2014/main" id="{B9575BD3-7963-B41C-8E96-AF33A4469D2C}"/>
                  </a:ext>
                </a:extLst>
              </p14:cNvPr>
              <p14:cNvContentPartPr/>
              <p14:nvPr/>
            </p14:nvContentPartPr>
            <p14:xfrm>
              <a:off x="3982403" y="2003050"/>
              <a:ext cx="907560" cy="786600"/>
            </p14:xfrm>
          </p:contentPart>
        </mc:Choice>
        <mc:Fallback xmlns="">
          <p:pic>
            <p:nvPicPr>
              <p:cNvPr id="5" name="حبر 8">
                <a:extLst>
                  <a:ext uri="{FF2B5EF4-FFF2-40B4-BE49-F238E27FC236}">
                    <a16:creationId xmlns:a16="http://schemas.microsoft.com/office/drawing/2014/main" id="{B9575BD3-7963-B41C-8E96-AF33A4469D2C}"/>
                  </a:ext>
                </a:extLst>
              </p:cNvPr>
              <p:cNvPicPr/>
              <p:nvPr/>
            </p:nvPicPr>
            <p:blipFill>
              <a:blip r:embed="rId4"/>
              <a:stretch>
                <a:fillRect/>
              </a:stretch>
            </p:blipFill>
            <p:spPr>
              <a:xfrm>
                <a:off x="3967283" y="1987930"/>
                <a:ext cx="938160" cy="817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8">
                <a:extLst>
                  <a:ext uri="{FF2B5EF4-FFF2-40B4-BE49-F238E27FC236}">
                    <a16:creationId xmlns:a16="http://schemas.microsoft.com/office/drawing/2014/main" id="{10A7D2E3-3592-BCEC-8E8F-8222CA512807}"/>
                  </a:ext>
                </a:extLst>
              </p14:cNvPr>
              <p14:cNvContentPartPr/>
              <p14:nvPr/>
            </p14:nvContentPartPr>
            <p14:xfrm>
              <a:off x="4388363" y="2222280"/>
              <a:ext cx="572400" cy="161280"/>
            </p14:xfrm>
          </p:contentPart>
        </mc:Choice>
        <mc:Fallback xmlns="">
          <p:pic>
            <p:nvPicPr>
              <p:cNvPr id="9" name="حبر 8">
                <a:extLst>
                  <a:ext uri="{FF2B5EF4-FFF2-40B4-BE49-F238E27FC236}">
                    <a16:creationId xmlns:a16="http://schemas.microsoft.com/office/drawing/2014/main" id="{10A7D2E3-3592-BCEC-8E8F-8222CA512807}"/>
                  </a:ext>
                </a:extLst>
              </p:cNvPr>
              <p:cNvPicPr/>
              <p:nvPr/>
            </p:nvPicPr>
            <p:blipFill>
              <a:blip r:embed="rId6"/>
              <a:stretch>
                <a:fillRect/>
              </a:stretch>
            </p:blipFill>
            <p:spPr>
              <a:xfrm>
                <a:off x="4372883" y="2207160"/>
                <a:ext cx="603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حبر 29">
                <a:extLst>
                  <a:ext uri="{FF2B5EF4-FFF2-40B4-BE49-F238E27FC236}">
                    <a16:creationId xmlns:a16="http://schemas.microsoft.com/office/drawing/2014/main" id="{BBC47314-1098-1961-AD28-F98AD6A319BB}"/>
                  </a:ext>
                </a:extLst>
              </p14:cNvPr>
              <p14:cNvContentPartPr/>
              <p14:nvPr/>
            </p14:nvContentPartPr>
            <p14:xfrm>
              <a:off x="5234723" y="2049480"/>
              <a:ext cx="1830600" cy="310680"/>
            </p14:xfrm>
          </p:contentPart>
        </mc:Choice>
        <mc:Fallback xmlns="">
          <p:pic>
            <p:nvPicPr>
              <p:cNvPr id="29" name="حبر 29">
                <a:extLst>
                  <a:ext uri="{FF2B5EF4-FFF2-40B4-BE49-F238E27FC236}">
                    <a16:creationId xmlns:a16="http://schemas.microsoft.com/office/drawing/2014/main" id="{BBC47314-1098-1961-AD28-F98AD6A319BB}"/>
                  </a:ext>
                </a:extLst>
              </p:cNvPr>
              <p:cNvPicPr/>
              <p:nvPr/>
            </p:nvPicPr>
            <p:blipFill>
              <a:blip r:embed="rId8"/>
              <a:stretch>
                <a:fillRect/>
              </a:stretch>
            </p:blipFill>
            <p:spPr>
              <a:xfrm>
                <a:off x="5219603" y="2034342"/>
                <a:ext cx="1860840" cy="34131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حبر 36">
                <a:extLst>
                  <a:ext uri="{FF2B5EF4-FFF2-40B4-BE49-F238E27FC236}">
                    <a16:creationId xmlns:a16="http://schemas.microsoft.com/office/drawing/2014/main" id="{00A88EDB-4657-78CB-921F-B74670BC274A}"/>
                  </a:ext>
                </a:extLst>
              </p14:cNvPr>
              <p14:cNvContentPartPr/>
              <p14:nvPr/>
            </p14:nvContentPartPr>
            <p14:xfrm>
              <a:off x="5277203" y="2241360"/>
              <a:ext cx="42840" cy="23760"/>
            </p14:xfrm>
          </p:contentPart>
        </mc:Choice>
        <mc:Fallback xmlns="">
          <p:pic>
            <p:nvPicPr>
              <p:cNvPr id="35" name="حبر 36">
                <a:extLst>
                  <a:ext uri="{FF2B5EF4-FFF2-40B4-BE49-F238E27FC236}">
                    <a16:creationId xmlns:a16="http://schemas.microsoft.com/office/drawing/2014/main" id="{00A88EDB-4657-78CB-921F-B74670BC274A}"/>
                  </a:ext>
                </a:extLst>
              </p:cNvPr>
              <p:cNvPicPr/>
              <p:nvPr/>
            </p:nvPicPr>
            <p:blipFill>
              <a:blip r:embed="rId10"/>
              <a:stretch>
                <a:fillRect/>
              </a:stretch>
            </p:blipFill>
            <p:spPr>
              <a:xfrm>
                <a:off x="5262083" y="2226466"/>
                <a:ext cx="73440" cy="5354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حبر 36">
                <a:extLst>
                  <a:ext uri="{FF2B5EF4-FFF2-40B4-BE49-F238E27FC236}">
                    <a16:creationId xmlns:a16="http://schemas.microsoft.com/office/drawing/2014/main" id="{BAFA7CB6-3FF7-807A-04B2-FFEEB630B14F}"/>
                  </a:ext>
                </a:extLst>
              </p14:cNvPr>
              <p14:cNvContentPartPr/>
              <p14:nvPr/>
            </p14:nvContentPartPr>
            <p14:xfrm>
              <a:off x="5296283" y="2028600"/>
              <a:ext cx="156240" cy="118440"/>
            </p14:xfrm>
          </p:contentPart>
        </mc:Choice>
        <mc:Fallback xmlns="">
          <p:pic>
            <p:nvPicPr>
              <p:cNvPr id="36" name="حبر 36">
                <a:extLst>
                  <a:ext uri="{FF2B5EF4-FFF2-40B4-BE49-F238E27FC236}">
                    <a16:creationId xmlns:a16="http://schemas.microsoft.com/office/drawing/2014/main" id="{BAFA7CB6-3FF7-807A-04B2-FFEEB630B14F}"/>
                  </a:ext>
                </a:extLst>
              </p:cNvPr>
              <p:cNvPicPr/>
              <p:nvPr/>
            </p:nvPicPr>
            <p:blipFill>
              <a:blip r:embed="rId12"/>
              <a:stretch>
                <a:fillRect/>
              </a:stretch>
            </p:blipFill>
            <p:spPr>
              <a:xfrm>
                <a:off x="5280803" y="2013120"/>
                <a:ext cx="1868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حبر 47">
                <a:extLst>
                  <a:ext uri="{FF2B5EF4-FFF2-40B4-BE49-F238E27FC236}">
                    <a16:creationId xmlns:a16="http://schemas.microsoft.com/office/drawing/2014/main" id="{893164C3-FA75-640D-6E2D-75FB61CE03E2}"/>
                  </a:ext>
                </a:extLst>
              </p14:cNvPr>
              <p14:cNvContentPartPr/>
              <p14:nvPr/>
            </p14:nvContentPartPr>
            <p14:xfrm>
              <a:off x="6601283" y="2387880"/>
              <a:ext cx="615240" cy="170640"/>
            </p14:xfrm>
          </p:contentPart>
        </mc:Choice>
        <mc:Fallback xmlns="">
          <p:pic>
            <p:nvPicPr>
              <p:cNvPr id="47" name="حبر 47">
                <a:extLst>
                  <a:ext uri="{FF2B5EF4-FFF2-40B4-BE49-F238E27FC236}">
                    <a16:creationId xmlns:a16="http://schemas.microsoft.com/office/drawing/2014/main" id="{893164C3-FA75-640D-6E2D-75FB61CE03E2}"/>
                  </a:ext>
                </a:extLst>
              </p:cNvPr>
              <p:cNvPicPr/>
              <p:nvPr/>
            </p:nvPicPr>
            <p:blipFill>
              <a:blip r:embed="rId14"/>
              <a:stretch>
                <a:fillRect/>
              </a:stretch>
            </p:blipFill>
            <p:spPr>
              <a:xfrm>
                <a:off x="6586163" y="2372760"/>
                <a:ext cx="6454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حبر 51">
                <a:extLst>
                  <a:ext uri="{FF2B5EF4-FFF2-40B4-BE49-F238E27FC236}">
                    <a16:creationId xmlns:a16="http://schemas.microsoft.com/office/drawing/2014/main" id="{67B9D8BE-1A99-4E99-666B-5736E20628EA}"/>
                  </a:ext>
                </a:extLst>
              </p14:cNvPr>
              <p14:cNvContentPartPr/>
              <p14:nvPr/>
            </p14:nvContentPartPr>
            <p14:xfrm>
              <a:off x="6118883" y="2440080"/>
              <a:ext cx="397080" cy="141840"/>
            </p14:xfrm>
          </p:contentPart>
        </mc:Choice>
        <mc:Fallback xmlns="">
          <p:pic>
            <p:nvPicPr>
              <p:cNvPr id="51" name="حبر 51">
                <a:extLst>
                  <a:ext uri="{FF2B5EF4-FFF2-40B4-BE49-F238E27FC236}">
                    <a16:creationId xmlns:a16="http://schemas.microsoft.com/office/drawing/2014/main" id="{67B9D8BE-1A99-4E99-666B-5736E20628EA}"/>
                  </a:ext>
                </a:extLst>
              </p:cNvPr>
              <p:cNvPicPr/>
              <p:nvPr/>
            </p:nvPicPr>
            <p:blipFill>
              <a:blip r:embed="rId16"/>
              <a:stretch>
                <a:fillRect/>
              </a:stretch>
            </p:blipFill>
            <p:spPr>
              <a:xfrm>
                <a:off x="6103763" y="2424639"/>
                <a:ext cx="42768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حبر 51">
                <a:extLst>
                  <a:ext uri="{FF2B5EF4-FFF2-40B4-BE49-F238E27FC236}">
                    <a16:creationId xmlns:a16="http://schemas.microsoft.com/office/drawing/2014/main" id="{D731C3A0-B964-D911-5651-EE1B84A6C481}"/>
                  </a:ext>
                </a:extLst>
              </p14:cNvPr>
              <p14:cNvContentPartPr/>
              <p14:nvPr/>
            </p14:nvContentPartPr>
            <p14:xfrm>
              <a:off x="4010003" y="2927160"/>
              <a:ext cx="189360" cy="165960"/>
            </p14:xfrm>
          </p:contentPart>
        </mc:Choice>
        <mc:Fallback xmlns="">
          <p:pic>
            <p:nvPicPr>
              <p:cNvPr id="52" name="حبر 51">
                <a:extLst>
                  <a:ext uri="{FF2B5EF4-FFF2-40B4-BE49-F238E27FC236}">
                    <a16:creationId xmlns:a16="http://schemas.microsoft.com/office/drawing/2014/main" id="{D731C3A0-B964-D911-5651-EE1B84A6C481}"/>
                  </a:ext>
                </a:extLst>
              </p:cNvPr>
              <p:cNvPicPr/>
              <p:nvPr/>
            </p:nvPicPr>
            <p:blipFill>
              <a:blip r:embed="rId18"/>
              <a:stretch>
                <a:fillRect/>
              </a:stretch>
            </p:blipFill>
            <p:spPr>
              <a:xfrm>
                <a:off x="3994523" y="2911680"/>
                <a:ext cx="2199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4" name="حبر 74">
                <a:extLst>
                  <a:ext uri="{FF2B5EF4-FFF2-40B4-BE49-F238E27FC236}">
                    <a16:creationId xmlns:a16="http://schemas.microsoft.com/office/drawing/2014/main" id="{BA4C06CF-D79C-A170-559F-3C871A9D42C1}"/>
                  </a:ext>
                </a:extLst>
              </p14:cNvPr>
              <p14:cNvContentPartPr/>
              <p14:nvPr/>
            </p14:nvContentPartPr>
            <p14:xfrm>
              <a:off x="4411763" y="2586600"/>
              <a:ext cx="2000880" cy="359640"/>
            </p14:xfrm>
          </p:contentPart>
        </mc:Choice>
        <mc:Fallback xmlns="">
          <p:pic>
            <p:nvPicPr>
              <p:cNvPr id="74" name="حبر 74">
                <a:extLst>
                  <a:ext uri="{FF2B5EF4-FFF2-40B4-BE49-F238E27FC236}">
                    <a16:creationId xmlns:a16="http://schemas.microsoft.com/office/drawing/2014/main" id="{BA4C06CF-D79C-A170-559F-3C871A9D42C1}"/>
                  </a:ext>
                </a:extLst>
              </p:cNvPr>
              <p:cNvPicPr/>
              <p:nvPr/>
            </p:nvPicPr>
            <p:blipFill>
              <a:blip r:embed="rId20"/>
              <a:stretch>
                <a:fillRect/>
              </a:stretch>
            </p:blipFill>
            <p:spPr>
              <a:xfrm>
                <a:off x="4396640" y="2571120"/>
                <a:ext cx="2031486"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1" name="حبر 81">
                <a:extLst>
                  <a:ext uri="{FF2B5EF4-FFF2-40B4-BE49-F238E27FC236}">
                    <a16:creationId xmlns:a16="http://schemas.microsoft.com/office/drawing/2014/main" id="{59A2DAE5-A4BD-16D5-BC02-DD7DF08E8FC9}"/>
                  </a:ext>
                </a:extLst>
              </p14:cNvPr>
              <p14:cNvContentPartPr/>
              <p14:nvPr/>
            </p14:nvContentPartPr>
            <p14:xfrm>
              <a:off x="5768963" y="2955240"/>
              <a:ext cx="780840" cy="189360"/>
            </p14:xfrm>
          </p:contentPart>
        </mc:Choice>
        <mc:Fallback xmlns="">
          <p:pic>
            <p:nvPicPr>
              <p:cNvPr id="81" name="حبر 81">
                <a:extLst>
                  <a:ext uri="{FF2B5EF4-FFF2-40B4-BE49-F238E27FC236}">
                    <a16:creationId xmlns:a16="http://schemas.microsoft.com/office/drawing/2014/main" id="{59A2DAE5-A4BD-16D5-BC02-DD7DF08E8FC9}"/>
                  </a:ext>
                </a:extLst>
              </p:cNvPr>
              <p:cNvPicPr/>
              <p:nvPr/>
            </p:nvPicPr>
            <p:blipFill>
              <a:blip r:embed="rId22"/>
              <a:stretch>
                <a:fillRect/>
              </a:stretch>
            </p:blipFill>
            <p:spPr>
              <a:xfrm>
                <a:off x="5753836" y="2940120"/>
                <a:ext cx="811454"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8" name="حبر 88">
                <a:extLst>
                  <a:ext uri="{FF2B5EF4-FFF2-40B4-BE49-F238E27FC236}">
                    <a16:creationId xmlns:a16="http://schemas.microsoft.com/office/drawing/2014/main" id="{4683A0FD-CA86-2B06-AFB6-1EE82FB92B37}"/>
                  </a:ext>
                </a:extLst>
              </p14:cNvPr>
              <p14:cNvContentPartPr/>
              <p14:nvPr/>
            </p14:nvContentPartPr>
            <p14:xfrm>
              <a:off x="5149763" y="2931840"/>
              <a:ext cx="780480" cy="246240"/>
            </p14:xfrm>
          </p:contentPart>
        </mc:Choice>
        <mc:Fallback xmlns="">
          <p:pic>
            <p:nvPicPr>
              <p:cNvPr id="88" name="حبر 88">
                <a:extLst>
                  <a:ext uri="{FF2B5EF4-FFF2-40B4-BE49-F238E27FC236}">
                    <a16:creationId xmlns:a16="http://schemas.microsoft.com/office/drawing/2014/main" id="{4683A0FD-CA86-2B06-AFB6-1EE82FB92B37}"/>
                  </a:ext>
                </a:extLst>
              </p:cNvPr>
              <p:cNvPicPr/>
              <p:nvPr/>
            </p:nvPicPr>
            <p:blipFill>
              <a:blip r:embed="rId24"/>
              <a:stretch>
                <a:fillRect/>
              </a:stretch>
            </p:blipFill>
            <p:spPr>
              <a:xfrm>
                <a:off x="5134283" y="2916360"/>
                <a:ext cx="8110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9" name="حبر 88">
                <a:extLst>
                  <a:ext uri="{FF2B5EF4-FFF2-40B4-BE49-F238E27FC236}">
                    <a16:creationId xmlns:a16="http://schemas.microsoft.com/office/drawing/2014/main" id="{74DEF95C-6942-FD3A-2B84-E0D401599C11}"/>
                  </a:ext>
                </a:extLst>
              </p14:cNvPr>
              <p14:cNvContentPartPr/>
              <p14:nvPr/>
            </p14:nvContentPartPr>
            <p14:xfrm>
              <a:off x="5045723" y="2988360"/>
              <a:ext cx="99720" cy="75960"/>
            </p14:xfrm>
          </p:contentPart>
        </mc:Choice>
        <mc:Fallback xmlns="">
          <p:pic>
            <p:nvPicPr>
              <p:cNvPr id="89" name="حبر 88">
                <a:extLst>
                  <a:ext uri="{FF2B5EF4-FFF2-40B4-BE49-F238E27FC236}">
                    <a16:creationId xmlns:a16="http://schemas.microsoft.com/office/drawing/2014/main" id="{74DEF95C-6942-FD3A-2B84-E0D401599C11}"/>
                  </a:ext>
                </a:extLst>
              </p:cNvPr>
              <p:cNvPicPr/>
              <p:nvPr/>
            </p:nvPicPr>
            <p:blipFill>
              <a:blip r:embed="rId26"/>
              <a:stretch>
                <a:fillRect/>
              </a:stretch>
            </p:blipFill>
            <p:spPr>
              <a:xfrm>
                <a:off x="5030243" y="2972880"/>
                <a:ext cx="130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0" name="حبر 89">
                <a:extLst>
                  <a:ext uri="{FF2B5EF4-FFF2-40B4-BE49-F238E27FC236}">
                    <a16:creationId xmlns:a16="http://schemas.microsoft.com/office/drawing/2014/main" id="{8344F8E9-DD70-53A2-52F0-34C073396689}"/>
                  </a:ext>
                </a:extLst>
              </p14:cNvPr>
              <p14:cNvContentPartPr/>
              <p14:nvPr/>
            </p14:nvContentPartPr>
            <p14:xfrm>
              <a:off x="5012603" y="2913480"/>
              <a:ext cx="24120" cy="132120"/>
            </p14:xfrm>
          </p:contentPart>
        </mc:Choice>
        <mc:Fallback xmlns="">
          <p:pic>
            <p:nvPicPr>
              <p:cNvPr id="90" name="حبر 89">
                <a:extLst>
                  <a:ext uri="{FF2B5EF4-FFF2-40B4-BE49-F238E27FC236}">
                    <a16:creationId xmlns:a16="http://schemas.microsoft.com/office/drawing/2014/main" id="{8344F8E9-DD70-53A2-52F0-34C073396689}"/>
                  </a:ext>
                </a:extLst>
              </p:cNvPr>
              <p:cNvPicPr/>
              <p:nvPr/>
            </p:nvPicPr>
            <p:blipFill>
              <a:blip r:embed="rId28"/>
              <a:stretch>
                <a:fillRect/>
              </a:stretch>
            </p:blipFill>
            <p:spPr>
              <a:xfrm>
                <a:off x="4997123" y="2898042"/>
                <a:ext cx="54720" cy="16263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1" name="حبر 90">
                <a:extLst>
                  <a:ext uri="{FF2B5EF4-FFF2-40B4-BE49-F238E27FC236}">
                    <a16:creationId xmlns:a16="http://schemas.microsoft.com/office/drawing/2014/main" id="{AE0ACA64-FE43-EDBD-4762-A7F8A4E85911}"/>
                  </a:ext>
                </a:extLst>
              </p14:cNvPr>
              <p14:cNvContentPartPr/>
              <p14:nvPr/>
            </p14:nvContentPartPr>
            <p14:xfrm>
              <a:off x="5135363" y="2908080"/>
              <a:ext cx="9720" cy="19440"/>
            </p14:xfrm>
          </p:contentPart>
        </mc:Choice>
        <mc:Fallback xmlns="">
          <p:pic>
            <p:nvPicPr>
              <p:cNvPr id="91" name="حبر 90">
                <a:extLst>
                  <a:ext uri="{FF2B5EF4-FFF2-40B4-BE49-F238E27FC236}">
                    <a16:creationId xmlns:a16="http://schemas.microsoft.com/office/drawing/2014/main" id="{AE0ACA64-FE43-EDBD-4762-A7F8A4E85911}"/>
                  </a:ext>
                </a:extLst>
              </p:cNvPr>
              <p:cNvPicPr/>
              <p:nvPr/>
            </p:nvPicPr>
            <p:blipFill>
              <a:blip r:embed="rId30"/>
              <a:stretch>
                <a:fillRect/>
              </a:stretch>
            </p:blipFill>
            <p:spPr>
              <a:xfrm>
                <a:off x="5119883" y="2892308"/>
                <a:ext cx="40320" cy="5061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2" name="حبر 91">
                <a:extLst>
                  <a:ext uri="{FF2B5EF4-FFF2-40B4-BE49-F238E27FC236}">
                    <a16:creationId xmlns:a16="http://schemas.microsoft.com/office/drawing/2014/main" id="{59D2A448-0A20-C50F-C82D-37FB4AA9F0FF}"/>
                  </a:ext>
                </a:extLst>
              </p14:cNvPr>
              <p14:cNvContentPartPr/>
              <p14:nvPr/>
            </p14:nvContentPartPr>
            <p14:xfrm>
              <a:off x="5036003" y="3130200"/>
              <a:ext cx="14400" cy="14040"/>
            </p14:xfrm>
          </p:contentPart>
        </mc:Choice>
        <mc:Fallback xmlns="">
          <p:pic>
            <p:nvPicPr>
              <p:cNvPr id="92" name="حبر 91">
                <a:extLst>
                  <a:ext uri="{FF2B5EF4-FFF2-40B4-BE49-F238E27FC236}">
                    <a16:creationId xmlns:a16="http://schemas.microsoft.com/office/drawing/2014/main" id="{59D2A448-0A20-C50F-C82D-37FB4AA9F0FF}"/>
                  </a:ext>
                </a:extLst>
              </p:cNvPr>
              <p:cNvPicPr/>
              <p:nvPr/>
            </p:nvPicPr>
            <p:blipFill>
              <a:blip r:embed="rId32"/>
              <a:stretch>
                <a:fillRect/>
              </a:stretch>
            </p:blipFill>
            <p:spPr>
              <a:xfrm>
                <a:off x="5020523" y="3114720"/>
                <a:ext cx="450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3" name="حبر 92">
                <a:extLst>
                  <a:ext uri="{FF2B5EF4-FFF2-40B4-BE49-F238E27FC236}">
                    <a16:creationId xmlns:a16="http://schemas.microsoft.com/office/drawing/2014/main" id="{18A84CEB-2043-4921-8895-A25BE1A761B7}"/>
                  </a:ext>
                </a:extLst>
              </p14:cNvPr>
              <p14:cNvContentPartPr/>
              <p14:nvPr/>
            </p14:nvContentPartPr>
            <p14:xfrm>
              <a:off x="4827923" y="2879640"/>
              <a:ext cx="128160" cy="137520"/>
            </p14:xfrm>
          </p:contentPart>
        </mc:Choice>
        <mc:Fallback xmlns="">
          <p:pic>
            <p:nvPicPr>
              <p:cNvPr id="93" name="حبر 92">
                <a:extLst>
                  <a:ext uri="{FF2B5EF4-FFF2-40B4-BE49-F238E27FC236}">
                    <a16:creationId xmlns:a16="http://schemas.microsoft.com/office/drawing/2014/main" id="{18A84CEB-2043-4921-8895-A25BE1A761B7}"/>
                  </a:ext>
                </a:extLst>
              </p:cNvPr>
              <p:cNvPicPr/>
              <p:nvPr/>
            </p:nvPicPr>
            <p:blipFill>
              <a:blip r:embed="rId34"/>
              <a:stretch>
                <a:fillRect/>
              </a:stretch>
            </p:blipFill>
            <p:spPr>
              <a:xfrm>
                <a:off x="4812399" y="2864160"/>
                <a:ext cx="158846"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4" name="حبر 93">
                <a:extLst>
                  <a:ext uri="{FF2B5EF4-FFF2-40B4-BE49-F238E27FC236}">
                    <a16:creationId xmlns:a16="http://schemas.microsoft.com/office/drawing/2014/main" id="{AC29D97C-E254-5447-6DCA-8411457BAD49}"/>
                  </a:ext>
                </a:extLst>
              </p14:cNvPr>
              <p14:cNvContentPartPr/>
              <p14:nvPr/>
            </p14:nvContentPartPr>
            <p14:xfrm>
              <a:off x="4837643" y="2917440"/>
              <a:ext cx="71280" cy="33480"/>
            </p14:xfrm>
          </p:contentPart>
        </mc:Choice>
        <mc:Fallback xmlns="">
          <p:pic>
            <p:nvPicPr>
              <p:cNvPr id="94" name="حبر 93">
                <a:extLst>
                  <a:ext uri="{FF2B5EF4-FFF2-40B4-BE49-F238E27FC236}">
                    <a16:creationId xmlns:a16="http://schemas.microsoft.com/office/drawing/2014/main" id="{AC29D97C-E254-5447-6DCA-8411457BAD49}"/>
                  </a:ext>
                </a:extLst>
              </p:cNvPr>
              <p:cNvPicPr/>
              <p:nvPr/>
            </p:nvPicPr>
            <p:blipFill>
              <a:blip r:embed="rId36"/>
              <a:stretch>
                <a:fillRect/>
              </a:stretch>
            </p:blipFill>
            <p:spPr>
              <a:xfrm>
                <a:off x="4822163" y="2901960"/>
                <a:ext cx="10188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5" name="حبر 94">
                <a:extLst>
                  <a:ext uri="{FF2B5EF4-FFF2-40B4-BE49-F238E27FC236}">
                    <a16:creationId xmlns:a16="http://schemas.microsoft.com/office/drawing/2014/main" id="{6A9C6047-F68F-E295-A0DB-04CE6FAE9848}"/>
                  </a:ext>
                </a:extLst>
              </p14:cNvPr>
              <p14:cNvContentPartPr/>
              <p14:nvPr/>
            </p14:nvContentPartPr>
            <p14:xfrm>
              <a:off x="4690763" y="2889360"/>
              <a:ext cx="95040" cy="142200"/>
            </p14:xfrm>
          </p:contentPart>
        </mc:Choice>
        <mc:Fallback xmlns="">
          <p:pic>
            <p:nvPicPr>
              <p:cNvPr id="95" name="حبر 94">
                <a:extLst>
                  <a:ext uri="{FF2B5EF4-FFF2-40B4-BE49-F238E27FC236}">
                    <a16:creationId xmlns:a16="http://schemas.microsoft.com/office/drawing/2014/main" id="{6A9C6047-F68F-E295-A0DB-04CE6FAE9848}"/>
                  </a:ext>
                </a:extLst>
              </p:cNvPr>
              <p:cNvPicPr/>
              <p:nvPr/>
            </p:nvPicPr>
            <p:blipFill>
              <a:blip r:embed="rId38"/>
              <a:stretch>
                <a:fillRect/>
              </a:stretch>
            </p:blipFill>
            <p:spPr>
              <a:xfrm>
                <a:off x="4675283" y="2873880"/>
                <a:ext cx="125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6" name="حبر 95">
                <a:extLst>
                  <a:ext uri="{FF2B5EF4-FFF2-40B4-BE49-F238E27FC236}">
                    <a16:creationId xmlns:a16="http://schemas.microsoft.com/office/drawing/2014/main" id="{A24B2509-F916-E77F-F011-759E95FABAE3}"/>
                  </a:ext>
                </a:extLst>
              </p14:cNvPr>
              <p14:cNvContentPartPr/>
              <p14:nvPr/>
            </p14:nvContentPartPr>
            <p14:xfrm>
              <a:off x="4686083" y="3092400"/>
              <a:ext cx="75960" cy="19440"/>
            </p14:xfrm>
          </p:contentPart>
        </mc:Choice>
        <mc:Fallback xmlns="">
          <p:pic>
            <p:nvPicPr>
              <p:cNvPr id="96" name="حبر 95">
                <a:extLst>
                  <a:ext uri="{FF2B5EF4-FFF2-40B4-BE49-F238E27FC236}">
                    <a16:creationId xmlns:a16="http://schemas.microsoft.com/office/drawing/2014/main" id="{A24B2509-F916-E77F-F011-759E95FABAE3}"/>
                  </a:ext>
                </a:extLst>
              </p:cNvPr>
              <p:cNvPicPr/>
              <p:nvPr/>
            </p:nvPicPr>
            <p:blipFill>
              <a:blip r:embed="rId40"/>
              <a:stretch>
                <a:fillRect/>
              </a:stretch>
            </p:blipFill>
            <p:spPr>
              <a:xfrm>
                <a:off x="4670603" y="3076628"/>
                <a:ext cx="106560" cy="5061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7" name="حبر 96">
                <a:extLst>
                  <a:ext uri="{FF2B5EF4-FFF2-40B4-BE49-F238E27FC236}">
                    <a16:creationId xmlns:a16="http://schemas.microsoft.com/office/drawing/2014/main" id="{B7294B37-5551-B12E-B4EE-ADA1A6CEC3AB}"/>
                  </a:ext>
                </a:extLst>
              </p14:cNvPr>
              <p14:cNvContentPartPr/>
              <p14:nvPr/>
            </p14:nvContentPartPr>
            <p14:xfrm>
              <a:off x="4359923" y="2861280"/>
              <a:ext cx="246240" cy="141840"/>
            </p14:xfrm>
          </p:contentPart>
        </mc:Choice>
        <mc:Fallback xmlns="">
          <p:pic>
            <p:nvPicPr>
              <p:cNvPr id="97" name="حبر 96">
                <a:extLst>
                  <a:ext uri="{FF2B5EF4-FFF2-40B4-BE49-F238E27FC236}">
                    <a16:creationId xmlns:a16="http://schemas.microsoft.com/office/drawing/2014/main" id="{B7294B37-5551-B12E-B4EE-ADA1A6CEC3AB}"/>
                  </a:ext>
                </a:extLst>
              </p:cNvPr>
              <p:cNvPicPr/>
              <p:nvPr/>
            </p:nvPicPr>
            <p:blipFill>
              <a:blip r:embed="rId42"/>
              <a:stretch>
                <a:fillRect/>
              </a:stretch>
            </p:blipFill>
            <p:spPr>
              <a:xfrm>
                <a:off x="4344443" y="2845761"/>
                <a:ext cx="276840" cy="17251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8" name="حبر 97">
                <a:extLst>
                  <a:ext uri="{FF2B5EF4-FFF2-40B4-BE49-F238E27FC236}">
                    <a16:creationId xmlns:a16="http://schemas.microsoft.com/office/drawing/2014/main" id="{14D57A9F-5726-4E4B-0FBE-BA8330CE99BB}"/>
                  </a:ext>
                </a:extLst>
              </p14:cNvPr>
              <p14:cNvContentPartPr/>
              <p14:nvPr/>
            </p14:nvContentPartPr>
            <p14:xfrm>
              <a:off x="4421483" y="3111480"/>
              <a:ext cx="132840" cy="42840"/>
            </p14:xfrm>
          </p:contentPart>
        </mc:Choice>
        <mc:Fallback xmlns="">
          <p:pic>
            <p:nvPicPr>
              <p:cNvPr id="98" name="حبر 97">
                <a:extLst>
                  <a:ext uri="{FF2B5EF4-FFF2-40B4-BE49-F238E27FC236}">
                    <a16:creationId xmlns:a16="http://schemas.microsoft.com/office/drawing/2014/main" id="{14D57A9F-5726-4E4B-0FBE-BA8330CE99BB}"/>
                  </a:ext>
                </a:extLst>
              </p:cNvPr>
              <p:cNvPicPr/>
              <p:nvPr/>
            </p:nvPicPr>
            <p:blipFill>
              <a:blip r:embed="rId44"/>
              <a:stretch>
                <a:fillRect/>
              </a:stretch>
            </p:blipFill>
            <p:spPr>
              <a:xfrm>
                <a:off x="4406003" y="3096129"/>
                <a:ext cx="163440" cy="7318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9" name="حبر 98">
                <a:extLst>
                  <a:ext uri="{FF2B5EF4-FFF2-40B4-BE49-F238E27FC236}">
                    <a16:creationId xmlns:a16="http://schemas.microsoft.com/office/drawing/2014/main" id="{DC4CAEB1-014C-9F3D-1C64-C99800436509}"/>
                  </a:ext>
                </a:extLst>
              </p14:cNvPr>
              <p14:cNvContentPartPr/>
              <p14:nvPr/>
            </p14:nvContentPartPr>
            <p14:xfrm>
              <a:off x="4534883" y="3078360"/>
              <a:ext cx="57240" cy="9720"/>
            </p14:xfrm>
          </p:contentPart>
        </mc:Choice>
        <mc:Fallback xmlns="">
          <p:pic>
            <p:nvPicPr>
              <p:cNvPr id="99" name="حبر 98">
                <a:extLst>
                  <a:ext uri="{FF2B5EF4-FFF2-40B4-BE49-F238E27FC236}">
                    <a16:creationId xmlns:a16="http://schemas.microsoft.com/office/drawing/2014/main" id="{DC4CAEB1-014C-9F3D-1C64-C99800436509}"/>
                  </a:ext>
                </a:extLst>
              </p:cNvPr>
              <p:cNvPicPr/>
              <p:nvPr/>
            </p:nvPicPr>
            <p:blipFill>
              <a:blip r:embed="rId46"/>
              <a:stretch>
                <a:fillRect/>
              </a:stretch>
            </p:blipFill>
            <p:spPr>
              <a:xfrm>
                <a:off x="4519403" y="3063433"/>
                <a:ext cx="87840" cy="39227"/>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0" name="حبر 99">
                <a:extLst>
                  <a:ext uri="{FF2B5EF4-FFF2-40B4-BE49-F238E27FC236}">
                    <a16:creationId xmlns:a16="http://schemas.microsoft.com/office/drawing/2014/main" id="{ADADCB1E-866D-6C5C-3ACC-BD1C200E9DC6}"/>
                  </a:ext>
                </a:extLst>
              </p14:cNvPr>
              <p14:cNvContentPartPr/>
              <p14:nvPr/>
            </p14:nvContentPartPr>
            <p14:xfrm>
              <a:off x="4478003" y="3087720"/>
              <a:ext cx="19440" cy="9720"/>
            </p14:xfrm>
          </p:contentPart>
        </mc:Choice>
        <mc:Fallback xmlns="">
          <p:pic>
            <p:nvPicPr>
              <p:cNvPr id="100" name="حبر 99">
                <a:extLst>
                  <a:ext uri="{FF2B5EF4-FFF2-40B4-BE49-F238E27FC236}">
                    <a16:creationId xmlns:a16="http://schemas.microsoft.com/office/drawing/2014/main" id="{ADADCB1E-866D-6C5C-3ACC-BD1C200E9DC6}"/>
                  </a:ext>
                </a:extLst>
              </p:cNvPr>
              <p:cNvPicPr/>
              <p:nvPr/>
            </p:nvPicPr>
            <p:blipFill>
              <a:blip r:embed="rId48"/>
              <a:stretch>
                <a:fillRect/>
              </a:stretch>
            </p:blipFill>
            <p:spPr>
              <a:xfrm>
                <a:off x="4462231" y="3072240"/>
                <a:ext cx="50617"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5" name="حبر 115">
                <a:extLst>
                  <a:ext uri="{FF2B5EF4-FFF2-40B4-BE49-F238E27FC236}">
                    <a16:creationId xmlns:a16="http://schemas.microsoft.com/office/drawing/2014/main" id="{6E89F234-7280-9914-C605-B2153034BF59}"/>
                  </a:ext>
                </a:extLst>
              </p14:cNvPr>
              <p14:cNvContentPartPr/>
              <p14:nvPr/>
            </p14:nvContentPartPr>
            <p14:xfrm>
              <a:off x="3598523" y="3045240"/>
              <a:ext cx="832680" cy="241560"/>
            </p14:xfrm>
          </p:contentPart>
        </mc:Choice>
        <mc:Fallback xmlns="">
          <p:pic>
            <p:nvPicPr>
              <p:cNvPr id="115" name="حبر 115">
                <a:extLst>
                  <a:ext uri="{FF2B5EF4-FFF2-40B4-BE49-F238E27FC236}">
                    <a16:creationId xmlns:a16="http://schemas.microsoft.com/office/drawing/2014/main" id="{6E89F234-7280-9914-C605-B2153034BF59}"/>
                  </a:ext>
                </a:extLst>
              </p:cNvPr>
              <p:cNvPicPr/>
              <p:nvPr/>
            </p:nvPicPr>
            <p:blipFill>
              <a:blip r:embed="rId50"/>
              <a:stretch>
                <a:fillRect/>
              </a:stretch>
            </p:blipFill>
            <p:spPr>
              <a:xfrm>
                <a:off x="3583403" y="3030120"/>
                <a:ext cx="8632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1" name="حبر 121">
                <a:extLst>
                  <a:ext uri="{FF2B5EF4-FFF2-40B4-BE49-F238E27FC236}">
                    <a16:creationId xmlns:a16="http://schemas.microsoft.com/office/drawing/2014/main" id="{A9BF7BF6-FEEE-1F4D-83E6-FD9BE01BAD54}"/>
                  </a:ext>
                </a:extLst>
              </p14:cNvPr>
              <p14:cNvContentPartPr/>
              <p14:nvPr/>
            </p14:nvContentPartPr>
            <p14:xfrm>
              <a:off x="2369483" y="3031200"/>
              <a:ext cx="477360" cy="236880"/>
            </p14:xfrm>
          </p:contentPart>
        </mc:Choice>
        <mc:Fallback xmlns="">
          <p:pic>
            <p:nvPicPr>
              <p:cNvPr id="121" name="حبر 121">
                <a:extLst>
                  <a:ext uri="{FF2B5EF4-FFF2-40B4-BE49-F238E27FC236}">
                    <a16:creationId xmlns:a16="http://schemas.microsoft.com/office/drawing/2014/main" id="{A9BF7BF6-FEEE-1F4D-83E6-FD9BE01BAD54}"/>
                  </a:ext>
                </a:extLst>
              </p:cNvPr>
              <p:cNvPicPr/>
              <p:nvPr/>
            </p:nvPicPr>
            <p:blipFill>
              <a:blip r:embed="rId52"/>
              <a:stretch>
                <a:fillRect/>
              </a:stretch>
            </p:blipFill>
            <p:spPr>
              <a:xfrm>
                <a:off x="2354363" y="3015720"/>
                <a:ext cx="5079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22" name="حبر 121">
                <a:extLst>
                  <a:ext uri="{FF2B5EF4-FFF2-40B4-BE49-F238E27FC236}">
                    <a16:creationId xmlns:a16="http://schemas.microsoft.com/office/drawing/2014/main" id="{E921FEA1-26B7-7B13-00B2-487A4C94B1B0}"/>
                  </a:ext>
                </a:extLst>
              </p14:cNvPr>
              <p14:cNvContentPartPr/>
              <p14:nvPr/>
            </p14:nvContentPartPr>
            <p14:xfrm>
              <a:off x="5597159" y="3359377"/>
              <a:ext cx="112680" cy="84600"/>
            </p14:xfrm>
          </p:contentPart>
        </mc:Choice>
        <mc:Fallback xmlns="">
          <p:pic>
            <p:nvPicPr>
              <p:cNvPr id="122" name="حبر 121">
                <a:extLst>
                  <a:ext uri="{FF2B5EF4-FFF2-40B4-BE49-F238E27FC236}">
                    <a16:creationId xmlns:a16="http://schemas.microsoft.com/office/drawing/2014/main" id="{E921FEA1-26B7-7B13-00B2-487A4C94B1B0}"/>
                  </a:ext>
                </a:extLst>
              </p:cNvPr>
              <p:cNvPicPr/>
              <p:nvPr/>
            </p:nvPicPr>
            <p:blipFill>
              <a:blip r:embed="rId54"/>
              <a:stretch>
                <a:fillRect/>
              </a:stretch>
            </p:blipFill>
            <p:spPr>
              <a:xfrm>
                <a:off x="5581679" y="3343897"/>
                <a:ext cx="1429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32" name="حبر 132">
                <a:extLst>
                  <a:ext uri="{FF2B5EF4-FFF2-40B4-BE49-F238E27FC236}">
                    <a16:creationId xmlns:a16="http://schemas.microsoft.com/office/drawing/2014/main" id="{FD58F5CA-9AFA-5FE8-9327-F76400D7C41B}"/>
                  </a:ext>
                </a:extLst>
              </p14:cNvPr>
              <p14:cNvContentPartPr/>
              <p14:nvPr/>
            </p14:nvContentPartPr>
            <p14:xfrm>
              <a:off x="7027079" y="3146257"/>
              <a:ext cx="788400" cy="238320"/>
            </p14:xfrm>
          </p:contentPart>
        </mc:Choice>
        <mc:Fallback xmlns="">
          <p:pic>
            <p:nvPicPr>
              <p:cNvPr id="132" name="حبر 132">
                <a:extLst>
                  <a:ext uri="{FF2B5EF4-FFF2-40B4-BE49-F238E27FC236}">
                    <a16:creationId xmlns:a16="http://schemas.microsoft.com/office/drawing/2014/main" id="{FD58F5CA-9AFA-5FE8-9327-F76400D7C41B}"/>
                  </a:ext>
                </a:extLst>
              </p:cNvPr>
              <p:cNvPicPr/>
              <p:nvPr/>
            </p:nvPicPr>
            <p:blipFill>
              <a:blip r:embed="rId56"/>
              <a:stretch>
                <a:fillRect/>
              </a:stretch>
            </p:blipFill>
            <p:spPr>
              <a:xfrm>
                <a:off x="7011959" y="3130800"/>
                <a:ext cx="819000" cy="268874"/>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39" name="حبر 139">
                <a:extLst>
                  <a:ext uri="{FF2B5EF4-FFF2-40B4-BE49-F238E27FC236}">
                    <a16:creationId xmlns:a16="http://schemas.microsoft.com/office/drawing/2014/main" id="{E62FD852-84F9-BAF8-B75F-97D17591FECD}"/>
                  </a:ext>
                </a:extLst>
              </p14:cNvPr>
              <p14:cNvContentPartPr/>
              <p14:nvPr/>
            </p14:nvContentPartPr>
            <p14:xfrm>
              <a:off x="6443879" y="3151657"/>
              <a:ext cx="493920" cy="263880"/>
            </p14:xfrm>
          </p:contentPart>
        </mc:Choice>
        <mc:Fallback xmlns="">
          <p:pic>
            <p:nvPicPr>
              <p:cNvPr id="139" name="حبر 139">
                <a:extLst>
                  <a:ext uri="{FF2B5EF4-FFF2-40B4-BE49-F238E27FC236}">
                    <a16:creationId xmlns:a16="http://schemas.microsoft.com/office/drawing/2014/main" id="{E62FD852-84F9-BAF8-B75F-97D17591FECD}"/>
                  </a:ext>
                </a:extLst>
              </p:cNvPr>
              <p:cNvPicPr/>
              <p:nvPr/>
            </p:nvPicPr>
            <p:blipFill>
              <a:blip r:embed="rId58"/>
              <a:stretch>
                <a:fillRect/>
              </a:stretch>
            </p:blipFill>
            <p:spPr>
              <a:xfrm>
                <a:off x="6428759" y="3136537"/>
                <a:ext cx="5245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48" name="حبر 148">
                <a:extLst>
                  <a:ext uri="{FF2B5EF4-FFF2-40B4-BE49-F238E27FC236}">
                    <a16:creationId xmlns:a16="http://schemas.microsoft.com/office/drawing/2014/main" id="{AE8521F1-5009-EA86-78CB-AA62338302F5}"/>
                  </a:ext>
                </a:extLst>
              </p14:cNvPr>
              <p14:cNvContentPartPr/>
              <p14:nvPr/>
            </p14:nvContentPartPr>
            <p14:xfrm>
              <a:off x="5939159" y="3209257"/>
              <a:ext cx="446040" cy="150120"/>
            </p14:xfrm>
          </p:contentPart>
        </mc:Choice>
        <mc:Fallback xmlns="">
          <p:pic>
            <p:nvPicPr>
              <p:cNvPr id="148" name="حبر 148">
                <a:extLst>
                  <a:ext uri="{FF2B5EF4-FFF2-40B4-BE49-F238E27FC236}">
                    <a16:creationId xmlns:a16="http://schemas.microsoft.com/office/drawing/2014/main" id="{AE8521F1-5009-EA86-78CB-AA62338302F5}"/>
                  </a:ext>
                </a:extLst>
              </p:cNvPr>
              <p:cNvPicPr/>
              <p:nvPr/>
            </p:nvPicPr>
            <p:blipFill>
              <a:blip r:embed="rId60"/>
              <a:stretch>
                <a:fillRect/>
              </a:stretch>
            </p:blipFill>
            <p:spPr>
              <a:xfrm>
                <a:off x="5924051" y="3194137"/>
                <a:ext cx="476256"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57" name="حبر 157">
                <a:extLst>
                  <a:ext uri="{FF2B5EF4-FFF2-40B4-BE49-F238E27FC236}">
                    <a16:creationId xmlns:a16="http://schemas.microsoft.com/office/drawing/2014/main" id="{8026512A-95BB-ACA1-F966-6DDD190CA145}"/>
                  </a:ext>
                </a:extLst>
              </p14:cNvPr>
              <p14:cNvContentPartPr/>
              <p14:nvPr/>
            </p14:nvContentPartPr>
            <p14:xfrm>
              <a:off x="6830879" y="3387457"/>
              <a:ext cx="928800" cy="213120"/>
            </p14:xfrm>
          </p:contentPart>
        </mc:Choice>
        <mc:Fallback xmlns="">
          <p:pic>
            <p:nvPicPr>
              <p:cNvPr id="157" name="حبر 157">
                <a:extLst>
                  <a:ext uri="{FF2B5EF4-FFF2-40B4-BE49-F238E27FC236}">
                    <a16:creationId xmlns:a16="http://schemas.microsoft.com/office/drawing/2014/main" id="{8026512A-95BB-ACA1-F966-6DDD190CA145}"/>
                  </a:ext>
                </a:extLst>
              </p:cNvPr>
              <p:cNvPicPr/>
              <p:nvPr/>
            </p:nvPicPr>
            <p:blipFill>
              <a:blip r:embed="rId62"/>
              <a:stretch>
                <a:fillRect/>
              </a:stretch>
            </p:blipFill>
            <p:spPr>
              <a:xfrm>
                <a:off x="6815753" y="3372003"/>
                <a:ext cx="959412" cy="243668"/>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58" name="حبر 157">
                <a:extLst>
                  <a:ext uri="{FF2B5EF4-FFF2-40B4-BE49-F238E27FC236}">
                    <a16:creationId xmlns:a16="http://schemas.microsoft.com/office/drawing/2014/main" id="{19668125-B452-8B66-0791-74CB298FB354}"/>
                  </a:ext>
                </a:extLst>
              </p14:cNvPr>
              <p14:cNvContentPartPr/>
              <p14:nvPr/>
            </p14:nvContentPartPr>
            <p14:xfrm>
              <a:off x="6980639" y="3533977"/>
              <a:ext cx="15840" cy="13320"/>
            </p14:xfrm>
          </p:contentPart>
        </mc:Choice>
        <mc:Fallback xmlns="">
          <p:pic>
            <p:nvPicPr>
              <p:cNvPr id="158" name="حبر 157">
                <a:extLst>
                  <a:ext uri="{FF2B5EF4-FFF2-40B4-BE49-F238E27FC236}">
                    <a16:creationId xmlns:a16="http://schemas.microsoft.com/office/drawing/2014/main" id="{19668125-B452-8B66-0791-74CB298FB354}"/>
                  </a:ext>
                </a:extLst>
              </p:cNvPr>
              <p:cNvPicPr/>
              <p:nvPr/>
            </p:nvPicPr>
            <p:blipFill>
              <a:blip r:embed="rId64"/>
              <a:stretch>
                <a:fillRect/>
              </a:stretch>
            </p:blipFill>
            <p:spPr>
              <a:xfrm>
                <a:off x="6965519" y="3518857"/>
                <a:ext cx="464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74" name="حبر 175">
                <a:extLst>
                  <a:ext uri="{FF2B5EF4-FFF2-40B4-BE49-F238E27FC236}">
                    <a16:creationId xmlns:a16="http://schemas.microsoft.com/office/drawing/2014/main" id="{124A91C0-3DE6-058A-13BD-5D6A6937DAFF}"/>
                  </a:ext>
                </a:extLst>
              </p14:cNvPr>
              <p14:cNvContentPartPr/>
              <p14:nvPr/>
            </p14:nvContentPartPr>
            <p14:xfrm>
              <a:off x="2848263" y="3544372"/>
              <a:ext cx="1252440" cy="249480"/>
            </p14:xfrm>
          </p:contentPart>
        </mc:Choice>
        <mc:Fallback xmlns="">
          <p:pic>
            <p:nvPicPr>
              <p:cNvPr id="174" name="حبر 175">
                <a:extLst>
                  <a:ext uri="{FF2B5EF4-FFF2-40B4-BE49-F238E27FC236}">
                    <a16:creationId xmlns:a16="http://schemas.microsoft.com/office/drawing/2014/main" id="{124A91C0-3DE6-058A-13BD-5D6A6937DAFF}"/>
                  </a:ext>
                </a:extLst>
              </p:cNvPr>
              <p:cNvPicPr/>
              <p:nvPr/>
            </p:nvPicPr>
            <p:blipFill>
              <a:blip r:embed="rId66"/>
              <a:stretch>
                <a:fillRect/>
              </a:stretch>
            </p:blipFill>
            <p:spPr>
              <a:xfrm>
                <a:off x="2833143" y="3528892"/>
                <a:ext cx="12826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75" name="حبر 175">
                <a:extLst>
                  <a:ext uri="{FF2B5EF4-FFF2-40B4-BE49-F238E27FC236}">
                    <a16:creationId xmlns:a16="http://schemas.microsoft.com/office/drawing/2014/main" id="{E9A31A78-401A-067D-131B-78DF13009C95}"/>
                  </a:ext>
                </a:extLst>
              </p14:cNvPr>
              <p14:cNvContentPartPr/>
              <p14:nvPr/>
            </p14:nvContentPartPr>
            <p14:xfrm>
              <a:off x="4356303" y="3554452"/>
              <a:ext cx="474480" cy="137160"/>
            </p14:xfrm>
          </p:contentPart>
        </mc:Choice>
        <mc:Fallback xmlns="">
          <p:pic>
            <p:nvPicPr>
              <p:cNvPr id="175" name="حبر 175">
                <a:extLst>
                  <a:ext uri="{FF2B5EF4-FFF2-40B4-BE49-F238E27FC236}">
                    <a16:creationId xmlns:a16="http://schemas.microsoft.com/office/drawing/2014/main" id="{E9A31A78-401A-067D-131B-78DF13009C95}"/>
                  </a:ext>
                </a:extLst>
              </p:cNvPr>
              <p:cNvPicPr/>
              <p:nvPr/>
            </p:nvPicPr>
            <p:blipFill>
              <a:blip r:embed="rId68"/>
              <a:stretch>
                <a:fillRect/>
              </a:stretch>
            </p:blipFill>
            <p:spPr>
              <a:xfrm>
                <a:off x="4340823" y="3539292"/>
                <a:ext cx="505080" cy="167841"/>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76" name="حبر 175">
                <a:extLst>
                  <a:ext uri="{FF2B5EF4-FFF2-40B4-BE49-F238E27FC236}">
                    <a16:creationId xmlns:a16="http://schemas.microsoft.com/office/drawing/2014/main" id="{8F9E3D7C-2476-5F0D-9A64-DC6BC8E11215}"/>
                  </a:ext>
                </a:extLst>
              </p14:cNvPr>
              <p14:cNvContentPartPr/>
              <p14:nvPr/>
            </p14:nvContentPartPr>
            <p14:xfrm>
              <a:off x="2762943" y="3728332"/>
              <a:ext cx="143640" cy="17280"/>
            </p14:xfrm>
          </p:contentPart>
        </mc:Choice>
        <mc:Fallback xmlns="">
          <p:pic>
            <p:nvPicPr>
              <p:cNvPr id="176" name="حبر 175">
                <a:extLst>
                  <a:ext uri="{FF2B5EF4-FFF2-40B4-BE49-F238E27FC236}">
                    <a16:creationId xmlns:a16="http://schemas.microsoft.com/office/drawing/2014/main" id="{8F9E3D7C-2476-5F0D-9A64-DC6BC8E11215}"/>
                  </a:ext>
                </a:extLst>
              </p:cNvPr>
              <p:cNvPicPr/>
              <p:nvPr/>
            </p:nvPicPr>
            <p:blipFill>
              <a:blip r:embed="rId70"/>
              <a:stretch>
                <a:fillRect/>
              </a:stretch>
            </p:blipFill>
            <p:spPr>
              <a:xfrm>
                <a:off x="2747823" y="3713212"/>
                <a:ext cx="1742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77" name="حبر 176">
                <a:extLst>
                  <a:ext uri="{FF2B5EF4-FFF2-40B4-BE49-F238E27FC236}">
                    <a16:creationId xmlns:a16="http://schemas.microsoft.com/office/drawing/2014/main" id="{B590B6DF-A6D4-C7EF-418F-73FAB392965B}"/>
                  </a:ext>
                </a:extLst>
              </p14:cNvPr>
              <p14:cNvContentPartPr/>
              <p14:nvPr/>
            </p14:nvContentPartPr>
            <p14:xfrm>
              <a:off x="5369327" y="3878641"/>
              <a:ext cx="140400" cy="150480"/>
            </p14:xfrm>
          </p:contentPart>
        </mc:Choice>
        <mc:Fallback xmlns="">
          <p:pic>
            <p:nvPicPr>
              <p:cNvPr id="177" name="حبر 176">
                <a:extLst>
                  <a:ext uri="{FF2B5EF4-FFF2-40B4-BE49-F238E27FC236}">
                    <a16:creationId xmlns:a16="http://schemas.microsoft.com/office/drawing/2014/main" id="{B590B6DF-A6D4-C7EF-418F-73FAB392965B}"/>
                  </a:ext>
                </a:extLst>
              </p:cNvPr>
              <p:cNvPicPr/>
              <p:nvPr/>
            </p:nvPicPr>
            <p:blipFill>
              <a:blip r:embed="rId72"/>
              <a:stretch>
                <a:fillRect/>
              </a:stretch>
            </p:blipFill>
            <p:spPr>
              <a:xfrm>
                <a:off x="5354207" y="3863521"/>
                <a:ext cx="1706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00" name="حبر 200">
                <a:extLst>
                  <a:ext uri="{FF2B5EF4-FFF2-40B4-BE49-F238E27FC236}">
                    <a16:creationId xmlns:a16="http://schemas.microsoft.com/office/drawing/2014/main" id="{8F6F0AA1-D897-5326-E451-2B71BB36AF84}"/>
                  </a:ext>
                </a:extLst>
              </p14:cNvPr>
              <p14:cNvContentPartPr/>
              <p14:nvPr/>
            </p14:nvContentPartPr>
            <p14:xfrm>
              <a:off x="5690087" y="3749761"/>
              <a:ext cx="1747080" cy="252000"/>
            </p14:xfrm>
          </p:contentPart>
        </mc:Choice>
        <mc:Fallback xmlns="">
          <p:pic>
            <p:nvPicPr>
              <p:cNvPr id="200" name="حبر 200">
                <a:extLst>
                  <a:ext uri="{FF2B5EF4-FFF2-40B4-BE49-F238E27FC236}">
                    <a16:creationId xmlns:a16="http://schemas.microsoft.com/office/drawing/2014/main" id="{8F6F0AA1-D897-5326-E451-2B71BB36AF84}"/>
                  </a:ext>
                </a:extLst>
              </p:cNvPr>
              <p:cNvPicPr/>
              <p:nvPr/>
            </p:nvPicPr>
            <p:blipFill>
              <a:blip r:embed="rId74"/>
              <a:stretch>
                <a:fillRect/>
              </a:stretch>
            </p:blipFill>
            <p:spPr>
              <a:xfrm>
                <a:off x="5674967" y="3734641"/>
                <a:ext cx="17776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01" name="حبر 200">
                <a:extLst>
                  <a:ext uri="{FF2B5EF4-FFF2-40B4-BE49-F238E27FC236}">
                    <a16:creationId xmlns:a16="http://schemas.microsoft.com/office/drawing/2014/main" id="{3381C636-9A42-2303-BFF1-7ED0BD018451}"/>
                  </a:ext>
                </a:extLst>
              </p14:cNvPr>
              <p14:cNvContentPartPr/>
              <p14:nvPr/>
            </p14:nvContentPartPr>
            <p14:xfrm>
              <a:off x="4189114" y="4403894"/>
              <a:ext cx="143280" cy="129960"/>
            </p14:xfrm>
          </p:contentPart>
        </mc:Choice>
        <mc:Fallback xmlns="">
          <p:pic>
            <p:nvPicPr>
              <p:cNvPr id="201" name="حبر 200">
                <a:extLst>
                  <a:ext uri="{FF2B5EF4-FFF2-40B4-BE49-F238E27FC236}">
                    <a16:creationId xmlns:a16="http://schemas.microsoft.com/office/drawing/2014/main" id="{3381C636-9A42-2303-BFF1-7ED0BD018451}"/>
                  </a:ext>
                </a:extLst>
              </p:cNvPr>
              <p:cNvPicPr/>
              <p:nvPr/>
            </p:nvPicPr>
            <p:blipFill>
              <a:blip r:embed="rId76"/>
              <a:stretch>
                <a:fillRect/>
              </a:stretch>
            </p:blipFill>
            <p:spPr>
              <a:xfrm>
                <a:off x="4173634" y="4388774"/>
                <a:ext cx="1738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02" name="حبر 201">
                <a:extLst>
                  <a:ext uri="{FF2B5EF4-FFF2-40B4-BE49-F238E27FC236}">
                    <a16:creationId xmlns:a16="http://schemas.microsoft.com/office/drawing/2014/main" id="{C8E8E7BC-BBFB-9DCB-7EC4-47A4D827D150}"/>
                  </a:ext>
                </a:extLst>
              </p14:cNvPr>
              <p14:cNvContentPartPr/>
              <p14:nvPr/>
            </p14:nvContentPartPr>
            <p14:xfrm>
              <a:off x="6195034" y="4359614"/>
              <a:ext cx="365400" cy="116280"/>
            </p14:xfrm>
          </p:contentPart>
        </mc:Choice>
        <mc:Fallback xmlns="">
          <p:pic>
            <p:nvPicPr>
              <p:cNvPr id="202" name="حبر 201">
                <a:extLst>
                  <a:ext uri="{FF2B5EF4-FFF2-40B4-BE49-F238E27FC236}">
                    <a16:creationId xmlns:a16="http://schemas.microsoft.com/office/drawing/2014/main" id="{C8E8E7BC-BBFB-9DCB-7EC4-47A4D827D150}"/>
                  </a:ext>
                </a:extLst>
              </p:cNvPr>
              <p:cNvPicPr/>
              <p:nvPr/>
            </p:nvPicPr>
            <p:blipFill>
              <a:blip r:embed="rId78"/>
              <a:stretch>
                <a:fillRect/>
              </a:stretch>
            </p:blipFill>
            <p:spPr>
              <a:xfrm>
                <a:off x="6179554" y="4344134"/>
                <a:ext cx="3960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03" name="حبر 202">
                <a:extLst>
                  <a:ext uri="{FF2B5EF4-FFF2-40B4-BE49-F238E27FC236}">
                    <a16:creationId xmlns:a16="http://schemas.microsoft.com/office/drawing/2014/main" id="{27724C57-2972-64A7-3DF5-3A93E736550D}"/>
                  </a:ext>
                </a:extLst>
              </p14:cNvPr>
              <p14:cNvContentPartPr/>
              <p14:nvPr/>
            </p14:nvContentPartPr>
            <p14:xfrm>
              <a:off x="6525874" y="4298054"/>
              <a:ext cx="27720" cy="17280"/>
            </p14:xfrm>
          </p:contentPart>
        </mc:Choice>
        <mc:Fallback xmlns="">
          <p:pic>
            <p:nvPicPr>
              <p:cNvPr id="203" name="حبر 202">
                <a:extLst>
                  <a:ext uri="{FF2B5EF4-FFF2-40B4-BE49-F238E27FC236}">
                    <a16:creationId xmlns:a16="http://schemas.microsoft.com/office/drawing/2014/main" id="{27724C57-2972-64A7-3DF5-3A93E736550D}"/>
                  </a:ext>
                </a:extLst>
              </p:cNvPr>
              <p:cNvPicPr/>
              <p:nvPr/>
            </p:nvPicPr>
            <p:blipFill>
              <a:blip r:embed="rId80"/>
              <a:stretch>
                <a:fillRect/>
              </a:stretch>
            </p:blipFill>
            <p:spPr>
              <a:xfrm>
                <a:off x="6510190" y="4282574"/>
                <a:ext cx="58723"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04" name="حبر 203">
                <a:extLst>
                  <a:ext uri="{FF2B5EF4-FFF2-40B4-BE49-F238E27FC236}">
                    <a16:creationId xmlns:a16="http://schemas.microsoft.com/office/drawing/2014/main" id="{33C8EBB7-95AE-D2B3-49D9-F55AD1A3D807}"/>
                  </a:ext>
                </a:extLst>
              </p14:cNvPr>
              <p14:cNvContentPartPr/>
              <p14:nvPr/>
            </p14:nvContentPartPr>
            <p14:xfrm>
              <a:off x="6280354" y="4482374"/>
              <a:ext cx="58320" cy="360"/>
            </p14:xfrm>
          </p:contentPart>
        </mc:Choice>
        <mc:Fallback xmlns="">
          <p:pic>
            <p:nvPicPr>
              <p:cNvPr id="204" name="حبر 203">
                <a:extLst>
                  <a:ext uri="{FF2B5EF4-FFF2-40B4-BE49-F238E27FC236}">
                    <a16:creationId xmlns:a16="http://schemas.microsoft.com/office/drawing/2014/main" id="{33C8EBB7-95AE-D2B3-49D9-F55AD1A3D807}"/>
                  </a:ext>
                </a:extLst>
              </p:cNvPr>
              <p:cNvPicPr/>
              <p:nvPr/>
            </p:nvPicPr>
            <p:blipFill>
              <a:blip r:embed="rId82"/>
              <a:stretch>
                <a:fillRect/>
              </a:stretch>
            </p:blipFill>
            <p:spPr>
              <a:xfrm>
                <a:off x="6264874" y="4466894"/>
                <a:ext cx="88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05" name="حبر 204">
                <a:extLst>
                  <a:ext uri="{FF2B5EF4-FFF2-40B4-BE49-F238E27FC236}">
                    <a16:creationId xmlns:a16="http://schemas.microsoft.com/office/drawing/2014/main" id="{73766F17-9FA7-11DA-353F-18357AF36671}"/>
                  </a:ext>
                </a:extLst>
              </p14:cNvPr>
              <p14:cNvContentPartPr/>
              <p14:nvPr/>
            </p14:nvContentPartPr>
            <p14:xfrm>
              <a:off x="6054994" y="4339094"/>
              <a:ext cx="14040" cy="82080"/>
            </p14:xfrm>
          </p:contentPart>
        </mc:Choice>
        <mc:Fallback xmlns="">
          <p:pic>
            <p:nvPicPr>
              <p:cNvPr id="205" name="حبر 204">
                <a:extLst>
                  <a:ext uri="{FF2B5EF4-FFF2-40B4-BE49-F238E27FC236}">
                    <a16:creationId xmlns:a16="http://schemas.microsoft.com/office/drawing/2014/main" id="{73766F17-9FA7-11DA-353F-18357AF36671}"/>
                  </a:ext>
                </a:extLst>
              </p:cNvPr>
              <p:cNvPicPr/>
              <p:nvPr/>
            </p:nvPicPr>
            <p:blipFill>
              <a:blip r:embed="rId84"/>
              <a:stretch>
                <a:fillRect/>
              </a:stretch>
            </p:blipFill>
            <p:spPr>
              <a:xfrm>
                <a:off x="6039514" y="4323614"/>
                <a:ext cx="446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06" name="حبر 205">
                <a:extLst>
                  <a:ext uri="{FF2B5EF4-FFF2-40B4-BE49-F238E27FC236}">
                    <a16:creationId xmlns:a16="http://schemas.microsoft.com/office/drawing/2014/main" id="{F471B241-28FD-E725-05D8-166FE68217F1}"/>
                  </a:ext>
                </a:extLst>
              </p14:cNvPr>
              <p14:cNvContentPartPr/>
              <p14:nvPr/>
            </p14:nvContentPartPr>
            <p14:xfrm>
              <a:off x="5631994" y="4279694"/>
              <a:ext cx="351720" cy="128160"/>
            </p14:xfrm>
          </p:contentPart>
        </mc:Choice>
        <mc:Fallback xmlns="">
          <p:pic>
            <p:nvPicPr>
              <p:cNvPr id="206" name="حبر 205">
                <a:extLst>
                  <a:ext uri="{FF2B5EF4-FFF2-40B4-BE49-F238E27FC236}">
                    <a16:creationId xmlns:a16="http://schemas.microsoft.com/office/drawing/2014/main" id="{F471B241-28FD-E725-05D8-166FE68217F1}"/>
                  </a:ext>
                </a:extLst>
              </p:cNvPr>
              <p:cNvPicPr/>
              <p:nvPr/>
            </p:nvPicPr>
            <p:blipFill>
              <a:blip r:embed="rId86"/>
              <a:stretch>
                <a:fillRect/>
              </a:stretch>
            </p:blipFill>
            <p:spPr>
              <a:xfrm>
                <a:off x="5616514" y="4264214"/>
                <a:ext cx="382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07" name="حبر 206">
                <a:extLst>
                  <a:ext uri="{FF2B5EF4-FFF2-40B4-BE49-F238E27FC236}">
                    <a16:creationId xmlns:a16="http://schemas.microsoft.com/office/drawing/2014/main" id="{2AF82929-1522-EB92-2A8A-46D68F46D92A}"/>
                  </a:ext>
                </a:extLst>
              </p14:cNvPr>
              <p14:cNvContentPartPr/>
              <p14:nvPr/>
            </p14:nvContentPartPr>
            <p14:xfrm>
              <a:off x="5795794" y="4284734"/>
              <a:ext cx="68760" cy="48240"/>
            </p14:xfrm>
          </p:contentPart>
        </mc:Choice>
        <mc:Fallback xmlns="">
          <p:pic>
            <p:nvPicPr>
              <p:cNvPr id="207" name="حبر 206">
                <a:extLst>
                  <a:ext uri="{FF2B5EF4-FFF2-40B4-BE49-F238E27FC236}">
                    <a16:creationId xmlns:a16="http://schemas.microsoft.com/office/drawing/2014/main" id="{2AF82929-1522-EB92-2A8A-46D68F46D92A}"/>
                  </a:ext>
                </a:extLst>
              </p:cNvPr>
              <p:cNvPicPr/>
              <p:nvPr/>
            </p:nvPicPr>
            <p:blipFill>
              <a:blip r:embed="rId88"/>
              <a:stretch>
                <a:fillRect/>
              </a:stretch>
            </p:blipFill>
            <p:spPr>
              <a:xfrm>
                <a:off x="5780233" y="4269254"/>
                <a:ext cx="99521"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08" name="حبر 207">
                <a:extLst>
                  <a:ext uri="{FF2B5EF4-FFF2-40B4-BE49-F238E27FC236}">
                    <a16:creationId xmlns:a16="http://schemas.microsoft.com/office/drawing/2014/main" id="{8DD27E03-4A77-FB86-28F8-FC923747BFF0}"/>
                  </a:ext>
                </a:extLst>
              </p14:cNvPr>
              <p14:cNvContentPartPr/>
              <p14:nvPr/>
            </p14:nvContentPartPr>
            <p14:xfrm>
              <a:off x="5448034" y="4346294"/>
              <a:ext cx="119880" cy="139680"/>
            </p14:xfrm>
          </p:contentPart>
        </mc:Choice>
        <mc:Fallback xmlns="">
          <p:pic>
            <p:nvPicPr>
              <p:cNvPr id="208" name="حبر 207">
                <a:extLst>
                  <a:ext uri="{FF2B5EF4-FFF2-40B4-BE49-F238E27FC236}">
                    <a16:creationId xmlns:a16="http://schemas.microsoft.com/office/drawing/2014/main" id="{8DD27E03-4A77-FB86-28F8-FC923747BFF0}"/>
                  </a:ext>
                </a:extLst>
              </p:cNvPr>
              <p:cNvPicPr/>
              <p:nvPr/>
            </p:nvPicPr>
            <p:blipFill>
              <a:blip r:embed="rId90"/>
              <a:stretch>
                <a:fillRect/>
              </a:stretch>
            </p:blipFill>
            <p:spPr>
              <a:xfrm>
                <a:off x="5432554" y="4330814"/>
                <a:ext cx="1504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09" name="حبر 208">
                <a:extLst>
                  <a:ext uri="{FF2B5EF4-FFF2-40B4-BE49-F238E27FC236}">
                    <a16:creationId xmlns:a16="http://schemas.microsoft.com/office/drawing/2014/main" id="{DAF35714-3DFE-8B78-F2E6-B86FA75E9F40}"/>
                  </a:ext>
                </a:extLst>
              </p14:cNvPr>
              <p14:cNvContentPartPr/>
              <p14:nvPr/>
            </p14:nvContentPartPr>
            <p14:xfrm>
              <a:off x="5233474" y="4335854"/>
              <a:ext cx="136440" cy="164160"/>
            </p14:xfrm>
          </p:contentPart>
        </mc:Choice>
        <mc:Fallback xmlns="">
          <p:pic>
            <p:nvPicPr>
              <p:cNvPr id="209" name="حبر 208">
                <a:extLst>
                  <a:ext uri="{FF2B5EF4-FFF2-40B4-BE49-F238E27FC236}">
                    <a16:creationId xmlns:a16="http://schemas.microsoft.com/office/drawing/2014/main" id="{DAF35714-3DFE-8B78-F2E6-B86FA75E9F40}"/>
                  </a:ext>
                </a:extLst>
              </p:cNvPr>
              <p:cNvPicPr/>
              <p:nvPr/>
            </p:nvPicPr>
            <p:blipFill>
              <a:blip r:embed="rId92"/>
              <a:stretch>
                <a:fillRect/>
              </a:stretch>
            </p:blipFill>
            <p:spPr>
              <a:xfrm>
                <a:off x="5217994" y="4320374"/>
                <a:ext cx="1670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10" name="حبر 209">
                <a:extLst>
                  <a:ext uri="{FF2B5EF4-FFF2-40B4-BE49-F238E27FC236}">
                    <a16:creationId xmlns:a16="http://schemas.microsoft.com/office/drawing/2014/main" id="{3DB3C2D9-BF2B-1A4F-A592-0EF1A96C5E41}"/>
                  </a:ext>
                </a:extLst>
              </p14:cNvPr>
              <p14:cNvContentPartPr/>
              <p14:nvPr/>
            </p14:nvContentPartPr>
            <p14:xfrm>
              <a:off x="5062474" y="4311734"/>
              <a:ext cx="65160" cy="102600"/>
            </p14:xfrm>
          </p:contentPart>
        </mc:Choice>
        <mc:Fallback xmlns="">
          <p:pic>
            <p:nvPicPr>
              <p:cNvPr id="210" name="حبر 209">
                <a:extLst>
                  <a:ext uri="{FF2B5EF4-FFF2-40B4-BE49-F238E27FC236}">
                    <a16:creationId xmlns:a16="http://schemas.microsoft.com/office/drawing/2014/main" id="{3DB3C2D9-BF2B-1A4F-A592-0EF1A96C5E41}"/>
                  </a:ext>
                </a:extLst>
              </p:cNvPr>
              <p:cNvPicPr/>
              <p:nvPr/>
            </p:nvPicPr>
            <p:blipFill>
              <a:blip r:embed="rId94"/>
              <a:stretch>
                <a:fillRect/>
              </a:stretch>
            </p:blipFill>
            <p:spPr>
              <a:xfrm>
                <a:off x="5046994" y="4296254"/>
                <a:ext cx="957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16" name="حبر 216">
                <a:extLst>
                  <a:ext uri="{FF2B5EF4-FFF2-40B4-BE49-F238E27FC236}">
                    <a16:creationId xmlns:a16="http://schemas.microsoft.com/office/drawing/2014/main" id="{8F39BAD2-6595-D045-51E8-16E4D59DF1CE}"/>
                  </a:ext>
                </a:extLst>
              </p14:cNvPr>
              <p14:cNvContentPartPr/>
              <p14:nvPr/>
            </p14:nvContentPartPr>
            <p14:xfrm>
              <a:off x="4523554" y="4287974"/>
              <a:ext cx="511920" cy="173880"/>
            </p14:xfrm>
          </p:contentPart>
        </mc:Choice>
        <mc:Fallback xmlns="">
          <p:pic>
            <p:nvPicPr>
              <p:cNvPr id="216" name="حبر 216">
                <a:extLst>
                  <a:ext uri="{FF2B5EF4-FFF2-40B4-BE49-F238E27FC236}">
                    <a16:creationId xmlns:a16="http://schemas.microsoft.com/office/drawing/2014/main" id="{8F39BAD2-6595-D045-51E8-16E4D59DF1CE}"/>
                  </a:ext>
                </a:extLst>
              </p:cNvPr>
              <p:cNvPicPr/>
              <p:nvPr/>
            </p:nvPicPr>
            <p:blipFill>
              <a:blip r:embed="rId96"/>
              <a:stretch>
                <a:fillRect/>
              </a:stretch>
            </p:blipFill>
            <p:spPr>
              <a:xfrm>
                <a:off x="4508074" y="4272854"/>
                <a:ext cx="5425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4" name="حبر 24">
                <a:extLst>
                  <a:ext uri="{FF2B5EF4-FFF2-40B4-BE49-F238E27FC236}">
                    <a16:creationId xmlns:a16="http://schemas.microsoft.com/office/drawing/2014/main" id="{F2884A29-A47D-3B49-8888-F543F61F5198}"/>
                  </a:ext>
                </a:extLst>
              </p14:cNvPr>
              <p14:cNvContentPartPr/>
              <p14:nvPr/>
            </p14:nvContentPartPr>
            <p14:xfrm>
              <a:off x="3810556" y="5131588"/>
              <a:ext cx="4963320" cy="1375200"/>
            </p14:xfrm>
          </p:contentPart>
        </mc:Choice>
        <mc:Fallback>
          <p:pic>
            <p:nvPicPr>
              <p:cNvPr id="24" name="حبر 24">
                <a:extLst>
                  <a:ext uri="{FF2B5EF4-FFF2-40B4-BE49-F238E27FC236}">
                    <a16:creationId xmlns:a16="http://schemas.microsoft.com/office/drawing/2014/main" id="{F2884A29-A47D-3B49-8888-F543F61F5198}"/>
                  </a:ext>
                </a:extLst>
              </p:cNvPr>
              <p:cNvPicPr/>
              <p:nvPr/>
            </p:nvPicPr>
            <p:blipFill>
              <a:blip r:embed="rId98"/>
              <a:stretch>
                <a:fillRect/>
              </a:stretch>
            </p:blipFill>
            <p:spPr>
              <a:xfrm>
                <a:off x="3795436" y="5116464"/>
                <a:ext cx="4993920" cy="1405808"/>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4" name="حبر 44">
                <a:extLst>
                  <a:ext uri="{FF2B5EF4-FFF2-40B4-BE49-F238E27FC236}">
                    <a16:creationId xmlns:a16="http://schemas.microsoft.com/office/drawing/2014/main" id="{F3F82133-0916-32E9-11EB-3492FD9732ED}"/>
                  </a:ext>
                </a:extLst>
              </p14:cNvPr>
              <p14:cNvContentPartPr/>
              <p14:nvPr/>
            </p14:nvContentPartPr>
            <p14:xfrm>
              <a:off x="4704076" y="6071188"/>
              <a:ext cx="2482200" cy="458640"/>
            </p14:xfrm>
          </p:contentPart>
        </mc:Choice>
        <mc:Fallback>
          <p:pic>
            <p:nvPicPr>
              <p:cNvPr id="44" name="حبر 44">
                <a:extLst>
                  <a:ext uri="{FF2B5EF4-FFF2-40B4-BE49-F238E27FC236}">
                    <a16:creationId xmlns:a16="http://schemas.microsoft.com/office/drawing/2014/main" id="{F3F82133-0916-32E9-11EB-3492FD9732ED}"/>
                  </a:ext>
                </a:extLst>
              </p:cNvPr>
              <p:cNvPicPr/>
              <p:nvPr/>
            </p:nvPicPr>
            <p:blipFill>
              <a:blip r:embed="rId100"/>
              <a:stretch>
                <a:fillRect/>
              </a:stretch>
            </p:blipFill>
            <p:spPr>
              <a:xfrm>
                <a:off x="4688956" y="6055708"/>
                <a:ext cx="2512800" cy="489240"/>
              </a:xfrm>
              <a:prstGeom prst="rect">
                <a:avLst/>
              </a:prstGeom>
            </p:spPr>
          </p:pic>
        </mc:Fallback>
      </mc:AlternateContent>
    </p:spTree>
    <p:extLst>
      <p:ext uri="{BB962C8B-B14F-4D97-AF65-F5344CB8AC3E}">
        <p14:creationId xmlns:p14="http://schemas.microsoft.com/office/powerpoint/2010/main" val="229976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889489" y="192088"/>
            <a:ext cx="8107680" cy="1143000"/>
          </a:xfrm>
        </p:spPr>
        <p:txBody>
          <a:bodyPr>
            <a:noAutofit/>
          </a:bodyPr>
          <a:lstStyle/>
          <a:p>
            <a:pPr>
              <a:defRPr/>
            </a:pPr>
            <a:r>
              <a:rPr lang="en-US" sz="4000" dirty="0">
                <a:ea typeface="+mj-ea"/>
                <a:cs typeface="Arial Narrow"/>
              </a:rPr>
              <a:t> </a:t>
            </a:r>
            <a:r>
              <a:rPr lang="en-US" sz="4000" dirty="0">
                <a:cs typeface="Arial Narrow"/>
              </a:rPr>
              <a:t>Apply Concepts About Emotions and Moods to Specific OB Issues</a:t>
            </a:r>
            <a:endParaRPr lang="en-US" sz="4000" dirty="0">
              <a:ea typeface="+mj-ea"/>
              <a:cs typeface="Arial Narrow"/>
            </a:endParaRPr>
          </a:p>
        </p:txBody>
      </p:sp>
      <p:sp>
        <p:nvSpPr>
          <p:cNvPr id="19" name="Content Placeholder 18"/>
          <p:cNvSpPr>
            <a:spLocks noGrp="1"/>
          </p:cNvSpPr>
          <p:nvPr>
            <p:ph idx="1"/>
          </p:nvPr>
        </p:nvSpPr>
        <p:spPr/>
        <p:txBody>
          <a:bodyPr>
            <a:noAutofit/>
          </a:bodyPr>
          <a:lstStyle/>
          <a:p>
            <a:pPr eaLnBrk="1" fontAlgn="auto" hangingPunct="1">
              <a:lnSpc>
                <a:spcPct val="90000"/>
              </a:lnSpc>
              <a:spcAft>
                <a:spcPts val="0"/>
              </a:spcAft>
              <a:defRPr/>
            </a:pPr>
            <a:r>
              <a:rPr lang="en-US" sz="2800" dirty="0">
                <a:ea typeface="+mn-ea"/>
                <a:cs typeface="Arial"/>
              </a:rPr>
              <a:t>Selection</a:t>
            </a:r>
          </a:p>
          <a:p>
            <a:pPr lvl="1" eaLnBrk="1" fontAlgn="auto" hangingPunct="1">
              <a:lnSpc>
                <a:spcPct val="90000"/>
              </a:lnSpc>
              <a:spcAft>
                <a:spcPts val="0"/>
              </a:spcAft>
              <a:defRPr/>
            </a:pPr>
            <a:r>
              <a:rPr lang="en-US" sz="2800" dirty="0">
                <a:ea typeface="+mn-ea"/>
                <a:cs typeface="Arial"/>
              </a:rPr>
              <a:t>EI should be a hiring factor, especially for social jobs.  </a:t>
            </a:r>
          </a:p>
          <a:p>
            <a:pPr eaLnBrk="1" fontAlgn="auto" hangingPunct="1">
              <a:lnSpc>
                <a:spcPct val="90000"/>
              </a:lnSpc>
              <a:spcAft>
                <a:spcPts val="0"/>
              </a:spcAft>
              <a:defRPr/>
            </a:pPr>
            <a:r>
              <a:rPr lang="en-US" sz="2800" dirty="0">
                <a:ea typeface="+mn-ea"/>
                <a:cs typeface="Arial"/>
              </a:rPr>
              <a:t>Decision Making</a:t>
            </a:r>
          </a:p>
          <a:p>
            <a:pPr lvl="1" eaLnBrk="1" fontAlgn="auto" hangingPunct="1">
              <a:lnSpc>
                <a:spcPct val="90000"/>
              </a:lnSpc>
              <a:spcAft>
                <a:spcPts val="0"/>
              </a:spcAft>
              <a:defRPr/>
            </a:pPr>
            <a:r>
              <a:rPr lang="en-US" sz="2800" dirty="0">
                <a:ea typeface="+mn-ea"/>
                <a:cs typeface="Arial"/>
              </a:rPr>
              <a:t>Positive emotions can lead to better decisions.</a:t>
            </a:r>
          </a:p>
          <a:p>
            <a:pPr eaLnBrk="1" fontAlgn="auto" hangingPunct="1">
              <a:spcAft>
                <a:spcPts val="0"/>
              </a:spcAft>
              <a:defRPr/>
            </a:pPr>
            <a:r>
              <a:rPr lang="en-US" sz="2800" dirty="0">
                <a:ea typeface="+mn-ea"/>
                <a:cs typeface="Arial"/>
              </a:rPr>
              <a:t>Creativity</a:t>
            </a:r>
          </a:p>
          <a:p>
            <a:pPr lvl="1">
              <a:defRPr/>
            </a:pPr>
            <a:r>
              <a:rPr lang="en-US" sz="2800" dirty="0">
                <a:ea typeface="+mn-ea"/>
                <a:cs typeface="Arial"/>
              </a:rPr>
              <a:t>Positive mood increases flexibility, openness, and creativity.</a:t>
            </a:r>
          </a:p>
          <a:p>
            <a:pPr eaLnBrk="1" fontAlgn="auto" hangingPunct="1">
              <a:lnSpc>
                <a:spcPct val="90000"/>
              </a:lnSpc>
              <a:spcAft>
                <a:spcPts val="0"/>
              </a:spcAft>
              <a:defRPr/>
            </a:pPr>
            <a:endParaRPr lang="en-US" dirty="0">
              <a:ea typeface="+mn-ea"/>
              <a:cs typeface="Arial"/>
            </a:endParaRPr>
          </a:p>
        </p:txBody>
      </p:sp>
      <p:sp>
        <p:nvSpPr>
          <p:cNvPr id="6" name="Slide Number Placeholder 5"/>
          <p:cNvSpPr>
            <a:spLocks noGrp="1"/>
          </p:cNvSpPr>
          <p:nvPr>
            <p:ph type="sldNum" sz="quarter" idx="12"/>
          </p:nvPr>
        </p:nvSpPr>
        <p:spPr/>
        <p:txBody>
          <a:bodyPr/>
          <a:lstStyle/>
          <a:p>
            <a:pPr>
              <a:defRPr/>
            </a:pPr>
            <a:r>
              <a:rPr lang="en-US"/>
              <a:t>4-</a:t>
            </a:r>
            <a:fld id="{43E40FB5-80E5-4FE1-B66D-1FEAE909F275}" type="slidenum">
              <a:rPr lang="en-US"/>
              <a:pPr>
                <a:defRPr/>
              </a:pPr>
              <a:t>24</a:t>
            </a:fld>
            <a:endParaRPr lang="en-US"/>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mc:Choice xmlns:p14="http://schemas.microsoft.com/office/powerpoint/2010/main" Requires="p14">
          <p:contentPart p14:bwMode="auto" r:id="rId3">
            <p14:nvContentPartPr>
              <p14:cNvPr id="2" name="حبر 1">
                <a:extLst>
                  <a:ext uri="{FF2B5EF4-FFF2-40B4-BE49-F238E27FC236}">
                    <a16:creationId xmlns:a16="http://schemas.microsoft.com/office/drawing/2014/main" id="{3646E0CC-98A6-34BA-CC37-D1B12BDAB510}"/>
                  </a:ext>
                </a:extLst>
              </p14:cNvPr>
              <p14:cNvContentPartPr/>
              <p14:nvPr/>
            </p14:nvContentPartPr>
            <p14:xfrm>
              <a:off x="5837123" y="1186570"/>
              <a:ext cx="2517840" cy="333000"/>
            </p14:xfrm>
          </p:contentPart>
        </mc:Choice>
        <mc:Fallback>
          <p:pic>
            <p:nvPicPr>
              <p:cNvPr id="2" name="حبر 1">
                <a:extLst>
                  <a:ext uri="{FF2B5EF4-FFF2-40B4-BE49-F238E27FC236}">
                    <a16:creationId xmlns:a16="http://schemas.microsoft.com/office/drawing/2014/main" id="{3646E0CC-98A6-34BA-CC37-D1B12BDAB510}"/>
                  </a:ext>
                </a:extLst>
              </p:cNvPr>
              <p:cNvPicPr/>
              <p:nvPr/>
            </p:nvPicPr>
            <p:blipFill>
              <a:blip r:embed="rId4"/>
              <a:stretch>
                <a:fillRect/>
              </a:stretch>
            </p:blipFill>
            <p:spPr>
              <a:xfrm>
                <a:off x="5821643" y="1171450"/>
                <a:ext cx="254844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حبر 2">
                <a:extLst>
                  <a:ext uri="{FF2B5EF4-FFF2-40B4-BE49-F238E27FC236}">
                    <a16:creationId xmlns:a16="http://schemas.microsoft.com/office/drawing/2014/main" id="{095103DE-285E-7B81-DCA0-61C8A4B2436D}"/>
                  </a:ext>
                </a:extLst>
              </p14:cNvPr>
              <p14:cNvContentPartPr/>
              <p14:nvPr/>
            </p14:nvContentPartPr>
            <p14:xfrm>
              <a:off x="666443" y="3283210"/>
              <a:ext cx="3850560" cy="242280"/>
            </p14:xfrm>
          </p:contentPart>
        </mc:Choice>
        <mc:Fallback>
          <p:pic>
            <p:nvPicPr>
              <p:cNvPr id="3" name="حبر 2">
                <a:extLst>
                  <a:ext uri="{FF2B5EF4-FFF2-40B4-BE49-F238E27FC236}">
                    <a16:creationId xmlns:a16="http://schemas.microsoft.com/office/drawing/2014/main" id="{095103DE-285E-7B81-DCA0-61C8A4B2436D}"/>
                  </a:ext>
                </a:extLst>
              </p:cNvPr>
              <p:cNvPicPr/>
              <p:nvPr/>
            </p:nvPicPr>
            <p:blipFill>
              <a:blip r:embed="rId6"/>
              <a:stretch>
                <a:fillRect/>
              </a:stretch>
            </p:blipFill>
            <p:spPr>
              <a:xfrm>
                <a:off x="650963" y="3268090"/>
                <a:ext cx="38811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حبر 3">
                <a:extLst>
                  <a:ext uri="{FF2B5EF4-FFF2-40B4-BE49-F238E27FC236}">
                    <a16:creationId xmlns:a16="http://schemas.microsoft.com/office/drawing/2014/main" id="{03AD7202-683A-100A-3FBD-9A0ECFEC6FC8}"/>
                  </a:ext>
                </a:extLst>
              </p14:cNvPr>
              <p14:cNvContentPartPr/>
              <p14:nvPr/>
            </p14:nvContentPartPr>
            <p14:xfrm>
              <a:off x="1250723" y="4650850"/>
              <a:ext cx="1978200" cy="124920"/>
            </p14:xfrm>
          </p:contentPart>
        </mc:Choice>
        <mc:Fallback>
          <p:pic>
            <p:nvPicPr>
              <p:cNvPr id="4" name="حبر 3">
                <a:extLst>
                  <a:ext uri="{FF2B5EF4-FFF2-40B4-BE49-F238E27FC236}">
                    <a16:creationId xmlns:a16="http://schemas.microsoft.com/office/drawing/2014/main" id="{03AD7202-683A-100A-3FBD-9A0ECFEC6FC8}"/>
                  </a:ext>
                </a:extLst>
              </p:cNvPr>
              <p:cNvPicPr/>
              <p:nvPr/>
            </p:nvPicPr>
            <p:blipFill>
              <a:blip r:embed="rId8"/>
              <a:stretch>
                <a:fillRect/>
              </a:stretch>
            </p:blipFill>
            <p:spPr>
              <a:xfrm>
                <a:off x="1235603" y="4635370"/>
                <a:ext cx="2008800" cy="15552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721930" y="192088"/>
            <a:ext cx="8214852" cy="1143000"/>
          </a:xfrm>
        </p:spPr>
        <p:txBody>
          <a:bodyPr>
            <a:noAutofit/>
          </a:bodyPr>
          <a:lstStyle/>
          <a:p>
            <a:pPr>
              <a:defRPr/>
            </a:pPr>
            <a:r>
              <a:rPr lang="en-US" sz="4000" dirty="0">
                <a:ea typeface="+mj-ea"/>
                <a:cs typeface="Arial Narrow"/>
              </a:rPr>
              <a:t> </a:t>
            </a:r>
            <a:r>
              <a:rPr lang="en-US" sz="4000" dirty="0">
                <a:cs typeface="Arial Narrow"/>
              </a:rPr>
              <a:t>Apply Concepts About Emotions and Moods to Specific OB Issues</a:t>
            </a:r>
            <a:endParaRPr lang="en-US" sz="4000" dirty="0">
              <a:ea typeface="+mj-ea"/>
              <a:cs typeface="Arial Narrow"/>
            </a:endParaRPr>
          </a:p>
        </p:txBody>
      </p:sp>
      <p:sp>
        <p:nvSpPr>
          <p:cNvPr id="19" name="Content Placeholder 18"/>
          <p:cNvSpPr>
            <a:spLocks noGrp="1"/>
          </p:cNvSpPr>
          <p:nvPr>
            <p:ph idx="1"/>
          </p:nvPr>
        </p:nvSpPr>
        <p:spPr>
          <a:xfrm>
            <a:off x="829102" y="1837306"/>
            <a:ext cx="8107680" cy="4727267"/>
          </a:xfrm>
        </p:spPr>
        <p:txBody>
          <a:bodyPr wrap="none">
            <a:noAutofit/>
          </a:bodyPr>
          <a:lstStyle/>
          <a:p>
            <a:pPr eaLnBrk="1" fontAlgn="auto" hangingPunct="1">
              <a:lnSpc>
                <a:spcPct val="90000"/>
              </a:lnSpc>
              <a:spcAft>
                <a:spcPts val="0"/>
              </a:spcAft>
              <a:defRPr/>
            </a:pPr>
            <a:r>
              <a:rPr lang="en-US" sz="2800" dirty="0">
                <a:cs typeface="Arial"/>
              </a:rPr>
              <a:t>Motivation</a:t>
            </a:r>
          </a:p>
          <a:p>
            <a:pPr lvl="1" eaLnBrk="1" fontAlgn="auto" hangingPunct="1">
              <a:lnSpc>
                <a:spcPct val="90000"/>
              </a:lnSpc>
              <a:spcAft>
                <a:spcPts val="0"/>
              </a:spcAft>
              <a:defRPr/>
            </a:pPr>
            <a:r>
              <a:rPr lang="en-US" sz="2800" dirty="0">
                <a:cs typeface="Arial"/>
              </a:rPr>
              <a:t>Positive mood affects expectations of success.</a:t>
            </a:r>
          </a:p>
          <a:p>
            <a:pPr lvl="2">
              <a:lnSpc>
                <a:spcPct val="90000"/>
              </a:lnSpc>
              <a:defRPr/>
            </a:pPr>
            <a:r>
              <a:rPr lang="en-US" sz="2800" dirty="0">
                <a:cs typeface="Arial"/>
              </a:rPr>
              <a:t>Feedback amplifies this effect.</a:t>
            </a:r>
          </a:p>
          <a:p>
            <a:pPr eaLnBrk="1" fontAlgn="auto" hangingPunct="1">
              <a:lnSpc>
                <a:spcPct val="90000"/>
              </a:lnSpc>
              <a:spcAft>
                <a:spcPts val="0"/>
              </a:spcAft>
              <a:defRPr/>
            </a:pPr>
            <a:r>
              <a:rPr lang="en-US" sz="2800" dirty="0">
                <a:cs typeface="Arial"/>
              </a:rPr>
              <a:t>Leadership</a:t>
            </a:r>
          </a:p>
          <a:p>
            <a:pPr lvl="1" eaLnBrk="1" fontAlgn="auto" hangingPunct="1">
              <a:lnSpc>
                <a:spcPct val="90000"/>
              </a:lnSpc>
              <a:spcAft>
                <a:spcPts val="0"/>
              </a:spcAft>
              <a:defRPr/>
            </a:pPr>
            <a:r>
              <a:rPr lang="en-US" sz="2800" dirty="0">
                <a:cs typeface="Arial"/>
              </a:rPr>
              <a:t>Emotions are important to acceptance of </a:t>
            </a:r>
            <a:br>
              <a:rPr lang="en-US" sz="2800" dirty="0">
                <a:cs typeface="Arial"/>
              </a:rPr>
            </a:br>
            <a:r>
              <a:rPr lang="en-US" sz="2800" dirty="0">
                <a:cs typeface="Arial"/>
              </a:rPr>
              <a:t>messages from organizational leaders.</a:t>
            </a:r>
          </a:p>
          <a:p>
            <a:pPr>
              <a:lnSpc>
                <a:spcPct val="80000"/>
              </a:lnSpc>
              <a:defRPr/>
            </a:pPr>
            <a:r>
              <a:rPr lang="en-US" sz="2800" dirty="0">
                <a:cs typeface="Arial"/>
              </a:rPr>
              <a:t>Negotiation </a:t>
            </a:r>
          </a:p>
          <a:p>
            <a:pPr lvl="1">
              <a:lnSpc>
                <a:spcPct val="80000"/>
              </a:lnSpc>
              <a:defRPr/>
            </a:pPr>
            <a:r>
              <a:rPr lang="en-US" sz="2800" dirty="0">
                <a:cs typeface="Arial"/>
              </a:rPr>
              <a:t>Emotions can affect negotiations.</a:t>
            </a:r>
          </a:p>
          <a:p>
            <a:pPr lvl="1" eaLnBrk="1" fontAlgn="auto" hangingPunct="1">
              <a:lnSpc>
                <a:spcPct val="90000"/>
              </a:lnSpc>
              <a:spcAft>
                <a:spcPts val="0"/>
              </a:spcAft>
              <a:defRPr/>
            </a:pPr>
            <a:endParaRPr lang="en-US" sz="2800" dirty="0">
              <a:ea typeface="+mn-ea"/>
              <a:cs typeface="Arial"/>
            </a:endParaRPr>
          </a:p>
        </p:txBody>
      </p:sp>
      <p:sp>
        <p:nvSpPr>
          <p:cNvPr id="6" name="Slide Number Placeholder 5"/>
          <p:cNvSpPr>
            <a:spLocks noGrp="1"/>
          </p:cNvSpPr>
          <p:nvPr>
            <p:ph type="sldNum" sz="quarter" idx="12"/>
          </p:nvPr>
        </p:nvSpPr>
        <p:spPr/>
        <p:txBody>
          <a:bodyPr/>
          <a:lstStyle/>
          <a:p>
            <a:pPr>
              <a:defRPr/>
            </a:pPr>
            <a:r>
              <a:rPr lang="en-US"/>
              <a:t>4-</a:t>
            </a:r>
            <a:fld id="{54634BA9-3E27-424C-87B6-E831D961C818}" type="slidenum">
              <a:rPr lang="en-US"/>
              <a:pPr>
                <a:defRPr/>
              </a:pPr>
              <a:t>25</a:t>
            </a:fld>
            <a:endParaRPr lang="en-US"/>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8C1E6799-0453-745F-7406-BA73AAED14AB}"/>
                  </a:ext>
                </a:extLst>
              </p14:cNvPr>
              <p14:cNvContentPartPr/>
              <p14:nvPr/>
            </p14:nvContentPartPr>
            <p14:xfrm>
              <a:off x="2543123" y="1338130"/>
              <a:ext cx="222120" cy="60840"/>
            </p14:xfrm>
          </p:contentPart>
        </mc:Choice>
        <mc:Fallback xmlns="">
          <p:pic>
            <p:nvPicPr>
              <p:cNvPr id="4" name="حبر 3">
                <a:extLst>
                  <a:ext uri="{FF2B5EF4-FFF2-40B4-BE49-F238E27FC236}">
                    <a16:creationId xmlns:a16="http://schemas.microsoft.com/office/drawing/2014/main" id="{8C1E6799-0453-745F-7406-BA73AAED14AB}"/>
                  </a:ext>
                </a:extLst>
              </p:cNvPr>
              <p:cNvPicPr/>
              <p:nvPr/>
            </p:nvPicPr>
            <p:blipFill>
              <a:blip r:embed="rId4"/>
              <a:stretch>
                <a:fillRect/>
              </a:stretch>
            </p:blipFill>
            <p:spPr>
              <a:xfrm>
                <a:off x="2527643" y="1322650"/>
                <a:ext cx="2527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10">
                <a:extLst>
                  <a:ext uri="{FF2B5EF4-FFF2-40B4-BE49-F238E27FC236}">
                    <a16:creationId xmlns:a16="http://schemas.microsoft.com/office/drawing/2014/main" id="{DB003615-61B3-4799-4DEA-EB32CC292863}"/>
                  </a:ext>
                </a:extLst>
              </p14:cNvPr>
              <p14:cNvContentPartPr/>
              <p14:nvPr/>
            </p14:nvContentPartPr>
            <p14:xfrm>
              <a:off x="1394003" y="1509130"/>
              <a:ext cx="1310760" cy="333000"/>
            </p14:xfrm>
          </p:contentPart>
        </mc:Choice>
        <mc:Fallback xmlns="">
          <p:pic>
            <p:nvPicPr>
              <p:cNvPr id="10" name="حبر 10">
                <a:extLst>
                  <a:ext uri="{FF2B5EF4-FFF2-40B4-BE49-F238E27FC236}">
                    <a16:creationId xmlns:a16="http://schemas.microsoft.com/office/drawing/2014/main" id="{DB003615-61B3-4799-4DEA-EB32CC292863}"/>
                  </a:ext>
                </a:extLst>
              </p:cNvPr>
              <p:cNvPicPr/>
              <p:nvPr/>
            </p:nvPicPr>
            <p:blipFill>
              <a:blip r:embed="rId6"/>
              <a:stretch>
                <a:fillRect/>
              </a:stretch>
            </p:blipFill>
            <p:spPr>
              <a:xfrm>
                <a:off x="1378523" y="1494010"/>
                <a:ext cx="134100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F0DCA310-C04C-9B6E-9DA5-1EA6769BE38A}"/>
                  </a:ext>
                </a:extLst>
              </p14:cNvPr>
              <p14:cNvContentPartPr/>
              <p14:nvPr/>
            </p14:nvContentPartPr>
            <p14:xfrm>
              <a:off x="3601163" y="4528810"/>
              <a:ext cx="1300680" cy="367560"/>
            </p14:xfrm>
          </p:contentPart>
        </mc:Choice>
        <mc:Fallback xmlns="">
          <p:pic>
            <p:nvPicPr>
              <p:cNvPr id="17" name="حبر 17">
                <a:extLst>
                  <a:ext uri="{FF2B5EF4-FFF2-40B4-BE49-F238E27FC236}">
                    <a16:creationId xmlns:a16="http://schemas.microsoft.com/office/drawing/2014/main" id="{F0DCA310-C04C-9B6E-9DA5-1EA6769BE38A}"/>
                  </a:ext>
                </a:extLst>
              </p:cNvPr>
              <p:cNvPicPr/>
              <p:nvPr/>
            </p:nvPicPr>
            <p:blipFill>
              <a:blip r:embed="rId8"/>
              <a:stretch>
                <a:fillRect/>
              </a:stretch>
            </p:blipFill>
            <p:spPr>
              <a:xfrm>
                <a:off x="3586043" y="4513330"/>
                <a:ext cx="1330920" cy="3981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67312" y="207975"/>
            <a:ext cx="8214852" cy="1143000"/>
          </a:xfrm>
        </p:spPr>
        <p:txBody>
          <a:bodyPr>
            <a:noAutofit/>
          </a:bodyPr>
          <a:lstStyle/>
          <a:p>
            <a:pPr>
              <a:defRPr/>
            </a:pPr>
            <a:r>
              <a:rPr lang="en-US" sz="4000" dirty="0">
                <a:ea typeface="+mj-ea"/>
                <a:cs typeface="Arial Narrow"/>
              </a:rPr>
              <a:t> </a:t>
            </a:r>
            <a:r>
              <a:rPr lang="en-US" sz="4000" dirty="0">
                <a:cs typeface="Arial Narrow"/>
              </a:rPr>
              <a:t>Apply Concepts About Emotions and Moods to Specific OB Issues</a:t>
            </a:r>
            <a:endParaRPr lang="en-US" sz="4000" dirty="0">
              <a:ea typeface="+mj-ea"/>
              <a:cs typeface="Arial Narrow"/>
            </a:endParaRPr>
          </a:p>
        </p:txBody>
      </p:sp>
      <p:sp>
        <p:nvSpPr>
          <p:cNvPr id="19" name="Content Placeholder 18"/>
          <p:cNvSpPr>
            <a:spLocks noGrp="1"/>
          </p:cNvSpPr>
          <p:nvPr>
            <p:ph idx="1"/>
          </p:nvPr>
        </p:nvSpPr>
        <p:spPr>
          <a:xfrm>
            <a:off x="889489" y="1694865"/>
            <a:ext cx="7967908" cy="4586749"/>
          </a:xfrm>
        </p:spPr>
        <p:txBody>
          <a:bodyPr wrap="none">
            <a:noAutofit/>
          </a:bodyPr>
          <a:lstStyle/>
          <a:p>
            <a:pPr eaLnBrk="1" fontAlgn="auto" hangingPunct="1">
              <a:lnSpc>
                <a:spcPct val="80000"/>
              </a:lnSpc>
              <a:spcAft>
                <a:spcPts val="0"/>
              </a:spcAft>
              <a:defRPr/>
            </a:pPr>
            <a:r>
              <a:rPr lang="en-US" sz="2800" dirty="0">
                <a:cs typeface="Arial"/>
              </a:rPr>
              <a:t>Customer Service</a:t>
            </a:r>
          </a:p>
          <a:p>
            <a:pPr lvl="1" eaLnBrk="1" fontAlgn="auto" hangingPunct="1">
              <a:lnSpc>
                <a:spcPct val="80000"/>
              </a:lnSpc>
              <a:spcAft>
                <a:spcPts val="0"/>
              </a:spcAft>
              <a:defRPr/>
            </a:pPr>
            <a:r>
              <a:rPr lang="en-US" sz="2800" dirty="0">
                <a:cs typeface="Arial"/>
              </a:rPr>
              <a:t>Emotions influence customer service. </a:t>
            </a:r>
          </a:p>
          <a:p>
            <a:pPr lvl="2">
              <a:lnSpc>
                <a:spcPct val="80000"/>
              </a:lnSpc>
              <a:defRPr/>
            </a:pPr>
            <a:r>
              <a:rPr lang="en-US" sz="2800" dirty="0">
                <a:cs typeface="Arial"/>
              </a:rPr>
              <a:t>Influences repeat business and customer </a:t>
            </a:r>
          </a:p>
          <a:p>
            <a:pPr marL="777240" lvl="2" indent="0">
              <a:lnSpc>
                <a:spcPct val="80000"/>
              </a:lnSpc>
              <a:buNone/>
              <a:defRPr/>
            </a:pPr>
            <a:r>
              <a:rPr lang="en-US" sz="2800" dirty="0">
                <a:cs typeface="Arial"/>
              </a:rPr>
              <a:t>    satisfaction.</a:t>
            </a:r>
          </a:p>
          <a:p>
            <a:pPr lvl="1" eaLnBrk="1" fontAlgn="auto" hangingPunct="1">
              <a:lnSpc>
                <a:spcPct val="80000"/>
              </a:lnSpc>
              <a:spcAft>
                <a:spcPts val="0"/>
              </a:spcAft>
              <a:defRPr/>
            </a:pPr>
            <a:r>
              <a:rPr lang="en-US" sz="2800" b="1" dirty="0">
                <a:solidFill>
                  <a:srgbClr val="FF9900"/>
                </a:solidFill>
                <a:cs typeface="Arial"/>
              </a:rPr>
              <a:t>Emotional contagion: </a:t>
            </a:r>
            <a:r>
              <a:rPr lang="en-US" sz="2800" dirty="0">
                <a:cs typeface="Arial"/>
              </a:rPr>
              <a:t>“catching” emotions. </a:t>
            </a:r>
          </a:p>
          <a:p>
            <a:pPr eaLnBrk="1" fontAlgn="auto" hangingPunct="1">
              <a:lnSpc>
                <a:spcPct val="80000"/>
              </a:lnSpc>
              <a:spcAft>
                <a:spcPts val="0"/>
              </a:spcAft>
              <a:defRPr/>
            </a:pPr>
            <a:r>
              <a:rPr lang="en-US" sz="2800" dirty="0">
                <a:cs typeface="Arial"/>
              </a:rPr>
              <a:t>Job Attitudes</a:t>
            </a:r>
          </a:p>
          <a:p>
            <a:pPr lvl="1" eaLnBrk="1" fontAlgn="auto" hangingPunct="1">
              <a:lnSpc>
                <a:spcPct val="80000"/>
              </a:lnSpc>
              <a:spcAft>
                <a:spcPts val="0"/>
              </a:spcAft>
              <a:defRPr/>
            </a:pPr>
            <a:r>
              <a:rPr lang="en-US" sz="2800" dirty="0">
                <a:cs typeface="Arial"/>
              </a:rPr>
              <a:t>A good day at work tends to be followed by </a:t>
            </a:r>
          </a:p>
          <a:p>
            <a:pPr marL="804863" lvl="1" indent="0" eaLnBrk="1" fontAlgn="auto" hangingPunct="1">
              <a:lnSpc>
                <a:spcPct val="80000"/>
              </a:lnSpc>
              <a:spcAft>
                <a:spcPts val="0"/>
              </a:spcAft>
              <a:buNone/>
              <a:defRPr/>
            </a:pPr>
            <a:r>
              <a:rPr lang="en-US" sz="2800" dirty="0">
                <a:cs typeface="Arial"/>
              </a:rPr>
              <a:t>a good mood at home and vice versa.</a:t>
            </a:r>
          </a:p>
          <a:p>
            <a:pPr marL="1092200" lvl="2" indent="-315913">
              <a:lnSpc>
                <a:spcPct val="80000"/>
              </a:lnSpc>
              <a:defRPr/>
            </a:pPr>
            <a:r>
              <a:rPr lang="en-US" sz="2800" dirty="0">
                <a:cs typeface="Arial"/>
              </a:rPr>
              <a:t>This usually dissipates overnight.</a:t>
            </a:r>
          </a:p>
        </p:txBody>
      </p:sp>
      <p:sp>
        <p:nvSpPr>
          <p:cNvPr id="6" name="Slide Number Placeholder 5"/>
          <p:cNvSpPr>
            <a:spLocks noGrp="1"/>
          </p:cNvSpPr>
          <p:nvPr>
            <p:ph type="sldNum" sz="quarter" idx="12"/>
          </p:nvPr>
        </p:nvSpPr>
        <p:spPr/>
        <p:txBody>
          <a:bodyPr/>
          <a:lstStyle/>
          <a:p>
            <a:pPr>
              <a:defRPr/>
            </a:pPr>
            <a:r>
              <a:rPr lang="en-US"/>
              <a:t>4-</a:t>
            </a:r>
            <a:fld id="{C0746B4A-7953-477B-ABB1-B247B31E1E82}" type="slidenum">
              <a:rPr lang="en-US"/>
              <a:pPr>
                <a:defRPr/>
              </a:pPr>
              <a:t>26</a:t>
            </a:fld>
            <a:endParaRPr lang="en-US"/>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5" name="حبر 8">
                <a:extLst>
                  <a:ext uri="{FF2B5EF4-FFF2-40B4-BE49-F238E27FC236}">
                    <a16:creationId xmlns:a16="http://schemas.microsoft.com/office/drawing/2014/main" id="{DB2AFC98-DD59-2075-C3CB-268C095EDD2E}"/>
                  </a:ext>
                </a:extLst>
              </p14:cNvPr>
              <p14:cNvContentPartPr/>
              <p14:nvPr/>
            </p14:nvContentPartPr>
            <p14:xfrm>
              <a:off x="6175979" y="3200219"/>
              <a:ext cx="459720" cy="182160"/>
            </p14:xfrm>
          </p:contentPart>
        </mc:Choice>
        <mc:Fallback xmlns="">
          <p:pic>
            <p:nvPicPr>
              <p:cNvPr id="5" name="حبر 8">
                <a:extLst>
                  <a:ext uri="{FF2B5EF4-FFF2-40B4-BE49-F238E27FC236}">
                    <a16:creationId xmlns:a16="http://schemas.microsoft.com/office/drawing/2014/main" id="{DB2AFC98-DD59-2075-C3CB-268C095EDD2E}"/>
                  </a:ext>
                </a:extLst>
              </p:cNvPr>
              <p:cNvPicPr/>
              <p:nvPr/>
            </p:nvPicPr>
            <p:blipFill>
              <a:blip r:embed="rId4"/>
              <a:stretch>
                <a:fillRect/>
              </a:stretch>
            </p:blipFill>
            <p:spPr>
              <a:xfrm>
                <a:off x="6160859" y="3184739"/>
                <a:ext cx="490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حبر 19">
                <a:extLst>
                  <a:ext uri="{FF2B5EF4-FFF2-40B4-BE49-F238E27FC236}">
                    <a16:creationId xmlns:a16="http://schemas.microsoft.com/office/drawing/2014/main" id="{55F85B71-8AF6-978C-94A7-FF45F5CE35F1}"/>
                  </a:ext>
                </a:extLst>
              </p14:cNvPr>
              <p14:cNvContentPartPr/>
              <p14:nvPr/>
            </p14:nvContentPartPr>
            <p14:xfrm>
              <a:off x="3489963" y="3258899"/>
              <a:ext cx="1430640" cy="165960"/>
            </p14:xfrm>
          </p:contentPart>
        </mc:Choice>
        <mc:Fallback xmlns="">
          <p:pic>
            <p:nvPicPr>
              <p:cNvPr id="18" name="حبر 19">
                <a:extLst>
                  <a:ext uri="{FF2B5EF4-FFF2-40B4-BE49-F238E27FC236}">
                    <a16:creationId xmlns:a16="http://schemas.microsoft.com/office/drawing/2014/main" id="{55F85B71-8AF6-978C-94A7-FF45F5CE35F1}"/>
                  </a:ext>
                </a:extLst>
              </p:cNvPr>
              <p:cNvPicPr/>
              <p:nvPr/>
            </p:nvPicPr>
            <p:blipFill>
              <a:blip r:embed="rId6"/>
              <a:stretch>
                <a:fillRect/>
              </a:stretch>
            </p:blipFill>
            <p:spPr>
              <a:xfrm>
                <a:off x="3474487" y="3243779"/>
                <a:ext cx="1461232"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19">
                <a:extLst>
                  <a:ext uri="{FF2B5EF4-FFF2-40B4-BE49-F238E27FC236}">
                    <a16:creationId xmlns:a16="http://schemas.microsoft.com/office/drawing/2014/main" id="{0A567B01-41CF-ABFA-75CD-0AD1242183DB}"/>
                  </a:ext>
                </a:extLst>
              </p14:cNvPr>
              <p14:cNvContentPartPr/>
              <p14:nvPr/>
            </p14:nvContentPartPr>
            <p14:xfrm>
              <a:off x="1695929" y="4525232"/>
              <a:ext cx="6691680" cy="130680"/>
            </p14:xfrm>
          </p:contentPart>
        </mc:Choice>
        <mc:Fallback xmlns="">
          <p:pic>
            <p:nvPicPr>
              <p:cNvPr id="20" name="حبر 19">
                <a:extLst>
                  <a:ext uri="{FF2B5EF4-FFF2-40B4-BE49-F238E27FC236}">
                    <a16:creationId xmlns:a16="http://schemas.microsoft.com/office/drawing/2014/main" id="{0A567B01-41CF-ABFA-75CD-0AD1242183DB}"/>
                  </a:ext>
                </a:extLst>
              </p:cNvPr>
              <p:cNvPicPr/>
              <p:nvPr/>
            </p:nvPicPr>
            <p:blipFill>
              <a:blip r:embed="rId8"/>
              <a:stretch>
                <a:fillRect/>
              </a:stretch>
            </p:blipFill>
            <p:spPr>
              <a:xfrm>
                <a:off x="1680809" y="4509752"/>
                <a:ext cx="67222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0">
                <a:extLst>
                  <a:ext uri="{FF2B5EF4-FFF2-40B4-BE49-F238E27FC236}">
                    <a16:creationId xmlns:a16="http://schemas.microsoft.com/office/drawing/2014/main" id="{BE4DF02F-07EC-C317-7C6C-CF9E95D52B79}"/>
                  </a:ext>
                </a:extLst>
              </p14:cNvPr>
              <p14:cNvContentPartPr/>
              <p14:nvPr/>
            </p14:nvContentPartPr>
            <p14:xfrm>
              <a:off x="1744169" y="5026352"/>
              <a:ext cx="6112080" cy="165240"/>
            </p14:xfrm>
          </p:contentPart>
        </mc:Choice>
        <mc:Fallback xmlns="">
          <p:pic>
            <p:nvPicPr>
              <p:cNvPr id="21" name="حبر 20">
                <a:extLst>
                  <a:ext uri="{FF2B5EF4-FFF2-40B4-BE49-F238E27FC236}">
                    <a16:creationId xmlns:a16="http://schemas.microsoft.com/office/drawing/2014/main" id="{BE4DF02F-07EC-C317-7C6C-CF9E95D52B79}"/>
                  </a:ext>
                </a:extLst>
              </p:cNvPr>
              <p:cNvPicPr/>
              <p:nvPr/>
            </p:nvPicPr>
            <p:blipFill>
              <a:blip r:embed="rId10"/>
              <a:stretch>
                <a:fillRect/>
              </a:stretch>
            </p:blipFill>
            <p:spPr>
              <a:xfrm>
                <a:off x="1728689" y="5011232"/>
                <a:ext cx="6142320" cy="19584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889489" y="200541"/>
            <a:ext cx="8051732" cy="1143000"/>
          </a:xfrm>
        </p:spPr>
        <p:txBody>
          <a:bodyPr>
            <a:noAutofit/>
          </a:bodyPr>
          <a:lstStyle/>
          <a:p>
            <a:pPr>
              <a:defRPr/>
            </a:pPr>
            <a:r>
              <a:rPr lang="en-US" sz="4000" dirty="0">
                <a:ea typeface="+mj-ea"/>
                <a:cs typeface="Arial Narrow"/>
              </a:rPr>
              <a:t> </a:t>
            </a:r>
            <a:r>
              <a:rPr lang="en-US" sz="4000" dirty="0">
                <a:cs typeface="Arial Narrow"/>
              </a:rPr>
              <a:t>Apply Concepts About Emotions and Moods to Specific OB Issues</a:t>
            </a:r>
            <a:endParaRPr lang="en-US" sz="4000" dirty="0">
              <a:ea typeface="+mj-ea"/>
              <a:cs typeface="Arial Narrow"/>
            </a:endParaRPr>
          </a:p>
        </p:txBody>
      </p:sp>
      <p:sp>
        <p:nvSpPr>
          <p:cNvPr id="19" name="Content Placeholder 18"/>
          <p:cNvSpPr>
            <a:spLocks noGrp="1"/>
          </p:cNvSpPr>
          <p:nvPr>
            <p:ph idx="1"/>
          </p:nvPr>
        </p:nvSpPr>
        <p:spPr>
          <a:xfrm>
            <a:off x="1173707" y="1896806"/>
            <a:ext cx="7404972" cy="4503994"/>
          </a:xfrm>
        </p:spPr>
        <p:txBody>
          <a:bodyPr wrap="none">
            <a:noAutofit/>
          </a:bodyPr>
          <a:lstStyle/>
          <a:p>
            <a:pPr eaLnBrk="1" fontAlgn="auto" hangingPunct="1">
              <a:lnSpc>
                <a:spcPct val="80000"/>
              </a:lnSpc>
              <a:spcAft>
                <a:spcPts val="0"/>
              </a:spcAft>
              <a:defRPr/>
            </a:pPr>
            <a:r>
              <a:rPr lang="en-US" sz="2800" dirty="0">
                <a:cs typeface="Arial"/>
              </a:rPr>
              <a:t>Deviant Workplace Behaviors</a:t>
            </a:r>
          </a:p>
          <a:p>
            <a:pPr lvl="1" eaLnBrk="1" fontAlgn="auto" hangingPunct="1">
              <a:lnSpc>
                <a:spcPct val="80000"/>
              </a:lnSpc>
              <a:spcAft>
                <a:spcPts val="0"/>
              </a:spcAft>
              <a:defRPr/>
            </a:pPr>
            <a:r>
              <a:rPr lang="en-US" sz="2800" dirty="0">
                <a:cs typeface="Arial"/>
              </a:rPr>
              <a:t>Negative emotions lead to </a:t>
            </a:r>
            <a:r>
              <a:rPr lang="en-US" sz="2800" i="1" dirty="0">
                <a:cs typeface="Arial"/>
              </a:rPr>
              <a:t>workplace </a:t>
            </a:r>
          </a:p>
          <a:p>
            <a:pPr marL="804863" lvl="1" indent="-68263" eaLnBrk="1" fontAlgn="auto" hangingPunct="1">
              <a:lnSpc>
                <a:spcPct val="80000"/>
              </a:lnSpc>
              <a:spcAft>
                <a:spcPts val="0"/>
              </a:spcAft>
              <a:buNone/>
              <a:defRPr/>
            </a:pPr>
            <a:r>
              <a:rPr lang="en-US" sz="2800" i="1" dirty="0">
                <a:cs typeface="Arial"/>
              </a:rPr>
              <a:t>deviant behaviors.</a:t>
            </a:r>
          </a:p>
          <a:p>
            <a:pPr lvl="2">
              <a:lnSpc>
                <a:spcPct val="80000"/>
              </a:lnSpc>
              <a:defRPr/>
            </a:pPr>
            <a:r>
              <a:rPr lang="en-US" sz="2800" dirty="0">
                <a:cs typeface="Arial"/>
              </a:rPr>
              <a:t>Actions that violate norms and threaten</a:t>
            </a:r>
          </a:p>
          <a:p>
            <a:pPr marL="1023938" lvl="1" indent="-612775" eaLnBrk="1" fontAlgn="auto" hangingPunct="1">
              <a:lnSpc>
                <a:spcPct val="80000"/>
              </a:lnSpc>
              <a:spcAft>
                <a:spcPts val="0"/>
              </a:spcAft>
              <a:buNone/>
              <a:defRPr/>
            </a:pPr>
            <a:r>
              <a:rPr lang="en-US" sz="2800" dirty="0">
                <a:cs typeface="Arial"/>
              </a:rPr>
              <a:t>      	the organization.</a:t>
            </a:r>
          </a:p>
          <a:p>
            <a:pPr eaLnBrk="1" fontAlgn="auto" hangingPunct="1">
              <a:lnSpc>
                <a:spcPct val="80000"/>
              </a:lnSpc>
              <a:spcAft>
                <a:spcPts val="0"/>
              </a:spcAft>
              <a:defRPr/>
            </a:pPr>
            <a:r>
              <a:rPr lang="en-US" sz="2800" dirty="0">
                <a:cs typeface="Arial"/>
              </a:rPr>
              <a:t>Safety and Injury at Work</a:t>
            </a:r>
          </a:p>
          <a:p>
            <a:pPr lvl="1" eaLnBrk="1" fontAlgn="auto" hangingPunct="1">
              <a:lnSpc>
                <a:spcPct val="80000"/>
              </a:lnSpc>
              <a:spcAft>
                <a:spcPts val="0"/>
              </a:spcAft>
              <a:defRPr/>
            </a:pPr>
            <a:r>
              <a:rPr lang="en-US" sz="2800" dirty="0">
                <a:cs typeface="Arial"/>
              </a:rPr>
              <a:t>Don’t do dangerous work when in a bad </a:t>
            </a:r>
          </a:p>
          <a:p>
            <a:pPr marL="804863" lvl="1" indent="0" eaLnBrk="1" fontAlgn="auto" hangingPunct="1">
              <a:lnSpc>
                <a:spcPct val="80000"/>
              </a:lnSpc>
              <a:spcAft>
                <a:spcPts val="0"/>
              </a:spcAft>
              <a:buNone/>
              <a:defRPr/>
            </a:pPr>
            <a:r>
              <a:rPr lang="en-US" sz="2800" dirty="0">
                <a:cs typeface="Arial"/>
              </a:rPr>
              <a:t>mood.</a:t>
            </a:r>
          </a:p>
        </p:txBody>
      </p:sp>
      <p:sp>
        <p:nvSpPr>
          <p:cNvPr id="6" name="Slide Number Placeholder 5"/>
          <p:cNvSpPr>
            <a:spLocks noGrp="1"/>
          </p:cNvSpPr>
          <p:nvPr>
            <p:ph type="sldNum" sz="quarter" idx="12"/>
          </p:nvPr>
        </p:nvSpPr>
        <p:spPr/>
        <p:txBody>
          <a:bodyPr/>
          <a:lstStyle/>
          <a:p>
            <a:pPr>
              <a:defRPr/>
            </a:pPr>
            <a:r>
              <a:rPr lang="en-US"/>
              <a:t>4-</a:t>
            </a:r>
            <a:fld id="{7EF9E73A-9B0D-48AA-9319-60EA98D201A9}" type="slidenum">
              <a:rPr lang="en-US"/>
              <a:pPr>
                <a:defRPr/>
              </a:pPr>
              <a:t>27</a:t>
            </a:fld>
            <a:endParaRPr lang="en-US"/>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21" name="حبر 22">
                <a:extLst>
                  <a:ext uri="{FF2B5EF4-FFF2-40B4-BE49-F238E27FC236}">
                    <a16:creationId xmlns:a16="http://schemas.microsoft.com/office/drawing/2014/main" id="{8120F489-45ED-13BF-F9AC-F765CBE4337F}"/>
                  </a:ext>
                </a:extLst>
              </p14:cNvPr>
              <p14:cNvContentPartPr/>
              <p14:nvPr/>
            </p14:nvContentPartPr>
            <p14:xfrm>
              <a:off x="4419517" y="3068851"/>
              <a:ext cx="721080" cy="106200"/>
            </p14:xfrm>
          </p:contentPart>
        </mc:Choice>
        <mc:Fallback xmlns="">
          <p:pic>
            <p:nvPicPr>
              <p:cNvPr id="21" name="حبر 22">
                <a:extLst>
                  <a:ext uri="{FF2B5EF4-FFF2-40B4-BE49-F238E27FC236}">
                    <a16:creationId xmlns:a16="http://schemas.microsoft.com/office/drawing/2014/main" id="{8120F489-45ED-13BF-F9AC-F765CBE4337F}"/>
                  </a:ext>
                </a:extLst>
              </p:cNvPr>
              <p:cNvPicPr/>
              <p:nvPr/>
            </p:nvPicPr>
            <p:blipFill>
              <a:blip r:embed="rId6"/>
              <a:stretch>
                <a:fillRect/>
              </a:stretch>
            </p:blipFill>
            <p:spPr>
              <a:xfrm>
                <a:off x="4404397" y="3053731"/>
                <a:ext cx="7516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2">
                <a:extLst>
                  <a:ext uri="{FF2B5EF4-FFF2-40B4-BE49-F238E27FC236}">
                    <a16:creationId xmlns:a16="http://schemas.microsoft.com/office/drawing/2014/main" id="{50D92C03-BAA2-F37E-7425-6EE1FF58B0E0}"/>
                  </a:ext>
                </a:extLst>
              </p14:cNvPr>
              <p14:cNvContentPartPr/>
              <p14:nvPr/>
            </p14:nvContentPartPr>
            <p14:xfrm>
              <a:off x="4956277" y="3003331"/>
              <a:ext cx="194400" cy="15480"/>
            </p14:xfrm>
          </p:contentPart>
        </mc:Choice>
        <mc:Fallback xmlns="">
          <p:pic>
            <p:nvPicPr>
              <p:cNvPr id="22" name="حبر 22">
                <a:extLst>
                  <a:ext uri="{FF2B5EF4-FFF2-40B4-BE49-F238E27FC236}">
                    <a16:creationId xmlns:a16="http://schemas.microsoft.com/office/drawing/2014/main" id="{50D92C03-BAA2-F37E-7425-6EE1FF58B0E0}"/>
                  </a:ext>
                </a:extLst>
              </p:cNvPr>
              <p:cNvPicPr/>
              <p:nvPr/>
            </p:nvPicPr>
            <p:blipFill>
              <a:blip r:embed="rId8"/>
              <a:stretch>
                <a:fillRect/>
              </a:stretch>
            </p:blipFill>
            <p:spPr>
              <a:xfrm>
                <a:off x="4941157" y="2988211"/>
                <a:ext cx="2250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2">
                <a:extLst>
                  <a:ext uri="{FF2B5EF4-FFF2-40B4-BE49-F238E27FC236}">
                    <a16:creationId xmlns:a16="http://schemas.microsoft.com/office/drawing/2014/main" id="{5F47A8AE-9ACD-331F-7CBC-C53F80E3F03D}"/>
                  </a:ext>
                </a:extLst>
              </p14:cNvPr>
              <p14:cNvContentPartPr/>
              <p14:nvPr/>
            </p14:nvContentPartPr>
            <p14:xfrm>
              <a:off x="6731407" y="3039395"/>
              <a:ext cx="93600" cy="198000"/>
            </p14:xfrm>
          </p:contentPart>
        </mc:Choice>
        <mc:Fallback xmlns="">
          <p:pic>
            <p:nvPicPr>
              <p:cNvPr id="23" name="حبر 22">
                <a:extLst>
                  <a:ext uri="{FF2B5EF4-FFF2-40B4-BE49-F238E27FC236}">
                    <a16:creationId xmlns:a16="http://schemas.microsoft.com/office/drawing/2014/main" id="{5F47A8AE-9ACD-331F-7CBC-C53F80E3F03D}"/>
                  </a:ext>
                </a:extLst>
              </p:cNvPr>
              <p:cNvPicPr/>
              <p:nvPr/>
            </p:nvPicPr>
            <p:blipFill>
              <a:blip r:embed="rId10"/>
              <a:stretch>
                <a:fillRect/>
              </a:stretch>
            </p:blipFill>
            <p:spPr>
              <a:xfrm>
                <a:off x="6716287" y="3024275"/>
                <a:ext cx="1242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حبر 28">
                <a:extLst>
                  <a:ext uri="{FF2B5EF4-FFF2-40B4-BE49-F238E27FC236}">
                    <a16:creationId xmlns:a16="http://schemas.microsoft.com/office/drawing/2014/main" id="{1C0ACE0E-D0E7-845C-BF65-E90081355A12}"/>
                  </a:ext>
                </a:extLst>
              </p14:cNvPr>
              <p14:cNvContentPartPr/>
              <p14:nvPr/>
            </p14:nvContentPartPr>
            <p14:xfrm>
              <a:off x="7738687" y="2860475"/>
              <a:ext cx="667800" cy="227880"/>
            </p14:xfrm>
          </p:contentPart>
        </mc:Choice>
        <mc:Fallback xmlns="">
          <p:pic>
            <p:nvPicPr>
              <p:cNvPr id="28" name="حبر 28">
                <a:extLst>
                  <a:ext uri="{FF2B5EF4-FFF2-40B4-BE49-F238E27FC236}">
                    <a16:creationId xmlns:a16="http://schemas.microsoft.com/office/drawing/2014/main" id="{1C0ACE0E-D0E7-845C-BF65-E90081355A12}"/>
                  </a:ext>
                </a:extLst>
              </p:cNvPr>
              <p:cNvPicPr/>
              <p:nvPr/>
            </p:nvPicPr>
            <p:blipFill>
              <a:blip r:embed="rId12"/>
              <a:stretch>
                <a:fillRect/>
              </a:stretch>
            </p:blipFill>
            <p:spPr>
              <a:xfrm>
                <a:off x="7723207" y="2844995"/>
                <a:ext cx="698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حبر 35">
                <a:extLst>
                  <a:ext uri="{FF2B5EF4-FFF2-40B4-BE49-F238E27FC236}">
                    <a16:creationId xmlns:a16="http://schemas.microsoft.com/office/drawing/2014/main" id="{77C20491-62A6-C775-00A7-C0B76E09FC91}"/>
                  </a:ext>
                </a:extLst>
              </p14:cNvPr>
              <p14:cNvContentPartPr/>
              <p14:nvPr/>
            </p14:nvContentPartPr>
            <p14:xfrm>
              <a:off x="1802516" y="3879974"/>
              <a:ext cx="644400" cy="174240"/>
            </p14:xfrm>
          </p:contentPart>
        </mc:Choice>
        <mc:Fallback xmlns="">
          <p:pic>
            <p:nvPicPr>
              <p:cNvPr id="35" name="حبر 35">
                <a:extLst>
                  <a:ext uri="{FF2B5EF4-FFF2-40B4-BE49-F238E27FC236}">
                    <a16:creationId xmlns:a16="http://schemas.microsoft.com/office/drawing/2014/main" id="{77C20491-62A6-C775-00A7-C0B76E09FC91}"/>
                  </a:ext>
                </a:extLst>
              </p:cNvPr>
              <p:cNvPicPr/>
              <p:nvPr/>
            </p:nvPicPr>
            <p:blipFill>
              <a:blip r:embed="rId14"/>
              <a:stretch>
                <a:fillRect/>
              </a:stretch>
            </p:blipFill>
            <p:spPr>
              <a:xfrm>
                <a:off x="1787045" y="3864854"/>
                <a:ext cx="674623"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حبر 35">
                <a:extLst>
                  <a:ext uri="{FF2B5EF4-FFF2-40B4-BE49-F238E27FC236}">
                    <a16:creationId xmlns:a16="http://schemas.microsoft.com/office/drawing/2014/main" id="{3A4AF2BE-4A92-B578-6149-D4ABFADC356B}"/>
                  </a:ext>
                </a:extLst>
              </p14:cNvPr>
              <p14:cNvContentPartPr/>
              <p14:nvPr/>
            </p14:nvContentPartPr>
            <p14:xfrm>
              <a:off x="3065396" y="4006694"/>
              <a:ext cx="58320" cy="101880"/>
            </p14:xfrm>
          </p:contentPart>
        </mc:Choice>
        <mc:Fallback xmlns="">
          <p:pic>
            <p:nvPicPr>
              <p:cNvPr id="36" name="حبر 35">
                <a:extLst>
                  <a:ext uri="{FF2B5EF4-FFF2-40B4-BE49-F238E27FC236}">
                    <a16:creationId xmlns:a16="http://schemas.microsoft.com/office/drawing/2014/main" id="{3A4AF2BE-4A92-B578-6149-D4ABFADC356B}"/>
                  </a:ext>
                </a:extLst>
              </p:cNvPr>
              <p:cNvPicPr/>
              <p:nvPr/>
            </p:nvPicPr>
            <p:blipFill>
              <a:blip r:embed="rId16"/>
              <a:stretch>
                <a:fillRect/>
              </a:stretch>
            </p:blipFill>
            <p:spPr>
              <a:xfrm>
                <a:off x="3050276" y="3991214"/>
                <a:ext cx="889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حبر 42">
                <a:extLst>
                  <a:ext uri="{FF2B5EF4-FFF2-40B4-BE49-F238E27FC236}">
                    <a16:creationId xmlns:a16="http://schemas.microsoft.com/office/drawing/2014/main" id="{77AEC0DC-D495-6C73-7EA5-BC61DD866EB6}"/>
                  </a:ext>
                </a:extLst>
              </p14:cNvPr>
              <p14:cNvContentPartPr/>
              <p14:nvPr/>
            </p14:nvContentPartPr>
            <p14:xfrm>
              <a:off x="3449156" y="3923534"/>
              <a:ext cx="782280" cy="159480"/>
            </p14:xfrm>
          </p:contentPart>
        </mc:Choice>
        <mc:Fallback xmlns="">
          <p:pic>
            <p:nvPicPr>
              <p:cNvPr id="42" name="حبر 42">
                <a:extLst>
                  <a:ext uri="{FF2B5EF4-FFF2-40B4-BE49-F238E27FC236}">
                    <a16:creationId xmlns:a16="http://schemas.microsoft.com/office/drawing/2014/main" id="{77AEC0DC-D495-6C73-7EA5-BC61DD866EB6}"/>
                  </a:ext>
                </a:extLst>
              </p:cNvPr>
              <p:cNvPicPr/>
              <p:nvPr/>
            </p:nvPicPr>
            <p:blipFill>
              <a:blip r:embed="rId18"/>
              <a:stretch>
                <a:fillRect/>
              </a:stretch>
            </p:blipFill>
            <p:spPr>
              <a:xfrm>
                <a:off x="3434036" y="3908054"/>
                <a:ext cx="8125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7" name="حبر 67">
                <a:extLst>
                  <a:ext uri="{FF2B5EF4-FFF2-40B4-BE49-F238E27FC236}">
                    <a16:creationId xmlns:a16="http://schemas.microsoft.com/office/drawing/2014/main" id="{38B3B254-1912-2678-E0FC-D5415B05A152}"/>
                  </a:ext>
                </a:extLst>
              </p14:cNvPr>
              <p14:cNvContentPartPr/>
              <p14:nvPr/>
            </p14:nvContentPartPr>
            <p14:xfrm>
              <a:off x="4865787" y="5059102"/>
              <a:ext cx="3777480" cy="451800"/>
            </p14:xfrm>
          </p:contentPart>
        </mc:Choice>
        <mc:Fallback xmlns="">
          <p:pic>
            <p:nvPicPr>
              <p:cNvPr id="67" name="حبر 67">
                <a:extLst>
                  <a:ext uri="{FF2B5EF4-FFF2-40B4-BE49-F238E27FC236}">
                    <a16:creationId xmlns:a16="http://schemas.microsoft.com/office/drawing/2014/main" id="{38B3B254-1912-2678-E0FC-D5415B05A152}"/>
                  </a:ext>
                </a:extLst>
              </p:cNvPr>
              <p:cNvPicPr/>
              <p:nvPr/>
            </p:nvPicPr>
            <p:blipFill>
              <a:blip r:embed="rId20"/>
              <a:stretch>
                <a:fillRect/>
              </a:stretch>
            </p:blipFill>
            <p:spPr>
              <a:xfrm>
                <a:off x="4850307" y="5043634"/>
                <a:ext cx="3808080" cy="48201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حبر 72">
                <a:extLst>
                  <a:ext uri="{FF2B5EF4-FFF2-40B4-BE49-F238E27FC236}">
                    <a16:creationId xmlns:a16="http://schemas.microsoft.com/office/drawing/2014/main" id="{B6E4E799-49C0-BAEE-3774-3BC039F7C202}"/>
                  </a:ext>
                </a:extLst>
              </p14:cNvPr>
              <p14:cNvContentPartPr/>
              <p14:nvPr/>
            </p14:nvContentPartPr>
            <p14:xfrm>
              <a:off x="4093587" y="5198782"/>
              <a:ext cx="575280" cy="238320"/>
            </p14:xfrm>
          </p:contentPart>
        </mc:Choice>
        <mc:Fallback xmlns="">
          <p:pic>
            <p:nvPicPr>
              <p:cNvPr id="72" name="حبر 72">
                <a:extLst>
                  <a:ext uri="{FF2B5EF4-FFF2-40B4-BE49-F238E27FC236}">
                    <a16:creationId xmlns:a16="http://schemas.microsoft.com/office/drawing/2014/main" id="{B6E4E799-49C0-BAEE-3774-3BC039F7C202}"/>
                  </a:ext>
                </a:extLst>
              </p:cNvPr>
              <p:cNvPicPr/>
              <p:nvPr/>
            </p:nvPicPr>
            <p:blipFill>
              <a:blip r:embed="rId22"/>
              <a:stretch>
                <a:fillRect/>
              </a:stretch>
            </p:blipFill>
            <p:spPr>
              <a:xfrm>
                <a:off x="4078467" y="5183325"/>
                <a:ext cx="605880" cy="268514"/>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حبر 12">
                <a:extLst>
                  <a:ext uri="{FF2B5EF4-FFF2-40B4-BE49-F238E27FC236}">
                    <a16:creationId xmlns:a16="http://schemas.microsoft.com/office/drawing/2014/main" id="{CCA0523F-165F-E614-0CB8-B17E3334487E}"/>
                  </a:ext>
                </a:extLst>
              </p14:cNvPr>
              <p14:cNvContentPartPr/>
              <p14:nvPr/>
            </p14:nvContentPartPr>
            <p14:xfrm>
              <a:off x="972958" y="1531646"/>
              <a:ext cx="1729800" cy="354600"/>
            </p14:xfrm>
          </p:contentPart>
        </mc:Choice>
        <mc:Fallback>
          <p:pic>
            <p:nvPicPr>
              <p:cNvPr id="12" name="حبر 12">
                <a:extLst>
                  <a:ext uri="{FF2B5EF4-FFF2-40B4-BE49-F238E27FC236}">
                    <a16:creationId xmlns:a16="http://schemas.microsoft.com/office/drawing/2014/main" id="{CCA0523F-165F-E614-0CB8-B17E3334487E}"/>
                  </a:ext>
                </a:extLst>
              </p:cNvPr>
              <p:cNvPicPr/>
              <p:nvPr/>
            </p:nvPicPr>
            <p:blipFill>
              <a:blip r:embed="rId24"/>
              <a:stretch>
                <a:fillRect/>
              </a:stretch>
            </p:blipFill>
            <p:spPr>
              <a:xfrm>
                <a:off x="957838" y="1516166"/>
                <a:ext cx="1760040" cy="3848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a:ea typeface="+mj-ea"/>
                <a:cs typeface="Arial Narrow"/>
              </a:rPr>
              <a:t>Implications for Managers</a:t>
            </a:r>
          </a:p>
        </p:txBody>
      </p:sp>
      <p:sp>
        <p:nvSpPr>
          <p:cNvPr id="3" name="Subtitle 2"/>
          <p:cNvSpPr>
            <a:spLocks noGrp="1"/>
          </p:cNvSpPr>
          <p:nvPr>
            <p:ph idx="1"/>
          </p:nvPr>
        </p:nvSpPr>
        <p:spPr>
          <a:xfrm>
            <a:off x="829102" y="1287010"/>
            <a:ext cx="8107680" cy="5113790"/>
          </a:xfrm>
        </p:spPr>
        <p:txBody>
          <a:bodyPr>
            <a:normAutofit/>
          </a:bodyPr>
          <a:lstStyle/>
          <a:p>
            <a:r>
              <a:rPr lang="en-US" sz="2800" dirty="0"/>
              <a:t>Recognize that emotions are a natural part of the workplace and good management does not mean creating an emotion-free environment.</a:t>
            </a:r>
          </a:p>
          <a:p>
            <a:r>
              <a:rPr lang="en-US" sz="2800" dirty="0"/>
              <a:t>To foster effective decision making, creativity, and motivation in employees, look to model positive emotions and moods as much as is authentically possible.</a:t>
            </a:r>
          </a:p>
          <a:p>
            <a:r>
              <a:rPr lang="en-US" sz="2800" dirty="0"/>
              <a:t>Provide positive feedback to increase the positivity of employees.  Of course, it also helps to hire people who are predisposed to positive moods.</a:t>
            </a:r>
          </a:p>
        </p:txBody>
      </p:sp>
      <p:sp>
        <p:nvSpPr>
          <p:cNvPr id="5" name="Slide Number Placeholder 4"/>
          <p:cNvSpPr>
            <a:spLocks noGrp="1"/>
          </p:cNvSpPr>
          <p:nvPr>
            <p:ph type="sldNum" sz="quarter" idx="12"/>
          </p:nvPr>
        </p:nvSpPr>
        <p:spPr/>
        <p:txBody>
          <a:bodyPr/>
          <a:lstStyle/>
          <a:p>
            <a:pPr>
              <a:defRPr/>
            </a:pPr>
            <a:r>
              <a:rPr lang="en-US" dirty="0"/>
              <a:t>4-</a:t>
            </a:r>
            <a:fld id="{91076D22-E00F-449E-B541-935760EFE064}" type="slidenum">
              <a:rPr lang="en-US" smtClean="0"/>
              <a:pPr>
                <a:defRPr/>
              </a:pPr>
              <a:t>28</a:t>
            </a:fld>
            <a:endParaRPr lang="en-US" dirty="0"/>
          </a:p>
        </p:txBody>
      </p:sp>
    </p:spTree>
    <p:extLst>
      <p:ext uri="{BB962C8B-B14F-4D97-AF65-F5344CB8AC3E}">
        <p14:creationId xmlns:p14="http://schemas.microsoft.com/office/powerpoint/2010/main" val="1690020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a:ea typeface="+mj-ea"/>
                <a:cs typeface="Arial Narrow"/>
              </a:rPr>
              <a:t>Implications for Managers</a:t>
            </a:r>
          </a:p>
        </p:txBody>
      </p:sp>
      <p:sp>
        <p:nvSpPr>
          <p:cNvPr id="3" name="Subtitle 2"/>
          <p:cNvSpPr>
            <a:spLocks noGrp="1"/>
          </p:cNvSpPr>
          <p:nvPr>
            <p:ph idx="1"/>
          </p:nvPr>
        </p:nvSpPr>
        <p:spPr>
          <a:xfrm>
            <a:off x="829102" y="1687370"/>
            <a:ext cx="8107680" cy="4481418"/>
          </a:xfrm>
        </p:spPr>
        <p:txBody>
          <a:bodyPr>
            <a:normAutofit/>
          </a:bodyPr>
          <a:lstStyle/>
          <a:p>
            <a:r>
              <a:rPr lang="en-US" sz="2800" dirty="0"/>
              <a:t>In the service sector, encourage positive displays of emotion, which make customers feel more positive and thus, improve customer service interactions and negotiations.</a:t>
            </a:r>
          </a:p>
          <a:p>
            <a:r>
              <a:rPr lang="en-US" sz="2800" dirty="0"/>
              <a:t>Understand the role of emotions and moods to significantly improve your ability to explain and predict your coworkers’ and other’s behavior.</a:t>
            </a:r>
          </a:p>
        </p:txBody>
      </p:sp>
      <p:sp>
        <p:nvSpPr>
          <p:cNvPr id="5" name="Slide Number Placeholder 4"/>
          <p:cNvSpPr>
            <a:spLocks noGrp="1"/>
          </p:cNvSpPr>
          <p:nvPr>
            <p:ph type="sldNum" sz="quarter" idx="12"/>
          </p:nvPr>
        </p:nvSpPr>
        <p:spPr/>
        <p:txBody>
          <a:bodyPr/>
          <a:lstStyle/>
          <a:p>
            <a:pPr>
              <a:defRPr/>
            </a:pPr>
            <a:r>
              <a:rPr lang="en-US" dirty="0"/>
              <a:t>4-</a:t>
            </a:r>
            <a:fld id="{91076D22-E00F-449E-B541-935760EFE064}" type="slidenum">
              <a:rPr lang="en-US" smtClean="0"/>
              <a:pPr>
                <a:defRPr/>
              </a:pPr>
              <a:t>29</a:t>
            </a:fld>
            <a:endParaRPr lang="en-US" dirty="0"/>
          </a:p>
        </p:txBody>
      </p:sp>
    </p:spTree>
    <p:extLst>
      <p:ext uri="{BB962C8B-B14F-4D97-AF65-F5344CB8AC3E}">
        <p14:creationId xmlns:p14="http://schemas.microsoft.com/office/powerpoint/2010/main" val="179770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200598" cy="1143000"/>
          </a:xfrm>
        </p:spPr>
        <p:txBody>
          <a:bodyPr/>
          <a:lstStyle/>
          <a:p>
            <a:pPr eaLnBrk="1" fontAlgn="auto" hangingPunct="1">
              <a:spcAft>
                <a:spcPts val="0"/>
              </a:spcAft>
              <a:defRPr/>
            </a:pPr>
            <a:r>
              <a:rPr lang="en-US" dirty="0">
                <a:ea typeface="+mj-ea"/>
                <a:cs typeface="Arial Narrow"/>
              </a:rPr>
              <a:t>Learning Objectives</a:t>
            </a:r>
          </a:p>
        </p:txBody>
      </p:sp>
      <p:sp>
        <p:nvSpPr>
          <p:cNvPr id="3" name="Content Placeholder 2"/>
          <p:cNvSpPr>
            <a:spLocks noGrp="1"/>
          </p:cNvSpPr>
          <p:nvPr>
            <p:ph idx="1"/>
          </p:nvPr>
        </p:nvSpPr>
        <p:spPr>
          <a:xfrm>
            <a:off x="976777" y="1390241"/>
            <a:ext cx="7960005" cy="5010559"/>
          </a:xfrm>
        </p:spPr>
        <p:txBody>
          <a:bodyPr>
            <a:normAutofit/>
          </a:bodyPr>
          <a:lstStyle/>
          <a:p>
            <a:pPr marL="463550" indent="-349250" eaLnBrk="1" fontAlgn="auto" hangingPunct="1">
              <a:spcAft>
                <a:spcPts val="0"/>
              </a:spcAft>
              <a:buClr>
                <a:srgbClr val="FF9900"/>
              </a:buClr>
              <a:buFont typeface="Wingdings" panose="05000000000000000000" pitchFamily="2" charset="2"/>
              <a:buChar char="q"/>
              <a:defRPr/>
            </a:pPr>
            <a:r>
              <a:rPr lang="en-US" sz="2800" dirty="0">
                <a:cs typeface="Arial"/>
              </a:rPr>
              <a:t>Differentiate between emotions and moods.</a:t>
            </a:r>
          </a:p>
          <a:p>
            <a:pPr marL="463550" indent="-349250" eaLnBrk="1" fontAlgn="auto" hangingPunct="1">
              <a:spcAft>
                <a:spcPts val="0"/>
              </a:spcAft>
              <a:buClr>
                <a:srgbClr val="FF9900"/>
              </a:buClr>
              <a:buFont typeface="Wingdings" panose="05000000000000000000" pitchFamily="2" charset="2"/>
              <a:buChar char="q"/>
              <a:defRPr/>
            </a:pPr>
            <a:r>
              <a:rPr lang="en-US" sz="2800" dirty="0">
                <a:cs typeface="Arial"/>
              </a:rPr>
              <a:t>Identify the sources of emotions and moods.</a:t>
            </a:r>
          </a:p>
          <a:p>
            <a:pPr marL="463550" indent="-349250" eaLnBrk="1" fontAlgn="auto" hangingPunct="1">
              <a:spcAft>
                <a:spcPts val="0"/>
              </a:spcAft>
              <a:buClr>
                <a:srgbClr val="FF9900"/>
              </a:buClr>
              <a:buFont typeface="Wingdings" panose="05000000000000000000" pitchFamily="2" charset="2"/>
              <a:buChar char="q"/>
              <a:defRPr/>
            </a:pPr>
            <a:r>
              <a:rPr lang="en-US" sz="2800" dirty="0">
                <a:cs typeface="Arial"/>
              </a:rPr>
              <a:t>Show the impact emotional labor has on employees.</a:t>
            </a:r>
          </a:p>
          <a:p>
            <a:pPr marL="463550" indent="-349250" eaLnBrk="1" fontAlgn="auto" hangingPunct="1">
              <a:spcAft>
                <a:spcPts val="0"/>
              </a:spcAft>
              <a:buClr>
                <a:srgbClr val="FF9900"/>
              </a:buClr>
              <a:buFont typeface="Wingdings" panose="05000000000000000000" pitchFamily="2" charset="2"/>
              <a:buChar char="q"/>
              <a:defRPr/>
            </a:pPr>
            <a:r>
              <a:rPr lang="en-US" sz="2800" dirty="0">
                <a:cs typeface="Arial"/>
              </a:rPr>
              <a:t>Describe affective events theory.</a:t>
            </a:r>
          </a:p>
          <a:p>
            <a:pPr marL="463550" indent="-349250" eaLnBrk="1" fontAlgn="auto" hangingPunct="1">
              <a:spcAft>
                <a:spcPts val="0"/>
              </a:spcAft>
              <a:buClr>
                <a:srgbClr val="FF9900"/>
              </a:buClr>
              <a:buFont typeface="Wingdings" panose="05000000000000000000" pitchFamily="2" charset="2"/>
              <a:buChar char="q"/>
              <a:defRPr/>
            </a:pPr>
            <a:r>
              <a:rPr lang="en-US" sz="2800" dirty="0">
                <a:cs typeface="Arial"/>
              </a:rPr>
              <a:t>Describe emotional intelligence.</a:t>
            </a:r>
          </a:p>
          <a:p>
            <a:pPr marL="463550" indent="-349250" eaLnBrk="1" fontAlgn="auto">
              <a:spcAft>
                <a:spcPts val="0"/>
              </a:spcAft>
              <a:buClr>
                <a:srgbClr val="FF9900"/>
              </a:buClr>
              <a:buFont typeface="Wingdings" panose="05000000000000000000" pitchFamily="2" charset="2"/>
              <a:buChar char="q"/>
              <a:defRPr/>
            </a:pPr>
            <a:r>
              <a:rPr lang="en-US" sz="2800" dirty="0">
                <a:cs typeface="Arial"/>
              </a:rPr>
              <a:t>Identify strategies for emotion regulation.</a:t>
            </a:r>
          </a:p>
          <a:p>
            <a:pPr marL="463550" indent="-349250" eaLnBrk="1" fontAlgn="auto">
              <a:spcAft>
                <a:spcPts val="0"/>
              </a:spcAft>
              <a:buClr>
                <a:srgbClr val="FF9900"/>
              </a:buClr>
              <a:buFont typeface="Wingdings" panose="05000000000000000000" pitchFamily="2" charset="2"/>
              <a:buChar char="q"/>
              <a:defRPr/>
            </a:pPr>
            <a:r>
              <a:rPr lang="en-US" sz="2800" dirty="0">
                <a:cs typeface="Arial"/>
              </a:rPr>
              <a:t>Apply concepts about emotions and moods to specific OB issues.</a:t>
            </a:r>
          </a:p>
          <a:p>
            <a:pPr marL="514350" indent="-514350" eaLnBrk="1" fontAlgn="auto" hangingPunct="1">
              <a:spcAft>
                <a:spcPts val="0"/>
              </a:spcAft>
              <a:buFont typeface="+mj-lt"/>
              <a:buAutoNum type="arabicPeriod"/>
              <a:defRPr/>
            </a:pPr>
            <a:endParaRPr lang="en-US" sz="2800" dirty="0">
              <a:ea typeface="+mn-ea"/>
              <a:cs typeface="Arial"/>
            </a:endParaRPr>
          </a:p>
        </p:txBody>
      </p:sp>
      <p:sp>
        <p:nvSpPr>
          <p:cNvPr id="6"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280" y="-167709"/>
            <a:ext cx="6942178" cy="1028968"/>
          </a:xfrm>
        </p:spPr>
        <p:txBody>
          <a:bodyPr>
            <a:noAutofit/>
          </a:bodyPr>
          <a:lstStyle/>
          <a:p>
            <a:pPr>
              <a:defRPr/>
            </a:pPr>
            <a:r>
              <a:rPr lang="en-US" sz="3600" dirty="0">
                <a:cs typeface="Arial Narrow"/>
              </a:rPr>
              <a:t>  </a:t>
            </a:r>
            <a:r>
              <a:rPr lang="en-US" dirty="0">
                <a:cs typeface="Arial Narrow"/>
              </a:rPr>
              <a:t>Differentiate Between </a:t>
            </a:r>
            <a:br>
              <a:rPr lang="en-US" dirty="0">
                <a:cs typeface="Arial Narrow"/>
              </a:rPr>
            </a:br>
            <a:r>
              <a:rPr lang="en-US" dirty="0">
                <a:cs typeface="Arial Narrow"/>
              </a:rPr>
              <a:t> Emotions and Moods</a:t>
            </a: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4</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65" y="2264290"/>
            <a:ext cx="8126037" cy="4077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B68A83D5-CCBC-8122-02D8-FE3FD6AD6EB9}"/>
                  </a:ext>
                </a:extLst>
              </p14:cNvPr>
              <p14:cNvContentPartPr/>
              <p14:nvPr/>
            </p14:nvContentPartPr>
            <p14:xfrm>
              <a:off x="4771994" y="3071412"/>
              <a:ext cx="539640" cy="47880"/>
            </p14:xfrm>
          </p:contentPart>
        </mc:Choice>
        <mc:Fallback xmlns="">
          <p:pic>
            <p:nvPicPr>
              <p:cNvPr id="3" name="حبر 2">
                <a:extLst>
                  <a:ext uri="{FF2B5EF4-FFF2-40B4-BE49-F238E27FC236}">
                    <a16:creationId xmlns:a16="http://schemas.microsoft.com/office/drawing/2014/main" id="{B68A83D5-CCBC-8122-02D8-FE3FD6AD6EB9}"/>
                  </a:ext>
                </a:extLst>
              </p:cNvPr>
              <p:cNvPicPr/>
              <p:nvPr/>
            </p:nvPicPr>
            <p:blipFill>
              <a:blip r:embed="rId5"/>
              <a:stretch>
                <a:fillRect/>
              </a:stretch>
            </p:blipFill>
            <p:spPr>
              <a:xfrm>
                <a:off x="4718354" y="2963412"/>
                <a:ext cx="6472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حبر 3">
                <a:extLst>
                  <a:ext uri="{FF2B5EF4-FFF2-40B4-BE49-F238E27FC236}">
                    <a16:creationId xmlns:a16="http://schemas.microsoft.com/office/drawing/2014/main" id="{D4CDA63E-1296-9619-2DB7-4A9FC6575EAD}"/>
                  </a:ext>
                </a:extLst>
              </p14:cNvPr>
              <p14:cNvContentPartPr/>
              <p14:nvPr/>
            </p14:nvContentPartPr>
            <p14:xfrm>
              <a:off x="2811434" y="4011372"/>
              <a:ext cx="17640" cy="26280"/>
            </p14:xfrm>
          </p:contentPart>
        </mc:Choice>
        <mc:Fallback xmlns="">
          <p:pic>
            <p:nvPicPr>
              <p:cNvPr id="4" name="حبر 3">
                <a:extLst>
                  <a:ext uri="{FF2B5EF4-FFF2-40B4-BE49-F238E27FC236}">
                    <a16:creationId xmlns:a16="http://schemas.microsoft.com/office/drawing/2014/main" id="{D4CDA63E-1296-9619-2DB7-4A9FC6575EAD}"/>
                  </a:ext>
                </a:extLst>
              </p:cNvPr>
              <p:cNvPicPr/>
              <p:nvPr/>
            </p:nvPicPr>
            <p:blipFill>
              <a:blip r:embed="rId7"/>
              <a:stretch>
                <a:fillRect/>
              </a:stretch>
            </p:blipFill>
            <p:spPr>
              <a:xfrm>
                <a:off x="2757794" y="3903732"/>
                <a:ext cx="1252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حبر 4">
                <a:extLst>
                  <a:ext uri="{FF2B5EF4-FFF2-40B4-BE49-F238E27FC236}">
                    <a16:creationId xmlns:a16="http://schemas.microsoft.com/office/drawing/2014/main" id="{5D22A28D-FEB8-4CB7-99E0-D0B5D3B0282A}"/>
                  </a:ext>
                </a:extLst>
              </p14:cNvPr>
              <p14:cNvContentPartPr/>
              <p14:nvPr/>
            </p14:nvContentPartPr>
            <p14:xfrm>
              <a:off x="3062714" y="4163292"/>
              <a:ext cx="628560" cy="47880"/>
            </p14:xfrm>
          </p:contentPart>
        </mc:Choice>
        <mc:Fallback xmlns="">
          <p:pic>
            <p:nvPicPr>
              <p:cNvPr id="5" name="حبر 4">
                <a:extLst>
                  <a:ext uri="{FF2B5EF4-FFF2-40B4-BE49-F238E27FC236}">
                    <a16:creationId xmlns:a16="http://schemas.microsoft.com/office/drawing/2014/main" id="{5D22A28D-FEB8-4CB7-99E0-D0B5D3B0282A}"/>
                  </a:ext>
                </a:extLst>
              </p:cNvPr>
              <p:cNvPicPr/>
              <p:nvPr/>
            </p:nvPicPr>
            <p:blipFill>
              <a:blip r:embed="rId9"/>
              <a:stretch>
                <a:fillRect/>
              </a:stretch>
            </p:blipFill>
            <p:spPr>
              <a:xfrm>
                <a:off x="3009074" y="4055292"/>
                <a:ext cx="7362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حبر 7">
                <a:extLst>
                  <a:ext uri="{FF2B5EF4-FFF2-40B4-BE49-F238E27FC236}">
                    <a16:creationId xmlns:a16="http://schemas.microsoft.com/office/drawing/2014/main" id="{7267E063-19A6-B7B2-4195-560CC2EF2FB8}"/>
                  </a:ext>
                </a:extLst>
              </p14:cNvPr>
              <p14:cNvContentPartPr/>
              <p14:nvPr/>
            </p14:nvContentPartPr>
            <p14:xfrm>
              <a:off x="6151514" y="4089492"/>
              <a:ext cx="539640" cy="108720"/>
            </p14:xfrm>
          </p:contentPart>
        </mc:Choice>
        <mc:Fallback xmlns="">
          <p:pic>
            <p:nvPicPr>
              <p:cNvPr id="8" name="حبر 7">
                <a:extLst>
                  <a:ext uri="{FF2B5EF4-FFF2-40B4-BE49-F238E27FC236}">
                    <a16:creationId xmlns:a16="http://schemas.microsoft.com/office/drawing/2014/main" id="{7267E063-19A6-B7B2-4195-560CC2EF2FB8}"/>
                  </a:ext>
                </a:extLst>
              </p:cNvPr>
              <p:cNvPicPr/>
              <p:nvPr/>
            </p:nvPicPr>
            <p:blipFill>
              <a:blip r:embed="rId11"/>
              <a:stretch>
                <a:fillRect/>
              </a:stretch>
            </p:blipFill>
            <p:spPr>
              <a:xfrm>
                <a:off x="6097874" y="3981492"/>
                <a:ext cx="647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حبر 8">
                <a:extLst>
                  <a:ext uri="{FF2B5EF4-FFF2-40B4-BE49-F238E27FC236}">
                    <a16:creationId xmlns:a16="http://schemas.microsoft.com/office/drawing/2014/main" id="{CE1FF008-735C-DEA5-E107-CCA17B802C71}"/>
                  </a:ext>
                </a:extLst>
              </p14:cNvPr>
              <p14:cNvContentPartPr/>
              <p14:nvPr/>
            </p14:nvContentPartPr>
            <p14:xfrm>
              <a:off x="3088634" y="4423212"/>
              <a:ext cx="667440" cy="34920"/>
            </p14:xfrm>
          </p:contentPart>
        </mc:Choice>
        <mc:Fallback xmlns="">
          <p:pic>
            <p:nvPicPr>
              <p:cNvPr id="9" name="حبر 8">
                <a:extLst>
                  <a:ext uri="{FF2B5EF4-FFF2-40B4-BE49-F238E27FC236}">
                    <a16:creationId xmlns:a16="http://schemas.microsoft.com/office/drawing/2014/main" id="{CE1FF008-735C-DEA5-E107-CCA17B802C71}"/>
                  </a:ext>
                </a:extLst>
              </p:cNvPr>
              <p:cNvPicPr/>
              <p:nvPr/>
            </p:nvPicPr>
            <p:blipFill>
              <a:blip r:embed="rId13"/>
              <a:stretch>
                <a:fillRect/>
              </a:stretch>
            </p:blipFill>
            <p:spPr>
              <a:xfrm>
                <a:off x="3073514" y="4407732"/>
                <a:ext cx="6980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حبر 9">
                <a:extLst>
                  <a:ext uri="{FF2B5EF4-FFF2-40B4-BE49-F238E27FC236}">
                    <a16:creationId xmlns:a16="http://schemas.microsoft.com/office/drawing/2014/main" id="{07A1F07D-A39F-720E-C4A4-513E7F73C159}"/>
                  </a:ext>
                </a:extLst>
              </p14:cNvPr>
              <p14:cNvContentPartPr/>
              <p14:nvPr/>
            </p14:nvContentPartPr>
            <p14:xfrm>
              <a:off x="1758794" y="5107572"/>
              <a:ext cx="130320" cy="108720"/>
            </p14:xfrm>
          </p:contentPart>
        </mc:Choice>
        <mc:Fallback xmlns="">
          <p:pic>
            <p:nvPicPr>
              <p:cNvPr id="10" name="حبر 9">
                <a:extLst>
                  <a:ext uri="{FF2B5EF4-FFF2-40B4-BE49-F238E27FC236}">
                    <a16:creationId xmlns:a16="http://schemas.microsoft.com/office/drawing/2014/main" id="{07A1F07D-A39F-720E-C4A4-513E7F73C159}"/>
                  </a:ext>
                </a:extLst>
              </p:cNvPr>
              <p:cNvPicPr/>
              <p:nvPr/>
            </p:nvPicPr>
            <p:blipFill>
              <a:blip r:embed="rId15"/>
              <a:stretch>
                <a:fillRect/>
              </a:stretch>
            </p:blipFill>
            <p:spPr>
              <a:xfrm>
                <a:off x="1743314" y="5092452"/>
                <a:ext cx="1609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حبر 10">
                <a:extLst>
                  <a:ext uri="{FF2B5EF4-FFF2-40B4-BE49-F238E27FC236}">
                    <a16:creationId xmlns:a16="http://schemas.microsoft.com/office/drawing/2014/main" id="{2FE25A5E-CEDE-7FA4-0E0E-A4145941018F}"/>
                  </a:ext>
                </a:extLst>
              </p14:cNvPr>
              <p14:cNvContentPartPr/>
              <p14:nvPr/>
            </p14:nvContentPartPr>
            <p14:xfrm>
              <a:off x="3829514" y="5514732"/>
              <a:ext cx="362520" cy="47520"/>
            </p14:xfrm>
          </p:contentPart>
        </mc:Choice>
        <mc:Fallback xmlns="">
          <p:pic>
            <p:nvPicPr>
              <p:cNvPr id="11" name="حبر 10">
                <a:extLst>
                  <a:ext uri="{FF2B5EF4-FFF2-40B4-BE49-F238E27FC236}">
                    <a16:creationId xmlns:a16="http://schemas.microsoft.com/office/drawing/2014/main" id="{2FE25A5E-CEDE-7FA4-0E0E-A4145941018F}"/>
                  </a:ext>
                </a:extLst>
              </p:cNvPr>
              <p:cNvPicPr/>
              <p:nvPr/>
            </p:nvPicPr>
            <p:blipFill>
              <a:blip r:embed="rId17"/>
              <a:stretch>
                <a:fillRect/>
              </a:stretch>
            </p:blipFill>
            <p:spPr>
              <a:xfrm>
                <a:off x="3814394" y="5499612"/>
                <a:ext cx="3927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حبر 11">
                <a:extLst>
                  <a:ext uri="{FF2B5EF4-FFF2-40B4-BE49-F238E27FC236}">
                    <a16:creationId xmlns:a16="http://schemas.microsoft.com/office/drawing/2014/main" id="{D6C2B814-D69A-B5EB-B837-D36D903DCF29}"/>
                  </a:ext>
                </a:extLst>
              </p14:cNvPr>
              <p14:cNvContentPartPr/>
              <p14:nvPr/>
            </p14:nvContentPartPr>
            <p14:xfrm>
              <a:off x="2529914" y="5644692"/>
              <a:ext cx="823320" cy="56520"/>
            </p14:xfrm>
          </p:contentPart>
        </mc:Choice>
        <mc:Fallback xmlns="">
          <p:pic>
            <p:nvPicPr>
              <p:cNvPr id="12" name="حبر 11">
                <a:extLst>
                  <a:ext uri="{FF2B5EF4-FFF2-40B4-BE49-F238E27FC236}">
                    <a16:creationId xmlns:a16="http://schemas.microsoft.com/office/drawing/2014/main" id="{D6C2B814-D69A-B5EB-B837-D36D903DCF29}"/>
                  </a:ext>
                </a:extLst>
              </p:cNvPr>
              <p:cNvPicPr/>
              <p:nvPr/>
            </p:nvPicPr>
            <p:blipFill>
              <a:blip r:embed="rId19"/>
              <a:stretch>
                <a:fillRect/>
              </a:stretch>
            </p:blipFill>
            <p:spPr>
              <a:xfrm>
                <a:off x="2514434" y="5629572"/>
                <a:ext cx="8539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حبر 16">
                <a:extLst>
                  <a:ext uri="{FF2B5EF4-FFF2-40B4-BE49-F238E27FC236}">
                    <a16:creationId xmlns:a16="http://schemas.microsoft.com/office/drawing/2014/main" id="{BC750FB4-D88B-3AE3-BA1D-1038453A2A31}"/>
                  </a:ext>
                </a:extLst>
              </p14:cNvPr>
              <p14:cNvContentPartPr/>
              <p14:nvPr/>
            </p14:nvContentPartPr>
            <p14:xfrm>
              <a:off x="1824041" y="4351452"/>
              <a:ext cx="501840" cy="349560"/>
            </p14:xfrm>
          </p:contentPart>
        </mc:Choice>
        <mc:Fallback xmlns="">
          <p:pic>
            <p:nvPicPr>
              <p:cNvPr id="16" name="حبر 16">
                <a:extLst>
                  <a:ext uri="{FF2B5EF4-FFF2-40B4-BE49-F238E27FC236}">
                    <a16:creationId xmlns:a16="http://schemas.microsoft.com/office/drawing/2014/main" id="{BC750FB4-D88B-3AE3-BA1D-1038453A2A31}"/>
                  </a:ext>
                </a:extLst>
              </p:cNvPr>
              <p:cNvPicPr/>
              <p:nvPr/>
            </p:nvPicPr>
            <p:blipFill>
              <a:blip r:embed="rId21"/>
              <a:stretch>
                <a:fillRect/>
              </a:stretch>
            </p:blipFill>
            <p:spPr>
              <a:xfrm>
                <a:off x="1808921" y="4336332"/>
                <a:ext cx="53244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حبر 20">
                <a:extLst>
                  <a:ext uri="{FF2B5EF4-FFF2-40B4-BE49-F238E27FC236}">
                    <a16:creationId xmlns:a16="http://schemas.microsoft.com/office/drawing/2014/main" id="{BBA319A1-195B-4236-0FE7-200E9AAD060F}"/>
                  </a:ext>
                </a:extLst>
              </p14:cNvPr>
              <p14:cNvContentPartPr/>
              <p14:nvPr/>
            </p14:nvContentPartPr>
            <p14:xfrm>
              <a:off x="1619921" y="4502652"/>
              <a:ext cx="270000" cy="191880"/>
            </p14:xfrm>
          </p:contentPart>
        </mc:Choice>
        <mc:Fallback xmlns="">
          <p:pic>
            <p:nvPicPr>
              <p:cNvPr id="20" name="حبر 20">
                <a:extLst>
                  <a:ext uri="{FF2B5EF4-FFF2-40B4-BE49-F238E27FC236}">
                    <a16:creationId xmlns:a16="http://schemas.microsoft.com/office/drawing/2014/main" id="{BBA319A1-195B-4236-0FE7-200E9AAD060F}"/>
                  </a:ext>
                </a:extLst>
              </p:cNvPr>
              <p:cNvPicPr/>
              <p:nvPr/>
            </p:nvPicPr>
            <p:blipFill>
              <a:blip r:embed="rId23"/>
              <a:stretch>
                <a:fillRect/>
              </a:stretch>
            </p:blipFill>
            <p:spPr>
              <a:xfrm>
                <a:off x="1604801" y="4487532"/>
                <a:ext cx="3006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حبر 20">
                <a:extLst>
                  <a:ext uri="{FF2B5EF4-FFF2-40B4-BE49-F238E27FC236}">
                    <a16:creationId xmlns:a16="http://schemas.microsoft.com/office/drawing/2014/main" id="{138BE3BA-6399-9D9A-48D3-23C7446C7C70}"/>
                  </a:ext>
                </a:extLst>
              </p14:cNvPr>
              <p14:cNvContentPartPr/>
              <p14:nvPr/>
            </p14:nvContentPartPr>
            <p14:xfrm>
              <a:off x="2464074" y="4870562"/>
              <a:ext cx="325440" cy="38160"/>
            </p14:xfrm>
          </p:contentPart>
        </mc:Choice>
        <mc:Fallback xmlns="">
          <p:pic>
            <p:nvPicPr>
              <p:cNvPr id="21" name="حبر 20">
                <a:extLst>
                  <a:ext uri="{FF2B5EF4-FFF2-40B4-BE49-F238E27FC236}">
                    <a16:creationId xmlns:a16="http://schemas.microsoft.com/office/drawing/2014/main" id="{138BE3BA-6399-9D9A-48D3-23C7446C7C70}"/>
                  </a:ext>
                </a:extLst>
              </p:cNvPr>
              <p:cNvPicPr/>
              <p:nvPr/>
            </p:nvPicPr>
            <p:blipFill>
              <a:blip r:embed="rId25"/>
              <a:stretch>
                <a:fillRect/>
              </a:stretch>
            </p:blipFill>
            <p:spPr>
              <a:xfrm>
                <a:off x="2448954" y="4855442"/>
                <a:ext cx="3560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حبر 37">
                <a:extLst>
                  <a:ext uri="{FF2B5EF4-FFF2-40B4-BE49-F238E27FC236}">
                    <a16:creationId xmlns:a16="http://schemas.microsoft.com/office/drawing/2014/main" id="{C8EAC8B5-A28A-9299-B1B9-1742F9595ABC}"/>
                  </a:ext>
                </a:extLst>
              </p14:cNvPr>
              <p14:cNvContentPartPr/>
              <p14:nvPr/>
            </p14:nvContentPartPr>
            <p14:xfrm>
              <a:off x="3396474" y="4638722"/>
              <a:ext cx="819360" cy="131400"/>
            </p14:xfrm>
          </p:contentPart>
        </mc:Choice>
        <mc:Fallback xmlns="">
          <p:pic>
            <p:nvPicPr>
              <p:cNvPr id="37" name="حبر 37">
                <a:extLst>
                  <a:ext uri="{FF2B5EF4-FFF2-40B4-BE49-F238E27FC236}">
                    <a16:creationId xmlns:a16="http://schemas.microsoft.com/office/drawing/2014/main" id="{C8EAC8B5-A28A-9299-B1B9-1742F9595ABC}"/>
                  </a:ext>
                </a:extLst>
              </p:cNvPr>
              <p:cNvPicPr/>
              <p:nvPr/>
            </p:nvPicPr>
            <p:blipFill>
              <a:blip r:embed="rId27"/>
              <a:stretch>
                <a:fillRect/>
              </a:stretch>
            </p:blipFill>
            <p:spPr>
              <a:xfrm>
                <a:off x="3381354" y="4623602"/>
                <a:ext cx="8499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حبر 37">
                <a:extLst>
                  <a:ext uri="{FF2B5EF4-FFF2-40B4-BE49-F238E27FC236}">
                    <a16:creationId xmlns:a16="http://schemas.microsoft.com/office/drawing/2014/main" id="{791D5459-22C9-F182-3C5A-9BA8FC292696}"/>
                  </a:ext>
                </a:extLst>
              </p14:cNvPr>
              <p14:cNvContentPartPr/>
              <p14:nvPr/>
            </p14:nvContentPartPr>
            <p14:xfrm>
              <a:off x="4359116" y="5424904"/>
              <a:ext cx="91080" cy="189000"/>
            </p14:xfrm>
          </p:contentPart>
        </mc:Choice>
        <mc:Fallback xmlns="">
          <p:pic>
            <p:nvPicPr>
              <p:cNvPr id="38" name="حبر 37">
                <a:extLst>
                  <a:ext uri="{FF2B5EF4-FFF2-40B4-BE49-F238E27FC236}">
                    <a16:creationId xmlns:a16="http://schemas.microsoft.com/office/drawing/2014/main" id="{791D5459-22C9-F182-3C5A-9BA8FC292696}"/>
                  </a:ext>
                </a:extLst>
              </p:cNvPr>
              <p:cNvPicPr/>
              <p:nvPr/>
            </p:nvPicPr>
            <p:blipFill>
              <a:blip r:embed="rId29"/>
              <a:stretch>
                <a:fillRect/>
              </a:stretch>
            </p:blipFill>
            <p:spPr>
              <a:xfrm>
                <a:off x="4343636" y="5409424"/>
                <a:ext cx="1216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حبر 38">
                <a:extLst>
                  <a:ext uri="{FF2B5EF4-FFF2-40B4-BE49-F238E27FC236}">
                    <a16:creationId xmlns:a16="http://schemas.microsoft.com/office/drawing/2014/main" id="{6C05CFD0-C9EC-0C52-CCC6-FF54886174AE}"/>
                  </a:ext>
                </a:extLst>
              </p14:cNvPr>
              <p14:cNvContentPartPr/>
              <p14:nvPr/>
            </p14:nvContentPartPr>
            <p14:xfrm>
              <a:off x="4462436" y="5452624"/>
              <a:ext cx="10440" cy="7920"/>
            </p14:xfrm>
          </p:contentPart>
        </mc:Choice>
        <mc:Fallback xmlns="">
          <p:pic>
            <p:nvPicPr>
              <p:cNvPr id="39" name="حبر 38">
                <a:extLst>
                  <a:ext uri="{FF2B5EF4-FFF2-40B4-BE49-F238E27FC236}">
                    <a16:creationId xmlns:a16="http://schemas.microsoft.com/office/drawing/2014/main" id="{6C05CFD0-C9EC-0C52-CCC6-FF54886174AE}"/>
                  </a:ext>
                </a:extLst>
              </p:cNvPr>
              <p:cNvPicPr/>
              <p:nvPr/>
            </p:nvPicPr>
            <p:blipFill>
              <a:blip r:embed="rId31"/>
              <a:stretch>
                <a:fillRect/>
              </a:stretch>
            </p:blipFill>
            <p:spPr>
              <a:xfrm>
                <a:off x="4446956" y="5437144"/>
                <a:ext cx="41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حبر 39">
                <a:extLst>
                  <a:ext uri="{FF2B5EF4-FFF2-40B4-BE49-F238E27FC236}">
                    <a16:creationId xmlns:a16="http://schemas.microsoft.com/office/drawing/2014/main" id="{5CCD2987-6D93-A8AC-2163-BBD7B164BEF4}"/>
                  </a:ext>
                </a:extLst>
              </p14:cNvPr>
              <p14:cNvContentPartPr/>
              <p14:nvPr/>
            </p14:nvContentPartPr>
            <p14:xfrm>
              <a:off x="4427156" y="5470264"/>
              <a:ext cx="2880" cy="5400"/>
            </p14:xfrm>
          </p:contentPart>
        </mc:Choice>
        <mc:Fallback xmlns="">
          <p:pic>
            <p:nvPicPr>
              <p:cNvPr id="40" name="حبر 39">
                <a:extLst>
                  <a:ext uri="{FF2B5EF4-FFF2-40B4-BE49-F238E27FC236}">
                    <a16:creationId xmlns:a16="http://schemas.microsoft.com/office/drawing/2014/main" id="{5CCD2987-6D93-A8AC-2163-BBD7B164BEF4}"/>
                  </a:ext>
                </a:extLst>
              </p:cNvPr>
              <p:cNvPicPr/>
              <p:nvPr/>
            </p:nvPicPr>
            <p:blipFill>
              <a:blip r:embed="rId33"/>
              <a:stretch>
                <a:fillRect/>
              </a:stretch>
            </p:blipFill>
            <p:spPr>
              <a:xfrm>
                <a:off x="4411676" y="5454784"/>
                <a:ext cx="33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حبر 40">
                <a:extLst>
                  <a:ext uri="{FF2B5EF4-FFF2-40B4-BE49-F238E27FC236}">
                    <a16:creationId xmlns:a16="http://schemas.microsoft.com/office/drawing/2014/main" id="{A7363503-E2EA-5F9B-A0E7-D02D0C8E361D}"/>
                  </a:ext>
                </a:extLst>
              </p14:cNvPr>
              <p14:cNvContentPartPr/>
              <p14:nvPr/>
            </p14:nvContentPartPr>
            <p14:xfrm>
              <a:off x="4180196" y="5571064"/>
              <a:ext cx="111240" cy="103680"/>
            </p14:xfrm>
          </p:contentPart>
        </mc:Choice>
        <mc:Fallback xmlns="">
          <p:pic>
            <p:nvPicPr>
              <p:cNvPr id="41" name="حبر 40">
                <a:extLst>
                  <a:ext uri="{FF2B5EF4-FFF2-40B4-BE49-F238E27FC236}">
                    <a16:creationId xmlns:a16="http://schemas.microsoft.com/office/drawing/2014/main" id="{A7363503-E2EA-5F9B-A0E7-D02D0C8E361D}"/>
                  </a:ext>
                </a:extLst>
              </p:cNvPr>
              <p:cNvPicPr/>
              <p:nvPr/>
            </p:nvPicPr>
            <p:blipFill>
              <a:blip r:embed="rId35"/>
              <a:stretch>
                <a:fillRect/>
              </a:stretch>
            </p:blipFill>
            <p:spPr>
              <a:xfrm>
                <a:off x="4164716" y="5555584"/>
                <a:ext cx="1418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حبر 41">
                <a:extLst>
                  <a:ext uri="{FF2B5EF4-FFF2-40B4-BE49-F238E27FC236}">
                    <a16:creationId xmlns:a16="http://schemas.microsoft.com/office/drawing/2014/main" id="{9A58F622-0C2E-A8A8-17E2-61FFFB02CFAF}"/>
                  </a:ext>
                </a:extLst>
              </p14:cNvPr>
              <p14:cNvContentPartPr/>
              <p14:nvPr/>
            </p14:nvContentPartPr>
            <p14:xfrm>
              <a:off x="4313756" y="5626504"/>
              <a:ext cx="12960" cy="12960"/>
            </p14:xfrm>
          </p:contentPart>
        </mc:Choice>
        <mc:Fallback xmlns="">
          <p:pic>
            <p:nvPicPr>
              <p:cNvPr id="42" name="حبر 41">
                <a:extLst>
                  <a:ext uri="{FF2B5EF4-FFF2-40B4-BE49-F238E27FC236}">
                    <a16:creationId xmlns:a16="http://schemas.microsoft.com/office/drawing/2014/main" id="{9A58F622-0C2E-A8A8-17E2-61FFFB02CFAF}"/>
                  </a:ext>
                </a:extLst>
              </p:cNvPr>
              <p:cNvPicPr/>
              <p:nvPr/>
            </p:nvPicPr>
            <p:blipFill>
              <a:blip r:embed="rId37"/>
              <a:stretch>
                <a:fillRect/>
              </a:stretch>
            </p:blipFill>
            <p:spPr>
              <a:xfrm>
                <a:off x="4298276" y="5611024"/>
                <a:ext cx="435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حبر 42">
                <a:extLst>
                  <a:ext uri="{FF2B5EF4-FFF2-40B4-BE49-F238E27FC236}">
                    <a16:creationId xmlns:a16="http://schemas.microsoft.com/office/drawing/2014/main" id="{27623BBF-448B-AD00-BEC7-2F8989830FFF}"/>
                  </a:ext>
                </a:extLst>
              </p14:cNvPr>
              <p14:cNvContentPartPr/>
              <p14:nvPr/>
            </p14:nvContentPartPr>
            <p14:xfrm>
              <a:off x="4230596" y="5664304"/>
              <a:ext cx="48240" cy="35640"/>
            </p14:xfrm>
          </p:contentPart>
        </mc:Choice>
        <mc:Fallback xmlns="">
          <p:pic>
            <p:nvPicPr>
              <p:cNvPr id="43" name="حبر 42">
                <a:extLst>
                  <a:ext uri="{FF2B5EF4-FFF2-40B4-BE49-F238E27FC236}">
                    <a16:creationId xmlns:a16="http://schemas.microsoft.com/office/drawing/2014/main" id="{27623BBF-448B-AD00-BEC7-2F8989830FFF}"/>
                  </a:ext>
                </a:extLst>
              </p:cNvPr>
              <p:cNvPicPr/>
              <p:nvPr/>
            </p:nvPicPr>
            <p:blipFill>
              <a:blip r:embed="rId39"/>
              <a:stretch>
                <a:fillRect/>
              </a:stretch>
            </p:blipFill>
            <p:spPr>
              <a:xfrm>
                <a:off x="4215116" y="5648824"/>
                <a:ext cx="788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حبر 43">
                <a:extLst>
                  <a:ext uri="{FF2B5EF4-FFF2-40B4-BE49-F238E27FC236}">
                    <a16:creationId xmlns:a16="http://schemas.microsoft.com/office/drawing/2014/main" id="{5902636E-E697-B2A2-857D-830E717FA8EE}"/>
                  </a:ext>
                </a:extLst>
              </p14:cNvPr>
              <p14:cNvContentPartPr/>
              <p14:nvPr/>
            </p14:nvContentPartPr>
            <p14:xfrm>
              <a:off x="4132316" y="5591224"/>
              <a:ext cx="43200" cy="78480"/>
            </p14:xfrm>
          </p:contentPart>
        </mc:Choice>
        <mc:Fallback xmlns="">
          <p:pic>
            <p:nvPicPr>
              <p:cNvPr id="44" name="حبر 43">
                <a:extLst>
                  <a:ext uri="{FF2B5EF4-FFF2-40B4-BE49-F238E27FC236}">
                    <a16:creationId xmlns:a16="http://schemas.microsoft.com/office/drawing/2014/main" id="{5902636E-E697-B2A2-857D-830E717FA8EE}"/>
                  </a:ext>
                </a:extLst>
              </p:cNvPr>
              <p:cNvPicPr/>
              <p:nvPr/>
            </p:nvPicPr>
            <p:blipFill>
              <a:blip r:embed="rId41"/>
              <a:stretch>
                <a:fillRect/>
              </a:stretch>
            </p:blipFill>
            <p:spPr>
              <a:xfrm>
                <a:off x="4116836" y="5575744"/>
                <a:ext cx="738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حبر 44">
                <a:extLst>
                  <a:ext uri="{FF2B5EF4-FFF2-40B4-BE49-F238E27FC236}">
                    <a16:creationId xmlns:a16="http://schemas.microsoft.com/office/drawing/2014/main" id="{D3A5CBEE-E95F-BF6E-839C-3D486183B0B6}"/>
                  </a:ext>
                </a:extLst>
              </p14:cNvPr>
              <p14:cNvContentPartPr/>
              <p14:nvPr/>
            </p14:nvContentPartPr>
            <p14:xfrm>
              <a:off x="4006316" y="5606344"/>
              <a:ext cx="68400" cy="50760"/>
            </p14:xfrm>
          </p:contentPart>
        </mc:Choice>
        <mc:Fallback xmlns="">
          <p:pic>
            <p:nvPicPr>
              <p:cNvPr id="45" name="حبر 44">
                <a:extLst>
                  <a:ext uri="{FF2B5EF4-FFF2-40B4-BE49-F238E27FC236}">
                    <a16:creationId xmlns:a16="http://schemas.microsoft.com/office/drawing/2014/main" id="{D3A5CBEE-E95F-BF6E-839C-3D486183B0B6}"/>
                  </a:ext>
                </a:extLst>
              </p:cNvPr>
              <p:cNvPicPr/>
              <p:nvPr/>
            </p:nvPicPr>
            <p:blipFill>
              <a:blip r:embed="rId43"/>
              <a:stretch>
                <a:fillRect/>
              </a:stretch>
            </p:blipFill>
            <p:spPr>
              <a:xfrm>
                <a:off x="3990836" y="5590864"/>
                <a:ext cx="990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حبر 45">
                <a:extLst>
                  <a:ext uri="{FF2B5EF4-FFF2-40B4-BE49-F238E27FC236}">
                    <a16:creationId xmlns:a16="http://schemas.microsoft.com/office/drawing/2014/main" id="{E31C386D-67FF-A93E-BA3E-AE2241595135}"/>
                  </a:ext>
                </a:extLst>
              </p14:cNvPr>
              <p14:cNvContentPartPr/>
              <p14:nvPr/>
            </p14:nvContentPartPr>
            <p14:xfrm>
              <a:off x="4064276" y="5676904"/>
              <a:ext cx="5400" cy="2880"/>
            </p14:xfrm>
          </p:contentPart>
        </mc:Choice>
        <mc:Fallback xmlns="">
          <p:pic>
            <p:nvPicPr>
              <p:cNvPr id="46" name="حبر 45">
                <a:extLst>
                  <a:ext uri="{FF2B5EF4-FFF2-40B4-BE49-F238E27FC236}">
                    <a16:creationId xmlns:a16="http://schemas.microsoft.com/office/drawing/2014/main" id="{E31C386D-67FF-A93E-BA3E-AE2241595135}"/>
                  </a:ext>
                </a:extLst>
              </p:cNvPr>
              <p:cNvPicPr/>
              <p:nvPr/>
            </p:nvPicPr>
            <p:blipFill>
              <a:blip r:embed="rId45"/>
              <a:stretch>
                <a:fillRect/>
              </a:stretch>
            </p:blipFill>
            <p:spPr>
              <a:xfrm>
                <a:off x="4048796" y="5661424"/>
                <a:ext cx="360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6" name="حبر 56">
                <a:extLst>
                  <a:ext uri="{FF2B5EF4-FFF2-40B4-BE49-F238E27FC236}">
                    <a16:creationId xmlns:a16="http://schemas.microsoft.com/office/drawing/2014/main" id="{5FEB4E21-1125-6DB2-5404-D550C1BD8AAC}"/>
                  </a:ext>
                </a:extLst>
              </p14:cNvPr>
              <p14:cNvContentPartPr/>
              <p14:nvPr/>
            </p14:nvContentPartPr>
            <p14:xfrm>
              <a:off x="3456956" y="5548384"/>
              <a:ext cx="431280" cy="133920"/>
            </p14:xfrm>
          </p:contentPart>
        </mc:Choice>
        <mc:Fallback xmlns="">
          <p:pic>
            <p:nvPicPr>
              <p:cNvPr id="56" name="حبر 56">
                <a:extLst>
                  <a:ext uri="{FF2B5EF4-FFF2-40B4-BE49-F238E27FC236}">
                    <a16:creationId xmlns:a16="http://schemas.microsoft.com/office/drawing/2014/main" id="{5FEB4E21-1125-6DB2-5404-D550C1BD8AAC}"/>
                  </a:ext>
                </a:extLst>
              </p:cNvPr>
              <p:cNvPicPr/>
              <p:nvPr/>
            </p:nvPicPr>
            <p:blipFill>
              <a:blip r:embed="rId47"/>
              <a:stretch>
                <a:fillRect/>
              </a:stretch>
            </p:blipFill>
            <p:spPr>
              <a:xfrm>
                <a:off x="3441836" y="5533264"/>
                <a:ext cx="4618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 name="حبر 62">
                <a:extLst>
                  <a:ext uri="{FF2B5EF4-FFF2-40B4-BE49-F238E27FC236}">
                    <a16:creationId xmlns:a16="http://schemas.microsoft.com/office/drawing/2014/main" id="{0ABE6FE9-9C9A-9C02-8EE5-12ADE87842E6}"/>
                  </a:ext>
                </a:extLst>
              </p14:cNvPr>
              <p14:cNvContentPartPr/>
              <p14:nvPr/>
            </p14:nvContentPartPr>
            <p14:xfrm>
              <a:off x="6992357" y="4618547"/>
              <a:ext cx="227160" cy="98640"/>
            </p14:xfrm>
          </p:contentPart>
        </mc:Choice>
        <mc:Fallback xmlns="">
          <p:pic>
            <p:nvPicPr>
              <p:cNvPr id="62" name="حبر 62">
                <a:extLst>
                  <a:ext uri="{FF2B5EF4-FFF2-40B4-BE49-F238E27FC236}">
                    <a16:creationId xmlns:a16="http://schemas.microsoft.com/office/drawing/2014/main" id="{0ABE6FE9-9C9A-9C02-8EE5-12ADE87842E6}"/>
                  </a:ext>
                </a:extLst>
              </p:cNvPr>
              <p:cNvPicPr/>
              <p:nvPr/>
            </p:nvPicPr>
            <p:blipFill>
              <a:blip r:embed="rId49"/>
              <a:stretch>
                <a:fillRect/>
              </a:stretch>
            </p:blipFill>
            <p:spPr>
              <a:xfrm>
                <a:off x="6977237" y="4603427"/>
                <a:ext cx="2577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8" name="حبر 1028">
                <a:extLst>
                  <a:ext uri="{FF2B5EF4-FFF2-40B4-BE49-F238E27FC236}">
                    <a16:creationId xmlns:a16="http://schemas.microsoft.com/office/drawing/2014/main" id="{C65CB2E9-DDA3-E422-27FC-2A4BCD309951}"/>
                  </a:ext>
                </a:extLst>
              </p14:cNvPr>
              <p14:cNvContentPartPr/>
              <p14:nvPr/>
            </p14:nvContentPartPr>
            <p14:xfrm>
              <a:off x="6594197" y="4704227"/>
              <a:ext cx="55800" cy="35640"/>
            </p14:xfrm>
          </p:contentPart>
        </mc:Choice>
        <mc:Fallback xmlns="">
          <p:pic>
            <p:nvPicPr>
              <p:cNvPr id="1028" name="حبر 1028">
                <a:extLst>
                  <a:ext uri="{FF2B5EF4-FFF2-40B4-BE49-F238E27FC236}">
                    <a16:creationId xmlns:a16="http://schemas.microsoft.com/office/drawing/2014/main" id="{C65CB2E9-DDA3-E422-27FC-2A4BCD309951}"/>
                  </a:ext>
                </a:extLst>
              </p:cNvPr>
              <p:cNvPicPr/>
              <p:nvPr/>
            </p:nvPicPr>
            <p:blipFill>
              <a:blip r:embed="rId51"/>
              <a:stretch>
                <a:fillRect/>
              </a:stretch>
            </p:blipFill>
            <p:spPr>
              <a:xfrm>
                <a:off x="6579077" y="4689107"/>
                <a:ext cx="864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34" name="حبر 1034">
                <a:extLst>
                  <a:ext uri="{FF2B5EF4-FFF2-40B4-BE49-F238E27FC236}">
                    <a16:creationId xmlns:a16="http://schemas.microsoft.com/office/drawing/2014/main" id="{4135E0E9-F622-E6E6-74AE-8AB14794DDCC}"/>
                  </a:ext>
                </a:extLst>
              </p14:cNvPr>
              <p14:cNvContentPartPr/>
              <p14:nvPr/>
            </p14:nvContentPartPr>
            <p14:xfrm>
              <a:off x="6324557" y="4623587"/>
              <a:ext cx="237240" cy="141480"/>
            </p14:xfrm>
          </p:contentPart>
        </mc:Choice>
        <mc:Fallback xmlns="">
          <p:pic>
            <p:nvPicPr>
              <p:cNvPr id="1034" name="حبر 1034">
                <a:extLst>
                  <a:ext uri="{FF2B5EF4-FFF2-40B4-BE49-F238E27FC236}">
                    <a16:creationId xmlns:a16="http://schemas.microsoft.com/office/drawing/2014/main" id="{4135E0E9-F622-E6E6-74AE-8AB14794DDCC}"/>
                  </a:ext>
                </a:extLst>
              </p:cNvPr>
              <p:cNvPicPr/>
              <p:nvPr/>
            </p:nvPicPr>
            <p:blipFill>
              <a:blip r:embed="rId53"/>
              <a:stretch>
                <a:fillRect/>
              </a:stretch>
            </p:blipFill>
            <p:spPr>
              <a:xfrm>
                <a:off x="6309437" y="4608467"/>
                <a:ext cx="267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38" name="حبر 1038">
                <a:extLst>
                  <a:ext uri="{FF2B5EF4-FFF2-40B4-BE49-F238E27FC236}">
                    <a16:creationId xmlns:a16="http://schemas.microsoft.com/office/drawing/2014/main" id="{A51093B4-2B17-74E5-D0E6-79FF0F3FD4F3}"/>
                  </a:ext>
                </a:extLst>
              </p14:cNvPr>
              <p14:cNvContentPartPr/>
              <p14:nvPr/>
            </p14:nvContentPartPr>
            <p14:xfrm>
              <a:off x="6624428" y="4595872"/>
              <a:ext cx="264960" cy="199440"/>
            </p14:xfrm>
          </p:contentPart>
        </mc:Choice>
        <mc:Fallback xmlns="">
          <p:pic>
            <p:nvPicPr>
              <p:cNvPr id="1038" name="حبر 1038">
                <a:extLst>
                  <a:ext uri="{FF2B5EF4-FFF2-40B4-BE49-F238E27FC236}">
                    <a16:creationId xmlns:a16="http://schemas.microsoft.com/office/drawing/2014/main" id="{A51093B4-2B17-74E5-D0E6-79FF0F3FD4F3}"/>
                  </a:ext>
                </a:extLst>
              </p:cNvPr>
              <p:cNvPicPr/>
              <p:nvPr/>
            </p:nvPicPr>
            <p:blipFill>
              <a:blip r:embed="rId55"/>
              <a:stretch>
                <a:fillRect/>
              </a:stretch>
            </p:blipFill>
            <p:spPr>
              <a:xfrm>
                <a:off x="6609308" y="4580752"/>
                <a:ext cx="2955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3" name="حبر 1043">
                <a:extLst>
                  <a:ext uri="{FF2B5EF4-FFF2-40B4-BE49-F238E27FC236}">
                    <a16:creationId xmlns:a16="http://schemas.microsoft.com/office/drawing/2014/main" id="{641A41D9-A2E6-B0AB-B9BA-03BB790EF345}"/>
                  </a:ext>
                </a:extLst>
              </p14:cNvPr>
              <p14:cNvContentPartPr/>
              <p14:nvPr/>
            </p14:nvContentPartPr>
            <p14:xfrm>
              <a:off x="5102348" y="4676512"/>
              <a:ext cx="963000" cy="305280"/>
            </p14:xfrm>
          </p:contentPart>
        </mc:Choice>
        <mc:Fallback xmlns="">
          <p:pic>
            <p:nvPicPr>
              <p:cNvPr id="1043" name="حبر 1043">
                <a:extLst>
                  <a:ext uri="{FF2B5EF4-FFF2-40B4-BE49-F238E27FC236}">
                    <a16:creationId xmlns:a16="http://schemas.microsoft.com/office/drawing/2014/main" id="{641A41D9-A2E6-B0AB-B9BA-03BB790EF345}"/>
                  </a:ext>
                </a:extLst>
              </p:cNvPr>
              <p:cNvPicPr/>
              <p:nvPr/>
            </p:nvPicPr>
            <p:blipFill>
              <a:blip r:embed="rId57"/>
              <a:stretch>
                <a:fillRect/>
              </a:stretch>
            </p:blipFill>
            <p:spPr>
              <a:xfrm>
                <a:off x="5087228" y="4661392"/>
                <a:ext cx="9936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44" name="حبر 1043">
                <a:extLst>
                  <a:ext uri="{FF2B5EF4-FFF2-40B4-BE49-F238E27FC236}">
                    <a16:creationId xmlns:a16="http://schemas.microsoft.com/office/drawing/2014/main" id="{5C78497C-8C2B-6E62-9659-330ADB2C943E}"/>
                  </a:ext>
                </a:extLst>
              </p14:cNvPr>
              <p14:cNvContentPartPr/>
              <p14:nvPr/>
            </p14:nvContentPartPr>
            <p14:xfrm>
              <a:off x="6899108" y="4404352"/>
              <a:ext cx="335520" cy="28080"/>
            </p14:xfrm>
          </p:contentPart>
        </mc:Choice>
        <mc:Fallback xmlns="">
          <p:pic>
            <p:nvPicPr>
              <p:cNvPr id="1044" name="حبر 1043">
                <a:extLst>
                  <a:ext uri="{FF2B5EF4-FFF2-40B4-BE49-F238E27FC236}">
                    <a16:creationId xmlns:a16="http://schemas.microsoft.com/office/drawing/2014/main" id="{5C78497C-8C2B-6E62-9659-330ADB2C943E}"/>
                  </a:ext>
                </a:extLst>
              </p:cNvPr>
              <p:cNvPicPr/>
              <p:nvPr/>
            </p:nvPicPr>
            <p:blipFill>
              <a:blip r:embed="rId59"/>
              <a:stretch>
                <a:fillRect/>
              </a:stretch>
            </p:blipFill>
            <p:spPr>
              <a:xfrm>
                <a:off x="6883988" y="4389232"/>
                <a:ext cx="3661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52" name="حبر 1052">
                <a:extLst>
                  <a:ext uri="{FF2B5EF4-FFF2-40B4-BE49-F238E27FC236}">
                    <a16:creationId xmlns:a16="http://schemas.microsoft.com/office/drawing/2014/main" id="{75BE58AA-6F0D-DB8E-5844-7A40DDE8B048}"/>
                  </a:ext>
                </a:extLst>
              </p14:cNvPr>
              <p14:cNvContentPartPr/>
              <p14:nvPr/>
            </p14:nvContentPartPr>
            <p14:xfrm>
              <a:off x="7138508" y="4641232"/>
              <a:ext cx="340560" cy="149040"/>
            </p14:xfrm>
          </p:contentPart>
        </mc:Choice>
        <mc:Fallback xmlns="">
          <p:pic>
            <p:nvPicPr>
              <p:cNvPr id="1052" name="حبر 1052">
                <a:extLst>
                  <a:ext uri="{FF2B5EF4-FFF2-40B4-BE49-F238E27FC236}">
                    <a16:creationId xmlns:a16="http://schemas.microsoft.com/office/drawing/2014/main" id="{75BE58AA-6F0D-DB8E-5844-7A40DDE8B048}"/>
                  </a:ext>
                </a:extLst>
              </p:cNvPr>
              <p:cNvPicPr/>
              <p:nvPr/>
            </p:nvPicPr>
            <p:blipFill>
              <a:blip r:embed="rId61"/>
              <a:stretch>
                <a:fillRect/>
              </a:stretch>
            </p:blipFill>
            <p:spPr>
              <a:xfrm>
                <a:off x="7123388" y="4626112"/>
                <a:ext cx="3711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53" name="حبر 1052">
                <a:extLst>
                  <a:ext uri="{FF2B5EF4-FFF2-40B4-BE49-F238E27FC236}">
                    <a16:creationId xmlns:a16="http://schemas.microsoft.com/office/drawing/2014/main" id="{73352ABE-DC3A-FF34-FEAF-FA6CFDEDB69A}"/>
                  </a:ext>
                </a:extLst>
              </p14:cNvPr>
              <p14:cNvContentPartPr/>
              <p14:nvPr/>
            </p14:nvContentPartPr>
            <p14:xfrm>
              <a:off x="5414828" y="5034352"/>
              <a:ext cx="360720" cy="38160"/>
            </p14:xfrm>
          </p:contentPart>
        </mc:Choice>
        <mc:Fallback xmlns="">
          <p:pic>
            <p:nvPicPr>
              <p:cNvPr id="1053" name="حبر 1052">
                <a:extLst>
                  <a:ext uri="{FF2B5EF4-FFF2-40B4-BE49-F238E27FC236}">
                    <a16:creationId xmlns:a16="http://schemas.microsoft.com/office/drawing/2014/main" id="{73352ABE-DC3A-FF34-FEAF-FA6CFDEDB69A}"/>
                  </a:ext>
                </a:extLst>
              </p:cNvPr>
              <p:cNvPicPr/>
              <p:nvPr/>
            </p:nvPicPr>
            <p:blipFill>
              <a:blip r:embed="rId63"/>
              <a:stretch>
                <a:fillRect/>
              </a:stretch>
            </p:blipFill>
            <p:spPr>
              <a:xfrm>
                <a:off x="5399708" y="5019232"/>
                <a:ext cx="391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54" name="حبر 1053">
                <a:extLst>
                  <a:ext uri="{FF2B5EF4-FFF2-40B4-BE49-F238E27FC236}">
                    <a16:creationId xmlns:a16="http://schemas.microsoft.com/office/drawing/2014/main" id="{67A95792-484E-B645-D584-0E9D99F8376D}"/>
                  </a:ext>
                </a:extLst>
              </p14:cNvPr>
              <p14:cNvContentPartPr/>
              <p14:nvPr/>
            </p14:nvContentPartPr>
            <p14:xfrm>
              <a:off x="6448028" y="5014192"/>
              <a:ext cx="416160" cy="33120"/>
            </p14:xfrm>
          </p:contentPart>
        </mc:Choice>
        <mc:Fallback xmlns="">
          <p:pic>
            <p:nvPicPr>
              <p:cNvPr id="1054" name="حبر 1053">
                <a:extLst>
                  <a:ext uri="{FF2B5EF4-FFF2-40B4-BE49-F238E27FC236}">
                    <a16:creationId xmlns:a16="http://schemas.microsoft.com/office/drawing/2014/main" id="{67A95792-484E-B645-D584-0E9D99F8376D}"/>
                  </a:ext>
                </a:extLst>
              </p:cNvPr>
              <p:cNvPicPr/>
              <p:nvPr/>
            </p:nvPicPr>
            <p:blipFill>
              <a:blip r:embed="rId65"/>
              <a:stretch>
                <a:fillRect/>
              </a:stretch>
            </p:blipFill>
            <p:spPr>
              <a:xfrm>
                <a:off x="6432908" y="4999072"/>
                <a:ext cx="4467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64" name="حبر 1064">
                <a:extLst>
                  <a:ext uri="{FF2B5EF4-FFF2-40B4-BE49-F238E27FC236}">
                    <a16:creationId xmlns:a16="http://schemas.microsoft.com/office/drawing/2014/main" id="{F40D591D-A6DE-51E9-9AC9-FF56F733BC8C}"/>
                  </a:ext>
                </a:extLst>
              </p14:cNvPr>
              <p14:cNvContentPartPr/>
              <p14:nvPr/>
            </p14:nvContentPartPr>
            <p14:xfrm>
              <a:off x="5994428" y="5193112"/>
              <a:ext cx="343080" cy="118800"/>
            </p14:xfrm>
          </p:contentPart>
        </mc:Choice>
        <mc:Fallback xmlns="">
          <p:pic>
            <p:nvPicPr>
              <p:cNvPr id="1064" name="حبر 1064">
                <a:extLst>
                  <a:ext uri="{FF2B5EF4-FFF2-40B4-BE49-F238E27FC236}">
                    <a16:creationId xmlns:a16="http://schemas.microsoft.com/office/drawing/2014/main" id="{F40D591D-A6DE-51E9-9AC9-FF56F733BC8C}"/>
                  </a:ext>
                </a:extLst>
              </p:cNvPr>
              <p:cNvPicPr/>
              <p:nvPr/>
            </p:nvPicPr>
            <p:blipFill>
              <a:blip r:embed="rId67"/>
              <a:stretch>
                <a:fillRect/>
              </a:stretch>
            </p:blipFill>
            <p:spPr>
              <a:xfrm>
                <a:off x="5979308" y="5177992"/>
                <a:ext cx="3736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70" name="حبر 1070">
                <a:extLst>
                  <a:ext uri="{FF2B5EF4-FFF2-40B4-BE49-F238E27FC236}">
                    <a16:creationId xmlns:a16="http://schemas.microsoft.com/office/drawing/2014/main" id="{8B9067A1-DC4C-CF74-4957-9A42F17D40F8}"/>
                  </a:ext>
                </a:extLst>
              </p14:cNvPr>
              <p14:cNvContentPartPr/>
              <p14:nvPr/>
            </p14:nvContentPartPr>
            <p14:xfrm>
              <a:off x="5971740" y="5810479"/>
              <a:ext cx="383400" cy="144000"/>
            </p14:xfrm>
          </p:contentPart>
        </mc:Choice>
        <mc:Fallback xmlns="">
          <p:pic>
            <p:nvPicPr>
              <p:cNvPr id="1070" name="حبر 1070">
                <a:extLst>
                  <a:ext uri="{FF2B5EF4-FFF2-40B4-BE49-F238E27FC236}">
                    <a16:creationId xmlns:a16="http://schemas.microsoft.com/office/drawing/2014/main" id="{8B9067A1-DC4C-CF74-4957-9A42F17D40F8}"/>
                  </a:ext>
                </a:extLst>
              </p:cNvPr>
              <p:cNvPicPr/>
              <p:nvPr/>
            </p:nvPicPr>
            <p:blipFill>
              <a:blip r:embed="rId69"/>
              <a:stretch>
                <a:fillRect/>
              </a:stretch>
            </p:blipFill>
            <p:spPr>
              <a:xfrm>
                <a:off x="5956620" y="5795359"/>
                <a:ext cx="414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81" name="حبر 1081">
                <a:extLst>
                  <a:ext uri="{FF2B5EF4-FFF2-40B4-BE49-F238E27FC236}">
                    <a16:creationId xmlns:a16="http://schemas.microsoft.com/office/drawing/2014/main" id="{A08F0839-0EB8-3B40-B760-0A684022F75C}"/>
                  </a:ext>
                </a:extLst>
              </p14:cNvPr>
              <p14:cNvContentPartPr/>
              <p14:nvPr/>
            </p14:nvContentPartPr>
            <p14:xfrm>
              <a:off x="5377020" y="5795359"/>
              <a:ext cx="554760" cy="186840"/>
            </p14:xfrm>
          </p:contentPart>
        </mc:Choice>
        <mc:Fallback xmlns="">
          <p:pic>
            <p:nvPicPr>
              <p:cNvPr id="1081" name="حبر 1081">
                <a:extLst>
                  <a:ext uri="{FF2B5EF4-FFF2-40B4-BE49-F238E27FC236}">
                    <a16:creationId xmlns:a16="http://schemas.microsoft.com/office/drawing/2014/main" id="{A08F0839-0EB8-3B40-B760-0A684022F75C}"/>
                  </a:ext>
                </a:extLst>
              </p:cNvPr>
              <p:cNvPicPr/>
              <p:nvPr/>
            </p:nvPicPr>
            <p:blipFill>
              <a:blip r:embed="rId71"/>
              <a:stretch>
                <a:fillRect/>
              </a:stretch>
            </p:blipFill>
            <p:spPr>
              <a:xfrm>
                <a:off x="5361900" y="5780239"/>
                <a:ext cx="5853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87" name="حبر 1087">
                <a:extLst>
                  <a:ext uri="{FF2B5EF4-FFF2-40B4-BE49-F238E27FC236}">
                    <a16:creationId xmlns:a16="http://schemas.microsoft.com/office/drawing/2014/main" id="{C4E64BF5-BD2E-7A35-4333-5AD3FC47548A}"/>
                  </a:ext>
                </a:extLst>
              </p14:cNvPr>
              <p14:cNvContentPartPr/>
              <p14:nvPr/>
            </p14:nvContentPartPr>
            <p14:xfrm>
              <a:off x="6178380" y="5505559"/>
              <a:ext cx="569880" cy="222120"/>
            </p14:xfrm>
          </p:contentPart>
        </mc:Choice>
        <mc:Fallback xmlns="">
          <p:pic>
            <p:nvPicPr>
              <p:cNvPr id="1087" name="حبر 1087">
                <a:extLst>
                  <a:ext uri="{FF2B5EF4-FFF2-40B4-BE49-F238E27FC236}">
                    <a16:creationId xmlns:a16="http://schemas.microsoft.com/office/drawing/2014/main" id="{C4E64BF5-BD2E-7A35-4333-5AD3FC47548A}"/>
                  </a:ext>
                </a:extLst>
              </p:cNvPr>
              <p:cNvPicPr/>
              <p:nvPr/>
            </p:nvPicPr>
            <p:blipFill>
              <a:blip r:embed="rId73"/>
              <a:stretch>
                <a:fillRect/>
              </a:stretch>
            </p:blipFill>
            <p:spPr>
              <a:xfrm>
                <a:off x="6163260" y="5490439"/>
                <a:ext cx="6004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94" name="حبر 1094">
                <a:extLst>
                  <a:ext uri="{FF2B5EF4-FFF2-40B4-BE49-F238E27FC236}">
                    <a16:creationId xmlns:a16="http://schemas.microsoft.com/office/drawing/2014/main" id="{FB7C54EE-0FEC-B1B7-E167-CCB1FE543053}"/>
                  </a:ext>
                </a:extLst>
              </p14:cNvPr>
              <p14:cNvContentPartPr/>
              <p14:nvPr/>
            </p14:nvContentPartPr>
            <p14:xfrm>
              <a:off x="6316980" y="5598799"/>
              <a:ext cx="285120" cy="146520"/>
            </p14:xfrm>
          </p:contentPart>
        </mc:Choice>
        <mc:Fallback xmlns="">
          <p:pic>
            <p:nvPicPr>
              <p:cNvPr id="1094" name="حبر 1094">
                <a:extLst>
                  <a:ext uri="{FF2B5EF4-FFF2-40B4-BE49-F238E27FC236}">
                    <a16:creationId xmlns:a16="http://schemas.microsoft.com/office/drawing/2014/main" id="{FB7C54EE-0FEC-B1B7-E167-CCB1FE543053}"/>
                  </a:ext>
                </a:extLst>
              </p:cNvPr>
              <p:cNvPicPr/>
              <p:nvPr/>
            </p:nvPicPr>
            <p:blipFill>
              <a:blip r:embed="rId75"/>
              <a:stretch>
                <a:fillRect/>
              </a:stretch>
            </p:blipFill>
            <p:spPr>
              <a:xfrm>
                <a:off x="6301860" y="5583679"/>
                <a:ext cx="315720" cy="177120"/>
              </a:xfrm>
              <a:prstGeom prst="rect">
                <a:avLst/>
              </a:prstGeom>
            </p:spPr>
          </p:pic>
        </mc:Fallback>
      </mc:AlternateContent>
      <p:sp>
        <p:nvSpPr>
          <p:cNvPr id="1095" name="مربع نص 1094">
            <a:extLst>
              <a:ext uri="{FF2B5EF4-FFF2-40B4-BE49-F238E27FC236}">
                <a16:creationId xmlns:a16="http://schemas.microsoft.com/office/drawing/2014/main" id="{9A55671E-80FB-7DA9-36E4-67043285C320}"/>
              </a:ext>
            </a:extLst>
          </p:cNvPr>
          <p:cNvSpPr txBox="1"/>
          <p:nvPr/>
        </p:nvSpPr>
        <p:spPr>
          <a:xfrm>
            <a:off x="759196" y="1097030"/>
            <a:ext cx="8224266" cy="1477328"/>
          </a:xfrm>
          <a:prstGeom prst="rect">
            <a:avLst/>
          </a:prstGeom>
          <a:noFill/>
        </p:spPr>
        <p:txBody>
          <a:bodyPr wrap="square" rtlCol="1">
            <a:spAutoFit/>
          </a:bodyPr>
          <a:lstStyle/>
          <a:p>
            <a:pPr algn="r"/>
            <a:r>
              <a:rPr lang="en-US" i="1" dirty="0">
                <a:latin typeface="Arial" charset="0"/>
              </a:rPr>
              <a:t>Affect</a:t>
            </a:r>
            <a:r>
              <a:rPr lang="en-US" dirty="0">
                <a:latin typeface="Arial" charset="0"/>
              </a:rPr>
              <a:t> is a generic term that covers a broad range of feelings people experience. This includes both emotions and moods. Emotions are intense feelings that are directed at someone or something. Moods are the feelings that tend to be less intense than emotions and that lack a contextual stimulus.  </a:t>
            </a:r>
          </a:p>
          <a:p>
            <a:pPr algn="r"/>
            <a:endParaRPr lang="ar-SA" dirty="0"/>
          </a:p>
        </p:txBody>
      </p:sp>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23" name="حبر 23">
                <a:extLst>
                  <a:ext uri="{FF2B5EF4-FFF2-40B4-BE49-F238E27FC236}">
                    <a16:creationId xmlns:a16="http://schemas.microsoft.com/office/drawing/2014/main" id="{6D5D62CC-3FAC-53DD-8951-962CD0621ADB}"/>
                  </a:ext>
                </a:extLst>
              </p14:cNvPr>
              <p14:cNvContentPartPr/>
              <p14:nvPr/>
            </p14:nvContentPartPr>
            <p14:xfrm>
              <a:off x="5046860" y="955755"/>
              <a:ext cx="425160" cy="280440"/>
            </p14:xfrm>
          </p:contentPart>
        </mc:Choice>
        <mc:Fallback xmlns="">
          <p:pic>
            <p:nvPicPr>
              <p:cNvPr id="23" name="حبر 23">
                <a:extLst>
                  <a:ext uri="{FF2B5EF4-FFF2-40B4-BE49-F238E27FC236}">
                    <a16:creationId xmlns:a16="http://schemas.microsoft.com/office/drawing/2014/main" id="{6D5D62CC-3FAC-53DD-8951-962CD0621ADB}"/>
                  </a:ext>
                </a:extLst>
              </p:cNvPr>
              <p:cNvPicPr/>
              <p:nvPr/>
            </p:nvPicPr>
            <p:blipFill>
              <a:blip r:embed="rId77"/>
              <a:stretch>
                <a:fillRect/>
              </a:stretch>
            </p:blipFill>
            <p:spPr>
              <a:xfrm>
                <a:off x="5031740" y="940275"/>
                <a:ext cx="455760" cy="31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35" name="حبر 35">
                <a:extLst>
                  <a:ext uri="{FF2B5EF4-FFF2-40B4-BE49-F238E27FC236}">
                    <a16:creationId xmlns:a16="http://schemas.microsoft.com/office/drawing/2014/main" id="{0EC8F0C6-C36D-C9E3-F3E3-4451E9EBCA68}"/>
                  </a:ext>
                </a:extLst>
              </p14:cNvPr>
              <p14:cNvContentPartPr/>
              <p14:nvPr/>
            </p14:nvContentPartPr>
            <p14:xfrm>
              <a:off x="831057" y="1179372"/>
              <a:ext cx="1051920" cy="313560"/>
            </p14:xfrm>
          </p:contentPart>
        </mc:Choice>
        <mc:Fallback xmlns="">
          <p:pic>
            <p:nvPicPr>
              <p:cNvPr id="35" name="حبر 35">
                <a:extLst>
                  <a:ext uri="{FF2B5EF4-FFF2-40B4-BE49-F238E27FC236}">
                    <a16:creationId xmlns:a16="http://schemas.microsoft.com/office/drawing/2014/main" id="{0EC8F0C6-C36D-C9E3-F3E3-4451E9EBCA68}"/>
                  </a:ext>
                </a:extLst>
              </p:cNvPr>
              <p:cNvPicPr/>
              <p:nvPr/>
            </p:nvPicPr>
            <p:blipFill>
              <a:blip r:embed="rId79"/>
              <a:stretch>
                <a:fillRect/>
              </a:stretch>
            </p:blipFill>
            <p:spPr>
              <a:xfrm>
                <a:off x="815577" y="1164252"/>
                <a:ext cx="1082520" cy="344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50" name="حبر 50">
                <a:extLst>
                  <a:ext uri="{FF2B5EF4-FFF2-40B4-BE49-F238E27FC236}">
                    <a16:creationId xmlns:a16="http://schemas.microsoft.com/office/drawing/2014/main" id="{8FFC9ACD-26F6-5828-963F-E077E3BB7EE4}"/>
                  </a:ext>
                </a:extLst>
              </p14:cNvPr>
              <p14:cNvContentPartPr/>
              <p14:nvPr/>
            </p14:nvContentPartPr>
            <p14:xfrm>
              <a:off x="8446618" y="1357455"/>
              <a:ext cx="371880" cy="205920"/>
            </p14:xfrm>
          </p:contentPart>
        </mc:Choice>
        <mc:Fallback xmlns="">
          <p:pic>
            <p:nvPicPr>
              <p:cNvPr id="50" name="حبر 50">
                <a:extLst>
                  <a:ext uri="{FF2B5EF4-FFF2-40B4-BE49-F238E27FC236}">
                    <a16:creationId xmlns:a16="http://schemas.microsoft.com/office/drawing/2014/main" id="{8FFC9ACD-26F6-5828-963F-E077E3BB7EE4}"/>
                  </a:ext>
                </a:extLst>
              </p:cNvPr>
              <p:cNvPicPr/>
              <p:nvPr/>
            </p:nvPicPr>
            <p:blipFill>
              <a:blip r:embed="rId81"/>
              <a:stretch>
                <a:fillRect/>
              </a:stretch>
            </p:blipFill>
            <p:spPr>
              <a:xfrm>
                <a:off x="8431153" y="1342335"/>
                <a:ext cx="402091"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58" name="حبر 58">
                <a:extLst>
                  <a:ext uri="{FF2B5EF4-FFF2-40B4-BE49-F238E27FC236}">
                    <a16:creationId xmlns:a16="http://schemas.microsoft.com/office/drawing/2014/main" id="{A2B1EFF9-D5D6-EDE3-6FB4-89DB761A9C7F}"/>
                  </a:ext>
                </a:extLst>
              </p14:cNvPr>
              <p14:cNvContentPartPr/>
              <p14:nvPr/>
            </p14:nvContentPartPr>
            <p14:xfrm>
              <a:off x="2706985" y="1583143"/>
              <a:ext cx="579240" cy="223200"/>
            </p14:xfrm>
          </p:contentPart>
        </mc:Choice>
        <mc:Fallback xmlns="">
          <p:pic>
            <p:nvPicPr>
              <p:cNvPr id="58" name="حبر 58">
                <a:extLst>
                  <a:ext uri="{FF2B5EF4-FFF2-40B4-BE49-F238E27FC236}">
                    <a16:creationId xmlns:a16="http://schemas.microsoft.com/office/drawing/2014/main" id="{A2B1EFF9-D5D6-EDE3-6FB4-89DB761A9C7F}"/>
                  </a:ext>
                </a:extLst>
              </p:cNvPr>
              <p:cNvPicPr/>
              <p:nvPr/>
            </p:nvPicPr>
            <p:blipFill>
              <a:blip r:embed="rId83"/>
              <a:stretch>
                <a:fillRect/>
              </a:stretch>
            </p:blipFill>
            <p:spPr>
              <a:xfrm>
                <a:off x="2691865" y="1568023"/>
                <a:ext cx="609480" cy="2538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232573"/>
            <a:ext cx="8071795" cy="1261294"/>
          </a:xfrm>
        </p:spPr>
        <p:txBody>
          <a:bodyPr>
            <a:noAutofit/>
          </a:bodyPr>
          <a:lstStyle/>
          <a:p>
            <a:pPr>
              <a:defRPr/>
            </a:pPr>
            <a:r>
              <a:rPr lang="en-US" dirty="0">
                <a:cs typeface="Arial Narrow"/>
              </a:rPr>
              <a:t>Differentiate Between </a:t>
            </a:r>
            <a:br>
              <a:rPr lang="en-US" dirty="0">
                <a:cs typeface="Arial Narrow"/>
              </a:rPr>
            </a:br>
            <a:r>
              <a:rPr lang="en-US" dirty="0">
                <a:cs typeface="Arial Narrow"/>
              </a:rPr>
              <a:t>Emotions and Moods</a:t>
            </a:r>
            <a:endParaRPr lang="en-US" dirty="0">
              <a:ea typeface="+mj-ea"/>
              <a:cs typeface="Arial Narrow"/>
            </a:endParaRPr>
          </a:p>
        </p:txBody>
      </p:sp>
      <p:sp>
        <p:nvSpPr>
          <p:cNvPr id="14" name="Content Placeholder 13"/>
          <p:cNvSpPr>
            <a:spLocks noGrp="1"/>
          </p:cNvSpPr>
          <p:nvPr>
            <p:ph idx="1"/>
          </p:nvPr>
        </p:nvSpPr>
        <p:spPr>
          <a:xfrm>
            <a:off x="1142999" y="2044701"/>
            <a:ext cx="7531101" cy="4137736"/>
          </a:xfrm>
        </p:spPr>
        <p:txBody>
          <a:bodyPr/>
          <a:lstStyle/>
          <a:p>
            <a:pPr eaLnBrk="1" fontAlgn="auto" hangingPunct="1">
              <a:spcAft>
                <a:spcPts val="0"/>
              </a:spcAft>
              <a:defRPr/>
            </a:pPr>
            <a:r>
              <a:rPr lang="en-US" sz="2800" dirty="0">
                <a:ea typeface="+mn-ea"/>
                <a:cs typeface="Arial"/>
              </a:rPr>
              <a:t>Six essentially universal emotions</a:t>
            </a:r>
          </a:p>
          <a:p>
            <a:pPr marL="914400" lvl="1" indent="-457200" eaLnBrk="1" fontAlgn="auto" hangingPunct="1">
              <a:spcAft>
                <a:spcPts val="0"/>
              </a:spcAft>
              <a:buClr>
                <a:srgbClr val="F56E00"/>
              </a:buClr>
              <a:buFont typeface="Calibri" charset="0"/>
              <a:buAutoNum type="arabicPeriod"/>
              <a:defRPr/>
            </a:pPr>
            <a:r>
              <a:rPr lang="en-US" sz="2800" dirty="0">
                <a:ea typeface="+mn-ea"/>
                <a:cs typeface="Arial"/>
              </a:rPr>
              <a:t>Anger</a:t>
            </a:r>
          </a:p>
          <a:p>
            <a:pPr marL="914400" lvl="1" indent="-457200" eaLnBrk="1" fontAlgn="auto" hangingPunct="1">
              <a:spcAft>
                <a:spcPts val="0"/>
              </a:spcAft>
              <a:buClr>
                <a:srgbClr val="F56E00"/>
              </a:buClr>
              <a:buFont typeface="Calibri" charset="0"/>
              <a:buAutoNum type="arabicPeriod"/>
              <a:defRPr/>
            </a:pPr>
            <a:r>
              <a:rPr lang="en-US" sz="2800" dirty="0">
                <a:ea typeface="+mn-ea"/>
                <a:cs typeface="Arial"/>
              </a:rPr>
              <a:t>Fear</a:t>
            </a:r>
          </a:p>
          <a:p>
            <a:pPr marL="914400" lvl="1" indent="-457200" eaLnBrk="1" fontAlgn="auto" hangingPunct="1">
              <a:spcAft>
                <a:spcPts val="0"/>
              </a:spcAft>
              <a:buClr>
                <a:srgbClr val="F56E00"/>
              </a:buClr>
              <a:buFont typeface="Calibri" charset="0"/>
              <a:buAutoNum type="arabicPeriod"/>
              <a:defRPr/>
            </a:pPr>
            <a:r>
              <a:rPr lang="en-US" sz="2800" dirty="0">
                <a:ea typeface="+mn-ea"/>
                <a:cs typeface="Arial"/>
              </a:rPr>
              <a:t>Sadness</a:t>
            </a:r>
          </a:p>
          <a:p>
            <a:pPr marL="914400" lvl="1" indent="-457200" eaLnBrk="1" fontAlgn="auto" hangingPunct="1">
              <a:spcAft>
                <a:spcPts val="0"/>
              </a:spcAft>
              <a:buClr>
                <a:srgbClr val="F56E00"/>
              </a:buClr>
              <a:buFont typeface="Calibri" charset="0"/>
              <a:buAutoNum type="arabicPeriod"/>
              <a:defRPr/>
            </a:pPr>
            <a:r>
              <a:rPr lang="en-US" sz="2800" dirty="0">
                <a:ea typeface="+mn-ea"/>
                <a:cs typeface="Arial"/>
              </a:rPr>
              <a:t>Happiness</a:t>
            </a:r>
          </a:p>
          <a:p>
            <a:pPr marL="914400" lvl="1" indent="-457200" eaLnBrk="1" fontAlgn="auto" hangingPunct="1">
              <a:spcAft>
                <a:spcPts val="0"/>
              </a:spcAft>
              <a:buClr>
                <a:srgbClr val="F56E00"/>
              </a:buClr>
              <a:buFont typeface="Calibri" charset="0"/>
              <a:buAutoNum type="arabicPeriod"/>
              <a:defRPr/>
            </a:pPr>
            <a:r>
              <a:rPr lang="en-US" sz="2800" dirty="0">
                <a:ea typeface="+mn-ea"/>
                <a:cs typeface="Arial"/>
              </a:rPr>
              <a:t>Disgust</a:t>
            </a:r>
          </a:p>
          <a:p>
            <a:pPr marL="914400" lvl="1" indent="-457200" eaLnBrk="1" fontAlgn="auto" hangingPunct="1">
              <a:spcAft>
                <a:spcPts val="0"/>
              </a:spcAft>
              <a:buClr>
                <a:srgbClr val="F56E00"/>
              </a:buClr>
              <a:buFont typeface="Calibri" charset="0"/>
              <a:buAutoNum type="arabicPeriod"/>
              <a:defRPr/>
            </a:pPr>
            <a:r>
              <a:rPr lang="en-US" sz="2800" dirty="0">
                <a:ea typeface="+mn-ea"/>
                <a:cs typeface="Arial"/>
              </a:rPr>
              <a:t>Surprise</a:t>
            </a:r>
          </a:p>
          <a:p>
            <a:pPr marL="914400" lvl="1" indent="-457200" eaLnBrk="1" fontAlgn="auto" hangingPunct="1">
              <a:spcAft>
                <a:spcPts val="0"/>
              </a:spcAft>
              <a:buClrTx/>
              <a:buFont typeface="Wingdings" pitchFamily="2" charset="2"/>
              <a:buNone/>
              <a:defRPr/>
            </a:pPr>
            <a:endParaRPr lang="en-US" dirty="0">
              <a:ea typeface="+mn-ea"/>
              <a:cs typeface="Arial"/>
            </a:endParaRP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5</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5" name="حبر 4">
                <a:extLst>
                  <a:ext uri="{FF2B5EF4-FFF2-40B4-BE49-F238E27FC236}">
                    <a16:creationId xmlns:a16="http://schemas.microsoft.com/office/drawing/2014/main" id="{EE215136-D986-E6E5-B18C-353B56196C9B}"/>
                  </a:ext>
                </a:extLst>
              </p14:cNvPr>
              <p14:cNvContentPartPr/>
              <p14:nvPr/>
            </p14:nvContentPartPr>
            <p14:xfrm>
              <a:off x="2954243" y="3182410"/>
              <a:ext cx="282600" cy="241200"/>
            </p14:xfrm>
          </p:contentPart>
        </mc:Choice>
        <mc:Fallback xmlns="">
          <p:pic>
            <p:nvPicPr>
              <p:cNvPr id="5" name="حبر 4">
                <a:extLst>
                  <a:ext uri="{FF2B5EF4-FFF2-40B4-BE49-F238E27FC236}">
                    <a16:creationId xmlns:a16="http://schemas.microsoft.com/office/drawing/2014/main" id="{EE215136-D986-E6E5-B18C-353B56196C9B}"/>
                  </a:ext>
                </a:extLst>
              </p:cNvPr>
              <p:cNvPicPr/>
              <p:nvPr/>
            </p:nvPicPr>
            <p:blipFill>
              <a:blip r:embed="rId4"/>
              <a:stretch>
                <a:fillRect/>
              </a:stretch>
            </p:blipFill>
            <p:spPr>
              <a:xfrm>
                <a:off x="2939123" y="3167290"/>
                <a:ext cx="3132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8">
                <a:extLst>
                  <a:ext uri="{FF2B5EF4-FFF2-40B4-BE49-F238E27FC236}">
                    <a16:creationId xmlns:a16="http://schemas.microsoft.com/office/drawing/2014/main" id="{FA49D3BE-95A2-EC40-370A-C90D2DFAF2F1}"/>
                  </a:ext>
                </a:extLst>
              </p14:cNvPr>
              <p14:cNvContentPartPr/>
              <p14:nvPr/>
            </p14:nvContentPartPr>
            <p14:xfrm>
              <a:off x="3135683" y="2476810"/>
              <a:ext cx="3840480" cy="464040"/>
            </p14:xfrm>
          </p:contentPart>
        </mc:Choice>
        <mc:Fallback xmlns="">
          <p:pic>
            <p:nvPicPr>
              <p:cNvPr id="8" name="حبر 8">
                <a:extLst>
                  <a:ext uri="{FF2B5EF4-FFF2-40B4-BE49-F238E27FC236}">
                    <a16:creationId xmlns:a16="http://schemas.microsoft.com/office/drawing/2014/main" id="{FA49D3BE-95A2-EC40-370A-C90D2DFAF2F1}"/>
                  </a:ext>
                </a:extLst>
              </p:cNvPr>
              <p:cNvPicPr/>
              <p:nvPr/>
            </p:nvPicPr>
            <p:blipFill>
              <a:blip r:embed="rId6"/>
              <a:stretch>
                <a:fillRect/>
              </a:stretch>
            </p:blipFill>
            <p:spPr>
              <a:xfrm>
                <a:off x="3120563" y="2461690"/>
                <a:ext cx="387108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56EDBC77-F336-30F6-FAA7-74FDFCC3077D}"/>
                  </a:ext>
                </a:extLst>
              </p14:cNvPr>
              <p14:cNvContentPartPr/>
              <p14:nvPr/>
            </p14:nvContentPartPr>
            <p14:xfrm>
              <a:off x="3680003" y="3606850"/>
              <a:ext cx="453960" cy="352080"/>
            </p14:xfrm>
          </p:contentPart>
        </mc:Choice>
        <mc:Fallback xmlns="">
          <p:pic>
            <p:nvPicPr>
              <p:cNvPr id="9" name="حبر 8">
                <a:extLst>
                  <a:ext uri="{FF2B5EF4-FFF2-40B4-BE49-F238E27FC236}">
                    <a16:creationId xmlns:a16="http://schemas.microsoft.com/office/drawing/2014/main" id="{56EDBC77-F336-30F6-FAA7-74FDFCC3077D}"/>
                  </a:ext>
                </a:extLst>
              </p:cNvPr>
              <p:cNvPicPr/>
              <p:nvPr/>
            </p:nvPicPr>
            <p:blipFill>
              <a:blip r:embed="rId8"/>
              <a:stretch>
                <a:fillRect/>
              </a:stretch>
            </p:blipFill>
            <p:spPr>
              <a:xfrm>
                <a:off x="3664883" y="3591730"/>
                <a:ext cx="48456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2">
                <a:extLst>
                  <a:ext uri="{FF2B5EF4-FFF2-40B4-BE49-F238E27FC236}">
                    <a16:creationId xmlns:a16="http://schemas.microsoft.com/office/drawing/2014/main" id="{6E5D9D88-4F69-7495-7EBC-975ED66D2E4C}"/>
                  </a:ext>
                </a:extLst>
              </p14:cNvPr>
              <p14:cNvContentPartPr/>
              <p14:nvPr/>
            </p14:nvContentPartPr>
            <p14:xfrm>
              <a:off x="3488483" y="4321450"/>
              <a:ext cx="897480" cy="675720"/>
            </p14:xfrm>
          </p:contentPart>
        </mc:Choice>
        <mc:Fallback xmlns="">
          <p:pic>
            <p:nvPicPr>
              <p:cNvPr id="12" name="حبر 12">
                <a:extLst>
                  <a:ext uri="{FF2B5EF4-FFF2-40B4-BE49-F238E27FC236}">
                    <a16:creationId xmlns:a16="http://schemas.microsoft.com/office/drawing/2014/main" id="{6E5D9D88-4F69-7495-7EBC-975ED66D2E4C}"/>
                  </a:ext>
                </a:extLst>
              </p:cNvPr>
              <p:cNvPicPr/>
              <p:nvPr/>
            </p:nvPicPr>
            <p:blipFill>
              <a:blip r:embed="rId10"/>
              <a:stretch>
                <a:fillRect/>
              </a:stretch>
            </p:blipFill>
            <p:spPr>
              <a:xfrm>
                <a:off x="3473363" y="4306330"/>
                <a:ext cx="92808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حبر 12">
                <a:extLst>
                  <a:ext uri="{FF2B5EF4-FFF2-40B4-BE49-F238E27FC236}">
                    <a16:creationId xmlns:a16="http://schemas.microsoft.com/office/drawing/2014/main" id="{4CAC9E29-D2A3-254C-B07C-519A7FF2C865}"/>
                  </a:ext>
                </a:extLst>
              </p14:cNvPr>
              <p14:cNvContentPartPr/>
              <p14:nvPr/>
            </p14:nvContentPartPr>
            <p14:xfrm>
              <a:off x="3528803" y="5039290"/>
              <a:ext cx="674640" cy="501120"/>
            </p14:xfrm>
          </p:contentPart>
        </mc:Choice>
        <mc:Fallback xmlns="">
          <p:pic>
            <p:nvPicPr>
              <p:cNvPr id="13" name="حبر 12">
                <a:extLst>
                  <a:ext uri="{FF2B5EF4-FFF2-40B4-BE49-F238E27FC236}">
                    <a16:creationId xmlns:a16="http://schemas.microsoft.com/office/drawing/2014/main" id="{4CAC9E29-D2A3-254C-B07C-519A7FF2C865}"/>
                  </a:ext>
                </a:extLst>
              </p:cNvPr>
              <p:cNvPicPr/>
              <p:nvPr/>
            </p:nvPicPr>
            <p:blipFill>
              <a:blip r:embed="rId12"/>
              <a:stretch>
                <a:fillRect/>
              </a:stretch>
            </p:blipFill>
            <p:spPr>
              <a:xfrm>
                <a:off x="3513683" y="5024170"/>
                <a:ext cx="704880" cy="5313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47321"/>
            <a:ext cx="8170606" cy="1231798"/>
          </a:xfrm>
        </p:spPr>
        <p:txBody>
          <a:bodyPr>
            <a:noAutofit/>
          </a:bodyPr>
          <a:lstStyle/>
          <a:p>
            <a:pPr>
              <a:defRPr/>
            </a:pPr>
            <a:r>
              <a:rPr lang="en-US" dirty="0">
                <a:cs typeface="Arial Narrow"/>
              </a:rPr>
              <a:t>Differentiate Between </a:t>
            </a:r>
            <a:br>
              <a:rPr lang="en-US" dirty="0">
                <a:cs typeface="Arial Narrow"/>
              </a:rPr>
            </a:br>
            <a:r>
              <a:rPr lang="en-US" dirty="0">
                <a:cs typeface="Arial Narrow"/>
              </a:rPr>
              <a:t>Emotions and Moods</a:t>
            </a:r>
          </a:p>
        </p:txBody>
      </p:sp>
      <p:sp>
        <p:nvSpPr>
          <p:cNvPr id="14" name="Content Placeholder 13"/>
          <p:cNvSpPr>
            <a:spLocks noGrp="1"/>
          </p:cNvSpPr>
          <p:nvPr>
            <p:ph idx="1"/>
          </p:nvPr>
        </p:nvSpPr>
        <p:spPr>
          <a:xfrm>
            <a:off x="1060901" y="1878012"/>
            <a:ext cx="7818950" cy="4522787"/>
          </a:xfrm>
        </p:spPr>
        <p:txBody>
          <a:bodyPr>
            <a:normAutofit lnSpcReduction="10000"/>
          </a:bodyPr>
          <a:lstStyle/>
          <a:p>
            <a:pPr marL="0" indent="0" eaLnBrk="1" fontAlgn="auto" hangingPunct="1">
              <a:spcAft>
                <a:spcPts val="0"/>
              </a:spcAft>
              <a:buNone/>
              <a:defRPr/>
            </a:pPr>
            <a:r>
              <a:rPr lang="en-US" sz="2800" dirty="0"/>
              <a:t>Moral Emotions</a:t>
            </a:r>
          </a:p>
          <a:p>
            <a:pPr marL="457200" indent="-457200">
              <a:defRPr/>
            </a:pPr>
            <a:r>
              <a:rPr lang="en-US" sz="2800" b="1" dirty="0">
                <a:solidFill>
                  <a:srgbClr val="FF9900"/>
                </a:solidFill>
              </a:rPr>
              <a:t>Moral emotions</a:t>
            </a:r>
            <a:r>
              <a:rPr lang="en-US" sz="2800" b="1" dirty="0">
                <a:solidFill>
                  <a:srgbClr val="FF9900"/>
                </a:solidFill>
                <a:cs typeface="Arial" charset="0"/>
              </a:rPr>
              <a:t>:</a:t>
            </a:r>
            <a:r>
              <a:rPr lang="en-US" sz="2800" b="1" dirty="0">
                <a:solidFill>
                  <a:srgbClr val="FF9900"/>
                </a:solidFill>
              </a:rPr>
              <a:t> </a:t>
            </a:r>
            <a:r>
              <a:rPr lang="en-US" sz="2800" dirty="0"/>
              <a:t>emotions that have moral implications because of our instant judgement of the situation that evokes them.</a:t>
            </a:r>
          </a:p>
          <a:p>
            <a:pPr marL="627063" lvl="5" indent="-354013">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Our responses to moral emotions differ from our responses to other emotions.</a:t>
            </a:r>
          </a:p>
          <a:p>
            <a:pPr marL="627063" lvl="3" indent="-354013">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Moral emotions are learned, usually in childhood.</a:t>
            </a:r>
          </a:p>
          <a:p>
            <a:pPr marL="627063" lvl="3" indent="-354013">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Because morality is a construct that differs between cultures, so do moral emotions.</a:t>
            </a:r>
          </a:p>
        </p:txBody>
      </p:sp>
      <p:sp>
        <p:nvSpPr>
          <p:cNvPr id="13"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6</a:t>
            </a:fld>
            <a:endParaRPr lang="en-US" dirty="0"/>
          </a:p>
        </p:txBody>
      </p:sp>
      <p:sp>
        <p:nvSpPr>
          <p:cNvPr id="15" name="Rounded Rectangle 14"/>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6" name="حبر 6">
                <a:extLst>
                  <a:ext uri="{FF2B5EF4-FFF2-40B4-BE49-F238E27FC236}">
                    <a16:creationId xmlns:a16="http://schemas.microsoft.com/office/drawing/2014/main" id="{03F05CAC-415C-5EAA-86CC-A28F1D5B92ED}"/>
                  </a:ext>
                </a:extLst>
              </p14:cNvPr>
              <p14:cNvContentPartPr/>
              <p14:nvPr/>
            </p14:nvContentPartPr>
            <p14:xfrm>
              <a:off x="3406833" y="2200308"/>
              <a:ext cx="469440" cy="197280"/>
            </p14:xfrm>
          </p:contentPart>
        </mc:Choice>
        <mc:Fallback xmlns="">
          <p:pic>
            <p:nvPicPr>
              <p:cNvPr id="6" name="حبر 6">
                <a:extLst>
                  <a:ext uri="{FF2B5EF4-FFF2-40B4-BE49-F238E27FC236}">
                    <a16:creationId xmlns:a16="http://schemas.microsoft.com/office/drawing/2014/main" id="{03F05CAC-415C-5EAA-86CC-A28F1D5B92ED}"/>
                  </a:ext>
                </a:extLst>
              </p:cNvPr>
              <p:cNvPicPr/>
              <p:nvPr/>
            </p:nvPicPr>
            <p:blipFill>
              <a:blip r:embed="rId4"/>
              <a:stretch>
                <a:fillRect/>
              </a:stretch>
            </p:blipFill>
            <p:spPr>
              <a:xfrm>
                <a:off x="3391353" y="2184856"/>
                <a:ext cx="500040" cy="22782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7">
                <a:extLst>
                  <a:ext uri="{FF2B5EF4-FFF2-40B4-BE49-F238E27FC236}">
                    <a16:creationId xmlns:a16="http://schemas.microsoft.com/office/drawing/2014/main" id="{86B1C555-4421-A02B-D695-1B64891656D6}"/>
                  </a:ext>
                </a:extLst>
              </p14:cNvPr>
              <p14:cNvContentPartPr/>
              <p14:nvPr/>
            </p14:nvContentPartPr>
            <p14:xfrm>
              <a:off x="3090393" y="2310468"/>
              <a:ext cx="239760" cy="176760"/>
            </p14:xfrm>
          </p:contentPart>
        </mc:Choice>
        <mc:Fallback xmlns="">
          <p:pic>
            <p:nvPicPr>
              <p:cNvPr id="8" name="حبر 7">
                <a:extLst>
                  <a:ext uri="{FF2B5EF4-FFF2-40B4-BE49-F238E27FC236}">
                    <a16:creationId xmlns:a16="http://schemas.microsoft.com/office/drawing/2014/main" id="{86B1C555-4421-A02B-D695-1B64891656D6}"/>
                  </a:ext>
                </a:extLst>
              </p:cNvPr>
              <p:cNvPicPr/>
              <p:nvPr/>
            </p:nvPicPr>
            <p:blipFill>
              <a:blip r:embed="rId6"/>
              <a:stretch>
                <a:fillRect/>
              </a:stretch>
            </p:blipFill>
            <p:spPr>
              <a:xfrm>
                <a:off x="3074913" y="2294988"/>
                <a:ext cx="2703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E113EB90-50E0-1517-13BE-3C0D63236089}"/>
                  </a:ext>
                </a:extLst>
              </p14:cNvPr>
              <p14:cNvContentPartPr/>
              <p14:nvPr/>
            </p14:nvContentPartPr>
            <p14:xfrm>
              <a:off x="3093273" y="2286708"/>
              <a:ext cx="16200" cy="110880"/>
            </p14:xfrm>
          </p:contentPart>
        </mc:Choice>
        <mc:Fallback xmlns="">
          <p:pic>
            <p:nvPicPr>
              <p:cNvPr id="9" name="حبر 8">
                <a:extLst>
                  <a:ext uri="{FF2B5EF4-FFF2-40B4-BE49-F238E27FC236}">
                    <a16:creationId xmlns:a16="http://schemas.microsoft.com/office/drawing/2014/main" id="{E113EB90-50E0-1517-13BE-3C0D63236089}"/>
                  </a:ext>
                </a:extLst>
              </p:cNvPr>
              <p:cNvPicPr/>
              <p:nvPr/>
            </p:nvPicPr>
            <p:blipFill>
              <a:blip r:embed="rId8"/>
              <a:stretch>
                <a:fillRect/>
              </a:stretch>
            </p:blipFill>
            <p:spPr>
              <a:xfrm>
                <a:off x="3077793" y="2271228"/>
                <a:ext cx="468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حبر 9">
                <a:extLst>
                  <a:ext uri="{FF2B5EF4-FFF2-40B4-BE49-F238E27FC236}">
                    <a16:creationId xmlns:a16="http://schemas.microsoft.com/office/drawing/2014/main" id="{792822FC-86C5-20F0-48FB-F8FCADBBF0FE}"/>
                  </a:ext>
                </a:extLst>
              </p14:cNvPr>
              <p14:cNvContentPartPr/>
              <p14:nvPr/>
            </p14:nvContentPartPr>
            <p14:xfrm>
              <a:off x="2961513" y="2252508"/>
              <a:ext cx="95040" cy="158040"/>
            </p14:xfrm>
          </p:contentPart>
        </mc:Choice>
        <mc:Fallback xmlns="">
          <p:pic>
            <p:nvPicPr>
              <p:cNvPr id="10" name="حبر 9">
                <a:extLst>
                  <a:ext uri="{FF2B5EF4-FFF2-40B4-BE49-F238E27FC236}">
                    <a16:creationId xmlns:a16="http://schemas.microsoft.com/office/drawing/2014/main" id="{792822FC-86C5-20F0-48FB-F8FCADBBF0FE}"/>
                  </a:ext>
                </a:extLst>
              </p:cNvPr>
              <p:cNvPicPr/>
              <p:nvPr/>
            </p:nvPicPr>
            <p:blipFill>
              <a:blip r:embed="rId10"/>
              <a:stretch>
                <a:fillRect/>
              </a:stretch>
            </p:blipFill>
            <p:spPr>
              <a:xfrm>
                <a:off x="2946091" y="2236993"/>
                <a:ext cx="125525" cy="18871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حبر 10">
                <a:extLst>
                  <a:ext uri="{FF2B5EF4-FFF2-40B4-BE49-F238E27FC236}">
                    <a16:creationId xmlns:a16="http://schemas.microsoft.com/office/drawing/2014/main" id="{98A0660A-E4B4-A56A-C89E-52B47C795574}"/>
                  </a:ext>
                </a:extLst>
              </p14:cNvPr>
              <p14:cNvContentPartPr/>
              <p14:nvPr/>
            </p14:nvContentPartPr>
            <p14:xfrm>
              <a:off x="2660913" y="2326308"/>
              <a:ext cx="245160" cy="76680"/>
            </p14:xfrm>
          </p:contentPart>
        </mc:Choice>
        <mc:Fallback xmlns="">
          <p:pic>
            <p:nvPicPr>
              <p:cNvPr id="11" name="حبر 10">
                <a:extLst>
                  <a:ext uri="{FF2B5EF4-FFF2-40B4-BE49-F238E27FC236}">
                    <a16:creationId xmlns:a16="http://schemas.microsoft.com/office/drawing/2014/main" id="{98A0660A-E4B4-A56A-C89E-52B47C795574}"/>
                  </a:ext>
                </a:extLst>
              </p:cNvPr>
              <p:cNvPicPr/>
              <p:nvPr/>
            </p:nvPicPr>
            <p:blipFill>
              <a:blip r:embed="rId12"/>
              <a:stretch>
                <a:fillRect/>
              </a:stretch>
            </p:blipFill>
            <p:spPr>
              <a:xfrm>
                <a:off x="2645433" y="2310828"/>
                <a:ext cx="2757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حبر 11">
                <a:extLst>
                  <a:ext uri="{FF2B5EF4-FFF2-40B4-BE49-F238E27FC236}">
                    <a16:creationId xmlns:a16="http://schemas.microsoft.com/office/drawing/2014/main" id="{86D17350-5657-7C5F-2244-5AFFF0AB1963}"/>
                  </a:ext>
                </a:extLst>
              </p14:cNvPr>
              <p14:cNvContentPartPr/>
              <p14:nvPr/>
            </p14:nvContentPartPr>
            <p14:xfrm>
              <a:off x="2652993" y="2310828"/>
              <a:ext cx="82080" cy="63360"/>
            </p14:xfrm>
          </p:contentPart>
        </mc:Choice>
        <mc:Fallback xmlns="">
          <p:pic>
            <p:nvPicPr>
              <p:cNvPr id="12" name="حبر 11">
                <a:extLst>
                  <a:ext uri="{FF2B5EF4-FFF2-40B4-BE49-F238E27FC236}">
                    <a16:creationId xmlns:a16="http://schemas.microsoft.com/office/drawing/2014/main" id="{86D17350-5657-7C5F-2244-5AFFF0AB1963}"/>
                  </a:ext>
                </a:extLst>
              </p:cNvPr>
              <p:cNvPicPr/>
              <p:nvPr/>
            </p:nvPicPr>
            <p:blipFill>
              <a:blip r:embed="rId14"/>
              <a:stretch>
                <a:fillRect/>
              </a:stretch>
            </p:blipFill>
            <p:spPr>
              <a:xfrm>
                <a:off x="2637513" y="2295260"/>
                <a:ext cx="112680" cy="9413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حبر 15">
                <a:extLst>
                  <a:ext uri="{FF2B5EF4-FFF2-40B4-BE49-F238E27FC236}">
                    <a16:creationId xmlns:a16="http://schemas.microsoft.com/office/drawing/2014/main" id="{45BB161C-A934-C0B2-DA6C-90E65ADC9305}"/>
                  </a:ext>
                </a:extLst>
              </p14:cNvPr>
              <p14:cNvContentPartPr/>
              <p14:nvPr/>
            </p14:nvContentPartPr>
            <p14:xfrm>
              <a:off x="2818953" y="2264388"/>
              <a:ext cx="8280" cy="7200"/>
            </p14:xfrm>
          </p:contentPart>
        </mc:Choice>
        <mc:Fallback xmlns="">
          <p:pic>
            <p:nvPicPr>
              <p:cNvPr id="16" name="حبر 15">
                <a:extLst>
                  <a:ext uri="{FF2B5EF4-FFF2-40B4-BE49-F238E27FC236}">
                    <a16:creationId xmlns:a16="http://schemas.microsoft.com/office/drawing/2014/main" id="{45BB161C-A934-C0B2-DA6C-90E65ADC9305}"/>
                  </a:ext>
                </a:extLst>
              </p:cNvPr>
              <p:cNvPicPr/>
              <p:nvPr/>
            </p:nvPicPr>
            <p:blipFill>
              <a:blip r:embed="rId16"/>
              <a:stretch>
                <a:fillRect/>
              </a:stretch>
            </p:blipFill>
            <p:spPr>
              <a:xfrm>
                <a:off x="2803473" y="2248908"/>
                <a:ext cx="388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حبر 16">
                <a:extLst>
                  <a:ext uri="{FF2B5EF4-FFF2-40B4-BE49-F238E27FC236}">
                    <a16:creationId xmlns:a16="http://schemas.microsoft.com/office/drawing/2014/main" id="{3E5BD4FF-B0D2-328A-02FB-A21ED1B22098}"/>
                  </a:ext>
                </a:extLst>
              </p14:cNvPr>
              <p14:cNvContentPartPr/>
              <p14:nvPr/>
            </p14:nvContentPartPr>
            <p14:xfrm>
              <a:off x="2368593" y="2296068"/>
              <a:ext cx="232200" cy="104400"/>
            </p14:xfrm>
          </p:contentPart>
        </mc:Choice>
        <mc:Fallback xmlns="">
          <p:pic>
            <p:nvPicPr>
              <p:cNvPr id="17" name="حبر 16">
                <a:extLst>
                  <a:ext uri="{FF2B5EF4-FFF2-40B4-BE49-F238E27FC236}">
                    <a16:creationId xmlns:a16="http://schemas.microsoft.com/office/drawing/2014/main" id="{3E5BD4FF-B0D2-328A-02FB-A21ED1B22098}"/>
                  </a:ext>
                </a:extLst>
              </p:cNvPr>
              <p:cNvPicPr/>
              <p:nvPr/>
            </p:nvPicPr>
            <p:blipFill>
              <a:blip r:embed="rId18"/>
              <a:stretch>
                <a:fillRect/>
              </a:stretch>
            </p:blipFill>
            <p:spPr>
              <a:xfrm>
                <a:off x="2353113" y="2280588"/>
                <a:ext cx="2628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حبر 20">
                <a:extLst>
                  <a:ext uri="{FF2B5EF4-FFF2-40B4-BE49-F238E27FC236}">
                    <a16:creationId xmlns:a16="http://schemas.microsoft.com/office/drawing/2014/main" id="{5BE4EAF8-3698-3D7C-6D3D-70AAD8C00D28}"/>
                  </a:ext>
                </a:extLst>
              </p14:cNvPr>
              <p14:cNvContentPartPr/>
              <p14:nvPr/>
            </p14:nvContentPartPr>
            <p14:xfrm>
              <a:off x="2510793" y="2247468"/>
              <a:ext cx="24120" cy="2880"/>
            </p14:xfrm>
          </p:contentPart>
        </mc:Choice>
        <mc:Fallback xmlns="">
          <p:pic>
            <p:nvPicPr>
              <p:cNvPr id="21" name="حبر 20">
                <a:extLst>
                  <a:ext uri="{FF2B5EF4-FFF2-40B4-BE49-F238E27FC236}">
                    <a16:creationId xmlns:a16="http://schemas.microsoft.com/office/drawing/2014/main" id="{5BE4EAF8-3698-3D7C-6D3D-70AAD8C00D28}"/>
                  </a:ext>
                </a:extLst>
              </p:cNvPr>
              <p:cNvPicPr/>
              <p:nvPr/>
            </p:nvPicPr>
            <p:blipFill>
              <a:blip r:embed="rId20"/>
              <a:stretch>
                <a:fillRect/>
              </a:stretch>
            </p:blipFill>
            <p:spPr>
              <a:xfrm>
                <a:off x="2495673" y="2231988"/>
                <a:ext cx="547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حبر 21">
                <a:extLst>
                  <a:ext uri="{FF2B5EF4-FFF2-40B4-BE49-F238E27FC236}">
                    <a16:creationId xmlns:a16="http://schemas.microsoft.com/office/drawing/2014/main" id="{10ECE94D-123C-2DD4-519C-09339D89DFB2}"/>
                  </a:ext>
                </a:extLst>
              </p14:cNvPr>
              <p14:cNvContentPartPr/>
              <p14:nvPr/>
            </p14:nvContentPartPr>
            <p14:xfrm>
              <a:off x="2487033" y="2418468"/>
              <a:ext cx="34560" cy="5760"/>
            </p14:xfrm>
          </p:contentPart>
        </mc:Choice>
        <mc:Fallback xmlns="">
          <p:pic>
            <p:nvPicPr>
              <p:cNvPr id="22" name="حبر 21">
                <a:extLst>
                  <a:ext uri="{FF2B5EF4-FFF2-40B4-BE49-F238E27FC236}">
                    <a16:creationId xmlns:a16="http://schemas.microsoft.com/office/drawing/2014/main" id="{10ECE94D-123C-2DD4-519C-09339D89DFB2}"/>
                  </a:ext>
                </a:extLst>
              </p:cNvPr>
              <p:cNvPicPr/>
              <p:nvPr/>
            </p:nvPicPr>
            <p:blipFill>
              <a:blip r:embed="rId22"/>
              <a:stretch>
                <a:fillRect/>
              </a:stretch>
            </p:blipFill>
            <p:spPr>
              <a:xfrm>
                <a:off x="2471913" y="2403348"/>
                <a:ext cx="65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حبر 22">
                <a:extLst>
                  <a:ext uri="{FF2B5EF4-FFF2-40B4-BE49-F238E27FC236}">
                    <a16:creationId xmlns:a16="http://schemas.microsoft.com/office/drawing/2014/main" id="{38DF7E05-5D3D-78B1-2865-C1870B311D20}"/>
                  </a:ext>
                </a:extLst>
              </p14:cNvPr>
              <p14:cNvContentPartPr/>
              <p14:nvPr/>
            </p14:nvContentPartPr>
            <p14:xfrm>
              <a:off x="2336913" y="2315868"/>
              <a:ext cx="26640" cy="18720"/>
            </p14:xfrm>
          </p:contentPart>
        </mc:Choice>
        <mc:Fallback xmlns="">
          <p:pic>
            <p:nvPicPr>
              <p:cNvPr id="23" name="حبر 22">
                <a:extLst>
                  <a:ext uri="{FF2B5EF4-FFF2-40B4-BE49-F238E27FC236}">
                    <a16:creationId xmlns:a16="http://schemas.microsoft.com/office/drawing/2014/main" id="{38DF7E05-5D3D-78B1-2865-C1870B311D20}"/>
                  </a:ext>
                </a:extLst>
              </p:cNvPr>
              <p:cNvPicPr/>
              <p:nvPr/>
            </p:nvPicPr>
            <p:blipFill>
              <a:blip r:embed="rId24"/>
              <a:stretch>
                <a:fillRect/>
              </a:stretch>
            </p:blipFill>
            <p:spPr>
              <a:xfrm>
                <a:off x="2321793" y="2300748"/>
                <a:ext cx="572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حبر 26">
                <a:extLst>
                  <a:ext uri="{FF2B5EF4-FFF2-40B4-BE49-F238E27FC236}">
                    <a16:creationId xmlns:a16="http://schemas.microsoft.com/office/drawing/2014/main" id="{6F5B9C58-94C0-D672-A733-B0F352D3DCD1}"/>
                  </a:ext>
                </a:extLst>
              </p14:cNvPr>
              <p14:cNvContentPartPr/>
              <p14:nvPr/>
            </p14:nvContentPartPr>
            <p14:xfrm>
              <a:off x="2605231" y="2690887"/>
              <a:ext cx="58320" cy="131400"/>
            </p14:xfrm>
          </p:contentPart>
        </mc:Choice>
        <mc:Fallback xmlns="">
          <p:pic>
            <p:nvPicPr>
              <p:cNvPr id="26" name="حبر 26">
                <a:extLst>
                  <a:ext uri="{FF2B5EF4-FFF2-40B4-BE49-F238E27FC236}">
                    <a16:creationId xmlns:a16="http://schemas.microsoft.com/office/drawing/2014/main" id="{6F5B9C58-94C0-D672-A733-B0F352D3DCD1}"/>
                  </a:ext>
                </a:extLst>
              </p:cNvPr>
              <p:cNvPicPr/>
              <p:nvPr/>
            </p:nvPicPr>
            <p:blipFill>
              <a:blip r:embed="rId26"/>
              <a:stretch>
                <a:fillRect/>
              </a:stretch>
            </p:blipFill>
            <p:spPr>
              <a:xfrm>
                <a:off x="2590111" y="2675767"/>
                <a:ext cx="889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حبر 32">
                <a:extLst>
                  <a:ext uri="{FF2B5EF4-FFF2-40B4-BE49-F238E27FC236}">
                    <a16:creationId xmlns:a16="http://schemas.microsoft.com/office/drawing/2014/main" id="{68770FFB-701A-D25A-F890-B137B8BB4799}"/>
                  </a:ext>
                </a:extLst>
              </p14:cNvPr>
              <p14:cNvContentPartPr/>
              <p14:nvPr/>
            </p14:nvContentPartPr>
            <p14:xfrm>
              <a:off x="2413711" y="2706367"/>
              <a:ext cx="141480" cy="156240"/>
            </p14:xfrm>
          </p:contentPart>
        </mc:Choice>
        <mc:Fallback xmlns="">
          <p:pic>
            <p:nvPicPr>
              <p:cNvPr id="32" name="حبر 32">
                <a:extLst>
                  <a:ext uri="{FF2B5EF4-FFF2-40B4-BE49-F238E27FC236}">
                    <a16:creationId xmlns:a16="http://schemas.microsoft.com/office/drawing/2014/main" id="{68770FFB-701A-D25A-F890-B137B8BB4799}"/>
                  </a:ext>
                </a:extLst>
              </p:cNvPr>
              <p:cNvPicPr/>
              <p:nvPr/>
            </p:nvPicPr>
            <p:blipFill>
              <a:blip r:embed="rId28"/>
              <a:stretch>
                <a:fillRect/>
              </a:stretch>
            </p:blipFill>
            <p:spPr>
              <a:xfrm>
                <a:off x="2398591" y="2691247"/>
                <a:ext cx="172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حبر 38">
                <a:extLst>
                  <a:ext uri="{FF2B5EF4-FFF2-40B4-BE49-F238E27FC236}">
                    <a16:creationId xmlns:a16="http://schemas.microsoft.com/office/drawing/2014/main" id="{77A7F2EB-0BD2-B958-F328-068394B4779B}"/>
                  </a:ext>
                </a:extLst>
              </p14:cNvPr>
              <p14:cNvContentPartPr/>
              <p14:nvPr/>
            </p14:nvContentPartPr>
            <p14:xfrm>
              <a:off x="7198060" y="2944058"/>
              <a:ext cx="569520" cy="303840"/>
            </p14:xfrm>
          </p:contentPart>
        </mc:Choice>
        <mc:Fallback xmlns="">
          <p:pic>
            <p:nvPicPr>
              <p:cNvPr id="38" name="حبر 38">
                <a:extLst>
                  <a:ext uri="{FF2B5EF4-FFF2-40B4-BE49-F238E27FC236}">
                    <a16:creationId xmlns:a16="http://schemas.microsoft.com/office/drawing/2014/main" id="{77A7F2EB-0BD2-B958-F328-068394B4779B}"/>
                  </a:ext>
                </a:extLst>
              </p:cNvPr>
              <p:cNvPicPr/>
              <p:nvPr/>
            </p:nvPicPr>
            <p:blipFill>
              <a:blip r:embed="rId30"/>
              <a:stretch>
                <a:fillRect/>
              </a:stretch>
            </p:blipFill>
            <p:spPr>
              <a:xfrm>
                <a:off x="7182930" y="2928920"/>
                <a:ext cx="600139" cy="33447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حبر 38">
                <a:extLst>
                  <a:ext uri="{FF2B5EF4-FFF2-40B4-BE49-F238E27FC236}">
                    <a16:creationId xmlns:a16="http://schemas.microsoft.com/office/drawing/2014/main" id="{02EDA8F2-AD7C-6631-1AF5-B533883C9987}"/>
                  </a:ext>
                </a:extLst>
              </p14:cNvPr>
              <p14:cNvContentPartPr/>
              <p14:nvPr/>
            </p14:nvContentPartPr>
            <p14:xfrm>
              <a:off x="3469556" y="3574226"/>
              <a:ext cx="96480" cy="138600"/>
            </p14:xfrm>
          </p:contentPart>
        </mc:Choice>
        <mc:Fallback xmlns="">
          <p:pic>
            <p:nvPicPr>
              <p:cNvPr id="39" name="حبر 38">
                <a:extLst>
                  <a:ext uri="{FF2B5EF4-FFF2-40B4-BE49-F238E27FC236}">
                    <a16:creationId xmlns:a16="http://schemas.microsoft.com/office/drawing/2014/main" id="{02EDA8F2-AD7C-6631-1AF5-B533883C9987}"/>
                  </a:ext>
                </a:extLst>
              </p:cNvPr>
              <p:cNvPicPr/>
              <p:nvPr/>
            </p:nvPicPr>
            <p:blipFill>
              <a:blip r:embed="rId32"/>
              <a:stretch>
                <a:fillRect/>
              </a:stretch>
            </p:blipFill>
            <p:spPr>
              <a:xfrm>
                <a:off x="3454076" y="3558746"/>
                <a:ext cx="127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حبر 39">
                <a:extLst>
                  <a:ext uri="{FF2B5EF4-FFF2-40B4-BE49-F238E27FC236}">
                    <a16:creationId xmlns:a16="http://schemas.microsoft.com/office/drawing/2014/main" id="{953B3141-BA0C-9F75-7DAB-34D6F847DEF2}"/>
                  </a:ext>
                </a:extLst>
              </p14:cNvPr>
              <p14:cNvContentPartPr/>
              <p14:nvPr/>
            </p14:nvContentPartPr>
            <p14:xfrm>
              <a:off x="3344276" y="3553346"/>
              <a:ext cx="109080" cy="79920"/>
            </p14:xfrm>
          </p:contentPart>
        </mc:Choice>
        <mc:Fallback xmlns="">
          <p:pic>
            <p:nvPicPr>
              <p:cNvPr id="40" name="حبر 39">
                <a:extLst>
                  <a:ext uri="{FF2B5EF4-FFF2-40B4-BE49-F238E27FC236}">
                    <a16:creationId xmlns:a16="http://schemas.microsoft.com/office/drawing/2014/main" id="{953B3141-BA0C-9F75-7DAB-34D6F847DEF2}"/>
                  </a:ext>
                </a:extLst>
              </p:cNvPr>
              <p:cNvPicPr/>
              <p:nvPr/>
            </p:nvPicPr>
            <p:blipFill>
              <a:blip r:embed="rId34"/>
              <a:stretch>
                <a:fillRect/>
              </a:stretch>
            </p:blipFill>
            <p:spPr>
              <a:xfrm>
                <a:off x="3328796" y="3537866"/>
                <a:ext cx="1396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حبر 40">
                <a:extLst>
                  <a:ext uri="{FF2B5EF4-FFF2-40B4-BE49-F238E27FC236}">
                    <a16:creationId xmlns:a16="http://schemas.microsoft.com/office/drawing/2014/main" id="{3A8DA004-0258-FAEB-D60F-67F1C105982C}"/>
                  </a:ext>
                </a:extLst>
              </p14:cNvPr>
              <p14:cNvContentPartPr/>
              <p14:nvPr/>
            </p14:nvContentPartPr>
            <p14:xfrm>
              <a:off x="3222596" y="3586826"/>
              <a:ext cx="71640" cy="92520"/>
            </p14:xfrm>
          </p:contentPart>
        </mc:Choice>
        <mc:Fallback xmlns="">
          <p:pic>
            <p:nvPicPr>
              <p:cNvPr id="41" name="حبر 40">
                <a:extLst>
                  <a:ext uri="{FF2B5EF4-FFF2-40B4-BE49-F238E27FC236}">
                    <a16:creationId xmlns:a16="http://schemas.microsoft.com/office/drawing/2014/main" id="{3A8DA004-0258-FAEB-D60F-67F1C105982C}"/>
                  </a:ext>
                </a:extLst>
              </p:cNvPr>
              <p:cNvPicPr/>
              <p:nvPr/>
            </p:nvPicPr>
            <p:blipFill>
              <a:blip r:embed="rId36"/>
              <a:stretch>
                <a:fillRect/>
              </a:stretch>
            </p:blipFill>
            <p:spPr>
              <a:xfrm>
                <a:off x="3207116" y="3571346"/>
                <a:ext cx="1022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حبر 41">
                <a:extLst>
                  <a:ext uri="{FF2B5EF4-FFF2-40B4-BE49-F238E27FC236}">
                    <a16:creationId xmlns:a16="http://schemas.microsoft.com/office/drawing/2014/main" id="{687E7934-4BFF-9244-84FA-31FAFD9013A8}"/>
                  </a:ext>
                </a:extLst>
              </p14:cNvPr>
              <p14:cNvContentPartPr/>
              <p14:nvPr/>
            </p14:nvContentPartPr>
            <p14:xfrm>
              <a:off x="3105596" y="3565946"/>
              <a:ext cx="54720" cy="92520"/>
            </p14:xfrm>
          </p:contentPart>
        </mc:Choice>
        <mc:Fallback xmlns="">
          <p:pic>
            <p:nvPicPr>
              <p:cNvPr id="42" name="حبر 41">
                <a:extLst>
                  <a:ext uri="{FF2B5EF4-FFF2-40B4-BE49-F238E27FC236}">
                    <a16:creationId xmlns:a16="http://schemas.microsoft.com/office/drawing/2014/main" id="{687E7934-4BFF-9244-84FA-31FAFD9013A8}"/>
                  </a:ext>
                </a:extLst>
              </p:cNvPr>
              <p:cNvPicPr/>
              <p:nvPr/>
            </p:nvPicPr>
            <p:blipFill>
              <a:blip r:embed="rId38"/>
              <a:stretch>
                <a:fillRect/>
              </a:stretch>
            </p:blipFill>
            <p:spPr>
              <a:xfrm>
                <a:off x="3090217" y="3550406"/>
                <a:ext cx="85120" cy="123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حبر 42">
                <a:extLst>
                  <a:ext uri="{FF2B5EF4-FFF2-40B4-BE49-F238E27FC236}">
                    <a16:creationId xmlns:a16="http://schemas.microsoft.com/office/drawing/2014/main" id="{81414C5E-66C0-54D1-289B-682255662711}"/>
                  </a:ext>
                </a:extLst>
              </p14:cNvPr>
              <p14:cNvContentPartPr/>
              <p14:nvPr/>
            </p14:nvContentPartPr>
            <p14:xfrm>
              <a:off x="2984276" y="3515906"/>
              <a:ext cx="59040" cy="105120"/>
            </p14:xfrm>
          </p:contentPart>
        </mc:Choice>
        <mc:Fallback xmlns="">
          <p:pic>
            <p:nvPicPr>
              <p:cNvPr id="43" name="حبر 42">
                <a:extLst>
                  <a:ext uri="{FF2B5EF4-FFF2-40B4-BE49-F238E27FC236}">
                    <a16:creationId xmlns:a16="http://schemas.microsoft.com/office/drawing/2014/main" id="{81414C5E-66C0-54D1-289B-682255662711}"/>
                  </a:ext>
                </a:extLst>
              </p:cNvPr>
              <p:cNvPicPr/>
              <p:nvPr/>
            </p:nvPicPr>
            <p:blipFill>
              <a:blip r:embed="rId40"/>
              <a:stretch>
                <a:fillRect/>
              </a:stretch>
            </p:blipFill>
            <p:spPr>
              <a:xfrm>
                <a:off x="2968796" y="3500426"/>
                <a:ext cx="896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حبر 43">
                <a:extLst>
                  <a:ext uri="{FF2B5EF4-FFF2-40B4-BE49-F238E27FC236}">
                    <a16:creationId xmlns:a16="http://schemas.microsoft.com/office/drawing/2014/main" id="{0E4EEEFC-B6FE-98F6-1C93-B929A0310A13}"/>
                  </a:ext>
                </a:extLst>
              </p14:cNvPr>
              <p14:cNvContentPartPr/>
              <p14:nvPr/>
            </p14:nvContentPartPr>
            <p14:xfrm>
              <a:off x="2712116" y="3532466"/>
              <a:ext cx="243000" cy="151200"/>
            </p14:xfrm>
          </p:contentPart>
        </mc:Choice>
        <mc:Fallback xmlns="">
          <p:pic>
            <p:nvPicPr>
              <p:cNvPr id="44" name="حبر 43">
                <a:extLst>
                  <a:ext uri="{FF2B5EF4-FFF2-40B4-BE49-F238E27FC236}">
                    <a16:creationId xmlns:a16="http://schemas.microsoft.com/office/drawing/2014/main" id="{0E4EEEFC-B6FE-98F6-1C93-B929A0310A13}"/>
                  </a:ext>
                </a:extLst>
              </p:cNvPr>
              <p:cNvPicPr/>
              <p:nvPr/>
            </p:nvPicPr>
            <p:blipFill>
              <a:blip r:embed="rId42"/>
              <a:stretch>
                <a:fillRect/>
              </a:stretch>
            </p:blipFill>
            <p:spPr>
              <a:xfrm>
                <a:off x="2696659" y="3516949"/>
                <a:ext cx="273555" cy="18187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حبر 44">
                <a:extLst>
                  <a:ext uri="{FF2B5EF4-FFF2-40B4-BE49-F238E27FC236}">
                    <a16:creationId xmlns:a16="http://schemas.microsoft.com/office/drawing/2014/main" id="{CCF8CC55-1DA4-2477-14F4-BAF28E47A106}"/>
                  </a:ext>
                </a:extLst>
              </p14:cNvPr>
              <p14:cNvContentPartPr/>
              <p14:nvPr/>
            </p14:nvContentPartPr>
            <p14:xfrm>
              <a:off x="2871236" y="3511946"/>
              <a:ext cx="12960" cy="16560"/>
            </p14:xfrm>
          </p:contentPart>
        </mc:Choice>
        <mc:Fallback xmlns="">
          <p:pic>
            <p:nvPicPr>
              <p:cNvPr id="45" name="حبر 44">
                <a:extLst>
                  <a:ext uri="{FF2B5EF4-FFF2-40B4-BE49-F238E27FC236}">
                    <a16:creationId xmlns:a16="http://schemas.microsoft.com/office/drawing/2014/main" id="{CCF8CC55-1DA4-2477-14F4-BAF28E47A106}"/>
                  </a:ext>
                </a:extLst>
              </p:cNvPr>
              <p:cNvPicPr/>
              <p:nvPr/>
            </p:nvPicPr>
            <p:blipFill>
              <a:blip r:embed="rId44"/>
              <a:stretch>
                <a:fillRect/>
              </a:stretch>
            </p:blipFill>
            <p:spPr>
              <a:xfrm>
                <a:off x="2855756" y="3496466"/>
                <a:ext cx="435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0" name="حبر 50">
                <a:extLst>
                  <a:ext uri="{FF2B5EF4-FFF2-40B4-BE49-F238E27FC236}">
                    <a16:creationId xmlns:a16="http://schemas.microsoft.com/office/drawing/2014/main" id="{57C8778E-19C8-22D5-E219-D42938F41FD3}"/>
                  </a:ext>
                </a:extLst>
              </p14:cNvPr>
              <p14:cNvContentPartPr/>
              <p14:nvPr/>
            </p14:nvContentPartPr>
            <p14:xfrm>
              <a:off x="2360396" y="3519866"/>
              <a:ext cx="309960" cy="159480"/>
            </p14:xfrm>
          </p:contentPart>
        </mc:Choice>
        <mc:Fallback xmlns="">
          <p:pic>
            <p:nvPicPr>
              <p:cNvPr id="50" name="حبر 50">
                <a:extLst>
                  <a:ext uri="{FF2B5EF4-FFF2-40B4-BE49-F238E27FC236}">
                    <a16:creationId xmlns:a16="http://schemas.microsoft.com/office/drawing/2014/main" id="{57C8778E-19C8-22D5-E219-D42938F41FD3}"/>
                  </a:ext>
                </a:extLst>
              </p:cNvPr>
              <p:cNvPicPr/>
              <p:nvPr/>
            </p:nvPicPr>
            <p:blipFill>
              <a:blip r:embed="rId46"/>
              <a:stretch>
                <a:fillRect/>
              </a:stretch>
            </p:blipFill>
            <p:spPr>
              <a:xfrm>
                <a:off x="2345276" y="3504746"/>
                <a:ext cx="3405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حبر 58">
                <a:extLst>
                  <a:ext uri="{FF2B5EF4-FFF2-40B4-BE49-F238E27FC236}">
                    <a16:creationId xmlns:a16="http://schemas.microsoft.com/office/drawing/2014/main" id="{93AA7F81-9377-54F2-1C16-434EE602EADF}"/>
                  </a:ext>
                </a:extLst>
              </p14:cNvPr>
              <p14:cNvContentPartPr/>
              <p14:nvPr/>
            </p14:nvContentPartPr>
            <p14:xfrm>
              <a:off x="7566553" y="4755738"/>
              <a:ext cx="772920" cy="338040"/>
            </p14:xfrm>
          </p:contentPart>
        </mc:Choice>
        <mc:Fallback xmlns="">
          <p:pic>
            <p:nvPicPr>
              <p:cNvPr id="58" name="حبر 58">
                <a:extLst>
                  <a:ext uri="{FF2B5EF4-FFF2-40B4-BE49-F238E27FC236}">
                    <a16:creationId xmlns:a16="http://schemas.microsoft.com/office/drawing/2014/main" id="{93AA7F81-9377-54F2-1C16-434EE602EADF}"/>
                  </a:ext>
                </a:extLst>
              </p:cNvPr>
              <p:cNvPicPr/>
              <p:nvPr/>
            </p:nvPicPr>
            <p:blipFill>
              <a:blip r:embed="rId48"/>
              <a:stretch>
                <a:fillRect/>
              </a:stretch>
            </p:blipFill>
            <p:spPr>
              <a:xfrm>
                <a:off x="7551433" y="4740241"/>
                <a:ext cx="803520" cy="36867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حبر 63">
                <a:extLst>
                  <a:ext uri="{FF2B5EF4-FFF2-40B4-BE49-F238E27FC236}">
                    <a16:creationId xmlns:a16="http://schemas.microsoft.com/office/drawing/2014/main" id="{5ED65EA8-C306-3D0D-67DC-A8D55932DAFC}"/>
                  </a:ext>
                </a:extLst>
              </p14:cNvPr>
              <p14:cNvContentPartPr/>
              <p14:nvPr/>
            </p14:nvContentPartPr>
            <p14:xfrm>
              <a:off x="7269193" y="4853298"/>
              <a:ext cx="546120" cy="249120"/>
            </p14:xfrm>
          </p:contentPart>
        </mc:Choice>
        <mc:Fallback xmlns="">
          <p:pic>
            <p:nvPicPr>
              <p:cNvPr id="63" name="حبر 63">
                <a:extLst>
                  <a:ext uri="{FF2B5EF4-FFF2-40B4-BE49-F238E27FC236}">
                    <a16:creationId xmlns:a16="http://schemas.microsoft.com/office/drawing/2014/main" id="{5ED65EA8-C306-3D0D-67DC-A8D55932DAFC}"/>
                  </a:ext>
                </a:extLst>
              </p:cNvPr>
              <p:cNvPicPr/>
              <p:nvPr/>
            </p:nvPicPr>
            <p:blipFill>
              <a:blip r:embed="rId50"/>
              <a:stretch>
                <a:fillRect/>
              </a:stretch>
            </p:blipFill>
            <p:spPr>
              <a:xfrm>
                <a:off x="7253723" y="4838178"/>
                <a:ext cx="5767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6" name="حبر 76">
                <a:extLst>
                  <a:ext uri="{FF2B5EF4-FFF2-40B4-BE49-F238E27FC236}">
                    <a16:creationId xmlns:a16="http://schemas.microsoft.com/office/drawing/2014/main" id="{58BF2EAE-01C3-81DD-94D6-02E4E1886FFF}"/>
                  </a:ext>
                </a:extLst>
              </p14:cNvPr>
              <p14:cNvContentPartPr/>
              <p14:nvPr/>
            </p14:nvContentPartPr>
            <p14:xfrm>
              <a:off x="5870233" y="4893978"/>
              <a:ext cx="1275120" cy="257040"/>
            </p14:xfrm>
          </p:contentPart>
        </mc:Choice>
        <mc:Fallback xmlns="">
          <p:pic>
            <p:nvPicPr>
              <p:cNvPr id="76" name="حبر 76">
                <a:extLst>
                  <a:ext uri="{FF2B5EF4-FFF2-40B4-BE49-F238E27FC236}">
                    <a16:creationId xmlns:a16="http://schemas.microsoft.com/office/drawing/2014/main" id="{58BF2EAE-01C3-81DD-94D6-02E4E1886FFF}"/>
                  </a:ext>
                </a:extLst>
              </p:cNvPr>
              <p:cNvPicPr/>
              <p:nvPr/>
            </p:nvPicPr>
            <p:blipFill>
              <a:blip r:embed="rId52"/>
              <a:stretch>
                <a:fillRect/>
              </a:stretch>
            </p:blipFill>
            <p:spPr>
              <a:xfrm>
                <a:off x="5855109" y="4878520"/>
                <a:ext cx="1305729" cy="287597"/>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7" name="حبر 76">
                <a:extLst>
                  <a:ext uri="{FF2B5EF4-FFF2-40B4-BE49-F238E27FC236}">
                    <a16:creationId xmlns:a16="http://schemas.microsoft.com/office/drawing/2014/main" id="{77B87BFC-0A6F-5869-3A5B-8A5704FA1BBA}"/>
                  </a:ext>
                </a:extLst>
              </p14:cNvPr>
              <p14:cNvContentPartPr/>
              <p14:nvPr/>
            </p14:nvContentPartPr>
            <p14:xfrm>
              <a:off x="5745807" y="4955677"/>
              <a:ext cx="62640" cy="133560"/>
            </p14:xfrm>
          </p:contentPart>
        </mc:Choice>
        <mc:Fallback xmlns="">
          <p:pic>
            <p:nvPicPr>
              <p:cNvPr id="77" name="حبر 76">
                <a:extLst>
                  <a:ext uri="{FF2B5EF4-FFF2-40B4-BE49-F238E27FC236}">
                    <a16:creationId xmlns:a16="http://schemas.microsoft.com/office/drawing/2014/main" id="{77B87BFC-0A6F-5869-3A5B-8A5704FA1BBA}"/>
                  </a:ext>
                </a:extLst>
              </p:cNvPr>
              <p:cNvPicPr/>
              <p:nvPr/>
            </p:nvPicPr>
            <p:blipFill>
              <a:blip r:embed="rId54"/>
              <a:stretch>
                <a:fillRect/>
              </a:stretch>
            </p:blipFill>
            <p:spPr>
              <a:xfrm>
                <a:off x="5730327" y="4940197"/>
                <a:ext cx="93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8" name="حبر 77">
                <a:extLst>
                  <a:ext uri="{FF2B5EF4-FFF2-40B4-BE49-F238E27FC236}">
                    <a16:creationId xmlns:a16="http://schemas.microsoft.com/office/drawing/2014/main" id="{1621FB37-F7F8-D29A-75DD-568FBB5DED50}"/>
                  </a:ext>
                </a:extLst>
              </p14:cNvPr>
              <p14:cNvContentPartPr/>
              <p14:nvPr/>
            </p14:nvContentPartPr>
            <p14:xfrm>
              <a:off x="5732487" y="4904197"/>
              <a:ext cx="4680" cy="7200"/>
            </p14:xfrm>
          </p:contentPart>
        </mc:Choice>
        <mc:Fallback xmlns="">
          <p:pic>
            <p:nvPicPr>
              <p:cNvPr id="78" name="حبر 77">
                <a:extLst>
                  <a:ext uri="{FF2B5EF4-FFF2-40B4-BE49-F238E27FC236}">
                    <a16:creationId xmlns:a16="http://schemas.microsoft.com/office/drawing/2014/main" id="{1621FB37-F7F8-D29A-75DD-568FBB5DED50}"/>
                  </a:ext>
                </a:extLst>
              </p:cNvPr>
              <p:cNvPicPr/>
              <p:nvPr/>
            </p:nvPicPr>
            <p:blipFill>
              <a:blip r:embed="rId56"/>
              <a:stretch>
                <a:fillRect/>
              </a:stretch>
            </p:blipFill>
            <p:spPr>
              <a:xfrm>
                <a:off x="5717007" y="4889454"/>
                <a:ext cx="35280" cy="36343"/>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9" name="حبر 78">
                <a:extLst>
                  <a:ext uri="{FF2B5EF4-FFF2-40B4-BE49-F238E27FC236}">
                    <a16:creationId xmlns:a16="http://schemas.microsoft.com/office/drawing/2014/main" id="{2C7B1323-92DD-FF6B-C744-7B219E812ABB}"/>
                  </a:ext>
                </a:extLst>
              </p14:cNvPr>
              <p14:cNvContentPartPr/>
              <p14:nvPr/>
            </p14:nvContentPartPr>
            <p14:xfrm>
              <a:off x="5714847" y="5142157"/>
              <a:ext cx="102600" cy="36000"/>
            </p14:xfrm>
          </p:contentPart>
        </mc:Choice>
        <mc:Fallback xmlns="">
          <p:pic>
            <p:nvPicPr>
              <p:cNvPr id="79" name="حبر 78">
                <a:extLst>
                  <a:ext uri="{FF2B5EF4-FFF2-40B4-BE49-F238E27FC236}">
                    <a16:creationId xmlns:a16="http://schemas.microsoft.com/office/drawing/2014/main" id="{2C7B1323-92DD-FF6B-C744-7B219E812ABB}"/>
                  </a:ext>
                </a:extLst>
              </p:cNvPr>
              <p:cNvPicPr/>
              <p:nvPr/>
            </p:nvPicPr>
            <p:blipFill>
              <a:blip r:embed="rId58"/>
              <a:stretch>
                <a:fillRect/>
              </a:stretch>
            </p:blipFill>
            <p:spPr>
              <a:xfrm>
                <a:off x="5699312" y="5126677"/>
                <a:ext cx="133308"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0" name="حبر 79">
                <a:extLst>
                  <a:ext uri="{FF2B5EF4-FFF2-40B4-BE49-F238E27FC236}">
                    <a16:creationId xmlns:a16="http://schemas.microsoft.com/office/drawing/2014/main" id="{7FC148E3-933F-CD3B-6EDB-F9513177D7BB}"/>
                  </a:ext>
                </a:extLst>
              </p14:cNvPr>
              <p14:cNvContentPartPr/>
              <p14:nvPr/>
            </p14:nvContentPartPr>
            <p14:xfrm>
              <a:off x="5572647" y="4986637"/>
              <a:ext cx="89280" cy="75960"/>
            </p14:xfrm>
          </p:contentPart>
        </mc:Choice>
        <mc:Fallback xmlns="">
          <p:pic>
            <p:nvPicPr>
              <p:cNvPr id="80" name="حبر 79">
                <a:extLst>
                  <a:ext uri="{FF2B5EF4-FFF2-40B4-BE49-F238E27FC236}">
                    <a16:creationId xmlns:a16="http://schemas.microsoft.com/office/drawing/2014/main" id="{7FC148E3-933F-CD3B-6EDB-F9513177D7BB}"/>
                  </a:ext>
                </a:extLst>
              </p:cNvPr>
              <p:cNvPicPr/>
              <p:nvPr/>
            </p:nvPicPr>
            <p:blipFill>
              <a:blip r:embed="rId60"/>
              <a:stretch>
                <a:fillRect/>
              </a:stretch>
            </p:blipFill>
            <p:spPr>
              <a:xfrm>
                <a:off x="5557104" y="4971157"/>
                <a:ext cx="120004"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1" name="حبر 80">
                <a:extLst>
                  <a:ext uri="{FF2B5EF4-FFF2-40B4-BE49-F238E27FC236}">
                    <a16:creationId xmlns:a16="http://schemas.microsoft.com/office/drawing/2014/main" id="{1C7D7118-A509-5831-40E0-4EE4EFCBBCB3}"/>
                  </a:ext>
                </a:extLst>
              </p14:cNvPr>
              <p14:cNvContentPartPr/>
              <p14:nvPr/>
            </p14:nvContentPartPr>
            <p14:xfrm>
              <a:off x="5310927" y="4933357"/>
              <a:ext cx="200160" cy="137880"/>
            </p14:xfrm>
          </p:contentPart>
        </mc:Choice>
        <mc:Fallback xmlns="">
          <p:pic>
            <p:nvPicPr>
              <p:cNvPr id="81" name="حبر 80">
                <a:extLst>
                  <a:ext uri="{FF2B5EF4-FFF2-40B4-BE49-F238E27FC236}">
                    <a16:creationId xmlns:a16="http://schemas.microsoft.com/office/drawing/2014/main" id="{1C7D7118-A509-5831-40E0-4EE4EFCBBCB3}"/>
                  </a:ext>
                </a:extLst>
              </p:cNvPr>
              <p:cNvPicPr/>
              <p:nvPr/>
            </p:nvPicPr>
            <p:blipFill>
              <a:blip r:embed="rId62"/>
              <a:stretch>
                <a:fillRect/>
              </a:stretch>
            </p:blipFill>
            <p:spPr>
              <a:xfrm>
                <a:off x="5295447" y="4917917"/>
                <a:ext cx="230760" cy="168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3" name="حبر 92">
                <a:extLst>
                  <a:ext uri="{FF2B5EF4-FFF2-40B4-BE49-F238E27FC236}">
                    <a16:creationId xmlns:a16="http://schemas.microsoft.com/office/drawing/2014/main" id="{87173CFA-DE8A-8AA0-3F44-ECD17876541F}"/>
                  </a:ext>
                </a:extLst>
              </p14:cNvPr>
              <p14:cNvContentPartPr/>
              <p14:nvPr/>
            </p14:nvContentPartPr>
            <p14:xfrm>
              <a:off x="3991887" y="3161437"/>
              <a:ext cx="18000" cy="9360"/>
            </p14:xfrm>
          </p:contentPart>
        </mc:Choice>
        <mc:Fallback xmlns="">
          <p:pic>
            <p:nvPicPr>
              <p:cNvPr id="93" name="حبر 92">
                <a:extLst>
                  <a:ext uri="{FF2B5EF4-FFF2-40B4-BE49-F238E27FC236}">
                    <a16:creationId xmlns:a16="http://schemas.microsoft.com/office/drawing/2014/main" id="{87173CFA-DE8A-8AA0-3F44-ECD17876541F}"/>
                  </a:ext>
                </a:extLst>
              </p:cNvPr>
              <p:cNvPicPr/>
              <p:nvPr/>
            </p:nvPicPr>
            <p:blipFill>
              <a:blip r:embed="rId64"/>
              <a:stretch>
                <a:fillRect/>
              </a:stretch>
            </p:blipFill>
            <p:spPr>
              <a:xfrm>
                <a:off x="3976767" y="3146317"/>
                <a:ext cx="486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4" name="حبر 94">
                <a:extLst>
                  <a:ext uri="{FF2B5EF4-FFF2-40B4-BE49-F238E27FC236}">
                    <a16:creationId xmlns:a16="http://schemas.microsoft.com/office/drawing/2014/main" id="{B681C5E9-0F65-E877-05B3-35E80EE98EEE}"/>
                  </a:ext>
                </a:extLst>
              </p14:cNvPr>
              <p14:cNvContentPartPr/>
              <p14:nvPr/>
            </p14:nvContentPartPr>
            <p14:xfrm>
              <a:off x="4751127" y="4897717"/>
              <a:ext cx="595440" cy="244800"/>
            </p14:xfrm>
          </p:contentPart>
        </mc:Choice>
        <mc:Fallback xmlns="">
          <p:pic>
            <p:nvPicPr>
              <p:cNvPr id="94" name="حبر 94">
                <a:extLst>
                  <a:ext uri="{FF2B5EF4-FFF2-40B4-BE49-F238E27FC236}">
                    <a16:creationId xmlns:a16="http://schemas.microsoft.com/office/drawing/2014/main" id="{B681C5E9-0F65-E877-05B3-35E80EE98EEE}"/>
                  </a:ext>
                </a:extLst>
              </p:cNvPr>
              <p:cNvPicPr/>
              <p:nvPr/>
            </p:nvPicPr>
            <p:blipFill>
              <a:blip r:embed="rId66"/>
              <a:stretch>
                <a:fillRect/>
              </a:stretch>
            </p:blipFill>
            <p:spPr>
              <a:xfrm>
                <a:off x="4736007" y="4882575"/>
                <a:ext cx="626040" cy="27544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95" name="حبر 94">
                <a:extLst>
                  <a:ext uri="{FF2B5EF4-FFF2-40B4-BE49-F238E27FC236}">
                    <a16:creationId xmlns:a16="http://schemas.microsoft.com/office/drawing/2014/main" id="{18AB12C4-C1D6-9DFD-8EF5-45A17669A45D}"/>
                  </a:ext>
                </a:extLst>
              </p14:cNvPr>
              <p14:cNvContentPartPr/>
              <p14:nvPr/>
            </p14:nvContentPartPr>
            <p14:xfrm>
              <a:off x="4622607" y="4804477"/>
              <a:ext cx="1123920" cy="395640"/>
            </p14:xfrm>
          </p:contentPart>
        </mc:Choice>
        <mc:Fallback xmlns="">
          <p:pic>
            <p:nvPicPr>
              <p:cNvPr id="95" name="حبر 94">
                <a:extLst>
                  <a:ext uri="{FF2B5EF4-FFF2-40B4-BE49-F238E27FC236}">
                    <a16:creationId xmlns:a16="http://schemas.microsoft.com/office/drawing/2014/main" id="{18AB12C4-C1D6-9DFD-8EF5-45A17669A45D}"/>
                  </a:ext>
                </a:extLst>
              </p:cNvPr>
              <p:cNvPicPr/>
              <p:nvPr/>
            </p:nvPicPr>
            <p:blipFill>
              <a:blip r:embed="rId68"/>
              <a:stretch>
                <a:fillRect/>
              </a:stretch>
            </p:blipFill>
            <p:spPr>
              <a:xfrm>
                <a:off x="4615047" y="4796917"/>
                <a:ext cx="113904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6" name="حبر 106">
                <a:extLst>
                  <a:ext uri="{FF2B5EF4-FFF2-40B4-BE49-F238E27FC236}">
                    <a16:creationId xmlns:a16="http://schemas.microsoft.com/office/drawing/2014/main" id="{24FD7FB5-AD3F-882C-F14F-A023F714E748}"/>
                  </a:ext>
                </a:extLst>
              </p14:cNvPr>
              <p14:cNvContentPartPr/>
              <p14:nvPr/>
            </p14:nvContentPartPr>
            <p14:xfrm>
              <a:off x="7828854" y="5987399"/>
              <a:ext cx="1090800" cy="302040"/>
            </p14:xfrm>
          </p:contentPart>
        </mc:Choice>
        <mc:Fallback xmlns="">
          <p:pic>
            <p:nvPicPr>
              <p:cNvPr id="106" name="حبر 106">
                <a:extLst>
                  <a:ext uri="{FF2B5EF4-FFF2-40B4-BE49-F238E27FC236}">
                    <a16:creationId xmlns:a16="http://schemas.microsoft.com/office/drawing/2014/main" id="{24FD7FB5-AD3F-882C-F14F-A023F714E748}"/>
                  </a:ext>
                </a:extLst>
              </p:cNvPr>
              <p:cNvPicPr/>
              <p:nvPr/>
            </p:nvPicPr>
            <p:blipFill>
              <a:blip r:embed="rId70"/>
              <a:stretch>
                <a:fillRect/>
              </a:stretch>
            </p:blipFill>
            <p:spPr>
              <a:xfrm>
                <a:off x="7813379" y="5972279"/>
                <a:ext cx="112139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13" name="حبر 114">
                <a:extLst>
                  <a:ext uri="{FF2B5EF4-FFF2-40B4-BE49-F238E27FC236}">
                    <a16:creationId xmlns:a16="http://schemas.microsoft.com/office/drawing/2014/main" id="{C7D9948E-53C2-5313-F628-D62BA72BDDFE}"/>
                  </a:ext>
                </a:extLst>
              </p14:cNvPr>
              <p14:cNvContentPartPr/>
              <p14:nvPr/>
            </p14:nvContentPartPr>
            <p14:xfrm>
              <a:off x="6954414" y="6165599"/>
              <a:ext cx="317880" cy="232200"/>
            </p14:xfrm>
          </p:contentPart>
        </mc:Choice>
        <mc:Fallback xmlns="">
          <p:pic>
            <p:nvPicPr>
              <p:cNvPr id="113" name="حبر 114">
                <a:extLst>
                  <a:ext uri="{FF2B5EF4-FFF2-40B4-BE49-F238E27FC236}">
                    <a16:creationId xmlns:a16="http://schemas.microsoft.com/office/drawing/2014/main" id="{C7D9948E-53C2-5313-F628-D62BA72BDDFE}"/>
                  </a:ext>
                </a:extLst>
              </p:cNvPr>
              <p:cNvPicPr/>
              <p:nvPr/>
            </p:nvPicPr>
            <p:blipFill>
              <a:blip r:embed="rId72"/>
              <a:stretch>
                <a:fillRect/>
              </a:stretch>
            </p:blipFill>
            <p:spPr>
              <a:xfrm>
                <a:off x="6939277" y="6150143"/>
                <a:ext cx="348515" cy="262393"/>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4" name="حبر 114">
                <a:extLst>
                  <a:ext uri="{FF2B5EF4-FFF2-40B4-BE49-F238E27FC236}">
                    <a16:creationId xmlns:a16="http://schemas.microsoft.com/office/drawing/2014/main" id="{E72FA34B-EB91-73BE-22B0-C2BDDC1101FB}"/>
                  </a:ext>
                </a:extLst>
              </p14:cNvPr>
              <p14:cNvContentPartPr/>
              <p14:nvPr/>
            </p14:nvContentPartPr>
            <p14:xfrm>
              <a:off x="7441854" y="6111239"/>
              <a:ext cx="209160" cy="316800"/>
            </p14:xfrm>
          </p:contentPart>
        </mc:Choice>
        <mc:Fallback xmlns="">
          <p:pic>
            <p:nvPicPr>
              <p:cNvPr id="114" name="حبر 114">
                <a:extLst>
                  <a:ext uri="{FF2B5EF4-FFF2-40B4-BE49-F238E27FC236}">
                    <a16:creationId xmlns:a16="http://schemas.microsoft.com/office/drawing/2014/main" id="{E72FA34B-EB91-73BE-22B0-C2BDDC1101FB}"/>
                  </a:ext>
                </a:extLst>
              </p:cNvPr>
              <p:cNvPicPr/>
              <p:nvPr/>
            </p:nvPicPr>
            <p:blipFill>
              <a:blip r:embed="rId74"/>
              <a:stretch>
                <a:fillRect/>
              </a:stretch>
            </p:blipFill>
            <p:spPr>
              <a:xfrm>
                <a:off x="7426734" y="6096119"/>
                <a:ext cx="2397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8" name="حبر 117">
                <a:extLst>
                  <a:ext uri="{FF2B5EF4-FFF2-40B4-BE49-F238E27FC236}">
                    <a16:creationId xmlns:a16="http://schemas.microsoft.com/office/drawing/2014/main" id="{B4F79D15-B8D3-5985-3DB4-F9C9DF44AB4D}"/>
                  </a:ext>
                </a:extLst>
              </p14:cNvPr>
              <p14:cNvContentPartPr/>
              <p14:nvPr/>
            </p14:nvContentPartPr>
            <p14:xfrm>
              <a:off x="6513414" y="6119159"/>
              <a:ext cx="23400" cy="15840"/>
            </p14:xfrm>
          </p:contentPart>
        </mc:Choice>
        <mc:Fallback xmlns="">
          <p:pic>
            <p:nvPicPr>
              <p:cNvPr id="118" name="حبر 117">
                <a:extLst>
                  <a:ext uri="{FF2B5EF4-FFF2-40B4-BE49-F238E27FC236}">
                    <a16:creationId xmlns:a16="http://schemas.microsoft.com/office/drawing/2014/main" id="{B4F79D15-B8D3-5985-3DB4-F9C9DF44AB4D}"/>
                  </a:ext>
                </a:extLst>
              </p:cNvPr>
              <p:cNvPicPr/>
              <p:nvPr/>
            </p:nvPicPr>
            <p:blipFill>
              <a:blip r:embed="rId76"/>
              <a:stretch>
                <a:fillRect/>
              </a:stretch>
            </p:blipFill>
            <p:spPr>
              <a:xfrm>
                <a:off x="6498294" y="6103679"/>
                <a:ext cx="540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2" name="حبر 122">
                <a:extLst>
                  <a:ext uri="{FF2B5EF4-FFF2-40B4-BE49-F238E27FC236}">
                    <a16:creationId xmlns:a16="http://schemas.microsoft.com/office/drawing/2014/main" id="{E3F00099-7DA4-AB34-CBF0-F1792BE83F48}"/>
                  </a:ext>
                </a:extLst>
              </p14:cNvPr>
              <p14:cNvContentPartPr/>
              <p14:nvPr/>
            </p14:nvContentPartPr>
            <p14:xfrm>
              <a:off x="5995374" y="6196559"/>
              <a:ext cx="789120" cy="209160"/>
            </p14:xfrm>
          </p:contentPart>
        </mc:Choice>
        <mc:Fallback xmlns="">
          <p:pic>
            <p:nvPicPr>
              <p:cNvPr id="122" name="حبر 122">
                <a:extLst>
                  <a:ext uri="{FF2B5EF4-FFF2-40B4-BE49-F238E27FC236}">
                    <a16:creationId xmlns:a16="http://schemas.microsoft.com/office/drawing/2014/main" id="{E3F00099-7DA4-AB34-CBF0-F1792BE83F48}"/>
                  </a:ext>
                </a:extLst>
              </p:cNvPr>
              <p:cNvPicPr/>
              <p:nvPr/>
            </p:nvPicPr>
            <p:blipFill>
              <a:blip r:embed="rId78"/>
              <a:stretch>
                <a:fillRect/>
              </a:stretch>
            </p:blipFill>
            <p:spPr>
              <a:xfrm>
                <a:off x="5979901" y="6181079"/>
                <a:ext cx="819706"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8" name="حبر 138">
                <a:extLst>
                  <a:ext uri="{FF2B5EF4-FFF2-40B4-BE49-F238E27FC236}">
                    <a16:creationId xmlns:a16="http://schemas.microsoft.com/office/drawing/2014/main" id="{0604CCD6-121C-D84D-F2CD-EE796078159D}"/>
                  </a:ext>
                </a:extLst>
              </p14:cNvPr>
              <p14:cNvContentPartPr/>
              <p14:nvPr/>
            </p14:nvContentPartPr>
            <p14:xfrm>
              <a:off x="4486614" y="6072719"/>
              <a:ext cx="1330920" cy="332640"/>
            </p14:xfrm>
          </p:contentPart>
        </mc:Choice>
        <mc:Fallback xmlns="">
          <p:pic>
            <p:nvPicPr>
              <p:cNvPr id="138" name="حبر 138">
                <a:extLst>
                  <a:ext uri="{FF2B5EF4-FFF2-40B4-BE49-F238E27FC236}">
                    <a16:creationId xmlns:a16="http://schemas.microsoft.com/office/drawing/2014/main" id="{0604CCD6-121C-D84D-F2CD-EE796078159D}"/>
                  </a:ext>
                </a:extLst>
              </p:cNvPr>
              <p:cNvPicPr/>
              <p:nvPr/>
            </p:nvPicPr>
            <p:blipFill>
              <a:blip r:embed="rId80"/>
              <a:stretch>
                <a:fillRect/>
              </a:stretch>
            </p:blipFill>
            <p:spPr>
              <a:xfrm>
                <a:off x="4471494" y="6057256"/>
                <a:ext cx="1361520" cy="363207"/>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58" name="حبر 158">
                <a:extLst>
                  <a:ext uri="{FF2B5EF4-FFF2-40B4-BE49-F238E27FC236}">
                    <a16:creationId xmlns:a16="http://schemas.microsoft.com/office/drawing/2014/main" id="{CB10630D-8C5A-3731-45E6-1FA2A0C66421}"/>
                  </a:ext>
                </a:extLst>
              </p14:cNvPr>
              <p14:cNvContentPartPr/>
              <p14:nvPr/>
            </p14:nvContentPartPr>
            <p14:xfrm>
              <a:off x="1407894" y="6033839"/>
              <a:ext cx="2908800" cy="503640"/>
            </p14:xfrm>
          </p:contentPart>
        </mc:Choice>
        <mc:Fallback xmlns="">
          <p:pic>
            <p:nvPicPr>
              <p:cNvPr id="158" name="حبر 158">
                <a:extLst>
                  <a:ext uri="{FF2B5EF4-FFF2-40B4-BE49-F238E27FC236}">
                    <a16:creationId xmlns:a16="http://schemas.microsoft.com/office/drawing/2014/main" id="{CB10630D-8C5A-3731-45E6-1FA2A0C66421}"/>
                  </a:ext>
                </a:extLst>
              </p:cNvPr>
              <p:cNvPicPr/>
              <p:nvPr/>
            </p:nvPicPr>
            <p:blipFill>
              <a:blip r:embed="rId82"/>
              <a:stretch>
                <a:fillRect/>
              </a:stretch>
            </p:blipFill>
            <p:spPr>
              <a:xfrm>
                <a:off x="1392416" y="6018708"/>
                <a:ext cx="2939396" cy="533902"/>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71" name="حبر 171">
                <a:extLst>
                  <a:ext uri="{FF2B5EF4-FFF2-40B4-BE49-F238E27FC236}">
                    <a16:creationId xmlns:a16="http://schemas.microsoft.com/office/drawing/2014/main" id="{0E3344A3-56DC-F61C-6261-E97354E0C650}"/>
                  </a:ext>
                </a:extLst>
              </p14:cNvPr>
              <p14:cNvContentPartPr/>
              <p14:nvPr/>
            </p14:nvContentPartPr>
            <p14:xfrm>
              <a:off x="7369670" y="1988053"/>
              <a:ext cx="1450080" cy="376200"/>
            </p14:xfrm>
          </p:contentPart>
        </mc:Choice>
        <mc:Fallback xmlns="">
          <p:pic>
            <p:nvPicPr>
              <p:cNvPr id="171" name="حبر 171">
                <a:extLst>
                  <a:ext uri="{FF2B5EF4-FFF2-40B4-BE49-F238E27FC236}">
                    <a16:creationId xmlns:a16="http://schemas.microsoft.com/office/drawing/2014/main" id="{0E3344A3-56DC-F61C-6261-E97354E0C650}"/>
                  </a:ext>
                </a:extLst>
              </p:cNvPr>
              <p:cNvPicPr/>
              <p:nvPr/>
            </p:nvPicPr>
            <p:blipFill>
              <a:blip r:embed="rId84"/>
              <a:stretch>
                <a:fillRect/>
              </a:stretch>
            </p:blipFill>
            <p:spPr>
              <a:xfrm>
                <a:off x="7354194" y="1972573"/>
                <a:ext cx="1480672"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79" name="حبر 179">
                <a:extLst>
                  <a:ext uri="{FF2B5EF4-FFF2-40B4-BE49-F238E27FC236}">
                    <a16:creationId xmlns:a16="http://schemas.microsoft.com/office/drawing/2014/main" id="{F41DB1F1-FED3-B4A3-A550-78F7450E62AD}"/>
                  </a:ext>
                </a:extLst>
              </p14:cNvPr>
              <p14:cNvContentPartPr/>
              <p14:nvPr/>
            </p14:nvContentPartPr>
            <p14:xfrm>
              <a:off x="6914990" y="1995253"/>
              <a:ext cx="378360" cy="297360"/>
            </p14:xfrm>
          </p:contentPart>
        </mc:Choice>
        <mc:Fallback xmlns="">
          <p:pic>
            <p:nvPicPr>
              <p:cNvPr id="179" name="حبر 179">
                <a:extLst>
                  <a:ext uri="{FF2B5EF4-FFF2-40B4-BE49-F238E27FC236}">
                    <a16:creationId xmlns:a16="http://schemas.microsoft.com/office/drawing/2014/main" id="{F41DB1F1-FED3-B4A3-A550-78F7450E62AD}"/>
                  </a:ext>
                </a:extLst>
              </p:cNvPr>
              <p:cNvPicPr/>
              <p:nvPr/>
            </p:nvPicPr>
            <p:blipFill>
              <a:blip r:embed="rId86"/>
              <a:stretch>
                <a:fillRect/>
              </a:stretch>
            </p:blipFill>
            <p:spPr>
              <a:xfrm>
                <a:off x="6899510" y="1980115"/>
                <a:ext cx="408960" cy="327997"/>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87" name="حبر 187">
                <a:extLst>
                  <a:ext uri="{FF2B5EF4-FFF2-40B4-BE49-F238E27FC236}">
                    <a16:creationId xmlns:a16="http://schemas.microsoft.com/office/drawing/2014/main" id="{C98535D8-7594-A700-F55A-BF5784C3083D}"/>
                  </a:ext>
                </a:extLst>
              </p14:cNvPr>
              <p14:cNvContentPartPr/>
              <p14:nvPr/>
            </p14:nvContentPartPr>
            <p14:xfrm>
              <a:off x="6235310" y="1985893"/>
              <a:ext cx="594000" cy="354240"/>
            </p14:xfrm>
          </p:contentPart>
        </mc:Choice>
        <mc:Fallback xmlns="">
          <p:pic>
            <p:nvPicPr>
              <p:cNvPr id="187" name="حبر 187">
                <a:extLst>
                  <a:ext uri="{FF2B5EF4-FFF2-40B4-BE49-F238E27FC236}">
                    <a16:creationId xmlns:a16="http://schemas.microsoft.com/office/drawing/2014/main" id="{C98535D8-7594-A700-F55A-BF5784C3083D}"/>
                  </a:ext>
                </a:extLst>
              </p:cNvPr>
              <p:cNvPicPr/>
              <p:nvPr/>
            </p:nvPicPr>
            <p:blipFill>
              <a:blip r:embed="rId88"/>
              <a:stretch>
                <a:fillRect/>
              </a:stretch>
            </p:blipFill>
            <p:spPr>
              <a:xfrm>
                <a:off x="6220181" y="1970429"/>
                <a:ext cx="624619" cy="384449"/>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88" name="حبر 187">
                <a:extLst>
                  <a:ext uri="{FF2B5EF4-FFF2-40B4-BE49-F238E27FC236}">
                    <a16:creationId xmlns:a16="http://schemas.microsoft.com/office/drawing/2014/main" id="{A196DD9E-F29C-DC2C-F1AB-1CBE3753EF62}"/>
                  </a:ext>
                </a:extLst>
              </p14:cNvPr>
              <p14:cNvContentPartPr/>
              <p14:nvPr/>
            </p14:nvContentPartPr>
            <p14:xfrm>
              <a:off x="5771076" y="2106050"/>
              <a:ext cx="369000" cy="133920"/>
            </p14:xfrm>
          </p:contentPart>
        </mc:Choice>
        <mc:Fallback xmlns="">
          <p:pic>
            <p:nvPicPr>
              <p:cNvPr id="188" name="حبر 187">
                <a:extLst>
                  <a:ext uri="{FF2B5EF4-FFF2-40B4-BE49-F238E27FC236}">
                    <a16:creationId xmlns:a16="http://schemas.microsoft.com/office/drawing/2014/main" id="{A196DD9E-F29C-DC2C-F1AB-1CBE3753EF62}"/>
                  </a:ext>
                </a:extLst>
              </p:cNvPr>
              <p:cNvPicPr/>
              <p:nvPr/>
            </p:nvPicPr>
            <p:blipFill>
              <a:blip r:embed="rId90"/>
              <a:stretch>
                <a:fillRect/>
              </a:stretch>
            </p:blipFill>
            <p:spPr>
              <a:xfrm>
                <a:off x="5755581" y="2090570"/>
                <a:ext cx="39963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89" name="حبر 188">
                <a:extLst>
                  <a:ext uri="{FF2B5EF4-FFF2-40B4-BE49-F238E27FC236}">
                    <a16:creationId xmlns:a16="http://schemas.microsoft.com/office/drawing/2014/main" id="{586305CF-90C4-33BA-D879-68FED1E276B3}"/>
                  </a:ext>
                </a:extLst>
              </p14:cNvPr>
              <p14:cNvContentPartPr/>
              <p14:nvPr/>
            </p14:nvContentPartPr>
            <p14:xfrm>
              <a:off x="6129996" y="2182010"/>
              <a:ext cx="19440" cy="5040"/>
            </p14:xfrm>
          </p:contentPart>
        </mc:Choice>
        <mc:Fallback xmlns="">
          <p:pic>
            <p:nvPicPr>
              <p:cNvPr id="189" name="حبر 188">
                <a:extLst>
                  <a:ext uri="{FF2B5EF4-FFF2-40B4-BE49-F238E27FC236}">
                    <a16:creationId xmlns:a16="http://schemas.microsoft.com/office/drawing/2014/main" id="{586305CF-90C4-33BA-D879-68FED1E276B3}"/>
                  </a:ext>
                </a:extLst>
              </p:cNvPr>
              <p:cNvPicPr/>
              <p:nvPr/>
            </p:nvPicPr>
            <p:blipFill>
              <a:blip r:embed="rId92"/>
              <a:stretch>
                <a:fillRect/>
              </a:stretch>
            </p:blipFill>
            <p:spPr>
              <a:xfrm>
                <a:off x="6114516" y="2166530"/>
                <a:ext cx="500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90" name="حبر 189">
                <a:extLst>
                  <a:ext uri="{FF2B5EF4-FFF2-40B4-BE49-F238E27FC236}">
                    <a16:creationId xmlns:a16="http://schemas.microsoft.com/office/drawing/2014/main" id="{398D9A41-8822-C7F2-8568-B28F71DF245F}"/>
                  </a:ext>
                </a:extLst>
              </p14:cNvPr>
              <p14:cNvContentPartPr/>
              <p14:nvPr/>
            </p14:nvContentPartPr>
            <p14:xfrm>
              <a:off x="5933796" y="2239610"/>
              <a:ext cx="360" cy="14760"/>
            </p14:xfrm>
          </p:contentPart>
        </mc:Choice>
        <mc:Fallback xmlns="">
          <p:pic>
            <p:nvPicPr>
              <p:cNvPr id="190" name="حبر 189">
                <a:extLst>
                  <a:ext uri="{FF2B5EF4-FFF2-40B4-BE49-F238E27FC236}">
                    <a16:creationId xmlns:a16="http://schemas.microsoft.com/office/drawing/2014/main" id="{398D9A41-8822-C7F2-8568-B28F71DF245F}"/>
                  </a:ext>
                </a:extLst>
              </p:cNvPr>
              <p:cNvPicPr/>
              <p:nvPr/>
            </p:nvPicPr>
            <p:blipFill>
              <a:blip r:embed="rId94"/>
              <a:stretch>
                <a:fillRect/>
              </a:stretch>
            </p:blipFill>
            <p:spPr>
              <a:xfrm>
                <a:off x="5918316" y="2224130"/>
                <a:ext cx="309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91" name="حبر 190">
                <a:extLst>
                  <a:ext uri="{FF2B5EF4-FFF2-40B4-BE49-F238E27FC236}">
                    <a16:creationId xmlns:a16="http://schemas.microsoft.com/office/drawing/2014/main" id="{C21400BE-9084-5C47-494E-26220B64B441}"/>
                  </a:ext>
                </a:extLst>
              </p14:cNvPr>
              <p14:cNvContentPartPr/>
              <p14:nvPr/>
            </p14:nvContentPartPr>
            <p14:xfrm>
              <a:off x="5828676" y="2273090"/>
              <a:ext cx="33840" cy="10080"/>
            </p14:xfrm>
          </p:contentPart>
        </mc:Choice>
        <mc:Fallback xmlns="">
          <p:pic>
            <p:nvPicPr>
              <p:cNvPr id="191" name="حبر 190">
                <a:extLst>
                  <a:ext uri="{FF2B5EF4-FFF2-40B4-BE49-F238E27FC236}">
                    <a16:creationId xmlns:a16="http://schemas.microsoft.com/office/drawing/2014/main" id="{C21400BE-9084-5C47-494E-26220B64B441}"/>
                  </a:ext>
                </a:extLst>
              </p:cNvPr>
              <p:cNvPicPr/>
              <p:nvPr/>
            </p:nvPicPr>
            <p:blipFill>
              <a:blip r:embed="rId96"/>
              <a:stretch>
                <a:fillRect/>
              </a:stretch>
            </p:blipFill>
            <p:spPr>
              <a:xfrm>
                <a:off x="5813196" y="2257610"/>
                <a:ext cx="64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92" name="حبر 191">
                <a:extLst>
                  <a:ext uri="{FF2B5EF4-FFF2-40B4-BE49-F238E27FC236}">
                    <a16:creationId xmlns:a16="http://schemas.microsoft.com/office/drawing/2014/main" id="{459BDEF0-6F9C-0DB8-DFF9-4794BB1820B1}"/>
                  </a:ext>
                </a:extLst>
              </p14:cNvPr>
              <p14:cNvContentPartPr/>
              <p14:nvPr/>
            </p14:nvContentPartPr>
            <p14:xfrm>
              <a:off x="5460036" y="1957010"/>
              <a:ext cx="239760" cy="210960"/>
            </p14:xfrm>
          </p:contentPart>
        </mc:Choice>
        <mc:Fallback xmlns="">
          <p:pic>
            <p:nvPicPr>
              <p:cNvPr id="192" name="حبر 191">
                <a:extLst>
                  <a:ext uri="{FF2B5EF4-FFF2-40B4-BE49-F238E27FC236}">
                    <a16:creationId xmlns:a16="http://schemas.microsoft.com/office/drawing/2014/main" id="{459BDEF0-6F9C-0DB8-DFF9-4794BB1820B1}"/>
                  </a:ext>
                </a:extLst>
              </p:cNvPr>
              <p:cNvPicPr/>
              <p:nvPr/>
            </p:nvPicPr>
            <p:blipFill>
              <a:blip r:embed="rId98"/>
              <a:stretch>
                <a:fillRect/>
              </a:stretch>
            </p:blipFill>
            <p:spPr>
              <a:xfrm>
                <a:off x="5444533" y="1941530"/>
                <a:ext cx="270406"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93" name="حبر 192">
                <a:extLst>
                  <a:ext uri="{FF2B5EF4-FFF2-40B4-BE49-F238E27FC236}">
                    <a16:creationId xmlns:a16="http://schemas.microsoft.com/office/drawing/2014/main" id="{524F0A25-37E3-F2A6-743B-9B9ACE17CE77}"/>
                  </a:ext>
                </a:extLst>
              </p14:cNvPr>
              <p14:cNvContentPartPr/>
              <p14:nvPr/>
            </p14:nvContentPartPr>
            <p14:xfrm>
              <a:off x="5235036" y="2110370"/>
              <a:ext cx="330480" cy="119880"/>
            </p14:xfrm>
          </p:contentPart>
        </mc:Choice>
        <mc:Fallback xmlns="">
          <p:pic>
            <p:nvPicPr>
              <p:cNvPr id="193" name="حبر 192">
                <a:extLst>
                  <a:ext uri="{FF2B5EF4-FFF2-40B4-BE49-F238E27FC236}">
                    <a16:creationId xmlns:a16="http://schemas.microsoft.com/office/drawing/2014/main" id="{524F0A25-37E3-F2A6-743B-9B9ACE17CE77}"/>
                  </a:ext>
                </a:extLst>
              </p:cNvPr>
              <p:cNvPicPr/>
              <p:nvPr/>
            </p:nvPicPr>
            <p:blipFill>
              <a:blip r:embed="rId100"/>
              <a:stretch>
                <a:fillRect/>
              </a:stretch>
            </p:blipFill>
            <p:spPr>
              <a:xfrm>
                <a:off x="5219556" y="2094890"/>
                <a:ext cx="3610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94" name="حبر 193">
                <a:extLst>
                  <a:ext uri="{FF2B5EF4-FFF2-40B4-BE49-F238E27FC236}">
                    <a16:creationId xmlns:a16="http://schemas.microsoft.com/office/drawing/2014/main" id="{2F92BD76-FE4D-EF58-CAE0-D19E03CFFE0D}"/>
                  </a:ext>
                </a:extLst>
              </p14:cNvPr>
              <p14:cNvContentPartPr/>
              <p14:nvPr/>
            </p14:nvContentPartPr>
            <p14:xfrm>
              <a:off x="5297316" y="2090930"/>
              <a:ext cx="10080" cy="10080"/>
            </p14:xfrm>
          </p:contentPart>
        </mc:Choice>
        <mc:Fallback xmlns="">
          <p:pic>
            <p:nvPicPr>
              <p:cNvPr id="194" name="حبر 193">
                <a:extLst>
                  <a:ext uri="{FF2B5EF4-FFF2-40B4-BE49-F238E27FC236}">
                    <a16:creationId xmlns:a16="http://schemas.microsoft.com/office/drawing/2014/main" id="{2F92BD76-FE4D-EF58-CAE0-D19E03CFFE0D}"/>
                  </a:ext>
                </a:extLst>
              </p:cNvPr>
              <p:cNvPicPr/>
              <p:nvPr/>
            </p:nvPicPr>
            <p:blipFill>
              <a:blip r:embed="rId102"/>
              <a:stretch>
                <a:fillRect/>
              </a:stretch>
            </p:blipFill>
            <p:spPr>
              <a:xfrm>
                <a:off x="5281263" y="2075450"/>
                <a:ext cx="41813"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95" name="حبر 194">
                <a:extLst>
                  <a:ext uri="{FF2B5EF4-FFF2-40B4-BE49-F238E27FC236}">
                    <a16:creationId xmlns:a16="http://schemas.microsoft.com/office/drawing/2014/main" id="{5320F134-8B04-5003-5979-1286BDB27DA2}"/>
                  </a:ext>
                </a:extLst>
              </p14:cNvPr>
              <p14:cNvContentPartPr/>
              <p14:nvPr/>
            </p14:nvContentPartPr>
            <p14:xfrm>
              <a:off x="5106156" y="2143850"/>
              <a:ext cx="96120" cy="119880"/>
            </p14:xfrm>
          </p:contentPart>
        </mc:Choice>
        <mc:Fallback xmlns="">
          <p:pic>
            <p:nvPicPr>
              <p:cNvPr id="195" name="حبر 194">
                <a:extLst>
                  <a:ext uri="{FF2B5EF4-FFF2-40B4-BE49-F238E27FC236}">
                    <a16:creationId xmlns:a16="http://schemas.microsoft.com/office/drawing/2014/main" id="{5320F134-8B04-5003-5979-1286BDB27DA2}"/>
                  </a:ext>
                </a:extLst>
              </p:cNvPr>
              <p:cNvPicPr/>
              <p:nvPr/>
            </p:nvPicPr>
            <p:blipFill>
              <a:blip r:embed="rId104"/>
              <a:stretch>
                <a:fillRect/>
              </a:stretch>
            </p:blipFill>
            <p:spPr>
              <a:xfrm>
                <a:off x="5090676" y="2128416"/>
                <a:ext cx="126720" cy="150388"/>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96" name="حبر 195">
                <a:extLst>
                  <a:ext uri="{FF2B5EF4-FFF2-40B4-BE49-F238E27FC236}">
                    <a16:creationId xmlns:a16="http://schemas.microsoft.com/office/drawing/2014/main" id="{D243E650-B928-7BD7-5D87-713F4082939C}"/>
                  </a:ext>
                </a:extLst>
              </p14:cNvPr>
              <p14:cNvContentPartPr/>
              <p14:nvPr/>
            </p14:nvContentPartPr>
            <p14:xfrm>
              <a:off x="5077356" y="2335010"/>
              <a:ext cx="43560" cy="33840"/>
            </p14:xfrm>
          </p:contentPart>
        </mc:Choice>
        <mc:Fallback xmlns="">
          <p:pic>
            <p:nvPicPr>
              <p:cNvPr id="196" name="حبر 195">
                <a:extLst>
                  <a:ext uri="{FF2B5EF4-FFF2-40B4-BE49-F238E27FC236}">
                    <a16:creationId xmlns:a16="http://schemas.microsoft.com/office/drawing/2014/main" id="{D243E650-B928-7BD7-5D87-713F4082939C}"/>
                  </a:ext>
                </a:extLst>
              </p:cNvPr>
              <p:cNvPicPr/>
              <p:nvPr/>
            </p:nvPicPr>
            <p:blipFill>
              <a:blip r:embed="rId106"/>
              <a:stretch>
                <a:fillRect/>
              </a:stretch>
            </p:blipFill>
            <p:spPr>
              <a:xfrm>
                <a:off x="5061876" y="2319530"/>
                <a:ext cx="741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97" name="حبر 196">
                <a:extLst>
                  <a:ext uri="{FF2B5EF4-FFF2-40B4-BE49-F238E27FC236}">
                    <a16:creationId xmlns:a16="http://schemas.microsoft.com/office/drawing/2014/main" id="{123A5489-5C87-4236-D640-F20BDFEFD349}"/>
                  </a:ext>
                </a:extLst>
              </p14:cNvPr>
              <p14:cNvContentPartPr/>
              <p14:nvPr/>
            </p14:nvContentPartPr>
            <p14:xfrm>
              <a:off x="4909956" y="2081570"/>
              <a:ext cx="148680" cy="191880"/>
            </p14:xfrm>
          </p:contentPart>
        </mc:Choice>
        <mc:Fallback xmlns="">
          <p:pic>
            <p:nvPicPr>
              <p:cNvPr id="197" name="حبر 196">
                <a:extLst>
                  <a:ext uri="{FF2B5EF4-FFF2-40B4-BE49-F238E27FC236}">
                    <a16:creationId xmlns:a16="http://schemas.microsoft.com/office/drawing/2014/main" id="{123A5489-5C87-4236-D640-F20BDFEFD349}"/>
                  </a:ext>
                </a:extLst>
              </p:cNvPr>
              <p:cNvPicPr/>
              <p:nvPr/>
            </p:nvPicPr>
            <p:blipFill>
              <a:blip r:embed="rId108"/>
              <a:stretch>
                <a:fillRect/>
              </a:stretch>
            </p:blipFill>
            <p:spPr>
              <a:xfrm>
                <a:off x="4894476" y="2066090"/>
                <a:ext cx="1792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98" name="حبر 197">
                <a:extLst>
                  <a:ext uri="{FF2B5EF4-FFF2-40B4-BE49-F238E27FC236}">
                    <a16:creationId xmlns:a16="http://schemas.microsoft.com/office/drawing/2014/main" id="{5F050148-B9EE-7C19-E813-94DDB4AE43EE}"/>
                  </a:ext>
                </a:extLst>
              </p14:cNvPr>
              <p14:cNvContentPartPr/>
              <p14:nvPr/>
            </p14:nvContentPartPr>
            <p14:xfrm>
              <a:off x="4689636" y="2186690"/>
              <a:ext cx="220320" cy="110520"/>
            </p14:xfrm>
          </p:contentPart>
        </mc:Choice>
        <mc:Fallback xmlns="">
          <p:pic>
            <p:nvPicPr>
              <p:cNvPr id="198" name="حبر 197">
                <a:extLst>
                  <a:ext uri="{FF2B5EF4-FFF2-40B4-BE49-F238E27FC236}">
                    <a16:creationId xmlns:a16="http://schemas.microsoft.com/office/drawing/2014/main" id="{5F050148-B9EE-7C19-E813-94DDB4AE43EE}"/>
                  </a:ext>
                </a:extLst>
              </p:cNvPr>
              <p:cNvPicPr/>
              <p:nvPr/>
            </p:nvPicPr>
            <p:blipFill>
              <a:blip r:embed="rId110"/>
              <a:stretch>
                <a:fillRect/>
              </a:stretch>
            </p:blipFill>
            <p:spPr>
              <a:xfrm>
                <a:off x="4674156" y="2171210"/>
                <a:ext cx="2509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99" name="حبر 198">
                <a:extLst>
                  <a:ext uri="{FF2B5EF4-FFF2-40B4-BE49-F238E27FC236}">
                    <a16:creationId xmlns:a16="http://schemas.microsoft.com/office/drawing/2014/main" id="{DC6353A0-0A2E-5A48-7334-6DBE812C31BE}"/>
                  </a:ext>
                </a:extLst>
              </p14:cNvPr>
              <p14:cNvContentPartPr/>
              <p14:nvPr/>
            </p14:nvContentPartPr>
            <p14:xfrm>
              <a:off x="4780716" y="2129450"/>
              <a:ext cx="24120" cy="24120"/>
            </p14:xfrm>
          </p:contentPart>
        </mc:Choice>
        <mc:Fallback xmlns="">
          <p:pic>
            <p:nvPicPr>
              <p:cNvPr id="199" name="حبر 198">
                <a:extLst>
                  <a:ext uri="{FF2B5EF4-FFF2-40B4-BE49-F238E27FC236}">
                    <a16:creationId xmlns:a16="http://schemas.microsoft.com/office/drawing/2014/main" id="{DC6353A0-0A2E-5A48-7334-6DBE812C31BE}"/>
                  </a:ext>
                </a:extLst>
              </p:cNvPr>
              <p:cNvPicPr/>
              <p:nvPr/>
            </p:nvPicPr>
            <p:blipFill>
              <a:blip r:embed="rId112"/>
              <a:stretch>
                <a:fillRect/>
              </a:stretch>
            </p:blipFill>
            <p:spPr>
              <a:xfrm>
                <a:off x="4765464" y="2114198"/>
                <a:ext cx="54270" cy="5427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3">
            <p14:nvContentPartPr>
              <p14:cNvPr id="3" name="حبر 2">
                <a:extLst>
                  <a:ext uri="{FF2B5EF4-FFF2-40B4-BE49-F238E27FC236}">
                    <a16:creationId xmlns:a16="http://schemas.microsoft.com/office/drawing/2014/main" id="{5BF56AC6-9A71-FEDB-F113-86B669C0D215}"/>
                  </a:ext>
                </a:extLst>
              </p14:cNvPr>
              <p14:cNvContentPartPr/>
              <p14:nvPr/>
            </p14:nvContentPartPr>
            <p14:xfrm>
              <a:off x="1045058" y="-174618"/>
              <a:ext cx="1709640" cy="2015640"/>
            </p14:xfrm>
          </p:contentPart>
        </mc:Choice>
        <mc:Fallback xmlns="">
          <p:pic>
            <p:nvPicPr>
              <p:cNvPr id="3" name="حبر 2">
                <a:extLst>
                  <a:ext uri="{FF2B5EF4-FFF2-40B4-BE49-F238E27FC236}">
                    <a16:creationId xmlns:a16="http://schemas.microsoft.com/office/drawing/2014/main" id="{5BF56AC6-9A71-FEDB-F113-86B669C0D215}"/>
                  </a:ext>
                </a:extLst>
              </p:cNvPr>
              <p:cNvPicPr/>
              <p:nvPr/>
            </p:nvPicPr>
            <p:blipFill>
              <a:blip r:embed="rId114"/>
              <a:stretch>
                <a:fillRect/>
              </a:stretch>
            </p:blipFill>
            <p:spPr>
              <a:xfrm>
                <a:off x="1013738" y="-205938"/>
                <a:ext cx="1772280" cy="207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5">
            <p14:nvContentPartPr>
              <p14:cNvPr id="4" name="حبر 3">
                <a:extLst>
                  <a:ext uri="{FF2B5EF4-FFF2-40B4-BE49-F238E27FC236}">
                    <a16:creationId xmlns:a16="http://schemas.microsoft.com/office/drawing/2014/main" id="{22E7DA78-1BC2-C839-178B-ACF5642B082B}"/>
                  </a:ext>
                </a:extLst>
              </p14:cNvPr>
              <p14:cNvContentPartPr/>
              <p14:nvPr/>
            </p14:nvContentPartPr>
            <p14:xfrm>
              <a:off x="1200938" y="646542"/>
              <a:ext cx="673560" cy="756720"/>
            </p14:xfrm>
          </p:contentPart>
        </mc:Choice>
        <mc:Fallback xmlns="">
          <p:pic>
            <p:nvPicPr>
              <p:cNvPr id="4" name="حبر 3">
                <a:extLst>
                  <a:ext uri="{FF2B5EF4-FFF2-40B4-BE49-F238E27FC236}">
                    <a16:creationId xmlns:a16="http://schemas.microsoft.com/office/drawing/2014/main" id="{22E7DA78-1BC2-C839-178B-ACF5642B082B}"/>
                  </a:ext>
                </a:extLst>
              </p:cNvPr>
              <p:cNvPicPr/>
              <p:nvPr/>
            </p:nvPicPr>
            <p:blipFill>
              <a:blip r:embed="rId116"/>
              <a:stretch>
                <a:fillRect/>
              </a:stretch>
            </p:blipFill>
            <p:spPr>
              <a:xfrm>
                <a:off x="1169618" y="615222"/>
                <a:ext cx="736200" cy="8193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48538"/>
            <a:ext cx="8059342" cy="1172804"/>
          </a:xfrm>
        </p:spPr>
        <p:txBody>
          <a:bodyPr>
            <a:noAutofit/>
          </a:bodyPr>
          <a:lstStyle/>
          <a:p>
            <a:pPr>
              <a:defRPr/>
            </a:pPr>
            <a:r>
              <a:rPr lang="en-US" dirty="0">
                <a:cs typeface="Arial Narrow"/>
              </a:rPr>
              <a:t>Differentiate Between </a:t>
            </a:r>
            <a:br>
              <a:rPr lang="en-US" dirty="0">
                <a:cs typeface="Arial Narrow"/>
              </a:rPr>
            </a:br>
            <a:r>
              <a:rPr lang="en-US" dirty="0">
                <a:cs typeface="Arial Narrow"/>
              </a:rPr>
              <a:t>Emotions and Moods</a:t>
            </a: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7</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470" y="1493275"/>
            <a:ext cx="7699361" cy="49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51A-2D63-484D-8DF9-CC907AE0AD86}"/>
              </a:ext>
            </a:extLst>
          </p:cNvPr>
          <p:cNvSpPr>
            <a:spLocks noGrp="1"/>
          </p:cNvSpPr>
          <p:nvPr>
            <p:ph type="title"/>
          </p:nvPr>
        </p:nvSpPr>
        <p:spPr/>
        <p:txBody>
          <a:bodyPr/>
          <a:lstStyle/>
          <a:p>
            <a:r>
              <a:rPr lang="en-GB" dirty="0"/>
              <a:t>The Structure of Moods</a:t>
            </a:r>
          </a:p>
        </p:txBody>
      </p:sp>
      <p:sp>
        <p:nvSpPr>
          <p:cNvPr id="3" name="Content Placeholder 2">
            <a:extLst>
              <a:ext uri="{FF2B5EF4-FFF2-40B4-BE49-F238E27FC236}">
                <a16:creationId xmlns:a16="http://schemas.microsoft.com/office/drawing/2014/main" id="{B1F859E4-C552-2A48-8D3E-9A4243ED1111}"/>
              </a:ext>
            </a:extLst>
          </p:cNvPr>
          <p:cNvSpPr>
            <a:spLocks noGrp="1"/>
          </p:cNvSpPr>
          <p:nvPr>
            <p:ph idx="1"/>
          </p:nvPr>
        </p:nvSpPr>
        <p:spPr>
          <a:xfrm>
            <a:off x="745319" y="1480271"/>
            <a:ext cx="8107680" cy="4727267"/>
          </a:xfrm>
        </p:spPr>
        <p:txBody>
          <a:bodyPr>
            <a:normAutofit fontScale="92500" lnSpcReduction="20000"/>
          </a:bodyPr>
          <a:lstStyle/>
          <a:p>
            <a:r>
              <a:rPr lang="en-GB" sz="2600" b="1" dirty="0">
                <a:latin typeface="Times" pitchFamily="2" charset="0"/>
              </a:rPr>
              <a:t>positive affect: </a:t>
            </a:r>
            <a:r>
              <a:rPr lang="en-GB" sz="2600" dirty="0">
                <a:latin typeface="Times" pitchFamily="2" charset="0"/>
              </a:rPr>
              <a:t>A mood dimension that consists of specific positive emotions such as excitement, enthusiasm, and elation at the high end (high positive affect)</a:t>
            </a:r>
          </a:p>
          <a:p>
            <a:pPr marL="114300" indent="0">
              <a:buNone/>
            </a:pPr>
            <a:endParaRPr lang="en-GB" sz="2600" dirty="0">
              <a:latin typeface="Times" pitchFamily="2" charset="0"/>
            </a:endParaRPr>
          </a:p>
          <a:p>
            <a:r>
              <a:rPr lang="en-GB" sz="2600" b="1" dirty="0">
                <a:latin typeface="Times" pitchFamily="2" charset="0"/>
              </a:rPr>
              <a:t>Negative affect: </a:t>
            </a:r>
            <a:r>
              <a:rPr lang="en-GB" sz="2600" dirty="0">
                <a:latin typeface="Times" pitchFamily="2" charset="0"/>
              </a:rPr>
              <a:t>A mood dimension that consists of emotions such as nervousness, stress, and anxiety at the high end (high negative affect) </a:t>
            </a:r>
          </a:p>
          <a:p>
            <a:endParaRPr lang="en-GB" sz="2600" dirty="0">
              <a:latin typeface="Times" pitchFamily="2" charset="0"/>
            </a:endParaRPr>
          </a:p>
          <a:p>
            <a:r>
              <a:rPr lang="en-US" sz="2600" b="1" dirty="0">
                <a:latin typeface="Times" pitchFamily="2" charset="0"/>
                <a:cs typeface="Times New Roman" panose="02020603050405020304" pitchFamily="18" charset="0"/>
              </a:rPr>
              <a:t>positivity offset: </a:t>
            </a:r>
            <a:r>
              <a:rPr lang="en-US" sz="2600" dirty="0">
                <a:latin typeface="Times" pitchFamily="2" charset="0"/>
                <a:cs typeface="Times New Roman" panose="02020603050405020304" pitchFamily="18" charset="0"/>
              </a:rPr>
              <a:t>at zero input (when nothing in particular is going on), most individuals experience a mildly positive mood</a:t>
            </a:r>
            <a:endParaRPr lang="en-GB" sz="2600" dirty="0">
              <a:latin typeface="Times" pitchFamily="2" charset="0"/>
            </a:endParaRPr>
          </a:p>
          <a:p>
            <a:pPr marL="114300" indent="0">
              <a:buNone/>
            </a:pPr>
            <a:r>
              <a:rPr lang="en-GB" dirty="0"/>
              <a:t> </a:t>
            </a:r>
          </a:p>
          <a:p>
            <a:pPr marL="114300" indent="0">
              <a:buNone/>
            </a:pPr>
            <a:r>
              <a:rPr lang="en-GB" b="1" dirty="0"/>
              <a:t> </a:t>
            </a:r>
            <a:endParaRPr lang="en-GB" dirty="0"/>
          </a:p>
          <a:p>
            <a:pPr marL="114300" indent="0">
              <a:buNone/>
            </a:pPr>
            <a:r>
              <a:rPr lang="en-GB" dirty="0"/>
              <a:t> </a:t>
            </a:r>
          </a:p>
          <a:p>
            <a:endParaRPr lang="en-GB" dirty="0"/>
          </a:p>
        </p:txBody>
      </p:sp>
      <p:sp>
        <p:nvSpPr>
          <p:cNvPr id="4" name="Slide Number Placeholder 3">
            <a:extLst>
              <a:ext uri="{FF2B5EF4-FFF2-40B4-BE49-F238E27FC236}">
                <a16:creationId xmlns:a16="http://schemas.microsoft.com/office/drawing/2014/main" id="{71EB31A0-D548-394F-8617-D7A69586A190}"/>
              </a:ext>
            </a:extLst>
          </p:cNvPr>
          <p:cNvSpPr>
            <a:spLocks noGrp="1"/>
          </p:cNvSpPr>
          <p:nvPr>
            <p:ph type="sldNum" sz="quarter" idx="12"/>
          </p:nvPr>
        </p:nvSpPr>
        <p:spPr/>
        <p:txBody>
          <a:bodyPr/>
          <a:lstStyle/>
          <a:p>
            <a:pPr>
              <a:defRPr/>
            </a:pPr>
            <a:r>
              <a:rPr lang="en-US"/>
              <a:t>1-</a:t>
            </a:r>
            <a:fld id="{C77999EF-90ED-4367-B3F0-D58CE9512B74}" type="slidenum">
              <a:rPr lang="en-US" smtClean="0"/>
              <a:pPr>
                <a:defRPr/>
              </a:pPr>
              <a:t>8</a:t>
            </a:fld>
            <a:endParaRPr lang="en-US"/>
          </a:p>
        </p:txBody>
      </p:sp>
      <mc:AlternateContent xmlns:mc="http://schemas.openxmlformats.org/markup-compatibility/2006" xmlns:p14="http://schemas.microsoft.com/office/powerpoint/2010/main">
        <mc:Choice Requires="p14">
          <p:contentPart p14:bwMode="auto" r:id="rId3">
            <p14:nvContentPartPr>
              <p14:cNvPr id="5" name="حبر 4">
                <a:extLst>
                  <a:ext uri="{FF2B5EF4-FFF2-40B4-BE49-F238E27FC236}">
                    <a16:creationId xmlns:a16="http://schemas.microsoft.com/office/drawing/2014/main" id="{E4484849-7C0C-AF48-B90A-9D7EF39E43FD}"/>
                  </a:ext>
                </a:extLst>
              </p14:cNvPr>
              <p14:cNvContentPartPr/>
              <p14:nvPr/>
            </p14:nvContentPartPr>
            <p14:xfrm>
              <a:off x="1213203" y="1603290"/>
              <a:ext cx="1800000" cy="68760"/>
            </p14:xfrm>
          </p:contentPart>
        </mc:Choice>
        <mc:Fallback xmlns="">
          <p:pic>
            <p:nvPicPr>
              <p:cNvPr id="5" name="حبر 4">
                <a:extLst>
                  <a:ext uri="{FF2B5EF4-FFF2-40B4-BE49-F238E27FC236}">
                    <a16:creationId xmlns:a16="http://schemas.microsoft.com/office/drawing/2014/main" id="{E4484849-7C0C-AF48-B90A-9D7EF39E43FD}"/>
                  </a:ext>
                </a:extLst>
              </p:cNvPr>
              <p:cNvPicPr/>
              <p:nvPr/>
            </p:nvPicPr>
            <p:blipFill>
              <a:blip r:embed="rId4"/>
              <a:stretch>
                <a:fillRect/>
              </a:stretch>
            </p:blipFill>
            <p:spPr>
              <a:xfrm>
                <a:off x="1159203" y="1495650"/>
                <a:ext cx="1907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حبر 5">
                <a:extLst>
                  <a:ext uri="{FF2B5EF4-FFF2-40B4-BE49-F238E27FC236}">
                    <a16:creationId xmlns:a16="http://schemas.microsoft.com/office/drawing/2014/main" id="{1AC76F5E-4179-9372-459B-8164C35D194C}"/>
                  </a:ext>
                </a:extLst>
              </p14:cNvPr>
              <p14:cNvContentPartPr/>
              <p14:nvPr/>
            </p14:nvContentPartPr>
            <p14:xfrm>
              <a:off x="1179003" y="2984970"/>
              <a:ext cx="1945080" cy="51480"/>
            </p14:xfrm>
          </p:contentPart>
        </mc:Choice>
        <mc:Fallback xmlns="">
          <p:pic>
            <p:nvPicPr>
              <p:cNvPr id="6" name="حبر 5">
                <a:extLst>
                  <a:ext uri="{FF2B5EF4-FFF2-40B4-BE49-F238E27FC236}">
                    <a16:creationId xmlns:a16="http://schemas.microsoft.com/office/drawing/2014/main" id="{1AC76F5E-4179-9372-459B-8164C35D194C}"/>
                  </a:ext>
                </a:extLst>
              </p:cNvPr>
              <p:cNvPicPr/>
              <p:nvPr/>
            </p:nvPicPr>
            <p:blipFill>
              <a:blip r:embed="rId6"/>
              <a:stretch>
                <a:fillRect/>
              </a:stretch>
            </p:blipFill>
            <p:spPr>
              <a:xfrm>
                <a:off x="1125363" y="2877330"/>
                <a:ext cx="20527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حبر 6">
                <a:extLst>
                  <a:ext uri="{FF2B5EF4-FFF2-40B4-BE49-F238E27FC236}">
                    <a16:creationId xmlns:a16="http://schemas.microsoft.com/office/drawing/2014/main" id="{CF4E0470-F610-E516-366C-429F86A02A45}"/>
                  </a:ext>
                </a:extLst>
              </p14:cNvPr>
              <p14:cNvContentPartPr/>
              <p14:nvPr/>
            </p14:nvContentPartPr>
            <p14:xfrm>
              <a:off x="1187643" y="4324170"/>
              <a:ext cx="2039040" cy="85680"/>
            </p14:xfrm>
          </p:contentPart>
        </mc:Choice>
        <mc:Fallback xmlns="">
          <p:pic>
            <p:nvPicPr>
              <p:cNvPr id="7" name="حبر 6">
                <a:extLst>
                  <a:ext uri="{FF2B5EF4-FFF2-40B4-BE49-F238E27FC236}">
                    <a16:creationId xmlns:a16="http://schemas.microsoft.com/office/drawing/2014/main" id="{CF4E0470-F610-E516-366C-429F86A02A45}"/>
                  </a:ext>
                </a:extLst>
              </p:cNvPr>
              <p:cNvPicPr/>
              <p:nvPr/>
            </p:nvPicPr>
            <p:blipFill>
              <a:blip r:embed="rId8"/>
              <a:stretch>
                <a:fillRect/>
              </a:stretch>
            </p:blipFill>
            <p:spPr>
              <a:xfrm>
                <a:off x="1133643" y="4216530"/>
                <a:ext cx="21466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حبر 7">
                <a:extLst>
                  <a:ext uri="{FF2B5EF4-FFF2-40B4-BE49-F238E27FC236}">
                    <a16:creationId xmlns:a16="http://schemas.microsoft.com/office/drawing/2014/main" id="{EF3627E3-C5E0-6143-0E44-75CAA3808E22}"/>
                  </a:ext>
                </a:extLst>
              </p14:cNvPr>
              <p14:cNvContentPartPr/>
              <p14:nvPr/>
            </p14:nvContentPartPr>
            <p14:xfrm>
              <a:off x="7428970" y="1717912"/>
              <a:ext cx="972720" cy="24840"/>
            </p14:xfrm>
          </p:contentPart>
        </mc:Choice>
        <mc:Fallback xmlns="">
          <p:pic>
            <p:nvPicPr>
              <p:cNvPr id="8" name="حبر 7">
                <a:extLst>
                  <a:ext uri="{FF2B5EF4-FFF2-40B4-BE49-F238E27FC236}">
                    <a16:creationId xmlns:a16="http://schemas.microsoft.com/office/drawing/2014/main" id="{EF3627E3-C5E0-6143-0E44-75CAA3808E22}"/>
                  </a:ext>
                </a:extLst>
              </p:cNvPr>
              <p:cNvPicPr/>
              <p:nvPr/>
            </p:nvPicPr>
            <p:blipFill>
              <a:blip r:embed="rId10"/>
              <a:stretch>
                <a:fillRect/>
              </a:stretch>
            </p:blipFill>
            <p:spPr>
              <a:xfrm>
                <a:off x="7413490" y="1702432"/>
                <a:ext cx="10033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حبر 8">
                <a:extLst>
                  <a:ext uri="{FF2B5EF4-FFF2-40B4-BE49-F238E27FC236}">
                    <a16:creationId xmlns:a16="http://schemas.microsoft.com/office/drawing/2014/main" id="{71105C52-61B5-310A-C4B7-DC78A3F1603F}"/>
                  </a:ext>
                </a:extLst>
              </p14:cNvPr>
              <p14:cNvContentPartPr/>
              <p14:nvPr/>
            </p14:nvContentPartPr>
            <p14:xfrm>
              <a:off x="2299330" y="2041912"/>
              <a:ext cx="948600" cy="32760"/>
            </p14:xfrm>
          </p:contentPart>
        </mc:Choice>
        <mc:Fallback xmlns="">
          <p:pic>
            <p:nvPicPr>
              <p:cNvPr id="9" name="حبر 8">
                <a:extLst>
                  <a:ext uri="{FF2B5EF4-FFF2-40B4-BE49-F238E27FC236}">
                    <a16:creationId xmlns:a16="http://schemas.microsoft.com/office/drawing/2014/main" id="{71105C52-61B5-310A-C4B7-DC78A3F1603F}"/>
                  </a:ext>
                </a:extLst>
              </p:cNvPr>
              <p:cNvPicPr/>
              <p:nvPr/>
            </p:nvPicPr>
            <p:blipFill>
              <a:blip r:embed="rId12"/>
              <a:stretch>
                <a:fillRect/>
              </a:stretch>
            </p:blipFill>
            <p:spPr>
              <a:xfrm>
                <a:off x="2284210" y="2026792"/>
                <a:ext cx="9788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7">
                <a:extLst>
                  <a:ext uri="{FF2B5EF4-FFF2-40B4-BE49-F238E27FC236}">
                    <a16:creationId xmlns:a16="http://schemas.microsoft.com/office/drawing/2014/main" id="{B8E916FE-8A25-11A9-F76E-233924F663E1}"/>
                  </a:ext>
                </a:extLst>
              </p14:cNvPr>
              <p14:cNvContentPartPr/>
              <p14:nvPr/>
            </p14:nvContentPartPr>
            <p14:xfrm>
              <a:off x="1422865" y="3784672"/>
              <a:ext cx="1503000" cy="326160"/>
            </p14:xfrm>
          </p:contentPart>
        </mc:Choice>
        <mc:Fallback xmlns="">
          <p:pic>
            <p:nvPicPr>
              <p:cNvPr id="27" name="حبر 27">
                <a:extLst>
                  <a:ext uri="{FF2B5EF4-FFF2-40B4-BE49-F238E27FC236}">
                    <a16:creationId xmlns:a16="http://schemas.microsoft.com/office/drawing/2014/main" id="{B8E916FE-8A25-11A9-F76E-233924F663E1}"/>
                  </a:ext>
                </a:extLst>
              </p:cNvPr>
              <p:cNvPicPr/>
              <p:nvPr/>
            </p:nvPicPr>
            <p:blipFill>
              <a:blip r:embed="rId14"/>
              <a:stretch>
                <a:fillRect/>
              </a:stretch>
            </p:blipFill>
            <p:spPr>
              <a:xfrm>
                <a:off x="1407741" y="3769552"/>
                <a:ext cx="1533607"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حبر 27">
                <a:extLst>
                  <a:ext uri="{FF2B5EF4-FFF2-40B4-BE49-F238E27FC236}">
                    <a16:creationId xmlns:a16="http://schemas.microsoft.com/office/drawing/2014/main" id="{CB5C2D03-AC92-BF1F-F9CF-C9AF69000BB5}"/>
                  </a:ext>
                </a:extLst>
              </p14:cNvPr>
              <p14:cNvContentPartPr/>
              <p14:nvPr/>
            </p14:nvContentPartPr>
            <p14:xfrm>
              <a:off x="3441611" y="4422044"/>
              <a:ext cx="1338120" cy="68400"/>
            </p14:xfrm>
          </p:contentPart>
        </mc:Choice>
        <mc:Fallback xmlns="">
          <p:pic>
            <p:nvPicPr>
              <p:cNvPr id="28" name="حبر 27">
                <a:extLst>
                  <a:ext uri="{FF2B5EF4-FFF2-40B4-BE49-F238E27FC236}">
                    <a16:creationId xmlns:a16="http://schemas.microsoft.com/office/drawing/2014/main" id="{CB5C2D03-AC92-BF1F-F9CF-C9AF69000BB5}"/>
                  </a:ext>
                </a:extLst>
              </p:cNvPr>
              <p:cNvPicPr/>
              <p:nvPr/>
            </p:nvPicPr>
            <p:blipFill>
              <a:blip r:embed="rId16"/>
              <a:stretch>
                <a:fillRect/>
              </a:stretch>
            </p:blipFill>
            <p:spPr>
              <a:xfrm>
                <a:off x="3426491" y="4406924"/>
                <a:ext cx="13687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حبر 40">
                <a:extLst>
                  <a:ext uri="{FF2B5EF4-FFF2-40B4-BE49-F238E27FC236}">
                    <a16:creationId xmlns:a16="http://schemas.microsoft.com/office/drawing/2014/main" id="{A5F8CBCC-B15B-33C8-099D-1FEEEF324FA6}"/>
                  </a:ext>
                </a:extLst>
              </p14:cNvPr>
              <p14:cNvContentPartPr/>
              <p14:nvPr/>
            </p14:nvContentPartPr>
            <p14:xfrm>
              <a:off x="6928781" y="4821045"/>
              <a:ext cx="1395000" cy="404280"/>
            </p14:xfrm>
          </p:contentPart>
        </mc:Choice>
        <mc:Fallback xmlns="">
          <p:pic>
            <p:nvPicPr>
              <p:cNvPr id="40" name="حبر 40">
                <a:extLst>
                  <a:ext uri="{FF2B5EF4-FFF2-40B4-BE49-F238E27FC236}">
                    <a16:creationId xmlns:a16="http://schemas.microsoft.com/office/drawing/2014/main" id="{A5F8CBCC-B15B-33C8-099D-1FEEEF324FA6}"/>
                  </a:ext>
                </a:extLst>
              </p:cNvPr>
              <p:cNvPicPr/>
              <p:nvPr/>
            </p:nvPicPr>
            <p:blipFill>
              <a:blip r:embed="rId18"/>
              <a:stretch>
                <a:fillRect/>
              </a:stretch>
            </p:blipFill>
            <p:spPr>
              <a:xfrm>
                <a:off x="6913661" y="4805925"/>
                <a:ext cx="14256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حبر 45">
                <a:extLst>
                  <a:ext uri="{FF2B5EF4-FFF2-40B4-BE49-F238E27FC236}">
                    <a16:creationId xmlns:a16="http://schemas.microsoft.com/office/drawing/2014/main" id="{B4237784-05F0-5343-26D5-E3D8E3710D4F}"/>
                  </a:ext>
                </a:extLst>
              </p14:cNvPr>
              <p14:cNvContentPartPr/>
              <p14:nvPr/>
            </p14:nvContentPartPr>
            <p14:xfrm>
              <a:off x="6114821" y="4896645"/>
              <a:ext cx="656640" cy="259200"/>
            </p14:xfrm>
          </p:contentPart>
        </mc:Choice>
        <mc:Fallback xmlns="">
          <p:pic>
            <p:nvPicPr>
              <p:cNvPr id="45" name="حبر 45">
                <a:extLst>
                  <a:ext uri="{FF2B5EF4-FFF2-40B4-BE49-F238E27FC236}">
                    <a16:creationId xmlns:a16="http://schemas.microsoft.com/office/drawing/2014/main" id="{B4237784-05F0-5343-26D5-E3D8E3710D4F}"/>
                  </a:ext>
                </a:extLst>
              </p:cNvPr>
              <p:cNvPicPr/>
              <p:nvPr/>
            </p:nvPicPr>
            <p:blipFill>
              <a:blip r:embed="rId20"/>
              <a:stretch>
                <a:fillRect/>
              </a:stretch>
            </p:blipFill>
            <p:spPr>
              <a:xfrm>
                <a:off x="6099701" y="4881525"/>
                <a:ext cx="6872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حبر 59">
                <a:extLst>
                  <a:ext uri="{FF2B5EF4-FFF2-40B4-BE49-F238E27FC236}">
                    <a16:creationId xmlns:a16="http://schemas.microsoft.com/office/drawing/2014/main" id="{47B5CDC7-9EED-014F-3734-C71D8D31DF59}"/>
                  </a:ext>
                </a:extLst>
              </p14:cNvPr>
              <p14:cNvContentPartPr/>
              <p14:nvPr/>
            </p14:nvContentPartPr>
            <p14:xfrm>
              <a:off x="4246781" y="4846245"/>
              <a:ext cx="1941120" cy="416880"/>
            </p14:xfrm>
          </p:contentPart>
        </mc:Choice>
        <mc:Fallback xmlns="">
          <p:pic>
            <p:nvPicPr>
              <p:cNvPr id="59" name="حبر 59">
                <a:extLst>
                  <a:ext uri="{FF2B5EF4-FFF2-40B4-BE49-F238E27FC236}">
                    <a16:creationId xmlns:a16="http://schemas.microsoft.com/office/drawing/2014/main" id="{47B5CDC7-9EED-014F-3734-C71D8D31DF59}"/>
                  </a:ext>
                </a:extLst>
              </p:cNvPr>
              <p:cNvPicPr/>
              <p:nvPr/>
            </p:nvPicPr>
            <p:blipFill>
              <a:blip r:embed="rId22"/>
              <a:stretch>
                <a:fillRect/>
              </a:stretch>
            </p:blipFill>
            <p:spPr>
              <a:xfrm>
                <a:off x="4231661" y="4831125"/>
                <a:ext cx="19717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حبر 59">
                <a:extLst>
                  <a:ext uri="{FF2B5EF4-FFF2-40B4-BE49-F238E27FC236}">
                    <a16:creationId xmlns:a16="http://schemas.microsoft.com/office/drawing/2014/main" id="{A3991F44-5C4C-621B-D5CF-FE3F96A73AC1}"/>
                  </a:ext>
                </a:extLst>
              </p14:cNvPr>
              <p14:cNvContentPartPr/>
              <p14:nvPr/>
            </p14:nvContentPartPr>
            <p14:xfrm>
              <a:off x="8235221" y="5149365"/>
              <a:ext cx="132840" cy="158040"/>
            </p14:xfrm>
          </p:contentPart>
        </mc:Choice>
        <mc:Fallback xmlns="">
          <p:pic>
            <p:nvPicPr>
              <p:cNvPr id="60" name="حبر 59">
                <a:extLst>
                  <a:ext uri="{FF2B5EF4-FFF2-40B4-BE49-F238E27FC236}">
                    <a16:creationId xmlns:a16="http://schemas.microsoft.com/office/drawing/2014/main" id="{A3991F44-5C4C-621B-D5CF-FE3F96A73AC1}"/>
                  </a:ext>
                </a:extLst>
              </p:cNvPr>
              <p:cNvPicPr/>
              <p:nvPr/>
            </p:nvPicPr>
            <p:blipFill>
              <a:blip r:embed="rId24"/>
              <a:stretch>
                <a:fillRect/>
              </a:stretch>
            </p:blipFill>
            <p:spPr>
              <a:xfrm>
                <a:off x="8219741" y="5133885"/>
                <a:ext cx="1634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 name="حبر 60">
                <a:extLst>
                  <a:ext uri="{FF2B5EF4-FFF2-40B4-BE49-F238E27FC236}">
                    <a16:creationId xmlns:a16="http://schemas.microsoft.com/office/drawing/2014/main" id="{D0B7F454-28C5-1A56-E031-1D956D265B53}"/>
                  </a:ext>
                </a:extLst>
              </p14:cNvPr>
              <p14:cNvContentPartPr/>
              <p14:nvPr/>
            </p14:nvContentPartPr>
            <p14:xfrm>
              <a:off x="8298221" y="5136765"/>
              <a:ext cx="6840" cy="12960"/>
            </p14:xfrm>
          </p:contentPart>
        </mc:Choice>
        <mc:Fallback xmlns="">
          <p:pic>
            <p:nvPicPr>
              <p:cNvPr id="61" name="حبر 60">
                <a:extLst>
                  <a:ext uri="{FF2B5EF4-FFF2-40B4-BE49-F238E27FC236}">
                    <a16:creationId xmlns:a16="http://schemas.microsoft.com/office/drawing/2014/main" id="{D0B7F454-28C5-1A56-E031-1D956D265B53}"/>
                  </a:ext>
                </a:extLst>
              </p:cNvPr>
              <p:cNvPicPr/>
              <p:nvPr/>
            </p:nvPicPr>
            <p:blipFill>
              <a:blip r:embed="rId26"/>
              <a:stretch>
                <a:fillRect/>
              </a:stretch>
            </p:blipFill>
            <p:spPr>
              <a:xfrm>
                <a:off x="8281881" y="5121285"/>
                <a:ext cx="391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5" name="حبر 85">
                <a:extLst>
                  <a:ext uri="{FF2B5EF4-FFF2-40B4-BE49-F238E27FC236}">
                    <a16:creationId xmlns:a16="http://schemas.microsoft.com/office/drawing/2014/main" id="{413F0805-1608-FF32-1BA0-4D6242B09614}"/>
                  </a:ext>
                </a:extLst>
              </p14:cNvPr>
              <p14:cNvContentPartPr/>
              <p14:nvPr/>
            </p14:nvContentPartPr>
            <p14:xfrm>
              <a:off x="6007541" y="5124165"/>
              <a:ext cx="2120400" cy="404280"/>
            </p14:xfrm>
          </p:contentPart>
        </mc:Choice>
        <mc:Fallback xmlns="">
          <p:pic>
            <p:nvPicPr>
              <p:cNvPr id="85" name="حبر 85">
                <a:extLst>
                  <a:ext uri="{FF2B5EF4-FFF2-40B4-BE49-F238E27FC236}">
                    <a16:creationId xmlns:a16="http://schemas.microsoft.com/office/drawing/2014/main" id="{413F0805-1608-FF32-1BA0-4D6242B09614}"/>
                  </a:ext>
                </a:extLst>
              </p:cNvPr>
              <p:cNvPicPr/>
              <p:nvPr/>
            </p:nvPicPr>
            <p:blipFill>
              <a:blip r:embed="rId28"/>
              <a:stretch>
                <a:fillRect/>
              </a:stretch>
            </p:blipFill>
            <p:spPr>
              <a:xfrm>
                <a:off x="5992424" y="5108685"/>
                <a:ext cx="2150995" cy="434880"/>
              </a:xfrm>
              <a:prstGeom prst="rect">
                <a:avLst/>
              </a:prstGeom>
            </p:spPr>
          </p:pic>
        </mc:Fallback>
      </mc:AlternateContent>
    </p:spTree>
    <p:extLst>
      <p:ext uri="{BB962C8B-B14F-4D97-AF65-F5344CB8AC3E}">
        <p14:creationId xmlns:p14="http://schemas.microsoft.com/office/powerpoint/2010/main" val="301593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48538"/>
            <a:ext cx="8059342" cy="1172804"/>
          </a:xfrm>
        </p:spPr>
        <p:txBody>
          <a:bodyPr>
            <a:noAutofit/>
          </a:bodyPr>
          <a:lstStyle/>
          <a:p>
            <a:pPr>
              <a:defRPr/>
            </a:pPr>
            <a:r>
              <a:rPr lang="en-US" dirty="0">
                <a:cs typeface="Arial Narrow"/>
              </a:rPr>
              <a:t>Differentiate Between </a:t>
            </a:r>
            <a:br>
              <a:rPr lang="en-US" dirty="0">
                <a:cs typeface="Arial Narrow"/>
              </a:rPr>
            </a:br>
            <a:r>
              <a:rPr lang="en-US" dirty="0">
                <a:cs typeface="Arial Narrow"/>
              </a:rPr>
              <a:t>Emotions and Moods</a:t>
            </a:r>
          </a:p>
        </p:txBody>
      </p:sp>
      <p:sp>
        <p:nvSpPr>
          <p:cNvPr id="7" name="Slide Number Placeholder 5"/>
          <p:cNvSpPr>
            <a:spLocks noGrp="1"/>
          </p:cNvSpPr>
          <p:nvPr>
            <p:ph type="sldNum" sz="quarter" idx="12"/>
          </p:nvPr>
        </p:nvSpPr>
        <p:spPr/>
        <p:txBody>
          <a:bodyPr/>
          <a:lstStyle/>
          <a:p>
            <a:pPr>
              <a:defRPr/>
            </a:pPr>
            <a:r>
              <a:rPr lang="en-US" dirty="0"/>
              <a:t>4-</a:t>
            </a:r>
            <a:fld id="{84B37437-1D6F-4405-B515-F248FCCCED8E}" type="slidenum">
              <a:rPr lang="en-US"/>
              <a:pPr>
                <a:defRPr/>
              </a:pPr>
              <a:t>9</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302" y="1421342"/>
            <a:ext cx="7911803" cy="469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82" y="6010062"/>
            <a:ext cx="5510458" cy="3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009C2954-E66A-5402-8296-EF09C4FBBF62}"/>
                  </a:ext>
                </a:extLst>
              </p14:cNvPr>
              <p14:cNvContentPartPr/>
              <p14:nvPr/>
            </p14:nvContentPartPr>
            <p14:xfrm>
              <a:off x="1908502" y="5432325"/>
              <a:ext cx="745200" cy="23760"/>
            </p14:xfrm>
          </p:contentPart>
        </mc:Choice>
        <mc:Fallback xmlns="">
          <p:pic>
            <p:nvPicPr>
              <p:cNvPr id="5" name="حبر 4">
                <a:extLst>
                  <a:ext uri="{FF2B5EF4-FFF2-40B4-BE49-F238E27FC236}">
                    <a16:creationId xmlns:a16="http://schemas.microsoft.com/office/drawing/2014/main" id="{009C2954-E66A-5402-8296-EF09C4FBBF62}"/>
                  </a:ext>
                </a:extLst>
              </p:cNvPr>
              <p:cNvPicPr/>
              <p:nvPr/>
            </p:nvPicPr>
            <p:blipFill>
              <a:blip r:embed="rId6"/>
              <a:stretch>
                <a:fillRect/>
              </a:stretch>
            </p:blipFill>
            <p:spPr>
              <a:xfrm>
                <a:off x="1893022" y="5417205"/>
                <a:ext cx="7758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4BBE72A7-BC76-5A64-A1CA-6FF53CF78843}"/>
                  </a:ext>
                </a:extLst>
              </p14:cNvPr>
              <p14:cNvContentPartPr/>
              <p14:nvPr/>
            </p14:nvContentPartPr>
            <p14:xfrm>
              <a:off x="2920102" y="5432325"/>
              <a:ext cx="581400" cy="306360"/>
            </p14:xfrm>
          </p:contentPart>
        </mc:Choice>
        <mc:Fallback xmlns="">
          <p:pic>
            <p:nvPicPr>
              <p:cNvPr id="13" name="حبر 13">
                <a:extLst>
                  <a:ext uri="{FF2B5EF4-FFF2-40B4-BE49-F238E27FC236}">
                    <a16:creationId xmlns:a16="http://schemas.microsoft.com/office/drawing/2014/main" id="{4BBE72A7-BC76-5A64-A1CA-6FF53CF78843}"/>
                  </a:ext>
                </a:extLst>
              </p:cNvPr>
              <p:cNvPicPr/>
              <p:nvPr/>
            </p:nvPicPr>
            <p:blipFill>
              <a:blip r:embed="rId8"/>
              <a:stretch>
                <a:fillRect/>
              </a:stretch>
            </p:blipFill>
            <p:spPr>
              <a:xfrm>
                <a:off x="2904982" y="5417205"/>
                <a:ext cx="61164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حبر 13">
                <a:extLst>
                  <a:ext uri="{FF2B5EF4-FFF2-40B4-BE49-F238E27FC236}">
                    <a16:creationId xmlns:a16="http://schemas.microsoft.com/office/drawing/2014/main" id="{5996B74E-3BCA-F283-6CD7-615AC00F2626}"/>
                  </a:ext>
                </a:extLst>
              </p14:cNvPr>
              <p14:cNvContentPartPr/>
              <p14:nvPr/>
            </p14:nvContentPartPr>
            <p14:xfrm>
              <a:off x="7231102" y="5244045"/>
              <a:ext cx="1287000" cy="573480"/>
            </p14:xfrm>
          </p:contentPart>
        </mc:Choice>
        <mc:Fallback xmlns="">
          <p:pic>
            <p:nvPicPr>
              <p:cNvPr id="14" name="حبر 13">
                <a:extLst>
                  <a:ext uri="{FF2B5EF4-FFF2-40B4-BE49-F238E27FC236}">
                    <a16:creationId xmlns:a16="http://schemas.microsoft.com/office/drawing/2014/main" id="{5996B74E-3BCA-F283-6CD7-615AC00F2626}"/>
                  </a:ext>
                </a:extLst>
              </p:cNvPr>
              <p:cNvPicPr/>
              <p:nvPr/>
            </p:nvPicPr>
            <p:blipFill>
              <a:blip r:embed="rId10"/>
              <a:stretch>
                <a:fillRect/>
              </a:stretch>
            </p:blipFill>
            <p:spPr>
              <a:xfrm>
                <a:off x="7215982" y="5228925"/>
                <a:ext cx="1317600" cy="604080"/>
              </a:xfrm>
              <a:prstGeom prst="rect">
                <a:avLst/>
              </a:prstGeom>
            </p:spPr>
          </p:pic>
        </mc:Fallback>
      </mc:AlternateContent>
    </p:spTree>
    <p:extLst>
      <p:ext uri="{BB962C8B-B14F-4D97-AF65-F5344CB8AC3E}">
        <p14:creationId xmlns:p14="http://schemas.microsoft.com/office/powerpoint/2010/main" val="107442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4704</TotalTime>
  <Words>4183</Words>
  <Application>Microsoft Office PowerPoint</Application>
  <PresentationFormat>عرض على الشاشة (4:3)</PresentationFormat>
  <Paragraphs>336</Paragraphs>
  <Slides>29</Slides>
  <Notes>29</Notes>
  <HiddenSlides>0</HiddenSlides>
  <MMClips>0</MMClips>
  <ScaleCrop>false</ScaleCrop>
  <HeadingPairs>
    <vt:vector size="4" baseType="variant">
      <vt:variant>
        <vt:lpstr>نسق</vt:lpstr>
      </vt:variant>
      <vt:variant>
        <vt:i4>1</vt:i4>
      </vt:variant>
      <vt:variant>
        <vt:lpstr>عناوين الشرائح</vt:lpstr>
      </vt:variant>
      <vt:variant>
        <vt:i4>29</vt:i4>
      </vt:variant>
    </vt:vector>
  </HeadingPairs>
  <TitlesOfParts>
    <vt:vector size="30" baseType="lpstr">
      <vt:lpstr>OB17</vt:lpstr>
      <vt:lpstr>عرض تقديمي في PowerPoint</vt:lpstr>
      <vt:lpstr>عرض تقديمي في PowerPoint</vt:lpstr>
      <vt:lpstr>Learning Objectives</vt:lpstr>
      <vt:lpstr>  Differentiate Between   Emotions and Moods</vt:lpstr>
      <vt:lpstr>Differentiate Between  Emotions and Moods</vt:lpstr>
      <vt:lpstr>Differentiate Between  Emotions and Moods</vt:lpstr>
      <vt:lpstr>Differentiate Between  Emotions and Moods</vt:lpstr>
      <vt:lpstr>The Structure of Moods</vt:lpstr>
      <vt:lpstr>Differentiate Between  Emotions and Moods</vt:lpstr>
      <vt:lpstr>Differentiate Between  Emotions and Moods</vt:lpstr>
      <vt:lpstr>عرض تقديمي في PowerPoint</vt:lpstr>
      <vt:lpstr>عرض تقديمي في PowerPoint</vt:lpstr>
      <vt:lpstr>Identify the Sources of  Emotions and Moods</vt:lpstr>
      <vt:lpstr>Identify the Sources of  Emotions and Moods</vt:lpstr>
      <vt:lpstr>Identify the Sources of  Emotions and Moods</vt:lpstr>
      <vt:lpstr>Identify the Sources of  Emotions and Moods</vt:lpstr>
      <vt:lpstr>Show the Impact Emotional  Labor Has on Employees</vt:lpstr>
      <vt:lpstr>Describe Affective  Events Theory</vt:lpstr>
      <vt:lpstr>Describe Affective  Events Theory</vt:lpstr>
      <vt:lpstr>Describe Emotional Intelligence</vt:lpstr>
      <vt:lpstr>عرض تقديمي في PowerPoint</vt:lpstr>
      <vt:lpstr> Identify Strategies  for Emotion Regulation</vt:lpstr>
      <vt:lpstr> Identify Strategies  for Emotion Regulation</vt:lpstr>
      <vt:lpstr> Apply Concepts About Emotions and Moods to Specific OB Issues</vt:lpstr>
      <vt:lpstr> Apply Concepts About Emotions and Moods to Specific OB Issues</vt:lpstr>
      <vt:lpstr> Apply Concepts About Emotions and Moods to Specific OB Issues</vt:lpstr>
      <vt:lpstr> Apply Concepts About Emotions and Moods to Specific OB Issues</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169</cp:revision>
  <dcterms:created xsi:type="dcterms:W3CDTF">2012-01-05T01:48:24Z</dcterms:created>
  <dcterms:modified xsi:type="dcterms:W3CDTF">2023-05-03T19:21:00Z</dcterms:modified>
</cp:coreProperties>
</file>